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8" r:id="rId1"/>
    <p:sldMasterId id="2147483902" r:id="rId2"/>
  </p:sldMasterIdLst>
  <p:notesMasterIdLst>
    <p:notesMasterId r:id="rId37"/>
  </p:notesMasterIdLst>
  <p:sldIdLst>
    <p:sldId id="1576" r:id="rId3"/>
    <p:sldId id="1577" r:id="rId4"/>
    <p:sldId id="1579" r:id="rId5"/>
    <p:sldId id="1581" r:id="rId6"/>
    <p:sldId id="1584" r:id="rId7"/>
    <p:sldId id="1585" r:id="rId8"/>
    <p:sldId id="1588" r:id="rId9"/>
    <p:sldId id="1589" r:id="rId10"/>
    <p:sldId id="1590" r:id="rId11"/>
    <p:sldId id="1621" r:id="rId12"/>
    <p:sldId id="1591" r:id="rId13"/>
    <p:sldId id="1592" r:id="rId14"/>
    <p:sldId id="1593" r:id="rId15"/>
    <p:sldId id="1594" r:id="rId16"/>
    <p:sldId id="1595" r:id="rId17"/>
    <p:sldId id="1596" r:id="rId18"/>
    <p:sldId id="1597" r:id="rId19"/>
    <p:sldId id="1598" r:id="rId20"/>
    <p:sldId id="1602" r:id="rId21"/>
    <p:sldId id="1605" r:id="rId22"/>
    <p:sldId id="1606" r:id="rId23"/>
    <p:sldId id="1607" r:id="rId24"/>
    <p:sldId id="1608" r:id="rId25"/>
    <p:sldId id="1609" r:id="rId26"/>
    <p:sldId id="1611" r:id="rId27"/>
    <p:sldId id="1612" r:id="rId28"/>
    <p:sldId id="1613" r:id="rId29"/>
    <p:sldId id="1614" r:id="rId30"/>
    <p:sldId id="1615" r:id="rId31"/>
    <p:sldId id="1616" r:id="rId32"/>
    <p:sldId id="1617" r:id="rId33"/>
    <p:sldId id="1618" r:id="rId34"/>
    <p:sldId id="1619" r:id="rId35"/>
    <p:sldId id="1620" r:id="rId36"/>
  </p:sldIdLst>
  <p:sldSz cx="9144000" cy="6858000" type="screen4x3"/>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000" autoAdjust="0"/>
    <p:restoredTop sz="99466" autoAdjust="0"/>
  </p:normalViewPr>
  <p:slideViewPr>
    <p:cSldViewPr>
      <p:cViewPr varScale="1">
        <p:scale>
          <a:sx n="68" d="100"/>
          <a:sy n="68" d="100"/>
        </p:scale>
        <p:origin x="1386" y="72"/>
      </p:cViewPr>
      <p:guideLst>
        <p:guide orient="horz" pos="2160"/>
        <p:guide pos="2880"/>
      </p:guideLst>
    </p:cSldViewPr>
  </p:slideViewPr>
  <p:outlineViewPr>
    <p:cViewPr>
      <p:scale>
        <a:sx n="33" d="100"/>
        <a:sy n="33" d="100"/>
      </p:scale>
      <p:origin x="12" y="0"/>
    </p:cViewPr>
  </p:outlineViewPr>
  <p:notesTextViewPr>
    <p:cViewPr>
      <p:scale>
        <a:sx n="1" d="1"/>
        <a:sy n="1" d="1"/>
      </p:scale>
      <p:origin x="0" y="0"/>
    </p:cViewPr>
  </p:notesTextViewPr>
  <p:sorterViewPr>
    <p:cViewPr varScale="1">
      <p:scale>
        <a:sx n="100" d="100"/>
        <a:sy n="100" d="100"/>
      </p:scale>
      <p:origin x="0" y="-9438"/>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viewProps" Target="viewProps.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4">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8F5802F-398E-48C6-8177-64E8E59C0D45}" type="doc">
      <dgm:prSet loTypeId="urn:microsoft.com/office/officeart/2005/8/layout/hProcess9" loCatId="process" qsTypeId="urn:microsoft.com/office/officeart/2005/8/quickstyle/simple1" qsCatId="simple" csTypeId="urn:microsoft.com/office/officeart/2005/8/colors/colorful1#4" csCatId="colorful" phldr="1"/>
      <dgm:spPr/>
      <dgm:t>
        <a:bodyPr/>
        <a:lstStyle/>
        <a:p>
          <a:endParaRPr lang="en-US"/>
        </a:p>
      </dgm:t>
    </dgm:pt>
    <dgm:pt modelId="{90E4817D-7CAD-4131-8A19-5C0EDC9E658C}">
      <dgm:prSet custT="1"/>
      <dgm:spPr/>
      <dgm:t>
        <a:bodyPr/>
        <a:lstStyle/>
        <a:p>
          <a:pPr rtl="0"/>
          <a:r>
            <a:rPr lang="en-US" sz="2200" b="1" dirty="0">
              <a:effectLst>
                <a:outerShdw blurRad="38100" dist="38100" dir="2700000" algn="tl">
                  <a:srgbClr val="000000">
                    <a:alpha val="43137"/>
                  </a:srgbClr>
                </a:outerShdw>
              </a:effectLst>
            </a:rPr>
            <a:t>Strategy formulation</a:t>
          </a:r>
        </a:p>
      </dgm:t>
    </dgm:pt>
    <dgm:pt modelId="{7457EC48-7776-462D-AF40-457DD6384EBB}" type="parTrans" cxnId="{2F5789E1-CF65-449E-90AC-106DAA91E0CC}">
      <dgm:prSet/>
      <dgm:spPr/>
      <dgm:t>
        <a:bodyPr/>
        <a:lstStyle/>
        <a:p>
          <a:endParaRPr lang="en-US"/>
        </a:p>
      </dgm:t>
    </dgm:pt>
    <dgm:pt modelId="{CC46881C-F995-4960-B454-BE56C2D777BA}" type="sibTrans" cxnId="{2F5789E1-CF65-449E-90AC-106DAA91E0CC}">
      <dgm:prSet/>
      <dgm:spPr/>
      <dgm:t>
        <a:bodyPr/>
        <a:lstStyle/>
        <a:p>
          <a:endParaRPr lang="en-US"/>
        </a:p>
      </dgm:t>
    </dgm:pt>
    <dgm:pt modelId="{938DF56E-CDB6-442E-8B75-D32C440F8497}">
      <dgm:prSet custT="1"/>
      <dgm:spPr>
        <a:solidFill>
          <a:srgbClr val="00CC00"/>
        </a:solidFill>
      </dgm:spPr>
      <dgm:t>
        <a:bodyPr/>
        <a:lstStyle/>
        <a:p>
          <a:pPr rtl="0"/>
          <a:r>
            <a:rPr lang="en-US" sz="2200" b="1" dirty="0">
              <a:effectLst>
                <a:outerShdw blurRad="38100" dist="38100" dir="2700000" algn="tl">
                  <a:srgbClr val="000000">
                    <a:alpha val="43137"/>
                  </a:srgbClr>
                </a:outerShdw>
              </a:effectLst>
            </a:rPr>
            <a:t>Strategy implementation</a:t>
          </a:r>
        </a:p>
      </dgm:t>
    </dgm:pt>
    <dgm:pt modelId="{850E9EF2-4602-4A4B-9B99-F3337F0E99D7}" type="parTrans" cxnId="{0B01C996-0503-41C6-9D84-F1D86BAB9D28}">
      <dgm:prSet/>
      <dgm:spPr/>
      <dgm:t>
        <a:bodyPr/>
        <a:lstStyle/>
        <a:p>
          <a:endParaRPr lang="en-US"/>
        </a:p>
      </dgm:t>
    </dgm:pt>
    <dgm:pt modelId="{6E79A43D-7AC2-452A-BDDF-1CCE5D673C92}" type="sibTrans" cxnId="{0B01C996-0503-41C6-9D84-F1D86BAB9D28}">
      <dgm:prSet/>
      <dgm:spPr/>
      <dgm:t>
        <a:bodyPr/>
        <a:lstStyle/>
        <a:p>
          <a:endParaRPr lang="en-US"/>
        </a:p>
      </dgm:t>
    </dgm:pt>
    <dgm:pt modelId="{D5A03073-A960-4FF1-906A-ED931919CC1E}">
      <dgm:prSet custT="1"/>
      <dgm:spPr/>
      <dgm:t>
        <a:bodyPr/>
        <a:lstStyle/>
        <a:p>
          <a:pPr rtl="0"/>
          <a:r>
            <a:rPr lang="en-US" sz="2200" b="1" dirty="0">
              <a:effectLst>
                <a:outerShdw blurRad="38100" dist="38100" dir="2700000" algn="tl">
                  <a:srgbClr val="000000">
                    <a:alpha val="43137"/>
                  </a:srgbClr>
                </a:outerShdw>
              </a:effectLst>
            </a:rPr>
            <a:t>Strategy evaluation </a:t>
          </a:r>
        </a:p>
      </dgm:t>
    </dgm:pt>
    <dgm:pt modelId="{756DE4C5-0B7C-43D6-AF7E-27FF9BC0B87C}" type="parTrans" cxnId="{9C26E3B9-281B-4382-AC24-6943580BF294}">
      <dgm:prSet/>
      <dgm:spPr/>
      <dgm:t>
        <a:bodyPr/>
        <a:lstStyle/>
        <a:p>
          <a:endParaRPr lang="en-US"/>
        </a:p>
      </dgm:t>
    </dgm:pt>
    <dgm:pt modelId="{1FAD7F06-1624-4329-99EF-17888FE2E285}" type="sibTrans" cxnId="{9C26E3B9-281B-4382-AC24-6943580BF294}">
      <dgm:prSet/>
      <dgm:spPr/>
      <dgm:t>
        <a:bodyPr/>
        <a:lstStyle/>
        <a:p>
          <a:endParaRPr lang="en-US"/>
        </a:p>
      </dgm:t>
    </dgm:pt>
    <dgm:pt modelId="{0BE6829C-CBA4-4CE4-B26C-E12941C86A86}" type="pres">
      <dgm:prSet presAssocID="{F8F5802F-398E-48C6-8177-64E8E59C0D45}" presName="CompostProcess" presStyleCnt="0">
        <dgm:presLayoutVars>
          <dgm:dir/>
          <dgm:resizeHandles val="exact"/>
        </dgm:presLayoutVars>
      </dgm:prSet>
      <dgm:spPr/>
    </dgm:pt>
    <dgm:pt modelId="{43C04F5D-B67D-4EFC-83AF-1D027C6CA366}" type="pres">
      <dgm:prSet presAssocID="{F8F5802F-398E-48C6-8177-64E8E59C0D45}" presName="arrow" presStyleLbl="bgShp" presStyleIdx="0" presStyleCnt="1"/>
      <dgm:spPr>
        <a:solidFill>
          <a:srgbClr val="0099FF"/>
        </a:solidFill>
      </dgm:spPr>
    </dgm:pt>
    <dgm:pt modelId="{33676C42-FD9D-43A4-9FD4-A45F013EF224}" type="pres">
      <dgm:prSet presAssocID="{F8F5802F-398E-48C6-8177-64E8E59C0D45}" presName="linearProcess" presStyleCnt="0"/>
      <dgm:spPr/>
    </dgm:pt>
    <dgm:pt modelId="{6017ACAC-9C03-4AE0-935D-09EC38C578CF}" type="pres">
      <dgm:prSet presAssocID="{90E4817D-7CAD-4131-8A19-5C0EDC9E658C}" presName="textNode" presStyleLbl="node1" presStyleIdx="0" presStyleCnt="3" custScaleX="86117">
        <dgm:presLayoutVars>
          <dgm:bulletEnabled val="1"/>
        </dgm:presLayoutVars>
      </dgm:prSet>
      <dgm:spPr/>
    </dgm:pt>
    <dgm:pt modelId="{88B2D9C9-73E3-47EC-9B4D-EE9105709794}" type="pres">
      <dgm:prSet presAssocID="{CC46881C-F995-4960-B454-BE56C2D777BA}" presName="sibTrans" presStyleCnt="0"/>
      <dgm:spPr/>
    </dgm:pt>
    <dgm:pt modelId="{8393616B-AEC7-46D0-B842-ECF85CA82E85}" type="pres">
      <dgm:prSet presAssocID="{938DF56E-CDB6-442E-8B75-D32C440F8497}" presName="textNode" presStyleLbl="node1" presStyleIdx="1" presStyleCnt="3" custScaleX="116695">
        <dgm:presLayoutVars>
          <dgm:bulletEnabled val="1"/>
        </dgm:presLayoutVars>
      </dgm:prSet>
      <dgm:spPr/>
    </dgm:pt>
    <dgm:pt modelId="{7812EFE0-5F7E-4FF4-B77F-8CD956ED4C42}" type="pres">
      <dgm:prSet presAssocID="{6E79A43D-7AC2-452A-BDDF-1CCE5D673C92}" presName="sibTrans" presStyleCnt="0"/>
      <dgm:spPr/>
    </dgm:pt>
    <dgm:pt modelId="{572C9744-5DCA-4F5D-837C-A16FDD6B2E00}" type="pres">
      <dgm:prSet presAssocID="{D5A03073-A960-4FF1-906A-ED931919CC1E}" presName="textNode" presStyleLbl="node1" presStyleIdx="2" presStyleCnt="3" custScaleX="97043">
        <dgm:presLayoutVars>
          <dgm:bulletEnabled val="1"/>
        </dgm:presLayoutVars>
      </dgm:prSet>
      <dgm:spPr/>
    </dgm:pt>
  </dgm:ptLst>
  <dgm:cxnLst>
    <dgm:cxn modelId="{920E2E06-1F4D-CB40-B182-C4B85A03B329}" type="presOf" srcId="{90E4817D-7CAD-4131-8A19-5C0EDC9E658C}" destId="{6017ACAC-9C03-4AE0-935D-09EC38C578CF}" srcOrd="0" destOrd="0" presId="urn:microsoft.com/office/officeart/2005/8/layout/hProcess9"/>
    <dgm:cxn modelId="{D2D0830F-9C1E-6248-AA2C-5D990CF52B29}" type="presOf" srcId="{938DF56E-CDB6-442E-8B75-D32C440F8497}" destId="{8393616B-AEC7-46D0-B842-ECF85CA82E85}" srcOrd="0" destOrd="0" presId="urn:microsoft.com/office/officeart/2005/8/layout/hProcess9"/>
    <dgm:cxn modelId="{0B01C996-0503-41C6-9D84-F1D86BAB9D28}" srcId="{F8F5802F-398E-48C6-8177-64E8E59C0D45}" destId="{938DF56E-CDB6-442E-8B75-D32C440F8497}" srcOrd="1" destOrd="0" parTransId="{850E9EF2-4602-4A4B-9B99-F3337F0E99D7}" sibTransId="{6E79A43D-7AC2-452A-BDDF-1CCE5D673C92}"/>
    <dgm:cxn modelId="{9BEB0EB4-6A71-A249-9583-F444CE67E596}" type="presOf" srcId="{D5A03073-A960-4FF1-906A-ED931919CC1E}" destId="{572C9744-5DCA-4F5D-837C-A16FDD6B2E00}" srcOrd="0" destOrd="0" presId="urn:microsoft.com/office/officeart/2005/8/layout/hProcess9"/>
    <dgm:cxn modelId="{9C26E3B9-281B-4382-AC24-6943580BF294}" srcId="{F8F5802F-398E-48C6-8177-64E8E59C0D45}" destId="{D5A03073-A960-4FF1-906A-ED931919CC1E}" srcOrd="2" destOrd="0" parTransId="{756DE4C5-0B7C-43D6-AF7E-27FF9BC0B87C}" sibTransId="{1FAD7F06-1624-4329-99EF-17888FE2E285}"/>
    <dgm:cxn modelId="{D2C952C7-2C09-884D-A107-0FEE1D1EEE50}" type="presOf" srcId="{F8F5802F-398E-48C6-8177-64E8E59C0D45}" destId="{0BE6829C-CBA4-4CE4-B26C-E12941C86A86}" srcOrd="0" destOrd="0" presId="urn:microsoft.com/office/officeart/2005/8/layout/hProcess9"/>
    <dgm:cxn modelId="{2F5789E1-CF65-449E-90AC-106DAA91E0CC}" srcId="{F8F5802F-398E-48C6-8177-64E8E59C0D45}" destId="{90E4817D-7CAD-4131-8A19-5C0EDC9E658C}" srcOrd="0" destOrd="0" parTransId="{7457EC48-7776-462D-AF40-457DD6384EBB}" sibTransId="{CC46881C-F995-4960-B454-BE56C2D777BA}"/>
    <dgm:cxn modelId="{953EBB26-0486-B44D-BAF2-56A7EC97905A}" type="presParOf" srcId="{0BE6829C-CBA4-4CE4-B26C-E12941C86A86}" destId="{43C04F5D-B67D-4EFC-83AF-1D027C6CA366}" srcOrd="0" destOrd="0" presId="urn:microsoft.com/office/officeart/2005/8/layout/hProcess9"/>
    <dgm:cxn modelId="{CC8B5071-D6FE-7643-AFBC-6C4C5D4016C0}" type="presParOf" srcId="{0BE6829C-CBA4-4CE4-B26C-E12941C86A86}" destId="{33676C42-FD9D-43A4-9FD4-A45F013EF224}" srcOrd="1" destOrd="0" presId="urn:microsoft.com/office/officeart/2005/8/layout/hProcess9"/>
    <dgm:cxn modelId="{D5B878F3-B8B2-354C-BFD8-14B9107FD853}" type="presParOf" srcId="{33676C42-FD9D-43A4-9FD4-A45F013EF224}" destId="{6017ACAC-9C03-4AE0-935D-09EC38C578CF}" srcOrd="0" destOrd="0" presId="urn:microsoft.com/office/officeart/2005/8/layout/hProcess9"/>
    <dgm:cxn modelId="{471EB79E-8836-7C47-A616-EEBDAAF4DCFB}" type="presParOf" srcId="{33676C42-FD9D-43A4-9FD4-A45F013EF224}" destId="{88B2D9C9-73E3-47EC-9B4D-EE9105709794}" srcOrd="1" destOrd="0" presId="urn:microsoft.com/office/officeart/2005/8/layout/hProcess9"/>
    <dgm:cxn modelId="{6917015D-53EA-174A-82D4-FAD3DD4D9071}" type="presParOf" srcId="{33676C42-FD9D-43A4-9FD4-A45F013EF224}" destId="{8393616B-AEC7-46D0-B842-ECF85CA82E85}" srcOrd="2" destOrd="0" presId="urn:microsoft.com/office/officeart/2005/8/layout/hProcess9"/>
    <dgm:cxn modelId="{52F557AB-46A2-A341-9A4F-55B640A1DD73}" type="presParOf" srcId="{33676C42-FD9D-43A4-9FD4-A45F013EF224}" destId="{7812EFE0-5F7E-4FF4-B77F-8CD956ED4C42}" srcOrd="3" destOrd="0" presId="urn:microsoft.com/office/officeart/2005/8/layout/hProcess9"/>
    <dgm:cxn modelId="{9165C9C6-DA4F-BE42-8EE4-B94419DF4333}" type="presParOf" srcId="{33676C42-FD9D-43A4-9FD4-A45F013EF224}" destId="{572C9744-5DCA-4F5D-837C-A16FDD6B2E00}"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CC3A1F6-236C-4334-9F7F-6EC2317E898F}" type="doc">
      <dgm:prSet loTypeId="urn:microsoft.com/office/officeart/2005/8/layout/vList2" loCatId="list" qsTypeId="urn:microsoft.com/office/officeart/2005/8/quickstyle/3d2" qsCatId="3D" csTypeId="urn:microsoft.com/office/officeart/2005/8/colors/colorful2" csCatId="colorful" phldr="1"/>
      <dgm:spPr/>
      <dgm:t>
        <a:bodyPr/>
        <a:lstStyle/>
        <a:p>
          <a:endParaRPr lang="en-US"/>
        </a:p>
      </dgm:t>
    </dgm:pt>
    <dgm:pt modelId="{445DA9E6-CB26-4655-91A6-D27273A6A72D}">
      <dgm:prSet custT="1"/>
      <dgm:spPr>
        <a:solidFill>
          <a:srgbClr val="0099FF"/>
        </a:solidFill>
      </dgm:spPr>
      <dgm:t>
        <a:bodyPr/>
        <a:lstStyle/>
        <a:p>
          <a:pPr algn="ctr" rtl="0"/>
          <a:r>
            <a:rPr lang="en-US" sz="3200" b="1" dirty="0">
              <a:effectLst>
                <a:outerShdw blurRad="38100" dist="38100" dir="2700000" algn="tl">
                  <a:srgbClr val="000000">
                    <a:alpha val="43137"/>
                  </a:srgbClr>
                </a:outerShdw>
              </a:effectLst>
            </a:rPr>
            <a:t>Where are we now?</a:t>
          </a:r>
        </a:p>
      </dgm:t>
    </dgm:pt>
    <dgm:pt modelId="{AE9D4556-0D4B-406B-BA00-3BF7BF6E86CC}" type="parTrans" cxnId="{5295E634-227E-49AE-A9A7-D1A3D8599EF2}">
      <dgm:prSet/>
      <dgm:spPr/>
      <dgm:t>
        <a:bodyPr/>
        <a:lstStyle/>
        <a:p>
          <a:endParaRPr lang="en-US"/>
        </a:p>
      </dgm:t>
    </dgm:pt>
    <dgm:pt modelId="{0EB12453-BA82-42ED-848A-7DB9357976D3}" type="sibTrans" cxnId="{5295E634-227E-49AE-A9A7-D1A3D8599EF2}">
      <dgm:prSet/>
      <dgm:spPr/>
      <dgm:t>
        <a:bodyPr/>
        <a:lstStyle/>
        <a:p>
          <a:endParaRPr lang="en-US"/>
        </a:p>
      </dgm:t>
    </dgm:pt>
    <dgm:pt modelId="{9C27F937-9B6A-4C13-B1AB-4D4A00FC0183}">
      <dgm:prSet custT="1"/>
      <dgm:spPr>
        <a:solidFill>
          <a:srgbClr val="00CC00"/>
        </a:solidFill>
      </dgm:spPr>
      <dgm:t>
        <a:bodyPr/>
        <a:lstStyle/>
        <a:p>
          <a:pPr marL="0" lvl="0" indent="0" algn="ctr" defTabSz="1422400" rtl="0">
            <a:lnSpc>
              <a:spcPct val="90000"/>
            </a:lnSpc>
            <a:spcBef>
              <a:spcPct val="0"/>
            </a:spcBef>
            <a:spcAft>
              <a:spcPct val="35000"/>
            </a:spcAft>
            <a:buNone/>
          </a:pPr>
          <a:r>
            <a:rPr lang="en-US" sz="3200" b="1" kern="1200" dirty="0">
              <a:solidFill>
                <a:prstClr val="white"/>
              </a:solidFill>
              <a:effectLst>
                <a:outerShdw blurRad="38100" dist="38100" dir="2700000" algn="tl">
                  <a:srgbClr val="000000">
                    <a:alpha val="43137"/>
                  </a:srgbClr>
                </a:outerShdw>
              </a:effectLst>
              <a:latin typeface="Georgia"/>
              <a:ea typeface="+mn-ea"/>
              <a:cs typeface="+mn-cs"/>
            </a:rPr>
            <a:t>Where do we want to go?</a:t>
          </a:r>
        </a:p>
      </dgm:t>
    </dgm:pt>
    <dgm:pt modelId="{48A36B58-A0F3-4A5A-8C14-FBA38B4B9AED}" type="parTrans" cxnId="{FE39FC31-81D3-4A33-8524-2E066C94A743}">
      <dgm:prSet/>
      <dgm:spPr/>
      <dgm:t>
        <a:bodyPr/>
        <a:lstStyle/>
        <a:p>
          <a:endParaRPr lang="en-US"/>
        </a:p>
      </dgm:t>
    </dgm:pt>
    <dgm:pt modelId="{48B74D8F-8C09-49D5-9CDC-E9E856A7DC4E}" type="sibTrans" cxnId="{FE39FC31-81D3-4A33-8524-2E066C94A743}">
      <dgm:prSet/>
      <dgm:spPr/>
      <dgm:t>
        <a:bodyPr/>
        <a:lstStyle/>
        <a:p>
          <a:endParaRPr lang="en-US"/>
        </a:p>
      </dgm:t>
    </dgm:pt>
    <dgm:pt modelId="{1AB5FE0D-BC56-4946-813C-04940C06B7B3}">
      <dgm:prSet custT="1"/>
      <dgm:spPr>
        <a:solidFill>
          <a:srgbClr val="7030A0"/>
        </a:solidFill>
      </dgm:spPr>
      <dgm:t>
        <a:bodyPr/>
        <a:lstStyle/>
        <a:p>
          <a:pPr marL="0" lvl="0" indent="0" algn="ctr" defTabSz="1422400" rtl="0">
            <a:lnSpc>
              <a:spcPct val="90000"/>
            </a:lnSpc>
            <a:spcBef>
              <a:spcPct val="0"/>
            </a:spcBef>
            <a:spcAft>
              <a:spcPct val="35000"/>
            </a:spcAft>
            <a:buNone/>
          </a:pPr>
          <a:r>
            <a:rPr lang="en-US" sz="3200" b="1" kern="1200" dirty="0">
              <a:solidFill>
                <a:prstClr val="white"/>
              </a:solidFill>
              <a:effectLst>
                <a:outerShdw blurRad="38100" dist="38100" dir="2700000" algn="tl">
                  <a:srgbClr val="000000">
                    <a:alpha val="43137"/>
                  </a:srgbClr>
                </a:outerShdw>
              </a:effectLst>
              <a:latin typeface="Georgia"/>
              <a:ea typeface="+mn-ea"/>
              <a:cs typeface="+mn-cs"/>
            </a:rPr>
            <a:t>How are we going to get there?</a:t>
          </a:r>
        </a:p>
      </dgm:t>
    </dgm:pt>
    <dgm:pt modelId="{823D4844-0259-4DC6-8F9E-97526000C9D5}" type="parTrans" cxnId="{1A51CF1B-F11E-4D4A-B877-9A6A6ECD91ED}">
      <dgm:prSet/>
      <dgm:spPr/>
      <dgm:t>
        <a:bodyPr/>
        <a:lstStyle/>
        <a:p>
          <a:endParaRPr lang="en-US"/>
        </a:p>
      </dgm:t>
    </dgm:pt>
    <dgm:pt modelId="{E0F53A95-7C20-4CD7-9024-DE533966DBAB}" type="sibTrans" cxnId="{1A51CF1B-F11E-4D4A-B877-9A6A6ECD91ED}">
      <dgm:prSet/>
      <dgm:spPr/>
      <dgm:t>
        <a:bodyPr/>
        <a:lstStyle/>
        <a:p>
          <a:endParaRPr lang="en-US"/>
        </a:p>
      </dgm:t>
    </dgm:pt>
    <dgm:pt modelId="{CA919E63-A10B-402E-A820-D17378C8B6AE}" type="pres">
      <dgm:prSet presAssocID="{9CC3A1F6-236C-4334-9F7F-6EC2317E898F}" presName="linear" presStyleCnt="0">
        <dgm:presLayoutVars>
          <dgm:animLvl val="lvl"/>
          <dgm:resizeHandles val="exact"/>
        </dgm:presLayoutVars>
      </dgm:prSet>
      <dgm:spPr/>
    </dgm:pt>
    <dgm:pt modelId="{F2EF1BB4-43AE-45FA-84D5-DF9D52AC56F0}" type="pres">
      <dgm:prSet presAssocID="{445DA9E6-CB26-4655-91A6-D27273A6A72D}" presName="parentText" presStyleLbl="node1" presStyleIdx="0" presStyleCnt="3">
        <dgm:presLayoutVars>
          <dgm:chMax val="0"/>
          <dgm:bulletEnabled val="1"/>
        </dgm:presLayoutVars>
      </dgm:prSet>
      <dgm:spPr/>
    </dgm:pt>
    <dgm:pt modelId="{7F0E73C4-D848-4A21-9513-9B8054E2D3A7}" type="pres">
      <dgm:prSet presAssocID="{0EB12453-BA82-42ED-848A-7DB9357976D3}" presName="spacer" presStyleCnt="0"/>
      <dgm:spPr/>
    </dgm:pt>
    <dgm:pt modelId="{F008B158-7209-4BC2-8532-FE7902B46218}" type="pres">
      <dgm:prSet presAssocID="{9C27F937-9B6A-4C13-B1AB-4D4A00FC0183}" presName="parentText" presStyleLbl="node1" presStyleIdx="1" presStyleCnt="3">
        <dgm:presLayoutVars>
          <dgm:chMax val="0"/>
          <dgm:bulletEnabled val="1"/>
        </dgm:presLayoutVars>
      </dgm:prSet>
      <dgm:spPr/>
    </dgm:pt>
    <dgm:pt modelId="{9A71D0E9-9A58-47C6-AD2E-9557C99FF87C}" type="pres">
      <dgm:prSet presAssocID="{48B74D8F-8C09-49D5-9CDC-E9E856A7DC4E}" presName="spacer" presStyleCnt="0"/>
      <dgm:spPr/>
    </dgm:pt>
    <dgm:pt modelId="{9F0D56B0-CFBF-43DA-A39F-277035474683}" type="pres">
      <dgm:prSet presAssocID="{1AB5FE0D-BC56-4946-813C-04940C06B7B3}" presName="parentText" presStyleLbl="node1" presStyleIdx="2" presStyleCnt="3">
        <dgm:presLayoutVars>
          <dgm:chMax val="0"/>
          <dgm:bulletEnabled val="1"/>
        </dgm:presLayoutVars>
      </dgm:prSet>
      <dgm:spPr/>
    </dgm:pt>
  </dgm:ptLst>
  <dgm:cxnLst>
    <dgm:cxn modelId="{1A51CF1B-F11E-4D4A-B877-9A6A6ECD91ED}" srcId="{9CC3A1F6-236C-4334-9F7F-6EC2317E898F}" destId="{1AB5FE0D-BC56-4946-813C-04940C06B7B3}" srcOrd="2" destOrd="0" parTransId="{823D4844-0259-4DC6-8F9E-97526000C9D5}" sibTransId="{E0F53A95-7C20-4CD7-9024-DE533966DBAB}"/>
    <dgm:cxn modelId="{FE39FC31-81D3-4A33-8524-2E066C94A743}" srcId="{9CC3A1F6-236C-4334-9F7F-6EC2317E898F}" destId="{9C27F937-9B6A-4C13-B1AB-4D4A00FC0183}" srcOrd="1" destOrd="0" parTransId="{48A36B58-A0F3-4A5A-8C14-FBA38B4B9AED}" sibTransId="{48B74D8F-8C09-49D5-9CDC-E9E856A7DC4E}"/>
    <dgm:cxn modelId="{5295E634-227E-49AE-A9A7-D1A3D8599EF2}" srcId="{9CC3A1F6-236C-4334-9F7F-6EC2317E898F}" destId="{445DA9E6-CB26-4655-91A6-D27273A6A72D}" srcOrd="0" destOrd="0" parTransId="{AE9D4556-0D4B-406B-BA00-3BF7BF6E86CC}" sibTransId="{0EB12453-BA82-42ED-848A-7DB9357976D3}"/>
    <dgm:cxn modelId="{4A377C4E-F6DB-FA4F-806A-6E6D1F5B2DD3}" type="presOf" srcId="{9C27F937-9B6A-4C13-B1AB-4D4A00FC0183}" destId="{F008B158-7209-4BC2-8532-FE7902B46218}" srcOrd="0" destOrd="0" presId="urn:microsoft.com/office/officeart/2005/8/layout/vList2"/>
    <dgm:cxn modelId="{4711147B-5B8D-9B43-A670-33350D724540}" type="presOf" srcId="{1AB5FE0D-BC56-4946-813C-04940C06B7B3}" destId="{9F0D56B0-CFBF-43DA-A39F-277035474683}" srcOrd="0" destOrd="0" presId="urn:microsoft.com/office/officeart/2005/8/layout/vList2"/>
    <dgm:cxn modelId="{1897D7C3-5AF6-5C42-BC2B-89C8BB9BA301}" type="presOf" srcId="{9CC3A1F6-236C-4334-9F7F-6EC2317E898F}" destId="{CA919E63-A10B-402E-A820-D17378C8B6AE}" srcOrd="0" destOrd="0" presId="urn:microsoft.com/office/officeart/2005/8/layout/vList2"/>
    <dgm:cxn modelId="{15E900E3-F288-E245-B602-DB4A71DC5C9C}" type="presOf" srcId="{445DA9E6-CB26-4655-91A6-D27273A6A72D}" destId="{F2EF1BB4-43AE-45FA-84D5-DF9D52AC56F0}" srcOrd="0" destOrd="0" presId="urn:microsoft.com/office/officeart/2005/8/layout/vList2"/>
    <dgm:cxn modelId="{CC278AEB-D443-E942-97DE-A74D072B45D2}" type="presParOf" srcId="{CA919E63-A10B-402E-A820-D17378C8B6AE}" destId="{F2EF1BB4-43AE-45FA-84D5-DF9D52AC56F0}" srcOrd="0" destOrd="0" presId="urn:microsoft.com/office/officeart/2005/8/layout/vList2"/>
    <dgm:cxn modelId="{D6A880BA-BF9F-C44A-9A82-594C47D81B4E}" type="presParOf" srcId="{CA919E63-A10B-402E-A820-D17378C8B6AE}" destId="{7F0E73C4-D848-4A21-9513-9B8054E2D3A7}" srcOrd="1" destOrd="0" presId="urn:microsoft.com/office/officeart/2005/8/layout/vList2"/>
    <dgm:cxn modelId="{4F11C9F1-6F86-5840-A9CE-51EB94DF7836}" type="presParOf" srcId="{CA919E63-A10B-402E-A820-D17378C8B6AE}" destId="{F008B158-7209-4BC2-8532-FE7902B46218}" srcOrd="2" destOrd="0" presId="urn:microsoft.com/office/officeart/2005/8/layout/vList2"/>
    <dgm:cxn modelId="{224C8EED-D232-F34C-818A-CF7534131EE7}" type="presParOf" srcId="{CA919E63-A10B-402E-A820-D17378C8B6AE}" destId="{9A71D0E9-9A58-47C6-AD2E-9557C99FF87C}" srcOrd="3" destOrd="0" presId="urn:microsoft.com/office/officeart/2005/8/layout/vList2"/>
    <dgm:cxn modelId="{0F43AE53-2734-F54F-A378-82C0DC630068}" type="presParOf" srcId="{CA919E63-A10B-402E-A820-D17378C8B6AE}" destId="{9F0D56B0-CFBF-43DA-A39F-27703547468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C04F5D-B67D-4EFC-83AF-1D027C6CA366}">
      <dsp:nvSpPr>
        <dsp:cNvPr id="0" name=""/>
        <dsp:cNvSpPr/>
      </dsp:nvSpPr>
      <dsp:spPr>
        <a:xfrm>
          <a:off x="601185" y="0"/>
          <a:ext cx="6813436" cy="4133131"/>
        </a:xfrm>
        <a:prstGeom prst="rightArrow">
          <a:avLst/>
        </a:prstGeom>
        <a:solidFill>
          <a:srgbClr val="0099FF"/>
        </a:solidFill>
        <a:ln>
          <a:noFill/>
        </a:ln>
        <a:effectLst/>
      </dsp:spPr>
      <dsp:style>
        <a:lnRef idx="0">
          <a:scrgbClr r="0" g="0" b="0"/>
        </a:lnRef>
        <a:fillRef idx="1">
          <a:scrgbClr r="0" g="0" b="0"/>
        </a:fillRef>
        <a:effectRef idx="0">
          <a:scrgbClr r="0" g="0" b="0"/>
        </a:effectRef>
        <a:fontRef idx="minor"/>
      </dsp:style>
    </dsp:sp>
    <dsp:sp modelId="{6017ACAC-9C03-4AE0-935D-09EC38C578CF}">
      <dsp:nvSpPr>
        <dsp:cNvPr id="0" name=""/>
        <dsp:cNvSpPr/>
      </dsp:nvSpPr>
      <dsp:spPr>
        <a:xfrm>
          <a:off x="2251" y="1239939"/>
          <a:ext cx="2118409" cy="1653252"/>
        </a:xfrm>
        <a:prstGeom prst="roundRect">
          <a:avLst/>
        </a:prstGeom>
        <a:solidFill>
          <a:schemeClr val="accent2">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b="1" kern="1200" dirty="0">
              <a:effectLst>
                <a:outerShdw blurRad="38100" dist="38100" dir="2700000" algn="tl">
                  <a:srgbClr val="000000">
                    <a:alpha val="43137"/>
                  </a:srgbClr>
                </a:outerShdw>
              </a:effectLst>
            </a:rPr>
            <a:t>Strategy formulation</a:t>
          </a:r>
        </a:p>
      </dsp:txBody>
      <dsp:txXfrm>
        <a:off x="82956" y="1320644"/>
        <a:ext cx="1956999" cy="1491842"/>
      </dsp:txXfrm>
    </dsp:sp>
    <dsp:sp modelId="{8393616B-AEC7-46D0-B842-ECF85CA82E85}">
      <dsp:nvSpPr>
        <dsp:cNvPr id="0" name=""/>
        <dsp:cNvSpPr/>
      </dsp:nvSpPr>
      <dsp:spPr>
        <a:xfrm>
          <a:off x="2438216" y="1239939"/>
          <a:ext cx="2870603" cy="1653252"/>
        </a:xfrm>
        <a:prstGeom prst="roundRect">
          <a:avLst/>
        </a:prstGeom>
        <a:solidFill>
          <a:srgbClr val="00CC00"/>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b="1" kern="1200" dirty="0">
              <a:effectLst>
                <a:outerShdw blurRad="38100" dist="38100" dir="2700000" algn="tl">
                  <a:srgbClr val="000000">
                    <a:alpha val="43137"/>
                  </a:srgbClr>
                </a:outerShdw>
              </a:effectLst>
            </a:rPr>
            <a:t>Strategy implementation</a:t>
          </a:r>
        </a:p>
      </dsp:txBody>
      <dsp:txXfrm>
        <a:off x="2518921" y="1320644"/>
        <a:ext cx="2709193" cy="1491842"/>
      </dsp:txXfrm>
    </dsp:sp>
    <dsp:sp modelId="{572C9744-5DCA-4F5D-837C-A16FDD6B2E00}">
      <dsp:nvSpPr>
        <dsp:cNvPr id="0" name=""/>
        <dsp:cNvSpPr/>
      </dsp:nvSpPr>
      <dsp:spPr>
        <a:xfrm>
          <a:off x="5626376" y="1239939"/>
          <a:ext cx="2387180" cy="1653252"/>
        </a:xfrm>
        <a:prstGeom prst="roundRect">
          <a:avLst/>
        </a:prstGeom>
        <a:solidFill>
          <a:schemeClr val="accent4">
            <a:hueOff val="0"/>
            <a:satOff val="0"/>
            <a:lumOff val="0"/>
            <a:alphaOff val="0"/>
          </a:schemeClr>
        </a:solidFill>
        <a:ln w="11429" cap="flat" cmpd="sng" algn="ctr">
          <a:solidFill>
            <a:schemeClr val="lt1">
              <a:hueOff val="0"/>
              <a:satOff val="0"/>
              <a:lumOff val="0"/>
              <a:alphaOff val="0"/>
            </a:schemeClr>
          </a:solidFill>
          <a:prstDash val="sysDash"/>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rtl="0">
            <a:lnSpc>
              <a:spcPct val="90000"/>
            </a:lnSpc>
            <a:spcBef>
              <a:spcPct val="0"/>
            </a:spcBef>
            <a:spcAft>
              <a:spcPct val="35000"/>
            </a:spcAft>
            <a:buNone/>
          </a:pPr>
          <a:r>
            <a:rPr lang="en-US" sz="2200" b="1" kern="1200" dirty="0">
              <a:effectLst>
                <a:outerShdw blurRad="38100" dist="38100" dir="2700000" algn="tl">
                  <a:srgbClr val="000000">
                    <a:alpha val="43137"/>
                  </a:srgbClr>
                </a:outerShdw>
              </a:effectLst>
            </a:rPr>
            <a:t>Strategy evaluation </a:t>
          </a:r>
        </a:p>
      </dsp:txBody>
      <dsp:txXfrm>
        <a:off x="5707081" y="1320644"/>
        <a:ext cx="2225770" cy="14918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EF1BB4-43AE-45FA-84D5-DF9D52AC56F0}">
      <dsp:nvSpPr>
        <dsp:cNvPr id="0" name=""/>
        <dsp:cNvSpPr/>
      </dsp:nvSpPr>
      <dsp:spPr>
        <a:xfrm>
          <a:off x="0" y="15213"/>
          <a:ext cx="7715200" cy="1198080"/>
        </a:xfrm>
        <a:prstGeom prst="roundRect">
          <a:avLst/>
        </a:prstGeom>
        <a:solidFill>
          <a:srgbClr val="0099FF"/>
        </a:solidFill>
        <a:ln>
          <a:noFill/>
        </a:ln>
        <a:effectLst>
          <a:outerShdw blurRad="508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rtl="0">
            <a:lnSpc>
              <a:spcPct val="90000"/>
            </a:lnSpc>
            <a:spcBef>
              <a:spcPct val="0"/>
            </a:spcBef>
            <a:spcAft>
              <a:spcPct val="35000"/>
            </a:spcAft>
            <a:buNone/>
          </a:pPr>
          <a:r>
            <a:rPr lang="en-US" sz="3200" b="1" kern="1200" dirty="0">
              <a:effectLst>
                <a:outerShdw blurRad="38100" dist="38100" dir="2700000" algn="tl">
                  <a:srgbClr val="000000">
                    <a:alpha val="43137"/>
                  </a:srgbClr>
                </a:outerShdw>
              </a:effectLst>
            </a:rPr>
            <a:t>Where are we now?</a:t>
          </a:r>
        </a:p>
      </dsp:txBody>
      <dsp:txXfrm>
        <a:off x="58485" y="73698"/>
        <a:ext cx="7598230" cy="1081110"/>
      </dsp:txXfrm>
    </dsp:sp>
    <dsp:sp modelId="{F008B158-7209-4BC2-8532-FE7902B46218}">
      <dsp:nvSpPr>
        <dsp:cNvPr id="0" name=""/>
        <dsp:cNvSpPr/>
      </dsp:nvSpPr>
      <dsp:spPr>
        <a:xfrm>
          <a:off x="0" y="1397613"/>
          <a:ext cx="7715200" cy="1198080"/>
        </a:xfrm>
        <a:prstGeom prst="roundRect">
          <a:avLst/>
        </a:prstGeom>
        <a:solidFill>
          <a:srgbClr val="00CC00"/>
        </a:solidFill>
        <a:ln>
          <a:noFill/>
        </a:ln>
        <a:effectLst>
          <a:outerShdw blurRad="508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rtl="0">
            <a:lnSpc>
              <a:spcPct val="90000"/>
            </a:lnSpc>
            <a:spcBef>
              <a:spcPct val="0"/>
            </a:spcBef>
            <a:spcAft>
              <a:spcPct val="35000"/>
            </a:spcAft>
            <a:buNone/>
          </a:pPr>
          <a:r>
            <a:rPr lang="en-US" sz="3200" b="1" kern="1200" dirty="0">
              <a:solidFill>
                <a:prstClr val="white"/>
              </a:solidFill>
              <a:effectLst>
                <a:outerShdw blurRad="38100" dist="38100" dir="2700000" algn="tl">
                  <a:srgbClr val="000000">
                    <a:alpha val="43137"/>
                  </a:srgbClr>
                </a:outerShdw>
              </a:effectLst>
              <a:latin typeface="Georgia"/>
              <a:ea typeface="+mn-ea"/>
              <a:cs typeface="+mn-cs"/>
            </a:rPr>
            <a:t>Where do we want to go?</a:t>
          </a:r>
        </a:p>
      </dsp:txBody>
      <dsp:txXfrm>
        <a:off x="58485" y="1456098"/>
        <a:ext cx="7598230" cy="1081110"/>
      </dsp:txXfrm>
    </dsp:sp>
    <dsp:sp modelId="{9F0D56B0-CFBF-43DA-A39F-277035474683}">
      <dsp:nvSpPr>
        <dsp:cNvPr id="0" name=""/>
        <dsp:cNvSpPr/>
      </dsp:nvSpPr>
      <dsp:spPr>
        <a:xfrm>
          <a:off x="0" y="2780013"/>
          <a:ext cx="7715200" cy="1198080"/>
        </a:xfrm>
        <a:prstGeom prst="roundRect">
          <a:avLst/>
        </a:prstGeom>
        <a:solidFill>
          <a:srgbClr val="7030A0"/>
        </a:solidFill>
        <a:ln>
          <a:noFill/>
        </a:ln>
        <a:effectLst>
          <a:outerShdw blurRad="50800" dist="25400" dir="5400000" rotWithShape="0">
            <a:srgbClr val="000000">
              <a:alpha val="4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rtl="0">
            <a:lnSpc>
              <a:spcPct val="90000"/>
            </a:lnSpc>
            <a:spcBef>
              <a:spcPct val="0"/>
            </a:spcBef>
            <a:spcAft>
              <a:spcPct val="35000"/>
            </a:spcAft>
            <a:buNone/>
          </a:pPr>
          <a:r>
            <a:rPr lang="en-US" sz="3200" b="1" kern="1200" dirty="0">
              <a:solidFill>
                <a:prstClr val="white"/>
              </a:solidFill>
              <a:effectLst>
                <a:outerShdw blurRad="38100" dist="38100" dir="2700000" algn="tl">
                  <a:srgbClr val="000000">
                    <a:alpha val="43137"/>
                  </a:srgbClr>
                </a:outerShdw>
              </a:effectLst>
              <a:latin typeface="Georgia"/>
              <a:ea typeface="+mn-ea"/>
              <a:cs typeface="+mn-cs"/>
            </a:rPr>
            <a:t>How are we going to get there?</a:t>
          </a:r>
        </a:p>
      </dsp:txBody>
      <dsp:txXfrm>
        <a:off x="58485" y="2838498"/>
        <a:ext cx="7598230" cy="1081110"/>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0B117CD-B967-4191-AE16-61666EB19BFD}" type="datetimeFigureOut">
              <a:rPr lang="zh-CN" altLang="en-US" smtClean="0"/>
              <a:t>2020/7/6</a:t>
            </a:fld>
            <a:endParaRPr lang="zh-CN" alt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A404C67-4B21-41BC-A6B7-F8EAA22738EB}" type="slidenum">
              <a:rPr lang="zh-CN" altLang="en-US" smtClean="0"/>
              <a:t>‹#›</a:t>
            </a:fld>
            <a:endParaRPr lang="zh-CN" altLang="en-US"/>
          </a:p>
        </p:txBody>
      </p:sp>
    </p:spTree>
    <p:extLst>
      <p:ext uri="{BB962C8B-B14F-4D97-AF65-F5344CB8AC3E}">
        <p14:creationId xmlns:p14="http://schemas.microsoft.com/office/powerpoint/2010/main" val="10410446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Line 18"/>
          <p:cNvSpPr>
            <a:spLocks noChangeShapeType="1"/>
          </p:cNvSpPr>
          <p:nvPr/>
        </p:nvSpPr>
        <p:spPr bwMode="auto">
          <a:xfrm>
            <a:off x="685800" y="2895600"/>
            <a:ext cx="7848600" cy="0"/>
          </a:xfrm>
          <a:prstGeom prst="line">
            <a:avLst/>
          </a:prstGeom>
          <a:noFill/>
          <a:ln w="63500">
            <a:solidFill>
              <a:srgbClr val="6699FF"/>
            </a:solidFill>
            <a:round/>
            <a:headEnd/>
            <a:tailEnd/>
          </a:ln>
          <a:effectLst/>
        </p:spPr>
        <p:txBody>
          <a:bodyPr/>
          <a:lstStyle/>
          <a:p>
            <a:pPr>
              <a:defRPr/>
            </a:pPr>
            <a:endParaRPr lang="en-US"/>
          </a:p>
        </p:txBody>
      </p:sp>
      <p:sp>
        <p:nvSpPr>
          <p:cNvPr id="5" name="Rectangle 19"/>
          <p:cNvSpPr>
            <a:spLocks noChangeArrowheads="1"/>
          </p:cNvSpPr>
          <p:nvPr/>
        </p:nvSpPr>
        <p:spPr bwMode="auto">
          <a:xfrm>
            <a:off x="0" y="5486400"/>
            <a:ext cx="228600" cy="1371600"/>
          </a:xfrm>
          <a:prstGeom prst="rect">
            <a:avLst/>
          </a:prstGeom>
          <a:solidFill>
            <a:srgbClr val="000066"/>
          </a:soli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6" name="Rectangle 20"/>
          <p:cNvSpPr>
            <a:spLocks noChangeArrowheads="1"/>
          </p:cNvSpPr>
          <p:nvPr/>
        </p:nvSpPr>
        <p:spPr bwMode="auto">
          <a:xfrm>
            <a:off x="0" y="4114800"/>
            <a:ext cx="228600" cy="1371600"/>
          </a:xfrm>
          <a:prstGeom prst="rect">
            <a:avLst/>
          </a:prstGeom>
          <a:solidFill>
            <a:srgbClr val="996633"/>
          </a:soli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7" name="Rectangle 21"/>
          <p:cNvSpPr>
            <a:spLocks noChangeArrowheads="1"/>
          </p:cNvSpPr>
          <p:nvPr/>
        </p:nvSpPr>
        <p:spPr bwMode="auto">
          <a:xfrm>
            <a:off x="0" y="2743200"/>
            <a:ext cx="228600" cy="1371600"/>
          </a:xfrm>
          <a:prstGeom prst="rect">
            <a:avLst/>
          </a:prstGeom>
          <a:solidFill>
            <a:srgbClr val="009999"/>
          </a:soli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8" name="Rectangle 22"/>
          <p:cNvSpPr>
            <a:spLocks noChangeArrowheads="1"/>
          </p:cNvSpPr>
          <p:nvPr/>
        </p:nvSpPr>
        <p:spPr bwMode="auto">
          <a:xfrm>
            <a:off x="0" y="1371600"/>
            <a:ext cx="228600" cy="1371600"/>
          </a:xfrm>
          <a:prstGeom prst="rect">
            <a:avLst/>
          </a:prstGeom>
          <a:solidFill>
            <a:srgbClr val="CC0066"/>
          </a:soli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9" name="Rectangle 23"/>
          <p:cNvSpPr>
            <a:spLocks noChangeArrowheads="1"/>
          </p:cNvSpPr>
          <p:nvPr/>
        </p:nvSpPr>
        <p:spPr bwMode="auto">
          <a:xfrm>
            <a:off x="0" y="0"/>
            <a:ext cx="228600" cy="1371600"/>
          </a:xfrm>
          <a:prstGeom prst="rect">
            <a:avLst/>
          </a:prstGeom>
          <a:solidFill>
            <a:srgbClr val="808000"/>
          </a:solidFill>
          <a:ln w="9525">
            <a:noFill/>
            <a:miter lim="800000"/>
            <a:headEnd/>
            <a:tailEnd/>
          </a:ln>
          <a:effectLst/>
        </p:spPr>
        <p:txBody>
          <a:bodyPr wrap="none" anchor="ctr"/>
          <a:lstStyle/>
          <a:p>
            <a:pPr algn="ctr">
              <a:defRPr/>
            </a:pPr>
            <a:endParaRPr lang="en-US" sz="2400">
              <a:latin typeface="Times New Roman" pitchFamily="18" charset="0"/>
            </a:endParaRPr>
          </a:p>
        </p:txBody>
      </p:sp>
      <p:sp>
        <p:nvSpPr>
          <p:cNvPr id="204802" name="Rectangle 2"/>
          <p:cNvSpPr>
            <a:spLocks noGrp="1" noChangeArrowheads="1"/>
          </p:cNvSpPr>
          <p:nvPr>
            <p:ph type="ctrTitle"/>
          </p:nvPr>
        </p:nvSpPr>
        <p:spPr>
          <a:xfrm>
            <a:off x="685800" y="685800"/>
            <a:ext cx="7772400" cy="2127250"/>
          </a:xfrm>
        </p:spPr>
        <p:txBody>
          <a:bodyPr/>
          <a:lstStyle>
            <a:lvl1pPr algn="ctr">
              <a:defRPr sz="3600"/>
            </a:lvl1pPr>
          </a:lstStyle>
          <a:p>
            <a:r>
              <a:rPr lang="en-US" altLang="zh-CN"/>
              <a:t>Click to edit Master title style</a:t>
            </a:r>
            <a:endParaRPr lang="en-US"/>
          </a:p>
        </p:txBody>
      </p:sp>
      <p:sp>
        <p:nvSpPr>
          <p:cNvPr id="204803" name="Rectangle 3"/>
          <p:cNvSpPr>
            <a:spLocks noGrp="1" noChangeArrowheads="1"/>
          </p:cNvSpPr>
          <p:nvPr>
            <p:ph type="subTitle" idx="1"/>
          </p:nvPr>
        </p:nvSpPr>
        <p:spPr>
          <a:xfrm>
            <a:off x="1371600" y="3270250"/>
            <a:ext cx="6400800" cy="2209800"/>
          </a:xfrm>
        </p:spPr>
        <p:txBody>
          <a:bodyPr/>
          <a:lstStyle>
            <a:lvl1pPr marL="0" indent="0" algn="ctr">
              <a:buFontTx/>
              <a:buNone/>
              <a:defRPr sz="2600"/>
            </a:lvl1pPr>
          </a:lstStyle>
          <a:p>
            <a:r>
              <a:rPr lang="en-US" altLang="zh-CN"/>
              <a:t>Click to edit Master subtitle style</a:t>
            </a:r>
            <a:endParaRPr lang="en-US"/>
          </a:p>
        </p:txBody>
      </p:sp>
      <p:sp>
        <p:nvSpPr>
          <p:cNvPr id="10" name="Rectangle 6"/>
          <p:cNvSpPr>
            <a:spLocks noGrp="1" noChangeArrowheads="1"/>
          </p:cNvSpPr>
          <p:nvPr>
            <p:ph type="sldNum" sz="quarter" idx="10"/>
          </p:nvPr>
        </p:nvSpPr>
        <p:spPr>
          <a:xfrm>
            <a:off x="6553200" y="6248400"/>
            <a:ext cx="2133600" cy="457200"/>
          </a:xfrm>
        </p:spPr>
        <p:txBody>
          <a:bodyPr/>
          <a:lstStyle>
            <a:lvl1pPr>
              <a:defRPr>
                <a:latin typeface="Verdana" pitchFamily="34" charset="0"/>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a:t>Click to edit Master title style</a:t>
            </a:r>
            <a:endParaRPr lang="en-US" dirty="0"/>
          </a:p>
        </p:txBody>
      </p:sp>
      <p:sp>
        <p:nvSpPr>
          <p:cNvPr id="3" name="Content Placeholder 2"/>
          <p:cNvSpPr>
            <a:spLocks noGrp="1"/>
          </p:cNvSpPr>
          <p:nvPr>
            <p:ph idx="1"/>
          </p:nvPr>
        </p:nvSpPr>
        <p:spPr/>
        <p:txBody>
          <a:bodyPr/>
          <a:lstStyle>
            <a:lvl1pPr>
              <a:defRPr sz="3200" b="0"/>
            </a:lvl1pPr>
            <a:lvl2pPr>
              <a:defRPr sz="3200" b="0"/>
            </a:lvl2pPr>
            <a:lvl3pPr>
              <a:defRPr sz="3200" b="0"/>
            </a:lvl3pPr>
            <a:lvl4pPr>
              <a:defRPr sz="3200" b="0"/>
            </a:lvl4pPr>
            <a:lvl5pPr>
              <a:defRPr sz="3200" b="0"/>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dirty="0"/>
          </a:p>
        </p:txBody>
      </p:sp>
      <p:sp>
        <p:nvSpPr>
          <p:cNvPr id="4" name="Slide Number Placeholder 5"/>
          <p:cNvSpPr>
            <a:spLocks noGrp="1"/>
          </p:cNvSpPr>
          <p:nvPr>
            <p:ph type="sldNum" sz="quarter" idx="10"/>
          </p:nvPr>
        </p:nvSpPr>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ltLang="zh-CN"/>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ltLang="zh-CN"/>
              <a:t>Click to edit Master text styles</a:t>
            </a:r>
          </a:p>
        </p:txBody>
      </p:sp>
      <p:sp>
        <p:nvSpPr>
          <p:cNvPr id="4" name="Rectangle 6"/>
          <p:cNvSpPr>
            <a:spLocks noGrp="1" noChangeArrowheads="1"/>
          </p:cNvSpPr>
          <p:nvPr>
            <p:ph type="sldNum" sz="quarter" idx="10"/>
          </p:nvPr>
        </p:nvSpPr>
        <p:spPr/>
        <p:txBody>
          <a:bodyPr/>
          <a:lstStyle>
            <a:lvl1pPr>
              <a:defRPr dirty="0" smtClean="0"/>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a:t>Click to edit Master title style</a:t>
            </a:r>
            <a:endParaRPr lang="en-US"/>
          </a:p>
        </p:txBody>
      </p:sp>
      <p:sp>
        <p:nvSpPr>
          <p:cNvPr id="3" name="Content Placeholder 2"/>
          <p:cNvSpPr>
            <a:spLocks noGrp="1"/>
          </p:cNvSpPr>
          <p:nvPr>
            <p:ph sz="half" idx="1"/>
          </p:nvPr>
        </p:nvSpPr>
        <p:spPr>
          <a:xfrm>
            <a:off x="457200" y="1371600"/>
            <a:ext cx="4038600" cy="4759325"/>
          </a:xfrm>
        </p:spPr>
        <p:txBody>
          <a:bodyPr/>
          <a:lstStyle>
            <a:lvl1pPr>
              <a:defRPr sz="2800" b="0"/>
            </a:lvl1pPr>
            <a:lvl2pPr>
              <a:defRPr sz="2800" b="0"/>
            </a:lvl2pPr>
            <a:lvl3pPr>
              <a:defRPr sz="2800" b="0"/>
            </a:lvl3pPr>
            <a:lvl4pPr>
              <a:defRPr sz="1800"/>
            </a:lvl4pPr>
            <a:lvl5pPr>
              <a:defRPr sz="1800"/>
            </a:lvl5pPr>
            <a:lvl6pPr>
              <a:defRPr sz="1800"/>
            </a:lvl6pPr>
            <a:lvl7pPr>
              <a:defRPr sz="1800"/>
            </a:lvl7pPr>
            <a:lvl8pPr>
              <a:defRPr sz="1800"/>
            </a:lvl8pPr>
            <a:lvl9pPr>
              <a:defRPr sz="1800"/>
            </a:lvl9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dirty="0"/>
          </a:p>
        </p:txBody>
      </p:sp>
      <p:sp>
        <p:nvSpPr>
          <p:cNvPr id="4" name="Content Placeholder 3"/>
          <p:cNvSpPr>
            <a:spLocks noGrp="1"/>
          </p:cNvSpPr>
          <p:nvPr>
            <p:ph sz="half" idx="2"/>
          </p:nvPr>
        </p:nvSpPr>
        <p:spPr>
          <a:xfrm>
            <a:off x="4648200" y="1371600"/>
            <a:ext cx="4038600" cy="4759325"/>
          </a:xfrm>
        </p:spPr>
        <p:txBody>
          <a:bodyPr/>
          <a:lstStyle>
            <a:lvl1pPr>
              <a:defRPr sz="2800"/>
            </a:lvl1pPr>
            <a:lvl2pPr>
              <a:defRPr sz="2800"/>
            </a:lvl2pPr>
            <a:lvl3pPr>
              <a:defRPr sz="2800"/>
            </a:lvl3pPr>
            <a:lvl4pPr>
              <a:defRPr sz="2800"/>
            </a:lvl4pPr>
            <a:lvl5pPr>
              <a:defRPr sz="2800"/>
            </a:lvl5pPr>
            <a:lvl6pPr>
              <a:defRPr sz="1800"/>
            </a:lvl6pPr>
            <a:lvl7pPr>
              <a:defRPr sz="1800"/>
            </a:lvl7pPr>
            <a:lvl8pPr>
              <a:defRPr sz="1800"/>
            </a:lvl8pPr>
            <a:lvl9pPr>
              <a:defRPr sz="1800"/>
            </a:lvl9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dirty="0"/>
          </a:p>
        </p:txBody>
      </p:sp>
      <p:sp>
        <p:nvSpPr>
          <p:cNvPr id="5"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ltLang="zh-CN"/>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7"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a:t>Click to edit Master title style</a:t>
            </a:r>
            <a:endParaRPr lang="en-US"/>
          </a:p>
        </p:txBody>
      </p:sp>
      <p:sp>
        <p:nvSpPr>
          <p:cNvPr id="3" name="Slide Number Placeholder 4"/>
          <p:cNvSpPr>
            <a:spLocks noGrp="1"/>
          </p:cNvSpPr>
          <p:nvPr>
            <p:ph type="sldNum" sz="quarter" idx="10"/>
          </p:nvPr>
        </p:nvSpPr>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ltLang="zh-CN"/>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ltLang="zh-CN"/>
              <a:t>Click to edit Master text styles</a:t>
            </a:r>
          </a:p>
        </p:txBody>
      </p:sp>
      <p:sp>
        <p:nvSpPr>
          <p:cNvPr id="5"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ltLang="zh-CN"/>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altLang="zh-CN" noProof="0"/>
              <a:t>Click icon to add picture</a:t>
            </a:r>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ltLang="zh-CN"/>
              <a:t>Click to edit Master text styles</a:t>
            </a:r>
          </a:p>
        </p:txBody>
      </p:sp>
      <p:sp>
        <p:nvSpPr>
          <p:cNvPr id="5"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4"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7813"/>
            <a:ext cx="2057400" cy="5853112"/>
          </a:xfrm>
        </p:spPr>
        <p:txBody>
          <a:bodyPr vert="eaVert"/>
          <a:lstStyle/>
          <a:p>
            <a:r>
              <a:rPr lang="en-US" altLang="zh-CN"/>
              <a:t>Click to edit Master title style</a:t>
            </a:r>
            <a:endParaRPr lang="en-US"/>
          </a:p>
        </p:txBody>
      </p:sp>
      <p:sp>
        <p:nvSpPr>
          <p:cNvPr id="3" name="Vertical Text Placeholder 2"/>
          <p:cNvSpPr>
            <a:spLocks noGrp="1"/>
          </p:cNvSpPr>
          <p:nvPr>
            <p:ph type="body" orient="vert" idx="1"/>
          </p:nvPr>
        </p:nvSpPr>
        <p:spPr>
          <a:xfrm>
            <a:off x="457200" y="277813"/>
            <a:ext cx="6019800" cy="5853112"/>
          </a:xfrm>
        </p:spPr>
        <p:txBody>
          <a:bodyPr vert="eaVert"/>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4" name="Rectangle 6"/>
          <p:cNvSpPr>
            <a:spLocks noGrp="1" noChangeArrowheads="1"/>
          </p:cNvSpPr>
          <p:nvPr>
            <p:ph type="sldNum" sz="quarter" idx="10"/>
          </p:nvPr>
        </p:nvSpPr>
        <p:spPr>
          <a:ln/>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reserve="1">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865187"/>
          </a:xfrm>
        </p:spPr>
        <p:txBody>
          <a:bodyPr/>
          <a:lstStyle/>
          <a:p>
            <a:r>
              <a:rPr lang="en-US" altLang="zh-CN"/>
              <a:t>Click to edit Master title style</a:t>
            </a:r>
            <a:endParaRPr lang="en-US"/>
          </a:p>
        </p:txBody>
      </p:sp>
      <p:sp>
        <p:nvSpPr>
          <p:cNvPr id="3" name="ClipArt Placeholder 2"/>
          <p:cNvSpPr>
            <a:spLocks noGrp="1"/>
          </p:cNvSpPr>
          <p:nvPr>
            <p:ph type="clipArt" sz="half" idx="1"/>
          </p:nvPr>
        </p:nvSpPr>
        <p:spPr>
          <a:xfrm>
            <a:off x="457200" y="1371600"/>
            <a:ext cx="4038600" cy="4759325"/>
          </a:xfrm>
        </p:spPr>
        <p:txBody>
          <a:bodyPr/>
          <a:lstStyle/>
          <a:p>
            <a:pPr lvl="0"/>
            <a:r>
              <a:rPr lang="en-US" altLang="zh-CN" noProof="0"/>
              <a:t>Click icon to add clip art</a:t>
            </a:r>
            <a:endParaRPr lang="en-US" noProof="0"/>
          </a:p>
        </p:txBody>
      </p:sp>
      <p:sp>
        <p:nvSpPr>
          <p:cNvPr id="4" name="Text Placeholder 3"/>
          <p:cNvSpPr>
            <a:spLocks noGrp="1"/>
          </p:cNvSpPr>
          <p:nvPr>
            <p:ph type="body" sz="half" idx="2"/>
          </p:nvPr>
        </p:nvSpPr>
        <p:spPr>
          <a:xfrm>
            <a:off x="4648200" y="1371600"/>
            <a:ext cx="4038600" cy="4759325"/>
          </a:xfrm>
        </p:spPr>
        <p:txBody>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a:p>
        </p:txBody>
      </p:sp>
      <p:sp>
        <p:nvSpPr>
          <p:cNvPr id="5" name="Slide Number Placeholder 6"/>
          <p:cNvSpPr>
            <a:spLocks noGrp="1"/>
          </p:cNvSpPr>
          <p:nvPr>
            <p:ph type="sldNum" sz="quarter" idx="10"/>
          </p:nvPr>
        </p:nvSpPr>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865187"/>
          </a:xfrm>
        </p:spPr>
        <p:txBody>
          <a:bodyPr/>
          <a:lstStyle/>
          <a:p>
            <a:r>
              <a:rPr lang="en-US" altLang="zh-CN"/>
              <a:t>Click to edit Master title style</a:t>
            </a:r>
            <a:endParaRPr lang="en-US"/>
          </a:p>
        </p:txBody>
      </p:sp>
      <p:sp>
        <p:nvSpPr>
          <p:cNvPr id="3" name="Table Placeholder 2"/>
          <p:cNvSpPr>
            <a:spLocks noGrp="1"/>
          </p:cNvSpPr>
          <p:nvPr>
            <p:ph type="tbl" idx="1"/>
          </p:nvPr>
        </p:nvSpPr>
        <p:spPr>
          <a:xfrm>
            <a:off x="457200" y="1371600"/>
            <a:ext cx="8229600" cy="4759325"/>
          </a:xfrm>
        </p:spPr>
        <p:txBody>
          <a:bodyPr/>
          <a:lstStyle/>
          <a:p>
            <a:pPr lvl="0"/>
            <a:r>
              <a:rPr lang="en-US" altLang="zh-CN" noProof="0"/>
              <a:t>Click icon to add table</a:t>
            </a:r>
            <a:endParaRPr lang="en-US" noProof="0"/>
          </a:p>
        </p:txBody>
      </p:sp>
      <p:sp>
        <p:nvSpPr>
          <p:cNvPr id="4" name="Slide Number Placeholder 5"/>
          <p:cNvSpPr>
            <a:spLocks noGrp="1"/>
          </p:cNvSpPr>
          <p:nvPr>
            <p:ph type="sldNum" sz="quarter" idx="10"/>
          </p:nvPr>
        </p:nvSpPr>
        <p:spPr/>
        <p:txBody>
          <a:bodyPr/>
          <a:lstStyle>
            <a:lvl1pPr>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ltLang="zh-CN"/>
              <a:t>Click to edit Master subtitle style</a:t>
            </a:r>
            <a:endParaRPr kumimoji="0" lang="en-US"/>
          </a:p>
        </p:txBody>
      </p:sp>
      <p:sp>
        <p:nvSpPr>
          <p:cNvPr id="28" name="Date Placeholder 27"/>
          <p:cNvSpPr>
            <a:spLocks noGrp="1"/>
          </p:cNvSpPr>
          <p:nvPr>
            <p:ph type="dt" sz="half" idx="10"/>
          </p:nvPr>
        </p:nvSpPr>
        <p:spPr/>
        <p:txBody>
          <a:bodyPr/>
          <a:lstStyle>
            <a:lvl1pPr>
              <a:defRPr sz="1200">
                <a:solidFill>
                  <a:schemeClr val="tx1">
                    <a:lumMod val="85000"/>
                    <a:lumOff val="15000"/>
                  </a:schemeClr>
                </a:solidFill>
              </a:defRPr>
            </a:lvl1pPr>
          </a:lstStyle>
          <a:p>
            <a:r>
              <a:rPr lang="en-US" altLang="zh-CN"/>
              <a:t>2017-2018 Semester 1</a:t>
            </a:r>
            <a:endParaRPr lang="en-US" sz="1100" dirty="0"/>
          </a:p>
        </p:txBody>
      </p:sp>
      <p:sp>
        <p:nvSpPr>
          <p:cNvPr id="17" name="Footer Placeholder 16"/>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C7C25BE9-9EB2-4034-AC13-8B11015E4F08}" type="slidenum">
              <a:rPr lang="zh-CN" altLang="en-US" smtClean="0"/>
              <a:t>‹#›</a:t>
            </a:fld>
            <a:endParaRPr lang="zh-CN" altLang="en-US" dirty="0"/>
          </a:p>
        </p:txBody>
      </p:sp>
      <p:sp>
        <p:nvSpPr>
          <p:cNvPr id="8" name="Title 7"/>
          <p:cNvSpPr>
            <a:spLocks noGrp="1"/>
          </p:cNvSpPr>
          <p:nvPr>
            <p:ph type="ctrTitle"/>
          </p:nvPr>
        </p:nvSpPr>
        <p:spPr>
          <a:xfrm>
            <a:off x="685800" y="381000"/>
            <a:ext cx="7772400" cy="1752600"/>
          </a:xfrm>
        </p:spPr>
        <p:txBody>
          <a:bodyPr anchor="b"/>
          <a:lstStyle>
            <a:lvl1pPr>
              <a:defRPr sz="4200" b="0">
                <a:solidFill>
                  <a:schemeClr val="accent1"/>
                </a:solidFill>
              </a:defRPr>
            </a:lvl1pPr>
          </a:lstStyle>
          <a:p>
            <a:r>
              <a:rPr kumimoji="0" lang="en-US" altLang="zh-CN" dirty="0"/>
              <a:t>Click to edit Master title style</a:t>
            </a:r>
            <a:endParaRPr kumimoji="0" lang="en-US" dirty="0"/>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altLang="zh-CN"/>
              <a:t>Click to edit Master title style</a:t>
            </a:r>
            <a:endParaRPr kumimoji="0" lang="en-US"/>
          </a:p>
        </p:txBody>
      </p:sp>
      <p:sp>
        <p:nvSpPr>
          <p:cNvPr id="4" name="Date Placeholder 3"/>
          <p:cNvSpPr>
            <a:spLocks noGrp="1"/>
          </p:cNvSpPr>
          <p:nvPr>
            <p:ph type="dt" sz="half" idx="10"/>
          </p:nvPr>
        </p:nvSpPr>
        <p:spPr/>
        <p:txBody>
          <a:bodyPr/>
          <a:lstStyle>
            <a:lvl1pPr>
              <a:defRPr sz="1200">
                <a:solidFill>
                  <a:schemeClr val="tx1">
                    <a:lumMod val="85000"/>
                    <a:lumOff val="15000"/>
                  </a:schemeClr>
                </a:solidFill>
              </a:defRPr>
            </a:lvl1pPr>
          </a:lstStyle>
          <a:p>
            <a:r>
              <a:rPr lang="en-US" altLang="zh-CN"/>
              <a:t>2017-2018 Semester 1</a:t>
            </a:r>
            <a:endParaRPr lang="en-US" altLang="zh-CN" sz="1000" dirty="0"/>
          </a:p>
        </p:txBody>
      </p:sp>
      <p:sp>
        <p:nvSpPr>
          <p:cNvPr id="5" name="Footer Placeholder 4"/>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6" name="Slide Number Placeholder 5"/>
          <p:cNvSpPr>
            <a:spLocks noGrp="1"/>
          </p:cNvSpPr>
          <p:nvPr>
            <p:ph type="sldNum" sz="quarter" idx="12"/>
          </p:nvPr>
        </p:nvSpPr>
        <p:spPr>
          <a:xfrm>
            <a:off x="4361688" y="1026372"/>
            <a:ext cx="457200" cy="441325"/>
          </a:xfrm>
        </p:spPr>
        <p:txBody>
          <a:bodyPr/>
          <a:lstStyle/>
          <a:p>
            <a:fld id="{C7C25BE9-9EB2-4034-AC13-8B11015E4F08}" type="slidenum">
              <a:rPr lang="zh-CN" altLang="en-US" smtClean="0"/>
              <a:t>‹#›</a:t>
            </a:fld>
            <a:endParaRPr lang="zh-CN" altLang="en-US"/>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ltLang="zh-CN"/>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4" name="Date Placeholder 3"/>
          <p:cNvSpPr>
            <a:spLocks noGrp="1"/>
          </p:cNvSpPr>
          <p:nvPr>
            <p:ph type="dt" sz="half" idx="10"/>
          </p:nvPr>
        </p:nvSpPr>
        <p:spPr/>
        <p:txBody>
          <a:bodyPr/>
          <a:lstStyle>
            <a:lvl1pPr>
              <a:defRPr sz="1200"/>
            </a:lvl1pPr>
          </a:lstStyle>
          <a:p>
            <a:r>
              <a:rPr lang="en-US" altLang="zh-CN"/>
              <a:t>2017-2018 Semester 1</a:t>
            </a:r>
            <a:endParaRPr lang="en-US" altLang="zh-CN" sz="1000" dirty="0"/>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C7C25BE9-9EB2-4034-AC13-8B11015E4F08}" type="slidenum">
              <a:rPr lang="zh-CN" altLang="en-US" smtClean="0"/>
              <a:t>‹#›</a:t>
            </a:fld>
            <a:endParaRPr lang="zh-CN" altLang="en-US"/>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altLang="zh-CN"/>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altLang="zh-CN"/>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lvl1pPr>
              <a:defRPr sz="1200"/>
            </a:lvl1pPr>
          </a:lstStyle>
          <a:p>
            <a:r>
              <a:rPr lang="en-US" altLang="zh-CN"/>
              <a:t>2017-2018 Semester 1</a:t>
            </a:r>
            <a:endParaRPr lang="en-US" altLang="zh-CN" sz="1000" dirty="0"/>
          </a:p>
        </p:txBody>
      </p:sp>
      <p:sp>
        <p:nvSpPr>
          <p:cNvPr id="6" name="Footer Placeholder 5"/>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7" name="Slide Number Placeholder 6"/>
          <p:cNvSpPr>
            <a:spLocks noGrp="1"/>
          </p:cNvSpPr>
          <p:nvPr>
            <p:ph type="sldNum" sz="quarter" idx="12"/>
          </p:nvPr>
        </p:nvSpPr>
        <p:spPr/>
        <p:txBody>
          <a:bodyPr/>
          <a:lstStyle/>
          <a:p>
            <a:fld id="{C7C25BE9-9EB2-4034-AC13-8B11015E4F08}" type="slidenum">
              <a:rPr lang="zh-CN" altLang="en-US" smtClean="0"/>
              <a:t>‹#›</a:t>
            </a:fld>
            <a:endParaRPr lang="zh-CN" altLang="en-US"/>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ltLang="zh-CN"/>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altLang="zh-CN"/>
              <a:t>Click to edit Master text styles</a:t>
            </a:r>
          </a:p>
        </p:txBody>
      </p:sp>
      <p:sp>
        <p:nvSpPr>
          <p:cNvPr id="7" name="Date Placeholder 6"/>
          <p:cNvSpPr>
            <a:spLocks noGrp="1"/>
          </p:cNvSpPr>
          <p:nvPr>
            <p:ph type="dt" sz="half" idx="10"/>
          </p:nvPr>
        </p:nvSpPr>
        <p:spPr/>
        <p:txBody>
          <a:bodyPr/>
          <a:lstStyle/>
          <a:p>
            <a:r>
              <a:rPr lang="en-US" altLang="zh-CN"/>
              <a:t>2017-2018 Semester 1</a:t>
            </a:r>
            <a:endParaRPr lang="en-US" altLang="zh-CN" sz="1000" dirty="0"/>
          </a:p>
        </p:txBody>
      </p:sp>
      <p:sp>
        <p:nvSpPr>
          <p:cNvPr id="8" name="Footer Placeholder 7"/>
          <p:cNvSpPr>
            <a:spLocks noGrp="1"/>
          </p:cNvSpPr>
          <p:nvPr>
            <p:ph type="ftr" sz="quarter" idx="11"/>
          </p:nvPr>
        </p:nvSpPr>
        <p:spPr>
          <a:xfrm>
            <a:off x="304800" y="6409944"/>
            <a:ext cx="3581400" cy="365760"/>
          </a:xfrm>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C7C25BE9-9EB2-4034-AC13-8B11015E4F08}" type="slidenum">
              <a:rPr lang="zh-CN" altLang="en-US" smtClean="0"/>
              <a:t>‹#›</a:t>
            </a:fld>
            <a:endParaRPr lang="zh-CN" altLang="en-US"/>
          </a:p>
        </p:txBody>
      </p:sp>
      <p:sp>
        <p:nvSpPr>
          <p:cNvPr id="23" name="Title 22"/>
          <p:cNvSpPr>
            <a:spLocks noGrp="1"/>
          </p:cNvSpPr>
          <p:nvPr>
            <p:ph type="title"/>
          </p:nvPr>
        </p:nvSpPr>
        <p:spPr/>
        <p:txBody>
          <a:bodyPr rtlCol="0" anchor="b" anchorCtr="0"/>
          <a:lstStyle/>
          <a:p>
            <a:r>
              <a:rPr kumimoji="0" lang="en-US" altLang="zh-CN"/>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ltLang="zh-CN"/>
              <a:t>Click to edit Master title style</a:t>
            </a:r>
            <a:endParaRPr kumimoji="0" lang="en-US"/>
          </a:p>
        </p:txBody>
      </p:sp>
      <p:sp>
        <p:nvSpPr>
          <p:cNvPr id="3" name="Date Placeholder 2"/>
          <p:cNvSpPr>
            <a:spLocks noGrp="1"/>
          </p:cNvSpPr>
          <p:nvPr>
            <p:ph type="dt" sz="half" idx="10"/>
          </p:nvPr>
        </p:nvSpPr>
        <p:spPr/>
        <p:txBody>
          <a:bodyPr/>
          <a:lstStyle/>
          <a:p>
            <a:r>
              <a:rPr lang="en-US" altLang="zh-CN"/>
              <a:t>2017-2018 Semester 1</a:t>
            </a:r>
            <a:endParaRPr lang="en-US" altLang="zh-CN" sz="1000" dirty="0"/>
          </a:p>
        </p:txBody>
      </p:sp>
      <p:sp>
        <p:nvSpPr>
          <p:cNvPr id="4" name="Footer Placeholder 3"/>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5" name="Slide Number Placeholder 4"/>
          <p:cNvSpPr>
            <a:spLocks noGrp="1"/>
          </p:cNvSpPr>
          <p:nvPr>
            <p:ph type="sldNum" sz="quarter" idx="12"/>
          </p:nvPr>
        </p:nvSpPr>
        <p:spPr>
          <a:xfrm>
            <a:off x="4343400" y="1036020"/>
            <a:ext cx="457200" cy="441325"/>
          </a:xfrm>
        </p:spPr>
        <p:txBody>
          <a:body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r>
              <a:rPr lang="en-US" altLang="zh-CN"/>
              <a:t>2017-2018 Semester 1</a:t>
            </a:r>
            <a:endParaRPr lang="en-US" altLang="zh-CN" sz="1000" dirty="0"/>
          </a:p>
        </p:txBody>
      </p:sp>
      <p:sp>
        <p:nvSpPr>
          <p:cNvPr id="3" name="Footer Placeholder 2"/>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C7C25BE9-9EB2-4034-AC13-8B11015E4F08}" type="slidenum">
              <a:rPr lang="zh-CN" altLang="en-US" smtClean="0"/>
              <a:t>‹#›</a:t>
            </a:fld>
            <a:endParaRPr lang="zh-CN" altLang="en-US"/>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altLang="zh-CN"/>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altLang="zh-CN"/>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C7C25BE9-9EB2-4034-AC13-8B11015E4F08}" type="slidenum">
              <a:rPr lang="zh-CN" altLang="en-US" smtClean="0"/>
              <a:t>‹#›</a:t>
            </a:fld>
            <a:endParaRPr lang="zh-CN" altLang="en-US"/>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r>
              <a:rPr lang="en-US" altLang="zh-CN"/>
              <a:t>2017-2018 Semester 1</a:t>
            </a:r>
            <a:endParaRPr lang="en-US" altLang="zh-CN" sz="1000" dirty="0"/>
          </a:p>
        </p:txBody>
      </p:sp>
      <p:sp>
        <p:nvSpPr>
          <p:cNvPr id="6" name="Footer Placeholder 5"/>
          <p:cNvSpPr>
            <a:spLocks noGrp="1"/>
          </p:cNvSpPr>
          <p:nvPr>
            <p:ph type="ftr" sz="quarter" idx="11"/>
          </p:nvPr>
        </p:nvSpPr>
        <p:spPr>
          <a:xfrm>
            <a:off x="301752" y="6410848"/>
            <a:ext cx="3383280" cy="365760"/>
          </a:xfrm>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C7C25BE9-9EB2-4034-AC13-8B11015E4F08}" type="slidenum">
              <a:rPr lang="zh-CN" altLang="en-US" smtClean="0"/>
              <a:t>‹#›</a:t>
            </a:fld>
            <a:endParaRPr lang="zh-CN" altLang="en-US"/>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altLang="zh-CN"/>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altLang="zh-CN"/>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altLang="zh-CN"/>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r>
              <a:rPr lang="en-US" altLang="zh-CN"/>
              <a:t>2017-2018 Semester 1</a:t>
            </a:r>
            <a:endParaRPr lang="en-US" altLang="zh-CN" sz="1000" dirty="0"/>
          </a:p>
        </p:txBody>
      </p:sp>
      <p:sp>
        <p:nvSpPr>
          <p:cNvPr id="6" name="Footer Placeholder 5"/>
          <p:cNvSpPr>
            <a:spLocks noGrp="1"/>
          </p:cNvSpPr>
          <p:nvPr>
            <p:ph type="ftr" sz="quarter" idx="11"/>
          </p:nvPr>
        </p:nvSpPr>
        <p:spPr>
          <a:xfrm>
            <a:off x="301752" y="6410848"/>
            <a:ext cx="3584448" cy="365760"/>
          </a:xfrm>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Tree>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ltLang="zh-CN"/>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4" name="Date Placeholder 3"/>
          <p:cNvSpPr>
            <a:spLocks noGrp="1"/>
          </p:cNvSpPr>
          <p:nvPr>
            <p:ph type="dt" sz="half" idx="10"/>
          </p:nvPr>
        </p:nvSpPr>
        <p:spPr/>
        <p:txBody>
          <a:bodyPr/>
          <a:lstStyle/>
          <a:p>
            <a:r>
              <a:rPr lang="en-US" altLang="zh-CN"/>
              <a:t>2017-2018 Semester 1</a:t>
            </a:r>
            <a:endParaRPr lang="en-US" altLang="zh-CN" sz="1000" dirty="0"/>
          </a:p>
        </p:txBody>
      </p:sp>
      <p:sp>
        <p:nvSpPr>
          <p:cNvPr id="5" name="Footer Placeholder 4"/>
          <p:cNvSpPr>
            <a:spLocks noGrp="1"/>
          </p:cNvSpPr>
          <p:nvPr>
            <p:ph type="ftr" sz="quarter" idx="11"/>
          </p:nvPr>
        </p:nvSpPr>
        <p:spPr/>
        <p:txBody>
          <a:bodyPr/>
          <a:lstStyle>
            <a:lvl1pPr>
              <a:defRPr>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6" name="Slide Number Placeholder 5"/>
          <p:cNvSpPr>
            <a:spLocks noGrp="1"/>
          </p:cNvSpPr>
          <p:nvPr>
            <p:ph type="sldNum" sz="quarter" idx="12"/>
          </p:nvPr>
        </p:nvSpPr>
        <p:spPr/>
        <p:txBody>
          <a:bodyPr/>
          <a:lstStyle/>
          <a:p>
            <a:fld id="{C7C25BE9-9EB2-4034-AC13-8B11015E4F08}" type="slidenum">
              <a:rPr lang="zh-CN" altLang="en-US" smtClean="0"/>
              <a:t>‹#›</a:t>
            </a:fld>
            <a:endParaRPr lang="zh-CN" alt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C7C25BE9-9EB2-4034-AC13-8B11015E4F08}" type="slidenum">
              <a:rPr lang="zh-CN" altLang="en-US" smtClean="0"/>
              <a:t>‹#›</a:t>
            </a:fld>
            <a:endParaRPr lang="zh-CN" altLang="en-US"/>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altLang="zh-CN"/>
              <a:t>Click to edit Master text styles</a:t>
            </a:r>
          </a:p>
          <a:p>
            <a:pPr lvl="1" eaLnBrk="1" latinLnBrk="0" hangingPunct="1"/>
            <a:r>
              <a:rPr lang="en-US" altLang="zh-CN"/>
              <a:t>Second level</a:t>
            </a:r>
          </a:p>
          <a:p>
            <a:pPr lvl="2" eaLnBrk="1" latinLnBrk="0" hangingPunct="1"/>
            <a:r>
              <a:rPr lang="en-US" altLang="zh-CN"/>
              <a:t>Third level</a:t>
            </a:r>
          </a:p>
          <a:p>
            <a:pPr lvl="3" eaLnBrk="1" latinLnBrk="0" hangingPunct="1"/>
            <a:r>
              <a:rPr lang="en-US" altLang="zh-CN"/>
              <a:t>Fourth level</a:t>
            </a:r>
          </a:p>
          <a:p>
            <a:pPr lvl="4" eaLnBrk="1" latinLnBrk="0" hangingPunct="1"/>
            <a:r>
              <a:rPr lang="en-US" altLang="zh-CN"/>
              <a:t>Fifth level</a:t>
            </a:r>
            <a:endParaRPr kumimoji="0" lang="en-US"/>
          </a:p>
        </p:txBody>
      </p:sp>
      <p:sp>
        <p:nvSpPr>
          <p:cNvPr id="4" name="Date Placeholder 3"/>
          <p:cNvSpPr>
            <a:spLocks noGrp="1"/>
          </p:cNvSpPr>
          <p:nvPr>
            <p:ph type="dt" sz="half" idx="10"/>
          </p:nvPr>
        </p:nvSpPr>
        <p:spPr/>
        <p:txBody>
          <a:bodyPr/>
          <a:lstStyle/>
          <a:p>
            <a:r>
              <a:rPr lang="en-US" altLang="zh-CN"/>
              <a:t>2017-2018 Semester 1</a:t>
            </a:r>
            <a:endParaRPr lang="en-US" dirty="0"/>
          </a:p>
        </p:txBody>
      </p:sp>
      <p:sp>
        <p:nvSpPr>
          <p:cNvPr id="5" name="Footer Placeholder 4"/>
          <p:cNvSpPr>
            <a:spLocks noGrp="1"/>
          </p:cNvSpPr>
          <p:nvPr>
            <p:ph type="ftr" sz="quarter" idx="11"/>
          </p:nvPr>
        </p:nvSpPr>
        <p:spPr/>
        <p:txBody>
          <a:bodyPr/>
          <a:lstStyle/>
          <a:p>
            <a:r>
              <a:rPr lang="en-US" altLang="zh-CN"/>
              <a:t>Copyright © Dongmei Li. All rights reserved </a:t>
            </a:r>
            <a:endParaRPr lang="en-US" dirty="0"/>
          </a:p>
        </p:txBody>
      </p:sp>
      <p:sp>
        <p:nvSpPr>
          <p:cNvPr id="2" name="Vertical Title 1"/>
          <p:cNvSpPr>
            <a:spLocks noGrp="1"/>
          </p:cNvSpPr>
          <p:nvPr>
            <p:ph type="title" orient="vert"/>
          </p:nvPr>
        </p:nvSpPr>
        <p:spPr>
          <a:xfrm>
            <a:off x="7391400" y="304801"/>
            <a:ext cx="1447800" cy="5851525"/>
          </a:xfrm>
        </p:spPr>
        <p:txBody>
          <a:bodyPr vert="eaVert"/>
          <a:lstStyle/>
          <a:p>
            <a:r>
              <a:rPr kumimoji="0" lang="en-US" altLang="zh-CN"/>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277813"/>
            <a:ext cx="8229600" cy="865187"/>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p>
            <a:pPr lvl="0"/>
            <a:r>
              <a:rPr lang="en-US" altLang="zh-CN"/>
              <a:t>Click to edit Master title style</a:t>
            </a:r>
            <a:endParaRPr lang="en-US"/>
          </a:p>
        </p:txBody>
      </p:sp>
      <p:sp>
        <p:nvSpPr>
          <p:cNvPr id="2051" name="Rectangle 3"/>
          <p:cNvSpPr>
            <a:spLocks noGrp="1" noChangeArrowheads="1"/>
          </p:cNvSpPr>
          <p:nvPr>
            <p:ph type="body" idx="1"/>
          </p:nvPr>
        </p:nvSpPr>
        <p:spPr bwMode="auto">
          <a:xfrm>
            <a:off x="457200" y="1371600"/>
            <a:ext cx="8229600" cy="47593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dirty="0"/>
          </a:p>
        </p:txBody>
      </p:sp>
      <p:sp>
        <p:nvSpPr>
          <p:cNvPr id="203782" name="Rectangle 6"/>
          <p:cNvSpPr>
            <a:spLocks noGrp="1" noChangeArrowheads="1"/>
          </p:cNvSpPr>
          <p:nvPr>
            <p:ph type="sldNum" sz="quarter" idx="4"/>
          </p:nvPr>
        </p:nvSpPr>
        <p:spPr bwMode="auto">
          <a:xfrm>
            <a:off x="6553200" y="6477000"/>
            <a:ext cx="2133600" cy="2286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b="1">
                <a:solidFill>
                  <a:srgbClr val="CC3300"/>
                </a:solidFill>
              </a:defRPr>
            </a:lvl1pPr>
          </a:lstStyle>
          <a:p>
            <a:fld id="{C7C25BE9-9EB2-4034-AC13-8B11015E4F08}" type="slidenum">
              <a:rPr lang="zh-CN" altLang="en-US" smtClean="0"/>
              <a:t>‹#›</a:t>
            </a:fld>
            <a:endParaRPr lang="zh-CN" altLang="en-US"/>
          </a:p>
        </p:txBody>
      </p:sp>
      <p:sp>
        <p:nvSpPr>
          <p:cNvPr id="203792" name="Line 16"/>
          <p:cNvSpPr>
            <a:spLocks noChangeShapeType="1"/>
          </p:cNvSpPr>
          <p:nvPr/>
        </p:nvSpPr>
        <p:spPr bwMode="auto">
          <a:xfrm>
            <a:off x="457200" y="1143000"/>
            <a:ext cx="8077200" cy="0"/>
          </a:xfrm>
          <a:prstGeom prst="line">
            <a:avLst/>
          </a:prstGeom>
          <a:noFill/>
          <a:ln w="63500">
            <a:solidFill>
              <a:srgbClr val="6699FF"/>
            </a:solidFill>
            <a:round/>
            <a:headEnd/>
            <a:tailEnd/>
          </a:ln>
          <a:effectLst/>
        </p:spPr>
        <p:txBody>
          <a:bodyPr/>
          <a:lstStyle/>
          <a:p>
            <a:pPr>
              <a:defRPr/>
            </a:pPr>
            <a:endParaRPr lang="en-US" dirty="0"/>
          </a:p>
        </p:txBody>
      </p:sp>
      <p:sp>
        <p:nvSpPr>
          <p:cNvPr id="203793" name="Rectangle 17"/>
          <p:cNvSpPr>
            <a:spLocks noChangeArrowheads="1"/>
          </p:cNvSpPr>
          <p:nvPr/>
        </p:nvSpPr>
        <p:spPr bwMode="auto">
          <a:xfrm>
            <a:off x="0" y="5486400"/>
            <a:ext cx="228600" cy="1371600"/>
          </a:xfrm>
          <a:prstGeom prst="rect">
            <a:avLst/>
          </a:prstGeom>
          <a:solidFill>
            <a:srgbClr val="000066"/>
          </a:solidFill>
          <a:ln w="9525">
            <a:noFill/>
            <a:miter lim="800000"/>
            <a:headEnd/>
            <a:tailEnd/>
          </a:ln>
          <a:effectLst/>
        </p:spPr>
        <p:txBody>
          <a:bodyPr wrap="none" anchor="ctr"/>
          <a:lstStyle/>
          <a:p>
            <a:pPr algn="ctr">
              <a:defRPr/>
            </a:pPr>
            <a:endParaRPr lang="en-US" sz="2400" dirty="0">
              <a:latin typeface="Times New Roman" pitchFamily="18" charset="0"/>
            </a:endParaRPr>
          </a:p>
        </p:txBody>
      </p:sp>
      <p:sp>
        <p:nvSpPr>
          <p:cNvPr id="203794" name="Rectangle 18"/>
          <p:cNvSpPr>
            <a:spLocks noChangeArrowheads="1"/>
          </p:cNvSpPr>
          <p:nvPr/>
        </p:nvSpPr>
        <p:spPr bwMode="auto">
          <a:xfrm>
            <a:off x="0" y="4114800"/>
            <a:ext cx="228600" cy="1371600"/>
          </a:xfrm>
          <a:prstGeom prst="rect">
            <a:avLst/>
          </a:prstGeom>
          <a:solidFill>
            <a:srgbClr val="996633"/>
          </a:solidFill>
          <a:ln w="9525">
            <a:noFill/>
            <a:miter lim="800000"/>
            <a:headEnd/>
            <a:tailEnd/>
          </a:ln>
          <a:effectLst/>
        </p:spPr>
        <p:txBody>
          <a:bodyPr wrap="none" anchor="ctr"/>
          <a:lstStyle/>
          <a:p>
            <a:pPr algn="ctr">
              <a:defRPr/>
            </a:pPr>
            <a:endParaRPr lang="en-US" sz="2400" dirty="0">
              <a:latin typeface="Times New Roman" pitchFamily="18" charset="0"/>
            </a:endParaRPr>
          </a:p>
        </p:txBody>
      </p:sp>
      <p:sp>
        <p:nvSpPr>
          <p:cNvPr id="203795" name="Rectangle 19"/>
          <p:cNvSpPr>
            <a:spLocks noChangeArrowheads="1"/>
          </p:cNvSpPr>
          <p:nvPr/>
        </p:nvSpPr>
        <p:spPr bwMode="auto">
          <a:xfrm>
            <a:off x="0" y="2743200"/>
            <a:ext cx="228600" cy="1371600"/>
          </a:xfrm>
          <a:prstGeom prst="rect">
            <a:avLst/>
          </a:prstGeom>
          <a:solidFill>
            <a:srgbClr val="009999"/>
          </a:solidFill>
          <a:ln w="9525">
            <a:noFill/>
            <a:miter lim="800000"/>
            <a:headEnd/>
            <a:tailEnd/>
          </a:ln>
          <a:effectLst/>
        </p:spPr>
        <p:txBody>
          <a:bodyPr wrap="none" anchor="ctr"/>
          <a:lstStyle/>
          <a:p>
            <a:pPr algn="ctr">
              <a:defRPr/>
            </a:pPr>
            <a:endParaRPr lang="en-US" sz="2400" dirty="0">
              <a:latin typeface="Times New Roman" pitchFamily="18" charset="0"/>
            </a:endParaRPr>
          </a:p>
        </p:txBody>
      </p:sp>
      <p:sp>
        <p:nvSpPr>
          <p:cNvPr id="203796" name="Rectangle 20"/>
          <p:cNvSpPr>
            <a:spLocks noChangeArrowheads="1"/>
          </p:cNvSpPr>
          <p:nvPr/>
        </p:nvSpPr>
        <p:spPr bwMode="auto">
          <a:xfrm>
            <a:off x="0" y="1371600"/>
            <a:ext cx="228600" cy="1371600"/>
          </a:xfrm>
          <a:prstGeom prst="rect">
            <a:avLst/>
          </a:prstGeom>
          <a:solidFill>
            <a:srgbClr val="CC0066"/>
          </a:solidFill>
          <a:ln w="9525">
            <a:noFill/>
            <a:miter lim="800000"/>
            <a:headEnd/>
            <a:tailEnd/>
          </a:ln>
          <a:effectLst/>
        </p:spPr>
        <p:txBody>
          <a:bodyPr wrap="none" anchor="ctr"/>
          <a:lstStyle/>
          <a:p>
            <a:pPr algn="ctr">
              <a:defRPr/>
            </a:pPr>
            <a:endParaRPr lang="en-US" sz="2400" dirty="0">
              <a:latin typeface="Times New Roman" pitchFamily="18" charset="0"/>
            </a:endParaRPr>
          </a:p>
        </p:txBody>
      </p:sp>
      <p:sp>
        <p:nvSpPr>
          <p:cNvPr id="203797" name="Rectangle 21"/>
          <p:cNvSpPr>
            <a:spLocks noChangeArrowheads="1"/>
          </p:cNvSpPr>
          <p:nvPr/>
        </p:nvSpPr>
        <p:spPr bwMode="auto">
          <a:xfrm>
            <a:off x="0" y="0"/>
            <a:ext cx="228600" cy="1371600"/>
          </a:xfrm>
          <a:prstGeom prst="rect">
            <a:avLst/>
          </a:prstGeom>
          <a:solidFill>
            <a:srgbClr val="808000"/>
          </a:solidFill>
          <a:ln w="9525">
            <a:noFill/>
            <a:miter lim="800000"/>
            <a:headEnd/>
            <a:tailEnd/>
          </a:ln>
          <a:effectLst/>
        </p:spPr>
        <p:txBody>
          <a:bodyPr wrap="none" anchor="ctr"/>
          <a:lstStyle/>
          <a:p>
            <a:pPr algn="ctr">
              <a:defRPr/>
            </a:pPr>
            <a:endParaRPr lang="en-US" sz="2400" dirty="0">
              <a:latin typeface="Times New Roman" pitchFamily="18" charset="0"/>
            </a:endParaRPr>
          </a:p>
        </p:txBody>
      </p:sp>
    </p:spTree>
  </p:cSld>
  <p:clrMap bg1="lt1" tx1="dk1" bg2="lt2" tx2="dk2" accent1="accent1" accent2="accent2" accent3="accent3" accent4="accent4" accent5="accent5" accent6="accent6" hlink="hlink" folHlink="folHlink"/>
  <p:sldLayoutIdLst>
    <p:sldLayoutId id="2147483889" r:id="rId1"/>
    <p:sldLayoutId id="2147483890" r:id="rId2"/>
    <p:sldLayoutId id="2147483891" r:id="rId3"/>
    <p:sldLayoutId id="2147483892" r:id="rId4"/>
    <p:sldLayoutId id="2147483893" r:id="rId5"/>
    <p:sldLayoutId id="2147483894" r:id="rId6"/>
    <p:sldLayoutId id="2147483895" r:id="rId7"/>
    <p:sldLayoutId id="2147483896" r:id="rId8"/>
    <p:sldLayoutId id="2147483897" r:id="rId9"/>
    <p:sldLayoutId id="2147483898" r:id="rId10"/>
    <p:sldLayoutId id="2147483899" r:id="rId11"/>
    <p:sldLayoutId id="2147483900" r:id="rId12"/>
    <p:sldLayoutId id="2147483901" r:id="rId13"/>
  </p:sldLayoutIdLst>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hf sldNum="0" hdr="0"/>
  <p:txStyles>
    <p:titleStyle>
      <a:lvl1pPr algn="l" rtl="0" eaLnBrk="1" fontAlgn="base" hangingPunct="1">
        <a:spcBef>
          <a:spcPct val="0"/>
        </a:spcBef>
        <a:spcAft>
          <a:spcPct val="0"/>
        </a:spcAft>
        <a:defRPr sz="3200" b="1">
          <a:solidFill>
            <a:srgbClr val="CC0066"/>
          </a:solidFill>
          <a:latin typeface="+mj-lt"/>
          <a:ea typeface="+mj-ea"/>
          <a:cs typeface="+mj-cs"/>
        </a:defRPr>
      </a:lvl1pPr>
      <a:lvl2pPr algn="l" rtl="0" eaLnBrk="1" fontAlgn="base" hangingPunct="1">
        <a:spcBef>
          <a:spcPct val="0"/>
        </a:spcBef>
        <a:spcAft>
          <a:spcPct val="0"/>
        </a:spcAft>
        <a:defRPr sz="3200" b="1">
          <a:solidFill>
            <a:srgbClr val="CC0066"/>
          </a:solidFill>
          <a:latin typeface="Arial" charset="0"/>
        </a:defRPr>
      </a:lvl2pPr>
      <a:lvl3pPr algn="l" rtl="0" eaLnBrk="1" fontAlgn="base" hangingPunct="1">
        <a:spcBef>
          <a:spcPct val="0"/>
        </a:spcBef>
        <a:spcAft>
          <a:spcPct val="0"/>
        </a:spcAft>
        <a:defRPr sz="3200" b="1">
          <a:solidFill>
            <a:srgbClr val="CC0066"/>
          </a:solidFill>
          <a:latin typeface="Arial" charset="0"/>
        </a:defRPr>
      </a:lvl3pPr>
      <a:lvl4pPr algn="l" rtl="0" eaLnBrk="1" fontAlgn="base" hangingPunct="1">
        <a:spcBef>
          <a:spcPct val="0"/>
        </a:spcBef>
        <a:spcAft>
          <a:spcPct val="0"/>
        </a:spcAft>
        <a:defRPr sz="3200" b="1">
          <a:solidFill>
            <a:srgbClr val="CC0066"/>
          </a:solidFill>
          <a:latin typeface="Arial" charset="0"/>
        </a:defRPr>
      </a:lvl4pPr>
      <a:lvl5pPr algn="l" rtl="0" eaLnBrk="1" fontAlgn="base" hangingPunct="1">
        <a:spcBef>
          <a:spcPct val="0"/>
        </a:spcBef>
        <a:spcAft>
          <a:spcPct val="0"/>
        </a:spcAft>
        <a:defRPr sz="3200" b="1">
          <a:solidFill>
            <a:srgbClr val="CC0066"/>
          </a:solidFill>
          <a:latin typeface="Arial" charset="0"/>
        </a:defRPr>
      </a:lvl5pPr>
      <a:lvl6pPr marL="457200" algn="l" rtl="0" eaLnBrk="1" fontAlgn="base" hangingPunct="1">
        <a:spcBef>
          <a:spcPct val="0"/>
        </a:spcBef>
        <a:spcAft>
          <a:spcPct val="0"/>
        </a:spcAft>
        <a:defRPr sz="3200" b="1">
          <a:solidFill>
            <a:srgbClr val="CC0066"/>
          </a:solidFill>
          <a:latin typeface="Arial" charset="0"/>
        </a:defRPr>
      </a:lvl6pPr>
      <a:lvl7pPr marL="914400" algn="l" rtl="0" eaLnBrk="1" fontAlgn="base" hangingPunct="1">
        <a:spcBef>
          <a:spcPct val="0"/>
        </a:spcBef>
        <a:spcAft>
          <a:spcPct val="0"/>
        </a:spcAft>
        <a:defRPr sz="3200" b="1">
          <a:solidFill>
            <a:srgbClr val="CC0066"/>
          </a:solidFill>
          <a:latin typeface="Arial" charset="0"/>
        </a:defRPr>
      </a:lvl7pPr>
      <a:lvl8pPr marL="1371600" algn="l" rtl="0" eaLnBrk="1" fontAlgn="base" hangingPunct="1">
        <a:spcBef>
          <a:spcPct val="0"/>
        </a:spcBef>
        <a:spcAft>
          <a:spcPct val="0"/>
        </a:spcAft>
        <a:defRPr sz="3200" b="1">
          <a:solidFill>
            <a:srgbClr val="CC0066"/>
          </a:solidFill>
          <a:latin typeface="Arial" charset="0"/>
        </a:defRPr>
      </a:lvl8pPr>
      <a:lvl9pPr marL="1828800" algn="l" rtl="0" eaLnBrk="1" fontAlgn="base" hangingPunct="1">
        <a:spcBef>
          <a:spcPct val="0"/>
        </a:spcBef>
        <a:spcAft>
          <a:spcPct val="0"/>
        </a:spcAft>
        <a:defRPr sz="3200" b="1">
          <a:solidFill>
            <a:srgbClr val="CC0066"/>
          </a:solidFill>
          <a:latin typeface="Arial" charset="0"/>
        </a:defRPr>
      </a:lvl9pPr>
    </p:titleStyle>
    <p:bodyStyle>
      <a:lvl1pPr marL="342900" indent="-342900" algn="l" rtl="0" eaLnBrk="1" fontAlgn="base" hangingPunct="1">
        <a:spcBef>
          <a:spcPct val="40000"/>
        </a:spcBef>
        <a:spcAft>
          <a:spcPct val="0"/>
        </a:spcAft>
        <a:buClr>
          <a:schemeClr val="folHlink"/>
        </a:buClr>
        <a:buSzPct val="120000"/>
        <a:buChar char="•"/>
        <a:defRPr sz="2800" b="0">
          <a:solidFill>
            <a:srgbClr val="000066"/>
          </a:solidFill>
          <a:latin typeface="+mn-lt"/>
          <a:ea typeface="+mn-ea"/>
          <a:cs typeface="+mn-cs"/>
        </a:defRPr>
      </a:lvl1pPr>
      <a:lvl2pPr marL="742950" indent="-285750" algn="l" rtl="0" eaLnBrk="1" fontAlgn="base" hangingPunct="1">
        <a:spcBef>
          <a:spcPct val="20000"/>
        </a:spcBef>
        <a:spcAft>
          <a:spcPct val="0"/>
        </a:spcAft>
        <a:buClr>
          <a:schemeClr val="folHlink"/>
        </a:buClr>
        <a:buSzPct val="120000"/>
        <a:buChar char="•"/>
        <a:defRPr sz="2800" b="0">
          <a:solidFill>
            <a:srgbClr val="000066"/>
          </a:solidFill>
          <a:latin typeface="+mn-lt"/>
        </a:defRPr>
      </a:lvl2pPr>
      <a:lvl3pPr marL="1143000" indent="-228600" algn="l" rtl="0" eaLnBrk="1" fontAlgn="base" hangingPunct="1">
        <a:spcBef>
          <a:spcPct val="20000"/>
        </a:spcBef>
        <a:spcAft>
          <a:spcPct val="0"/>
        </a:spcAft>
        <a:buClr>
          <a:schemeClr val="folHlink"/>
        </a:buClr>
        <a:buSzPct val="120000"/>
        <a:buChar char="•"/>
        <a:defRPr sz="2800" b="0">
          <a:solidFill>
            <a:srgbClr val="000066"/>
          </a:solidFill>
          <a:latin typeface="+mn-lt"/>
        </a:defRPr>
      </a:lvl3pPr>
      <a:lvl4pPr marL="1600200" indent="-228600" algn="l" rtl="0" eaLnBrk="1" fontAlgn="base" hangingPunct="1">
        <a:spcBef>
          <a:spcPct val="20000"/>
        </a:spcBef>
        <a:spcAft>
          <a:spcPct val="0"/>
        </a:spcAft>
        <a:buClr>
          <a:schemeClr val="folHlink"/>
        </a:buClr>
        <a:buSzPct val="120000"/>
        <a:buChar char="•"/>
        <a:defRPr sz="2800" b="0">
          <a:solidFill>
            <a:srgbClr val="000066"/>
          </a:solidFill>
          <a:latin typeface="+mn-lt"/>
        </a:defRPr>
      </a:lvl4pPr>
      <a:lvl5pPr marL="2057400" indent="-228600" algn="l" rtl="0" eaLnBrk="1" fontAlgn="base" hangingPunct="1">
        <a:spcBef>
          <a:spcPct val="20000"/>
        </a:spcBef>
        <a:spcAft>
          <a:spcPct val="0"/>
        </a:spcAft>
        <a:buClr>
          <a:schemeClr val="folHlink"/>
        </a:buClr>
        <a:buSzPct val="120000"/>
        <a:buChar char="•"/>
        <a:defRPr sz="2800" b="0">
          <a:solidFill>
            <a:srgbClr val="000066"/>
          </a:solidFill>
          <a:latin typeface="+mn-lt"/>
        </a:defRPr>
      </a:lvl5pPr>
      <a:lvl6pPr marL="2514600" indent="-228600" algn="l" rtl="0" eaLnBrk="1" fontAlgn="base" hangingPunct="1">
        <a:spcBef>
          <a:spcPct val="20000"/>
        </a:spcBef>
        <a:spcAft>
          <a:spcPct val="0"/>
        </a:spcAft>
        <a:buClr>
          <a:schemeClr val="folHlink"/>
        </a:buClr>
        <a:buSzPct val="120000"/>
        <a:buChar char="•"/>
        <a:defRPr sz="2400" b="1">
          <a:solidFill>
            <a:srgbClr val="000066"/>
          </a:solidFill>
          <a:latin typeface="+mn-lt"/>
        </a:defRPr>
      </a:lvl6pPr>
      <a:lvl7pPr marL="2971800" indent="-228600" algn="l" rtl="0" eaLnBrk="1" fontAlgn="base" hangingPunct="1">
        <a:spcBef>
          <a:spcPct val="20000"/>
        </a:spcBef>
        <a:spcAft>
          <a:spcPct val="0"/>
        </a:spcAft>
        <a:buClr>
          <a:schemeClr val="folHlink"/>
        </a:buClr>
        <a:buSzPct val="120000"/>
        <a:buChar char="•"/>
        <a:defRPr sz="2400" b="1">
          <a:solidFill>
            <a:srgbClr val="000066"/>
          </a:solidFill>
          <a:latin typeface="+mn-lt"/>
        </a:defRPr>
      </a:lvl7pPr>
      <a:lvl8pPr marL="3429000" indent="-228600" algn="l" rtl="0" eaLnBrk="1" fontAlgn="base" hangingPunct="1">
        <a:spcBef>
          <a:spcPct val="20000"/>
        </a:spcBef>
        <a:spcAft>
          <a:spcPct val="0"/>
        </a:spcAft>
        <a:buClr>
          <a:schemeClr val="folHlink"/>
        </a:buClr>
        <a:buSzPct val="120000"/>
        <a:buChar char="•"/>
        <a:defRPr sz="2400" b="1">
          <a:solidFill>
            <a:srgbClr val="000066"/>
          </a:solidFill>
          <a:latin typeface="+mn-lt"/>
        </a:defRPr>
      </a:lvl8pPr>
      <a:lvl9pPr marL="3886200" indent="-228600" algn="l" rtl="0" eaLnBrk="1" fontAlgn="base" hangingPunct="1">
        <a:spcBef>
          <a:spcPct val="20000"/>
        </a:spcBef>
        <a:spcAft>
          <a:spcPct val="0"/>
        </a:spcAft>
        <a:buClr>
          <a:schemeClr val="folHlink"/>
        </a:buClr>
        <a:buSzPct val="120000"/>
        <a:buChar char="•"/>
        <a:defRPr sz="2400" b="1">
          <a:solidFill>
            <a:srgbClr val="000066"/>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200">
                <a:solidFill>
                  <a:schemeClr val="tx1">
                    <a:lumMod val="85000"/>
                    <a:lumOff val="15000"/>
                  </a:schemeClr>
                </a:solidFill>
              </a:defRPr>
            </a:lvl1pPr>
          </a:lstStyle>
          <a:p>
            <a:r>
              <a:rPr lang="en-US" altLang="zh-CN"/>
              <a:t>2017-2018 Semester 1</a:t>
            </a:r>
            <a:endParaRPr lang="en-US" altLang="zh-CN" sz="1000" dirty="0"/>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chemeClr val="tx1">
                    <a:lumMod val="85000"/>
                    <a:lumOff val="15000"/>
                  </a:schemeClr>
                </a:solidFill>
              </a:defRPr>
            </a:lvl1pPr>
          </a:lstStyle>
          <a:p>
            <a:r>
              <a:rPr lang="en-US" altLang="zh-CN" dirty="0"/>
              <a:t>Copyright © </a:t>
            </a:r>
            <a:r>
              <a:rPr lang="en-US" altLang="zh-CN" dirty="0" err="1"/>
              <a:t>Dongmei</a:t>
            </a:r>
            <a:r>
              <a:rPr lang="en-US" altLang="zh-CN" dirty="0"/>
              <a:t> Li. All rights reserved</a:t>
            </a:r>
          </a:p>
          <a:p>
            <a:endParaRPr lang="en-US" altLang="zh-CN" sz="1000" dirty="0"/>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C7C25BE9-9EB2-4034-AC13-8B11015E4F08}" type="slidenum">
              <a:rPr lang="zh-CN" altLang="en-US" smtClean="0"/>
              <a:t>‹#›</a:t>
            </a:fld>
            <a:endParaRPr lang="zh-CN" altLang="en-US"/>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altLang="zh-CN"/>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altLang="zh-CN"/>
              <a:t>Click to edit Master text styles</a:t>
            </a:r>
          </a:p>
          <a:p>
            <a:pPr lvl="1" eaLnBrk="1" latinLnBrk="0" hangingPunct="1"/>
            <a:r>
              <a:rPr kumimoji="0" lang="en-US" altLang="zh-CN"/>
              <a:t>Second level</a:t>
            </a:r>
          </a:p>
          <a:p>
            <a:pPr lvl="2" eaLnBrk="1" latinLnBrk="0" hangingPunct="1"/>
            <a:r>
              <a:rPr kumimoji="0" lang="en-US" altLang="zh-CN"/>
              <a:t>Third level</a:t>
            </a:r>
          </a:p>
          <a:p>
            <a:pPr lvl="3" eaLnBrk="1" latinLnBrk="0" hangingPunct="1"/>
            <a:r>
              <a:rPr kumimoji="0" lang="en-US" altLang="zh-CN"/>
              <a:t>Fourth level</a:t>
            </a:r>
          </a:p>
          <a:p>
            <a:pPr lvl="4" eaLnBrk="1" latinLnBrk="0" hangingPunct="1"/>
            <a:r>
              <a:rPr kumimoji="0" lang="en-US" altLang="zh-CN"/>
              <a:t>Fifth level</a:t>
            </a:r>
            <a:endParaRPr kumimoji="0" lang="en-US"/>
          </a:p>
        </p:txBody>
      </p:sp>
    </p:spTree>
  </p:cSld>
  <p:clrMap bg1="lt1" tx1="dk1" bg2="lt2" tx2="dk2" accent1="accent1" accent2="accent2" accent3="accent3" accent4="accent4" accent5="accent5" accent6="accent6" hlink="hlink" folHlink="folHlink"/>
  <p:sldLayoutIdLst>
    <p:sldLayoutId id="2147483903" r:id="rId1"/>
    <p:sldLayoutId id="2147483904" r:id="rId2"/>
    <p:sldLayoutId id="2147483905" r:id="rId3"/>
    <p:sldLayoutId id="2147483906" r:id="rId4"/>
    <p:sldLayoutId id="2147483907" r:id="rId5"/>
    <p:sldLayoutId id="2147483908" r:id="rId6"/>
    <p:sldLayoutId id="2147483909" r:id="rId7"/>
    <p:sldLayoutId id="2147483910" r:id="rId8"/>
    <p:sldLayoutId id="2147483911" r:id="rId9"/>
    <p:sldLayoutId id="2147483912" r:id="rId10"/>
    <p:sldLayoutId id="2147483913" r:id="rId11"/>
  </p:sldLayoutIdLst>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hf sldNum="0" hdr="0"/>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80CD64DF-F16B-4FE8-BE02-3954B69A9850}"/>
              </a:ext>
            </a:extLst>
          </p:cNvPr>
          <p:cNvSpPr>
            <a:spLocks noGrp="1"/>
          </p:cNvSpPr>
          <p:nvPr>
            <p:ph type="ctrTitle"/>
          </p:nvPr>
        </p:nvSpPr>
        <p:spPr>
          <a:xfrm>
            <a:off x="4572000" y="2708920"/>
            <a:ext cx="4427537" cy="1828800"/>
          </a:xfrm>
        </p:spPr>
        <p:txBody>
          <a:bodyPr>
            <a:normAutofit fontScale="90000"/>
          </a:bodyPr>
          <a:lstStyle/>
          <a:p>
            <a:br>
              <a:rPr lang="en-IN" altLang="en-US" sz="2200" b="1" dirty="0">
                <a:solidFill>
                  <a:schemeClr val="tx1"/>
                </a:solidFill>
              </a:rPr>
            </a:br>
            <a:br>
              <a:rPr lang="en-IN" altLang="en-US" sz="2200" b="1" dirty="0">
                <a:solidFill>
                  <a:schemeClr val="tx1"/>
                </a:solidFill>
              </a:rPr>
            </a:br>
            <a:br>
              <a:rPr lang="en-IN" altLang="en-US" sz="2200" b="1" dirty="0">
                <a:solidFill>
                  <a:schemeClr val="tx1"/>
                </a:solidFill>
              </a:rPr>
            </a:br>
            <a:br>
              <a:rPr lang="en-IN" altLang="en-US" sz="2200" b="1" dirty="0">
                <a:solidFill>
                  <a:schemeClr val="tx1"/>
                </a:solidFill>
              </a:rPr>
            </a:br>
            <a:r>
              <a:rPr lang="en-IN" altLang="en-US" sz="2700" b="1" dirty="0">
                <a:solidFill>
                  <a:schemeClr val="tx1"/>
                </a:solidFill>
              </a:rPr>
              <a:t>Chapter 1:</a:t>
            </a:r>
            <a:br>
              <a:rPr lang="en-IN" altLang="en-US" sz="2700" b="1" dirty="0">
                <a:solidFill>
                  <a:schemeClr val="tx1"/>
                </a:solidFill>
              </a:rPr>
            </a:br>
            <a:r>
              <a:rPr lang="en-IN" altLang="en-US" sz="2700" b="1" dirty="0">
                <a:solidFill>
                  <a:schemeClr val="tx1"/>
                </a:solidFill>
              </a:rPr>
              <a:t>Strategic Management Essentials</a:t>
            </a:r>
            <a:br>
              <a:rPr lang="en-IN" altLang="en-US" sz="2700" b="1" dirty="0">
                <a:solidFill>
                  <a:schemeClr val="tx1"/>
                </a:solidFill>
              </a:rPr>
            </a:br>
            <a:endParaRPr lang="en-IN" altLang="en-US" sz="2700" b="1" dirty="0">
              <a:solidFill>
                <a:schemeClr val="tx1"/>
              </a:solidFill>
            </a:endParaRPr>
          </a:p>
        </p:txBody>
      </p:sp>
      <p:pic>
        <p:nvPicPr>
          <p:cNvPr id="4" name="Picture 3">
            <a:extLst>
              <a:ext uri="{FF2B5EF4-FFF2-40B4-BE49-F238E27FC236}">
                <a16:creationId xmlns:a16="http://schemas.microsoft.com/office/drawing/2014/main" id="{D663CD9B-2FAF-4F94-9078-FE3933B95318}"/>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tretch>
            <a:fillRect/>
          </a:stretch>
        </p:blipFill>
        <p:spPr bwMode="auto">
          <a:xfrm>
            <a:off x="397670" y="548680"/>
            <a:ext cx="4176464" cy="54025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48526465"/>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5" name="Content Placeholder 2">
            <a:extLst>
              <a:ext uri="{FF2B5EF4-FFF2-40B4-BE49-F238E27FC236}">
                <a16:creationId xmlns:a16="http://schemas.microsoft.com/office/drawing/2014/main" id="{97C91139-D7AF-4F70-BBEF-70EDE08CAF15}"/>
              </a:ext>
            </a:extLst>
          </p:cNvPr>
          <p:cNvSpPr>
            <a:spLocks noGrp="1"/>
          </p:cNvSpPr>
          <p:nvPr>
            <p:ph sz="quarter" idx="1"/>
          </p:nvPr>
        </p:nvSpPr>
        <p:spPr>
          <a:xfrm>
            <a:off x="612775" y="1600200"/>
            <a:ext cx="8153400" cy="4924425"/>
          </a:xfrm>
        </p:spPr>
        <p:txBody>
          <a:bodyPr/>
          <a:lstStyle/>
          <a:p>
            <a:r>
              <a:rPr lang="en-US" altLang="zh-HK" sz="3200" dirty="0"/>
              <a:t>A company’s strategy is the set of actions that its managers take to outperform the company’s competitors and achieve superior profitability.</a:t>
            </a:r>
          </a:p>
          <a:p>
            <a:pPr eaLnBrk="1" hangingPunct="1"/>
            <a:endParaRPr lang="en-IN" altLang="en-US" sz="3700" dirty="0"/>
          </a:p>
        </p:txBody>
      </p:sp>
      <p:sp>
        <p:nvSpPr>
          <p:cNvPr id="3" name="標題 2">
            <a:extLst>
              <a:ext uri="{FF2B5EF4-FFF2-40B4-BE49-F238E27FC236}">
                <a16:creationId xmlns:a16="http://schemas.microsoft.com/office/drawing/2014/main" id="{5F3C2B6C-7E2A-4D2B-BF49-A80D8BCBF104}"/>
              </a:ext>
            </a:extLst>
          </p:cNvPr>
          <p:cNvSpPr>
            <a:spLocks noGrp="1"/>
          </p:cNvSpPr>
          <p:nvPr>
            <p:ph type="title"/>
          </p:nvPr>
        </p:nvSpPr>
        <p:spPr/>
        <p:txBody>
          <a:bodyPr>
            <a:normAutofit/>
          </a:bodyPr>
          <a:lstStyle/>
          <a:p>
            <a:r>
              <a:rPr lang="en-US" altLang="zh-HK" sz="3600" dirty="0"/>
              <a:t>What is Strategy?</a:t>
            </a:r>
            <a:endParaRPr lang="en-HK" sz="3600" dirty="0"/>
          </a:p>
        </p:txBody>
      </p:sp>
    </p:spTree>
    <p:extLst>
      <p:ext uri="{BB962C8B-B14F-4D97-AF65-F5344CB8AC3E}">
        <p14:creationId xmlns:p14="http://schemas.microsoft.com/office/powerpoint/2010/main" val="3466929905"/>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標題 2">
            <a:extLst>
              <a:ext uri="{FF2B5EF4-FFF2-40B4-BE49-F238E27FC236}">
                <a16:creationId xmlns:a16="http://schemas.microsoft.com/office/drawing/2014/main" id="{5F3C2B6C-7E2A-4D2B-BF49-A80D8BCBF104}"/>
              </a:ext>
            </a:extLst>
          </p:cNvPr>
          <p:cNvSpPr>
            <a:spLocks noGrp="1"/>
          </p:cNvSpPr>
          <p:nvPr>
            <p:ph type="title"/>
          </p:nvPr>
        </p:nvSpPr>
        <p:spPr/>
        <p:txBody>
          <a:bodyPr>
            <a:normAutofit/>
          </a:bodyPr>
          <a:lstStyle/>
          <a:p>
            <a:r>
              <a:rPr lang="en-US" altLang="zh-HK" sz="3600" dirty="0"/>
              <a:t>What do we mean by strategy?</a:t>
            </a:r>
            <a:endParaRPr lang="en-HK" sz="3600" dirty="0"/>
          </a:p>
        </p:txBody>
      </p:sp>
      <p:sp>
        <p:nvSpPr>
          <p:cNvPr id="6" name="Rectangle 5">
            <a:extLst>
              <a:ext uri="{FF2B5EF4-FFF2-40B4-BE49-F238E27FC236}">
                <a16:creationId xmlns:a16="http://schemas.microsoft.com/office/drawing/2014/main" id="{A3111838-76D1-4DAE-ACC4-CD3A8696C284}"/>
              </a:ext>
            </a:extLst>
          </p:cNvPr>
          <p:cNvSpPr>
            <a:spLocks noGrp="1" noChangeArrowheads="1"/>
          </p:cNvSpPr>
          <p:nvPr>
            <p:ph idx="1"/>
          </p:nvPr>
        </p:nvSpPr>
        <p:spPr>
          <a:xfrm>
            <a:off x="588543" y="1700808"/>
            <a:ext cx="8219256" cy="4637112"/>
          </a:xfrm>
        </p:spPr>
        <p:txBody>
          <a:bodyPr>
            <a:noAutofit/>
          </a:bodyPr>
          <a:lstStyle/>
          <a:p>
            <a:r>
              <a:rPr lang="en-US" sz="2400" dirty="0"/>
              <a:t>What is our present situation?</a:t>
            </a:r>
          </a:p>
          <a:p>
            <a:pPr lvl="1"/>
            <a:r>
              <a:rPr lang="en-US" sz="2400" dirty="0">
                <a:solidFill>
                  <a:schemeClr val="bg1">
                    <a:lumMod val="50000"/>
                  </a:schemeClr>
                </a:solidFill>
              </a:rPr>
              <a:t>Business environment and industry conditions</a:t>
            </a:r>
          </a:p>
          <a:p>
            <a:pPr lvl="1"/>
            <a:r>
              <a:rPr lang="en-US" sz="2400" dirty="0">
                <a:solidFill>
                  <a:schemeClr val="bg1">
                    <a:lumMod val="50000"/>
                  </a:schemeClr>
                </a:solidFill>
              </a:rPr>
              <a:t>Firm’s financial and competitive capabilities</a:t>
            </a:r>
          </a:p>
          <a:p>
            <a:r>
              <a:rPr lang="en-US" sz="2400" dirty="0"/>
              <a:t>Where do we want to go from here?</a:t>
            </a:r>
          </a:p>
          <a:p>
            <a:pPr lvl="1"/>
            <a:r>
              <a:rPr lang="en-US" sz="2400" dirty="0">
                <a:solidFill>
                  <a:schemeClr val="bg1">
                    <a:lumMod val="50000"/>
                  </a:schemeClr>
                </a:solidFill>
              </a:rPr>
              <a:t>Creating a vision for the firm’s future direction</a:t>
            </a:r>
          </a:p>
          <a:p>
            <a:r>
              <a:rPr lang="en-US" sz="2400" dirty="0"/>
              <a:t>How are we going to get there?</a:t>
            </a:r>
          </a:p>
          <a:p>
            <a:pPr lvl="1"/>
            <a:r>
              <a:rPr lang="en-US" sz="2400" dirty="0">
                <a:solidFill>
                  <a:schemeClr val="bg1">
                    <a:lumMod val="50000"/>
                  </a:schemeClr>
                </a:solidFill>
              </a:rPr>
              <a:t>By crafting an action plan that heads the firm in the direction of its intended market position, attracts customers, achieves financial and market performance targets, and gets it where it wants to go—that is, its strategy</a:t>
            </a:r>
          </a:p>
        </p:txBody>
      </p:sp>
    </p:spTree>
    <p:extLst>
      <p:ext uri="{BB962C8B-B14F-4D97-AF65-F5344CB8AC3E}">
        <p14:creationId xmlns:p14="http://schemas.microsoft.com/office/powerpoint/2010/main" val="3391876705"/>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標題 2">
            <a:extLst>
              <a:ext uri="{FF2B5EF4-FFF2-40B4-BE49-F238E27FC236}">
                <a16:creationId xmlns:a16="http://schemas.microsoft.com/office/drawing/2014/main" id="{5F3C2B6C-7E2A-4D2B-BF49-A80D8BCBF104}"/>
              </a:ext>
            </a:extLst>
          </p:cNvPr>
          <p:cNvSpPr>
            <a:spLocks noGrp="1"/>
          </p:cNvSpPr>
          <p:nvPr>
            <p:ph type="title"/>
          </p:nvPr>
        </p:nvSpPr>
        <p:spPr/>
        <p:txBody>
          <a:bodyPr>
            <a:normAutofit/>
          </a:bodyPr>
          <a:lstStyle/>
          <a:p>
            <a:r>
              <a:rPr lang="en-US" altLang="zh-HK" sz="3600" dirty="0"/>
              <a:t>What is strategy about</a:t>
            </a:r>
            <a:r>
              <a:rPr lang="en-US" altLang="zh-TW" sz="3600" dirty="0"/>
              <a:t>?</a:t>
            </a:r>
            <a:endParaRPr lang="en-HK" sz="3600" dirty="0"/>
          </a:p>
        </p:txBody>
      </p:sp>
      <p:sp>
        <p:nvSpPr>
          <p:cNvPr id="7" name="Rectangle 10">
            <a:extLst>
              <a:ext uri="{FF2B5EF4-FFF2-40B4-BE49-F238E27FC236}">
                <a16:creationId xmlns:a16="http://schemas.microsoft.com/office/drawing/2014/main" id="{6553273C-690F-45E3-AFC0-E3E3852A00FB}"/>
              </a:ext>
            </a:extLst>
          </p:cNvPr>
          <p:cNvSpPr>
            <a:spLocks noGrp="1" noChangeArrowheads="1"/>
          </p:cNvSpPr>
          <p:nvPr>
            <p:ph idx="1"/>
          </p:nvPr>
        </p:nvSpPr>
        <p:spPr>
          <a:xfrm>
            <a:off x="457200" y="1524000"/>
            <a:ext cx="8378952" cy="4495800"/>
          </a:xfrm>
        </p:spPr>
        <p:txBody>
          <a:bodyPr/>
          <a:lstStyle/>
          <a:p>
            <a:pPr marL="0" indent="0">
              <a:spcBef>
                <a:spcPts val="1800"/>
              </a:spcBef>
              <a:spcAft>
                <a:spcPts val="0"/>
              </a:spcAft>
              <a:buNone/>
              <a:defRPr/>
            </a:pPr>
            <a:r>
              <a:rPr sz="2800" dirty="0"/>
              <a:t>Strategy is all about </a:t>
            </a:r>
            <a:r>
              <a:rPr sz="2800" b="1" i="1" dirty="0"/>
              <a:t>How</a:t>
            </a:r>
            <a:r>
              <a:rPr sz="2800" i="1" dirty="0"/>
              <a:t>:</a:t>
            </a:r>
          </a:p>
          <a:p>
            <a:pPr marL="515938" lvl="1" indent="-341313">
              <a:spcBef>
                <a:spcPts val="1800"/>
              </a:spcBef>
              <a:spcAft>
                <a:spcPts val="0"/>
              </a:spcAft>
              <a:buSzPct val="80000"/>
              <a:buFont typeface="Arial" charset="0"/>
              <a:buChar char="●"/>
              <a:defRPr/>
            </a:pPr>
            <a:r>
              <a:rPr lang="en-US" sz="2400" b="1" i="1" dirty="0">
                <a:solidFill>
                  <a:schemeClr val="bg1">
                    <a:lumMod val="50000"/>
                  </a:schemeClr>
                </a:solidFill>
              </a:rPr>
              <a:t>How</a:t>
            </a:r>
            <a:r>
              <a:rPr lang="en-US" sz="2400" dirty="0">
                <a:solidFill>
                  <a:schemeClr val="bg1">
                    <a:lumMod val="50000"/>
                  </a:schemeClr>
                </a:solidFill>
              </a:rPr>
              <a:t> to position the firm in the marketplace</a:t>
            </a:r>
            <a:endParaRPr lang="en-US" sz="2400" b="1" i="1" dirty="0">
              <a:solidFill>
                <a:schemeClr val="bg1">
                  <a:lumMod val="50000"/>
                </a:schemeClr>
              </a:solidFill>
            </a:endParaRPr>
          </a:p>
          <a:p>
            <a:pPr marL="515938" lvl="1" indent="-341313">
              <a:spcBef>
                <a:spcPts val="1800"/>
              </a:spcBef>
              <a:spcAft>
                <a:spcPts val="0"/>
              </a:spcAft>
              <a:buSzPct val="80000"/>
              <a:buFont typeface="Arial" charset="0"/>
              <a:buChar char="●"/>
              <a:defRPr/>
            </a:pPr>
            <a:r>
              <a:rPr sz="2400" b="1" i="1" dirty="0">
                <a:solidFill>
                  <a:schemeClr val="bg1">
                    <a:lumMod val="50000"/>
                  </a:schemeClr>
                </a:solidFill>
              </a:rPr>
              <a:t>How</a:t>
            </a:r>
            <a:r>
              <a:rPr sz="2400" dirty="0">
                <a:solidFill>
                  <a:schemeClr val="bg1">
                    <a:lumMod val="50000"/>
                  </a:schemeClr>
                </a:solidFill>
              </a:rPr>
              <a:t> to attract customers</a:t>
            </a:r>
          </a:p>
          <a:p>
            <a:pPr marL="515938" lvl="1" indent="-341313">
              <a:spcBef>
                <a:spcPts val="1800"/>
              </a:spcBef>
              <a:spcAft>
                <a:spcPts val="0"/>
              </a:spcAft>
              <a:buSzPct val="80000"/>
              <a:buFont typeface="Arial" charset="0"/>
              <a:buChar char="●"/>
              <a:defRPr/>
            </a:pPr>
            <a:r>
              <a:rPr sz="2400" b="1" i="1" dirty="0">
                <a:solidFill>
                  <a:schemeClr val="bg1">
                    <a:lumMod val="50000"/>
                  </a:schemeClr>
                </a:solidFill>
              </a:rPr>
              <a:t>How</a:t>
            </a:r>
            <a:r>
              <a:rPr sz="2400" dirty="0">
                <a:solidFill>
                  <a:schemeClr val="bg1">
                    <a:lumMod val="50000"/>
                  </a:schemeClr>
                </a:solidFill>
              </a:rPr>
              <a:t> to compete against rivals</a:t>
            </a:r>
            <a:endParaRPr lang="en-US" sz="2400" b="1" i="1" dirty="0">
              <a:solidFill>
                <a:schemeClr val="bg1">
                  <a:lumMod val="50000"/>
                </a:schemeClr>
              </a:solidFill>
            </a:endParaRPr>
          </a:p>
          <a:p>
            <a:pPr marL="515938" lvl="1" indent="-341313">
              <a:spcBef>
                <a:spcPts val="1800"/>
              </a:spcBef>
              <a:spcAft>
                <a:spcPts val="0"/>
              </a:spcAft>
              <a:buSzPct val="80000"/>
              <a:buFont typeface="Arial" charset="0"/>
              <a:buChar char="●"/>
              <a:defRPr/>
            </a:pPr>
            <a:r>
              <a:rPr lang="en-US" sz="2400" b="1" i="1" dirty="0">
                <a:solidFill>
                  <a:schemeClr val="bg1">
                    <a:lumMod val="50000"/>
                  </a:schemeClr>
                </a:solidFill>
              </a:rPr>
              <a:t>How</a:t>
            </a:r>
            <a:r>
              <a:rPr lang="en-US" sz="2400" dirty="0">
                <a:solidFill>
                  <a:schemeClr val="bg1">
                    <a:lumMod val="50000"/>
                  </a:schemeClr>
                </a:solidFill>
              </a:rPr>
              <a:t> to achieve the firm’s performance targets</a:t>
            </a:r>
          </a:p>
          <a:p>
            <a:pPr marL="515938" lvl="1" indent="-341313">
              <a:spcBef>
                <a:spcPts val="1800"/>
              </a:spcBef>
              <a:spcAft>
                <a:spcPts val="0"/>
              </a:spcAft>
              <a:buSzPct val="80000"/>
              <a:buFont typeface="Arial" charset="0"/>
              <a:buChar char="●"/>
              <a:tabLst>
                <a:tab pos="1425575" algn="l"/>
              </a:tabLst>
              <a:defRPr/>
            </a:pPr>
            <a:r>
              <a:rPr lang="en-US" sz="2400" b="1" i="1" dirty="0">
                <a:solidFill>
                  <a:schemeClr val="bg1">
                    <a:lumMod val="50000"/>
                  </a:schemeClr>
                </a:solidFill>
              </a:rPr>
              <a:t>How</a:t>
            </a:r>
            <a:r>
              <a:rPr lang="en-US" sz="2400" dirty="0">
                <a:solidFill>
                  <a:schemeClr val="bg1">
                    <a:lumMod val="50000"/>
                  </a:schemeClr>
                </a:solidFill>
              </a:rPr>
              <a:t> to capitalize on opportunities to grow the business</a:t>
            </a:r>
          </a:p>
          <a:p>
            <a:pPr marL="515938" lvl="1" indent="-341313">
              <a:spcBef>
                <a:spcPts val="1800"/>
              </a:spcBef>
              <a:spcAft>
                <a:spcPts val="0"/>
              </a:spcAft>
              <a:buSzPct val="80000"/>
              <a:buFont typeface="Arial" charset="0"/>
              <a:buChar char="●"/>
              <a:tabLst>
                <a:tab pos="1263650" algn="l"/>
              </a:tabLst>
              <a:defRPr/>
            </a:pPr>
            <a:r>
              <a:rPr lang="en-US" sz="2400" b="1" i="1" dirty="0">
                <a:solidFill>
                  <a:schemeClr val="bg1">
                    <a:lumMod val="50000"/>
                  </a:schemeClr>
                </a:solidFill>
              </a:rPr>
              <a:t>H</a:t>
            </a:r>
            <a:r>
              <a:rPr sz="2400" b="1" i="1" dirty="0">
                <a:solidFill>
                  <a:schemeClr val="bg1">
                    <a:lumMod val="50000"/>
                  </a:schemeClr>
                </a:solidFill>
              </a:rPr>
              <a:t>ow</a:t>
            </a:r>
            <a:r>
              <a:rPr sz="2400" dirty="0">
                <a:solidFill>
                  <a:schemeClr val="bg1">
                    <a:lumMod val="50000"/>
                  </a:schemeClr>
                </a:solidFill>
              </a:rPr>
              <a:t> to respond to changing economic and market 	conditions</a:t>
            </a:r>
            <a:endParaRPr lang="en-US" sz="2400" dirty="0">
              <a:solidFill>
                <a:schemeClr val="bg1">
                  <a:lumMod val="50000"/>
                </a:schemeClr>
              </a:solidFill>
            </a:endParaRPr>
          </a:p>
        </p:txBody>
      </p:sp>
    </p:spTree>
    <p:extLst>
      <p:ext uri="{BB962C8B-B14F-4D97-AF65-F5344CB8AC3E}">
        <p14:creationId xmlns:p14="http://schemas.microsoft.com/office/powerpoint/2010/main" val="87164797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標題 2">
            <a:extLst>
              <a:ext uri="{FF2B5EF4-FFF2-40B4-BE49-F238E27FC236}">
                <a16:creationId xmlns:a16="http://schemas.microsoft.com/office/drawing/2014/main" id="{5F3C2B6C-7E2A-4D2B-BF49-A80D8BCBF104}"/>
              </a:ext>
            </a:extLst>
          </p:cNvPr>
          <p:cNvSpPr>
            <a:spLocks noGrp="1"/>
          </p:cNvSpPr>
          <p:nvPr>
            <p:ph type="title"/>
          </p:nvPr>
        </p:nvSpPr>
        <p:spPr/>
        <p:txBody>
          <a:bodyPr>
            <a:normAutofit/>
          </a:bodyPr>
          <a:lstStyle/>
          <a:p>
            <a:r>
              <a:rPr lang="en-US" altLang="zh-HK" sz="3600" dirty="0">
                <a:solidFill>
                  <a:schemeClr val="accent3"/>
                </a:solidFill>
                <a:cs typeface="Arial" charset="0"/>
              </a:rPr>
              <a:t>Strategic Management Principle </a:t>
            </a:r>
            <a:endParaRPr lang="en-HK" sz="3600" dirty="0">
              <a:solidFill>
                <a:schemeClr val="accent3"/>
              </a:solidFill>
            </a:endParaRPr>
          </a:p>
        </p:txBody>
      </p:sp>
      <p:sp>
        <p:nvSpPr>
          <p:cNvPr id="4" name="Text Placeholder 1">
            <a:extLst>
              <a:ext uri="{FF2B5EF4-FFF2-40B4-BE49-F238E27FC236}">
                <a16:creationId xmlns:a16="http://schemas.microsoft.com/office/drawing/2014/main" id="{FEE1681D-9C5B-44DE-876B-B30BF2C7DCD2}"/>
              </a:ext>
            </a:extLst>
          </p:cNvPr>
          <p:cNvSpPr>
            <a:spLocks noGrp="1"/>
          </p:cNvSpPr>
          <p:nvPr>
            <p:ph idx="1"/>
          </p:nvPr>
        </p:nvSpPr>
        <p:spPr>
          <a:xfrm>
            <a:off x="507266" y="1556792"/>
            <a:ext cx="8123371" cy="4663391"/>
          </a:xfrm>
        </p:spPr>
        <p:txBody>
          <a:bodyPr>
            <a:normAutofit/>
          </a:bodyPr>
          <a:lstStyle/>
          <a:p>
            <a:r>
              <a:rPr lang="en-US" sz="2400" dirty="0"/>
              <a:t>Strategy as a choice</a:t>
            </a:r>
          </a:p>
          <a:p>
            <a:pPr lvl="1"/>
            <a:r>
              <a:rPr lang="en-US" sz="2400" dirty="0">
                <a:solidFill>
                  <a:schemeClr val="bg1">
                    <a:lumMod val="50000"/>
                  </a:schemeClr>
                </a:solidFill>
              </a:rPr>
              <a:t>Is about deciding to compete differently from rivals—doing what competitors do not do or, even better, doing what they cannot do!</a:t>
            </a:r>
          </a:p>
          <a:p>
            <a:pPr lvl="1"/>
            <a:r>
              <a:rPr lang="en-US" sz="2400" dirty="0">
                <a:solidFill>
                  <a:schemeClr val="bg1">
                    <a:lumMod val="50000"/>
                  </a:schemeClr>
                </a:solidFill>
              </a:rPr>
              <a:t>Is likely to be successful when its actions, business approaches, and competitive moves appeal to buyers in ways that</a:t>
            </a:r>
          </a:p>
          <a:p>
            <a:pPr lvl="2">
              <a:buSzPct val="90000"/>
            </a:pPr>
            <a:r>
              <a:rPr lang="en-US" sz="2400" dirty="0"/>
              <a:t>Set a company apart from its rivals</a:t>
            </a:r>
          </a:p>
          <a:p>
            <a:pPr lvl="2">
              <a:buSzPct val="90000"/>
            </a:pPr>
            <a:r>
              <a:rPr lang="en-US" sz="2400" dirty="0"/>
              <a:t>Stake out a market position that is not crowded with strong competitors</a:t>
            </a:r>
          </a:p>
        </p:txBody>
      </p:sp>
    </p:spTree>
    <p:extLst>
      <p:ext uri="{BB962C8B-B14F-4D97-AF65-F5344CB8AC3E}">
        <p14:creationId xmlns:p14="http://schemas.microsoft.com/office/powerpoint/2010/main" val="2020845658"/>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標題 2">
            <a:extLst>
              <a:ext uri="{FF2B5EF4-FFF2-40B4-BE49-F238E27FC236}">
                <a16:creationId xmlns:a16="http://schemas.microsoft.com/office/drawing/2014/main" id="{5F3C2B6C-7E2A-4D2B-BF49-A80D8BCBF104}"/>
              </a:ext>
            </a:extLst>
          </p:cNvPr>
          <p:cNvSpPr>
            <a:spLocks noGrp="1"/>
          </p:cNvSpPr>
          <p:nvPr>
            <p:ph type="title"/>
          </p:nvPr>
        </p:nvSpPr>
        <p:spPr/>
        <p:txBody>
          <a:bodyPr>
            <a:normAutofit/>
          </a:bodyPr>
          <a:lstStyle/>
          <a:p>
            <a:r>
              <a:rPr lang="en-US" altLang="zh-HK" sz="3600" dirty="0">
                <a:solidFill>
                  <a:schemeClr val="accent3"/>
                </a:solidFill>
                <a:cs typeface="Arial" charset="0"/>
              </a:rPr>
              <a:t>Strategy and Competitor</a:t>
            </a:r>
            <a:endParaRPr lang="en-HK" sz="3600" dirty="0">
              <a:solidFill>
                <a:schemeClr val="accent3"/>
              </a:solidFill>
              <a:cs typeface="Arial" charset="0"/>
            </a:endParaRPr>
          </a:p>
        </p:txBody>
      </p:sp>
      <p:sp>
        <p:nvSpPr>
          <p:cNvPr id="6" name="Rectangle 5">
            <a:extLst>
              <a:ext uri="{FF2B5EF4-FFF2-40B4-BE49-F238E27FC236}">
                <a16:creationId xmlns:a16="http://schemas.microsoft.com/office/drawing/2014/main" id="{9ADBD49C-4898-4D19-BFAA-9723DBA7BF8E}"/>
              </a:ext>
            </a:extLst>
          </p:cNvPr>
          <p:cNvSpPr>
            <a:spLocks noGrp="1" noChangeArrowheads="1"/>
          </p:cNvSpPr>
          <p:nvPr>
            <p:ph idx="1"/>
          </p:nvPr>
        </p:nvSpPr>
        <p:spPr>
          <a:xfrm>
            <a:off x="464496" y="1628800"/>
            <a:ext cx="8208912" cy="4426800"/>
          </a:xfrm>
        </p:spPr>
        <p:txBody>
          <a:bodyPr>
            <a:normAutofit/>
          </a:bodyPr>
          <a:lstStyle/>
          <a:p>
            <a:r>
              <a:rPr lang="en-US" sz="2400" dirty="0"/>
              <a:t>Strategy is about competing differently from rivals.</a:t>
            </a:r>
          </a:p>
          <a:p>
            <a:pPr lvl="1"/>
            <a:r>
              <a:rPr lang="en-US" sz="2400" dirty="0">
                <a:solidFill>
                  <a:schemeClr val="bg1">
                    <a:lumMod val="50000"/>
                  </a:schemeClr>
                </a:solidFill>
              </a:rPr>
              <a:t>Doing what they do not do or doing it better</a:t>
            </a:r>
          </a:p>
          <a:p>
            <a:pPr lvl="1"/>
            <a:r>
              <a:rPr lang="en-US" sz="2400" dirty="0">
                <a:solidFill>
                  <a:schemeClr val="bg1">
                    <a:lumMod val="50000"/>
                  </a:schemeClr>
                </a:solidFill>
              </a:rPr>
              <a:t>Doing what they cannot do</a:t>
            </a:r>
          </a:p>
          <a:p>
            <a:pPr lvl="1"/>
            <a:r>
              <a:rPr lang="en-US" sz="2400" dirty="0">
                <a:solidFill>
                  <a:schemeClr val="bg1">
                    <a:lumMod val="50000"/>
                  </a:schemeClr>
                </a:solidFill>
              </a:rPr>
              <a:t>Doing things that attract customers and set a firm apart from its rivals</a:t>
            </a:r>
          </a:p>
          <a:p>
            <a:pPr lvl="1"/>
            <a:r>
              <a:rPr lang="en-US" sz="2400" dirty="0">
                <a:solidFill>
                  <a:schemeClr val="bg1">
                    <a:lumMod val="50000"/>
                  </a:schemeClr>
                </a:solidFill>
              </a:rPr>
              <a:t>Doing things calculated to produce a competitive edge over rivals</a:t>
            </a:r>
          </a:p>
          <a:p>
            <a:pPr lvl="1"/>
            <a:r>
              <a:rPr lang="en-US" sz="2400" dirty="0">
                <a:solidFill>
                  <a:schemeClr val="bg1">
                    <a:lumMod val="50000"/>
                  </a:schemeClr>
                </a:solidFill>
              </a:rPr>
              <a:t>Doing what the firm must do and also knowing what it must not do</a:t>
            </a:r>
          </a:p>
        </p:txBody>
      </p:sp>
    </p:spTree>
    <p:extLst>
      <p:ext uri="{BB962C8B-B14F-4D97-AF65-F5344CB8AC3E}">
        <p14:creationId xmlns:p14="http://schemas.microsoft.com/office/powerpoint/2010/main" val="4095411778"/>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標題 2">
            <a:extLst>
              <a:ext uri="{FF2B5EF4-FFF2-40B4-BE49-F238E27FC236}">
                <a16:creationId xmlns:a16="http://schemas.microsoft.com/office/drawing/2014/main" id="{5F3C2B6C-7E2A-4D2B-BF49-A80D8BCBF104}"/>
              </a:ext>
            </a:extLst>
          </p:cNvPr>
          <p:cNvSpPr>
            <a:spLocks noGrp="1"/>
          </p:cNvSpPr>
          <p:nvPr>
            <p:ph type="title"/>
          </p:nvPr>
        </p:nvSpPr>
        <p:spPr/>
        <p:txBody>
          <a:bodyPr>
            <a:normAutofit/>
          </a:bodyPr>
          <a:lstStyle/>
          <a:p>
            <a:r>
              <a:rPr lang="en-US" altLang="zh-HK" sz="3600" dirty="0">
                <a:solidFill>
                  <a:schemeClr val="accent3"/>
                </a:solidFill>
                <a:cs typeface="Arial" charset="0"/>
              </a:rPr>
              <a:t>Why bother with strategy?</a:t>
            </a:r>
            <a:endParaRPr lang="en-HK" sz="3600" dirty="0">
              <a:solidFill>
                <a:schemeClr val="accent3"/>
              </a:solidFill>
              <a:cs typeface="Arial" charset="0"/>
            </a:endParaRPr>
          </a:p>
        </p:txBody>
      </p:sp>
      <p:sp>
        <p:nvSpPr>
          <p:cNvPr id="7" name="Rectangle 10">
            <a:extLst>
              <a:ext uri="{FF2B5EF4-FFF2-40B4-BE49-F238E27FC236}">
                <a16:creationId xmlns:a16="http://schemas.microsoft.com/office/drawing/2014/main" id="{3EB1FAD1-3F8B-491A-9D8A-50CE67F7290B}"/>
              </a:ext>
            </a:extLst>
          </p:cNvPr>
          <p:cNvSpPr>
            <a:spLocks noGrp="1" noChangeArrowheads="1"/>
          </p:cNvSpPr>
          <p:nvPr>
            <p:ph idx="1"/>
          </p:nvPr>
        </p:nvSpPr>
        <p:spPr>
          <a:xfrm>
            <a:off x="608207" y="1628800"/>
            <a:ext cx="7927585" cy="4392488"/>
          </a:xfrm>
        </p:spPr>
        <p:txBody>
          <a:bodyPr>
            <a:normAutofit/>
          </a:bodyPr>
          <a:lstStyle/>
          <a:p>
            <a:r>
              <a:rPr lang="en-US" sz="2400" dirty="0"/>
              <a:t>A firm needs a strategy to specify what actions will be taken.</a:t>
            </a:r>
          </a:p>
          <a:p>
            <a:pPr lvl="1"/>
            <a:r>
              <a:rPr lang="en-US" sz="2400" dirty="0">
                <a:solidFill>
                  <a:schemeClr val="bg1">
                    <a:lumMod val="50000"/>
                  </a:schemeClr>
                </a:solidFill>
              </a:rPr>
              <a:t>To improve its financial performance</a:t>
            </a:r>
          </a:p>
          <a:p>
            <a:pPr lvl="1"/>
            <a:r>
              <a:rPr lang="en-US" sz="2400" dirty="0">
                <a:solidFill>
                  <a:schemeClr val="bg1">
                    <a:lumMod val="50000"/>
                  </a:schemeClr>
                </a:solidFill>
              </a:rPr>
              <a:t>To strengthen its competitive position</a:t>
            </a:r>
          </a:p>
          <a:p>
            <a:pPr lvl="1"/>
            <a:r>
              <a:rPr lang="en-US" sz="2400" dirty="0">
                <a:solidFill>
                  <a:schemeClr val="bg1">
                    <a:lumMod val="50000"/>
                  </a:schemeClr>
                </a:solidFill>
              </a:rPr>
              <a:t>To gain a sustainable competitive advantage over its market rivals</a:t>
            </a:r>
          </a:p>
          <a:p>
            <a:r>
              <a:rPr lang="en-US" sz="2400" dirty="0"/>
              <a:t>A creative, distinctive strategy</a:t>
            </a:r>
          </a:p>
          <a:p>
            <a:pPr lvl="1"/>
            <a:r>
              <a:rPr lang="en-US" sz="2400" dirty="0">
                <a:solidFill>
                  <a:schemeClr val="bg1">
                    <a:lumMod val="50000"/>
                  </a:schemeClr>
                </a:solidFill>
              </a:rPr>
              <a:t>Helps produce above-average profits</a:t>
            </a:r>
          </a:p>
          <a:p>
            <a:pPr lvl="1"/>
            <a:r>
              <a:rPr lang="en-US" sz="2400" dirty="0">
                <a:solidFill>
                  <a:schemeClr val="bg1">
                    <a:lumMod val="50000"/>
                  </a:schemeClr>
                </a:solidFill>
              </a:rPr>
              <a:t>Increases competitive pressures on rivals</a:t>
            </a:r>
          </a:p>
        </p:txBody>
      </p:sp>
    </p:spTree>
    <p:extLst>
      <p:ext uri="{BB962C8B-B14F-4D97-AF65-F5344CB8AC3E}">
        <p14:creationId xmlns:p14="http://schemas.microsoft.com/office/powerpoint/2010/main" val="4128260798"/>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標題 2">
            <a:extLst>
              <a:ext uri="{FF2B5EF4-FFF2-40B4-BE49-F238E27FC236}">
                <a16:creationId xmlns:a16="http://schemas.microsoft.com/office/drawing/2014/main" id="{5F3C2B6C-7E2A-4D2B-BF49-A80D8BCBF104}"/>
              </a:ext>
            </a:extLst>
          </p:cNvPr>
          <p:cNvSpPr>
            <a:spLocks noGrp="1"/>
          </p:cNvSpPr>
          <p:nvPr>
            <p:ph type="title"/>
          </p:nvPr>
        </p:nvSpPr>
        <p:spPr/>
        <p:txBody>
          <a:bodyPr>
            <a:normAutofit/>
          </a:bodyPr>
          <a:lstStyle/>
          <a:p>
            <a:r>
              <a:rPr lang="en-US" altLang="en-US" sz="3600" dirty="0">
                <a:solidFill>
                  <a:schemeClr val="accent3"/>
                </a:solidFill>
                <a:cs typeface="Arial" charset="0"/>
              </a:rPr>
              <a:t>Defining Strategic Management</a:t>
            </a:r>
            <a:endParaRPr lang="en-HK" sz="3600" dirty="0">
              <a:solidFill>
                <a:schemeClr val="accent3"/>
              </a:solidFill>
              <a:cs typeface="Arial" charset="0"/>
            </a:endParaRPr>
          </a:p>
        </p:txBody>
      </p:sp>
      <p:sp>
        <p:nvSpPr>
          <p:cNvPr id="7" name="Rectangle 10">
            <a:extLst>
              <a:ext uri="{FF2B5EF4-FFF2-40B4-BE49-F238E27FC236}">
                <a16:creationId xmlns:a16="http://schemas.microsoft.com/office/drawing/2014/main" id="{3EB1FAD1-3F8B-491A-9D8A-50CE67F7290B}"/>
              </a:ext>
            </a:extLst>
          </p:cNvPr>
          <p:cNvSpPr>
            <a:spLocks noGrp="1" noChangeArrowheads="1"/>
          </p:cNvSpPr>
          <p:nvPr>
            <p:ph idx="1"/>
          </p:nvPr>
        </p:nvSpPr>
        <p:spPr>
          <a:xfrm>
            <a:off x="608207" y="1628800"/>
            <a:ext cx="7927585" cy="4392488"/>
          </a:xfrm>
        </p:spPr>
        <p:txBody>
          <a:bodyPr>
            <a:normAutofit/>
          </a:bodyPr>
          <a:lstStyle/>
          <a:p>
            <a:r>
              <a:rPr lang="en-US" altLang="en-US" sz="2800" dirty="0">
                <a:cs typeface="Arial" pitchFamily="34" charset="0"/>
              </a:rPr>
              <a:t>Strategic Management: the art and science of formulating, implementing, and evaluating cross-functional decisions that enable an organization to achieve its objectives</a:t>
            </a:r>
          </a:p>
          <a:p>
            <a:endParaRPr lang="en-US" sz="2400" dirty="0"/>
          </a:p>
        </p:txBody>
      </p:sp>
    </p:spTree>
    <p:extLst>
      <p:ext uri="{BB962C8B-B14F-4D97-AF65-F5344CB8AC3E}">
        <p14:creationId xmlns:p14="http://schemas.microsoft.com/office/powerpoint/2010/main" val="78649959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標題 2">
            <a:extLst>
              <a:ext uri="{FF2B5EF4-FFF2-40B4-BE49-F238E27FC236}">
                <a16:creationId xmlns:a16="http://schemas.microsoft.com/office/drawing/2014/main" id="{5F3C2B6C-7E2A-4D2B-BF49-A80D8BCBF104}"/>
              </a:ext>
            </a:extLst>
          </p:cNvPr>
          <p:cNvSpPr>
            <a:spLocks noGrp="1"/>
          </p:cNvSpPr>
          <p:nvPr>
            <p:ph type="title"/>
          </p:nvPr>
        </p:nvSpPr>
        <p:spPr/>
        <p:txBody>
          <a:bodyPr>
            <a:normAutofit/>
          </a:bodyPr>
          <a:lstStyle/>
          <a:p>
            <a:r>
              <a:rPr lang="en-US" altLang="zh-HK" sz="3600" dirty="0">
                <a:solidFill>
                  <a:schemeClr val="accent3"/>
                </a:solidFill>
                <a:cs typeface="Arial" charset="0"/>
              </a:rPr>
              <a:t>Managerial Levels</a:t>
            </a:r>
            <a:endParaRPr lang="en-HK" sz="3600" dirty="0">
              <a:solidFill>
                <a:schemeClr val="accent3"/>
              </a:solidFill>
              <a:cs typeface="Arial" charset="0"/>
            </a:endParaRPr>
          </a:p>
        </p:txBody>
      </p:sp>
      <p:pic>
        <p:nvPicPr>
          <p:cNvPr id="6" name="Picture 47">
            <a:extLst>
              <a:ext uri="{FF2B5EF4-FFF2-40B4-BE49-F238E27FC236}">
                <a16:creationId xmlns:a16="http://schemas.microsoft.com/office/drawing/2014/main" id="{B3F74BA9-CB59-47C3-87FC-F57E1A45716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2777" y="1800225"/>
            <a:ext cx="7372350" cy="3257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74337395"/>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標題 2">
            <a:extLst>
              <a:ext uri="{FF2B5EF4-FFF2-40B4-BE49-F238E27FC236}">
                <a16:creationId xmlns:a16="http://schemas.microsoft.com/office/drawing/2014/main" id="{5F3C2B6C-7E2A-4D2B-BF49-A80D8BCBF104}"/>
              </a:ext>
            </a:extLst>
          </p:cNvPr>
          <p:cNvSpPr>
            <a:spLocks noGrp="1"/>
          </p:cNvSpPr>
          <p:nvPr>
            <p:ph type="title"/>
          </p:nvPr>
        </p:nvSpPr>
        <p:spPr/>
        <p:txBody>
          <a:bodyPr>
            <a:normAutofit/>
          </a:bodyPr>
          <a:lstStyle/>
          <a:p>
            <a:r>
              <a:rPr lang="en-US" altLang="zh-HK" sz="3000" dirty="0">
                <a:solidFill>
                  <a:schemeClr val="accent3"/>
                </a:solidFill>
                <a:cs typeface="Arial" charset="0"/>
              </a:rPr>
              <a:t>Skills Needed at Different Management Levels</a:t>
            </a:r>
            <a:endParaRPr lang="en-HK" sz="3000" dirty="0">
              <a:solidFill>
                <a:schemeClr val="accent3"/>
              </a:solidFill>
              <a:cs typeface="Arial" charset="0"/>
            </a:endParaRPr>
          </a:p>
        </p:txBody>
      </p:sp>
      <p:pic>
        <p:nvPicPr>
          <p:cNvPr id="4" name="Picture 5">
            <a:extLst>
              <a:ext uri="{FF2B5EF4-FFF2-40B4-BE49-F238E27FC236}">
                <a16:creationId xmlns:a16="http://schemas.microsoft.com/office/drawing/2014/main" id="{0239F0F3-9917-4F39-A9D1-47EB91595B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3680" y="1700808"/>
            <a:ext cx="8476640" cy="31683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2321619"/>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標題 2">
            <a:extLst>
              <a:ext uri="{FF2B5EF4-FFF2-40B4-BE49-F238E27FC236}">
                <a16:creationId xmlns:a16="http://schemas.microsoft.com/office/drawing/2014/main" id="{5F3C2B6C-7E2A-4D2B-BF49-A80D8BCBF104}"/>
              </a:ext>
            </a:extLst>
          </p:cNvPr>
          <p:cNvSpPr>
            <a:spLocks noGrp="1"/>
          </p:cNvSpPr>
          <p:nvPr>
            <p:ph type="title"/>
          </p:nvPr>
        </p:nvSpPr>
        <p:spPr/>
        <p:txBody>
          <a:bodyPr>
            <a:normAutofit/>
          </a:bodyPr>
          <a:lstStyle/>
          <a:p>
            <a:r>
              <a:rPr lang="en-US" altLang="en-US" sz="3600" dirty="0">
                <a:solidFill>
                  <a:schemeClr val="accent3"/>
                </a:solidFill>
                <a:cs typeface="Arial" charset="0"/>
              </a:rPr>
              <a:t>Defining Strategic Management</a:t>
            </a:r>
            <a:endParaRPr lang="en-HK" sz="3600" dirty="0">
              <a:solidFill>
                <a:schemeClr val="accent3"/>
              </a:solidFill>
              <a:cs typeface="Arial" charset="0"/>
            </a:endParaRPr>
          </a:p>
        </p:txBody>
      </p:sp>
      <p:sp>
        <p:nvSpPr>
          <p:cNvPr id="7" name="Rectangle 10">
            <a:extLst>
              <a:ext uri="{FF2B5EF4-FFF2-40B4-BE49-F238E27FC236}">
                <a16:creationId xmlns:a16="http://schemas.microsoft.com/office/drawing/2014/main" id="{3EB1FAD1-3F8B-491A-9D8A-50CE67F7290B}"/>
              </a:ext>
            </a:extLst>
          </p:cNvPr>
          <p:cNvSpPr>
            <a:spLocks noGrp="1" noChangeArrowheads="1"/>
          </p:cNvSpPr>
          <p:nvPr>
            <p:ph idx="1"/>
          </p:nvPr>
        </p:nvSpPr>
        <p:spPr>
          <a:xfrm>
            <a:off x="608207" y="1628800"/>
            <a:ext cx="7927585" cy="4392488"/>
          </a:xfrm>
        </p:spPr>
        <p:txBody>
          <a:bodyPr>
            <a:normAutofit/>
          </a:bodyPr>
          <a:lstStyle/>
          <a:p>
            <a:r>
              <a:rPr lang="en-US" altLang="en-US" sz="2800" i="1" dirty="0">
                <a:cs typeface="Arial" pitchFamily="34" charset="0"/>
              </a:rPr>
              <a:t>Strategic management </a:t>
            </a:r>
            <a:r>
              <a:rPr lang="en-US" altLang="en-US" sz="2800" dirty="0">
                <a:cs typeface="Arial" pitchFamily="34" charset="0"/>
              </a:rPr>
              <a:t>is used synonymously with the term </a:t>
            </a:r>
            <a:r>
              <a:rPr lang="en-US" altLang="en-US" sz="2800" i="1" dirty="0">
                <a:cs typeface="Arial" pitchFamily="34" charset="0"/>
              </a:rPr>
              <a:t>strategic planning </a:t>
            </a:r>
            <a:r>
              <a:rPr lang="en-US" altLang="en-US" sz="2800" dirty="0">
                <a:cs typeface="Arial" pitchFamily="34" charset="0"/>
              </a:rPr>
              <a:t>in this course.</a:t>
            </a:r>
          </a:p>
          <a:p>
            <a:r>
              <a:rPr lang="en-US" altLang="en-US" sz="2800" dirty="0">
                <a:cs typeface="Arial" pitchFamily="34" charset="0"/>
              </a:rPr>
              <a:t>Sometimes the term strategic management is used to refer to strategy formulation, implementation, and evaluation, with strategic planning referring only to strategy formulation.</a:t>
            </a:r>
          </a:p>
          <a:p>
            <a:endParaRPr lang="en-US" sz="2400" dirty="0"/>
          </a:p>
        </p:txBody>
      </p:sp>
    </p:spTree>
    <p:extLst>
      <p:ext uri="{BB962C8B-B14F-4D97-AF65-F5344CB8AC3E}">
        <p14:creationId xmlns:p14="http://schemas.microsoft.com/office/powerpoint/2010/main" val="4026203483"/>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標題 2">
            <a:extLst>
              <a:ext uri="{FF2B5EF4-FFF2-40B4-BE49-F238E27FC236}">
                <a16:creationId xmlns:a16="http://schemas.microsoft.com/office/drawing/2014/main" id="{5F3C2B6C-7E2A-4D2B-BF49-A80D8BCBF104}"/>
              </a:ext>
            </a:extLst>
          </p:cNvPr>
          <p:cNvSpPr>
            <a:spLocks noGrp="1"/>
          </p:cNvSpPr>
          <p:nvPr>
            <p:ph type="title"/>
          </p:nvPr>
        </p:nvSpPr>
        <p:spPr/>
        <p:txBody>
          <a:bodyPr>
            <a:normAutofit/>
          </a:bodyPr>
          <a:lstStyle/>
          <a:p>
            <a:r>
              <a:rPr lang="en-US" altLang="en-US" sz="3600" dirty="0">
                <a:solidFill>
                  <a:schemeClr val="accent3"/>
                </a:solidFill>
                <a:cs typeface="Arial" charset="0"/>
              </a:rPr>
              <a:t>Defining Strategic Management</a:t>
            </a:r>
            <a:endParaRPr lang="en-HK" sz="3600" dirty="0">
              <a:solidFill>
                <a:schemeClr val="accent3"/>
              </a:solidFill>
              <a:cs typeface="Arial" charset="0"/>
            </a:endParaRPr>
          </a:p>
        </p:txBody>
      </p:sp>
      <p:sp>
        <p:nvSpPr>
          <p:cNvPr id="7" name="Rectangle 10">
            <a:extLst>
              <a:ext uri="{FF2B5EF4-FFF2-40B4-BE49-F238E27FC236}">
                <a16:creationId xmlns:a16="http://schemas.microsoft.com/office/drawing/2014/main" id="{3EB1FAD1-3F8B-491A-9D8A-50CE67F7290B}"/>
              </a:ext>
            </a:extLst>
          </p:cNvPr>
          <p:cNvSpPr>
            <a:spLocks noGrp="1" noChangeArrowheads="1"/>
          </p:cNvSpPr>
          <p:nvPr>
            <p:ph idx="1"/>
          </p:nvPr>
        </p:nvSpPr>
        <p:spPr>
          <a:xfrm>
            <a:off x="467544" y="1628800"/>
            <a:ext cx="7927585" cy="4392488"/>
          </a:xfrm>
        </p:spPr>
        <p:txBody>
          <a:bodyPr>
            <a:normAutofit/>
          </a:bodyPr>
          <a:lstStyle/>
          <a:p>
            <a:r>
              <a:rPr lang="en-US" altLang="en-US" sz="2800" dirty="0">
                <a:cs typeface="Arial" pitchFamily="34" charset="0"/>
              </a:rPr>
              <a:t>A strategic plan is a company’</a:t>
            </a:r>
            <a:r>
              <a:rPr lang="en-US" altLang="ja-JP" sz="2800" dirty="0">
                <a:cs typeface="Arial" pitchFamily="34" charset="0"/>
              </a:rPr>
              <a:t>s game plan.</a:t>
            </a:r>
          </a:p>
          <a:p>
            <a:r>
              <a:rPr lang="en-US" altLang="en-US" sz="2800" dirty="0">
                <a:cs typeface="Arial" pitchFamily="34" charset="0"/>
              </a:rPr>
              <a:t>A strategic plan results from tough managerial choices among numerous good alternatives, and it signals commitment to specific markets, policies, procedures, and operations.</a:t>
            </a:r>
          </a:p>
          <a:p>
            <a:endParaRPr lang="en-US" sz="2400" dirty="0"/>
          </a:p>
        </p:txBody>
      </p:sp>
    </p:spTree>
    <p:extLst>
      <p:ext uri="{BB962C8B-B14F-4D97-AF65-F5344CB8AC3E}">
        <p14:creationId xmlns:p14="http://schemas.microsoft.com/office/powerpoint/2010/main" val="124165049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標題 2">
            <a:extLst>
              <a:ext uri="{FF2B5EF4-FFF2-40B4-BE49-F238E27FC236}">
                <a16:creationId xmlns:a16="http://schemas.microsoft.com/office/drawing/2014/main" id="{5F3C2B6C-7E2A-4D2B-BF49-A80D8BCBF104}"/>
              </a:ext>
            </a:extLst>
          </p:cNvPr>
          <p:cNvSpPr>
            <a:spLocks noGrp="1"/>
          </p:cNvSpPr>
          <p:nvPr>
            <p:ph type="title"/>
          </p:nvPr>
        </p:nvSpPr>
        <p:spPr/>
        <p:txBody>
          <a:bodyPr>
            <a:normAutofit/>
          </a:bodyPr>
          <a:lstStyle/>
          <a:p>
            <a:r>
              <a:rPr lang="en-US" altLang="en-US" sz="3200" dirty="0">
                <a:solidFill>
                  <a:schemeClr val="accent3"/>
                </a:solidFill>
                <a:cs typeface="Arial" charset="0"/>
              </a:rPr>
              <a:t>Stages of Strategic Management</a:t>
            </a:r>
            <a:endParaRPr lang="en-HK" sz="3200" dirty="0">
              <a:solidFill>
                <a:schemeClr val="accent3"/>
              </a:solidFill>
              <a:cs typeface="Arial" charset="0"/>
            </a:endParaRPr>
          </a:p>
        </p:txBody>
      </p:sp>
      <p:graphicFrame>
        <p:nvGraphicFramePr>
          <p:cNvPr id="6" name="Content Placeholder 4">
            <a:extLst>
              <a:ext uri="{FF2B5EF4-FFF2-40B4-BE49-F238E27FC236}">
                <a16:creationId xmlns:a16="http://schemas.microsoft.com/office/drawing/2014/main" id="{12DE6D2D-4A97-47F7-96A2-4CD8009F9D7D}"/>
              </a:ext>
            </a:extLst>
          </p:cNvPr>
          <p:cNvGraphicFramePr>
            <a:graphicFrameLocks noGrp="1"/>
          </p:cNvGraphicFramePr>
          <p:nvPr>
            <p:ph idx="1"/>
            <p:extLst>
              <p:ext uri="{D42A27DB-BD31-4B8C-83A1-F6EECF244321}">
                <p14:modId xmlns:p14="http://schemas.microsoft.com/office/powerpoint/2010/main" val="2209608851"/>
              </p:ext>
            </p:extLst>
          </p:nvPr>
        </p:nvGraphicFramePr>
        <p:xfrm>
          <a:off x="561048" y="1628800"/>
          <a:ext cx="8015808" cy="41331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7794343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標題 2">
            <a:extLst>
              <a:ext uri="{FF2B5EF4-FFF2-40B4-BE49-F238E27FC236}">
                <a16:creationId xmlns:a16="http://schemas.microsoft.com/office/drawing/2014/main" id="{5F3C2B6C-7E2A-4D2B-BF49-A80D8BCBF104}"/>
              </a:ext>
            </a:extLst>
          </p:cNvPr>
          <p:cNvSpPr>
            <a:spLocks noGrp="1"/>
          </p:cNvSpPr>
          <p:nvPr>
            <p:ph type="title"/>
          </p:nvPr>
        </p:nvSpPr>
        <p:spPr/>
        <p:txBody>
          <a:bodyPr>
            <a:normAutofit/>
          </a:bodyPr>
          <a:lstStyle/>
          <a:p>
            <a:r>
              <a:rPr lang="en-US" altLang="en-US" sz="3200" dirty="0">
                <a:solidFill>
                  <a:schemeClr val="accent3"/>
                </a:solidFill>
                <a:cs typeface="Arial" charset="0"/>
              </a:rPr>
              <a:t>Stages of Strategic Management</a:t>
            </a:r>
            <a:endParaRPr lang="en-HK" sz="3200" dirty="0">
              <a:solidFill>
                <a:schemeClr val="accent3"/>
              </a:solidFill>
              <a:cs typeface="Arial" charset="0"/>
            </a:endParaRPr>
          </a:p>
        </p:txBody>
      </p:sp>
      <p:sp>
        <p:nvSpPr>
          <p:cNvPr id="7" name="Content Placeholder 2">
            <a:extLst>
              <a:ext uri="{FF2B5EF4-FFF2-40B4-BE49-F238E27FC236}">
                <a16:creationId xmlns:a16="http://schemas.microsoft.com/office/drawing/2014/main" id="{12043811-BA32-4141-8D83-65BCDF55F929}"/>
              </a:ext>
            </a:extLst>
          </p:cNvPr>
          <p:cNvSpPr txBox="1">
            <a:spLocks/>
          </p:cNvSpPr>
          <p:nvPr/>
        </p:nvSpPr>
        <p:spPr>
          <a:xfrm>
            <a:off x="459324" y="1628800"/>
            <a:ext cx="8219256" cy="4525962"/>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a:buSzPct val="80000"/>
              <a:buFont typeface="Wingdings" panose="05000000000000000000" pitchFamily="2" charset="2"/>
              <a:buChar char="l"/>
            </a:pPr>
            <a:r>
              <a:rPr lang="en-US" altLang="en-US" sz="2600" b="1" dirty="0">
                <a:cs typeface="Arial" pitchFamily="34" charset="0"/>
              </a:rPr>
              <a:t>Strategy Formulation </a:t>
            </a:r>
          </a:p>
          <a:p>
            <a:pPr lvl="1"/>
            <a:r>
              <a:rPr lang="en-US" altLang="en-US" sz="2600" dirty="0">
                <a:solidFill>
                  <a:schemeClr val="bg1">
                    <a:lumMod val="50000"/>
                  </a:schemeClr>
                </a:solidFill>
                <a:cs typeface="Arial" pitchFamily="34" charset="0"/>
              </a:rPr>
              <a:t>developing a vision and mission </a:t>
            </a:r>
          </a:p>
          <a:p>
            <a:pPr lvl="1"/>
            <a:r>
              <a:rPr lang="en-US" altLang="en-US" sz="2600" dirty="0">
                <a:solidFill>
                  <a:schemeClr val="bg1">
                    <a:lumMod val="50000"/>
                  </a:schemeClr>
                </a:solidFill>
                <a:cs typeface="Arial" pitchFamily="34" charset="0"/>
              </a:rPr>
              <a:t>identifying an organization’</a:t>
            </a:r>
            <a:r>
              <a:rPr lang="en-US" altLang="ja-JP" sz="2600" dirty="0">
                <a:solidFill>
                  <a:schemeClr val="bg1">
                    <a:lumMod val="50000"/>
                  </a:schemeClr>
                </a:solidFill>
                <a:cs typeface="Arial" pitchFamily="34" charset="0"/>
              </a:rPr>
              <a:t>s external opportunities and threats</a:t>
            </a:r>
          </a:p>
          <a:p>
            <a:pPr lvl="1"/>
            <a:r>
              <a:rPr lang="en-US" altLang="ja-JP" sz="2600" dirty="0">
                <a:solidFill>
                  <a:schemeClr val="bg1">
                    <a:lumMod val="50000"/>
                  </a:schemeClr>
                </a:solidFill>
                <a:cs typeface="Arial" pitchFamily="34" charset="0"/>
              </a:rPr>
              <a:t>determining internal strengths and weaknesses</a:t>
            </a:r>
          </a:p>
          <a:p>
            <a:pPr lvl="1"/>
            <a:r>
              <a:rPr lang="en-US" altLang="ja-JP" sz="2600" dirty="0">
                <a:solidFill>
                  <a:schemeClr val="bg1">
                    <a:lumMod val="50000"/>
                  </a:schemeClr>
                </a:solidFill>
                <a:cs typeface="Arial" pitchFamily="34" charset="0"/>
              </a:rPr>
              <a:t>establishing long-term objectives</a:t>
            </a:r>
          </a:p>
          <a:p>
            <a:pPr lvl="1"/>
            <a:r>
              <a:rPr lang="en-US" altLang="ja-JP" sz="2600" dirty="0">
                <a:solidFill>
                  <a:schemeClr val="bg1">
                    <a:lumMod val="50000"/>
                  </a:schemeClr>
                </a:solidFill>
                <a:cs typeface="Arial" pitchFamily="34" charset="0"/>
              </a:rPr>
              <a:t>generating alternative strategies</a:t>
            </a:r>
          </a:p>
          <a:p>
            <a:pPr lvl="1"/>
            <a:r>
              <a:rPr lang="en-US" altLang="ja-JP" sz="2600" dirty="0">
                <a:solidFill>
                  <a:schemeClr val="bg1">
                    <a:lumMod val="50000"/>
                  </a:schemeClr>
                </a:solidFill>
                <a:cs typeface="Arial" pitchFamily="34" charset="0"/>
              </a:rPr>
              <a:t>choosing particular strategies to pursue</a:t>
            </a:r>
            <a:endParaRPr lang="en-US" altLang="en-US" sz="2600" dirty="0">
              <a:solidFill>
                <a:schemeClr val="bg1">
                  <a:lumMod val="50000"/>
                </a:schemeClr>
              </a:solidFill>
              <a:cs typeface="Arial" pitchFamily="34" charset="0"/>
            </a:endParaRPr>
          </a:p>
        </p:txBody>
      </p:sp>
    </p:spTree>
    <p:extLst>
      <p:ext uri="{BB962C8B-B14F-4D97-AF65-F5344CB8AC3E}">
        <p14:creationId xmlns:p14="http://schemas.microsoft.com/office/powerpoint/2010/main" val="286731439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標題 2">
            <a:extLst>
              <a:ext uri="{FF2B5EF4-FFF2-40B4-BE49-F238E27FC236}">
                <a16:creationId xmlns:a16="http://schemas.microsoft.com/office/drawing/2014/main" id="{5F3C2B6C-7E2A-4D2B-BF49-A80D8BCBF104}"/>
              </a:ext>
            </a:extLst>
          </p:cNvPr>
          <p:cNvSpPr>
            <a:spLocks noGrp="1"/>
          </p:cNvSpPr>
          <p:nvPr>
            <p:ph type="title"/>
          </p:nvPr>
        </p:nvSpPr>
        <p:spPr/>
        <p:txBody>
          <a:bodyPr>
            <a:normAutofit/>
          </a:bodyPr>
          <a:lstStyle/>
          <a:p>
            <a:r>
              <a:rPr lang="en-US" altLang="en-US" sz="3200" dirty="0">
                <a:solidFill>
                  <a:schemeClr val="accent3"/>
                </a:solidFill>
                <a:cs typeface="Arial" charset="0"/>
              </a:rPr>
              <a:t>Strategy Formulation Decisions</a:t>
            </a:r>
            <a:endParaRPr lang="en-HK" sz="3200" dirty="0">
              <a:solidFill>
                <a:schemeClr val="accent3"/>
              </a:solidFill>
              <a:cs typeface="Arial" charset="0"/>
            </a:endParaRPr>
          </a:p>
        </p:txBody>
      </p:sp>
      <p:sp>
        <p:nvSpPr>
          <p:cNvPr id="4" name="Content Placeholder 2">
            <a:extLst>
              <a:ext uri="{FF2B5EF4-FFF2-40B4-BE49-F238E27FC236}">
                <a16:creationId xmlns:a16="http://schemas.microsoft.com/office/drawing/2014/main" id="{27B3855C-19AB-4966-A004-85A62CE613C1}"/>
              </a:ext>
            </a:extLst>
          </p:cNvPr>
          <p:cNvSpPr>
            <a:spLocks noGrp="1"/>
          </p:cNvSpPr>
          <p:nvPr>
            <p:ph idx="1"/>
          </p:nvPr>
        </p:nvSpPr>
        <p:spPr>
          <a:xfrm>
            <a:off x="539552" y="1628800"/>
            <a:ext cx="7845642" cy="4572000"/>
          </a:xfrm>
        </p:spPr>
        <p:txBody>
          <a:bodyPr>
            <a:normAutofit/>
          </a:bodyPr>
          <a:lstStyle/>
          <a:p>
            <a:pPr eaLnBrk="1" hangingPunct="1"/>
            <a:r>
              <a:rPr lang="en-US" altLang="en-US" sz="2800" dirty="0">
                <a:cs typeface="Arial" pitchFamily="34" charset="0"/>
              </a:rPr>
              <a:t>What new businesses to enter </a:t>
            </a:r>
          </a:p>
          <a:p>
            <a:pPr eaLnBrk="1" hangingPunct="1"/>
            <a:r>
              <a:rPr lang="en-US" altLang="en-US" sz="2800" dirty="0">
                <a:cs typeface="Arial" pitchFamily="34" charset="0"/>
              </a:rPr>
              <a:t>What businesses to abandon</a:t>
            </a:r>
          </a:p>
          <a:p>
            <a:pPr eaLnBrk="1" hangingPunct="1"/>
            <a:r>
              <a:rPr lang="en-US" altLang="en-US" sz="2800" dirty="0">
                <a:cs typeface="Arial" pitchFamily="34" charset="0"/>
              </a:rPr>
              <a:t>Whether to expand operations or diversify</a:t>
            </a:r>
          </a:p>
          <a:p>
            <a:pPr eaLnBrk="1" hangingPunct="1"/>
            <a:r>
              <a:rPr lang="en-US" altLang="en-US" sz="2800" dirty="0">
                <a:cs typeface="Arial" pitchFamily="34" charset="0"/>
              </a:rPr>
              <a:t>Whether to enter international markets</a:t>
            </a:r>
          </a:p>
          <a:p>
            <a:pPr eaLnBrk="1" hangingPunct="1"/>
            <a:r>
              <a:rPr lang="en-US" altLang="en-US" sz="2800" dirty="0">
                <a:cs typeface="Arial" pitchFamily="34" charset="0"/>
              </a:rPr>
              <a:t>Whether to merge or form a joint venture</a:t>
            </a:r>
          </a:p>
          <a:p>
            <a:pPr eaLnBrk="1" hangingPunct="1"/>
            <a:r>
              <a:rPr lang="en-US" altLang="en-US" sz="2800" dirty="0">
                <a:cs typeface="Arial" pitchFamily="34" charset="0"/>
              </a:rPr>
              <a:t>How to avoid a hostile takeover</a:t>
            </a:r>
          </a:p>
        </p:txBody>
      </p:sp>
    </p:spTree>
    <p:extLst>
      <p:ext uri="{BB962C8B-B14F-4D97-AF65-F5344CB8AC3E}">
        <p14:creationId xmlns:p14="http://schemas.microsoft.com/office/powerpoint/2010/main" val="77788339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標題 2">
            <a:extLst>
              <a:ext uri="{FF2B5EF4-FFF2-40B4-BE49-F238E27FC236}">
                <a16:creationId xmlns:a16="http://schemas.microsoft.com/office/drawing/2014/main" id="{5F3C2B6C-7E2A-4D2B-BF49-A80D8BCBF104}"/>
              </a:ext>
            </a:extLst>
          </p:cNvPr>
          <p:cNvSpPr>
            <a:spLocks noGrp="1"/>
          </p:cNvSpPr>
          <p:nvPr>
            <p:ph type="title"/>
          </p:nvPr>
        </p:nvSpPr>
        <p:spPr/>
        <p:txBody>
          <a:bodyPr>
            <a:normAutofit/>
          </a:bodyPr>
          <a:lstStyle/>
          <a:p>
            <a:r>
              <a:rPr lang="en-US" altLang="en-US" sz="3200" dirty="0">
                <a:solidFill>
                  <a:schemeClr val="accent3"/>
                </a:solidFill>
                <a:cs typeface="Arial" charset="0"/>
              </a:rPr>
              <a:t>Stages of Strategic Management</a:t>
            </a:r>
            <a:endParaRPr lang="en-HK" sz="3200" dirty="0">
              <a:solidFill>
                <a:schemeClr val="accent3"/>
              </a:solidFill>
              <a:cs typeface="Arial" charset="0"/>
            </a:endParaRPr>
          </a:p>
        </p:txBody>
      </p:sp>
      <p:sp>
        <p:nvSpPr>
          <p:cNvPr id="4" name="Content Placeholder 2">
            <a:extLst>
              <a:ext uri="{FF2B5EF4-FFF2-40B4-BE49-F238E27FC236}">
                <a16:creationId xmlns:a16="http://schemas.microsoft.com/office/drawing/2014/main" id="{041E36DF-2883-484F-8C7E-129B9B7DD9EB}"/>
              </a:ext>
            </a:extLst>
          </p:cNvPr>
          <p:cNvSpPr>
            <a:spLocks noGrp="1"/>
          </p:cNvSpPr>
          <p:nvPr>
            <p:ph idx="1"/>
          </p:nvPr>
        </p:nvSpPr>
        <p:spPr>
          <a:xfrm>
            <a:off x="509124" y="1628800"/>
            <a:ext cx="8302696" cy="4572000"/>
          </a:xfrm>
        </p:spPr>
        <p:txBody>
          <a:bodyPr>
            <a:normAutofit/>
          </a:bodyPr>
          <a:lstStyle/>
          <a:p>
            <a:pPr eaLnBrk="1" hangingPunct="1">
              <a:buSzPct val="80000"/>
              <a:buFont typeface="Wingdings" panose="05000000000000000000" pitchFamily="2" charset="2"/>
              <a:buChar char="l"/>
            </a:pPr>
            <a:r>
              <a:rPr lang="en-US" altLang="en-US" sz="2800" b="1" dirty="0">
                <a:solidFill>
                  <a:srgbClr val="404040"/>
                </a:solidFill>
                <a:cs typeface="Arial" pitchFamily="34" charset="0"/>
              </a:rPr>
              <a:t>Strategy Implementation </a:t>
            </a:r>
          </a:p>
          <a:p>
            <a:pPr lvl="1" eaLnBrk="1" hangingPunct="1"/>
            <a:r>
              <a:rPr lang="en-US" altLang="en-US" sz="2800" dirty="0">
                <a:solidFill>
                  <a:schemeClr val="bg1">
                    <a:lumMod val="50000"/>
                  </a:schemeClr>
                </a:solidFill>
                <a:cs typeface="Arial" pitchFamily="34" charset="0"/>
              </a:rPr>
              <a:t>requires a firm to establish annual objectives, devise policies, motivate employees, and allocate resources so that formulated strategies can be executed</a:t>
            </a:r>
          </a:p>
          <a:p>
            <a:pPr lvl="1" eaLnBrk="1" hangingPunct="1"/>
            <a:r>
              <a:rPr lang="en-US" altLang="en-US" sz="2800" dirty="0">
                <a:solidFill>
                  <a:schemeClr val="bg1">
                    <a:lumMod val="50000"/>
                  </a:schemeClr>
                </a:solidFill>
                <a:cs typeface="Arial" pitchFamily="34" charset="0"/>
              </a:rPr>
              <a:t>often called the action stage</a:t>
            </a:r>
          </a:p>
        </p:txBody>
      </p:sp>
    </p:spTree>
    <p:extLst>
      <p:ext uri="{BB962C8B-B14F-4D97-AF65-F5344CB8AC3E}">
        <p14:creationId xmlns:p14="http://schemas.microsoft.com/office/powerpoint/2010/main" val="870499834"/>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標題 2">
            <a:extLst>
              <a:ext uri="{FF2B5EF4-FFF2-40B4-BE49-F238E27FC236}">
                <a16:creationId xmlns:a16="http://schemas.microsoft.com/office/drawing/2014/main" id="{5F3C2B6C-7E2A-4D2B-BF49-A80D8BCBF104}"/>
              </a:ext>
            </a:extLst>
          </p:cNvPr>
          <p:cNvSpPr>
            <a:spLocks noGrp="1"/>
          </p:cNvSpPr>
          <p:nvPr>
            <p:ph type="title"/>
          </p:nvPr>
        </p:nvSpPr>
        <p:spPr/>
        <p:txBody>
          <a:bodyPr>
            <a:normAutofit/>
          </a:bodyPr>
          <a:lstStyle/>
          <a:p>
            <a:r>
              <a:rPr lang="en-US" altLang="en-US" sz="3200" dirty="0">
                <a:solidFill>
                  <a:schemeClr val="accent3"/>
                </a:solidFill>
                <a:cs typeface="Arial" charset="0"/>
              </a:rPr>
              <a:t>Stages of Strategic Management</a:t>
            </a:r>
            <a:endParaRPr lang="en-HK" sz="3200" dirty="0">
              <a:solidFill>
                <a:schemeClr val="accent3"/>
              </a:solidFill>
              <a:cs typeface="Arial" charset="0"/>
            </a:endParaRPr>
          </a:p>
        </p:txBody>
      </p:sp>
      <p:sp>
        <p:nvSpPr>
          <p:cNvPr id="6" name="Content Placeholder 2">
            <a:extLst>
              <a:ext uri="{FF2B5EF4-FFF2-40B4-BE49-F238E27FC236}">
                <a16:creationId xmlns:a16="http://schemas.microsoft.com/office/drawing/2014/main" id="{4018EE82-471B-4C8D-85C6-6989C7E0EDE0}"/>
              </a:ext>
            </a:extLst>
          </p:cNvPr>
          <p:cNvSpPr>
            <a:spLocks noGrp="1"/>
          </p:cNvSpPr>
          <p:nvPr>
            <p:ph idx="1"/>
          </p:nvPr>
        </p:nvSpPr>
        <p:spPr>
          <a:xfrm>
            <a:off x="539552" y="1628800"/>
            <a:ext cx="7920880" cy="4572000"/>
          </a:xfrm>
        </p:spPr>
        <p:txBody>
          <a:bodyPr>
            <a:normAutofit/>
          </a:bodyPr>
          <a:lstStyle/>
          <a:p>
            <a:pPr eaLnBrk="1" hangingPunct="1">
              <a:spcBef>
                <a:spcPts val="600"/>
              </a:spcBef>
              <a:buSzPct val="80000"/>
              <a:buFont typeface="Wingdings" panose="05000000000000000000" pitchFamily="2" charset="2"/>
              <a:buChar char="l"/>
            </a:pPr>
            <a:r>
              <a:rPr lang="en-US" altLang="en-US" sz="2800" b="1" dirty="0">
                <a:solidFill>
                  <a:srgbClr val="404040"/>
                </a:solidFill>
                <a:cs typeface="Arial" pitchFamily="34" charset="0"/>
              </a:rPr>
              <a:t>Strategy Evaluation</a:t>
            </a:r>
          </a:p>
          <a:p>
            <a:pPr lvl="1" eaLnBrk="1" hangingPunct="1">
              <a:spcBef>
                <a:spcPts val="600"/>
              </a:spcBef>
            </a:pPr>
            <a:r>
              <a:rPr lang="en-US" altLang="en-US" sz="2800" dirty="0">
                <a:solidFill>
                  <a:schemeClr val="bg1">
                    <a:lumMod val="50000"/>
                  </a:schemeClr>
                </a:solidFill>
                <a:cs typeface="Arial" pitchFamily="34" charset="0"/>
              </a:rPr>
              <a:t>Determining which strategies are not working well</a:t>
            </a:r>
          </a:p>
          <a:p>
            <a:pPr lvl="1">
              <a:spcBef>
                <a:spcPts val="600"/>
              </a:spcBef>
            </a:pPr>
            <a:r>
              <a:rPr lang="en-US" altLang="en-US" sz="2800" dirty="0">
                <a:solidFill>
                  <a:schemeClr val="bg1">
                    <a:lumMod val="50000"/>
                  </a:schemeClr>
                </a:solidFill>
                <a:cs typeface="Arial" pitchFamily="34" charset="0"/>
              </a:rPr>
              <a:t>Three fundamental activities:</a:t>
            </a:r>
          </a:p>
          <a:p>
            <a:pPr lvl="2">
              <a:spcBef>
                <a:spcPts val="600"/>
              </a:spcBef>
            </a:pPr>
            <a:r>
              <a:rPr lang="en-US" altLang="en-US" sz="2800" dirty="0">
                <a:cs typeface="Arial" pitchFamily="34" charset="0"/>
              </a:rPr>
              <a:t>reviewing external and internal factors that are the bases for current strategies</a:t>
            </a:r>
          </a:p>
          <a:p>
            <a:pPr lvl="2">
              <a:spcBef>
                <a:spcPts val="600"/>
              </a:spcBef>
            </a:pPr>
            <a:r>
              <a:rPr lang="en-US" altLang="en-US" sz="2800" dirty="0">
                <a:cs typeface="Arial" pitchFamily="34" charset="0"/>
              </a:rPr>
              <a:t>measuring performance</a:t>
            </a:r>
          </a:p>
          <a:p>
            <a:pPr lvl="2">
              <a:spcBef>
                <a:spcPts val="600"/>
              </a:spcBef>
            </a:pPr>
            <a:r>
              <a:rPr lang="en-US" altLang="en-US" sz="2800" dirty="0">
                <a:cs typeface="Arial" pitchFamily="34" charset="0"/>
              </a:rPr>
              <a:t>taking corrective actions</a:t>
            </a:r>
          </a:p>
        </p:txBody>
      </p:sp>
    </p:spTree>
    <p:extLst>
      <p:ext uri="{BB962C8B-B14F-4D97-AF65-F5344CB8AC3E}">
        <p14:creationId xmlns:p14="http://schemas.microsoft.com/office/powerpoint/2010/main" val="616227175"/>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標題 2">
            <a:extLst>
              <a:ext uri="{FF2B5EF4-FFF2-40B4-BE49-F238E27FC236}">
                <a16:creationId xmlns:a16="http://schemas.microsoft.com/office/drawing/2014/main" id="{5F3C2B6C-7E2A-4D2B-BF49-A80D8BCBF104}"/>
              </a:ext>
            </a:extLst>
          </p:cNvPr>
          <p:cNvSpPr>
            <a:spLocks noGrp="1"/>
          </p:cNvSpPr>
          <p:nvPr>
            <p:ph type="title"/>
          </p:nvPr>
        </p:nvSpPr>
        <p:spPr/>
        <p:txBody>
          <a:bodyPr>
            <a:normAutofit/>
          </a:bodyPr>
          <a:lstStyle/>
          <a:p>
            <a:r>
              <a:rPr lang="en-US" altLang="zh-HK" sz="3200" dirty="0">
                <a:solidFill>
                  <a:schemeClr val="accent3"/>
                </a:solidFill>
                <a:cs typeface="Arial" charset="0"/>
              </a:rPr>
              <a:t>Key Terms in Strategic Management</a:t>
            </a:r>
            <a:endParaRPr lang="en-HK" sz="3200" dirty="0">
              <a:solidFill>
                <a:schemeClr val="accent3"/>
              </a:solidFill>
              <a:cs typeface="Arial" charset="0"/>
            </a:endParaRPr>
          </a:p>
        </p:txBody>
      </p:sp>
      <p:sp>
        <p:nvSpPr>
          <p:cNvPr id="7" name="Content Placeholder 2">
            <a:extLst>
              <a:ext uri="{FF2B5EF4-FFF2-40B4-BE49-F238E27FC236}">
                <a16:creationId xmlns:a16="http://schemas.microsoft.com/office/drawing/2014/main" id="{34330D50-4DCB-4274-A5D1-029E335AA563}"/>
              </a:ext>
            </a:extLst>
          </p:cNvPr>
          <p:cNvSpPr>
            <a:spLocks noGrp="1"/>
          </p:cNvSpPr>
          <p:nvPr>
            <p:ph idx="1"/>
          </p:nvPr>
        </p:nvSpPr>
        <p:spPr>
          <a:xfrm>
            <a:off x="467544" y="1628800"/>
            <a:ext cx="8208912" cy="4572000"/>
          </a:xfrm>
        </p:spPr>
        <p:txBody>
          <a:bodyPr>
            <a:normAutofit/>
          </a:bodyPr>
          <a:lstStyle/>
          <a:p>
            <a:pPr eaLnBrk="1" hangingPunct="1">
              <a:spcBef>
                <a:spcPts val="600"/>
              </a:spcBef>
              <a:buSzPct val="80000"/>
              <a:buFont typeface="Wingdings" panose="05000000000000000000" pitchFamily="2" charset="2"/>
              <a:buChar char="l"/>
            </a:pPr>
            <a:r>
              <a:rPr lang="en-US" altLang="en-US" sz="2800" b="1" dirty="0">
                <a:cs typeface="Arial" pitchFamily="34" charset="0"/>
              </a:rPr>
              <a:t>Competitive Advantage</a:t>
            </a:r>
          </a:p>
          <a:p>
            <a:pPr lvl="1">
              <a:spcBef>
                <a:spcPts val="600"/>
              </a:spcBef>
            </a:pPr>
            <a:r>
              <a:rPr lang="en-US" altLang="en-US" sz="2800" dirty="0">
                <a:solidFill>
                  <a:schemeClr val="bg1">
                    <a:lumMod val="50000"/>
                  </a:schemeClr>
                </a:solidFill>
                <a:cs typeface="Arial" pitchFamily="34" charset="0"/>
              </a:rPr>
              <a:t>any activity a firm does especially well compared to activities done by rival firms, or</a:t>
            </a:r>
          </a:p>
          <a:p>
            <a:pPr lvl="1">
              <a:spcBef>
                <a:spcPts val="600"/>
              </a:spcBef>
            </a:pPr>
            <a:r>
              <a:rPr lang="en-US" altLang="en-US" sz="2800" dirty="0">
                <a:solidFill>
                  <a:schemeClr val="bg1">
                    <a:lumMod val="50000"/>
                  </a:schemeClr>
                </a:solidFill>
                <a:cs typeface="Arial" pitchFamily="34" charset="0"/>
              </a:rPr>
              <a:t>any resource a firm possesses that rival firms desire.</a:t>
            </a:r>
          </a:p>
          <a:p>
            <a:pPr>
              <a:spcBef>
                <a:spcPts val="600"/>
              </a:spcBef>
            </a:pPr>
            <a:r>
              <a:rPr lang="en-US" sz="2800" dirty="0">
                <a:cs typeface="Arial" panose="020B0604020202020204" pitchFamily="34" charset="0"/>
              </a:rPr>
              <a:t>A firm must strive to achieve sustained competitive advantage</a:t>
            </a:r>
            <a:endParaRPr lang="en-US" altLang="en-US" sz="2800" dirty="0">
              <a:cs typeface="Arial" pitchFamily="34" charset="0"/>
            </a:endParaRPr>
          </a:p>
        </p:txBody>
      </p:sp>
    </p:spTree>
    <p:extLst>
      <p:ext uri="{BB962C8B-B14F-4D97-AF65-F5344CB8AC3E}">
        <p14:creationId xmlns:p14="http://schemas.microsoft.com/office/powerpoint/2010/main" val="418753716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標題 2">
            <a:extLst>
              <a:ext uri="{FF2B5EF4-FFF2-40B4-BE49-F238E27FC236}">
                <a16:creationId xmlns:a16="http://schemas.microsoft.com/office/drawing/2014/main" id="{5F3C2B6C-7E2A-4D2B-BF49-A80D8BCBF104}"/>
              </a:ext>
            </a:extLst>
          </p:cNvPr>
          <p:cNvSpPr>
            <a:spLocks noGrp="1"/>
          </p:cNvSpPr>
          <p:nvPr>
            <p:ph type="title"/>
          </p:nvPr>
        </p:nvSpPr>
        <p:spPr/>
        <p:txBody>
          <a:bodyPr>
            <a:normAutofit/>
          </a:bodyPr>
          <a:lstStyle/>
          <a:p>
            <a:r>
              <a:rPr lang="en-US" altLang="zh-HK" sz="3200" dirty="0">
                <a:solidFill>
                  <a:schemeClr val="accent3"/>
                </a:solidFill>
                <a:cs typeface="Arial" charset="0"/>
              </a:rPr>
              <a:t>Key Terms in Strategic Management</a:t>
            </a:r>
            <a:endParaRPr lang="en-HK" sz="3200" dirty="0">
              <a:solidFill>
                <a:schemeClr val="accent3"/>
              </a:solidFill>
              <a:cs typeface="Arial" charset="0"/>
            </a:endParaRPr>
          </a:p>
        </p:txBody>
      </p:sp>
      <p:sp>
        <p:nvSpPr>
          <p:cNvPr id="6" name="Content Placeholder 2">
            <a:extLst>
              <a:ext uri="{FF2B5EF4-FFF2-40B4-BE49-F238E27FC236}">
                <a16:creationId xmlns:a16="http://schemas.microsoft.com/office/drawing/2014/main" id="{4DAEFA3D-9D6C-4FE9-9B05-77CE10E147E9}"/>
              </a:ext>
            </a:extLst>
          </p:cNvPr>
          <p:cNvSpPr>
            <a:spLocks noGrp="1"/>
          </p:cNvSpPr>
          <p:nvPr>
            <p:ph idx="1"/>
          </p:nvPr>
        </p:nvSpPr>
        <p:spPr>
          <a:xfrm>
            <a:off x="464496" y="1628800"/>
            <a:ext cx="8208912" cy="4572000"/>
          </a:xfrm>
        </p:spPr>
        <p:txBody>
          <a:bodyPr>
            <a:normAutofit/>
          </a:bodyPr>
          <a:lstStyle/>
          <a:p>
            <a:pPr eaLnBrk="1" hangingPunct="1">
              <a:buFont typeface="Wingdings" panose="05000000000000000000" pitchFamily="2" charset="2"/>
              <a:buChar char="l"/>
            </a:pPr>
            <a:r>
              <a:rPr lang="en-US" altLang="en-US" sz="2400" b="1" dirty="0">
                <a:cs typeface="Arial" pitchFamily="34" charset="0"/>
              </a:rPr>
              <a:t>Strategists</a:t>
            </a:r>
          </a:p>
          <a:p>
            <a:pPr lvl="1"/>
            <a:r>
              <a:rPr lang="en-US" altLang="en-US" sz="2400" dirty="0">
                <a:solidFill>
                  <a:schemeClr val="bg1">
                    <a:lumMod val="50000"/>
                  </a:schemeClr>
                </a:solidFill>
                <a:cs typeface="Arial" pitchFamily="34" charset="0"/>
              </a:rPr>
              <a:t>Individuals most responsible for the success or failure of an organization</a:t>
            </a:r>
          </a:p>
          <a:p>
            <a:pPr lvl="1"/>
            <a:r>
              <a:rPr lang="en-US" altLang="en-US" sz="2400" dirty="0">
                <a:solidFill>
                  <a:schemeClr val="bg1">
                    <a:lumMod val="50000"/>
                  </a:schemeClr>
                </a:solidFill>
                <a:cs typeface="Arial" pitchFamily="34" charset="0"/>
              </a:rPr>
              <a:t>Help an organization gather, analyze, and organize information</a:t>
            </a:r>
          </a:p>
          <a:p>
            <a:pPr>
              <a:buFont typeface="Wingdings" panose="05000000000000000000" pitchFamily="2" charset="2"/>
              <a:buChar char="l"/>
            </a:pPr>
            <a:r>
              <a:rPr lang="en-US" altLang="en-US" sz="2400" b="1" dirty="0">
                <a:cs typeface="Arial" pitchFamily="34" charset="0"/>
              </a:rPr>
              <a:t>Vision and Mission Statements</a:t>
            </a:r>
          </a:p>
          <a:p>
            <a:pPr lvl="1"/>
            <a:r>
              <a:rPr lang="en-US" altLang="en-US" sz="2400" dirty="0">
                <a:cs typeface="Arial" pitchFamily="34" charset="0"/>
              </a:rPr>
              <a:t>A vision statement answers the question “What do we want to become?”</a:t>
            </a:r>
          </a:p>
          <a:p>
            <a:pPr lvl="1"/>
            <a:r>
              <a:rPr lang="en-US" altLang="en-US" sz="2400" dirty="0">
                <a:cs typeface="Arial" pitchFamily="34" charset="0"/>
              </a:rPr>
              <a:t>A mission statement answers the question “What is our business?”</a:t>
            </a:r>
          </a:p>
          <a:p>
            <a:endParaRPr lang="en-US" altLang="en-US" b="1" dirty="0">
              <a:latin typeface="Arial" pitchFamily="34" charset="0"/>
              <a:cs typeface="Arial" pitchFamily="34" charset="0"/>
            </a:endParaRPr>
          </a:p>
        </p:txBody>
      </p:sp>
    </p:spTree>
    <p:extLst>
      <p:ext uri="{BB962C8B-B14F-4D97-AF65-F5344CB8AC3E}">
        <p14:creationId xmlns:p14="http://schemas.microsoft.com/office/powerpoint/2010/main" val="2986280801"/>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標題 2">
            <a:extLst>
              <a:ext uri="{FF2B5EF4-FFF2-40B4-BE49-F238E27FC236}">
                <a16:creationId xmlns:a16="http://schemas.microsoft.com/office/drawing/2014/main" id="{5F3C2B6C-7E2A-4D2B-BF49-A80D8BCBF104}"/>
              </a:ext>
            </a:extLst>
          </p:cNvPr>
          <p:cNvSpPr>
            <a:spLocks noGrp="1"/>
          </p:cNvSpPr>
          <p:nvPr>
            <p:ph type="title"/>
          </p:nvPr>
        </p:nvSpPr>
        <p:spPr/>
        <p:txBody>
          <a:bodyPr>
            <a:normAutofit/>
          </a:bodyPr>
          <a:lstStyle/>
          <a:p>
            <a:r>
              <a:rPr lang="en-US" altLang="zh-HK" sz="3200" dirty="0">
                <a:solidFill>
                  <a:schemeClr val="accent3"/>
                </a:solidFill>
                <a:cs typeface="Arial" charset="0"/>
              </a:rPr>
              <a:t>Key Terms in Strategic Management</a:t>
            </a:r>
            <a:endParaRPr lang="en-HK" sz="3200" dirty="0">
              <a:solidFill>
                <a:schemeClr val="accent3"/>
              </a:solidFill>
              <a:cs typeface="Arial" charset="0"/>
            </a:endParaRPr>
          </a:p>
        </p:txBody>
      </p:sp>
      <p:sp>
        <p:nvSpPr>
          <p:cNvPr id="7" name="Content Placeholder 2">
            <a:extLst>
              <a:ext uri="{FF2B5EF4-FFF2-40B4-BE49-F238E27FC236}">
                <a16:creationId xmlns:a16="http://schemas.microsoft.com/office/drawing/2014/main" id="{8DFD942B-C6D8-4E28-9EBA-579A283460E8}"/>
              </a:ext>
            </a:extLst>
          </p:cNvPr>
          <p:cNvSpPr>
            <a:spLocks noGrp="1"/>
          </p:cNvSpPr>
          <p:nvPr>
            <p:ph idx="1"/>
          </p:nvPr>
        </p:nvSpPr>
        <p:spPr>
          <a:xfrm>
            <a:off x="411975" y="1628800"/>
            <a:ext cx="8313954" cy="4572000"/>
          </a:xfrm>
        </p:spPr>
        <p:txBody>
          <a:bodyPr>
            <a:normAutofit/>
          </a:bodyPr>
          <a:lstStyle/>
          <a:p>
            <a:pPr eaLnBrk="1" hangingPunct="1">
              <a:spcBef>
                <a:spcPts val="600"/>
              </a:spcBef>
              <a:buSzPct val="80000"/>
              <a:buFont typeface="Wingdings" panose="05000000000000000000" pitchFamily="2" charset="2"/>
              <a:buChar char="l"/>
            </a:pPr>
            <a:r>
              <a:rPr lang="en-US" altLang="en-US" sz="2600" b="1" dirty="0">
                <a:cs typeface="Arial" pitchFamily="34" charset="0"/>
              </a:rPr>
              <a:t>External Opportunities and Threats</a:t>
            </a:r>
          </a:p>
          <a:p>
            <a:pPr lvl="1">
              <a:spcBef>
                <a:spcPts val="600"/>
              </a:spcBef>
            </a:pPr>
            <a:r>
              <a:rPr lang="en-US" altLang="en-US" sz="2600" dirty="0">
                <a:cs typeface="Arial" pitchFamily="34" charset="0"/>
              </a:rPr>
              <a:t>economic, social, cultural, demographic, environmental, political, legal, governmental, technological, and competitive trends and events that could significantly benefit or harm an organization</a:t>
            </a:r>
          </a:p>
          <a:p>
            <a:pPr>
              <a:spcBef>
                <a:spcPts val="600"/>
              </a:spcBef>
              <a:buSzPct val="80000"/>
              <a:buFont typeface="Wingdings" panose="05000000000000000000" pitchFamily="2" charset="2"/>
              <a:buChar char="l"/>
            </a:pPr>
            <a:r>
              <a:rPr lang="en-US" altLang="en-US" sz="2600" b="1" dirty="0">
                <a:cs typeface="Arial" pitchFamily="34" charset="0"/>
              </a:rPr>
              <a:t>Internal Strengths and Internal Weaknesses </a:t>
            </a:r>
          </a:p>
          <a:p>
            <a:pPr lvl="1" eaLnBrk="1" hangingPunct="1">
              <a:spcBef>
                <a:spcPts val="600"/>
              </a:spcBef>
            </a:pPr>
            <a:r>
              <a:rPr lang="en-US" altLang="en-US" sz="2600" dirty="0">
                <a:cs typeface="Arial" pitchFamily="34" charset="0"/>
              </a:rPr>
              <a:t>an organization’</a:t>
            </a:r>
            <a:r>
              <a:rPr lang="en-US" altLang="ja-JP" sz="2600" dirty="0">
                <a:cs typeface="Arial" pitchFamily="34" charset="0"/>
              </a:rPr>
              <a:t>s controllable activities that are performed especially well or poorly</a:t>
            </a:r>
          </a:p>
          <a:p>
            <a:pPr lvl="1" eaLnBrk="1" hangingPunct="1">
              <a:spcBef>
                <a:spcPts val="600"/>
              </a:spcBef>
            </a:pPr>
            <a:r>
              <a:rPr lang="en-US" altLang="en-US" sz="2600" dirty="0">
                <a:cs typeface="Arial" pitchFamily="34" charset="0"/>
              </a:rPr>
              <a:t>determined relative to competitors</a:t>
            </a:r>
          </a:p>
        </p:txBody>
      </p:sp>
    </p:spTree>
    <p:extLst>
      <p:ext uri="{BB962C8B-B14F-4D97-AF65-F5344CB8AC3E}">
        <p14:creationId xmlns:p14="http://schemas.microsoft.com/office/powerpoint/2010/main" val="4026277039"/>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標題 2">
            <a:extLst>
              <a:ext uri="{FF2B5EF4-FFF2-40B4-BE49-F238E27FC236}">
                <a16:creationId xmlns:a16="http://schemas.microsoft.com/office/drawing/2014/main" id="{5F3C2B6C-7E2A-4D2B-BF49-A80D8BCBF104}"/>
              </a:ext>
            </a:extLst>
          </p:cNvPr>
          <p:cNvSpPr>
            <a:spLocks noGrp="1"/>
          </p:cNvSpPr>
          <p:nvPr>
            <p:ph type="title"/>
          </p:nvPr>
        </p:nvSpPr>
        <p:spPr/>
        <p:txBody>
          <a:bodyPr>
            <a:normAutofit/>
          </a:bodyPr>
          <a:lstStyle/>
          <a:p>
            <a:r>
              <a:rPr lang="en-US" altLang="en-US" sz="3200" dirty="0">
                <a:solidFill>
                  <a:schemeClr val="accent3"/>
                </a:solidFill>
                <a:cs typeface="Arial" charset="0"/>
              </a:rPr>
              <a:t>Some Opportunities and Threats</a:t>
            </a:r>
            <a:endParaRPr lang="en-HK" sz="3200" dirty="0">
              <a:solidFill>
                <a:schemeClr val="accent3"/>
              </a:solidFill>
              <a:cs typeface="Arial" charset="0"/>
            </a:endParaRPr>
          </a:p>
        </p:txBody>
      </p:sp>
      <p:sp>
        <p:nvSpPr>
          <p:cNvPr id="6" name="Content Placeholder 2">
            <a:extLst>
              <a:ext uri="{FF2B5EF4-FFF2-40B4-BE49-F238E27FC236}">
                <a16:creationId xmlns:a16="http://schemas.microsoft.com/office/drawing/2014/main" id="{F9A240A2-4EA0-42DD-9020-C9D7BB1FBAA2}"/>
              </a:ext>
            </a:extLst>
          </p:cNvPr>
          <p:cNvSpPr>
            <a:spLocks noGrp="1"/>
          </p:cNvSpPr>
          <p:nvPr>
            <p:ph idx="1"/>
          </p:nvPr>
        </p:nvSpPr>
        <p:spPr>
          <a:xfrm>
            <a:off x="539552" y="1556792"/>
            <a:ext cx="8296600" cy="4572000"/>
          </a:xfrm>
        </p:spPr>
        <p:txBody>
          <a:bodyPr rtlCol="0">
            <a:normAutofit/>
          </a:bodyPr>
          <a:lstStyle/>
          <a:p>
            <a:r>
              <a:rPr lang="en-US" sz="2800" dirty="0">
                <a:cs typeface="Arial" panose="020B0604020202020204" pitchFamily="34" charset="0"/>
              </a:rPr>
              <a:t>Availability of capital can no longer be taken for granted.</a:t>
            </a:r>
          </a:p>
          <a:p>
            <a:r>
              <a:rPr lang="en-US" sz="2800" dirty="0">
                <a:cs typeface="Arial" panose="020B0604020202020204" pitchFamily="34" charset="0"/>
              </a:rPr>
              <a:t>Consumers expect green operations and products.</a:t>
            </a:r>
          </a:p>
          <a:p>
            <a:r>
              <a:rPr lang="en-US" sz="2800" dirty="0">
                <a:cs typeface="Arial" panose="020B0604020202020204" pitchFamily="34" charset="0"/>
              </a:rPr>
              <a:t>Marketing is moving rapidly to the Internet.</a:t>
            </a:r>
          </a:p>
          <a:p>
            <a:r>
              <a:rPr lang="en-US" sz="2800" dirty="0">
                <a:cs typeface="Arial" panose="020B0604020202020204" pitchFamily="34" charset="0"/>
              </a:rPr>
              <a:t>Commodity food prices are increasing.</a:t>
            </a:r>
          </a:p>
          <a:p>
            <a:r>
              <a:rPr lang="en-US" sz="2800" dirty="0">
                <a:cs typeface="Arial" panose="020B0604020202020204" pitchFamily="34" charset="0"/>
              </a:rPr>
              <a:t>An oversupply of oil is driving oil and gas prices down.</a:t>
            </a:r>
          </a:p>
        </p:txBody>
      </p:sp>
    </p:spTree>
    <p:extLst>
      <p:ext uri="{BB962C8B-B14F-4D97-AF65-F5344CB8AC3E}">
        <p14:creationId xmlns:p14="http://schemas.microsoft.com/office/powerpoint/2010/main" val="3603055919"/>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標題 2">
            <a:extLst>
              <a:ext uri="{FF2B5EF4-FFF2-40B4-BE49-F238E27FC236}">
                <a16:creationId xmlns:a16="http://schemas.microsoft.com/office/drawing/2014/main" id="{5F3C2B6C-7E2A-4D2B-BF49-A80D8BCBF104}"/>
              </a:ext>
            </a:extLst>
          </p:cNvPr>
          <p:cNvSpPr>
            <a:spLocks noGrp="1"/>
          </p:cNvSpPr>
          <p:nvPr>
            <p:ph type="title"/>
          </p:nvPr>
        </p:nvSpPr>
        <p:spPr/>
        <p:txBody>
          <a:bodyPr>
            <a:normAutofit/>
          </a:bodyPr>
          <a:lstStyle/>
          <a:p>
            <a:r>
              <a:rPr lang="en-US" altLang="zh-HK" sz="3200" dirty="0">
                <a:solidFill>
                  <a:schemeClr val="accent3"/>
                </a:solidFill>
                <a:cs typeface="Arial" charset="0"/>
              </a:rPr>
              <a:t>Key Terms in Strategic Management</a:t>
            </a:r>
            <a:endParaRPr lang="en-HK" sz="3200" dirty="0">
              <a:solidFill>
                <a:schemeClr val="accent3"/>
              </a:solidFill>
              <a:cs typeface="Arial" charset="0"/>
            </a:endParaRPr>
          </a:p>
        </p:txBody>
      </p:sp>
      <p:sp>
        <p:nvSpPr>
          <p:cNvPr id="6" name="Content Placeholder 2">
            <a:extLst>
              <a:ext uri="{FF2B5EF4-FFF2-40B4-BE49-F238E27FC236}">
                <a16:creationId xmlns:a16="http://schemas.microsoft.com/office/drawing/2014/main" id="{86A58124-CEF8-4FF7-9BC6-E81406D9A655}"/>
              </a:ext>
            </a:extLst>
          </p:cNvPr>
          <p:cNvSpPr>
            <a:spLocks noGrp="1"/>
          </p:cNvSpPr>
          <p:nvPr>
            <p:ph idx="1"/>
          </p:nvPr>
        </p:nvSpPr>
        <p:spPr>
          <a:xfrm>
            <a:off x="467544" y="1628800"/>
            <a:ext cx="8490346" cy="4572000"/>
          </a:xfrm>
        </p:spPr>
        <p:txBody>
          <a:bodyPr>
            <a:normAutofit/>
          </a:bodyPr>
          <a:lstStyle/>
          <a:p>
            <a:pPr eaLnBrk="1" hangingPunct="1">
              <a:buSzPct val="80000"/>
              <a:buFont typeface="Wingdings" panose="05000000000000000000" pitchFamily="2" charset="2"/>
              <a:buChar char="l"/>
            </a:pPr>
            <a:r>
              <a:rPr lang="en-US" altLang="en-US" sz="2800" b="1" dirty="0">
                <a:cs typeface="Arial" pitchFamily="34" charset="0"/>
              </a:rPr>
              <a:t>Long-Term Objectives</a:t>
            </a:r>
            <a:r>
              <a:rPr lang="en-US" altLang="en-US" sz="2800" dirty="0">
                <a:cs typeface="Arial" pitchFamily="34" charset="0"/>
              </a:rPr>
              <a:t> </a:t>
            </a:r>
          </a:p>
          <a:p>
            <a:pPr lvl="1" eaLnBrk="1" hangingPunct="1"/>
            <a:r>
              <a:rPr lang="en-US" altLang="en-US" sz="2800" dirty="0">
                <a:solidFill>
                  <a:schemeClr val="bg1">
                    <a:lumMod val="50000"/>
                  </a:schemeClr>
                </a:solidFill>
                <a:cs typeface="Arial" pitchFamily="34" charset="0"/>
              </a:rPr>
              <a:t>specific results that an organization seeks to achieve in pursuing its basic mission</a:t>
            </a:r>
          </a:p>
          <a:p>
            <a:pPr lvl="1" eaLnBrk="1" hangingPunct="1"/>
            <a:r>
              <a:rPr lang="en-US" altLang="en-US" sz="2800" dirty="0">
                <a:solidFill>
                  <a:schemeClr val="bg1">
                    <a:lumMod val="50000"/>
                  </a:schemeClr>
                </a:solidFill>
                <a:cs typeface="Arial" pitchFamily="34" charset="0"/>
              </a:rPr>
              <a:t>long-term means more than one year</a:t>
            </a:r>
          </a:p>
          <a:p>
            <a:pPr lvl="1" eaLnBrk="1" hangingPunct="1"/>
            <a:r>
              <a:rPr lang="en-US" altLang="en-US" sz="2800" dirty="0">
                <a:solidFill>
                  <a:schemeClr val="bg1">
                    <a:lumMod val="50000"/>
                  </a:schemeClr>
                </a:solidFill>
                <a:cs typeface="Arial" pitchFamily="34" charset="0"/>
              </a:rPr>
              <a:t>should be challenging, measurable, consistent, reasonable, and clear</a:t>
            </a:r>
          </a:p>
        </p:txBody>
      </p:sp>
    </p:spTree>
    <p:extLst>
      <p:ext uri="{BB962C8B-B14F-4D97-AF65-F5344CB8AC3E}">
        <p14:creationId xmlns:p14="http://schemas.microsoft.com/office/powerpoint/2010/main" val="2244915047"/>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標題 2">
            <a:extLst>
              <a:ext uri="{FF2B5EF4-FFF2-40B4-BE49-F238E27FC236}">
                <a16:creationId xmlns:a16="http://schemas.microsoft.com/office/drawing/2014/main" id="{5F3C2B6C-7E2A-4D2B-BF49-A80D8BCBF104}"/>
              </a:ext>
            </a:extLst>
          </p:cNvPr>
          <p:cNvSpPr>
            <a:spLocks noGrp="1"/>
          </p:cNvSpPr>
          <p:nvPr>
            <p:ph type="title"/>
          </p:nvPr>
        </p:nvSpPr>
        <p:spPr/>
        <p:txBody>
          <a:bodyPr>
            <a:normAutofit/>
          </a:bodyPr>
          <a:lstStyle/>
          <a:p>
            <a:r>
              <a:rPr lang="en-US" altLang="zh-HK" sz="3200" dirty="0">
                <a:solidFill>
                  <a:schemeClr val="accent3"/>
                </a:solidFill>
                <a:cs typeface="Arial" charset="0"/>
              </a:rPr>
              <a:t>Key Terms in Strategic Management</a:t>
            </a:r>
            <a:endParaRPr lang="en-HK" sz="3200" dirty="0">
              <a:solidFill>
                <a:schemeClr val="accent3"/>
              </a:solidFill>
              <a:cs typeface="Arial" charset="0"/>
            </a:endParaRPr>
          </a:p>
        </p:txBody>
      </p:sp>
      <p:sp>
        <p:nvSpPr>
          <p:cNvPr id="7" name="Content Placeholder 2">
            <a:extLst>
              <a:ext uri="{FF2B5EF4-FFF2-40B4-BE49-F238E27FC236}">
                <a16:creationId xmlns:a16="http://schemas.microsoft.com/office/drawing/2014/main" id="{B936A885-32AB-430A-8DCF-5E59D05BC756}"/>
              </a:ext>
            </a:extLst>
          </p:cNvPr>
          <p:cNvSpPr>
            <a:spLocks noGrp="1"/>
          </p:cNvSpPr>
          <p:nvPr>
            <p:ph idx="1"/>
          </p:nvPr>
        </p:nvSpPr>
        <p:spPr>
          <a:xfrm>
            <a:off x="533456" y="1556792"/>
            <a:ext cx="8302696" cy="4572000"/>
          </a:xfrm>
        </p:spPr>
        <p:txBody>
          <a:bodyPr>
            <a:normAutofit/>
          </a:bodyPr>
          <a:lstStyle/>
          <a:p>
            <a:pPr eaLnBrk="1" hangingPunct="1">
              <a:spcBef>
                <a:spcPts val="600"/>
              </a:spcBef>
              <a:buSzPct val="80000"/>
              <a:buFont typeface="Wingdings" panose="05000000000000000000" pitchFamily="2" charset="2"/>
              <a:buChar char="l"/>
            </a:pPr>
            <a:r>
              <a:rPr lang="en-US" altLang="en-US" b="1" dirty="0">
                <a:cs typeface="Arial" pitchFamily="34" charset="0"/>
              </a:rPr>
              <a:t>Strategies</a:t>
            </a:r>
            <a:r>
              <a:rPr lang="en-US" altLang="en-US" dirty="0">
                <a:cs typeface="Arial" pitchFamily="34" charset="0"/>
              </a:rPr>
              <a:t> </a:t>
            </a:r>
          </a:p>
          <a:p>
            <a:pPr lvl="1" eaLnBrk="1" hangingPunct="1">
              <a:spcBef>
                <a:spcPts val="600"/>
              </a:spcBef>
            </a:pPr>
            <a:r>
              <a:rPr lang="en-US" altLang="en-US" sz="2700" dirty="0">
                <a:solidFill>
                  <a:schemeClr val="bg1">
                    <a:lumMod val="50000"/>
                  </a:schemeClr>
                </a:solidFill>
                <a:cs typeface="Arial" pitchFamily="34" charset="0"/>
              </a:rPr>
              <a:t>the means by which long-term objectives will be achieved</a:t>
            </a:r>
          </a:p>
          <a:p>
            <a:pPr lvl="1">
              <a:spcBef>
                <a:spcPts val="600"/>
              </a:spcBef>
            </a:pPr>
            <a:r>
              <a:rPr lang="en-US" altLang="en-US" sz="2700" dirty="0">
                <a:cs typeface="Arial" pitchFamily="34" charset="0"/>
              </a:rPr>
              <a:t>may include geographic expansion, diversification, acquisition, product development, market penetration</a:t>
            </a:r>
            <a:r>
              <a:rPr lang="fr-FR" altLang="en-US" sz="2700" dirty="0">
                <a:cs typeface="Arial" pitchFamily="34" charset="0"/>
              </a:rPr>
              <a:t>, retrenchment, divestiture, liquidation, and joint ventures</a:t>
            </a:r>
            <a:endParaRPr lang="en-US" altLang="en-US" sz="2700" dirty="0">
              <a:cs typeface="Arial" pitchFamily="34" charset="0"/>
            </a:endParaRPr>
          </a:p>
        </p:txBody>
      </p:sp>
    </p:spTree>
    <p:extLst>
      <p:ext uri="{BB962C8B-B14F-4D97-AF65-F5344CB8AC3E}">
        <p14:creationId xmlns:p14="http://schemas.microsoft.com/office/powerpoint/2010/main" val="260589083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標題 2">
            <a:extLst>
              <a:ext uri="{FF2B5EF4-FFF2-40B4-BE49-F238E27FC236}">
                <a16:creationId xmlns:a16="http://schemas.microsoft.com/office/drawing/2014/main" id="{5F3C2B6C-7E2A-4D2B-BF49-A80D8BCBF104}"/>
              </a:ext>
            </a:extLst>
          </p:cNvPr>
          <p:cNvSpPr>
            <a:spLocks noGrp="1"/>
          </p:cNvSpPr>
          <p:nvPr>
            <p:ph type="title"/>
          </p:nvPr>
        </p:nvSpPr>
        <p:spPr/>
        <p:txBody>
          <a:bodyPr>
            <a:normAutofit/>
          </a:bodyPr>
          <a:lstStyle/>
          <a:p>
            <a:r>
              <a:rPr lang="en-US" altLang="zh-HK" sz="3200" dirty="0">
                <a:solidFill>
                  <a:schemeClr val="accent3"/>
                </a:solidFill>
                <a:cs typeface="Arial" charset="0"/>
              </a:rPr>
              <a:t>Key Terms in Strategic Management</a:t>
            </a:r>
            <a:endParaRPr lang="en-HK" sz="3200" dirty="0">
              <a:solidFill>
                <a:schemeClr val="accent3"/>
              </a:solidFill>
              <a:cs typeface="Arial" charset="0"/>
            </a:endParaRPr>
          </a:p>
        </p:txBody>
      </p:sp>
      <p:sp>
        <p:nvSpPr>
          <p:cNvPr id="6" name="Content Placeholder 2">
            <a:extLst>
              <a:ext uri="{FF2B5EF4-FFF2-40B4-BE49-F238E27FC236}">
                <a16:creationId xmlns:a16="http://schemas.microsoft.com/office/drawing/2014/main" id="{76A9B5B4-E035-4643-AA63-2FC099C69114}"/>
              </a:ext>
            </a:extLst>
          </p:cNvPr>
          <p:cNvSpPr>
            <a:spLocks noGrp="1"/>
          </p:cNvSpPr>
          <p:nvPr>
            <p:ph idx="1"/>
          </p:nvPr>
        </p:nvSpPr>
        <p:spPr>
          <a:xfrm>
            <a:off x="467544" y="1628800"/>
            <a:ext cx="8208912" cy="4572000"/>
          </a:xfrm>
        </p:spPr>
        <p:txBody>
          <a:bodyPr>
            <a:normAutofit/>
          </a:bodyPr>
          <a:lstStyle/>
          <a:p>
            <a:pPr eaLnBrk="1" hangingPunct="1">
              <a:spcBef>
                <a:spcPts val="600"/>
              </a:spcBef>
              <a:buSzPct val="80000"/>
              <a:buFont typeface="Wingdings" panose="05000000000000000000" pitchFamily="2" charset="2"/>
              <a:buChar char="l"/>
            </a:pPr>
            <a:r>
              <a:rPr lang="en-US" altLang="en-US" sz="2400" b="1" dirty="0">
                <a:ea typeface="+mj-ea"/>
                <a:cs typeface="Arial" pitchFamily="34" charset="0"/>
              </a:rPr>
              <a:t>Annual objectives </a:t>
            </a:r>
          </a:p>
          <a:p>
            <a:pPr lvl="1" eaLnBrk="1" hangingPunct="1">
              <a:spcBef>
                <a:spcPts val="600"/>
              </a:spcBef>
            </a:pPr>
            <a:r>
              <a:rPr lang="en-US" altLang="en-US" sz="2400" dirty="0">
                <a:solidFill>
                  <a:schemeClr val="bg1">
                    <a:lumMod val="50000"/>
                  </a:schemeClr>
                </a:solidFill>
                <a:ea typeface="+mj-ea"/>
                <a:cs typeface="Arial" pitchFamily="34" charset="0"/>
              </a:rPr>
              <a:t>short-term milestones that organizations must achieve to reach long-term objectives </a:t>
            </a:r>
          </a:p>
          <a:p>
            <a:pPr lvl="1" eaLnBrk="1" hangingPunct="1">
              <a:spcBef>
                <a:spcPts val="600"/>
              </a:spcBef>
            </a:pPr>
            <a:r>
              <a:rPr lang="en-US" altLang="en-US" sz="2400" dirty="0">
                <a:solidFill>
                  <a:schemeClr val="bg1">
                    <a:lumMod val="50000"/>
                  </a:schemeClr>
                </a:solidFill>
                <a:ea typeface="+mj-ea"/>
                <a:cs typeface="Arial" pitchFamily="34" charset="0"/>
              </a:rPr>
              <a:t>should be measurable, quantitative, challenging, realistic, consistent, and prioritized</a:t>
            </a:r>
          </a:p>
          <a:p>
            <a:pPr lvl="1" eaLnBrk="1" hangingPunct="1">
              <a:spcBef>
                <a:spcPts val="600"/>
              </a:spcBef>
            </a:pPr>
            <a:r>
              <a:rPr lang="en-US" altLang="en-US" sz="2400" dirty="0">
                <a:solidFill>
                  <a:schemeClr val="bg1">
                    <a:lumMod val="50000"/>
                  </a:schemeClr>
                </a:solidFill>
                <a:ea typeface="+mj-ea"/>
                <a:cs typeface="Arial" pitchFamily="34" charset="0"/>
              </a:rPr>
              <a:t>should be established at the corporate, divisional, and functional levels in a large organization</a:t>
            </a:r>
          </a:p>
          <a:p>
            <a:pPr>
              <a:spcBef>
                <a:spcPts val="600"/>
              </a:spcBef>
              <a:buSzPct val="80000"/>
              <a:buFont typeface="Wingdings" panose="05000000000000000000" pitchFamily="2" charset="2"/>
              <a:buChar char="l"/>
            </a:pPr>
            <a:r>
              <a:rPr lang="en-US" altLang="en-US" sz="2400" b="1" dirty="0">
                <a:ea typeface="+mj-ea"/>
                <a:cs typeface="Arial" pitchFamily="34" charset="0"/>
              </a:rPr>
              <a:t>Policies</a:t>
            </a:r>
          </a:p>
          <a:p>
            <a:pPr lvl="1">
              <a:spcBef>
                <a:spcPts val="600"/>
              </a:spcBef>
            </a:pPr>
            <a:r>
              <a:rPr lang="en-US" sz="2400" dirty="0">
                <a:solidFill>
                  <a:schemeClr val="bg1">
                    <a:lumMod val="50000"/>
                  </a:schemeClr>
                </a:solidFill>
                <a:ea typeface="+mj-ea"/>
                <a:cs typeface="Arial" panose="020B0604020202020204" pitchFamily="34" charset="0"/>
              </a:rPr>
              <a:t>the means by which annual objectives will be achieved</a:t>
            </a:r>
            <a:endParaRPr lang="en-US" altLang="en-US" sz="2400" b="1" dirty="0">
              <a:solidFill>
                <a:schemeClr val="bg1">
                  <a:lumMod val="50000"/>
                </a:schemeClr>
              </a:solidFill>
              <a:ea typeface="+mj-ea"/>
              <a:cs typeface="Arial" pitchFamily="34" charset="0"/>
            </a:endParaRPr>
          </a:p>
          <a:p>
            <a:pPr>
              <a:buFont typeface="Franklin Gothic Book" pitchFamily="-84" charset="0"/>
              <a:buChar char="►"/>
            </a:pPr>
            <a:endParaRPr lang="en-US" altLang="en-US" dirty="0">
              <a:latin typeface="Arial" pitchFamily="34" charset="0"/>
              <a:cs typeface="Arial" pitchFamily="34" charset="0"/>
            </a:endParaRPr>
          </a:p>
        </p:txBody>
      </p:sp>
    </p:spTree>
    <p:extLst>
      <p:ext uri="{BB962C8B-B14F-4D97-AF65-F5344CB8AC3E}">
        <p14:creationId xmlns:p14="http://schemas.microsoft.com/office/powerpoint/2010/main" val="133095264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標題 2">
            <a:extLst>
              <a:ext uri="{FF2B5EF4-FFF2-40B4-BE49-F238E27FC236}">
                <a16:creationId xmlns:a16="http://schemas.microsoft.com/office/drawing/2014/main" id="{5F3C2B6C-7E2A-4D2B-BF49-A80D8BCBF104}"/>
              </a:ext>
            </a:extLst>
          </p:cNvPr>
          <p:cNvSpPr>
            <a:spLocks noGrp="1"/>
          </p:cNvSpPr>
          <p:nvPr>
            <p:ph type="title"/>
          </p:nvPr>
        </p:nvSpPr>
        <p:spPr/>
        <p:txBody>
          <a:bodyPr>
            <a:normAutofit/>
          </a:bodyPr>
          <a:lstStyle/>
          <a:p>
            <a:r>
              <a:rPr lang="en-US" altLang="zh-HK" sz="3200" dirty="0">
                <a:solidFill>
                  <a:schemeClr val="accent3"/>
                </a:solidFill>
                <a:cs typeface="Arial" charset="0"/>
              </a:rPr>
              <a:t>The Strategic-Management Model</a:t>
            </a:r>
            <a:endParaRPr lang="en-HK" sz="3200" dirty="0">
              <a:solidFill>
                <a:schemeClr val="accent3"/>
              </a:solidFill>
              <a:cs typeface="Arial" charset="0"/>
            </a:endParaRPr>
          </a:p>
        </p:txBody>
      </p:sp>
      <p:graphicFrame>
        <p:nvGraphicFramePr>
          <p:cNvPr id="4" name="Content Placeholder 4">
            <a:extLst>
              <a:ext uri="{FF2B5EF4-FFF2-40B4-BE49-F238E27FC236}">
                <a16:creationId xmlns:a16="http://schemas.microsoft.com/office/drawing/2014/main" id="{35FD74EC-754A-4CE0-9A71-50F8CFECC381}"/>
              </a:ext>
            </a:extLst>
          </p:cNvPr>
          <p:cNvGraphicFramePr>
            <a:graphicFrameLocks noGrp="1"/>
          </p:cNvGraphicFramePr>
          <p:nvPr>
            <p:ph idx="1"/>
            <p:extLst>
              <p:ext uri="{D42A27DB-BD31-4B8C-83A1-F6EECF244321}">
                <p14:modId xmlns:p14="http://schemas.microsoft.com/office/powerpoint/2010/main" val="2340855717"/>
              </p:ext>
            </p:extLst>
          </p:nvPr>
        </p:nvGraphicFramePr>
        <p:xfrm>
          <a:off x="714400" y="1772816"/>
          <a:ext cx="7715200" cy="399330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45609495"/>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標題 2">
            <a:extLst>
              <a:ext uri="{FF2B5EF4-FFF2-40B4-BE49-F238E27FC236}">
                <a16:creationId xmlns:a16="http://schemas.microsoft.com/office/drawing/2014/main" id="{5F3C2B6C-7E2A-4D2B-BF49-A80D8BCBF104}"/>
              </a:ext>
            </a:extLst>
          </p:cNvPr>
          <p:cNvSpPr>
            <a:spLocks noGrp="1"/>
          </p:cNvSpPr>
          <p:nvPr>
            <p:ph type="title"/>
          </p:nvPr>
        </p:nvSpPr>
        <p:spPr/>
        <p:txBody>
          <a:bodyPr>
            <a:normAutofit/>
          </a:bodyPr>
          <a:lstStyle/>
          <a:p>
            <a:r>
              <a:rPr lang="en-US" altLang="en-US" sz="3200" dirty="0">
                <a:cs typeface="Arial" charset="0"/>
              </a:rPr>
              <a:t>Comprehensive Strategic-Management Model</a:t>
            </a:r>
            <a:endParaRPr lang="en-HK" sz="3200" dirty="0">
              <a:solidFill>
                <a:schemeClr val="accent3"/>
              </a:solidFill>
              <a:cs typeface="Arial" charset="0"/>
            </a:endParaRPr>
          </a:p>
        </p:txBody>
      </p:sp>
      <p:pic>
        <p:nvPicPr>
          <p:cNvPr id="6" name="Picture 5">
            <a:extLst>
              <a:ext uri="{FF2B5EF4-FFF2-40B4-BE49-F238E27FC236}">
                <a16:creationId xmlns:a16="http://schemas.microsoft.com/office/drawing/2014/main" id="{EB4620F5-83E6-41CF-8DD6-AC54195AC64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79611" y="1340768"/>
            <a:ext cx="6178681" cy="4876801"/>
          </a:xfrm>
          <a:prstGeom prst="rect">
            <a:avLst/>
          </a:prstGeom>
        </p:spPr>
      </p:pic>
    </p:spTree>
    <p:extLst>
      <p:ext uri="{BB962C8B-B14F-4D97-AF65-F5344CB8AC3E}">
        <p14:creationId xmlns:p14="http://schemas.microsoft.com/office/powerpoint/2010/main" val="1128103165"/>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標題 2">
            <a:extLst>
              <a:ext uri="{FF2B5EF4-FFF2-40B4-BE49-F238E27FC236}">
                <a16:creationId xmlns:a16="http://schemas.microsoft.com/office/drawing/2014/main" id="{5F3C2B6C-7E2A-4D2B-BF49-A80D8BCBF104}"/>
              </a:ext>
            </a:extLst>
          </p:cNvPr>
          <p:cNvSpPr>
            <a:spLocks noGrp="1"/>
          </p:cNvSpPr>
          <p:nvPr>
            <p:ph type="title"/>
          </p:nvPr>
        </p:nvSpPr>
        <p:spPr/>
        <p:txBody>
          <a:bodyPr>
            <a:normAutofit/>
          </a:bodyPr>
          <a:lstStyle/>
          <a:p>
            <a:r>
              <a:rPr lang="en-US" altLang="en-US" sz="3200" dirty="0">
                <a:solidFill>
                  <a:schemeClr val="accent3"/>
                </a:solidFill>
                <a:cs typeface="Arial" charset="0"/>
              </a:rPr>
              <a:t>Benefits of Strategic Management</a:t>
            </a:r>
            <a:endParaRPr lang="en-HK" sz="3200" dirty="0">
              <a:solidFill>
                <a:schemeClr val="accent3"/>
              </a:solidFill>
              <a:cs typeface="Arial" charset="0"/>
            </a:endParaRPr>
          </a:p>
        </p:txBody>
      </p:sp>
      <p:sp>
        <p:nvSpPr>
          <p:cNvPr id="7" name="Content Placeholder 2">
            <a:extLst>
              <a:ext uri="{FF2B5EF4-FFF2-40B4-BE49-F238E27FC236}">
                <a16:creationId xmlns:a16="http://schemas.microsoft.com/office/drawing/2014/main" id="{3F4339F7-E845-46B7-BC0C-5F4F4C112D6E}"/>
              </a:ext>
            </a:extLst>
          </p:cNvPr>
          <p:cNvSpPr>
            <a:spLocks noGrp="1"/>
          </p:cNvSpPr>
          <p:nvPr>
            <p:ph idx="1"/>
          </p:nvPr>
        </p:nvSpPr>
        <p:spPr>
          <a:xfrm>
            <a:off x="467544" y="1556792"/>
            <a:ext cx="8064896" cy="4572000"/>
          </a:xfrm>
        </p:spPr>
        <p:txBody>
          <a:bodyPr>
            <a:normAutofit/>
          </a:bodyPr>
          <a:lstStyle/>
          <a:p>
            <a:pPr>
              <a:spcBef>
                <a:spcPts val="600"/>
              </a:spcBef>
              <a:defRPr/>
            </a:pPr>
            <a:r>
              <a:rPr lang="en-US" sz="2800" dirty="0">
                <a:cs typeface="Arial" charset="0"/>
              </a:rPr>
              <a:t>Strategic management allows an organization to be more proactive than reactive in shaping its own future; </a:t>
            </a:r>
          </a:p>
          <a:p>
            <a:pPr>
              <a:spcBef>
                <a:spcPts val="600"/>
              </a:spcBef>
              <a:defRPr/>
            </a:pPr>
            <a:r>
              <a:rPr lang="en-US" sz="2800" dirty="0">
                <a:cs typeface="Arial" charset="0"/>
              </a:rPr>
              <a:t>It allows an organization to initiate and influence (rather than just respond to) activities—and thus to exert control over its own destiny.</a:t>
            </a:r>
          </a:p>
        </p:txBody>
      </p:sp>
    </p:spTree>
    <p:extLst>
      <p:ext uri="{BB962C8B-B14F-4D97-AF65-F5344CB8AC3E}">
        <p14:creationId xmlns:p14="http://schemas.microsoft.com/office/powerpoint/2010/main" val="335274260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標題 2">
            <a:extLst>
              <a:ext uri="{FF2B5EF4-FFF2-40B4-BE49-F238E27FC236}">
                <a16:creationId xmlns:a16="http://schemas.microsoft.com/office/drawing/2014/main" id="{5F3C2B6C-7E2A-4D2B-BF49-A80D8BCBF104}"/>
              </a:ext>
            </a:extLst>
          </p:cNvPr>
          <p:cNvSpPr>
            <a:spLocks noGrp="1"/>
          </p:cNvSpPr>
          <p:nvPr>
            <p:ph type="title"/>
          </p:nvPr>
        </p:nvSpPr>
        <p:spPr/>
        <p:txBody>
          <a:bodyPr>
            <a:normAutofit/>
          </a:bodyPr>
          <a:lstStyle/>
          <a:p>
            <a:r>
              <a:rPr lang="en-US" altLang="en-US" sz="2900" dirty="0">
                <a:solidFill>
                  <a:schemeClr val="accent3"/>
                </a:solidFill>
                <a:cs typeface="Arial" charset="0"/>
              </a:rPr>
              <a:t>Benefits to a Firm That Does Strategic Planning</a:t>
            </a:r>
            <a:endParaRPr lang="en-HK" sz="2900" dirty="0">
              <a:solidFill>
                <a:schemeClr val="accent3"/>
              </a:solidFill>
              <a:cs typeface="Arial" charset="0"/>
            </a:endParaRPr>
          </a:p>
        </p:txBody>
      </p:sp>
      <p:pic>
        <p:nvPicPr>
          <p:cNvPr id="6" name="Picture 5">
            <a:extLst>
              <a:ext uri="{FF2B5EF4-FFF2-40B4-BE49-F238E27FC236}">
                <a16:creationId xmlns:a16="http://schemas.microsoft.com/office/drawing/2014/main" id="{24DB915D-EB13-4B59-9BBE-31973FB1197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5753" y="1748036"/>
            <a:ext cx="7746398" cy="3361928"/>
          </a:xfrm>
          <a:prstGeom prst="rect">
            <a:avLst/>
          </a:prstGeom>
        </p:spPr>
      </p:pic>
    </p:spTree>
    <p:extLst>
      <p:ext uri="{BB962C8B-B14F-4D97-AF65-F5344CB8AC3E}">
        <p14:creationId xmlns:p14="http://schemas.microsoft.com/office/powerpoint/2010/main" val="4244506472"/>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標題 2">
            <a:extLst>
              <a:ext uri="{FF2B5EF4-FFF2-40B4-BE49-F238E27FC236}">
                <a16:creationId xmlns:a16="http://schemas.microsoft.com/office/drawing/2014/main" id="{5F3C2B6C-7E2A-4D2B-BF49-A80D8BCBF104}"/>
              </a:ext>
            </a:extLst>
          </p:cNvPr>
          <p:cNvSpPr>
            <a:spLocks noGrp="1"/>
          </p:cNvSpPr>
          <p:nvPr>
            <p:ph type="title"/>
          </p:nvPr>
        </p:nvSpPr>
        <p:spPr/>
        <p:txBody>
          <a:bodyPr>
            <a:normAutofit/>
          </a:bodyPr>
          <a:lstStyle/>
          <a:p>
            <a:r>
              <a:rPr lang="en-US" altLang="en-US" sz="3200" dirty="0">
                <a:solidFill>
                  <a:schemeClr val="accent3"/>
                </a:solidFill>
                <a:cs typeface="Arial" charset="0"/>
              </a:rPr>
              <a:t>Financial Benefits</a:t>
            </a:r>
            <a:endParaRPr lang="en-HK" sz="3200" dirty="0">
              <a:solidFill>
                <a:schemeClr val="accent3"/>
              </a:solidFill>
              <a:cs typeface="Arial" charset="0"/>
            </a:endParaRPr>
          </a:p>
        </p:txBody>
      </p:sp>
      <p:sp>
        <p:nvSpPr>
          <p:cNvPr id="6" name="Content Placeholder 2">
            <a:extLst>
              <a:ext uri="{FF2B5EF4-FFF2-40B4-BE49-F238E27FC236}">
                <a16:creationId xmlns:a16="http://schemas.microsoft.com/office/drawing/2014/main" id="{F95E9BC7-EF12-4754-B91E-3595F1944AAF}"/>
              </a:ext>
            </a:extLst>
          </p:cNvPr>
          <p:cNvSpPr>
            <a:spLocks noGrp="1"/>
          </p:cNvSpPr>
          <p:nvPr>
            <p:ph idx="1"/>
          </p:nvPr>
        </p:nvSpPr>
        <p:spPr>
          <a:xfrm>
            <a:off x="467544" y="1628800"/>
            <a:ext cx="8136904" cy="4572000"/>
          </a:xfrm>
        </p:spPr>
        <p:txBody>
          <a:bodyPr>
            <a:normAutofit/>
          </a:bodyPr>
          <a:lstStyle/>
          <a:p>
            <a:pPr eaLnBrk="1" hangingPunct="1">
              <a:spcBef>
                <a:spcPts val="600"/>
              </a:spcBef>
            </a:pPr>
            <a:r>
              <a:rPr lang="en-US" altLang="en-US" sz="2800" dirty="0">
                <a:cs typeface="Arial" pitchFamily="34" charset="0"/>
              </a:rPr>
              <a:t>Businesses using strategic-management concepts show significant improvement in sales, profitability, and productivity compared to firms without systematic planning activities</a:t>
            </a:r>
          </a:p>
          <a:p>
            <a:pPr>
              <a:spcBef>
                <a:spcPts val="600"/>
              </a:spcBef>
            </a:pPr>
            <a:r>
              <a:rPr lang="en-US" altLang="en-US" sz="2800" dirty="0">
                <a:cs typeface="Arial" pitchFamily="34" charset="0"/>
              </a:rPr>
              <a:t>High-performing firms tend to do systematic planning to prepare for future fluctuations in their external and internal environments</a:t>
            </a:r>
          </a:p>
        </p:txBody>
      </p:sp>
    </p:spTree>
    <p:extLst>
      <p:ext uri="{BB962C8B-B14F-4D97-AF65-F5344CB8AC3E}">
        <p14:creationId xmlns:p14="http://schemas.microsoft.com/office/powerpoint/2010/main" val="2818515445"/>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標題 2">
            <a:extLst>
              <a:ext uri="{FF2B5EF4-FFF2-40B4-BE49-F238E27FC236}">
                <a16:creationId xmlns:a16="http://schemas.microsoft.com/office/drawing/2014/main" id="{5F3C2B6C-7E2A-4D2B-BF49-A80D8BCBF104}"/>
              </a:ext>
            </a:extLst>
          </p:cNvPr>
          <p:cNvSpPr>
            <a:spLocks noGrp="1"/>
          </p:cNvSpPr>
          <p:nvPr>
            <p:ph type="title"/>
          </p:nvPr>
        </p:nvSpPr>
        <p:spPr/>
        <p:txBody>
          <a:bodyPr>
            <a:normAutofit/>
          </a:bodyPr>
          <a:lstStyle/>
          <a:p>
            <a:r>
              <a:rPr lang="en-US" altLang="en-US" sz="3200" dirty="0">
                <a:solidFill>
                  <a:schemeClr val="accent3"/>
                </a:solidFill>
                <a:cs typeface="Arial" charset="0"/>
              </a:rPr>
              <a:t>Nonfinancial Benefits</a:t>
            </a:r>
            <a:endParaRPr lang="en-HK" sz="3200" dirty="0">
              <a:solidFill>
                <a:schemeClr val="accent3"/>
              </a:solidFill>
              <a:cs typeface="Arial" charset="0"/>
            </a:endParaRPr>
          </a:p>
        </p:txBody>
      </p:sp>
      <p:sp>
        <p:nvSpPr>
          <p:cNvPr id="7" name="Content Placeholder 2">
            <a:extLst>
              <a:ext uri="{FF2B5EF4-FFF2-40B4-BE49-F238E27FC236}">
                <a16:creationId xmlns:a16="http://schemas.microsoft.com/office/drawing/2014/main" id="{82EA95B4-A0D2-4503-A741-EA6A8C3FA096}"/>
              </a:ext>
            </a:extLst>
          </p:cNvPr>
          <p:cNvSpPr>
            <a:spLocks noGrp="1"/>
          </p:cNvSpPr>
          <p:nvPr>
            <p:ph idx="1"/>
          </p:nvPr>
        </p:nvSpPr>
        <p:spPr>
          <a:xfrm>
            <a:off x="467544" y="1628800"/>
            <a:ext cx="8503920" cy="4572000"/>
          </a:xfrm>
        </p:spPr>
        <p:txBody>
          <a:bodyPr>
            <a:normAutofit/>
          </a:bodyPr>
          <a:lstStyle/>
          <a:p>
            <a:pPr eaLnBrk="1" hangingPunct="1"/>
            <a:r>
              <a:rPr lang="en-US" altLang="en-US" sz="2800" dirty="0">
                <a:cs typeface="Arial" pitchFamily="34" charset="0"/>
              </a:rPr>
              <a:t>Enhanced awareness of external threats</a:t>
            </a:r>
          </a:p>
          <a:p>
            <a:pPr eaLnBrk="1" hangingPunct="1"/>
            <a:r>
              <a:rPr lang="en-US" altLang="en-US" sz="2800" dirty="0">
                <a:cs typeface="Arial" pitchFamily="34" charset="0"/>
              </a:rPr>
              <a:t>Improved understanding of competitors’</a:t>
            </a:r>
            <a:r>
              <a:rPr lang="en-US" altLang="ja-JP" sz="2800" dirty="0">
                <a:cs typeface="Arial" pitchFamily="34" charset="0"/>
              </a:rPr>
              <a:t>  </a:t>
            </a:r>
            <a:r>
              <a:rPr lang="en-US" altLang="en-US" sz="2800" dirty="0">
                <a:cs typeface="Arial" pitchFamily="34" charset="0"/>
              </a:rPr>
              <a:t>strategies</a:t>
            </a:r>
          </a:p>
          <a:p>
            <a:pPr eaLnBrk="1" hangingPunct="1"/>
            <a:r>
              <a:rPr lang="en-US" altLang="en-US" sz="2800" dirty="0">
                <a:cs typeface="Arial" pitchFamily="34" charset="0"/>
              </a:rPr>
              <a:t>Increased employee productivity</a:t>
            </a:r>
          </a:p>
          <a:p>
            <a:pPr eaLnBrk="1" hangingPunct="1"/>
            <a:r>
              <a:rPr lang="en-US" altLang="en-US" sz="2800" dirty="0">
                <a:cs typeface="Arial" pitchFamily="34" charset="0"/>
              </a:rPr>
              <a:t>Reduced resistance to change</a:t>
            </a:r>
          </a:p>
          <a:p>
            <a:pPr eaLnBrk="1" hangingPunct="1"/>
            <a:r>
              <a:rPr lang="en-US" altLang="en-US" sz="2800" dirty="0">
                <a:cs typeface="Arial" pitchFamily="34" charset="0"/>
              </a:rPr>
              <a:t>Clearer understanding of performance–reward relationships</a:t>
            </a:r>
          </a:p>
        </p:txBody>
      </p:sp>
    </p:spTree>
    <p:extLst>
      <p:ext uri="{BB962C8B-B14F-4D97-AF65-F5344CB8AC3E}">
        <p14:creationId xmlns:p14="http://schemas.microsoft.com/office/powerpoint/2010/main" val="1276473697"/>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標題 2">
            <a:extLst>
              <a:ext uri="{FF2B5EF4-FFF2-40B4-BE49-F238E27FC236}">
                <a16:creationId xmlns:a16="http://schemas.microsoft.com/office/drawing/2014/main" id="{5F3C2B6C-7E2A-4D2B-BF49-A80D8BCBF104}"/>
              </a:ext>
            </a:extLst>
          </p:cNvPr>
          <p:cNvSpPr>
            <a:spLocks noGrp="1"/>
          </p:cNvSpPr>
          <p:nvPr>
            <p:ph type="title"/>
          </p:nvPr>
        </p:nvSpPr>
        <p:spPr/>
        <p:txBody>
          <a:bodyPr>
            <a:normAutofit/>
          </a:bodyPr>
          <a:lstStyle/>
          <a:p>
            <a:r>
              <a:rPr lang="en-US" altLang="en-US" sz="3200" dirty="0">
                <a:cs typeface="Arial" charset="0"/>
              </a:rPr>
              <a:t>Why Some Firms Do No Strategic Planning</a:t>
            </a:r>
            <a:endParaRPr lang="en-HK" sz="3200" dirty="0">
              <a:solidFill>
                <a:schemeClr val="accent3"/>
              </a:solidFill>
              <a:cs typeface="Arial" charset="0"/>
            </a:endParaRPr>
          </a:p>
        </p:txBody>
      </p:sp>
      <p:sp>
        <p:nvSpPr>
          <p:cNvPr id="6" name="Content Placeholder 2">
            <a:extLst>
              <a:ext uri="{FF2B5EF4-FFF2-40B4-BE49-F238E27FC236}">
                <a16:creationId xmlns:a16="http://schemas.microsoft.com/office/drawing/2014/main" id="{DD5D9FD2-F8BE-4EF5-B7F5-435DDBC9588C}"/>
              </a:ext>
            </a:extLst>
          </p:cNvPr>
          <p:cNvSpPr>
            <a:spLocks noGrp="1"/>
          </p:cNvSpPr>
          <p:nvPr>
            <p:ph idx="1"/>
          </p:nvPr>
        </p:nvSpPr>
        <p:spPr>
          <a:xfrm>
            <a:off x="454152" y="1600200"/>
            <a:ext cx="8229600" cy="5029200"/>
          </a:xfrm>
        </p:spPr>
        <p:txBody>
          <a:bodyPr>
            <a:normAutofit/>
          </a:bodyPr>
          <a:lstStyle/>
          <a:p>
            <a:r>
              <a:rPr lang="en-US" altLang="en-US" dirty="0">
                <a:cs typeface="Arial" pitchFamily="34" charset="0"/>
              </a:rPr>
              <a:t>No formal training in strategic management</a:t>
            </a:r>
          </a:p>
          <a:p>
            <a:r>
              <a:rPr lang="en-US" altLang="en-US" dirty="0">
                <a:cs typeface="Arial" pitchFamily="34" charset="0"/>
              </a:rPr>
              <a:t>No understanding of or appreciation for the benefits of planning</a:t>
            </a:r>
          </a:p>
          <a:p>
            <a:r>
              <a:rPr lang="en-US" altLang="en-US" dirty="0">
                <a:cs typeface="Arial" pitchFamily="34" charset="0"/>
              </a:rPr>
              <a:t>No monetary rewards for doing planning</a:t>
            </a:r>
          </a:p>
          <a:p>
            <a:r>
              <a:rPr lang="en-US" altLang="en-US" dirty="0">
                <a:cs typeface="Arial" pitchFamily="34" charset="0"/>
              </a:rPr>
              <a:t>No punishment for not planning</a:t>
            </a:r>
          </a:p>
          <a:p>
            <a:r>
              <a:rPr lang="en-US" altLang="en-US" dirty="0">
                <a:cs typeface="Arial" pitchFamily="34" charset="0"/>
              </a:rPr>
              <a:t>Too busy “firefighting” (resolving internal crises) to plan ahead</a:t>
            </a:r>
          </a:p>
          <a:p>
            <a:r>
              <a:rPr lang="en-US" altLang="en-US" dirty="0">
                <a:cs typeface="Arial" pitchFamily="34" charset="0"/>
              </a:rPr>
              <a:t>View planning as a waste of time, since no product/service is made</a:t>
            </a:r>
          </a:p>
        </p:txBody>
      </p:sp>
    </p:spTree>
    <p:extLst>
      <p:ext uri="{BB962C8B-B14F-4D97-AF65-F5344CB8AC3E}">
        <p14:creationId xmlns:p14="http://schemas.microsoft.com/office/powerpoint/2010/main" val="125770676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標題 2">
            <a:extLst>
              <a:ext uri="{FF2B5EF4-FFF2-40B4-BE49-F238E27FC236}">
                <a16:creationId xmlns:a16="http://schemas.microsoft.com/office/drawing/2014/main" id="{5F3C2B6C-7E2A-4D2B-BF49-A80D8BCBF104}"/>
              </a:ext>
            </a:extLst>
          </p:cNvPr>
          <p:cNvSpPr>
            <a:spLocks noGrp="1"/>
          </p:cNvSpPr>
          <p:nvPr>
            <p:ph type="title"/>
          </p:nvPr>
        </p:nvSpPr>
        <p:spPr/>
        <p:txBody>
          <a:bodyPr>
            <a:normAutofit/>
          </a:bodyPr>
          <a:lstStyle/>
          <a:p>
            <a:r>
              <a:rPr lang="en-US" altLang="en-US" sz="3200" dirty="0">
                <a:cs typeface="Arial" charset="0"/>
              </a:rPr>
              <a:t>Why Some Firms Do No Strategic Planning</a:t>
            </a:r>
            <a:endParaRPr lang="en-HK" sz="3200" dirty="0">
              <a:solidFill>
                <a:schemeClr val="accent3"/>
              </a:solidFill>
              <a:cs typeface="Arial" charset="0"/>
            </a:endParaRPr>
          </a:p>
        </p:txBody>
      </p:sp>
      <p:sp>
        <p:nvSpPr>
          <p:cNvPr id="7" name="Content Placeholder 2">
            <a:extLst>
              <a:ext uri="{FF2B5EF4-FFF2-40B4-BE49-F238E27FC236}">
                <a16:creationId xmlns:a16="http://schemas.microsoft.com/office/drawing/2014/main" id="{D61DA9E4-686E-4C82-8117-8F44461EA7B2}"/>
              </a:ext>
            </a:extLst>
          </p:cNvPr>
          <p:cNvSpPr>
            <a:spLocks noGrp="1"/>
          </p:cNvSpPr>
          <p:nvPr>
            <p:ph idx="1"/>
          </p:nvPr>
        </p:nvSpPr>
        <p:spPr>
          <a:xfrm>
            <a:off x="500500" y="1628800"/>
            <a:ext cx="8136904" cy="4572000"/>
          </a:xfrm>
        </p:spPr>
        <p:txBody>
          <a:bodyPr>
            <a:normAutofit fontScale="62500" lnSpcReduction="20000"/>
          </a:bodyPr>
          <a:lstStyle/>
          <a:p>
            <a:pPr>
              <a:lnSpc>
                <a:spcPct val="120000"/>
              </a:lnSpc>
              <a:spcBef>
                <a:spcPts val="600"/>
              </a:spcBef>
            </a:pPr>
            <a:r>
              <a:rPr lang="en-US" altLang="en-US" sz="4500" dirty="0">
                <a:cs typeface="Arial" pitchFamily="34" charset="0"/>
              </a:rPr>
              <a:t>Laziness; effective planning takes time and effort; time is money</a:t>
            </a:r>
          </a:p>
          <a:p>
            <a:pPr>
              <a:lnSpc>
                <a:spcPct val="120000"/>
              </a:lnSpc>
              <a:spcBef>
                <a:spcPts val="600"/>
              </a:spcBef>
            </a:pPr>
            <a:r>
              <a:rPr lang="en-US" altLang="en-US" sz="4500" dirty="0">
                <a:cs typeface="Arial" pitchFamily="34" charset="0"/>
              </a:rPr>
              <a:t>Content with current success; failure to realize that success today is no guarantee for success tomorrow; even Apple Inc. is an example</a:t>
            </a:r>
          </a:p>
          <a:p>
            <a:pPr>
              <a:lnSpc>
                <a:spcPct val="120000"/>
              </a:lnSpc>
              <a:spcBef>
                <a:spcPts val="600"/>
              </a:spcBef>
            </a:pPr>
            <a:r>
              <a:rPr lang="en-US" altLang="en-US" sz="4500" dirty="0">
                <a:cs typeface="Arial" pitchFamily="34" charset="0"/>
              </a:rPr>
              <a:t>Overconfident</a:t>
            </a:r>
          </a:p>
          <a:p>
            <a:pPr>
              <a:lnSpc>
                <a:spcPct val="120000"/>
              </a:lnSpc>
              <a:spcBef>
                <a:spcPts val="600"/>
              </a:spcBef>
            </a:pPr>
            <a:r>
              <a:rPr lang="en-US" altLang="en-US" sz="4500" dirty="0">
                <a:cs typeface="Arial" pitchFamily="34" charset="0"/>
              </a:rPr>
              <a:t>Prior bad experience with strategic planning done sometime/somewhere</a:t>
            </a:r>
          </a:p>
          <a:p>
            <a:pPr eaLnBrk="1" hangingPunct="1">
              <a:buFont typeface="Franklin Gothic Book" pitchFamily="-84" charset="0"/>
              <a:buChar char="►"/>
            </a:pPr>
            <a:endParaRPr lang="en-US" altLang="en-US" dirty="0">
              <a:solidFill>
                <a:srgbClr val="404040"/>
              </a:solidFill>
              <a:latin typeface="Arial" pitchFamily="34" charset="0"/>
              <a:cs typeface="Arial" pitchFamily="34" charset="0"/>
            </a:endParaRPr>
          </a:p>
          <a:p>
            <a:pPr eaLnBrk="1" hangingPunct="1">
              <a:buFont typeface="Wingdings" pitchFamily="2" charset="2"/>
              <a:buNone/>
            </a:pPr>
            <a:r>
              <a:rPr lang="en-US" altLang="en-US" dirty="0">
                <a:solidFill>
                  <a:srgbClr val="404040"/>
                </a:solidFill>
                <a:latin typeface="Arial" pitchFamily="34" charset="0"/>
                <a:cs typeface="Arial" pitchFamily="34" charset="0"/>
              </a:rPr>
              <a:t> </a:t>
            </a:r>
          </a:p>
        </p:txBody>
      </p:sp>
    </p:spTree>
    <p:extLst>
      <p:ext uri="{BB962C8B-B14F-4D97-AF65-F5344CB8AC3E}">
        <p14:creationId xmlns:p14="http://schemas.microsoft.com/office/powerpoint/2010/main" val="67296064"/>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標題 2">
            <a:extLst>
              <a:ext uri="{FF2B5EF4-FFF2-40B4-BE49-F238E27FC236}">
                <a16:creationId xmlns:a16="http://schemas.microsoft.com/office/drawing/2014/main" id="{5F3C2B6C-7E2A-4D2B-BF49-A80D8BCBF104}"/>
              </a:ext>
            </a:extLst>
          </p:cNvPr>
          <p:cNvSpPr>
            <a:spLocks noGrp="1"/>
          </p:cNvSpPr>
          <p:nvPr>
            <p:ph type="title"/>
          </p:nvPr>
        </p:nvSpPr>
        <p:spPr/>
        <p:txBody>
          <a:bodyPr>
            <a:normAutofit/>
          </a:bodyPr>
          <a:lstStyle/>
          <a:p>
            <a:r>
              <a:rPr lang="en-US" altLang="en-US" sz="3200" dirty="0">
                <a:cs typeface="Arial" charset="0"/>
              </a:rPr>
              <a:t>Pitfalls in Strategic Planning</a:t>
            </a:r>
            <a:endParaRPr lang="en-HK" sz="3200" dirty="0">
              <a:cs typeface="Arial" charset="0"/>
            </a:endParaRPr>
          </a:p>
        </p:txBody>
      </p:sp>
      <p:sp>
        <p:nvSpPr>
          <p:cNvPr id="6" name="Content Placeholder 2">
            <a:extLst>
              <a:ext uri="{FF2B5EF4-FFF2-40B4-BE49-F238E27FC236}">
                <a16:creationId xmlns:a16="http://schemas.microsoft.com/office/drawing/2014/main" id="{58785FC0-3528-4DD8-8802-8E2CD2C9BAAE}"/>
              </a:ext>
            </a:extLst>
          </p:cNvPr>
          <p:cNvSpPr>
            <a:spLocks noGrp="1"/>
          </p:cNvSpPr>
          <p:nvPr>
            <p:ph idx="1"/>
          </p:nvPr>
        </p:nvSpPr>
        <p:spPr>
          <a:xfrm>
            <a:off x="454152" y="1628800"/>
            <a:ext cx="8229600" cy="4724400"/>
          </a:xfrm>
        </p:spPr>
        <p:txBody>
          <a:bodyPr>
            <a:noAutofit/>
          </a:bodyPr>
          <a:lstStyle/>
          <a:p>
            <a:pPr>
              <a:lnSpc>
                <a:spcPct val="120000"/>
              </a:lnSpc>
              <a:spcBef>
                <a:spcPts val="600"/>
              </a:spcBef>
              <a:defRPr/>
            </a:pPr>
            <a:r>
              <a:rPr lang="en-US" altLang="en-US" sz="2000" dirty="0">
                <a:cs typeface="Arial" charset="0"/>
              </a:rPr>
              <a:t>Using strategic planning to gain control over decisions and resources</a:t>
            </a:r>
          </a:p>
          <a:p>
            <a:pPr>
              <a:lnSpc>
                <a:spcPct val="120000"/>
              </a:lnSpc>
              <a:spcBef>
                <a:spcPts val="600"/>
              </a:spcBef>
              <a:defRPr/>
            </a:pPr>
            <a:r>
              <a:rPr lang="en-US" altLang="en-US" sz="2000" dirty="0">
                <a:cs typeface="Arial" charset="0"/>
              </a:rPr>
              <a:t>Doing strategic planning only to satisfy accreditation or regulatory requirements</a:t>
            </a:r>
          </a:p>
          <a:p>
            <a:pPr>
              <a:lnSpc>
                <a:spcPct val="120000"/>
              </a:lnSpc>
              <a:spcBef>
                <a:spcPts val="600"/>
              </a:spcBef>
              <a:defRPr/>
            </a:pPr>
            <a:r>
              <a:rPr lang="en-US" altLang="en-US" sz="2000" dirty="0">
                <a:cs typeface="Arial" charset="0"/>
              </a:rPr>
              <a:t>Too hastily moving from mission development to strategy formulation</a:t>
            </a:r>
          </a:p>
          <a:p>
            <a:pPr>
              <a:lnSpc>
                <a:spcPct val="120000"/>
              </a:lnSpc>
              <a:spcBef>
                <a:spcPts val="600"/>
              </a:spcBef>
              <a:defRPr/>
            </a:pPr>
            <a:r>
              <a:rPr lang="en-US" altLang="en-US" sz="2000" dirty="0">
                <a:cs typeface="Arial" charset="0"/>
              </a:rPr>
              <a:t>Failing to communicate the plan to employees, who continue working in the dark</a:t>
            </a:r>
          </a:p>
          <a:p>
            <a:pPr>
              <a:lnSpc>
                <a:spcPct val="120000"/>
              </a:lnSpc>
              <a:spcBef>
                <a:spcPts val="600"/>
              </a:spcBef>
              <a:defRPr/>
            </a:pPr>
            <a:r>
              <a:rPr lang="en-US" altLang="en-US" sz="2000" dirty="0">
                <a:cs typeface="Arial" charset="0"/>
              </a:rPr>
              <a:t>Top managers making many intuitive decisions that conflict with the formal plan</a:t>
            </a:r>
          </a:p>
          <a:p>
            <a:pPr>
              <a:lnSpc>
                <a:spcPct val="120000"/>
              </a:lnSpc>
              <a:spcBef>
                <a:spcPts val="600"/>
              </a:spcBef>
              <a:defRPr/>
            </a:pPr>
            <a:r>
              <a:rPr lang="en-US" altLang="en-US" sz="2000" dirty="0">
                <a:cs typeface="Arial" charset="0"/>
              </a:rPr>
              <a:t>Top managers not actively supporting the strategic-planning process</a:t>
            </a:r>
          </a:p>
          <a:p>
            <a:pPr>
              <a:lnSpc>
                <a:spcPct val="120000"/>
              </a:lnSpc>
              <a:spcBef>
                <a:spcPts val="600"/>
              </a:spcBef>
              <a:defRPr/>
            </a:pPr>
            <a:r>
              <a:rPr lang="en-US" altLang="en-US" sz="2000" dirty="0">
                <a:cs typeface="Arial" charset="0"/>
              </a:rPr>
              <a:t>Failing to use plans as a standard for measuring performance</a:t>
            </a:r>
            <a:endParaRPr lang="en-US" altLang="en-US" sz="2000" dirty="0">
              <a:ea typeface="+mn-ea"/>
              <a:cs typeface="Arial" charset="0"/>
            </a:endParaRPr>
          </a:p>
        </p:txBody>
      </p:sp>
    </p:spTree>
    <p:extLst>
      <p:ext uri="{BB962C8B-B14F-4D97-AF65-F5344CB8AC3E}">
        <p14:creationId xmlns:p14="http://schemas.microsoft.com/office/powerpoint/2010/main" val="1277367166"/>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標題 2">
            <a:extLst>
              <a:ext uri="{FF2B5EF4-FFF2-40B4-BE49-F238E27FC236}">
                <a16:creationId xmlns:a16="http://schemas.microsoft.com/office/drawing/2014/main" id="{5F3C2B6C-7E2A-4D2B-BF49-A80D8BCBF104}"/>
              </a:ext>
            </a:extLst>
          </p:cNvPr>
          <p:cNvSpPr>
            <a:spLocks noGrp="1"/>
          </p:cNvSpPr>
          <p:nvPr>
            <p:ph type="title"/>
          </p:nvPr>
        </p:nvSpPr>
        <p:spPr/>
        <p:txBody>
          <a:bodyPr>
            <a:normAutofit/>
          </a:bodyPr>
          <a:lstStyle/>
          <a:p>
            <a:r>
              <a:rPr lang="en-US" altLang="en-US" sz="3200" dirty="0">
                <a:cs typeface="Arial" charset="0"/>
              </a:rPr>
              <a:t>Pitfalls in Strategic Planning</a:t>
            </a:r>
            <a:endParaRPr lang="en-HK" sz="3200" dirty="0">
              <a:cs typeface="Arial" charset="0"/>
            </a:endParaRPr>
          </a:p>
        </p:txBody>
      </p:sp>
      <p:sp>
        <p:nvSpPr>
          <p:cNvPr id="7" name="Content Placeholder 2">
            <a:extLst>
              <a:ext uri="{FF2B5EF4-FFF2-40B4-BE49-F238E27FC236}">
                <a16:creationId xmlns:a16="http://schemas.microsoft.com/office/drawing/2014/main" id="{FBB91873-91D1-4F88-A9C1-691BEC18E799}"/>
              </a:ext>
            </a:extLst>
          </p:cNvPr>
          <p:cNvSpPr>
            <a:spLocks noGrp="1"/>
          </p:cNvSpPr>
          <p:nvPr>
            <p:ph idx="1"/>
          </p:nvPr>
        </p:nvSpPr>
        <p:spPr>
          <a:xfrm>
            <a:off x="454152" y="1628800"/>
            <a:ext cx="8229600" cy="4724400"/>
          </a:xfrm>
        </p:spPr>
        <p:txBody>
          <a:bodyPr>
            <a:normAutofit fontScale="92500" lnSpcReduction="20000"/>
          </a:bodyPr>
          <a:lstStyle/>
          <a:p>
            <a:pPr>
              <a:lnSpc>
                <a:spcPct val="110000"/>
              </a:lnSpc>
              <a:spcBef>
                <a:spcPts val="600"/>
              </a:spcBef>
            </a:pPr>
            <a:r>
              <a:rPr lang="en-US" altLang="en-US" sz="2800" dirty="0">
                <a:cs typeface="Arial" pitchFamily="34" charset="0"/>
              </a:rPr>
              <a:t>Delegating planning to a “planner” rather than involving all managers</a:t>
            </a:r>
          </a:p>
          <a:p>
            <a:pPr>
              <a:lnSpc>
                <a:spcPct val="110000"/>
              </a:lnSpc>
              <a:spcBef>
                <a:spcPts val="600"/>
              </a:spcBef>
            </a:pPr>
            <a:r>
              <a:rPr lang="en-US" altLang="en-US" sz="2800" dirty="0">
                <a:cs typeface="Arial" pitchFamily="34" charset="0"/>
              </a:rPr>
              <a:t>Failing to involve key employees in all phases of planning</a:t>
            </a:r>
          </a:p>
          <a:p>
            <a:pPr>
              <a:lnSpc>
                <a:spcPct val="110000"/>
              </a:lnSpc>
              <a:spcBef>
                <a:spcPts val="600"/>
              </a:spcBef>
            </a:pPr>
            <a:r>
              <a:rPr lang="en-US" altLang="en-US" sz="2800" dirty="0">
                <a:cs typeface="Arial" pitchFamily="34" charset="0"/>
              </a:rPr>
              <a:t>Failing to create a collaborative climate supportive of change</a:t>
            </a:r>
          </a:p>
          <a:p>
            <a:pPr>
              <a:lnSpc>
                <a:spcPct val="110000"/>
              </a:lnSpc>
              <a:spcBef>
                <a:spcPts val="600"/>
              </a:spcBef>
            </a:pPr>
            <a:r>
              <a:rPr lang="en-US" altLang="en-US" sz="2800" dirty="0">
                <a:cs typeface="Arial" pitchFamily="34" charset="0"/>
              </a:rPr>
              <a:t>Viewing planning as unnecessary or unimportant</a:t>
            </a:r>
          </a:p>
          <a:p>
            <a:pPr>
              <a:lnSpc>
                <a:spcPct val="110000"/>
              </a:lnSpc>
              <a:spcBef>
                <a:spcPts val="600"/>
              </a:spcBef>
            </a:pPr>
            <a:r>
              <a:rPr lang="en-US" altLang="en-US" sz="2800" dirty="0">
                <a:cs typeface="Arial" pitchFamily="34" charset="0"/>
              </a:rPr>
              <a:t>Becoming so engrossed in current problems that insufficient or no planning is done</a:t>
            </a:r>
          </a:p>
          <a:p>
            <a:pPr>
              <a:lnSpc>
                <a:spcPct val="110000"/>
              </a:lnSpc>
              <a:spcBef>
                <a:spcPts val="600"/>
              </a:spcBef>
            </a:pPr>
            <a:r>
              <a:rPr lang="en-US" altLang="en-US" sz="2800" dirty="0">
                <a:cs typeface="Arial" pitchFamily="34" charset="0"/>
              </a:rPr>
              <a:t>Being so formal in planning that flexibility and creativity are stifled</a:t>
            </a:r>
          </a:p>
        </p:txBody>
      </p:sp>
    </p:spTree>
    <p:extLst>
      <p:ext uri="{BB962C8B-B14F-4D97-AF65-F5344CB8AC3E}">
        <p14:creationId xmlns:p14="http://schemas.microsoft.com/office/powerpoint/2010/main" val="2192379983"/>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theme/_rels/them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Theme3">
  <a:themeElements>
    <a:clrScheme name="Level 8">
      <a:dk1>
        <a:srgbClr val="000000"/>
      </a:dk1>
      <a:lt1>
        <a:srgbClr val="FFFFFF"/>
      </a:lt1>
      <a:dk2>
        <a:srgbClr val="999900"/>
      </a:dk2>
      <a:lt2>
        <a:srgbClr val="666600"/>
      </a:lt2>
      <a:accent1>
        <a:srgbClr val="99CC00"/>
      </a:accent1>
      <a:accent2>
        <a:srgbClr val="CCCC66"/>
      </a:accent2>
      <a:accent3>
        <a:srgbClr val="FFFFFF"/>
      </a:accent3>
      <a:accent4>
        <a:srgbClr val="000000"/>
      </a:accent4>
      <a:accent5>
        <a:srgbClr val="CAE2AA"/>
      </a:accent5>
      <a:accent6>
        <a:srgbClr val="B9B95C"/>
      </a:accent6>
      <a:hlink>
        <a:srgbClr val="FFCC00"/>
      </a:hlink>
      <a:folHlink>
        <a:srgbClr val="CC9900"/>
      </a:folHlink>
    </a:clrScheme>
    <a:fontScheme name="Level">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25400" cap="flat" cmpd="sng" algn="ctr">
          <a:solidFill>
            <a:schemeClr val="tx1"/>
          </a:solidFill>
          <a:prstDash val="solid"/>
          <a:round/>
          <a:headEnd type="none" w="med" len="med"/>
          <a:tailEnd type="none" w="med" len="med"/>
        </a:ln>
        <a:effectLst/>
      </a:spPr>
      <a:bodyPr vert="horz" wrap="square" lIns="91440" tIns="228600" rIns="91440" bIns="22860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25400" cap="flat" cmpd="sng" algn="ctr">
          <a:solidFill>
            <a:schemeClr val="tx1"/>
          </a:solidFill>
          <a:prstDash val="solid"/>
          <a:round/>
          <a:headEnd type="none" w="med" len="med"/>
          <a:tailEnd type="none" w="med" len="med"/>
        </a:ln>
        <a:effectLst/>
      </a:spPr>
      <a:bodyPr vert="horz" wrap="square" lIns="91440" tIns="228600" rIns="91440" bIns="228600" numCol="1" anchor="t"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Level 1">
        <a:dk1>
          <a:srgbClr val="006699"/>
        </a:dk1>
        <a:lt1>
          <a:srgbClr val="FFFFFF"/>
        </a:lt1>
        <a:dk2>
          <a:srgbClr val="000000"/>
        </a:dk2>
        <a:lt2>
          <a:srgbClr val="99FF99"/>
        </a:lt2>
        <a:accent1>
          <a:srgbClr val="00CC99"/>
        </a:accent1>
        <a:accent2>
          <a:srgbClr val="009999"/>
        </a:accent2>
        <a:accent3>
          <a:srgbClr val="AAAAAA"/>
        </a:accent3>
        <a:accent4>
          <a:srgbClr val="DADADA"/>
        </a:accent4>
        <a:accent5>
          <a:srgbClr val="AAE2CA"/>
        </a:accent5>
        <a:accent6>
          <a:srgbClr val="008A8A"/>
        </a:accent6>
        <a:hlink>
          <a:srgbClr val="0066FF"/>
        </a:hlink>
        <a:folHlink>
          <a:srgbClr val="989CBA"/>
        </a:folHlink>
      </a:clrScheme>
      <a:clrMap bg1="dk2" tx1="lt1" bg2="dk1" tx2="lt2" accent1="accent1" accent2="accent2" accent3="accent3" accent4="accent4" accent5="accent5" accent6="accent6" hlink="hlink" folHlink="folHlink"/>
    </a:extraClrScheme>
    <a:extraClrScheme>
      <a:clrScheme name="Level 2">
        <a:dk1>
          <a:srgbClr val="808000"/>
        </a:dk1>
        <a:lt1>
          <a:srgbClr val="FFFFFF"/>
        </a:lt1>
        <a:dk2>
          <a:srgbClr val="5C271E"/>
        </a:dk2>
        <a:lt2>
          <a:srgbClr val="FFDD89"/>
        </a:lt2>
        <a:accent1>
          <a:srgbClr val="CC6600"/>
        </a:accent1>
        <a:accent2>
          <a:srgbClr val="CC9900"/>
        </a:accent2>
        <a:accent3>
          <a:srgbClr val="B5ACAB"/>
        </a:accent3>
        <a:accent4>
          <a:srgbClr val="DADADA"/>
        </a:accent4>
        <a:accent5>
          <a:srgbClr val="E2B8AA"/>
        </a:accent5>
        <a:accent6>
          <a:srgbClr val="B98A00"/>
        </a:accent6>
        <a:hlink>
          <a:srgbClr val="669900"/>
        </a:hlink>
        <a:folHlink>
          <a:srgbClr val="A3A274"/>
        </a:folHlink>
      </a:clrScheme>
      <a:clrMap bg1="dk2" tx1="lt1" bg2="dk1" tx2="lt2" accent1="accent1" accent2="accent2" accent3="accent3" accent4="accent4" accent5="accent5" accent6="accent6" hlink="hlink" folHlink="folHlink"/>
    </a:extraClrScheme>
    <a:extraClrScheme>
      <a:clrScheme name="Level 3">
        <a:dk1>
          <a:srgbClr val="763B00"/>
        </a:dk1>
        <a:lt1>
          <a:srgbClr val="FFFFFF"/>
        </a:lt1>
        <a:dk2>
          <a:srgbClr val="330000"/>
        </a:dk2>
        <a:lt2>
          <a:srgbClr val="CC9900"/>
        </a:lt2>
        <a:accent1>
          <a:srgbClr val="FFCC00"/>
        </a:accent1>
        <a:accent2>
          <a:srgbClr val="CC3300"/>
        </a:accent2>
        <a:accent3>
          <a:srgbClr val="ADAAAA"/>
        </a:accent3>
        <a:accent4>
          <a:srgbClr val="DADADA"/>
        </a:accent4>
        <a:accent5>
          <a:srgbClr val="FFE2AA"/>
        </a:accent5>
        <a:accent6>
          <a:srgbClr val="B92D00"/>
        </a:accent6>
        <a:hlink>
          <a:srgbClr val="666699"/>
        </a:hlink>
        <a:folHlink>
          <a:srgbClr val="999966"/>
        </a:folHlink>
      </a:clrScheme>
      <a:clrMap bg1="dk2" tx1="lt1" bg2="dk1" tx2="lt2" accent1="accent1" accent2="accent2" accent3="accent3" accent4="accent4" accent5="accent5" accent6="accent6" hlink="hlink" folHlink="folHlink"/>
    </a:extraClrScheme>
    <a:extraClrScheme>
      <a:clrScheme name="Level 4">
        <a:dk1>
          <a:srgbClr val="6D3696"/>
        </a:dk1>
        <a:lt1>
          <a:srgbClr val="FFFFFF"/>
        </a:lt1>
        <a:dk2>
          <a:srgbClr val="51255D"/>
        </a:dk2>
        <a:lt2>
          <a:srgbClr val="FFFFCC"/>
        </a:lt2>
        <a:accent1>
          <a:srgbClr val="666699"/>
        </a:accent1>
        <a:accent2>
          <a:srgbClr val="800080"/>
        </a:accent2>
        <a:accent3>
          <a:srgbClr val="B3ACB6"/>
        </a:accent3>
        <a:accent4>
          <a:srgbClr val="DADADA"/>
        </a:accent4>
        <a:accent5>
          <a:srgbClr val="B8B8CA"/>
        </a:accent5>
        <a:accent6>
          <a:srgbClr val="730073"/>
        </a:accent6>
        <a:hlink>
          <a:srgbClr val="CCCC00"/>
        </a:hlink>
        <a:folHlink>
          <a:srgbClr val="A3A274"/>
        </a:folHlink>
      </a:clrScheme>
      <a:clrMap bg1="dk2" tx1="lt1" bg2="dk1" tx2="lt2" accent1="accent1" accent2="accent2" accent3="accent3" accent4="accent4" accent5="accent5" accent6="accent6" hlink="hlink" folHlink="folHlink"/>
    </a:extraClrScheme>
    <a:extraClrScheme>
      <a:clrScheme name="Level 5">
        <a:dk1>
          <a:srgbClr val="CC6600"/>
        </a:dk1>
        <a:lt1>
          <a:srgbClr val="FFFFFF"/>
        </a:lt1>
        <a:dk2>
          <a:srgbClr val="4A553B"/>
        </a:dk2>
        <a:lt2>
          <a:srgbClr val="FFBF1F"/>
        </a:lt2>
        <a:accent1>
          <a:srgbClr val="FFCC00"/>
        </a:accent1>
        <a:accent2>
          <a:srgbClr val="CC9900"/>
        </a:accent2>
        <a:accent3>
          <a:srgbClr val="B1B4AF"/>
        </a:accent3>
        <a:accent4>
          <a:srgbClr val="DADADA"/>
        </a:accent4>
        <a:accent5>
          <a:srgbClr val="FFE2AA"/>
        </a:accent5>
        <a:accent6>
          <a:srgbClr val="B98A00"/>
        </a:accent6>
        <a:hlink>
          <a:srgbClr val="669900"/>
        </a:hlink>
        <a:folHlink>
          <a:srgbClr val="A3A274"/>
        </a:folHlink>
      </a:clrScheme>
      <a:clrMap bg1="dk2" tx1="lt1" bg2="dk1" tx2="lt2" accent1="accent1" accent2="accent2" accent3="accent3" accent4="accent4" accent5="accent5" accent6="accent6" hlink="hlink" folHlink="folHlink"/>
    </a:extraClrScheme>
    <a:extraClrScheme>
      <a:clrScheme name="Level 6">
        <a:dk1>
          <a:srgbClr val="000000"/>
        </a:dk1>
        <a:lt1>
          <a:srgbClr val="FFFFFF"/>
        </a:lt1>
        <a:dk2>
          <a:srgbClr val="666699"/>
        </a:dk2>
        <a:lt2>
          <a:srgbClr val="FFCC00"/>
        </a:lt2>
        <a:accent1>
          <a:srgbClr val="FF9900"/>
        </a:accent1>
        <a:accent2>
          <a:srgbClr val="FF0000"/>
        </a:accent2>
        <a:accent3>
          <a:srgbClr val="FFFFFF"/>
        </a:accent3>
        <a:accent4>
          <a:srgbClr val="000000"/>
        </a:accent4>
        <a:accent5>
          <a:srgbClr val="FFCAAA"/>
        </a:accent5>
        <a:accent6>
          <a:srgbClr val="E70000"/>
        </a:accent6>
        <a:hlink>
          <a:srgbClr val="666699"/>
        </a:hlink>
        <a:folHlink>
          <a:srgbClr val="999966"/>
        </a:folHlink>
      </a:clrScheme>
      <a:clrMap bg1="lt1" tx1="dk1" bg2="lt2" tx2="dk2" accent1="accent1" accent2="accent2" accent3="accent3" accent4="accent4" accent5="accent5" accent6="accent6" hlink="hlink" folHlink="folHlink"/>
    </a:extraClrScheme>
    <a:extraClrScheme>
      <a:clrScheme name="Level 7">
        <a:dk1>
          <a:srgbClr val="000000"/>
        </a:dk1>
        <a:lt1>
          <a:srgbClr val="FFFFFF"/>
        </a:lt1>
        <a:dk2>
          <a:srgbClr val="CC3300"/>
        </a:dk2>
        <a:lt2>
          <a:srgbClr val="663300"/>
        </a:lt2>
        <a:accent1>
          <a:srgbClr val="FFCC00"/>
        </a:accent1>
        <a:accent2>
          <a:srgbClr val="CC6600"/>
        </a:accent2>
        <a:accent3>
          <a:srgbClr val="FFFFFF"/>
        </a:accent3>
        <a:accent4>
          <a:srgbClr val="000000"/>
        </a:accent4>
        <a:accent5>
          <a:srgbClr val="FFE2AA"/>
        </a:accent5>
        <a:accent6>
          <a:srgbClr val="B95C00"/>
        </a:accent6>
        <a:hlink>
          <a:srgbClr val="CC9900"/>
        </a:hlink>
        <a:folHlink>
          <a:srgbClr val="996633"/>
        </a:folHlink>
      </a:clrScheme>
      <a:clrMap bg1="lt1" tx1="dk1" bg2="lt2" tx2="dk2" accent1="accent1" accent2="accent2" accent3="accent3" accent4="accent4" accent5="accent5" accent6="accent6" hlink="hlink" folHlink="folHlink"/>
    </a:extraClrScheme>
    <a:extraClrScheme>
      <a:clrScheme name="Level 8">
        <a:dk1>
          <a:srgbClr val="000000"/>
        </a:dk1>
        <a:lt1>
          <a:srgbClr val="FFFFFF"/>
        </a:lt1>
        <a:dk2>
          <a:srgbClr val="999900"/>
        </a:dk2>
        <a:lt2>
          <a:srgbClr val="666600"/>
        </a:lt2>
        <a:accent1>
          <a:srgbClr val="99CC00"/>
        </a:accent1>
        <a:accent2>
          <a:srgbClr val="CCCC66"/>
        </a:accent2>
        <a:accent3>
          <a:srgbClr val="FFFFFF"/>
        </a:accent3>
        <a:accent4>
          <a:srgbClr val="000000"/>
        </a:accent4>
        <a:accent5>
          <a:srgbClr val="CAE2AA"/>
        </a:accent5>
        <a:accent6>
          <a:srgbClr val="B9B95C"/>
        </a:accent6>
        <a:hlink>
          <a:srgbClr val="FFCC00"/>
        </a:hlink>
        <a:folHlink>
          <a:srgbClr val="CC99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Civic">
  <a:themeElements>
    <a:clrScheme name="Composite">
      <a:dk1>
        <a:sysClr val="windowText" lastClr="000000"/>
      </a:dk1>
      <a:lt1>
        <a:sysClr val="window" lastClr="FFFFFF"/>
      </a:lt1>
      <a:dk2>
        <a:srgbClr val="5B6973"/>
      </a:dk2>
      <a:lt2>
        <a:srgbClr val="E7ECED"/>
      </a:lt2>
      <a:accent1>
        <a:srgbClr val="98C723"/>
      </a:accent1>
      <a:accent2>
        <a:srgbClr val="59B0B9"/>
      </a:accent2>
      <a:accent3>
        <a:srgbClr val="DEAE00"/>
      </a:accent3>
      <a:accent4>
        <a:srgbClr val="B77BB4"/>
      </a:accent4>
      <a:accent5>
        <a:srgbClr val="E0773C"/>
      </a:accent5>
      <a:accent6>
        <a:srgbClr val="A98D63"/>
      </a:accent6>
      <a:hlink>
        <a:srgbClr val="26CBEC"/>
      </a:hlink>
      <a:folHlink>
        <a:srgbClr val="598C8C"/>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Theme3</Template>
  <TotalTime>4445</TotalTime>
  <Words>1391</Words>
  <Application>Microsoft Office PowerPoint</Application>
  <PresentationFormat>On-screen Show (4:3)</PresentationFormat>
  <Paragraphs>167</Paragraphs>
  <Slides>34</Slides>
  <Notes>0</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34</vt:i4>
      </vt:variant>
    </vt:vector>
  </HeadingPairs>
  <TitlesOfParts>
    <vt:vector size="44" baseType="lpstr">
      <vt:lpstr>Arial</vt:lpstr>
      <vt:lpstr>Calibri</vt:lpstr>
      <vt:lpstr>Franklin Gothic Book</vt:lpstr>
      <vt:lpstr>Georgia</vt:lpstr>
      <vt:lpstr>Times New Roman</vt:lpstr>
      <vt:lpstr>Verdana</vt:lpstr>
      <vt:lpstr>Wingdings</vt:lpstr>
      <vt:lpstr>Wingdings 2</vt:lpstr>
      <vt:lpstr>Theme3</vt:lpstr>
      <vt:lpstr>Civic</vt:lpstr>
      <vt:lpstr>    Chapter 1: Strategic Management Essentials </vt:lpstr>
      <vt:lpstr>What is Strategy?</vt:lpstr>
      <vt:lpstr>What do we mean by strategy?</vt:lpstr>
      <vt:lpstr>What is strategy about?</vt:lpstr>
      <vt:lpstr>Strategic Management Principle </vt:lpstr>
      <vt:lpstr>Strategy and Competitor</vt:lpstr>
      <vt:lpstr>Why bother with strategy?</vt:lpstr>
      <vt:lpstr>Defining Strategic Management</vt:lpstr>
      <vt:lpstr>Managerial Levels</vt:lpstr>
      <vt:lpstr>Skills Needed at Different Management Levels</vt:lpstr>
      <vt:lpstr>Defining Strategic Management</vt:lpstr>
      <vt:lpstr>Defining Strategic Management</vt:lpstr>
      <vt:lpstr>Stages of Strategic Management</vt:lpstr>
      <vt:lpstr>Stages of Strategic Management</vt:lpstr>
      <vt:lpstr>Strategy Formulation Decisions</vt:lpstr>
      <vt:lpstr>Stages of Strategic Management</vt:lpstr>
      <vt:lpstr>Stages of Strategic Management</vt:lpstr>
      <vt:lpstr>Key Terms in Strategic Management</vt:lpstr>
      <vt:lpstr>Key Terms in Strategic Management</vt:lpstr>
      <vt:lpstr>Key Terms in Strategic Management</vt:lpstr>
      <vt:lpstr>Some Opportunities and Threats</vt:lpstr>
      <vt:lpstr>Key Terms in Strategic Management</vt:lpstr>
      <vt:lpstr>Key Terms in Strategic Management</vt:lpstr>
      <vt:lpstr>Key Terms in Strategic Management</vt:lpstr>
      <vt:lpstr>The Strategic-Management Model</vt:lpstr>
      <vt:lpstr>Comprehensive Strategic-Management Model</vt:lpstr>
      <vt:lpstr>Benefits of Strategic Management</vt:lpstr>
      <vt:lpstr>Benefits to a Firm That Does Strategic Planning</vt:lpstr>
      <vt:lpstr>Financial Benefits</vt:lpstr>
      <vt:lpstr>Nonfinancial Benefits</vt:lpstr>
      <vt:lpstr>Why Some Firms Do No Strategic Planning</vt:lpstr>
      <vt:lpstr>Why Some Firms Do No Strategic Planning</vt:lpstr>
      <vt:lpstr>Pitfalls in Strategic Planning</vt:lpstr>
      <vt:lpstr>Pitfalls in Strategic Planning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Some questions</dc:title>
  <dc:creator>ldm</dc:creator>
  <cp:lastModifiedBy>Terence Li</cp:lastModifiedBy>
  <cp:revision>195</cp:revision>
  <dcterms:created xsi:type="dcterms:W3CDTF">2015-07-18T03:20:48Z</dcterms:created>
  <dcterms:modified xsi:type="dcterms:W3CDTF">2020-07-06T07:45:57Z</dcterms:modified>
</cp:coreProperties>
</file>