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Stinger Fit Bold" charset="1" panose="00000800000000000000"/>
      <p:regular r:id="rId17"/>
    </p:embeddedFont>
    <p:embeddedFont>
      <p:font typeface="Montaser Arabic" charset="1" panose="00000500000000000000"/>
      <p:regular r:id="rId18"/>
    </p:embeddedFont>
    <p:embeddedFont>
      <p:font typeface="Telegraf Medium" charset="1" panose="00000600000000000000"/>
      <p:regular r:id="rId19"/>
    </p:embeddedFont>
    <p:embeddedFont>
      <p:font typeface="Canva Sans Bold" charset="1" panose="020B0803030501040103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17.png" Type="http://schemas.openxmlformats.org/officeDocument/2006/relationships/image"/><Relationship Id="rId13" Target="../media/image18.svg" Type="http://schemas.openxmlformats.org/officeDocument/2006/relationships/image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9.png" Type="http://schemas.openxmlformats.org/officeDocument/2006/relationships/image"/><Relationship Id="rId5" Target="../media/image10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12" Target="../media/image15.png" Type="http://schemas.openxmlformats.org/officeDocument/2006/relationships/image"/><Relationship Id="rId13" Target="../media/image16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11.png" Type="http://schemas.openxmlformats.org/officeDocument/2006/relationships/image"/><Relationship Id="rId9" Target="../media/image1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12" Target="../media/image17.png" Type="http://schemas.openxmlformats.org/officeDocument/2006/relationships/image"/><Relationship Id="rId13" Target="../media/image18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.png" Type="http://schemas.openxmlformats.org/officeDocument/2006/relationships/image"/><Relationship Id="rId11" Target="../media/image12.svg" Type="http://schemas.openxmlformats.org/officeDocument/2006/relationships/image"/><Relationship Id="rId12" Target="../media/image21.png" Type="http://schemas.openxmlformats.org/officeDocument/2006/relationships/image"/><Relationship Id="rId13" Target="../media/image22.svg" Type="http://schemas.openxmlformats.org/officeDocument/2006/relationships/image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9.png" Type="http://schemas.openxmlformats.org/officeDocument/2006/relationships/image"/><Relationship Id="rId5" Target="../media/image10.svg" Type="http://schemas.openxmlformats.org/officeDocument/2006/relationships/image"/><Relationship Id="rId6" Target="../media/image13.png" Type="http://schemas.openxmlformats.org/officeDocument/2006/relationships/image"/><Relationship Id="rId7" Target="../media/image14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9.png" Type="http://schemas.openxmlformats.org/officeDocument/2006/relationships/image"/><Relationship Id="rId5" Target="../media/image10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5.png" Type="http://schemas.openxmlformats.org/officeDocument/2006/relationships/image"/><Relationship Id="rId9" Target="../media/image1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png" Type="http://schemas.openxmlformats.org/officeDocument/2006/relationships/image"/><Relationship Id="rId11" Target="../media/image16.svg" Type="http://schemas.openxmlformats.org/officeDocument/2006/relationships/image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9.png" Type="http://schemas.openxmlformats.org/officeDocument/2006/relationships/image"/><Relationship Id="rId5" Target="../media/image10.svg" Type="http://schemas.openxmlformats.org/officeDocument/2006/relationships/image"/><Relationship Id="rId6" Target="../media/image11.png" Type="http://schemas.openxmlformats.org/officeDocument/2006/relationships/image"/><Relationship Id="rId7" Target="../media/image12.sv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906148"/>
            <a:ext cx="3909810" cy="2425020"/>
            <a:chOff x="0" y="0"/>
            <a:chExt cx="5213080" cy="3233360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520"/>
                  </a:lnSpc>
                </a:pPr>
              </a:p>
            </p:txBody>
          </p:sp>
        </p:grpSp>
        <p:sp>
          <p:nvSpPr>
            <p:cNvPr name="Freeform 9" id="9"/>
            <p:cNvSpPr/>
            <p:nvPr/>
          </p:nvSpPr>
          <p:spPr>
            <a:xfrm flipH="false" flipV="false" rot="0">
              <a:off x="1140312" y="459693"/>
              <a:ext cx="2932457" cy="2313975"/>
            </a:xfrm>
            <a:custGeom>
              <a:avLst/>
              <a:gdLst/>
              <a:ahLst/>
              <a:cxnLst/>
              <a:rect r="r" b="b" t="t" l="l"/>
              <a:pathLst>
                <a:path h="2313975" w="2932457">
                  <a:moveTo>
                    <a:pt x="0" y="0"/>
                  </a:moveTo>
                  <a:lnTo>
                    <a:pt x="2932456" y="0"/>
                  </a:lnTo>
                  <a:lnTo>
                    <a:pt x="2932456" y="2313974"/>
                  </a:lnTo>
                  <a:lnTo>
                    <a:pt x="0" y="2313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028700" y="3930990"/>
            <a:ext cx="3909810" cy="2425020"/>
            <a:chOff x="0" y="0"/>
            <a:chExt cx="5213080" cy="3233360"/>
          </a:xfrm>
        </p:grpSpPr>
        <p:grpSp>
          <p:nvGrpSpPr>
            <p:cNvPr name="Group 11" id="11"/>
            <p:cNvGrpSpPr/>
            <p:nvPr/>
          </p:nvGrpSpPr>
          <p:grpSpPr>
            <a:xfrm rot="0"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0"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7" id="17"/>
            <p:cNvSpPr/>
            <p:nvPr/>
          </p:nvSpPr>
          <p:spPr>
            <a:xfrm flipH="false" flipV="false" rot="0">
              <a:off x="1394975" y="355119"/>
              <a:ext cx="2423130" cy="2495733"/>
            </a:xfrm>
            <a:custGeom>
              <a:avLst/>
              <a:gdLst/>
              <a:ahLst/>
              <a:cxnLst/>
              <a:rect r="r" b="b" t="t" l="l"/>
              <a:pathLst>
                <a:path h="2495733" w="2423130">
                  <a:moveTo>
                    <a:pt x="0" y="0"/>
                  </a:moveTo>
                  <a:lnTo>
                    <a:pt x="2423130" y="0"/>
                  </a:lnTo>
                  <a:lnTo>
                    <a:pt x="2423130" y="2495733"/>
                  </a:lnTo>
                  <a:lnTo>
                    <a:pt x="0" y="24957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1028700" y="6955832"/>
            <a:ext cx="3909810" cy="2425020"/>
            <a:chOff x="0" y="0"/>
            <a:chExt cx="5213080" cy="3233360"/>
          </a:xfrm>
        </p:grpSpPr>
        <p:grpSp>
          <p:nvGrpSpPr>
            <p:cNvPr name="Group 19" id="19"/>
            <p:cNvGrpSpPr/>
            <p:nvPr/>
          </p:nvGrpSpPr>
          <p:grpSpPr>
            <a:xfrm rot="0"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2" id="22"/>
            <p:cNvGrpSpPr/>
            <p:nvPr/>
          </p:nvGrpSpPr>
          <p:grpSpPr>
            <a:xfrm rot="0"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name="Freeform 23" id="2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24" id="2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5" id="25"/>
            <p:cNvSpPr/>
            <p:nvPr/>
          </p:nvSpPr>
          <p:spPr>
            <a:xfrm flipH="false" flipV="false" rot="0">
              <a:off x="1379822" y="470257"/>
              <a:ext cx="2453435" cy="2292847"/>
            </a:xfrm>
            <a:custGeom>
              <a:avLst/>
              <a:gdLst/>
              <a:ahLst/>
              <a:cxnLst/>
              <a:rect r="r" b="b" t="t" l="l"/>
              <a:pathLst>
                <a:path h="2292847" w="2453435">
                  <a:moveTo>
                    <a:pt x="0" y="0"/>
                  </a:moveTo>
                  <a:lnTo>
                    <a:pt x="2453436" y="0"/>
                  </a:lnTo>
                  <a:lnTo>
                    <a:pt x="2453436" y="2292846"/>
                  </a:lnTo>
                  <a:lnTo>
                    <a:pt x="0" y="2292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5734414" y="906148"/>
            <a:ext cx="11524886" cy="8474704"/>
            <a:chOff x="0" y="0"/>
            <a:chExt cx="15366515" cy="11299605"/>
          </a:xfrm>
        </p:grpSpPr>
        <p:grpSp>
          <p:nvGrpSpPr>
            <p:cNvPr name="Group 27" id="27"/>
            <p:cNvGrpSpPr/>
            <p:nvPr/>
          </p:nvGrpSpPr>
          <p:grpSpPr>
            <a:xfrm rot="0">
              <a:off x="0" y="0"/>
              <a:ext cx="15366515" cy="11299605"/>
              <a:chOff x="0" y="0"/>
              <a:chExt cx="3035361" cy="2232021"/>
            </a:xfrm>
          </p:grpSpPr>
          <p:sp>
            <p:nvSpPr>
              <p:cNvPr name="Freeform 28" id="28"/>
              <p:cNvSpPr/>
              <p:nvPr/>
            </p:nvSpPr>
            <p:spPr>
              <a:xfrm flipH="false" flipV="false" rot="0">
                <a:off x="0" y="0"/>
                <a:ext cx="3035361" cy="2232021"/>
              </a:xfrm>
              <a:custGeom>
                <a:avLst/>
                <a:gdLst/>
                <a:ahLst/>
                <a:cxnLst/>
                <a:rect r="r" b="b" t="t" l="l"/>
                <a:pathLst>
                  <a:path h="2232021" w="3035361">
                    <a:moveTo>
                      <a:pt x="47023" y="0"/>
                    </a:moveTo>
                    <a:lnTo>
                      <a:pt x="2988338" y="0"/>
                    </a:lnTo>
                    <a:cubicBezTo>
                      <a:pt x="3000809" y="0"/>
                      <a:pt x="3012770" y="4954"/>
                      <a:pt x="3021588" y="13773"/>
                    </a:cubicBezTo>
                    <a:cubicBezTo>
                      <a:pt x="3030407" y="22591"/>
                      <a:pt x="3035361" y="34552"/>
                      <a:pt x="3035361" y="47023"/>
                    </a:cubicBezTo>
                    <a:lnTo>
                      <a:pt x="3035361" y="2184998"/>
                    </a:lnTo>
                    <a:cubicBezTo>
                      <a:pt x="3035361" y="2197469"/>
                      <a:pt x="3030407" y="2209429"/>
                      <a:pt x="3021588" y="2218248"/>
                    </a:cubicBezTo>
                    <a:cubicBezTo>
                      <a:pt x="3012770" y="2227067"/>
                      <a:pt x="3000809" y="2232021"/>
                      <a:pt x="2988338" y="2232021"/>
                    </a:cubicBezTo>
                    <a:lnTo>
                      <a:pt x="47023" y="2232021"/>
                    </a:lnTo>
                    <a:cubicBezTo>
                      <a:pt x="34552" y="2232021"/>
                      <a:pt x="22591" y="2227067"/>
                      <a:pt x="13773" y="2218248"/>
                    </a:cubicBezTo>
                    <a:cubicBezTo>
                      <a:pt x="4954" y="2209429"/>
                      <a:pt x="0" y="2197469"/>
                      <a:pt x="0" y="2184998"/>
                    </a:cubicBezTo>
                    <a:lnTo>
                      <a:pt x="0" y="47023"/>
                    </a:lnTo>
                    <a:cubicBezTo>
                      <a:pt x="0" y="34552"/>
                      <a:pt x="4954" y="22591"/>
                      <a:pt x="13773" y="13773"/>
                    </a:cubicBezTo>
                    <a:cubicBezTo>
                      <a:pt x="22591" y="4954"/>
                      <a:pt x="34552" y="0"/>
                      <a:pt x="4702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9" id="29"/>
              <p:cNvSpPr txBox="true"/>
              <p:nvPr/>
            </p:nvSpPr>
            <p:spPr>
              <a:xfrm>
                <a:off x="0" y="-66675"/>
                <a:ext cx="3035361" cy="2298696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0" id="30"/>
            <p:cNvGrpSpPr/>
            <p:nvPr/>
          </p:nvGrpSpPr>
          <p:grpSpPr>
            <a:xfrm rot="0">
              <a:off x="341752" y="0"/>
              <a:ext cx="14761126" cy="10856806"/>
              <a:chOff x="0" y="0"/>
              <a:chExt cx="2915778" cy="2144554"/>
            </a:xfrm>
          </p:grpSpPr>
          <p:sp>
            <p:nvSpPr>
              <p:cNvPr name="Freeform 31" id="31"/>
              <p:cNvSpPr/>
              <p:nvPr/>
            </p:nvSpPr>
            <p:spPr>
              <a:xfrm flipH="false" flipV="false" rot="0">
                <a:off x="0" y="0"/>
                <a:ext cx="2915778" cy="2144554"/>
              </a:xfrm>
              <a:custGeom>
                <a:avLst/>
                <a:gdLst/>
                <a:ahLst/>
                <a:cxnLst/>
                <a:rect r="r" b="b" t="t" l="l"/>
                <a:pathLst>
                  <a:path h="2144554" w="2915778">
                    <a:moveTo>
                      <a:pt x="48951" y="0"/>
                    </a:moveTo>
                    <a:lnTo>
                      <a:pt x="2866827" y="0"/>
                    </a:lnTo>
                    <a:cubicBezTo>
                      <a:pt x="2893862" y="0"/>
                      <a:pt x="2915778" y="21916"/>
                      <a:pt x="2915778" y="48951"/>
                    </a:cubicBezTo>
                    <a:lnTo>
                      <a:pt x="2915778" y="2095603"/>
                    </a:lnTo>
                    <a:cubicBezTo>
                      <a:pt x="2915778" y="2108585"/>
                      <a:pt x="2910621" y="2121036"/>
                      <a:pt x="2901441" y="2130217"/>
                    </a:cubicBezTo>
                    <a:cubicBezTo>
                      <a:pt x="2892260" y="2139397"/>
                      <a:pt x="2879809" y="2144554"/>
                      <a:pt x="2866827" y="2144554"/>
                    </a:cubicBezTo>
                    <a:lnTo>
                      <a:pt x="48951" y="2144554"/>
                    </a:lnTo>
                    <a:cubicBezTo>
                      <a:pt x="21916" y="2144554"/>
                      <a:pt x="0" y="2122638"/>
                      <a:pt x="0" y="2095603"/>
                    </a:cubicBezTo>
                    <a:lnTo>
                      <a:pt x="0" y="48951"/>
                    </a:lnTo>
                    <a:cubicBezTo>
                      <a:pt x="0" y="35969"/>
                      <a:pt x="5157" y="23518"/>
                      <a:pt x="14338" y="14338"/>
                    </a:cubicBezTo>
                    <a:cubicBezTo>
                      <a:pt x="23518" y="5157"/>
                      <a:pt x="35969" y="0"/>
                      <a:pt x="489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2" id="32"/>
              <p:cNvSpPr txBox="true"/>
              <p:nvPr/>
            </p:nvSpPr>
            <p:spPr>
              <a:xfrm>
                <a:off x="0" y="-66675"/>
                <a:ext cx="2915778" cy="2211229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3" id="33"/>
            <p:cNvGrpSpPr/>
            <p:nvPr/>
          </p:nvGrpSpPr>
          <p:grpSpPr>
            <a:xfrm rot="0">
              <a:off x="440376" y="0"/>
              <a:ext cx="14926139" cy="10751802"/>
              <a:chOff x="0" y="0"/>
              <a:chExt cx="2948373" cy="2123813"/>
            </a:xfrm>
          </p:grpSpPr>
          <p:sp>
            <p:nvSpPr>
              <p:cNvPr name="Freeform 34" id="34"/>
              <p:cNvSpPr/>
              <p:nvPr/>
            </p:nvSpPr>
            <p:spPr>
              <a:xfrm flipH="false" flipV="false" rot="0">
                <a:off x="0" y="0"/>
                <a:ext cx="2948373" cy="2123813"/>
              </a:xfrm>
              <a:custGeom>
                <a:avLst/>
                <a:gdLst/>
                <a:ahLst/>
                <a:cxnLst/>
                <a:rect r="r" b="b" t="t" l="l"/>
                <a:pathLst>
                  <a:path h="2123813" w="2948373">
                    <a:moveTo>
                      <a:pt x="48410" y="0"/>
                    </a:moveTo>
                    <a:lnTo>
                      <a:pt x="2899963" y="0"/>
                    </a:lnTo>
                    <a:cubicBezTo>
                      <a:pt x="2912802" y="0"/>
                      <a:pt x="2925115" y="5100"/>
                      <a:pt x="2934194" y="14179"/>
                    </a:cubicBezTo>
                    <a:cubicBezTo>
                      <a:pt x="2943273" y="23258"/>
                      <a:pt x="2948373" y="35571"/>
                      <a:pt x="2948373" y="48410"/>
                    </a:cubicBezTo>
                    <a:lnTo>
                      <a:pt x="2948373" y="2075403"/>
                    </a:lnTo>
                    <a:cubicBezTo>
                      <a:pt x="2948373" y="2088242"/>
                      <a:pt x="2943273" y="2100555"/>
                      <a:pt x="2934194" y="2109634"/>
                    </a:cubicBezTo>
                    <a:cubicBezTo>
                      <a:pt x="2925115" y="2118713"/>
                      <a:pt x="2912802" y="2123813"/>
                      <a:pt x="2899963" y="2123813"/>
                    </a:cubicBezTo>
                    <a:lnTo>
                      <a:pt x="48410" y="2123813"/>
                    </a:lnTo>
                    <a:cubicBezTo>
                      <a:pt x="35571" y="2123813"/>
                      <a:pt x="23258" y="2118713"/>
                      <a:pt x="14179" y="2109634"/>
                    </a:cubicBezTo>
                    <a:cubicBezTo>
                      <a:pt x="5100" y="2100555"/>
                      <a:pt x="0" y="2088242"/>
                      <a:pt x="0" y="2075403"/>
                    </a:cubicBezTo>
                    <a:lnTo>
                      <a:pt x="0" y="48410"/>
                    </a:lnTo>
                    <a:cubicBezTo>
                      <a:pt x="0" y="35571"/>
                      <a:pt x="5100" y="23258"/>
                      <a:pt x="14179" y="14179"/>
                    </a:cubicBezTo>
                    <a:cubicBezTo>
                      <a:pt x="23258" y="5100"/>
                      <a:pt x="35571" y="0"/>
                      <a:pt x="48410" y="0"/>
                    </a:cubicBezTo>
                    <a:close/>
                  </a:path>
                </a:pathLst>
              </a:custGeom>
              <a:solidFill>
                <a:srgbClr val="FFD33C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5" id="35"/>
              <p:cNvSpPr txBox="true"/>
              <p:nvPr/>
            </p:nvSpPr>
            <p:spPr>
              <a:xfrm>
                <a:off x="0" y="-66675"/>
                <a:ext cx="2948373" cy="219048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6" id="36"/>
            <p:cNvGrpSpPr/>
            <p:nvPr/>
          </p:nvGrpSpPr>
          <p:grpSpPr>
            <a:xfrm rot="0">
              <a:off x="7288243" y="9820902"/>
              <a:ext cx="1512937" cy="585331"/>
              <a:chOff x="0" y="0"/>
              <a:chExt cx="298852" cy="115621"/>
            </a:xfrm>
          </p:grpSpPr>
          <p:sp>
            <p:nvSpPr>
              <p:cNvPr name="Freeform 37" id="37"/>
              <p:cNvSpPr/>
              <p:nvPr/>
            </p:nvSpPr>
            <p:spPr>
              <a:xfrm flipH="false" flipV="false" rot="0">
                <a:off x="0" y="0"/>
                <a:ext cx="298852" cy="115621"/>
              </a:xfrm>
              <a:custGeom>
                <a:avLst/>
                <a:gdLst/>
                <a:ahLst/>
                <a:cxnLst/>
                <a:rect r="r" b="b" t="t" l="l"/>
                <a:pathLst>
                  <a:path h="115621" w="298852">
                    <a:moveTo>
                      <a:pt x="57810" y="0"/>
                    </a:moveTo>
                    <a:lnTo>
                      <a:pt x="241041" y="0"/>
                    </a:lnTo>
                    <a:cubicBezTo>
                      <a:pt x="272969" y="0"/>
                      <a:pt x="298852" y="25883"/>
                      <a:pt x="298852" y="57810"/>
                    </a:cubicBezTo>
                    <a:lnTo>
                      <a:pt x="298852" y="57810"/>
                    </a:lnTo>
                    <a:cubicBezTo>
                      <a:pt x="298852" y="89738"/>
                      <a:pt x="272969" y="115621"/>
                      <a:pt x="241041" y="115621"/>
                    </a:cubicBezTo>
                    <a:lnTo>
                      <a:pt x="57810" y="115621"/>
                    </a:lnTo>
                    <a:cubicBezTo>
                      <a:pt x="25883" y="115621"/>
                      <a:pt x="0" y="89738"/>
                      <a:pt x="0" y="57810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38" id="38"/>
              <p:cNvSpPr txBox="true"/>
              <p:nvPr/>
            </p:nvSpPr>
            <p:spPr>
              <a:xfrm>
                <a:off x="0" y="-66675"/>
                <a:ext cx="298852" cy="182296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9" id="39"/>
            <p:cNvGrpSpPr/>
            <p:nvPr/>
          </p:nvGrpSpPr>
          <p:grpSpPr>
            <a:xfrm rot="0">
              <a:off x="7354808" y="9774471"/>
              <a:ext cx="1488398" cy="564298"/>
              <a:chOff x="0" y="0"/>
              <a:chExt cx="294005" cy="111466"/>
            </a:xfrm>
          </p:grpSpPr>
          <p:sp>
            <p:nvSpPr>
              <p:cNvPr name="Freeform 40" id="40"/>
              <p:cNvSpPr/>
              <p:nvPr/>
            </p:nvSpPr>
            <p:spPr>
              <a:xfrm flipH="false" flipV="false" rot="0">
                <a:off x="0" y="0"/>
                <a:ext cx="294005" cy="111466"/>
              </a:xfrm>
              <a:custGeom>
                <a:avLst/>
                <a:gdLst/>
                <a:ahLst/>
                <a:cxnLst/>
                <a:rect r="r" b="b" t="t" l="l"/>
                <a:pathLst>
                  <a:path h="111466" w="294005">
                    <a:moveTo>
                      <a:pt x="55733" y="0"/>
                    </a:moveTo>
                    <a:lnTo>
                      <a:pt x="238271" y="0"/>
                    </a:lnTo>
                    <a:cubicBezTo>
                      <a:pt x="269052" y="0"/>
                      <a:pt x="294005" y="24953"/>
                      <a:pt x="294005" y="55733"/>
                    </a:cubicBezTo>
                    <a:lnTo>
                      <a:pt x="294005" y="55733"/>
                    </a:lnTo>
                    <a:cubicBezTo>
                      <a:pt x="294005" y="70514"/>
                      <a:pt x="288133" y="84690"/>
                      <a:pt x="277681" y="95142"/>
                    </a:cubicBezTo>
                    <a:cubicBezTo>
                      <a:pt x="267229" y="105594"/>
                      <a:pt x="253053" y="111466"/>
                      <a:pt x="238271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41" id="41"/>
              <p:cNvSpPr txBox="true"/>
              <p:nvPr/>
            </p:nvSpPr>
            <p:spPr>
              <a:xfrm>
                <a:off x="0" y="-66675"/>
                <a:ext cx="294005" cy="17814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2" id="42"/>
            <p:cNvGrpSpPr/>
            <p:nvPr/>
          </p:nvGrpSpPr>
          <p:grpSpPr>
            <a:xfrm rot="0">
              <a:off x="1152372" y="1785251"/>
              <a:ext cx="13274169" cy="7626642"/>
              <a:chOff x="0" y="0"/>
              <a:chExt cx="2622058" cy="1506497"/>
            </a:xfrm>
          </p:grpSpPr>
          <p:sp>
            <p:nvSpPr>
              <p:cNvPr name="Freeform 43" id="43"/>
              <p:cNvSpPr/>
              <p:nvPr/>
            </p:nvSpPr>
            <p:spPr>
              <a:xfrm flipH="false" flipV="false" rot="0">
                <a:off x="0" y="0"/>
                <a:ext cx="2622058" cy="1506497"/>
              </a:xfrm>
              <a:custGeom>
                <a:avLst/>
                <a:gdLst/>
                <a:ahLst/>
                <a:cxnLst/>
                <a:rect r="r" b="b" t="t" l="l"/>
                <a:pathLst>
                  <a:path h="1506497" w="2622058">
                    <a:moveTo>
                      <a:pt x="0" y="0"/>
                    </a:moveTo>
                    <a:lnTo>
                      <a:pt x="2622058" y="0"/>
                    </a:lnTo>
                    <a:lnTo>
                      <a:pt x="2622058" y="1506497"/>
                    </a:lnTo>
                    <a:lnTo>
                      <a:pt x="0" y="1506497"/>
                    </a:lnTo>
                    <a:close/>
                  </a:path>
                </a:pathLst>
              </a:custGeom>
              <a:solidFill>
                <a:srgbClr val="FFFFFF"/>
              </a:solidFill>
              <a:ln w="95250" cap="sq">
                <a:solidFill>
                  <a:srgbClr val="19274F"/>
                </a:solidFill>
                <a:prstDash val="solid"/>
                <a:miter/>
              </a:ln>
            </p:spPr>
          </p:sp>
          <p:sp>
            <p:nvSpPr>
              <p:cNvPr name="TextBox 44" id="44"/>
              <p:cNvSpPr txBox="true"/>
              <p:nvPr/>
            </p:nvSpPr>
            <p:spPr>
              <a:xfrm>
                <a:off x="0" y="-66675"/>
                <a:ext cx="2622058" cy="157317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520"/>
                  </a:lnSpc>
                </a:pPr>
              </a:p>
            </p:txBody>
          </p:sp>
        </p:grpSp>
        <p:sp>
          <p:nvSpPr>
            <p:cNvPr name="AutoShape 45" id="45"/>
            <p:cNvSpPr/>
            <p:nvPr/>
          </p:nvSpPr>
          <p:spPr>
            <a:xfrm>
              <a:off x="1184259" y="1785258"/>
              <a:ext cx="814" cy="7645726"/>
            </a:xfrm>
            <a:prstGeom prst="line">
              <a:avLst/>
            </a:prstGeom>
            <a:ln cap="flat" w="1270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6" id="46"/>
            <p:cNvSpPr/>
            <p:nvPr/>
          </p:nvSpPr>
          <p:spPr>
            <a:xfrm flipV="true">
              <a:off x="1152372" y="9353152"/>
              <a:ext cx="13274169" cy="14325"/>
            </a:xfrm>
            <a:prstGeom prst="line">
              <a:avLst/>
            </a:prstGeom>
            <a:ln cap="flat" w="127000">
              <a:solidFill>
                <a:srgbClr val="FFFFFF"/>
              </a:solidFill>
              <a:prstDash val="solid"/>
              <a:headEnd type="none" len="sm" w="sm"/>
              <a:tailEnd type="none" len="sm" w="sm"/>
            </a:ln>
          </p:spPr>
        </p:sp>
        <p:grpSp>
          <p:nvGrpSpPr>
            <p:cNvPr name="Group 47" id="47"/>
            <p:cNvGrpSpPr/>
            <p:nvPr/>
          </p:nvGrpSpPr>
          <p:grpSpPr>
            <a:xfrm rot="0">
              <a:off x="6106153" y="761173"/>
              <a:ext cx="2413258" cy="564298"/>
              <a:chOff x="0" y="0"/>
              <a:chExt cx="476693" cy="111466"/>
            </a:xfrm>
          </p:grpSpPr>
          <p:sp>
            <p:nvSpPr>
              <p:cNvPr name="Freeform 48" id="48"/>
              <p:cNvSpPr/>
              <p:nvPr/>
            </p:nvSpPr>
            <p:spPr>
              <a:xfrm flipH="false" flipV="false" rot="0">
                <a:off x="0" y="0"/>
                <a:ext cx="476693" cy="111466"/>
              </a:xfrm>
              <a:custGeom>
                <a:avLst/>
                <a:gdLst/>
                <a:ahLst/>
                <a:cxnLst/>
                <a:rect r="r" b="b" t="t" l="l"/>
                <a:pathLst>
                  <a:path h="111466" w="476693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9" id="49"/>
              <p:cNvSpPr txBox="true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50" id="50"/>
            <p:cNvGrpSpPr/>
            <p:nvPr/>
          </p:nvGrpSpPr>
          <p:grpSpPr>
            <a:xfrm rot="0">
              <a:off x="6190452" y="684118"/>
              <a:ext cx="2413258" cy="564298"/>
              <a:chOff x="0" y="0"/>
              <a:chExt cx="476693" cy="111466"/>
            </a:xfrm>
          </p:grpSpPr>
          <p:sp>
            <p:nvSpPr>
              <p:cNvPr name="Freeform 51" id="51"/>
              <p:cNvSpPr/>
              <p:nvPr/>
            </p:nvSpPr>
            <p:spPr>
              <a:xfrm flipH="false" flipV="false" rot="0">
                <a:off x="0" y="0"/>
                <a:ext cx="476693" cy="111466"/>
              </a:xfrm>
              <a:custGeom>
                <a:avLst/>
                <a:gdLst/>
                <a:ahLst/>
                <a:cxnLst/>
                <a:rect r="r" b="b" t="t" l="l"/>
                <a:pathLst>
                  <a:path h="111466" w="476693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2" id="52"/>
              <p:cNvSpPr txBox="true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53" id="53"/>
            <p:cNvGrpSpPr/>
            <p:nvPr/>
          </p:nvGrpSpPr>
          <p:grpSpPr>
            <a:xfrm rot="0">
              <a:off x="9136440" y="721901"/>
              <a:ext cx="564298" cy="564298"/>
              <a:chOff x="0" y="0"/>
              <a:chExt cx="812800" cy="812800"/>
            </a:xfrm>
          </p:grpSpPr>
          <p:sp>
            <p:nvSpPr>
              <p:cNvPr name="Freeform 54" id="54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5" id="55"/>
              <p:cNvSpPr txBox="true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56" id="56"/>
            <p:cNvGrpSpPr/>
            <p:nvPr/>
          </p:nvGrpSpPr>
          <p:grpSpPr>
            <a:xfrm rot="0">
              <a:off x="9079765" y="684118"/>
              <a:ext cx="564298" cy="564298"/>
              <a:chOff x="0" y="0"/>
              <a:chExt cx="812800" cy="812800"/>
            </a:xfrm>
          </p:grpSpPr>
          <p:sp>
            <p:nvSpPr>
              <p:cNvPr name="Freeform 57" id="57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8" id="58"/>
              <p:cNvSpPr txBox="true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</p:grpSp>
      <p:grpSp>
        <p:nvGrpSpPr>
          <p:cNvPr name="Group 59" id="59"/>
          <p:cNvGrpSpPr/>
          <p:nvPr/>
        </p:nvGrpSpPr>
        <p:grpSpPr>
          <a:xfrm rot="0">
            <a:off x="7238855" y="3829341"/>
            <a:ext cx="8635049" cy="2235627"/>
            <a:chOff x="0" y="0"/>
            <a:chExt cx="11513399" cy="2980836"/>
          </a:xfrm>
        </p:grpSpPr>
        <p:sp>
          <p:nvSpPr>
            <p:cNvPr name="TextBox 60" id="60"/>
            <p:cNvSpPr txBox="true"/>
            <p:nvPr/>
          </p:nvSpPr>
          <p:spPr>
            <a:xfrm rot="0">
              <a:off x="0" y="2256936"/>
              <a:ext cx="11513399" cy="7239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4320"/>
                </a:lnSpc>
              </a:pPr>
            </a:p>
          </p:txBody>
        </p:sp>
        <p:sp>
          <p:nvSpPr>
            <p:cNvPr name="TextBox 61" id="61"/>
            <p:cNvSpPr txBox="true"/>
            <p:nvPr/>
          </p:nvSpPr>
          <p:spPr>
            <a:xfrm rot="0">
              <a:off x="0" y="95250"/>
              <a:ext cx="11513399" cy="206712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11769"/>
                </a:lnSpc>
              </a:pPr>
              <a:r>
                <a:rPr lang="en-US" b="true" sz="10699" u="sng">
                  <a:solidFill>
                    <a:srgbClr val="19274F"/>
                  </a:solidFill>
                  <a:latin typeface="Stinger Fit Bold"/>
                  <a:ea typeface="Stinger Fit Bold"/>
                  <a:cs typeface="Stinger Fit Bold"/>
                  <a:sym typeface="Stinger Fit Bold"/>
                </a:rPr>
                <a:t>CONTINUED 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5145403" cy="2188630"/>
              <a:chOff x="0" y="0"/>
              <a:chExt cx="1501537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501537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501537">
                    <a:moveTo>
                      <a:pt x="74228" y="0"/>
                    </a:moveTo>
                    <a:lnTo>
                      <a:pt x="1427309" y="0"/>
                    </a:lnTo>
                    <a:cubicBezTo>
                      <a:pt x="1446995" y="0"/>
                      <a:pt x="1465876" y="7820"/>
                      <a:pt x="1479796" y="21741"/>
                    </a:cubicBezTo>
                    <a:cubicBezTo>
                      <a:pt x="1493717" y="35661"/>
                      <a:pt x="1501537" y="54542"/>
                      <a:pt x="1501537" y="74228"/>
                    </a:cubicBezTo>
                    <a:lnTo>
                      <a:pt x="1501537" y="564460"/>
                    </a:lnTo>
                    <a:cubicBezTo>
                      <a:pt x="1501537" y="584147"/>
                      <a:pt x="1493717" y="603027"/>
                      <a:pt x="1479796" y="616947"/>
                    </a:cubicBezTo>
                    <a:cubicBezTo>
                      <a:pt x="1465876" y="630868"/>
                      <a:pt x="1446995" y="638688"/>
                      <a:pt x="1427309" y="638688"/>
                    </a:cubicBezTo>
                    <a:lnTo>
                      <a:pt x="74228" y="638688"/>
                    </a:lnTo>
                    <a:cubicBezTo>
                      <a:pt x="54542" y="638688"/>
                      <a:pt x="35661" y="630868"/>
                      <a:pt x="21741" y="616947"/>
                    </a:cubicBezTo>
                    <a:cubicBezTo>
                      <a:pt x="7820" y="603027"/>
                      <a:pt x="0" y="584147"/>
                      <a:pt x="0" y="564460"/>
                    </a:cubicBezTo>
                    <a:lnTo>
                      <a:pt x="0" y="74228"/>
                    </a:lnTo>
                    <a:cubicBezTo>
                      <a:pt x="0" y="54542"/>
                      <a:pt x="7820" y="35661"/>
                      <a:pt x="21741" y="21741"/>
                    </a:cubicBezTo>
                    <a:cubicBezTo>
                      <a:pt x="35661" y="7820"/>
                      <a:pt x="54542" y="0"/>
                      <a:pt x="74228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501537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5215384" cy="3352471"/>
              </a:xfrm>
              <a:custGeom>
                <a:avLst/>
                <a:gdLst/>
                <a:ahLst/>
                <a:cxnLst/>
                <a:rect r="r" b="b" t="t" l="l"/>
                <a:pathLst>
                  <a:path h="3352471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>
                  <a:lnSpc>
                    <a:spcPts val="2520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5" id="15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5846710" y="1649944"/>
            <a:ext cx="9847542" cy="1645072"/>
            <a:chOff x="0" y="0"/>
            <a:chExt cx="3831627" cy="640089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3831627" cy="640089"/>
            </a:xfrm>
            <a:custGeom>
              <a:avLst/>
              <a:gdLst/>
              <a:ahLst/>
              <a:cxnLst/>
              <a:rect r="r" b="b" t="t" l="l"/>
              <a:pathLst>
                <a:path h="640089" w="3831627">
                  <a:moveTo>
                    <a:pt x="23585" y="0"/>
                  </a:moveTo>
                  <a:lnTo>
                    <a:pt x="3808041" y="0"/>
                  </a:lnTo>
                  <a:cubicBezTo>
                    <a:pt x="3814297" y="0"/>
                    <a:pt x="3820295" y="2485"/>
                    <a:pt x="3824718" y="6908"/>
                  </a:cubicBezTo>
                  <a:cubicBezTo>
                    <a:pt x="3829142" y="11331"/>
                    <a:pt x="3831627" y="17330"/>
                    <a:pt x="3831627" y="23585"/>
                  </a:cubicBezTo>
                  <a:lnTo>
                    <a:pt x="3831627" y="616504"/>
                  </a:lnTo>
                  <a:cubicBezTo>
                    <a:pt x="3831627" y="629529"/>
                    <a:pt x="3821067" y="640089"/>
                    <a:pt x="3808041" y="640089"/>
                  </a:cubicBezTo>
                  <a:lnTo>
                    <a:pt x="23585" y="640089"/>
                  </a:lnTo>
                  <a:cubicBezTo>
                    <a:pt x="17330" y="640089"/>
                    <a:pt x="11331" y="637604"/>
                    <a:pt x="6908" y="633181"/>
                  </a:cubicBezTo>
                  <a:cubicBezTo>
                    <a:pt x="2485" y="628758"/>
                    <a:pt x="0" y="622759"/>
                    <a:pt x="0" y="616504"/>
                  </a:cubicBezTo>
                  <a:lnTo>
                    <a:pt x="0" y="23585"/>
                  </a:lnTo>
                  <a:cubicBezTo>
                    <a:pt x="0" y="17330"/>
                    <a:pt x="2485" y="11331"/>
                    <a:pt x="6908" y="6908"/>
                  </a:cubicBezTo>
                  <a:cubicBezTo>
                    <a:pt x="11331" y="2485"/>
                    <a:pt x="17330" y="0"/>
                    <a:pt x="23585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0" y="-66675"/>
              <a:ext cx="3831627" cy="706764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>
                <a:lnSpc>
                  <a:spcPts val="2520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name="Group 20" id="20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3" id="23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4" id="24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5" id="25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6" id="26"/>
            <p:cNvSpPr/>
            <p:nvPr/>
          </p:nvSpPr>
          <p:spPr>
            <a:xfrm flipH="false" flipV="false" rot="0">
              <a:off x="956564" y="339706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name="Group 28" id="28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9" id="29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0" id="30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1" id="31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2" id="32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3" id="33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4" id="34"/>
            <p:cNvSpPr/>
            <p:nvPr/>
          </p:nvSpPr>
          <p:spPr>
            <a:xfrm flipH="false" flipV="false" rot="0">
              <a:off x="1057907" y="312644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name="Group 36" id="36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37" id="37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8" id="38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9" id="39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40" id="40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41" id="41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2" id="42"/>
            <p:cNvSpPr/>
            <p:nvPr/>
          </p:nvSpPr>
          <p:spPr>
            <a:xfrm flipH="false" flipV="false"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43" id="43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44" id="44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5" id="45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6" id="46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7" id="47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48" id="48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49" id="49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50" id="50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sp>
        <p:nvSpPr>
          <p:cNvPr name="TextBox 51" id="51"/>
          <p:cNvSpPr txBox="true"/>
          <p:nvPr/>
        </p:nvSpPr>
        <p:spPr>
          <a:xfrm rot="0">
            <a:off x="9217256" y="4133250"/>
            <a:ext cx="7436751" cy="4194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How to write objectives?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Research Questions Activity. 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Brainstorming </a:t>
            </a:r>
          </a:p>
          <a:p>
            <a:pPr algn="l" marL="863599" indent="-431800" lvl="1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Starting your research</a:t>
            </a:r>
          </a:p>
          <a:p>
            <a:pPr algn="l">
              <a:lnSpc>
                <a:spcPts val="5599"/>
              </a:lnSpc>
            </a:pPr>
          </a:p>
        </p:txBody>
      </p:sp>
      <p:sp>
        <p:nvSpPr>
          <p:cNvPr name="TextBox 52" id="52"/>
          <p:cNvSpPr txBox="true"/>
          <p:nvPr/>
        </p:nvSpPr>
        <p:spPr>
          <a:xfrm rot="0">
            <a:off x="6207850" y="1829673"/>
            <a:ext cx="9125262" cy="11493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800"/>
              </a:lnSpc>
              <a:spcBef>
                <a:spcPct val="0"/>
              </a:spcBef>
            </a:pPr>
            <a:r>
              <a:rPr lang="en-US" b="true" sz="8000" strike="noStrike" u="non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Lesson Outline</a:t>
            </a:r>
          </a:p>
        </p:txBody>
      </p:sp>
      <p:sp>
        <p:nvSpPr>
          <p:cNvPr name="Freeform 53" id="53"/>
          <p:cNvSpPr/>
          <p:nvPr/>
        </p:nvSpPr>
        <p:spPr>
          <a:xfrm flipH="false" flipV="false" rot="0">
            <a:off x="4886955" y="3900911"/>
            <a:ext cx="4330301" cy="4725527"/>
          </a:xfrm>
          <a:custGeom>
            <a:avLst/>
            <a:gdLst/>
            <a:ahLst/>
            <a:cxnLst/>
            <a:rect r="r" b="b" t="t" l="l"/>
            <a:pathLst>
              <a:path h="4725527" w="4330301">
                <a:moveTo>
                  <a:pt x="0" y="0"/>
                </a:moveTo>
                <a:lnTo>
                  <a:pt x="4330301" y="0"/>
                </a:lnTo>
                <a:lnTo>
                  <a:pt x="4330301" y="4725528"/>
                </a:lnTo>
                <a:lnTo>
                  <a:pt x="0" y="47255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  <p:transition spd="slow">
    <p:push dir="d"/>
  </p:transition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460436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460436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5215384" cy="3352471"/>
              </a:xfrm>
              <a:custGeom>
                <a:avLst/>
                <a:gdLst/>
                <a:ahLst/>
                <a:cxnLst/>
                <a:rect r="r" b="b" t="t" l="l"/>
                <a:pathLst>
                  <a:path h="3352471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5" id="15"/>
            <p:cNvSpPr/>
            <p:nvPr/>
          </p:nvSpPr>
          <p:spPr>
            <a:xfrm flipH="false" flipV="false" rot="0">
              <a:off x="956564" y="2806574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6" id="16"/>
          <p:cNvSpPr/>
          <p:nvPr/>
        </p:nvSpPr>
        <p:spPr>
          <a:xfrm flipH="false" flipV="false" rot="0">
            <a:off x="7985691" y="4801306"/>
            <a:ext cx="5569580" cy="4384778"/>
          </a:xfrm>
          <a:custGeom>
            <a:avLst/>
            <a:gdLst/>
            <a:ahLst/>
            <a:cxnLst/>
            <a:rect r="r" b="b" t="t" l="l"/>
            <a:pathLst>
              <a:path h="4384778" w="5569580">
                <a:moveTo>
                  <a:pt x="0" y="0"/>
                </a:moveTo>
                <a:lnTo>
                  <a:pt x="5569580" y="0"/>
                </a:lnTo>
                <a:lnTo>
                  <a:pt x="5569580" y="4384778"/>
                </a:lnTo>
                <a:lnTo>
                  <a:pt x="0" y="43847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7" id="17"/>
          <p:cNvGrpSpPr/>
          <p:nvPr/>
        </p:nvGrpSpPr>
        <p:grpSpPr>
          <a:xfrm rot="0"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name="Group 18" id="18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1" id="21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name="Group 26" id="26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7" id="27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8" id="28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9" id="29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0" id="30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1" id="31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2" id="32"/>
            <p:cNvSpPr/>
            <p:nvPr/>
          </p:nvSpPr>
          <p:spPr>
            <a:xfrm flipH="false" flipV="false" rot="0">
              <a:off x="1057907" y="312644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name="Group 34" id="34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35" id="35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6" id="36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7" id="37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8" id="38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9" id="39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0" id="40"/>
            <p:cNvSpPr/>
            <p:nvPr/>
          </p:nvSpPr>
          <p:spPr>
            <a:xfrm flipH="false" flipV="false"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42" id="42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3" id="43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4" id="44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5" id="45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46" id="46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47" id="47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8" id="48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name="Group 49" id="49"/>
          <p:cNvGrpSpPr/>
          <p:nvPr/>
        </p:nvGrpSpPr>
        <p:grpSpPr>
          <a:xfrm rot="0">
            <a:off x="5799145" y="2727260"/>
            <a:ext cx="9942672" cy="2298300"/>
            <a:chOff x="0" y="0"/>
            <a:chExt cx="2618646" cy="605314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2618646" cy="600491"/>
            </a:xfrm>
            <a:custGeom>
              <a:avLst/>
              <a:gdLst/>
              <a:ahLst/>
              <a:cxnLst/>
              <a:rect r="r" b="b" t="t" l="l"/>
              <a:pathLst>
                <a:path h="600491" w="2618646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405674"/>
                  </a:lnTo>
                  <a:cubicBezTo>
                    <a:pt x="0" y="408771"/>
                    <a:pt x="1231" y="411742"/>
                    <a:pt x="3421" y="413933"/>
                  </a:cubicBezTo>
                  <a:cubicBezTo>
                    <a:pt x="5611" y="416123"/>
                    <a:pt x="8582" y="417354"/>
                    <a:pt x="11680" y="417354"/>
                  </a:cubicBezTo>
                  <a:lnTo>
                    <a:pt x="145800" y="417354"/>
                  </a:lnTo>
                  <a:cubicBezTo>
                    <a:pt x="148898" y="417354"/>
                    <a:pt x="151869" y="418584"/>
                    <a:pt x="154059" y="420775"/>
                  </a:cubicBezTo>
                  <a:cubicBezTo>
                    <a:pt x="156249" y="422965"/>
                    <a:pt x="157480" y="425936"/>
                    <a:pt x="157480" y="429033"/>
                  </a:cubicBezTo>
                  <a:lnTo>
                    <a:pt x="157480" y="593634"/>
                  </a:lnTo>
                  <a:cubicBezTo>
                    <a:pt x="157480" y="596000"/>
                    <a:pt x="158759" y="598181"/>
                    <a:pt x="160824" y="599336"/>
                  </a:cubicBezTo>
                  <a:cubicBezTo>
                    <a:pt x="162889" y="600491"/>
                    <a:pt x="165417" y="600440"/>
                    <a:pt x="167433" y="599201"/>
                  </a:cubicBezTo>
                  <a:lnTo>
                    <a:pt x="453597" y="423466"/>
                  </a:lnTo>
                  <a:cubicBezTo>
                    <a:pt x="460105" y="419469"/>
                    <a:pt x="467593" y="417354"/>
                    <a:pt x="475230" y="417354"/>
                  </a:cubicBezTo>
                  <a:lnTo>
                    <a:pt x="2606966" y="417354"/>
                  </a:lnTo>
                  <a:cubicBezTo>
                    <a:pt x="2610064" y="417354"/>
                    <a:pt x="2613035" y="416123"/>
                    <a:pt x="2615225" y="413933"/>
                  </a:cubicBezTo>
                  <a:cubicBezTo>
                    <a:pt x="2617415" y="411742"/>
                    <a:pt x="2618646" y="408771"/>
                    <a:pt x="2618646" y="405674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</p:sp>
        <p:sp>
          <p:nvSpPr>
            <p:cNvPr name="TextBox 51" id="51"/>
            <p:cNvSpPr txBox="true"/>
            <p:nvPr/>
          </p:nvSpPr>
          <p:spPr>
            <a:xfrm>
              <a:off x="0" y="-66675"/>
              <a:ext cx="2618646" cy="4814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20"/>
                </a:lnSpc>
              </a:pPr>
            </a:p>
          </p:txBody>
        </p:sp>
      </p:grpSp>
      <p:sp>
        <p:nvSpPr>
          <p:cNvPr name="TextBox 52" id="52"/>
          <p:cNvSpPr txBox="true"/>
          <p:nvPr/>
        </p:nvSpPr>
        <p:spPr>
          <a:xfrm rot="0">
            <a:off x="5354271" y="1413887"/>
            <a:ext cx="10832420" cy="1149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800"/>
              </a:lnSpc>
              <a:spcBef>
                <a:spcPct val="0"/>
              </a:spcBef>
            </a:pPr>
            <a:r>
              <a:rPr lang="en-US" b="true" sz="8000" strike="noStrike" u="non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Think About...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6263361" y="3052535"/>
            <a:ext cx="9014239" cy="438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What is an objective?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460436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460436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5215384" cy="3352471"/>
              </a:xfrm>
              <a:custGeom>
                <a:avLst/>
                <a:gdLst/>
                <a:ahLst/>
                <a:cxnLst/>
                <a:rect r="r" b="b" t="t" l="l"/>
                <a:pathLst>
                  <a:path h="3352471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5" id="15"/>
            <p:cNvSpPr/>
            <p:nvPr/>
          </p:nvSpPr>
          <p:spPr>
            <a:xfrm flipH="false" flipV="false" rot="0">
              <a:off x="956564" y="2806574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name="Group 17" id="17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0" id="20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3" id="23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name="Group 25" id="25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6" id="26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7" id="27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8" id="28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9" id="29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0" id="30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1" id="31"/>
            <p:cNvSpPr/>
            <p:nvPr/>
          </p:nvSpPr>
          <p:spPr>
            <a:xfrm flipH="false" flipV="false" rot="0">
              <a:off x="1057907" y="312644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name="Group 33" id="33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34" id="34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5" id="35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6" id="36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7" id="37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8" id="38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9" id="39"/>
            <p:cNvSpPr/>
            <p:nvPr/>
          </p:nvSpPr>
          <p:spPr>
            <a:xfrm flipH="false" flipV="false"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41" id="41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2" id="42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3" id="43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4" id="44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45" id="45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46" id="46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7" id="47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name="Group 48" id="48"/>
          <p:cNvGrpSpPr/>
          <p:nvPr/>
        </p:nvGrpSpPr>
        <p:grpSpPr>
          <a:xfrm rot="0">
            <a:off x="5799145" y="2727260"/>
            <a:ext cx="9942672" cy="6722836"/>
            <a:chOff x="0" y="0"/>
            <a:chExt cx="2618646" cy="1770623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2618646" cy="1765801"/>
            </a:xfrm>
            <a:custGeom>
              <a:avLst/>
              <a:gdLst/>
              <a:ahLst/>
              <a:cxnLst/>
              <a:rect r="r" b="b" t="t" l="l"/>
              <a:pathLst>
                <a:path h="1765801" w="2618646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1570984"/>
                  </a:lnTo>
                  <a:cubicBezTo>
                    <a:pt x="0" y="1574081"/>
                    <a:pt x="1231" y="1577052"/>
                    <a:pt x="3421" y="1579243"/>
                  </a:cubicBezTo>
                  <a:cubicBezTo>
                    <a:pt x="5611" y="1581433"/>
                    <a:pt x="8582" y="1582663"/>
                    <a:pt x="11680" y="1582663"/>
                  </a:cubicBezTo>
                  <a:lnTo>
                    <a:pt x="145800" y="1582663"/>
                  </a:lnTo>
                  <a:cubicBezTo>
                    <a:pt x="148898" y="1582663"/>
                    <a:pt x="151869" y="1583894"/>
                    <a:pt x="154059" y="1586084"/>
                  </a:cubicBezTo>
                  <a:cubicBezTo>
                    <a:pt x="156249" y="1588275"/>
                    <a:pt x="157480" y="1591246"/>
                    <a:pt x="157480" y="1594343"/>
                  </a:cubicBezTo>
                  <a:lnTo>
                    <a:pt x="157480" y="1758944"/>
                  </a:lnTo>
                  <a:cubicBezTo>
                    <a:pt x="157480" y="1761310"/>
                    <a:pt x="158759" y="1763491"/>
                    <a:pt x="160824" y="1764646"/>
                  </a:cubicBezTo>
                  <a:cubicBezTo>
                    <a:pt x="162889" y="1765801"/>
                    <a:pt x="165417" y="1765750"/>
                    <a:pt x="167433" y="1764511"/>
                  </a:cubicBezTo>
                  <a:lnTo>
                    <a:pt x="453597" y="1588776"/>
                  </a:lnTo>
                  <a:cubicBezTo>
                    <a:pt x="460105" y="1584779"/>
                    <a:pt x="467593" y="1582663"/>
                    <a:pt x="475230" y="1582663"/>
                  </a:cubicBezTo>
                  <a:lnTo>
                    <a:pt x="2606966" y="1582663"/>
                  </a:lnTo>
                  <a:cubicBezTo>
                    <a:pt x="2610064" y="1582663"/>
                    <a:pt x="2613035" y="1581433"/>
                    <a:pt x="2615225" y="1579243"/>
                  </a:cubicBezTo>
                  <a:cubicBezTo>
                    <a:pt x="2617415" y="1577052"/>
                    <a:pt x="2618646" y="1574081"/>
                    <a:pt x="2618646" y="1570984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</p:sp>
        <p:sp>
          <p:nvSpPr>
            <p:cNvPr name="TextBox 50" id="50"/>
            <p:cNvSpPr txBox="true"/>
            <p:nvPr/>
          </p:nvSpPr>
          <p:spPr>
            <a:xfrm>
              <a:off x="0" y="-66675"/>
              <a:ext cx="2618646" cy="16467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20"/>
                </a:lnSpc>
              </a:pPr>
            </a:p>
          </p:txBody>
        </p:sp>
      </p:grpSp>
      <p:sp>
        <p:nvSpPr>
          <p:cNvPr name="TextBox 51" id="51"/>
          <p:cNvSpPr txBox="true"/>
          <p:nvPr/>
        </p:nvSpPr>
        <p:spPr>
          <a:xfrm rot="0">
            <a:off x="5354271" y="1413867"/>
            <a:ext cx="10832420" cy="1149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800"/>
              </a:lnSpc>
              <a:spcBef>
                <a:spcPct val="0"/>
              </a:spcBef>
            </a:pPr>
            <a:r>
              <a:rPr lang="en-US" b="true" sz="8000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 objective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5799145" y="2809825"/>
            <a:ext cx="9942672" cy="53644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is the focus of the scenario? 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do you want to achieve?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Use objectives to say how the goal can be achieved. 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 order to write objectives we need to be SMART. 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 - Specific </a:t>
            </a: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 - Measurable </a:t>
            </a: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A - Achievable </a:t>
            </a: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 - Relevant </a:t>
            </a: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T- Time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Use action verbs</a:t>
            </a:r>
          </a:p>
          <a:p>
            <a:pPr algn="ctr">
              <a:lnSpc>
                <a:spcPts val="2520"/>
              </a:lnSpc>
            </a:pPr>
          </a:p>
          <a:p>
            <a:pPr algn="ctr">
              <a:lnSpc>
                <a:spcPts val="25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460436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460436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5215384" cy="3352471"/>
              </a:xfrm>
              <a:custGeom>
                <a:avLst/>
                <a:gdLst/>
                <a:ahLst/>
                <a:cxnLst/>
                <a:rect r="r" b="b" t="t" l="l"/>
                <a:pathLst>
                  <a:path h="3352471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5" id="15"/>
            <p:cNvSpPr/>
            <p:nvPr/>
          </p:nvSpPr>
          <p:spPr>
            <a:xfrm flipH="false" flipV="false" rot="0">
              <a:off x="956564" y="2806574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name="Group 17" id="17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0" id="20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3" id="23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name="Group 25" id="25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6" id="26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7" id="27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8" id="28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9" id="29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0" id="30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1" id="31"/>
            <p:cNvSpPr/>
            <p:nvPr/>
          </p:nvSpPr>
          <p:spPr>
            <a:xfrm flipH="false" flipV="false" rot="0">
              <a:off x="1057907" y="312644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name="Group 33" id="33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34" id="34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5" id="35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6" id="36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7" id="37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8" id="38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9" id="39"/>
            <p:cNvSpPr/>
            <p:nvPr/>
          </p:nvSpPr>
          <p:spPr>
            <a:xfrm flipH="false" flipV="false"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41" id="41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2" id="42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3" id="43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4" id="44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45" id="45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46" id="46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7" id="47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name="Group 48" id="48"/>
          <p:cNvGrpSpPr/>
          <p:nvPr/>
        </p:nvGrpSpPr>
        <p:grpSpPr>
          <a:xfrm rot="0">
            <a:off x="5799145" y="2727260"/>
            <a:ext cx="9942672" cy="1476600"/>
            <a:chOff x="0" y="0"/>
            <a:chExt cx="2618646" cy="388899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2618646" cy="384076"/>
            </a:xfrm>
            <a:custGeom>
              <a:avLst/>
              <a:gdLst/>
              <a:ahLst/>
              <a:cxnLst/>
              <a:rect r="r" b="b" t="t" l="l"/>
              <a:pathLst>
                <a:path h="384076" w="2618646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189259"/>
                  </a:lnTo>
                  <a:cubicBezTo>
                    <a:pt x="0" y="192357"/>
                    <a:pt x="1231" y="195328"/>
                    <a:pt x="3421" y="197518"/>
                  </a:cubicBezTo>
                  <a:cubicBezTo>
                    <a:pt x="5611" y="199708"/>
                    <a:pt x="8582" y="200939"/>
                    <a:pt x="11680" y="200939"/>
                  </a:cubicBezTo>
                  <a:lnTo>
                    <a:pt x="145800" y="200939"/>
                  </a:lnTo>
                  <a:cubicBezTo>
                    <a:pt x="148898" y="200939"/>
                    <a:pt x="151869" y="202169"/>
                    <a:pt x="154059" y="204360"/>
                  </a:cubicBezTo>
                  <a:cubicBezTo>
                    <a:pt x="156249" y="206550"/>
                    <a:pt x="157480" y="209521"/>
                    <a:pt x="157480" y="212619"/>
                  </a:cubicBezTo>
                  <a:lnTo>
                    <a:pt x="157480" y="377219"/>
                  </a:lnTo>
                  <a:cubicBezTo>
                    <a:pt x="157480" y="379585"/>
                    <a:pt x="158759" y="381766"/>
                    <a:pt x="160824" y="382921"/>
                  </a:cubicBezTo>
                  <a:cubicBezTo>
                    <a:pt x="162889" y="384076"/>
                    <a:pt x="165417" y="384025"/>
                    <a:pt x="167433" y="382787"/>
                  </a:cubicBezTo>
                  <a:lnTo>
                    <a:pt x="453597" y="207051"/>
                  </a:lnTo>
                  <a:cubicBezTo>
                    <a:pt x="460105" y="203055"/>
                    <a:pt x="467593" y="200939"/>
                    <a:pt x="475230" y="200939"/>
                  </a:cubicBezTo>
                  <a:lnTo>
                    <a:pt x="2606966" y="200939"/>
                  </a:lnTo>
                  <a:cubicBezTo>
                    <a:pt x="2610064" y="200939"/>
                    <a:pt x="2613035" y="199708"/>
                    <a:pt x="2615225" y="197518"/>
                  </a:cubicBezTo>
                  <a:cubicBezTo>
                    <a:pt x="2617415" y="195328"/>
                    <a:pt x="2618646" y="192357"/>
                    <a:pt x="2618646" y="189259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</p:sp>
        <p:sp>
          <p:nvSpPr>
            <p:cNvPr name="TextBox 50" id="50"/>
            <p:cNvSpPr txBox="true"/>
            <p:nvPr/>
          </p:nvSpPr>
          <p:spPr>
            <a:xfrm>
              <a:off x="0" y="-66675"/>
              <a:ext cx="2618646" cy="26507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20"/>
                </a:lnSpc>
              </a:pPr>
            </a:p>
          </p:txBody>
        </p:sp>
      </p:grpSp>
      <p:sp>
        <p:nvSpPr>
          <p:cNvPr name="Freeform 51" id="51"/>
          <p:cNvSpPr/>
          <p:nvPr/>
        </p:nvSpPr>
        <p:spPr>
          <a:xfrm flipH="false" flipV="false" rot="0">
            <a:off x="9334447" y="4365786"/>
            <a:ext cx="4183626" cy="4565465"/>
          </a:xfrm>
          <a:custGeom>
            <a:avLst/>
            <a:gdLst/>
            <a:ahLst/>
            <a:cxnLst/>
            <a:rect r="r" b="b" t="t" l="l"/>
            <a:pathLst>
              <a:path h="4565465" w="4183626">
                <a:moveTo>
                  <a:pt x="0" y="0"/>
                </a:moveTo>
                <a:lnTo>
                  <a:pt x="4183627" y="0"/>
                </a:lnTo>
                <a:lnTo>
                  <a:pt x="4183627" y="4565465"/>
                </a:lnTo>
                <a:lnTo>
                  <a:pt x="0" y="456546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2" id="52"/>
          <p:cNvSpPr txBox="true"/>
          <p:nvPr/>
        </p:nvSpPr>
        <p:spPr>
          <a:xfrm rot="0">
            <a:off x="5354271" y="1413867"/>
            <a:ext cx="10832420" cy="1149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800"/>
              </a:lnSpc>
              <a:spcBef>
                <a:spcPct val="0"/>
              </a:spcBef>
            </a:pPr>
            <a:r>
              <a:rPr lang="en-US" b="true" sz="8000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 example...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7686262" y="2699750"/>
            <a:ext cx="6784713" cy="7658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453388" indent="-226694" lvl="1">
              <a:lnSpc>
                <a:spcPts val="2939"/>
              </a:lnSpc>
              <a:spcBef>
                <a:spcPct val="0"/>
              </a:spcBef>
              <a:buFont typeface="Arial"/>
              <a:buChar char="•"/>
            </a:pPr>
            <a:r>
              <a:rPr lang="en-US" sz="20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To assess the impact of fast fashion on young people aged 18-25 in England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9" id="9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name="Group 11" id="11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7" id="17"/>
            <p:cNvSpPr/>
            <p:nvPr/>
          </p:nvSpPr>
          <p:spPr>
            <a:xfrm flipH="false" flipV="false" rot="0">
              <a:off x="956564" y="339706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name="Group 19" id="19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2" id="22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3" id="2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4" id="2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5" id="25"/>
            <p:cNvSpPr/>
            <p:nvPr/>
          </p:nvSpPr>
          <p:spPr>
            <a:xfrm flipH="false" flipV="false"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27" id="27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8" id="28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9" id="29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0" id="30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1" id="31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2" id="32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3" id="33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name="Group 34" id="34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5" id="35"/>
            <p:cNvGrpSpPr/>
            <p:nvPr/>
          </p:nvGrpSpPr>
          <p:grpSpPr>
            <a:xfrm rot="0"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name="Freeform 36" id="36"/>
              <p:cNvSpPr/>
              <p:nvPr/>
            </p:nvSpPr>
            <p:spPr>
              <a:xfrm flipH="false" flipV="false" rot="0">
                <a:off x="0" y="0"/>
                <a:ext cx="1424545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424545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7" id="37"/>
              <p:cNvSpPr txBox="true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8" id="38"/>
            <p:cNvGrpSpPr/>
            <p:nvPr/>
          </p:nvGrpSpPr>
          <p:grpSpPr>
            <a:xfrm rot="0"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name="Freeform 39" id="39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40" id="40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1" id="41"/>
            <p:cNvSpPr/>
            <p:nvPr/>
          </p:nvSpPr>
          <p:spPr>
            <a:xfrm flipH="false" flipV="false" rot="0">
              <a:off x="1057907" y="5246497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2" id="42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43" id="43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4" id="44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5" id="45"/>
            <p:cNvGrpSpPr/>
            <p:nvPr/>
          </p:nvGrpSpPr>
          <p:grpSpPr>
            <a:xfrm rot="0"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name="Freeform 46" id="46"/>
              <p:cNvSpPr/>
              <p:nvPr/>
            </p:nvSpPr>
            <p:spPr>
              <a:xfrm flipH="false" flipV="false" rot="0">
                <a:off x="0" y="0"/>
                <a:ext cx="5215384" cy="3352471"/>
              </a:xfrm>
              <a:custGeom>
                <a:avLst/>
                <a:gdLst/>
                <a:ahLst/>
                <a:cxnLst/>
                <a:rect r="r" b="b" t="t" l="l"/>
                <a:pathLst>
                  <a:path h="3352471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47" id="47"/>
              <p:cNvSpPr txBox="true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AutoShape 48" id="48"/>
            <p:cNvSpPr/>
            <p:nvPr/>
          </p:nvSpPr>
          <p:spPr>
            <a:xfrm flipV="true">
              <a:off x="4666532" y="2619573"/>
              <a:ext cx="17871803" cy="25400"/>
            </a:xfrm>
            <a:prstGeom prst="line">
              <a:avLst/>
            </a:prstGeom>
            <a:ln cap="flat" w="63500">
              <a:solidFill>
                <a:srgbClr val="19274F"/>
              </a:solidFill>
              <a:prstDash val="solid"/>
              <a:headEnd type="none" len="sm" w="sm"/>
              <a:tailEnd type="none" len="sm" w="sm"/>
            </a:ln>
          </p:spPr>
        </p:sp>
      </p:grpSp>
      <p:sp>
        <p:nvSpPr>
          <p:cNvPr name="Freeform 49" id="49"/>
          <p:cNvSpPr/>
          <p:nvPr/>
        </p:nvSpPr>
        <p:spPr>
          <a:xfrm flipH="false" flipV="false" rot="0">
            <a:off x="4231775" y="2472481"/>
            <a:ext cx="4420195" cy="4114800"/>
          </a:xfrm>
          <a:custGeom>
            <a:avLst/>
            <a:gdLst/>
            <a:ahLst/>
            <a:cxnLst/>
            <a:rect r="r" b="b" t="t" l="l"/>
            <a:pathLst>
              <a:path h="4114800" w="4420195">
                <a:moveTo>
                  <a:pt x="0" y="0"/>
                </a:moveTo>
                <a:lnTo>
                  <a:pt x="4420195" y="0"/>
                </a:lnTo>
                <a:lnTo>
                  <a:pt x="442019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0" id="50"/>
          <p:cNvSpPr/>
          <p:nvPr/>
        </p:nvSpPr>
        <p:spPr>
          <a:xfrm flipH="false" flipV="false" rot="0">
            <a:off x="8324471" y="4339775"/>
            <a:ext cx="4420195" cy="4114800"/>
          </a:xfrm>
          <a:custGeom>
            <a:avLst/>
            <a:gdLst/>
            <a:ahLst/>
            <a:cxnLst/>
            <a:rect r="r" b="b" t="t" l="l"/>
            <a:pathLst>
              <a:path h="4114800" w="4420195">
                <a:moveTo>
                  <a:pt x="0" y="0"/>
                </a:moveTo>
                <a:lnTo>
                  <a:pt x="4420195" y="0"/>
                </a:lnTo>
                <a:lnTo>
                  <a:pt x="442019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1" id="51"/>
          <p:cNvSpPr txBox="true"/>
          <p:nvPr/>
        </p:nvSpPr>
        <p:spPr>
          <a:xfrm rot="0">
            <a:off x="4999264" y="905936"/>
            <a:ext cx="11323439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Questions</a:t>
            </a:r>
          </a:p>
        </p:txBody>
      </p:sp>
      <p:sp>
        <p:nvSpPr>
          <p:cNvPr name="TextBox 52" id="52"/>
          <p:cNvSpPr txBox="true"/>
          <p:nvPr/>
        </p:nvSpPr>
        <p:spPr>
          <a:xfrm rot="0">
            <a:off x="4752533" y="3352985"/>
            <a:ext cx="3378679" cy="1906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Last week we considered research </a:t>
            </a:r>
          </a:p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questions and what they would look like, </a:t>
            </a:r>
          </a:p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by now should have compiled some.</a:t>
            </a:r>
          </a:p>
        </p:txBody>
      </p:sp>
      <p:sp>
        <p:nvSpPr>
          <p:cNvPr name="TextBox 53" id="53"/>
          <p:cNvSpPr txBox="true"/>
          <p:nvPr/>
        </p:nvSpPr>
        <p:spPr>
          <a:xfrm rot="0">
            <a:off x="8324471" y="5193215"/>
            <a:ext cx="4420195" cy="25378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02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From those now you need to </a:t>
            </a:r>
          </a:p>
          <a:p>
            <a:pPr algn="ctr">
              <a:lnSpc>
                <a:spcPts val="2502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brainstorm. </a:t>
            </a:r>
          </a:p>
          <a:p>
            <a:pPr algn="ctr">
              <a:lnSpc>
                <a:spcPts val="2502"/>
              </a:lnSpc>
            </a:pPr>
          </a:p>
          <a:p>
            <a:pPr algn="ctr">
              <a:lnSpc>
                <a:spcPts val="2502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a list of words and phrases.</a:t>
            </a:r>
          </a:p>
          <a:p>
            <a:pPr algn="ctr">
              <a:lnSpc>
                <a:spcPts val="2502"/>
              </a:lnSpc>
            </a:pPr>
          </a:p>
          <a:p>
            <a:pPr algn="ctr">
              <a:lnSpc>
                <a:spcPts val="2502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There is no set number you need. </a:t>
            </a:r>
          </a:p>
          <a:p>
            <a:pPr algn="ctr">
              <a:lnSpc>
                <a:spcPts val="2502"/>
              </a:lnSpc>
            </a:pPr>
          </a:p>
          <a:p>
            <a:pPr algn="ctr">
              <a:lnSpc>
                <a:spcPts val="2502"/>
              </a:lnSpc>
            </a:pPr>
            <a:r>
              <a:rPr lang="en-US" sz="18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But you need to be picky.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9" id="9"/>
            <p:cNvSpPr/>
            <p:nvPr/>
          </p:nvSpPr>
          <p:spPr>
            <a:xfrm flipH="false" flipV="false" rot="0">
              <a:off x="771866" y="311161"/>
              <a:ext cx="1984952" cy="1566307"/>
            </a:xfrm>
            <a:custGeom>
              <a:avLst/>
              <a:gdLst/>
              <a:ahLst/>
              <a:cxnLst/>
              <a:rect r="r" b="b" t="t" l="l"/>
              <a:pathLst>
                <a:path h="1566307" w="1984952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name="Group 11" id="11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17" id="17"/>
            <p:cNvSpPr/>
            <p:nvPr/>
          </p:nvSpPr>
          <p:spPr>
            <a:xfrm flipH="false" flipV="false" rot="0">
              <a:off x="956564" y="339706"/>
              <a:ext cx="1680434" cy="1509335"/>
            </a:xfrm>
            <a:custGeom>
              <a:avLst/>
              <a:gdLst/>
              <a:ahLst/>
              <a:cxnLst/>
              <a:rect r="r" b="b" t="t" l="l"/>
              <a:pathLst>
                <a:path h="1509335" w="1680434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name="Group 19" id="19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2" id="22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23" id="23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24" id="24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25" id="25"/>
            <p:cNvSpPr/>
            <p:nvPr/>
          </p:nvSpPr>
          <p:spPr>
            <a:xfrm flipH="false" flipV="false" rot="0">
              <a:off x="1057907" y="312644"/>
              <a:ext cx="1412870" cy="1563342"/>
            </a:xfrm>
            <a:custGeom>
              <a:avLst/>
              <a:gdLst/>
              <a:ahLst/>
              <a:cxnLst/>
              <a:rect r="r" b="b" t="t" l="l"/>
              <a:pathLst>
                <a:path h="1563342" w="1412870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name="Group 27" id="27"/>
            <p:cNvGrpSpPr/>
            <p:nvPr/>
          </p:nvGrpSpPr>
          <p:grpSpPr>
            <a:xfrm rot="0"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name="Freeform 28" id="28"/>
              <p:cNvSpPr/>
              <p:nvPr/>
            </p:nvSpPr>
            <p:spPr>
              <a:xfrm flipH="false" flipV="false" rot="0">
                <a:off x="0" y="0"/>
                <a:ext cx="1029744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029744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29" id="29"/>
              <p:cNvSpPr txBox="true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0" id="30"/>
            <p:cNvGrpSpPr/>
            <p:nvPr/>
          </p:nvGrpSpPr>
          <p:grpSpPr>
            <a:xfrm rot="0"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name="Freeform 31" id="31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</p:sp>
          <p:sp>
            <p:nvSpPr>
              <p:cNvPr name="TextBox 32" id="32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33" id="33"/>
            <p:cNvSpPr/>
            <p:nvPr/>
          </p:nvSpPr>
          <p:spPr>
            <a:xfrm flipH="false" flipV="false" rot="0">
              <a:off x="655730" y="383864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</p:grpSp>
      <p:grpSp>
        <p:nvGrpSpPr>
          <p:cNvPr name="Group 34" id="34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5" id="35"/>
            <p:cNvGrpSpPr/>
            <p:nvPr/>
          </p:nvGrpSpPr>
          <p:grpSpPr>
            <a:xfrm rot="0"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name="Freeform 36" id="36"/>
              <p:cNvSpPr/>
              <p:nvPr/>
            </p:nvSpPr>
            <p:spPr>
              <a:xfrm flipH="false" flipV="false" rot="0">
                <a:off x="0" y="0"/>
                <a:ext cx="1434799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434799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7" id="37"/>
              <p:cNvSpPr txBox="true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8" id="38"/>
            <p:cNvGrpSpPr/>
            <p:nvPr/>
          </p:nvGrpSpPr>
          <p:grpSpPr>
            <a:xfrm rot="0"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name="Freeform 39" id="39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40" id="40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1" id="41"/>
            <p:cNvSpPr/>
            <p:nvPr/>
          </p:nvSpPr>
          <p:spPr>
            <a:xfrm flipH="false" flipV="false"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r="r" b="b" t="t" l="l"/>
              <a:pathLst>
                <a:path h="1772432" w="1384713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2" id="42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43" id="43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44" id="44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5" id="45"/>
            <p:cNvGrpSpPr/>
            <p:nvPr/>
          </p:nvGrpSpPr>
          <p:grpSpPr>
            <a:xfrm rot="0"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name="Freeform 46" id="46"/>
              <p:cNvSpPr/>
              <p:nvPr/>
            </p:nvSpPr>
            <p:spPr>
              <a:xfrm flipH="false" flipV="false" rot="0">
                <a:off x="0" y="0"/>
                <a:ext cx="5215384" cy="2616382"/>
              </a:xfrm>
              <a:custGeom>
                <a:avLst/>
                <a:gdLst/>
                <a:ahLst/>
                <a:cxnLst/>
                <a:rect r="r" b="b" t="t" l="l"/>
                <a:pathLst>
                  <a:path h="2616382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47" id="47"/>
              <p:cNvSpPr txBox="true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AutoShape 48" id="48"/>
            <p:cNvSpPr/>
            <p:nvPr/>
          </p:nvSpPr>
          <p:spPr>
            <a:xfrm flipH="true" flipV="true">
              <a:off x="10604585" y="2832398"/>
              <a:ext cx="25400" cy="8914057"/>
            </a:xfrm>
            <a:prstGeom prst="line">
              <a:avLst/>
            </a:prstGeom>
            <a:ln cap="flat" w="63500">
              <a:solidFill>
                <a:srgbClr val="19274F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9" id="49"/>
            <p:cNvSpPr/>
            <p:nvPr/>
          </p:nvSpPr>
          <p:spPr>
            <a:xfrm flipH="true" flipV="true">
              <a:off x="16591781" y="2806664"/>
              <a:ext cx="25400" cy="8914057"/>
            </a:xfrm>
            <a:prstGeom prst="line">
              <a:avLst/>
            </a:prstGeom>
            <a:ln cap="flat" w="63500">
              <a:solidFill>
                <a:srgbClr val="19274F"/>
              </a:solidFill>
              <a:prstDash val="solid"/>
              <a:headEnd type="none" len="sm" w="sm"/>
              <a:tailEnd type="none" len="sm" w="sm"/>
            </a:ln>
          </p:spPr>
        </p:sp>
      </p:grpSp>
      <p:grpSp>
        <p:nvGrpSpPr>
          <p:cNvPr name="Group 50" id="50"/>
          <p:cNvGrpSpPr/>
          <p:nvPr/>
        </p:nvGrpSpPr>
        <p:grpSpPr>
          <a:xfrm rot="0">
            <a:off x="4450729" y="3189490"/>
            <a:ext cx="3733242" cy="1383222"/>
            <a:chOff x="0" y="0"/>
            <a:chExt cx="1452585" cy="538204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452585" cy="538205"/>
            </a:xfrm>
            <a:custGeom>
              <a:avLst/>
              <a:gdLst/>
              <a:ahLst/>
              <a:cxnLst/>
              <a:rect r="r" b="b" t="t" l="l"/>
              <a:pathLst>
                <a:path h="538205" w="145258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</p:sp>
        <p:sp>
          <p:nvSpPr>
            <p:cNvPr name="TextBox 52" id="52"/>
            <p:cNvSpPr txBox="true"/>
            <p:nvPr/>
          </p:nvSpPr>
          <p:spPr>
            <a:xfrm>
              <a:off x="0" y="-85725"/>
              <a:ext cx="1452585" cy="62392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000000"/>
                  </a:solidFill>
                  <a:latin typeface="Telegraf Medium"/>
                  <a:ea typeface="Telegraf Medium"/>
                  <a:cs typeface="Telegraf Medium"/>
                  <a:sym typeface="Telegraf Medium"/>
                </a:rPr>
                <a:t>Words 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8879296" y="3189490"/>
            <a:ext cx="3733242" cy="1383222"/>
            <a:chOff x="0" y="0"/>
            <a:chExt cx="1452585" cy="538204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1452585" cy="538205"/>
            </a:xfrm>
            <a:custGeom>
              <a:avLst/>
              <a:gdLst/>
              <a:ahLst/>
              <a:cxnLst/>
              <a:rect r="r" b="b" t="t" l="l"/>
              <a:pathLst>
                <a:path h="538205" w="145258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</p:sp>
        <p:sp>
          <p:nvSpPr>
            <p:cNvPr name="TextBox 55" id="55"/>
            <p:cNvSpPr txBox="true"/>
            <p:nvPr/>
          </p:nvSpPr>
          <p:spPr>
            <a:xfrm>
              <a:off x="0" y="-85725"/>
              <a:ext cx="1452585" cy="62392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000000"/>
                  </a:solidFill>
                  <a:latin typeface="Telegraf Medium"/>
                  <a:ea typeface="Telegraf Medium"/>
                  <a:cs typeface="Telegraf Medium"/>
                  <a:sym typeface="Telegraf Medium"/>
                </a:rPr>
                <a:t>Would use </a:t>
              </a:r>
            </a:p>
          </p:txBody>
        </p:sp>
      </p:grpSp>
      <p:grpSp>
        <p:nvGrpSpPr>
          <p:cNvPr name="Group 56" id="56"/>
          <p:cNvGrpSpPr/>
          <p:nvPr/>
        </p:nvGrpSpPr>
        <p:grpSpPr>
          <a:xfrm rot="0">
            <a:off x="13369693" y="3189490"/>
            <a:ext cx="3733242" cy="1383222"/>
            <a:chOff x="0" y="0"/>
            <a:chExt cx="1452585" cy="538204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1452585" cy="538205"/>
            </a:xfrm>
            <a:custGeom>
              <a:avLst/>
              <a:gdLst/>
              <a:ahLst/>
              <a:cxnLst/>
              <a:rect r="r" b="b" t="t" l="l"/>
              <a:pathLst>
                <a:path h="538205" w="145258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7DD6B0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</p:sp>
        <p:sp>
          <p:nvSpPr>
            <p:cNvPr name="TextBox 58" id="58"/>
            <p:cNvSpPr txBox="true"/>
            <p:nvPr/>
          </p:nvSpPr>
          <p:spPr>
            <a:xfrm>
              <a:off x="0" y="-66675"/>
              <a:ext cx="1452585" cy="60487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>
                <a:lnSpc>
                  <a:spcPts val="2520"/>
                </a:lnSpc>
              </a:pPr>
            </a:p>
          </p:txBody>
        </p:sp>
      </p:grpSp>
      <p:sp>
        <p:nvSpPr>
          <p:cNvPr name="TextBox 59" id="59"/>
          <p:cNvSpPr txBox="true"/>
          <p:nvPr/>
        </p:nvSpPr>
        <p:spPr>
          <a:xfrm rot="0">
            <a:off x="4495030" y="1066800"/>
            <a:ext cx="12645616" cy="79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49"/>
              </a:lnSpc>
              <a:spcBef>
                <a:spcPct val="0"/>
              </a:spcBef>
            </a:pPr>
            <a:r>
              <a:rPr lang="en-US" b="true" sz="5499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Examples</a:t>
            </a:r>
          </a:p>
        </p:txBody>
      </p:sp>
      <p:sp>
        <p:nvSpPr>
          <p:cNvPr name="TextBox 60" id="60"/>
          <p:cNvSpPr txBox="true"/>
          <p:nvPr/>
        </p:nvSpPr>
        <p:spPr>
          <a:xfrm rot="0">
            <a:off x="13526058" y="3661074"/>
            <a:ext cx="3733242" cy="4768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Would not use</a:t>
            </a:r>
          </a:p>
        </p:txBody>
      </p:sp>
      <p:sp>
        <p:nvSpPr>
          <p:cNvPr name="TextBox 61" id="61"/>
          <p:cNvSpPr txBox="true"/>
          <p:nvPr/>
        </p:nvSpPr>
        <p:spPr>
          <a:xfrm rot="0">
            <a:off x="4536463" y="4911003"/>
            <a:ext cx="3561773" cy="39329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Farmer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Company Name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Negligence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Primary Victim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Secondary Victim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Injury </a:t>
            </a:r>
          </a:p>
          <a:p>
            <a:pPr algn="ctr">
              <a:lnSpc>
                <a:spcPts val="4488"/>
              </a:lnSpc>
              <a:spcBef>
                <a:spcPct val="0"/>
              </a:spcBef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Compensation </a:t>
            </a:r>
          </a:p>
        </p:txBody>
      </p:sp>
      <p:sp>
        <p:nvSpPr>
          <p:cNvPr name="TextBox 62" id="62"/>
          <p:cNvSpPr txBox="true"/>
          <p:nvPr/>
        </p:nvSpPr>
        <p:spPr>
          <a:xfrm rot="0">
            <a:off x="8879296" y="4911003"/>
            <a:ext cx="3561773" cy="1693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Company Name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Primary Victim</a:t>
            </a:r>
          </a:p>
          <a:p>
            <a:pPr algn="ctr">
              <a:lnSpc>
                <a:spcPts val="4488"/>
              </a:lnSpc>
              <a:spcBef>
                <a:spcPct val="0"/>
              </a:spcBef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Secondary Victim </a:t>
            </a:r>
          </a:p>
        </p:txBody>
      </p:sp>
      <p:sp>
        <p:nvSpPr>
          <p:cNvPr name="TextBox 63" id="63"/>
          <p:cNvSpPr txBox="true"/>
          <p:nvPr/>
        </p:nvSpPr>
        <p:spPr>
          <a:xfrm rot="0">
            <a:off x="13757765" y="4911003"/>
            <a:ext cx="2957099" cy="225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Farmer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Negligence  </a:t>
            </a:r>
          </a:p>
          <a:p>
            <a:pPr algn="ctr">
              <a:lnSpc>
                <a:spcPts val="4488"/>
              </a:lnSpc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Injury </a:t>
            </a:r>
          </a:p>
          <a:p>
            <a:pPr algn="ctr">
              <a:lnSpc>
                <a:spcPts val="4488"/>
              </a:lnSpc>
              <a:spcBef>
                <a:spcPct val="0"/>
              </a:spcBef>
            </a:pPr>
            <a:r>
              <a:rPr lang="en-US" sz="3206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Compensation 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16230600" cy="8229600"/>
            <a:chOff x="0" y="0"/>
            <a:chExt cx="6315241" cy="320209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15241" cy="3202094"/>
            </a:xfrm>
            <a:custGeom>
              <a:avLst/>
              <a:gdLst/>
              <a:ahLst/>
              <a:cxnLst/>
              <a:rect r="r" b="b" t="t" l="l"/>
              <a:pathLst>
                <a:path h="3202094" w="6315241">
                  <a:moveTo>
                    <a:pt x="17649" y="0"/>
                  </a:moveTo>
                  <a:lnTo>
                    <a:pt x="6297592" y="0"/>
                  </a:lnTo>
                  <a:cubicBezTo>
                    <a:pt x="6302273" y="0"/>
                    <a:pt x="6306762" y="1859"/>
                    <a:pt x="6310072" y="5169"/>
                  </a:cubicBezTo>
                  <a:cubicBezTo>
                    <a:pt x="6313382" y="8479"/>
                    <a:pt x="6315241" y="12968"/>
                    <a:pt x="6315241" y="17649"/>
                  </a:cubicBezTo>
                  <a:lnTo>
                    <a:pt x="6315241" y="3184445"/>
                  </a:lnTo>
                  <a:cubicBezTo>
                    <a:pt x="6315241" y="3194192"/>
                    <a:pt x="6307340" y="3202094"/>
                    <a:pt x="6297592" y="3202094"/>
                  </a:cubicBezTo>
                  <a:lnTo>
                    <a:pt x="17649" y="3202094"/>
                  </a:lnTo>
                  <a:cubicBezTo>
                    <a:pt x="12968" y="3202094"/>
                    <a:pt x="8479" y="3200235"/>
                    <a:pt x="5169" y="3196925"/>
                  </a:cubicBezTo>
                  <a:cubicBezTo>
                    <a:pt x="1859" y="3193615"/>
                    <a:pt x="0" y="3189126"/>
                    <a:pt x="0" y="3184445"/>
                  </a:cubicBezTo>
                  <a:lnTo>
                    <a:pt x="0" y="17649"/>
                  </a:lnTo>
                  <a:cubicBezTo>
                    <a:pt x="0" y="12968"/>
                    <a:pt x="1859" y="8479"/>
                    <a:pt x="5169" y="5169"/>
                  </a:cubicBezTo>
                  <a:cubicBezTo>
                    <a:pt x="8479" y="1859"/>
                    <a:pt x="12968" y="0"/>
                    <a:pt x="17649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66675"/>
              <a:ext cx="6315241" cy="3268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50619" y="1361887"/>
            <a:ext cx="7767550" cy="7563225"/>
            <a:chOff x="0" y="0"/>
            <a:chExt cx="3022313" cy="294281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022313" cy="2942811"/>
            </a:xfrm>
            <a:custGeom>
              <a:avLst/>
              <a:gdLst/>
              <a:ahLst/>
              <a:cxnLst/>
              <a:rect r="r" b="b" t="t" l="l"/>
              <a:pathLst>
                <a:path h="2942811" w="3022313">
                  <a:moveTo>
                    <a:pt x="29901" y="0"/>
                  </a:moveTo>
                  <a:lnTo>
                    <a:pt x="2992412" y="0"/>
                  </a:lnTo>
                  <a:cubicBezTo>
                    <a:pt x="3000342" y="0"/>
                    <a:pt x="3007947" y="3150"/>
                    <a:pt x="3013555" y="8758"/>
                  </a:cubicBezTo>
                  <a:cubicBezTo>
                    <a:pt x="3019163" y="14365"/>
                    <a:pt x="3022313" y="21971"/>
                    <a:pt x="3022313" y="29901"/>
                  </a:cubicBezTo>
                  <a:lnTo>
                    <a:pt x="3022313" y="2912910"/>
                  </a:lnTo>
                  <a:cubicBezTo>
                    <a:pt x="3022313" y="2920841"/>
                    <a:pt x="3019163" y="2928446"/>
                    <a:pt x="3013555" y="2934053"/>
                  </a:cubicBezTo>
                  <a:cubicBezTo>
                    <a:pt x="3007947" y="2939661"/>
                    <a:pt x="3000342" y="2942811"/>
                    <a:pt x="2992412" y="2942811"/>
                  </a:cubicBezTo>
                  <a:lnTo>
                    <a:pt x="29901" y="2942811"/>
                  </a:lnTo>
                  <a:cubicBezTo>
                    <a:pt x="21971" y="2942811"/>
                    <a:pt x="14365" y="2939661"/>
                    <a:pt x="8758" y="2934053"/>
                  </a:cubicBezTo>
                  <a:cubicBezTo>
                    <a:pt x="3150" y="2928446"/>
                    <a:pt x="0" y="2920841"/>
                    <a:pt x="0" y="2912910"/>
                  </a:cubicBezTo>
                  <a:lnTo>
                    <a:pt x="0" y="29901"/>
                  </a:lnTo>
                  <a:cubicBezTo>
                    <a:pt x="0" y="21971"/>
                    <a:pt x="3150" y="14365"/>
                    <a:pt x="8758" y="8758"/>
                  </a:cubicBezTo>
                  <a:cubicBezTo>
                    <a:pt x="14365" y="3150"/>
                    <a:pt x="21971" y="0"/>
                    <a:pt x="29901" y="0"/>
                  </a:cubicBezTo>
                  <a:close/>
                </a:path>
              </a:pathLst>
            </a:custGeom>
            <a:solidFill>
              <a:srgbClr val="FBD86A"/>
            </a:solidFill>
            <a:ln w="47625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66675"/>
              <a:ext cx="3022313" cy="3009486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498504" y="1361887"/>
            <a:ext cx="7438878" cy="7563225"/>
            <a:chOff x="0" y="0"/>
            <a:chExt cx="2894428" cy="294281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894428" cy="2942811"/>
            </a:xfrm>
            <a:custGeom>
              <a:avLst/>
              <a:gdLst/>
              <a:ahLst/>
              <a:cxnLst/>
              <a:rect r="r" b="b" t="t" l="l"/>
              <a:pathLst>
                <a:path h="2942811" w="2894428">
                  <a:moveTo>
                    <a:pt x="31222" y="0"/>
                  </a:moveTo>
                  <a:lnTo>
                    <a:pt x="2863206" y="0"/>
                  </a:lnTo>
                  <a:cubicBezTo>
                    <a:pt x="2871487" y="0"/>
                    <a:pt x="2879428" y="3289"/>
                    <a:pt x="2885283" y="9145"/>
                  </a:cubicBezTo>
                  <a:cubicBezTo>
                    <a:pt x="2891139" y="15000"/>
                    <a:pt x="2894428" y="22942"/>
                    <a:pt x="2894428" y="31222"/>
                  </a:cubicBezTo>
                  <a:lnTo>
                    <a:pt x="2894428" y="2911589"/>
                  </a:lnTo>
                  <a:cubicBezTo>
                    <a:pt x="2894428" y="2919870"/>
                    <a:pt x="2891139" y="2927811"/>
                    <a:pt x="2885283" y="2933666"/>
                  </a:cubicBezTo>
                  <a:cubicBezTo>
                    <a:pt x="2879428" y="2939522"/>
                    <a:pt x="2871487" y="2942811"/>
                    <a:pt x="2863206" y="2942811"/>
                  </a:cubicBezTo>
                  <a:lnTo>
                    <a:pt x="31222" y="2942811"/>
                  </a:lnTo>
                  <a:cubicBezTo>
                    <a:pt x="22942" y="2942811"/>
                    <a:pt x="15000" y="2939522"/>
                    <a:pt x="9145" y="2933666"/>
                  </a:cubicBezTo>
                  <a:cubicBezTo>
                    <a:pt x="3289" y="2927811"/>
                    <a:pt x="0" y="2919870"/>
                    <a:pt x="0" y="2911589"/>
                  </a:cubicBezTo>
                  <a:lnTo>
                    <a:pt x="0" y="31222"/>
                  </a:lnTo>
                  <a:cubicBezTo>
                    <a:pt x="0" y="22942"/>
                    <a:pt x="3289" y="15000"/>
                    <a:pt x="9145" y="9145"/>
                  </a:cubicBezTo>
                  <a:cubicBezTo>
                    <a:pt x="15000" y="3289"/>
                    <a:pt x="22942" y="0"/>
                    <a:pt x="31222" y="0"/>
                  </a:cubicBezTo>
                  <a:close/>
                </a:path>
              </a:pathLst>
            </a:custGeom>
            <a:solidFill>
              <a:srgbClr val="FFFFFF"/>
            </a:solidFill>
            <a:ln w="47625" cap="rnd">
              <a:solidFill>
                <a:srgbClr val="19274F"/>
              </a:solidFill>
              <a:prstDash val="lgDash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2894428" cy="3009486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9677053" y="2234578"/>
            <a:ext cx="6967479" cy="5817845"/>
          </a:xfrm>
          <a:custGeom>
            <a:avLst/>
            <a:gdLst/>
            <a:ahLst/>
            <a:cxnLst/>
            <a:rect r="r" b="b" t="t" l="l"/>
            <a:pathLst>
              <a:path h="5817845" w="6967479">
                <a:moveTo>
                  <a:pt x="0" y="0"/>
                </a:moveTo>
                <a:lnTo>
                  <a:pt x="6967479" y="0"/>
                </a:lnTo>
                <a:lnTo>
                  <a:pt x="6967479" y="5817844"/>
                </a:lnTo>
                <a:lnTo>
                  <a:pt x="0" y="58178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1846015" y="2621369"/>
            <a:ext cx="6776757" cy="5044263"/>
            <a:chOff x="0" y="0"/>
            <a:chExt cx="9035676" cy="6725683"/>
          </a:xfrm>
        </p:grpSpPr>
        <p:sp>
          <p:nvSpPr>
            <p:cNvPr name="TextBox 13" id="13"/>
            <p:cNvSpPr txBox="true"/>
            <p:nvPr/>
          </p:nvSpPr>
          <p:spPr>
            <a:xfrm rot="0">
              <a:off x="0" y="4134883"/>
              <a:ext cx="9035676" cy="25908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840"/>
                </a:lnSpc>
              </a:pPr>
              <a:r>
                <a:rPr lang="en-US" sz="3200" spc="-96">
                  <a:solidFill>
                    <a:srgbClr val="19274F"/>
                  </a:solidFill>
                  <a:latin typeface="Montaser Arabic"/>
                  <a:ea typeface="Montaser Arabic"/>
                  <a:cs typeface="Montaser Arabic"/>
                  <a:sym typeface="Montaser Arabic"/>
                </a:rPr>
                <a:t>Using the computers - create a word document that includes your research questions and words/phrases to research</a:t>
              </a: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0" y="66675"/>
              <a:ext cx="9035676" cy="343859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 marL="0" indent="0" lvl="0">
                <a:lnSpc>
                  <a:spcPts val="9904"/>
                </a:lnSpc>
                <a:spcBef>
                  <a:spcPct val="0"/>
                </a:spcBef>
              </a:pPr>
              <a:r>
                <a:rPr lang="en-US" b="true" sz="9004">
                  <a:solidFill>
                    <a:srgbClr val="19274F"/>
                  </a:solidFill>
                  <a:latin typeface="Stinger Fit Bold"/>
                  <a:ea typeface="Stinger Fit Bold"/>
                  <a:cs typeface="Stinger Fit Bold"/>
                  <a:sym typeface="Stinger Fit Bold"/>
                </a:rPr>
                <a:t>Now its your turn!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68670" y="622330"/>
            <a:ext cx="2646513" cy="1641473"/>
            <a:chOff x="0" y="0"/>
            <a:chExt cx="1029744" cy="63868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29744" cy="638688"/>
            </a:xfrm>
            <a:custGeom>
              <a:avLst/>
              <a:gdLst/>
              <a:ahLst/>
              <a:cxnLst/>
              <a:rect r="r" b="b" t="t" l="l"/>
              <a:pathLst>
                <a:path h="638688" w="1029744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648922" y="713046"/>
            <a:ext cx="2486009" cy="1460040"/>
            <a:chOff x="0" y="0"/>
            <a:chExt cx="967293" cy="568094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67293" cy="568094"/>
            </a:xfrm>
            <a:custGeom>
              <a:avLst/>
              <a:gdLst/>
              <a:ahLst/>
              <a:cxnLst/>
              <a:rect r="r" b="b" t="t" l="l"/>
              <a:pathLst>
                <a:path h="568094" w="967293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147569" y="855701"/>
            <a:ext cx="1488714" cy="1174730"/>
          </a:xfrm>
          <a:custGeom>
            <a:avLst/>
            <a:gdLst/>
            <a:ahLst/>
            <a:cxnLst/>
            <a:rect r="r" b="b" t="t" l="l"/>
            <a:pathLst>
              <a:path h="1174730" w="1488714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568670" y="2472481"/>
            <a:ext cx="2646513" cy="1641473"/>
            <a:chOff x="0" y="0"/>
            <a:chExt cx="1029744" cy="63868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029744" cy="638688"/>
            </a:xfrm>
            <a:custGeom>
              <a:avLst/>
              <a:gdLst/>
              <a:ahLst/>
              <a:cxnLst/>
              <a:rect r="r" b="b" t="t" l="l"/>
              <a:pathLst>
                <a:path h="638688" w="1029744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648922" y="2563197"/>
            <a:ext cx="2486009" cy="1460040"/>
            <a:chOff x="0" y="0"/>
            <a:chExt cx="967293" cy="568094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967293" cy="568094"/>
            </a:xfrm>
            <a:custGeom>
              <a:avLst/>
              <a:gdLst/>
              <a:ahLst/>
              <a:cxnLst/>
              <a:rect r="r" b="b" t="t" l="l"/>
              <a:pathLst>
                <a:path h="568094" w="967293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1286092" y="2727260"/>
            <a:ext cx="1260326" cy="1132002"/>
          </a:xfrm>
          <a:custGeom>
            <a:avLst/>
            <a:gdLst/>
            <a:ahLst/>
            <a:cxnLst/>
            <a:rect r="r" b="b" t="t" l="l"/>
            <a:pathLst>
              <a:path h="1132002" w="1260326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568670" y="4322720"/>
            <a:ext cx="2646513" cy="1641473"/>
            <a:chOff x="0" y="0"/>
            <a:chExt cx="1029744" cy="638688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29744" cy="638688"/>
            </a:xfrm>
            <a:custGeom>
              <a:avLst/>
              <a:gdLst/>
              <a:ahLst/>
              <a:cxnLst/>
              <a:rect r="r" b="b" t="t" l="l"/>
              <a:pathLst>
                <a:path h="638688" w="1029744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648922" y="4413436"/>
            <a:ext cx="2486009" cy="1460040"/>
            <a:chOff x="0" y="0"/>
            <a:chExt cx="967293" cy="56809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967293" cy="568094"/>
            </a:xfrm>
            <a:custGeom>
              <a:avLst/>
              <a:gdLst/>
              <a:ahLst/>
              <a:cxnLst/>
              <a:rect r="r" b="b" t="t" l="l"/>
              <a:pathLst>
                <a:path h="568094" w="967293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</p:sp>
        <p:sp>
          <p:nvSpPr>
            <p:cNvPr name="TextBox 21" id="21"/>
            <p:cNvSpPr txBox="true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0">
            <a:off x="1362100" y="4557203"/>
            <a:ext cx="1059653" cy="1172507"/>
          </a:xfrm>
          <a:custGeom>
            <a:avLst/>
            <a:gdLst/>
            <a:ahLst/>
            <a:cxnLst/>
            <a:rect r="r" b="b" t="t" l="l"/>
            <a:pathLst>
              <a:path h="1172507" w="1059653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3" id="23"/>
          <p:cNvGrpSpPr/>
          <p:nvPr/>
        </p:nvGrpSpPr>
        <p:grpSpPr>
          <a:xfrm rot="0">
            <a:off x="568670" y="6172959"/>
            <a:ext cx="2646513" cy="1641473"/>
            <a:chOff x="0" y="0"/>
            <a:chExt cx="1029744" cy="63868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029744" cy="638688"/>
            </a:xfrm>
            <a:custGeom>
              <a:avLst/>
              <a:gdLst/>
              <a:ahLst/>
              <a:cxnLst/>
              <a:rect r="r" b="b" t="t" l="l"/>
              <a:pathLst>
                <a:path h="638688" w="1029744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648922" y="6263675"/>
            <a:ext cx="2486009" cy="1460040"/>
            <a:chOff x="0" y="0"/>
            <a:chExt cx="967293" cy="568094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967293" cy="568094"/>
            </a:xfrm>
            <a:custGeom>
              <a:avLst/>
              <a:gdLst/>
              <a:ahLst/>
              <a:cxnLst/>
              <a:rect r="r" b="b" t="t" l="l"/>
              <a:pathLst>
                <a:path h="568094" w="967293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</p:sp>
        <p:sp>
          <p:nvSpPr>
            <p:cNvPr name="TextBox 28" id="28"/>
            <p:cNvSpPr txBox="true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29" id="29"/>
          <p:cNvSpPr/>
          <p:nvPr/>
        </p:nvSpPr>
        <p:spPr>
          <a:xfrm flipH="false" flipV="false" rot="-1173271">
            <a:off x="1362100" y="6394391"/>
            <a:ext cx="1038535" cy="1329324"/>
          </a:xfrm>
          <a:custGeom>
            <a:avLst/>
            <a:gdLst/>
            <a:ahLst/>
            <a:cxnLst/>
            <a:rect r="r" b="b" t="t" l="l"/>
            <a:pathLst>
              <a:path h="1329324" w="1038535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0" id="30"/>
          <p:cNvGrpSpPr/>
          <p:nvPr/>
        </p:nvGrpSpPr>
        <p:grpSpPr>
          <a:xfrm rot="0"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name="Group 31" id="31"/>
            <p:cNvGrpSpPr/>
            <p:nvPr/>
          </p:nvGrpSpPr>
          <p:grpSpPr>
            <a:xfrm rot="0"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name="Freeform 32" id="32"/>
              <p:cNvSpPr/>
              <p:nvPr/>
            </p:nvSpPr>
            <p:spPr>
              <a:xfrm flipH="false" flipV="false" rot="0">
                <a:off x="0" y="0"/>
                <a:ext cx="1527726" cy="638688"/>
              </a:xfrm>
              <a:custGeom>
                <a:avLst/>
                <a:gdLst/>
                <a:ahLst/>
                <a:cxnLst/>
                <a:rect r="r" b="b" t="t" l="l"/>
                <a:pathLst>
                  <a:path h="638688" w="1527726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3" id="33"/>
              <p:cNvSpPr txBox="true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4" id="34"/>
            <p:cNvGrpSpPr/>
            <p:nvPr/>
          </p:nvGrpSpPr>
          <p:grpSpPr>
            <a:xfrm rot="0"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name="Freeform 35" id="35"/>
              <p:cNvSpPr/>
              <p:nvPr/>
            </p:nvSpPr>
            <p:spPr>
              <a:xfrm flipH="false" flipV="false" rot="0">
                <a:off x="0" y="0"/>
                <a:ext cx="5407521" cy="3518327"/>
              </a:xfrm>
              <a:custGeom>
                <a:avLst/>
                <a:gdLst/>
                <a:ahLst/>
                <a:cxnLst/>
                <a:rect r="r" b="b" t="t" l="l"/>
                <a:pathLst>
                  <a:path h="3518327" w="5407521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36" id="36"/>
              <p:cNvSpPr txBox="true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37" id="37"/>
            <p:cNvGrpSpPr/>
            <p:nvPr/>
          </p:nvGrpSpPr>
          <p:grpSpPr>
            <a:xfrm rot="0">
              <a:off x="4666487" y="2587823"/>
              <a:ext cx="17871855" cy="9184457"/>
              <a:chOff x="0" y="0"/>
              <a:chExt cx="5215384" cy="2680218"/>
            </a:xfrm>
          </p:grpSpPr>
          <p:sp>
            <p:nvSpPr>
              <p:cNvPr name="Freeform 38" id="38"/>
              <p:cNvSpPr/>
              <p:nvPr/>
            </p:nvSpPr>
            <p:spPr>
              <a:xfrm flipH="false" flipV="false" rot="0">
                <a:off x="0" y="0"/>
                <a:ext cx="5215384" cy="2680218"/>
              </a:xfrm>
              <a:custGeom>
                <a:avLst/>
                <a:gdLst/>
                <a:ahLst/>
                <a:cxnLst/>
                <a:rect r="r" b="b" t="t" l="l"/>
                <a:pathLst>
                  <a:path h="2680218" w="5215384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662890"/>
                    </a:lnTo>
                    <a:cubicBezTo>
                      <a:pt x="5215384" y="2672460"/>
                      <a:pt x="5207626" y="2680218"/>
                      <a:pt x="5198056" y="2680218"/>
                    </a:cubicBezTo>
                    <a:lnTo>
                      <a:pt x="17328" y="2680218"/>
                    </a:lnTo>
                    <a:cubicBezTo>
                      <a:pt x="12732" y="2680218"/>
                      <a:pt x="8325" y="2678392"/>
                      <a:pt x="5075" y="2675143"/>
                    </a:cubicBezTo>
                    <a:cubicBezTo>
                      <a:pt x="1826" y="2671893"/>
                      <a:pt x="0" y="2667486"/>
                      <a:pt x="0" y="266289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</p:sp>
          <p:sp>
            <p:nvSpPr>
              <p:cNvPr name="TextBox 39" id="39"/>
              <p:cNvSpPr txBox="true"/>
              <p:nvPr/>
            </p:nvSpPr>
            <p:spPr>
              <a:xfrm>
                <a:off x="0" y="-66675"/>
                <a:ext cx="5215384" cy="2746893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40" id="40"/>
            <p:cNvGrpSpPr/>
            <p:nvPr/>
          </p:nvGrpSpPr>
          <p:grpSpPr>
            <a:xfrm rot="0"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name="Freeform 41" id="41"/>
              <p:cNvSpPr/>
              <p:nvPr/>
            </p:nvSpPr>
            <p:spPr>
              <a:xfrm flipH="false" flipV="false" rot="0">
                <a:off x="0" y="0"/>
                <a:ext cx="967293" cy="568094"/>
              </a:xfrm>
              <a:custGeom>
                <a:avLst/>
                <a:gdLst/>
                <a:ahLst/>
                <a:cxnLst/>
                <a:rect r="r" b="b" t="t" l="l"/>
                <a:pathLst>
                  <a:path h="568094" w="967293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</p:sp>
          <p:sp>
            <p:nvSpPr>
              <p:cNvPr name="TextBox 42" id="42"/>
              <p:cNvSpPr txBox="true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sp>
          <p:nvSpPr>
            <p:cNvPr name="Freeform 43" id="43"/>
            <p:cNvSpPr/>
            <p:nvPr/>
          </p:nvSpPr>
          <p:spPr>
            <a:xfrm flipH="false" flipV="false" rot="0">
              <a:off x="655730" y="10251688"/>
              <a:ext cx="2189065" cy="1420902"/>
            </a:xfrm>
            <a:custGeom>
              <a:avLst/>
              <a:gdLst/>
              <a:ahLst/>
              <a:cxnLst/>
              <a:rect r="r" b="b" t="t" l="l"/>
              <a:pathLst>
                <a:path h="1420902" w="2189065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  <a:ln cap="sq">
              <a:noFill/>
              <a:prstDash val="solid"/>
              <a:miter/>
            </a:ln>
          </p:spPr>
        </p:sp>
        <p:sp>
          <p:nvSpPr>
            <p:cNvPr name="AutoShape 44" id="44"/>
            <p:cNvSpPr/>
            <p:nvPr/>
          </p:nvSpPr>
          <p:spPr>
            <a:xfrm>
              <a:off x="13602415" y="2626795"/>
              <a:ext cx="0" cy="9145485"/>
            </a:xfrm>
            <a:prstGeom prst="line">
              <a:avLst/>
            </a:prstGeom>
            <a:ln cap="flat" w="63500">
              <a:solidFill>
                <a:srgbClr val="19274F"/>
              </a:solidFill>
              <a:prstDash val="solid"/>
              <a:headEnd type="none" len="sm" w="sm"/>
              <a:tailEnd type="none" len="sm" w="sm"/>
            </a:ln>
          </p:spPr>
        </p:sp>
      </p:grpSp>
      <p:sp>
        <p:nvSpPr>
          <p:cNvPr name="TextBox 45" id="45"/>
          <p:cNvSpPr txBox="true"/>
          <p:nvPr/>
        </p:nvSpPr>
        <p:spPr>
          <a:xfrm rot="0">
            <a:off x="4423861" y="960062"/>
            <a:ext cx="12645616" cy="79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49"/>
              </a:lnSpc>
              <a:spcBef>
                <a:spcPct val="0"/>
              </a:spcBef>
            </a:pPr>
            <a:r>
              <a:rPr lang="en-US" b="true" sz="5499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Starting your research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4423861" y="2799739"/>
            <a:ext cx="6110143" cy="5877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1516" indent="-240758" lvl="1">
              <a:lnSpc>
                <a:spcPts val="3122"/>
              </a:lnSpc>
              <a:buFont typeface="Arial"/>
              <a:buChar char="•"/>
            </a:pPr>
            <a:r>
              <a:rPr lang="en-US" sz="223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Start with secondary sources e.g books/Journal articles. </a:t>
            </a:r>
          </a:p>
          <a:p>
            <a:pPr algn="l">
              <a:lnSpc>
                <a:spcPts val="3122"/>
              </a:lnSpc>
            </a:pPr>
          </a:p>
          <a:p>
            <a:pPr algn="l" marL="481516" indent="-240758" lvl="1">
              <a:lnSpc>
                <a:spcPts val="3122"/>
              </a:lnSpc>
              <a:buFont typeface="Arial"/>
              <a:buChar char="•"/>
            </a:pPr>
            <a:r>
              <a:rPr lang="en-US" sz="223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Utilise the library. </a:t>
            </a:r>
          </a:p>
          <a:p>
            <a:pPr algn="l">
              <a:lnSpc>
                <a:spcPts val="3122"/>
              </a:lnSpc>
            </a:pPr>
          </a:p>
          <a:p>
            <a:pPr algn="l" marL="481516" indent="-240758" lvl="1">
              <a:lnSpc>
                <a:spcPts val="3122"/>
              </a:lnSpc>
              <a:buFont typeface="Arial"/>
              <a:buChar char="•"/>
            </a:pPr>
            <a:r>
              <a:rPr lang="en-US" sz="223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Within the secondary sources you should locate the index, this will indicate whether the search term is within the source. </a:t>
            </a:r>
          </a:p>
          <a:p>
            <a:pPr algn="l">
              <a:lnSpc>
                <a:spcPts val="3122"/>
              </a:lnSpc>
            </a:pPr>
          </a:p>
          <a:p>
            <a:pPr algn="l" marL="481516" indent="-240758" lvl="1">
              <a:lnSpc>
                <a:spcPts val="3122"/>
              </a:lnSpc>
              <a:buFont typeface="Arial"/>
              <a:buChar char="•"/>
            </a:pPr>
            <a:r>
              <a:rPr lang="en-US" sz="223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may not state the exact term you are looking for, so be sure to look for those commonly related to your research term. </a:t>
            </a:r>
          </a:p>
          <a:p>
            <a:pPr algn="l">
              <a:lnSpc>
                <a:spcPts val="3122"/>
              </a:lnSpc>
            </a:pPr>
          </a:p>
          <a:p>
            <a:pPr algn="l" marL="481516" indent="-240758" lvl="1">
              <a:lnSpc>
                <a:spcPts val="3122"/>
              </a:lnSpc>
              <a:buFont typeface="Arial"/>
              <a:buChar char="•"/>
            </a:pPr>
            <a:r>
              <a:rPr lang="en-US" sz="223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Researching will take time.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11078351" y="2809264"/>
            <a:ext cx="5896314" cy="62591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cannot read everything - a good tool to use is skim reading. </a:t>
            </a: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Where you let your eyes skim the page. </a:t>
            </a: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Utilise bold words or subheadings. </a:t>
            </a:r>
          </a:p>
          <a:p>
            <a:pPr algn="l">
              <a:lnSpc>
                <a:spcPts val="3079"/>
              </a:lnSpc>
            </a:pP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Tables or diagrams that summarise large areas of topics. </a:t>
            </a: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the pages and index to help you.</a:t>
            </a:r>
          </a:p>
          <a:p>
            <a:pPr algn="l">
              <a:lnSpc>
                <a:spcPts val="3079"/>
              </a:lnSpc>
            </a:pP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Once you locate the information you need, read it, understand it and write it in your own words. </a:t>
            </a: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keep a record of the primary and secondary sources you find - This is key. </a:t>
            </a:r>
          </a:p>
          <a:p>
            <a:pPr algn="l" marL="474978" indent="-237489" lvl="1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Ensure that the sources you are looking at are up to date.</a:t>
            </a:r>
          </a:p>
        </p:txBody>
      </p:sp>
    </p:spTree>
  </p:cSld>
  <p:clrMapOvr>
    <a:masterClrMapping/>
  </p:clrMapOvr>
  <p:transition spd="slow">
    <p:push dir="d"/>
  </p:transition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16230600" cy="8229600"/>
            <a:chOff x="0" y="0"/>
            <a:chExt cx="21640800" cy="10972800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21640800" cy="10972800"/>
              <a:chOff x="0" y="0"/>
              <a:chExt cx="6315241" cy="3202094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6315241" cy="3202094"/>
              </a:xfrm>
              <a:custGeom>
                <a:avLst/>
                <a:gdLst/>
                <a:ahLst/>
                <a:cxnLst/>
                <a:rect r="r" b="b" t="t" l="l"/>
                <a:pathLst>
                  <a:path h="3202094" w="6315241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6" id="6"/>
            <p:cNvGrpSpPr/>
            <p:nvPr/>
          </p:nvGrpSpPr>
          <p:grpSpPr>
            <a:xfrm rot="0">
              <a:off x="429225" y="444250"/>
              <a:ext cx="20782350" cy="1838580"/>
              <a:chOff x="0" y="0"/>
              <a:chExt cx="6064727" cy="536536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6064727" cy="536536"/>
              </a:xfrm>
              <a:custGeom>
                <a:avLst/>
                <a:gdLst/>
                <a:ahLst/>
                <a:cxnLst/>
                <a:rect r="r" b="b" t="t" l="l"/>
                <a:pathLst>
                  <a:path h="536536" w="6064727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429225" y="2563694"/>
              <a:ext cx="20782350" cy="7964856"/>
              <a:chOff x="0" y="0"/>
              <a:chExt cx="6064727" cy="2324313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6064727" cy="2324313"/>
              </a:xfrm>
              <a:custGeom>
                <a:avLst/>
                <a:gdLst/>
                <a:ahLst/>
                <a:cxnLst/>
                <a:rect r="r" b="b" t="t" l="l"/>
                <a:pathLst>
                  <a:path h="2324313" w="6064727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anchor="ctr" rtlCol="false" tIns="46656" lIns="46656" bIns="46656" rIns="46656"/>
              <a:lstStyle/>
              <a:p>
                <a:pPr algn="ctr" marL="0" indent="0" lvl="0">
                  <a:lnSpc>
                    <a:spcPts val="2520"/>
                  </a:lnSpc>
                  <a:spcBef>
                    <a:spcPct val="0"/>
                  </a:spcBef>
                </a:pPr>
              </a:p>
            </p:txBody>
          </p:sp>
        </p:grpSp>
      </p:grpSp>
      <p:sp>
        <p:nvSpPr>
          <p:cNvPr name="TextBox 12" id="12"/>
          <p:cNvSpPr txBox="true"/>
          <p:nvPr/>
        </p:nvSpPr>
        <p:spPr>
          <a:xfrm rot="0">
            <a:off x="1907006" y="3097297"/>
            <a:ext cx="14473988" cy="39585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4524" indent="-302262" lvl="1">
              <a:lnSpc>
                <a:spcPts val="7000"/>
              </a:lnSpc>
              <a:buFont typeface="Arial"/>
              <a:buChar char="•"/>
            </a:pPr>
            <a:r>
              <a:rPr lang="en-US" sz="280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Continue our discussion surrounding collecting sources. </a:t>
            </a:r>
          </a:p>
          <a:p>
            <a:pPr algn="l" marL="604524" indent="-302262" lvl="1">
              <a:lnSpc>
                <a:spcPts val="7000"/>
              </a:lnSpc>
              <a:buFont typeface="Arial"/>
              <a:buChar char="•"/>
            </a:pPr>
            <a:r>
              <a:rPr lang="en-US" sz="280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You will have the opportunity to start collecting sources. </a:t>
            </a:r>
          </a:p>
          <a:p>
            <a:pPr algn="l" marL="604524" indent="-302262" lvl="1">
              <a:lnSpc>
                <a:spcPts val="7000"/>
              </a:lnSpc>
              <a:buFont typeface="Arial"/>
              <a:buChar char="•"/>
            </a:pPr>
            <a:r>
              <a:rPr lang="en-US" sz="280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But you do need to be doing some of this outside of the classroom also. </a:t>
            </a:r>
          </a:p>
          <a:p>
            <a:pPr algn="l">
              <a:lnSpc>
                <a:spcPts val="3080"/>
              </a:lnSpc>
            </a:pPr>
          </a:p>
          <a:p>
            <a:pPr algn="l">
              <a:lnSpc>
                <a:spcPts val="3080"/>
              </a:lnSpc>
            </a:pPr>
          </a:p>
          <a:p>
            <a:pPr algn="l">
              <a:lnSpc>
                <a:spcPts val="3080"/>
              </a:lnSpc>
            </a:pP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1397535" y="7191235"/>
            <a:ext cx="1840076" cy="1719635"/>
          </a:xfrm>
          <a:custGeom>
            <a:avLst/>
            <a:gdLst/>
            <a:ahLst/>
            <a:cxnLst/>
            <a:rect r="r" b="b" t="t" l="l"/>
            <a:pathLst>
              <a:path h="1719635" w="1840076">
                <a:moveTo>
                  <a:pt x="0" y="0"/>
                </a:moveTo>
                <a:lnTo>
                  <a:pt x="1840076" y="0"/>
                </a:lnTo>
                <a:lnTo>
                  <a:pt x="1840076" y="1719635"/>
                </a:lnTo>
                <a:lnTo>
                  <a:pt x="0" y="17196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410345" y="7736139"/>
            <a:ext cx="1488714" cy="1174730"/>
          </a:xfrm>
          <a:custGeom>
            <a:avLst/>
            <a:gdLst/>
            <a:ahLst/>
            <a:cxnLst/>
            <a:rect r="r" b="b" t="t" l="l"/>
            <a:pathLst>
              <a:path h="1174730" w="1488714">
                <a:moveTo>
                  <a:pt x="0" y="0"/>
                </a:moveTo>
                <a:lnTo>
                  <a:pt x="1488713" y="0"/>
                </a:lnTo>
                <a:lnTo>
                  <a:pt x="1488713" y="1174731"/>
                </a:lnTo>
                <a:lnTo>
                  <a:pt x="0" y="11747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2133298" y="1666693"/>
            <a:ext cx="14021403" cy="876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600"/>
              </a:lnSpc>
              <a:spcBef>
                <a:spcPct val="0"/>
              </a:spcBef>
            </a:pPr>
            <a:r>
              <a:rPr lang="en-US" b="true" sz="6000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Next week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C86D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16230600" cy="8229600"/>
            <a:chOff x="0" y="0"/>
            <a:chExt cx="6315241" cy="320209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15241" cy="3202094"/>
            </a:xfrm>
            <a:custGeom>
              <a:avLst/>
              <a:gdLst/>
              <a:ahLst/>
              <a:cxnLst/>
              <a:rect r="r" b="b" t="t" l="l"/>
              <a:pathLst>
                <a:path h="3202094" w="6315241">
                  <a:moveTo>
                    <a:pt x="17649" y="0"/>
                  </a:moveTo>
                  <a:lnTo>
                    <a:pt x="6297592" y="0"/>
                  </a:lnTo>
                  <a:cubicBezTo>
                    <a:pt x="6302273" y="0"/>
                    <a:pt x="6306762" y="1859"/>
                    <a:pt x="6310072" y="5169"/>
                  </a:cubicBezTo>
                  <a:cubicBezTo>
                    <a:pt x="6313382" y="8479"/>
                    <a:pt x="6315241" y="12968"/>
                    <a:pt x="6315241" y="17649"/>
                  </a:cubicBezTo>
                  <a:lnTo>
                    <a:pt x="6315241" y="3184445"/>
                  </a:lnTo>
                  <a:cubicBezTo>
                    <a:pt x="6315241" y="3194192"/>
                    <a:pt x="6307340" y="3202094"/>
                    <a:pt x="6297592" y="3202094"/>
                  </a:cubicBezTo>
                  <a:lnTo>
                    <a:pt x="17649" y="3202094"/>
                  </a:lnTo>
                  <a:cubicBezTo>
                    <a:pt x="12968" y="3202094"/>
                    <a:pt x="8479" y="3200235"/>
                    <a:pt x="5169" y="3196925"/>
                  </a:cubicBezTo>
                  <a:cubicBezTo>
                    <a:pt x="1859" y="3193615"/>
                    <a:pt x="0" y="3189126"/>
                    <a:pt x="0" y="3184445"/>
                  </a:cubicBezTo>
                  <a:lnTo>
                    <a:pt x="0" y="17649"/>
                  </a:lnTo>
                  <a:cubicBezTo>
                    <a:pt x="0" y="12968"/>
                    <a:pt x="1859" y="8479"/>
                    <a:pt x="5169" y="5169"/>
                  </a:cubicBezTo>
                  <a:cubicBezTo>
                    <a:pt x="8479" y="1859"/>
                    <a:pt x="12968" y="0"/>
                    <a:pt x="17649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66675"/>
              <a:ext cx="6315241" cy="3268769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50619" y="1361887"/>
            <a:ext cx="7767550" cy="7563225"/>
            <a:chOff x="0" y="0"/>
            <a:chExt cx="3022313" cy="294281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022313" cy="2942811"/>
            </a:xfrm>
            <a:custGeom>
              <a:avLst/>
              <a:gdLst/>
              <a:ahLst/>
              <a:cxnLst/>
              <a:rect r="r" b="b" t="t" l="l"/>
              <a:pathLst>
                <a:path h="2942811" w="3022313">
                  <a:moveTo>
                    <a:pt x="29901" y="0"/>
                  </a:moveTo>
                  <a:lnTo>
                    <a:pt x="2992412" y="0"/>
                  </a:lnTo>
                  <a:cubicBezTo>
                    <a:pt x="3000342" y="0"/>
                    <a:pt x="3007947" y="3150"/>
                    <a:pt x="3013555" y="8758"/>
                  </a:cubicBezTo>
                  <a:cubicBezTo>
                    <a:pt x="3019163" y="14365"/>
                    <a:pt x="3022313" y="21971"/>
                    <a:pt x="3022313" y="29901"/>
                  </a:cubicBezTo>
                  <a:lnTo>
                    <a:pt x="3022313" y="2912910"/>
                  </a:lnTo>
                  <a:cubicBezTo>
                    <a:pt x="3022313" y="2920841"/>
                    <a:pt x="3019163" y="2928446"/>
                    <a:pt x="3013555" y="2934053"/>
                  </a:cubicBezTo>
                  <a:cubicBezTo>
                    <a:pt x="3007947" y="2939661"/>
                    <a:pt x="3000342" y="2942811"/>
                    <a:pt x="2992412" y="2942811"/>
                  </a:cubicBezTo>
                  <a:lnTo>
                    <a:pt x="29901" y="2942811"/>
                  </a:lnTo>
                  <a:cubicBezTo>
                    <a:pt x="21971" y="2942811"/>
                    <a:pt x="14365" y="2939661"/>
                    <a:pt x="8758" y="2934053"/>
                  </a:cubicBezTo>
                  <a:cubicBezTo>
                    <a:pt x="3150" y="2928446"/>
                    <a:pt x="0" y="2920841"/>
                    <a:pt x="0" y="2912910"/>
                  </a:cubicBezTo>
                  <a:lnTo>
                    <a:pt x="0" y="29901"/>
                  </a:lnTo>
                  <a:cubicBezTo>
                    <a:pt x="0" y="21971"/>
                    <a:pt x="3150" y="14365"/>
                    <a:pt x="8758" y="8758"/>
                  </a:cubicBezTo>
                  <a:cubicBezTo>
                    <a:pt x="14365" y="3150"/>
                    <a:pt x="21971" y="0"/>
                    <a:pt x="29901" y="0"/>
                  </a:cubicBezTo>
                  <a:close/>
                </a:path>
              </a:pathLst>
            </a:custGeom>
            <a:solidFill>
              <a:srgbClr val="FBD86A"/>
            </a:solidFill>
            <a:ln w="47625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66675"/>
              <a:ext cx="3022313" cy="3009486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498504" y="1361887"/>
            <a:ext cx="7438878" cy="7563225"/>
            <a:chOff x="0" y="0"/>
            <a:chExt cx="2894428" cy="294281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894428" cy="2942811"/>
            </a:xfrm>
            <a:custGeom>
              <a:avLst/>
              <a:gdLst/>
              <a:ahLst/>
              <a:cxnLst/>
              <a:rect r="r" b="b" t="t" l="l"/>
              <a:pathLst>
                <a:path h="2942811" w="2894428">
                  <a:moveTo>
                    <a:pt x="31222" y="0"/>
                  </a:moveTo>
                  <a:lnTo>
                    <a:pt x="2863206" y="0"/>
                  </a:lnTo>
                  <a:cubicBezTo>
                    <a:pt x="2871487" y="0"/>
                    <a:pt x="2879428" y="3289"/>
                    <a:pt x="2885283" y="9145"/>
                  </a:cubicBezTo>
                  <a:cubicBezTo>
                    <a:pt x="2891139" y="15000"/>
                    <a:pt x="2894428" y="22942"/>
                    <a:pt x="2894428" y="31222"/>
                  </a:cubicBezTo>
                  <a:lnTo>
                    <a:pt x="2894428" y="2911589"/>
                  </a:lnTo>
                  <a:cubicBezTo>
                    <a:pt x="2894428" y="2919870"/>
                    <a:pt x="2891139" y="2927811"/>
                    <a:pt x="2885283" y="2933666"/>
                  </a:cubicBezTo>
                  <a:cubicBezTo>
                    <a:pt x="2879428" y="2939522"/>
                    <a:pt x="2871487" y="2942811"/>
                    <a:pt x="2863206" y="2942811"/>
                  </a:cubicBezTo>
                  <a:lnTo>
                    <a:pt x="31222" y="2942811"/>
                  </a:lnTo>
                  <a:cubicBezTo>
                    <a:pt x="22942" y="2942811"/>
                    <a:pt x="15000" y="2939522"/>
                    <a:pt x="9145" y="2933666"/>
                  </a:cubicBezTo>
                  <a:cubicBezTo>
                    <a:pt x="3289" y="2927811"/>
                    <a:pt x="0" y="2919870"/>
                    <a:pt x="0" y="2911589"/>
                  </a:cubicBezTo>
                  <a:lnTo>
                    <a:pt x="0" y="31222"/>
                  </a:lnTo>
                  <a:cubicBezTo>
                    <a:pt x="0" y="22942"/>
                    <a:pt x="3289" y="15000"/>
                    <a:pt x="9145" y="9145"/>
                  </a:cubicBezTo>
                  <a:cubicBezTo>
                    <a:pt x="15000" y="3289"/>
                    <a:pt x="22942" y="0"/>
                    <a:pt x="31222" y="0"/>
                  </a:cubicBezTo>
                  <a:close/>
                </a:path>
              </a:pathLst>
            </a:custGeom>
            <a:solidFill>
              <a:srgbClr val="FFFFFF"/>
            </a:solidFill>
            <a:ln w="47625" cap="rnd">
              <a:solidFill>
                <a:srgbClr val="19274F"/>
              </a:solidFill>
              <a:prstDash val="lgDash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66675"/>
              <a:ext cx="2894428" cy="3009486"/>
            </a:xfrm>
            <a:prstGeom prst="rect">
              <a:avLst/>
            </a:prstGeom>
          </p:spPr>
          <p:txBody>
            <a:bodyPr anchor="ctr" rtlCol="false" tIns="46656" lIns="46656" bIns="46656" rIns="46656"/>
            <a:lstStyle/>
            <a:p>
              <a:pPr algn="ctr" marL="0" indent="0" lvl="0">
                <a:lnSpc>
                  <a:spcPts val="2520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0295873" y="2723724"/>
            <a:ext cx="6076209" cy="4794681"/>
          </a:xfrm>
          <a:custGeom>
            <a:avLst/>
            <a:gdLst/>
            <a:ahLst/>
            <a:cxnLst/>
            <a:rect r="r" b="b" t="t" l="l"/>
            <a:pathLst>
              <a:path h="4794681" w="6076209">
                <a:moveTo>
                  <a:pt x="0" y="0"/>
                </a:moveTo>
                <a:lnTo>
                  <a:pt x="6076209" y="0"/>
                </a:lnTo>
                <a:lnTo>
                  <a:pt x="6076209" y="4794682"/>
                </a:lnTo>
                <a:lnTo>
                  <a:pt x="0" y="47946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350619" y="2694311"/>
            <a:ext cx="7767550" cy="48240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Thank you, </a:t>
            </a:r>
          </a:p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DAGeJPo75wk</dc:identifier>
  <dcterms:modified xsi:type="dcterms:W3CDTF">2011-08-01T06:04:30Z</dcterms:modified>
  <cp:revision>1</cp:revision>
  <dc:title>Continued</dc:title>
</cp:coreProperties>
</file>