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8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9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0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1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4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15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16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17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1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579A84C-E648-422C-B600-5B0BA49BBDB0}">
          <p14:sldIdLst>
            <p14:sldId id="256"/>
            <p14:sldId id="257"/>
            <p14:sldId id="258"/>
            <p14:sldId id="259"/>
            <p14:sldId id="260"/>
            <p14:sldId id="261"/>
            <p14:sldId id="262"/>
            <p14:sldId id="263"/>
            <p14:sldId id="264"/>
            <p14:sldId id="265"/>
            <p14:sldId id="266"/>
            <p14:sldId id="267"/>
          </p14:sldIdLst>
        </p14:section>
        <p14:section name="Untitled Section" id="{8EBF149E-1A3A-45A5-8928-5693833CD21B}">
          <p14:sldIdLst>
            <p14:sldId id="268"/>
            <p14:sldId id="269"/>
            <p14:sldId id="270"/>
            <p14:sldId id="271"/>
            <p14:sldId id="272"/>
            <p14:sldId id="273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1573436-657D-4A18-8193-B60FBF4308A2}" v="75" dt="2026-06-23T09:18:23.3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4" Type="http://schemas.openxmlformats.org/officeDocument/2006/relationships/image" Target="../media/image10.svg"/></Relationships>
</file>

<file path=ppt/diagrams/_rels/data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/Relationships>
</file>

<file path=ppt/diagrams/_rels/data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svg"/><Relationship Id="rId1" Type="http://schemas.openxmlformats.org/officeDocument/2006/relationships/image" Target="../media/image15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4" Type="http://schemas.openxmlformats.org/officeDocument/2006/relationships/image" Target="../media/image10.svg"/></Relationships>
</file>

<file path=ppt/diagram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/Relationships>
</file>

<file path=ppt/diagrams/_rels/drawing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svg"/><Relationship Id="rId1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3ABF4F-F2F3-4EF0-90B6-95C656FD0405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59692D3-43F6-4F80-8E65-29A3A6F76761}">
      <dgm:prSet/>
      <dgm:spPr/>
      <dgm:t>
        <a:bodyPr/>
        <a:lstStyle/>
        <a:p>
          <a:r>
            <a:rPr lang="en-US" dirty="0"/>
            <a:t>Definition of ageing</a:t>
          </a:r>
        </a:p>
      </dgm:t>
    </dgm:pt>
    <dgm:pt modelId="{39022364-B372-457F-9BA6-9F2C31207854}" type="parTrans" cxnId="{BC09CE04-EBE4-494C-9D9F-BFD00DA89454}">
      <dgm:prSet/>
      <dgm:spPr/>
      <dgm:t>
        <a:bodyPr/>
        <a:lstStyle/>
        <a:p>
          <a:endParaRPr lang="en-US"/>
        </a:p>
      </dgm:t>
    </dgm:pt>
    <dgm:pt modelId="{9202E4AB-A49F-4EB6-95ED-45A99A9355D9}" type="sibTrans" cxnId="{BC09CE04-EBE4-494C-9D9F-BFD00DA89454}">
      <dgm:prSet/>
      <dgm:spPr/>
      <dgm:t>
        <a:bodyPr/>
        <a:lstStyle/>
        <a:p>
          <a:endParaRPr lang="en-US"/>
        </a:p>
      </dgm:t>
    </dgm:pt>
    <dgm:pt modelId="{DB633EC9-9941-4F40-A795-BBB62A2CB92F}">
      <dgm:prSet/>
      <dgm:spPr/>
      <dgm:t>
        <a:bodyPr/>
        <a:lstStyle/>
        <a:p>
          <a:r>
            <a:rPr lang="en-US" dirty="0"/>
            <a:t>Growing ageing population</a:t>
          </a:r>
        </a:p>
      </dgm:t>
    </dgm:pt>
    <dgm:pt modelId="{4EE5FEFA-557D-40A1-A794-A4D7F36DB86D}" type="parTrans" cxnId="{4F2ACC88-ECD3-40D8-8972-4F8B918A1D5E}">
      <dgm:prSet/>
      <dgm:spPr/>
      <dgm:t>
        <a:bodyPr/>
        <a:lstStyle/>
        <a:p>
          <a:endParaRPr lang="en-US"/>
        </a:p>
      </dgm:t>
    </dgm:pt>
    <dgm:pt modelId="{820CC607-CFD6-4B42-B7A4-9E6720E07DDD}" type="sibTrans" cxnId="{4F2ACC88-ECD3-40D8-8972-4F8B918A1D5E}">
      <dgm:prSet/>
      <dgm:spPr/>
      <dgm:t>
        <a:bodyPr/>
        <a:lstStyle/>
        <a:p>
          <a:endParaRPr lang="en-US"/>
        </a:p>
      </dgm:t>
    </dgm:pt>
    <dgm:pt modelId="{3FA7F0CE-12BC-4017-946D-133DE0A67745}">
      <dgm:prSet/>
      <dgm:spPr/>
      <dgm:t>
        <a:bodyPr/>
        <a:lstStyle/>
        <a:p>
          <a:r>
            <a:rPr lang="en-US" dirty="0"/>
            <a:t>Aim of presentation</a:t>
          </a:r>
        </a:p>
      </dgm:t>
    </dgm:pt>
    <dgm:pt modelId="{F5EA9ABE-5023-4C2B-82DC-A2E1C6C49E66}" type="parTrans" cxnId="{5CF0D465-5DF9-4368-B0EF-C213B3175873}">
      <dgm:prSet/>
      <dgm:spPr/>
      <dgm:t>
        <a:bodyPr/>
        <a:lstStyle/>
        <a:p>
          <a:endParaRPr lang="en-US"/>
        </a:p>
      </dgm:t>
    </dgm:pt>
    <dgm:pt modelId="{62D753D4-8B46-4336-9BF1-985FB4EC6184}" type="sibTrans" cxnId="{5CF0D465-5DF9-4368-B0EF-C213B3175873}">
      <dgm:prSet/>
      <dgm:spPr/>
      <dgm:t>
        <a:bodyPr/>
        <a:lstStyle/>
        <a:p>
          <a:endParaRPr lang="en-US"/>
        </a:p>
      </dgm:t>
    </dgm:pt>
    <dgm:pt modelId="{1114C975-5966-4E30-A9F4-156C5EE733C6}" type="pres">
      <dgm:prSet presAssocID="{D73ABF4F-F2F3-4EF0-90B6-95C656FD040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9D9CCA8-6277-41CB-A46D-AB959D3879A2}" type="pres">
      <dgm:prSet presAssocID="{F59692D3-43F6-4F80-8E65-29A3A6F76761}" presName="hierRoot1" presStyleCnt="0"/>
      <dgm:spPr/>
    </dgm:pt>
    <dgm:pt modelId="{40B932CC-9A27-49FC-8350-12AD9B0A3CA0}" type="pres">
      <dgm:prSet presAssocID="{F59692D3-43F6-4F80-8E65-29A3A6F76761}" presName="composite" presStyleCnt="0"/>
      <dgm:spPr/>
    </dgm:pt>
    <dgm:pt modelId="{FD9D2221-8BBE-427E-8CCA-3182B0CD0561}" type="pres">
      <dgm:prSet presAssocID="{F59692D3-43F6-4F80-8E65-29A3A6F76761}" presName="background" presStyleLbl="node0" presStyleIdx="0" presStyleCnt="3"/>
      <dgm:spPr/>
    </dgm:pt>
    <dgm:pt modelId="{7674F938-2E25-4A18-94DB-23A07F7E1F1E}" type="pres">
      <dgm:prSet presAssocID="{F59692D3-43F6-4F80-8E65-29A3A6F76761}" presName="text" presStyleLbl="fgAcc0" presStyleIdx="0" presStyleCnt="3">
        <dgm:presLayoutVars>
          <dgm:chPref val="3"/>
        </dgm:presLayoutVars>
      </dgm:prSet>
      <dgm:spPr/>
    </dgm:pt>
    <dgm:pt modelId="{6C966FB1-EAA9-4417-9641-C176006BF7EF}" type="pres">
      <dgm:prSet presAssocID="{F59692D3-43F6-4F80-8E65-29A3A6F76761}" presName="hierChild2" presStyleCnt="0"/>
      <dgm:spPr/>
    </dgm:pt>
    <dgm:pt modelId="{E05C527E-B6D6-4040-9D18-FE0ECD50CA92}" type="pres">
      <dgm:prSet presAssocID="{DB633EC9-9941-4F40-A795-BBB62A2CB92F}" presName="hierRoot1" presStyleCnt="0"/>
      <dgm:spPr/>
    </dgm:pt>
    <dgm:pt modelId="{AE0B9E1D-AC42-4DEB-BD82-8A912D56BA79}" type="pres">
      <dgm:prSet presAssocID="{DB633EC9-9941-4F40-A795-BBB62A2CB92F}" presName="composite" presStyleCnt="0"/>
      <dgm:spPr/>
    </dgm:pt>
    <dgm:pt modelId="{D545024B-837C-456F-9476-79F71248FDFF}" type="pres">
      <dgm:prSet presAssocID="{DB633EC9-9941-4F40-A795-BBB62A2CB92F}" presName="background" presStyleLbl="node0" presStyleIdx="1" presStyleCnt="3"/>
      <dgm:spPr/>
    </dgm:pt>
    <dgm:pt modelId="{B127BD5D-8367-4576-8715-6E7C60ABAC8F}" type="pres">
      <dgm:prSet presAssocID="{DB633EC9-9941-4F40-A795-BBB62A2CB92F}" presName="text" presStyleLbl="fgAcc0" presStyleIdx="1" presStyleCnt="3">
        <dgm:presLayoutVars>
          <dgm:chPref val="3"/>
        </dgm:presLayoutVars>
      </dgm:prSet>
      <dgm:spPr/>
    </dgm:pt>
    <dgm:pt modelId="{EE5BE594-6842-4031-89E5-A99A96588B3C}" type="pres">
      <dgm:prSet presAssocID="{DB633EC9-9941-4F40-A795-BBB62A2CB92F}" presName="hierChild2" presStyleCnt="0"/>
      <dgm:spPr/>
    </dgm:pt>
    <dgm:pt modelId="{389D1D9A-04C0-41D8-91DD-185906B70FC9}" type="pres">
      <dgm:prSet presAssocID="{3FA7F0CE-12BC-4017-946D-133DE0A67745}" presName="hierRoot1" presStyleCnt="0"/>
      <dgm:spPr/>
    </dgm:pt>
    <dgm:pt modelId="{9F3D99F0-49D8-4075-B3CD-0246CEA6D451}" type="pres">
      <dgm:prSet presAssocID="{3FA7F0CE-12BC-4017-946D-133DE0A67745}" presName="composite" presStyleCnt="0"/>
      <dgm:spPr/>
    </dgm:pt>
    <dgm:pt modelId="{7DC5DACE-7329-4663-AD78-C01E44E41B44}" type="pres">
      <dgm:prSet presAssocID="{3FA7F0CE-12BC-4017-946D-133DE0A67745}" presName="background" presStyleLbl="node0" presStyleIdx="2" presStyleCnt="3"/>
      <dgm:spPr/>
    </dgm:pt>
    <dgm:pt modelId="{10AAD75A-447B-4344-8E57-05AF9DD74F05}" type="pres">
      <dgm:prSet presAssocID="{3FA7F0CE-12BC-4017-946D-133DE0A67745}" presName="text" presStyleLbl="fgAcc0" presStyleIdx="2" presStyleCnt="3">
        <dgm:presLayoutVars>
          <dgm:chPref val="3"/>
        </dgm:presLayoutVars>
      </dgm:prSet>
      <dgm:spPr/>
    </dgm:pt>
    <dgm:pt modelId="{CE6072BD-05DE-4620-8477-259E31550BF8}" type="pres">
      <dgm:prSet presAssocID="{3FA7F0CE-12BC-4017-946D-133DE0A67745}" presName="hierChild2" presStyleCnt="0"/>
      <dgm:spPr/>
    </dgm:pt>
  </dgm:ptLst>
  <dgm:cxnLst>
    <dgm:cxn modelId="{BC09CE04-EBE4-494C-9D9F-BFD00DA89454}" srcId="{D73ABF4F-F2F3-4EF0-90B6-95C656FD0405}" destId="{F59692D3-43F6-4F80-8E65-29A3A6F76761}" srcOrd="0" destOrd="0" parTransId="{39022364-B372-457F-9BA6-9F2C31207854}" sibTransId="{9202E4AB-A49F-4EB6-95ED-45A99A9355D9}"/>
    <dgm:cxn modelId="{5CF0D465-5DF9-4368-B0EF-C213B3175873}" srcId="{D73ABF4F-F2F3-4EF0-90B6-95C656FD0405}" destId="{3FA7F0CE-12BC-4017-946D-133DE0A67745}" srcOrd="2" destOrd="0" parTransId="{F5EA9ABE-5023-4C2B-82DC-A2E1C6C49E66}" sibTransId="{62D753D4-8B46-4336-9BF1-985FB4EC6184}"/>
    <dgm:cxn modelId="{3B74BA69-D3BC-4A20-9DA2-1ADE180E5F87}" type="presOf" srcId="{DB633EC9-9941-4F40-A795-BBB62A2CB92F}" destId="{B127BD5D-8367-4576-8715-6E7C60ABAC8F}" srcOrd="0" destOrd="0" presId="urn:microsoft.com/office/officeart/2005/8/layout/hierarchy1"/>
    <dgm:cxn modelId="{C198A758-6EFB-48BC-9887-6ACFDFAE0FD9}" type="presOf" srcId="{3FA7F0CE-12BC-4017-946D-133DE0A67745}" destId="{10AAD75A-447B-4344-8E57-05AF9DD74F05}" srcOrd="0" destOrd="0" presId="urn:microsoft.com/office/officeart/2005/8/layout/hierarchy1"/>
    <dgm:cxn modelId="{4F2ACC88-ECD3-40D8-8972-4F8B918A1D5E}" srcId="{D73ABF4F-F2F3-4EF0-90B6-95C656FD0405}" destId="{DB633EC9-9941-4F40-A795-BBB62A2CB92F}" srcOrd="1" destOrd="0" parTransId="{4EE5FEFA-557D-40A1-A794-A4D7F36DB86D}" sibTransId="{820CC607-CFD6-4B42-B7A4-9E6720E07DDD}"/>
    <dgm:cxn modelId="{22F6ED8F-1FFA-4011-8088-F702EBBD2498}" type="presOf" srcId="{F59692D3-43F6-4F80-8E65-29A3A6F76761}" destId="{7674F938-2E25-4A18-94DB-23A07F7E1F1E}" srcOrd="0" destOrd="0" presId="urn:microsoft.com/office/officeart/2005/8/layout/hierarchy1"/>
    <dgm:cxn modelId="{1E1E43A2-76EA-4EDA-8BE6-17739F443BE8}" type="presOf" srcId="{D73ABF4F-F2F3-4EF0-90B6-95C656FD0405}" destId="{1114C975-5966-4E30-A9F4-156C5EE733C6}" srcOrd="0" destOrd="0" presId="urn:microsoft.com/office/officeart/2005/8/layout/hierarchy1"/>
    <dgm:cxn modelId="{AD5F1A35-810B-407B-AD8B-0B830C26B5F3}" type="presParOf" srcId="{1114C975-5966-4E30-A9F4-156C5EE733C6}" destId="{39D9CCA8-6277-41CB-A46D-AB959D3879A2}" srcOrd="0" destOrd="0" presId="urn:microsoft.com/office/officeart/2005/8/layout/hierarchy1"/>
    <dgm:cxn modelId="{2AC4DB3B-FF84-429C-9D9D-F8C0351A3DF0}" type="presParOf" srcId="{39D9CCA8-6277-41CB-A46D-AB959D3879A2}" destId="{40B932CC-9A27-49FC-8350-12AD9B0A3CA0}" srcOrd="0" destOrd="0" presId="urn:microsoft.com/office/officeart/2005/8/layout/hierarchy1"/>
    <dgm:cxn modelId="{001947DF-C06F-4B73-A0E6-7C1D872CB1AA}" type="presParOf" srcId="{40B932CC-9A27-49FC-8350-12AD9B0A3CA0}" destId="{FD9D2221-8BBE-427E-8CCA-3182B0CD0561}" srcOrd="0" destOrd="0" presId="urn:microsoft.com/office/officeart/2005/8/layout/hierarchy1"/>
    <dgm:cxn modelId="{86D60112-2364-49A4-A176-E1AFD63C4927}" type="presParOf" srcId="{40B932CC-9A27-49FC-8350-12AD9B0A3CA0}" destId="{7674F938-2E25-4A18-94DB-23A07F7E1F1E}" srcOrd="1" destOrd="0" presId="urn:microsoft.com/office/officeart/2005/8/layout/hierarchy1"/>
    <dgm:cxn modelId="{6FBBCCA3-261C-494A-AD5D-681EC5945EC3}" type="presParOf" srcId="{39D9CCA8-6277-41CB-A46D-AB959D3879A2}" destId="{6C966FB1-EAA9-4417-9641-C176006BF7EF}" srcOrd="1" destOrd="0" presId="urn:microsoft.com/office/officeart/2005/8/layout/hierarchy1"/>
    <dgm:cxn modelId="{84A2A352-AA7B-41EE-BF52-5EFE8D84B937}" type="presParOf" srcId="{1114C975-5966-4E30-A9F4-156C5EE733C6}" destId="{E05C527E-B6D6-4040-9D18-FE0ECD50CA92}" srcOrd="1" destOrd="0" presId="urn:microsoft.com/office/officeart/2005/8/layout/hierarchy1"/>
    <dgm:cxn modelId="{50BE5C0F-A02C-41A3-B697-3C0C458AA5AF}" type="presParOf" srcId="{E05C527E-B6D6-4040-9D18-FE0ECD50CA92}" destId="{AE0B9E1D-AC42-4DEB-BD82-8A912D56BA79}" srcOrd="0" destOrd="0" presId="urn:microsoft.com/office/officeart/2005/8/layout/hierarchy1"/>
    <dgm:cxn modelId="{6D5E78AF-2C2B-4370-B171-E6BC126F99E0}" type="presParOf" srcId="{AE0B9E1D-AC42-4DEB-BD82-8A912D56BA79}" destId="{D545024B-837C-456F-9476-79F71248FDFF}" srcOrd="0" destOrd="0" presId="urn:microsoft.com/office/officeart/2005/8/layout/hierarchy1"/>
    <dgm:cxn modelId="{18A32795-ABE3-4481-8EC7-63785A8584BB}" type="presParOf" srcId="{AE0B9E1D-AC42-4DEB-BD82-8A912D56BA79}" destId="{B127BD5D-8367-4576-8715-6E7C60ABAC8F}" srcOrd="1" destOrd="0" presId="urn:microsoft.com/office/officeart/2005/8/layout/hierarchy1"/>
    <dgm:cxn modelId="{F71515B0-9DAB-4027-A041-49F51E13F82B}" type="presParOf" srcId="{E05C527E-B6D6-4040-9D18-FE0ECD50CA92}" destId="{EE5BE594-6842-4031-89E5-A99A96588B3C}" srcOrd="1" destOrd="0" presId="urn:microsoft.com/office/officeart/2005/8/layout/hierarchy1"/>
    <dgm:cxn modelId="{8D5A4F9A-90E6-48DE-9327-CBBACC889F0F}" type="presParOf" srcId="{1114C975-5966-4E30-A9F4-156C5EE733C6}" destId="{389D1D9A-04C0-41D8-91DD-185906B70FC9}" srcOrd="2" destOrd="0" presId="urn:microsoft.com/office/officeart/2005/8/layout/hierarchy1"/>
    <dgm:cxn modelId="{73F01576-C7E5-4287-9D02-4CDD91E8CD07}" type="presParOf" srcId="{389D1D9A-04C0-41D8-91DD-185906B70FC9}" destId="{9F3D99F0-49D8-4075-B3CD-0246CEA6D451}" srcOrd="0" destOrd="0" presId="urn:microsoft.com/office/officeart/2005/8/layout/hierarchy1"/>
    <dgm:cxn modelId="{42473ECB-0C27-45CC-BAA3-CEF28EE34C7C}" type="presParOf" srcId="{9F3D99F0-49D8-4075-B3CD-0246CEA6D451}" destId="{7DC5DACE-7329-4663-AD78-C01E44E41B44}" srcOrd="0" destOrd="0" presId="urn:microsoft.com/office/officeart/2005/8/layout/hierarchy1"/>
    <dgm:cxn modelId="{A901CF6F-37A7-468B-9A5B-3BC8DC550AD1}" type="presParOf" srcId="{9F3D99F0-49D8-4075-B3CD-0246CEA6D451}" destId="{10AAD75A-447B-4344-8E57-05AF9DD74F05}" srcOrd="1" destOrd="0" presId="urn:microsoft.com/office/officeart/2005/8/layout/hierarchy1"/>
    <dgm:cxn modelId="{AB70A24B-4BDE-4F63-A117-388D8205CF88}" type="presParOf" srcId="{389D1D9A-04C0-41D8-91DD-185906B70FC9}" destId="{CE6072BD-05DE-4620-8477-259E31550BF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FA72EDB-2171-4D7C-83AB-84928EE6B178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BAE1ABC-BCE4-414F-BAF9-D791B48D345E}">
      <dgm:prSet/>
      <dgm:spPr/>
      <dgm:t>
        <a:bodyPr/>
        <a:lstStyle/>
        <a:p>
          <a:pPr>
            <a:defRPr cap="all"/>
          </a:pPr>
          <a:r>
            <a:rPr lang="en-US" dirty="0"/>
            <a:t>Increasing life expectancy</a:t>
          </a:r>
        </a:p>
      </dgm:t>
    </dgm:pt>
    <dgm:pt modelId="{CA3AF166-B43A-4593-9B81-C22546DF2BA2}" type="parTrans" cxnId="{D6389DD1-27A0-4D6F-BB3C-8AA106A7CDF7}">
      <dgm:prSet/>
      <dgm:spPr/>
      <dgm:t>
        <a:bodyPr/>
        <a:lstStyle/>
        <a:p>
          <a:endParaRPr lang="en-US"/>
        </a:p>
      </dgm:t>
    </dgm:pt>
    <dgm:pt modelId="{19D1907E-0A69-4E46-AE6A-C2C1DB4FDF29}" type="sibTrans" cxnId="{D6389DD1-27A0-4D6F-BB3C-8AA106A7CDF7}">
      <dgm:prSet/>
      <dgm:spPr/>
      <dgm:t>
        <a:bodyPr/>
        <a:lstStyle/>
        <a:p>
          <a:endParaRPr lang="en-US" dirty="0"/>
        </a:p>
      </dgm:t>
    </dgm:pt>
    <dgm:pt modelId="{9F3E94DB-FAE6-4167-BD4E-52FDA44609F9}">
      <dgm:prSet/>
      <dgm:spPr/>
      <dgm:t>
        <a:bodyPr/>
        <a:lstStyle/>
        <a:p>
          <a:pPr>
            <a:defRPr cap="all"/>
          </a:pPr>
          <a:r>
            <a:rPr lang="en-US" dirty="0"/>
            <a:t>Greater demand for services</a:t>
          </a:r>
        </a:p>
      </dgm:t>
    </dgm:pt>
    <dgm:pt modelId="{6C482FE0-B532-49FD-B5EE-D82BB78AFFCD}" type="parTrans" cxnId="{4F99BD43-DC1D-4B9E-9DD5-9E8B8E2995EC}">
      <dgm:prSet/>
      <dgm:spPr/>
      <dgm:t>
        <a:bodyPr/>
        <a:lstStyle/>
        <a:p>
          <a:endParaRPr lang="en-US"/>
        </a:p>
      </dgm:t>
    </dgm:pt>
    <dgm:pt modelId="{7881E36C-7119-40B9-9D94-6E531C4A25A7}" type="sibTrans" cxnId="{4F99BD43-DC1D-4B9E-9DD5-9E8B8E2995EC}">
      <dgm:prSet/>
      <dgm:spPr/>
      <dgm:t>
        <a:bodyPr/>
        <a:lstStyle/>
        <a:p>
          <a:endParaRPr lang="en-US" dirty="0"/>
        </a:p>
      </dgm:t>
    </dgm:pt>
    <dgm:pt modelId="{243E65CA-A1AF-48D5-A59B-296765AB5B21}">
      <dgm:prSet/>
      <dgm:spPr/>
      <dgm:t>
        <a:bodyPr/>
        <a:lstStyle/>
        <a:p>
          <a:pPr>
            <a:defRPr cap="all"/>
          </a:pPr>
          <a:r>
            <a:rPr lang="en-US" dirty="0"/>
            <a:t>Need for sustainable care</a:t>
          </a:r>
        </a:p>
      </dgm:t>
    </dgm:pt>
    <dgm:pt modelId="{E0F9C4CF-B903-4A13-8727-03D2C8553A30}" type="parTrans" cxnId="{EC0F49E2-6CEF-4682-80EE-A71931BFD2BB}">
      <dgm:prSet/>
      <dgm:spPr/>
      <dgm:t>
        <a:bodyPr/>
        <a:lstStyle/>
        <a:p>
          <a:endParaRPr lang="en-US"/>
        </a:p>
      </dgm:t>
    </dgm:pt>
    <dgm:pt modelId="{1784943B-CD87-4E70-B9E8-0C4F6C50D20D}" type="sibTrans" cxnId="{EC0F49E2-6CEF-4682-80EE-A71931BFD2BB}">
      <dgm:prSet/>
      <dgm:spPr/>
      <dgm:t>
        <a:bodyPr/>
        <a:lstStyle/>
        <a:p>
          <a:endParaRPr lang="en-US" dirty="0"/>
        </a:p>
      </dgm:t>
    </dgm:pt>
    <dgm:pt modelId="{F04B2E08-E596-426C-B3F8-DEA1049D79F7}">
      <dgm:prSet/>
      <dgm:spPr/>
      <dgm:t>
        <a:bodyPr/>
        <a:lstStyle/>
        <a:p>
          <a:pPr>
            <a:defRPr cap="all"/>
          </a:pPr>
          <a:r>
            <a:rPr lang="en-US" dirty="0"/>
            <a:t>"By 2043, around 24% of the UK population is projected to be aged 65 and over (ONS, 2024)."</a:t>
          </a:r>
          <a:endParaRPr lang="en-GB" dirty="0"/>
        </a:p>
      </dgm:t>
    </dgm:pt>
    <dgm:pt modelId="{3287A860-84B5-474D-AF5E-ADE864CDA281}" type="parTrans" cxnId="{2673B6E7-3ED1-47A9-892B-A048DCC179B1}">
      <dgm:prSet/>
      <dgm:spPr/>
      <dgm:t>
        <a:bodyPr/>
        <a:lstStyle/>
        <a:p>
          <a:endParaRPr lang="en-GB"/>
        </a:p>
      </dgm:t>
    </dgm:pt>
    <dgm:pt modelId="{3DBC280F-3B88-48FC-B1BF-BDD095D9987E}" type="sibTrans" cxnId="{2673B6E7-3ED1-47A9-892B-A048DCC179B1}">
      <dgm:prSet/>
      <dgm:spPr/>
      <dgm:t>
        <a:bodyPr/>
        <a:lstStyle/>
        <a:p>
          <a:endParaRPr lang="en-GB"/>
        </a:p>
      </dgm:t>
    </dgm:pt>
    <dgm:pt modelId="{848E8504-AA86-4501-9E93-254217CF8A3F}" type="pres">
      <dgm:prSet presAssocID="{DFA72EDB-2171-4D7C-83AB-84928EE6B178}" presName="outerComposite" presStyleCnt="0">
        <dgm:presLayoutVars>
          <dgm:chMax val="5"/>
          <dgm:dir/>
          <dgm:resizeHandles val="exact"/>
        </dgm:presLayoutVars>
      </dgm:prSet>
      <dgm:spPr/>
    </dgm:pt>
    <dgm:pt modelId="{E5F2EA8F-3AC8-40B8-981F-E6359C816EBC}" type="pres">
      <dgm:prSet presAssocID="{DFA72EDB-2171-4D7C-83AB-84928EE6B178}" presName="dummyMaxCanvas" presStyleCnt="0">
        <dgm:presLayoutVars/>
      </dgm:prSet>
      <dgm:spPr/>
    </dgm:pt>
    <dgm:pt modelId="{2273A9FE-2FE4-481F-B0C4-4083219DFCE1}" type="pres">
      <dgm:prSet presAssocID="{DFA72EDB-2171-4D7C-83AB-84928EE6B178}" presName="FourNodes_1" presStyleLbl="node1" presStyleIdx="0" presStyleCnt="4">
        <dgm:presLayoutVars>
          <dgm:bulletEnabled val="1"/>
        </dgm:presLayoutVars>
      </dgm:prSet>
      <dgm:spPr/>
    </dgm:pt>
    <dgm:pt modelId="{AF1E2B24-255B-4FE1-BAD3-C7B2592F7969}" type="pres">
      <dgm:prSet presAssocID="{DFA72EDB-2171-4D7C-83AB-84928EE6B178}" presName="FourNodes_2" presStyleLbl="node1" presStyleIdx="1" presStyleCnt="4">
        <dgm:presLayoutVars>
          <dgm:bulletEnabled val="1"/>
        </dgm:presLayoutVars>
      </dgm:prSet>
      <dgm:spPr/>
    </dgm:pt>
    <dgm:pt modelId="{B09E4015-15A6-4BB1-8163-491C20DF2705}" type="pres">
      <dgm:prSet presAssocID="{DFA72EDB-2171-4D7C-83AB-84928EE6B178}" presName="FourNodes_3" presStyleLbl="node1" presStyleIdx="2" presStyleCnt="4">
        <dgm:presLayoutVars>
          <dgm:bulletEnabled val="1"/>
        </dgm:presLayoutVars>
      </dgm:prSet>
      <dgm:spPr/>
    </dgm:pt>
    <dgm:pt modelId="{F3BDBA55-1337-4661-ABA9-A81BFE8E42F4}" type="pres">
      <dgm:prSet presAssocID="{DFA72EDB-2171-4D7C-83AB-84928EE6B178}" presName="FourNodes_4" presStyleLbl="node1" presStyleIdx="3" presStyleCnt="4">
        <dgm:presLayoutVars>
          <dgm:bulletEnabled val="1"/>
        </dgm:presLayoutVars>
      </dgm:prSet>
      <dgm:spPr/>
    </dgm:pt>
    <dgm:pt modelId="{67F7CE3A-E04C-4783-9AE0-8724D7288262}" type="pres">
      <dgm:prSet presAssocID="{DFA72EDB-2171-4D7C-83AB-84928EE6B178}" presName="FourConn_1-2" presStyleLbl="fgAccFollowNode1" presStyleIdx="0" presStyleCnt="3">
        <dgm:presLayoutVars>
          <dgm:bulletEnabled val="1"/>
        </dgm:presLayoutVars>
      </dgm:prSet>
      <dgm:spPr/>
    </dgm:pt>
    <dgm:pt modelId="{971ACACC-081E-49A5-96EE-88C5B33110F1}" type="pres">
      <dgm:prSet presAssocID="{DFA72EDB-2171-4D7C-83AB-84928EE6B178}" presName="FourConn_2-3" presStyleLbl="fgAccFollowNode1" presStyleIdx="1" presStyleCnt="3">
        <dgm:presLayoutVars>
          <dgm:bulletEnabled val="1"/>
        </dgm:presLayoutVars>
      </dgm:prSet>
      <dgm:spPr/>
    </dgm:pt>
    <dgm:pt modelId="{F3A76E5D-9AD8-4C9E-9109-33458A754939}" type="pres">
      <dgm:prSet presAssocID="{DFA72EDB-2171-4D7C-83AB-84928EE6B178}" presName="FourConn_3-4" presStyleLbl="fgAccFollowNode1" presStyleIdx="2" presStyleCnt="3">
        <dgm:presLayoutVars>
          <dgm:bulletEnabled val="1"/>
        </dgm:presLayoutVars>
      </dgm:prSet>
      <dgm:spPr/>
    </dgm:pt>
    <dgm:pt modelId="{A5458E6A-9659-49DC-A18E-C9105AA12098}" type="pres">
      <dgm:prSet presAssocID="{DFA72EDB-2171-4D7C-83AB-84928EE6B178}" presName="FourNodes_1_text" presStyleLbl="node1" presStyleIdx="3" presStyleCnt="4">
        <dgm:presLayoutVars>
          <dgm:bulletEnabled val="1"/>
        </dgm:presLayoutVars>
      </dgm:prSet>
      <dgm:spPr/>
    </dgm:pt>
    <dgm:pt modelId="{A8A4FF66-1608-42D3-B589-FD28640A3E68}" type="pres">
      <dgm:prSet presAssocID="{DFA72EDB-2171-4D7C-83AB-84928EE6B178}" presName="FourNodes_2_text" presStyleLbl="node1" presStyleIdx="3" presStyleCnt="4">
        <dgm:presLayoutVars>
          <dgm:bulletEnabled val="1"/>
        </dgm:presLayoutVars>
      </dgm:prSet>
      <dgm:spPr/>
    </dgm:pt>
    <dgm:pt modelId="{3717296A-5E0A-4FC6-A44F-A55715225D37}" type="pres">
      <dgm:prSet presAssocID="{DFA72EDB-2171-4D7C-83AB-84928EE6B178}" presName="FourNodes_3_text" presStyleLbl="node1" presStyleIdx="3" presStyleCnt="4">
        <dgm:presLayoutVars>
          <dgm:bulletEnabled val="1"/>
        </dgm:presLayoutVars>
      </dgm:prSet>
      <dgm:spPr/>
    </dgm:pt>
    <dgm:pt modelId="{2CB2FD66-E437-4D11-A944-F9FD50EF2C22}" type="pres">
      <dgm:prSet presAssocID="{DFA72EDB-2171-4D7C-83AB-84928EE6B178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06199B3B-8FA3-44C0-A56C-82471B89E985}" type="presOf" srcId="{5BAE1ABC-BCE4-414F-BAF9-D791B48D345E}" destId="{2273A9FE-2FE4-481F-B0C4-4083219DFCE1}" srcOrd="0" destOrd="0" presId="urn:microsoft.com/office/officeart/2005/8/layout/vProcess5"/>
    <dgm:cxn modelId="{2B85D83E-E2B5-469E-9A67-FA798AEFB1E6}" type="presOf" srcId="{7881E36C-7119-40B9-9D94-6E531C4A25A7}" destId="{971ACACC-081E-49A5-96EE-88C5B33110F1}" srcOrd="0" destOrd="0" presId="urn:microsoft.com/office/officeart/2005/8/layout/vProcess5"/>
    <dgm:cxn modelId="{4F99BD43-DC1D-4B9E-9DD5-9E8B8E2995EC}" srcId="{DFA72EDB-2171-4D7C-83AB-84928EE6B178}" destId="{9F3E94DB-FAE6-4167-BD4E-52FDA44609F9}" srcOrd="1" destOrd="0" parTransId="{6C482FE0-B532-49FD-B5EE-D82BB78AFFCD}" sibTransId="{7881E36C-7119-40B9-9D94-6E531C4A25A7}"/>
    <dgm:cxn modelId="{6140624F-19C9-4C08-AD55-00DE0B486A45}" type="presOf" srcId="{9F3E94DB-FAE6-4167-BD4E-52FDA44609F9}" destId="{AF1E2B24-255B-4FE1-BAD3-C7B2592F7969}" srcOrd="0" destOrd="0" presId="urn:microsoft.com/office/officeart/2005/8/layout/vProcess5"/>
    <dgm:cxn modelId="{C38C0A75-0D47-4A4A-AD05-D0F55611BA78}" type="presOf" srcId="{9F3E94DB-FAE6-4167-BD4E-52FDA44609F9}" destId="{A8A4FF66-1608-42D3-B589-FD28640A3E68}" srcOrd="1" destOrd="0" presId="urn:microsoft.com/office/officeart/2005/8/layout/vProcess5"/>
    <dgm:cxn modelId="{73E9CF7F-BA03-4671-BB90-19E6E82C6B35}" type="presOf" srcId="{243E65CA-A1AF-48D5-A59B-296765AB5B21}" destId="{3717296A-5E0A-4FC6-A44F-A55715225D37}" srcOrd="1" destOrd="0" presId="urn:microsoft.com/office/officeart/2005/8/layout/vProcess5"/>
    <dgm:cxn modelId="{5166C78D-B15A-4BE2-8B17-6B05EBFA8F8C}" type="presOf" srcId="{243E65CA-A1AF-48D5-A59B-296765AB5B21}" destId="{B09E4015-15A6-4BB1-8163-491C20DF2705}" srcOrd="0" destOrd="0" presId="urn:microsoft.com/office/officeart/2005/8/layout/vProcess5"/>
    <dgm:cxn modelId="{67B5A390-6ACE-4D7F-825D-7DAFEB76F640}" type="presOf" srcId="{5BAE1ABC-BCE4-414F-BAF9-D791B48D345E}" destId="{A5458E6A-9659-49DC-A18E-C9105AA12098}" srcOrd="1" destOrd="0" presId="urn:microsoft.com/office/officeart/2005/8/layout/vProcess5"/>
    <dgm:cxn modelId="{E28D2B94-D84E-40BC-ADEE-74DFF14FBFA0}" type="presOf" srcId="{F04B2E08-E596-426C-B3F8-DEA1049D79F7}" destId="{F3BDBA55-1337-4661-ABA9-A81BFE8E42F4}" srcOrd="0" destOrd="0" presId="urn:microsoft.com/office/officeart/2005/8/layout/vProcess5"/>
    <dgm:cxn modelId="{88C4D794-0AE2-4FED-A670-6209CA6652D8}" type="presOf" srcId="{DFA72EDB-2171-4D7C-83AB-84928EE6B178}" destId="{848E8504-AA86-4501-9E93-254217CF8A3F}" srcOrd="0" destOrd="0" presId="urn:microsoft.com/office/officeart/2005/8/layout/vProcess5"/>
    <dgm:cxn modelId="{DA3D25AA-4C43-4A11-AAB5-C4F58ACE8BFC}" type="presOf" srcId="{F04B2E08-E596-426C-B3F8-DEA1049D79F7}" destId="{2CB2FD66-E437-4D11-A944-F9FD50EF2C22}" srcOrd="1" destOrd="0" presId="urn:microsoft.com/office/officeart/2005/8/layout/vProcess5"/>
    <dgm:cxn modelId="{D6389DD1-27A0-4D6F-BB3C-8AA106A7CDF7}" srcId="{DFA72EDB-2171-4D7C-83AB-84928EE6B178}" destId="{5BAE1ABC-BCE4-414F-BAF9-D791B48D345E}" srcOrd="0" destOrd="0" parTransId="{CA3AF166-B43A-4593-9B81-C22546DF2BA2}" sibTransId="{19D1907E-0A69-4E46-AE6A-C2C1DB4FDF29}"/>
    <dgm:cxn modelId="{C771FAD6-19AE-466B-961E-00F69D0F06E6}" type="presOf" srcId="{1784943B-CD87-4E70-B9E8-0C4F6C50D20D}" destId="{F3A76E5D-9AD8-4C9E-9109-33458A754939}" srcOrd="0" destOrd="0" presId="urn:microsoft.com/office/officeart/2005/8/layout/vProcess5"/>
    <dgm:cxn modelId="{EC0F49E2-6CEF-4682-80EE-A71931BFD2BB}" srcId="{DFA72EDB-2171-4D7C-83AB-84928EE6B178}" destId="{243E65CA-A1AF-48D5-A59B-296765AB5B21}" srcOrd="2" destOrd="0" parTransId="{E0F9C4CF-B903-4A13-8727-03D2C8553A30}" sibTransId="{1784943B-CD87-4E70-B9E8-0C4F6C50D20D}"/>
    <dgm:cxn modelId="{C508AEE6-B90D-4A9B-B6A0-A836025A6A50}" type="presOf" srcId="{19D1907E-0A69-4E46-AE6A-C2C1DB4FDF29}" destId="{67F7CE3A-E04C-4783-9AE0-8724D7288262}" srcOrd="0" destOrd="0" presId="urn:microsoft.com/office/officeart/2005/8/layout/vProcess5"/>
    <dgm:cxn modelId="{2673B6E7-3ED1-47A9-892B-A048DCC179B1}" srcId="{DFA72EDB-2171-4D7C-83AB-84928EE6B178}" destId="{F04B2E08-E596-426C-B3F8-DEA1049D79F7}" srcOrd="3" destOrd="0" parTransId="{3287A860-84B5-474D-AF5E-ADE864CDA281}" sibTransId="{3DBC280F-3B88-48FC-B1BF-BDD095D9987E}"/>
    <dgm:cxn modelId="{240706FB-A4C6-45B1-9B4A-06F1C8502DD4}" type="presParOf" srcId="{848E8504-AA86-4501-9E93-254217CF8A3F}" destId="{E5F2EA8F-3AC8-40B8-981F-E6359C816EBC}" srcOrd="0" destOrd="0" presId="urn:microsoft.com/office/officeart/2005/8/layout/vProcess5"/>
    <dgm:cxn modelId="{32A966B1-061A-4FBD-94BF-79D02C5F54C3}" type="presParOf" srcId="{848E8504-AA86-4501-9E93-254217CF8A3F}" destId="{2273A9FE-2FE4-481F-B0C4-4083219DFCE1}" srcOrd="1" destOrd="0" presId="urn:microsoft.com/office/officeart/2005/8/layout/vProcess5"/>
    <dgm:cxn modelId="{14BE85AB-1EC7-40E3-B127-30E0C4872284}" type="presParOf" srcId="{848E8504-AA86-4501-9E93-254217CF8A3F}" destId="{AF1E2B24-255B-4FE1-BAD3-C7B2592F7969}" srcOrd="2" destOrd="0" presId="urn:microsoft.com/office/officeart/2005/8/layout/vProcess5"/>
    <dgm:cxn modelId="{BFA8C3B6-4D38-4AFD-8122-6BDE1D1E8715}" type="presParOf" srcId="{848E8504-AA86-4501-9E93-254217CF8A3F}" destId="{B09E4015-15A6-4BB1-8163-491C20DF2705}" srcOrd="3" destOrd="0" presId="urn:microsoft.com/office/officeart/2005/8/layout/vProcess5"/>
    <dgm:cxn modelId="{D394C409-5E32-4B84-A316-B490BB2B7D1F}" type="presParOf" srcId="{848E8504-AA86-4501-9E93-254217CF8A3F}" destId="{F3BDBA55-1337-4661-ABA9-A81BFE8E42F4}" srcOrd="4" destOrd="0" presId="urn:microsoft.com/office/officeart/2005/8/layout/vProcess5"/>
    <dgm:cxn modelId="{3EB220C5-39E5-4A51-A0B9-5D3B05887220}" type="presParOf" srcId="{848E8504-AA86-4501-9E93-254217CF8A3F}" destId="{67F7CE3A-E04C-4783-9AE0-8724D7288262}" srcOrd="5" destOrd="0" presId="urn:microsoft.com/office/officeart/2005/8/layout/vProcess5"/>
    <dgm:cxn modelId="{C87D67B3-DEE1-4D5C-9B68-70DB5F506D98}" type="presParOf" srcId="{848E8504-AA86-4501-9E93-254217CF8A3F}" destId="{971ACACC-081E-49A5-96EE-88C5B33110F1}" srcOrd="6" destOrd="0" presId="urn:microsoft.com/office/officeart/2005/8/layout/vProcess5"/>
    <dgm:cxn modelId="{ED525A57-03B8-4AA9-B0BB-7D438E27B2F3}" type="presParOf" srcId="{848E8504-AA86-4501-9E93-254217CF8A3F}" destId="{F3A76E5D-9AD8-4C9E-9109-33458A754939}" srcOrd="7" destOrd="0" presId="urn:microsoft.com/office/officeart/2005/8/layout/vProcess5"/>
    <dgm:cxn modelId="{23CF1147-77F0-40F0-8A63-24121501156D}" type="presParOf" srcId="{848E8504-AA86-4501-9E93-254217CF8A3F}" destId="{A5458E6A-9659-49DC-A18E-C9105AA12098}" srcOrd="8" destOrd="0" presId="urn:microsoft.com/office/officeart/2005/8/layout/vProcess5"/>
    <dgm:cxn modelId="{59B0035B-B02B-4185-9B96-8D8D6594A07C}" type="presParOf" srcId="{848E8504-AA86-4501-9E93-254217CF8A3F}" destId="{A8A4FF66-1608-42D3-B589-FD28640A3E68}" srcOrd="9" destOrd="0" presId="urn:microsoft.com/office/officeart/2005/8/layout/vProcess5"/>
    <dgm:cxn modelId="{D98F2D53-54A4-4867-9B77-39B1BD2C6A43}" type="presParOf" srcId="{848E8504-AA86-4501-9E93-254217CF8A3F}" destId="{3717296A-5E0A-4FC6-A44F-A55715225D37}" srcOrd="10" destOrd="0" presId="urn:microsoft.com/office/officeart/2005/8/layout/vProcess5"/>
    <dgm:cxn modelId="{A79A9048-62D8-41CE-8D6D-3E3B5D39A03A}" type="presParOf" srcId="{848E8504-AA86-4501-9E93-254217CF8A3F}" destId="{2CB2FD66-E437-4D11-A944-F9FD50EF2C22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67CBC32-7CDD-4816-B497-591DD1A7F0CA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82FC42B-9B1A-46F0-A749-8CCA443039A8}">
      <dgm:prSet/>
      <dgm:spPr/>
      <dgm:t>
        <a:bodyPr/>
        <a:lstStyle/>
        <a:p>
          <a:r>
            <a:rPr lang="en-US" dirty="0"/>
            <a:t>Physical health</a:t>
          </a:r>
        </a:p>
      </dgm:t>
    </dgm:pt>
    <dgm:pt modelId="{97FDE5EC-655A-4837-BAE9-3F1811DCD039}" type="parTrans" cxnId="{B6AF7BDE-A850-4190-8C28-0F5B170B17D7}">
      <dgm:prSet/>
      <dgm:spPr/>
      <dgm:t>
        <a:bodyPr/>
        <a:lstStyle/>
        <a:p>
          <a:endParaRPr lang="en-US"/>
        </a:p>
      </dgm:t>
    </dgm:pt>
    <dgm:pt modelId="{62E3DBA6-2A06-463D-BA45-ADC7CA449937}" type="sibTrans" cxnId="{B6AF7BDE-A850-4190-8C28-0F5B170B17D7}">
      <dgm:prSet/>
      <dgm:spPr/>
      <dgm:t>
        <a:bodyPr/>
        <a:lstStyle/>
        <a:p>
          <a:endParaRPr lang="en-US"/>
        </a:p>
      </dgm:t>
    </dgm:pt>
    <dgm:pt modelId="{03EEBDE4-D1FD-42D8-8207-94D4E1B74629}">
      <dgm:prSet/>
      <dgm:spPr/>
      <dgm:t>
        <a:bodyPr/>
        <a:lstStyle/>
        <a:p>
          <a:r>
            <a:rPr lang="en-US" dirty="0"/>
            <a:t>Mental wellbeing</a:t>
          </a:r>
        </a:p>
      </dgm:t>
    </dgm:pt>
    <dgm:pt modelId="{46BF9621-18C1-4C43-BB62-648000F4809C}" type="parTrans" cxnId="{45F91BED-0024-4957-9522-9757324A5369}">
      <dgm:prSet/>
      <dgm:spPr/>
      <dgm:t>
        <a:bodyPr/>
        <a:lstStyle/>
        <a:p>
          <a:endParaRPr lang="en-US"/>
        </a:p>
      </dgm:t>
    </dgm:pt>
    <dgm:pt modelId="{CF36B360-6A71-409A-BE2B-12B8B3FE50F0}" type="sibTrans" cxnId="{45F91BED-0024-4957-9522-9757324A5369}">
      <dgm:prSet/>
      <dgm:spPr/>
      <dgm:t>
        <a:bodyPr/>
        <a:lstStyle/>
        <a:p>
          <a:endParaRPr lang="en-US"/>
        </a:p>
      </dgm:t>
    </dgm:pt>
    <dgm:pt modelId="{384687CA-1F0B-4EC8-9F8D-27CCDFCB0577}">
      <dgm:prSet/>
      <dgm:spPr/>
      <dgm:t>
        <a:bodyPr/>
        <a:lstStyle/>
        <a:p>
          <a:r>
            <a:rPr lang="en-US" dirty="0"/>
            <a:t>Social inclusion</a:t>
          </a:r>
        </a:p>
      </dgm:t>
    </dgm:pt>
    <dgm:pt modelId="{02DDFB5F-C1FE-4A0D-9747-743DB94BAC31}" type="parTrans" cxnId="{9852C61B-18B6-45D3-BEA3-55A4884F0F54}">
      <dgm:prSet/>
      <dgm:spPr/>
      <dgm:t>
        <a:bodyPr/>
        <a:lstStyle/>
        <a:p>
          <a:endParaRPr lang="en-US"/>
        </a:p>
      </dgm:t>
    </dgm:pt>
    <dgm:pt modelId="{32D302A6-CEEC-4016-8D91-8BA0BAE15017}" type="sibTrans" cxnId="{9852C61B-18B6-45D3-BEA3-55A4884F0F54}">
      <dgm:prSet/>
      <dgm:spPr/>
      <dgm:t>
        <a:bodyPr/>
        <a:lstStyle/>
        <a:p>
          <a:endParaRPr lang="en-US"/>
        </a:p>
      </dgm:t>
    </dgm:pt>
    <dgm:pt modelId="{69B5A266-9E79-4574-9812-5F587E58D98D}">
      <dgm:prSet/>
      <dgm:spPr/>
      <dgm:t>
        <a:bodyPr/>
        <a:lstStyle/>
        <a:p>
          <a:r>
            <a:rPr lang="en-US" dirty="0"/>
            <a:t>Independence and choice</a:t>
          </a:r>
        </a:p>
      </dgm:t>
    </dgm:pt>
    <dgm:pt modelId="{950589E5-F75E-480A-92B1-FAD12687EE7C}" type="parTrans" cxnId="{43E88F37-3AF3-47BE-ACFC-BF8A5243D6DE}">
      <dgm:prSet/>
      <dgm:spPr/>
      <dgm:t>
        <a:bodyPr/>
        <a:lstStyle/>
        <a:p>
          <a:endParaRPr lang="en-US"/>
        </a:p>
      </dgm:t>
    </dgm:pt>
    <dgm:pt modelId="{3CCB040F-75A1-4310-9355-0310107E0AA6}" type="sibTrans" cxnId="{43E88F37-3AF3-47BE-ACFC-BF8A5243D6DE}">
      <dgm:prSet/>
      <dgm:spPr/>
      <dgm:t>
        <a:bodyPr/>
        <a:lstStyle/>
        <a:p>
          <a:endParaRPr lang="en-US"/>
        </a:p>
      </dgm:t>
    </dgm:pt>
    <dgm:pt modelId="{372962F6-D2E9-4CAC-8087-DB88D70DCA78}" type="pres">
      <dgm:prSet presAssocID="{767CBC32-7CDD-4816-B497-591DD1A7F0CA}" presName="cycle" presStyleCnt="0">
        <dgm:presLayoutVars>
          <dgm:dir/>
          <dgm:resizeHandles val="exact"/>
        </dgm:presLayoutVars>
      </dgm:prSet>
      <dgm:spPr/>
    </dgm:pt>
    <dgm:pt modelId="{AA908D3C-C5F7-44F1-8374-E55B2E8B853D}" type="pres">
      <dgm:prSet presAssocID="{F82FC42B-9B1A-46F0-A749-8CCA443039A8}" presName="dummy" presStyleCnt="0"/>
      <dgm:spPr/>
    </dgm:pt>
    <dgm:pt modelId="{55EF9277-29A7-4FF7-9C47-32300EA566DF}" type="pres">
      <dgm:prSet presAssocID="{F82FC42B-9B1A-46F0-A749-8CCA443039A8}" presName="node" presStyleLbl="revTx" presStyleIdx="0" presStyleCnt="4">
        <dgm:presLayoutVars>
          <dgm:bulletEnabled val="1"/>
        </dgm:presLayoutVars>
      </dgm:prSet>
      <dgm:spPr/>
    </dgm:pt>
    <dgm:pt modelId="{69A2A1F4-37EA-4792-B078-AE13AC12BCA3}" type="pres">
      <dgm:prSet presAssocID="{62E3DBA6-2A06-463D-BA45-ADC7CA449937}" presName="sibTrans" presStyleLbl="node1" presStyleIdx="0" presStyleCnt="4"/>
      <dgm:spPr/>
    </dgm:pt>
    <dgm:pt modelId="{880E1A79-77CE-4916-BC4A-1CAC76337F46}" type="pres">
      <dgm:prSet presAssocID="{03EEBDE4-D1FD-42D8-8207-94D4E1B74629}" presName="dummy" presStyleCnt="0"/>
      <dgm:spPr/>
    </dgm:pt>
    <dgm:pt modelId="{0CFEEFD9-130E-4A98-99AA-269E89856CA8}" type="pres">
      <dgm:prSet presAssocID="{03EEBDE4-D1FD-42D8-8207-94D4E1B74629}" presName="node" presStyleLbl="revTx" presStyleIdx="1" presStyleCnt="4">
        <dgm:presLayoutVars>
          <dgm:bulletEnabled val="1"/>
        </dgm:presLayoutVars>
      </dgm:prSet>
      <dgm:spPr/>
    </dgm:pt>
    <dgm:pt modelId="{0E4A542C-19A4-432E-8FF5-D0743E624059}" type="pres">
      <dgm:prSet presAssocID="{CF36B360-6A71-409A-BE2B-12B8B3FE50F0}" presName="sibTrans" presStyleLbl="node1" presStyleIdx="1" presStyleCnt="4"/>
      <dgm:spPr/>
    </dgm:pt>
    <dgm:pt modelId="{ED94DB46-9AD5-42EB-AEF4-8CE018240120}" type="pres">
      <dgm:prSet presAssocID="{384687CA-1F0B-4EC8-9F8D-27CCDFCB0577}" presName="dummy" presStyleCnt="0"/>
      <dgm:spPr/>
    </dgm:pt>
    <dgm:pt modelId="{24C5FF23-6754-4E86-BF9E-7339A54C25F8}" type="pres">
      <dgm:prSet presAssocID="{384687CA-1F0B-4EC8-9F8D-27CCDFCB0577}" presName="node" presStyleLbl="revTx" presStyleIdx="2" presStyleCnt="4">
        <dgm:presLayoutVars>
          <dgm:bulletEnabled val="1"/>
        </dgm:presLayoutVars>
      </dgm:prSet>
      <dgm:spPr/>
    </dgm:pt>
    <dgm:pt modelId="{4141CD0F-DF0E-475D-A094-6A2C5DCA6256}" type="pres">
      <dgm:prSet presAssocID="{32D302A6-CEEC-4016-8D91-8BA0BAE15017}" presName="sibTrans" presStyleLbl="node1" presStyleIdx="2" presStyleCnt="4"/>
      <dgm:spPr/>
    </dgm:pt>
    <dgm:pt modelId="{295B7B87-4E07-43B1-87EB-5F8742555FFF}" type="pres">
      <dgm:prSet presAssocID="{69B5A266-9E79-4574-9812-5F587E58D98D}" presName="dummy" presStyleCnt="0"/>
      <dgm:spPr/>
    </dgm:pt>
    <dgm:pt modelId="{9F8D1B54-B8FD-4C8D-809E-8CC4B9637278}" type="pres">
      <dgm:prSet presAssocID="{69B5A266-9E79-4574-9812-5F587E58D98D}" presName="node" presStyleLbl="revTx" presStyleIdx="3" presStyleCnt="4">
        <dgm:presLayoutVars>
          <dgm:bulletEnabled val="1"/>
        </dgm:presLayoutVars>
      </dgm:prSet>
      <dgm:spPr/>
    </dgm:pt>
    <dgm:pt modelId="{4C70957C-C087-4F56-90A3-10B8DF2D0581}" type="pres">
      <dgm:prSet presAssocID="{3CCB040F-75A1-4310-9355-0310107E0AA6}" presName="sibTrans" presStyleLbl="node1" presStyleIdx="3" presStyleCnt="4"/>
      <dgm:spPr/>
    </dgm:pt>
  </dgm:ptLst>
  <dgm:cxnLst>
    <dgm:cxn modelId="{C6D30013-E9DE-4859-B009-140F543D6AAC}" type="presOf" srcId="{F82FC42B-9B1A-46F0-A749-8CCA443039A8}" destId="{55EF9277-29A7-4FF7-9C47-32300EA566DF}" srcOrd="0" destOrd="0" presId="urn:microsoft.com/office/officeart/2005/8/layout/cycle1"/>
    <dgm:cxn modelId="{9852C61B-18B6-45D3-BEA3-55A4884F0F54}" srcId="{767CBC32-7CDD-4816-B497-591DD1A7F0CA}" destId="{384687CA-1F0B-4EC8-9F8D-27CCDFCB0577}" srcOrd="2" destOrd="0" parTransId="{02DDFB5F-C1FE-4A0D-9747-743DB94BAC31}" sibTransId="{32D302A6-CEEC-4016-8D91-8BA0BAE15017}"/>
    <dgm:cxn modelId="{EAF55229-D5CB-4949-BE40-2ED4847DCCE7}" type="presOf" srcId="{384687CA-1F0B-4EC8-9F8D-27CCDFCB0577}" destId="{24C5FF23-6754-4E86-BF9E-7339A54C25F8}" srcOrd="0" destOrd="0" presId="urn:microsoft.com/office/officeart/2005/8/layout/cycle1"/>
    <dgm:cxn modelId="{43E88F37-3AF3-47BE-ACFC-BF8A5243D6DE}" srcId="{767CBC32-7CDD-4816-B497-591DD1A7F0CA}" destId="{69B5A266-9E79-4574-9812-5F587E58D98D}" srcOrd="3" destOrd="0" parTransId="{950589E5-F75E-480A-92B1-FAD12687EE7C}" sibTransId="{3CCB040F-75A1-4310-9355-0310107E0AA6}"/>
    <dgm:cxn modelId="{CD519C6C-8963-45FF-989F-98E57949B270}" type="presOf" srcId="{69B5A266-9E79-4574-9812-5F587E58D98D}" destId="{9F8D1B54-B8FD-4C8D-809E-8CC4B9637278}" srcOrd="0" destOrd="0" presId="urn:microsoft.com/office/officeart/2005/8/layout/cycle1"/>
    <dgm:cxn modelId="{03C45E73-F111-47DA-947E-6012981B28DA}" type="presOf" srcId="{CF36B360-6A71-409A-BE2B-12B8B3FE50F0}" destId="{0E4A542C-19A4-432E-8FF5-D0743E624059}" srcOrd="0" destOrd="0" presId="urn:microsoft.com/office/officeart/2005/8/layout/cycle1"/>
    <dgm:cxn modelId="{9A5B6D55-C9E7-4237-A36E-A2315050A30E}" type="presOf" srcId="{03EEBDE4-D1FD-42D8-8207-94D4E1B74629}" destId="{0CFEEFD9-130E-4A98-99AA-269E89856CA8}" srcOrd="0" destOrd="0" presId="urn:microsoft.com/office/officeart/2005/8/layout/cycle1"/>
    <dgm:cxn modelId="{31C5DE88-BE4F-4E1D-B34C-CA43A8129558}" type="presOf" srcId="{62E3DBA6-2A06-463D-BA45-ADC7CA449937}" destId="{69A2A1F4-37EA-4792-B078-AE13AC12BCA3}" srcOrd="0" destOrd="0" presId="urn:microsoft.com/office/officeart/2005/8/layout/cycle1"/>
    <dgm:cxn modelId="{9DEC4A98-5450-4D1D-A2D8-BB9FB9DD621E}" type="presOf" srcId="{32D302A6-CEEC-4016-8D91-8BA0BAE15017}" destId="{4141CD0F-DF0E-475D-A094-6A2C5DCA6256}" srcOrd="0" destOrd="0" presId="urn:microsoft.com/office/officeart/2005/8/layout/cycle1"/>
    <dgm:cxn modelId="{CF6491AD-CB5F-40F7-B842-2A566A2578B5}" type="presOf" srcId="{3CCB040F-75A1-4310-9355-0310107E0AA6}" destId="{4C70957C-C087-4F56-90A3-10B8DF2D0581}" srcOrd="0" destOrd="0" presId="urn:microsoft.com/office/officeart/2005/8/layout/cycle1"/>
    <dgm:cxn modelId="{B6AF7BDE-A850-4190-8C28-0F5B170B17D7}" srcId="{767CBC32-7CDD-4816-B497-591DD1A7F0CA}" destId="{F82FC42B-9B1A-46F0-A749-8CCA443039A8}" srcOrd="0" destOrd="0" parTransId="{97FDE5EC-655A-4837-BAE9-3F1811DCD039}" sibTransId="{62E3DBA6-2A06-463D-BA45-ADC7CA449937}"/>
    <dgm:cxn modelId="{45F91BED-0024-4957-9522-9757324A5369}" srcId="{767CBC32-7CDD-4816-B497-591DD1A7F0CA}" destId="{03EEBDE4-D1FD-42D8-8207-94D4E1B74629}" srcOrd="1" destOrd="0" parTransId="{46BF9621-18C1-4C43-BB62-648000F4809C}" sibTransId="{CF36B360-6A71-409A-BE2B-12B8B3FE50F0}"/>
    <dgm:cxn modelId="{3B39BEF2-BD7C-4835-9A73-BF3331F8ED5D}" type="presOf" srcId="{767CBC32-7CDD-4816-B497-591DD1A7F0CA}" destId="{372962F6-D2E9-4CAC-8087-DB88D70DCA78}" srcOrd="0" destOrd="0" presId="urn:microsoft.com/office/officeart/2005/8/layout/cycle1"/>
    <dgm:cxn modelId="{B366B699-5B8A-4FB3-B9D8-3DADE00AA8C2}" type="presParOf" srcId="{372962F6-D2E9-4CAC-8087-DB88D70DCA78}" destId="{AA908D3C-C5F7-44F1-8374-E55B2E8B853D}" srcOrd="0" destOrd="0" presId="urn:microsoft.com/office/officeart/2005/8/layout/cycle1"/>
    <dgm:cxn modelId="{3A92D363-C88C-4F2C-BBD1-229BF8AF3FA7}" type="presParOf" srcId="{372962F6-D2E9-4CAC-8087-DB88D70DCA78}" destId="{55EF9277-29A7-4FF7-9C47-32300EA566DF}" srcOrd="1" destOrd="0" presId="urn:microsoft.com/office/officeart/2005/8/layout/cycle1"/>
    <dgm:cxn modelId="{B8C2DD22-FD4A-4811-8742-C147CC0D345A}" type="presParOf" srcId="{372962F6-D2E9-4CAC-8087-DB88D70DCA78}" destId="{69A2A1F4-37EA-4792-B078-AE13AC12BCA3}" srcOrd="2" destOrd="0" presId="urn:microsoft.com/office/officeart/2005/8/layout/cycle1"/>
    <dgm:cxn modelId="{1A36C6D3-92F3-4587-AFBA-97C829226BF1}" type="presParOf" srcId="{372962F6-D2E9-4CAC-8087-DB88D70DCA78}" destId="{880E1A79-77CE-4916-BC4A-1CAC76337F46}" srcOrd="3" destOrd="0" presId="urn:microsoft.com/office/officeart/2005/8/layout/cycle1"/>
    <dgm:cxn modelId="{ED337555-3063-43FB-82D6-66CD5A341F54}" type="presParOf" srcId="{372962F6-D2E9-4CAC-8087-DB88D70DCA78}" destId="{0CFEEFD9-130E-4A98-99AA-269E89856CA8}" srcOrd="4" destOrd="0" presId="urn:microsoft.com/office/officeart/2005/8/layout/cycle1"/>
    <dgm:cxn modelId="{1F1D6C2C-F597-452E-9E35-EFA520B6EBFF}" type="presParOf" srcId="{372962F6-D2E9-4CAC-8087-DB88D70DCA78}" destId="{0E4A542C-19A4-432E-8FF5-D0743E624059}" srcOrd="5" destOrd="0" presId="urn:microsoft.com/office/officeart/2005/8/layout/cycle1"/>
    <dgm:cxn modelId="{C54FD717-7C8F-44F6-AF0D-E1D4BD546792}" type="presParOf" srcId="{372962F6-D2E9-4CAC-8087-DB88D70DCA78}" destId="{ED94DB46-9AD5-42EB-AEF4-8CE018240120}" srcOrd="6" destOrd="0" presId="urn:microsoft.com/office/officeart/2005/8/layout/cycle1"/>
    <dgm:cxn modelId="{49374E5A-5829-4195-A0B1-A1843650382F}" type="presParOf" srcId="{372962F6-D2E9-4CAC-8087-DB88D70DCA78}" destId="{24C5FF23-6754-4E86-BF9E-7339A54C25F8}" srcOrd="7" destOrd="0" presId="urn:microsoft.com/office/officeart/2005/8/layout/cycle1"/>
    <dgm:cxn modelId="{4FD030F0-EA4E-4B16-A7F7-7842FF87C50B}" type="presParOf" srcId="{372962F6-D2E9-4CAC-8087-DB88D70DCA78}" destId="{4141CD0F-DF0E-475D-A094-6A2C5DCA6256}" srcOrd="8" destOrd="0" presId="urn:microsoft.com/office/officeart/2005/8/layout/cycle1"/>
    <dgm:cxn modelId="{81EB5D85-3DDF-4713-A28E-19A46B74590B}" type="presParOf" srcId="{372962F6-D2E9-4CAC-8087-DB88D70DCA78}" destId="{295B7B87-4E07-43B1-87EB-5F8742555FFF}" srcOrd="9" destOrd="0" presId="urn:microsoft.com/office/officeart/2005/8/layout/cycle1"/>
    <dgm:cxn modelId="{F327A103-DC5A-4E42-B8B1-3C532CE287BD}" type="presParOf" srcId="{372962F6-D2E9-4CAC-8087-DB88D70DCA78}" destId="{9F8D1B54-B8FD-4C8D-809E-8CC4B9637278}" srcOrd="10" destOrd="0" presId="urn:microsoft.com/office/officeart/2005/8/layout/cycle1"/>
    <dgm:cxn modelId="{3829E8AD-3C4F-4E72-B141-44E37B5A5967}" type="presParOf" srcId="{372962F6-D2E9-4CAC-8087-DB88D70DCA78}" destId="{4C70957C-C087-4F56-90A3-10B8DF2D0581}" srcOrd="11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713BB82-88D1-4E0A-BE64-44B50E7DB37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3EB1FB4-89ED-470C-BCF8-74297D5D7693}">
      <dgm:prSet/>
      <dgm:spPr/>
      <dgm:t>
        <a:bodyPr/>
        <a:lstStyle/>
        <a:p>
          <a:r>
            <a:rPr lang="en-GB"/>
            <a:t>Active engagement improves wellbeing</a:t>
          </a:r>
          <a:endParaRPr lang="en-US"/>
        </a:p>
      </dgm:t>
    </dgm:pt>
    <dgm:pt modelId="{E2B4C6EC-DEB0-4E9B-A3FD-D4CD85018F12}" type="parTrans" cxnId="{BD22290D-CA0C-47A5-ABA5-1E99140287EB}">
      <dgm:prSet/>
      <dgm:spPr/>
      <dgm:t>
        <a:bodyPr/>
        <a:lstStyle/>
        <a:p>
          <a:endParaRPr lang="en-US"/>
        </a:p>
      </dgm:t>
    </dgm:pt>
    <dgm:pt modelId="{FB1D12FC-EA25-47D0-B8F3-9D2380F40661}" type="sibTrans" cxnId="{BD22290D-CA0C-47A5-ABA5-1E99140287EB}">
      <dgm:prSet/>
      <dgm:spPr/>
      <dgm:t>
        <a:bodyPr/>
        <a:lstStyle/>
        <a:p>
          <a:endParaRPr lang="en-US"/>
        </a:p>
      </dgm:t>
    </dgm:pt>
    <dgm:pt modelId="{C57CDE82-C71C-4ADE-B628-4BD230D1947A}">
      <dgm:prSet/>
      <dgm:spPr/>
      <dgm:t>
        <a:bodyPr/>
        <a:lstStyle/>
        <a:p>
          <a:r>
            <a:rPr lang="en-GB"/>
            <a:t>Supports social participation</a:t>
          </a:r>
          <a:endParaRPr lang="en-US"/>
        </a:p>
      </dgm:t>
    </dgm:pt>
    <dgm:pt modelId="{47579C67-BE2B-43D6-B000-3545945F8D12}" type="parTrans" cxnId="{B90B4BB5-AA1F-473B-895E-D5A33D407B3A}">
      <dgm:prSet/>
      <dgm:spPr/>
      <dgm:t>
        <a:bodyPr/>
        <a:lstStyle/>
        <a:p>
          <a:endParaRPr lang="en-US"/>
        </a:p>
      </dgm:t>
    </dgm:pt>
    <dgm:pt modelId="{BD87206F-F622-4677-B077-6906978DAC40}" type="sibTrans" cxnId="{B90B4BB5-AA1F-473B-895E-D5A33D407B3A}">
      <dgm:prSet/>
      <dgm:spPr/>
      <dgm:t>
        <a:bodyPr/>
        <a:lstStyle/>
        <a:p>
          <a:endParaRPr lang="en-US"/>
        </a:p>
      </dgm:t>
    </dgm:pt>
    <dgm:pt modelId="{EE4BEE49-4A22-48BA-8AC9-4145FF79392F}">
      <dgm:prSet/>
      <dgm:spPr/>
      <dgm:t>
        <a:bodyPr/>
        <a:lstStyle/>
        <a:p>
          <a:r>
            <a:rPr lang="en-GB"/>
            <a:t>Limitation: not suitable for all</a:t>
          </a:r>
          <a:endParaRPr lang="en-US"/>
        </a:p>
      </dgm:t>
    </dgm:pt>
    <dgm:pt modelId="{3268F788-00CA-44AD-9552-D9D5C12EC7E7}" type="parTrans" cxnId="{784D8EE1-4FAB-4EEA-B84F-71930B825D66}">
      <dgm:prSet/>
      <dgm:spPr/>
      <dgm:t>
        <a:bodyPr/>
        <a:lstStyle/>
        <a:p>
          <a:endParaRPr lang="en-US"/>
        </a:p>
      </dgm:t>
    </dgm:pt>
    <dgm:pt modelId="{61C0B0E1-DE32-42F8-8791-5DB172163FB2}" type="sibTrans" cxnId="{784D8EE1-4FAB-4EEA-B84F-71930B825D66}">
      <dgm:prSet/>
      <dgm:spPr/>
      <dgm:t>
        <a:bodyPr/>
        <a:lstStyle/>
        <a:p>
          <a:endParaRPr lang="en-US"/>
        </a:p>
      </dgm:t>
    </dgm:pt>
    <dgm:pt modelId="{85B543A8-CE2F-4E04-B666-69052F62B8B8}" type="pres">
      <dgm:prSet presAssocID="{F713BB82-88D1-4E0A-BE64-44B50E7DB37C}" presName="linear" presStyleCnt="0">
        <dgm:presLayoutVars>
          <dgm:animLvl val="lvl"/>
          <dgm:resizeHandles val="exact"/>
        </dgm:presLayoutVars>
      </dgm:prSet>
      <dgm:spPr/>
    </dgm:pt>
    <dgm:pt modelId="{A7961BFE-93AE-4D6D-87BD-4D467BD2D788}" type="pres">
      <dgm:prSet presAssocID="{C3EB1FB4-89ED-470C-BCF8-74297D5D769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5629B52-5B0B-487C-A31C-21ABACEBD7E6}" type="pres">
      <dgm:prSet presAssocID="{FB1D12FC-EA25-47D0-B8F3-9D2380F40661}" presName="spacer" presStyleCnt="0"/>
      <dgm:spPr/>
    </dgm:pt>
    <dgm:pt modelId="{AF1B5BEB-1810-4B63-8D4B-CD3A5E466764}" type="pres">
      <dgm:prSet presAssocID="{C57CDE82-C71C-4ADE-B628-4BD230D1947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5339D8F-67A8-47F2-8985-49FDF0BF46E3}" type="pres">
      <dgm:prSet presAssocID="{BD87206F-F622-4677-B077-6906978DAC40}" presName="spacer" presStyleCnt="0"/>
      <dgm:spPr/>
    </dgm:pt>
    <dgm:pt modelId="{FF36E032-C05A-452E-85DB-388CCDFD70E7}" type="pres">
      <dgm:prSet presAssocID="{EE4BEE49-4A22-48BA-8AC9-4145FF79392F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51C00202-0E18-46B6-8397-AFCF42CB0CED}" type="presOf" srcId="{EE4BEE49-4A22-48BA-8AC9-4145FF79392F}" destId="{FF36E032-C05A-452E-85DB-388CCDFD70E7}" srcOrd="0" destOrd="0" presId="urn:microsoft.com/office/officeart/2005/8/layout/vList2"/>
    <dgm:cxn modelId="{BD22290D-CA0C-47A5-ABA5-1E99140287EB}" srcId="{F713BB82-88D1-4E0A-BE64-44B50E7DB37C}" destId="{C3EB1FB4-89ED-470C-BCF8-74297D5D7693}" srcOrd="0" destOrd="0" parTransId="{E2B4C6EC-DEB0-4E9B-A3FD-D4CD85018F12}" sibTransId="{FB1D12FC-EA25-47D0-B8F3-9D2380F40661}"/>
    <dgm:cxn modelId="{7C7E5360-94DD-4F0A-A19A-B1FD3E3D45D0}" type="presOf" srcId="{F713BB82-88D1-4E0A-BE64-44B50E7DB37C}" destId="{85B543A8-CE2F-4E04-B666-69052F62B8B8}" srcOrd="0" destOrd="0" presId="urn:microsoft.com/office/officeart/2005/8/layout/vList2"/>
    <dgm:cxn modelId="{F1C17766-757E-47DA-A28B-5B7A9A75465C}" type="presOf" srcId="{C3EB1FB4-89ED-470C-BCF8-74297D5D7693}" destId="{A7961BFE-93AE-4D6D-87BD-4D467BD2D788}" srcOrd="0" destOrd="0" presId="urn:microsoft.com/office/officeart/2005/8/layout/vList2"/>
    <dgm:cxn modelId="{B90B4BB5-AA1F-473B-895E-D5A33D407B3A}" srcId="{F713BB82-88D1-4E0A-BE64-44B50E7DB37C}" destId="{C57CDE82-C71C-4ADE-B628-4BD230D1947A}" srcOrd="1" destOrd="0" parTransId="{47579C67-BE2B-43D6-B000-3545945F8D12}" sibTransId="{BD87206F-F622-4677-B077-6906978DAC40}"/>
    <dgm:cxn modelId="{496F95D1-AD14-4BFA-9F97-F4E3910AE9DE}" type="presOf" srcId="{C57CDE82-C71C-4ADE-B628-4BD230D1947A}" destId="{AF1B5BEB-1810-4B63-8D4B-CD3A5E466764}" srcOrd="0" destOrd="0" presId="urn:microsoft.com/office/officeart/2005/8/layout/vList2"/>
    <dgm:cxn modelId="{784D8EE1-4FAB-4EEA-B84F-71930B825D66}" srcId="{F713BB82-88D1-4E0A-BE64-44B50E7DB37C}" destId="{EE4BEE49-4A22-48BA-8AC9-4145FF79392F}" srcOrd="2" destOrd="0" parTransId="{3268F788-00CA-44AD-9552-D9D5C12EC7E7}" sibTransId="{61C0B0E1-DE32-42F8-8791-5DB172163FB2}"/>
    <dgm:cxn modelId="{63DEA823-0F23-493E-B9A7-8749CCF2C35E}" type="presParOf" srcId="{85B543A8-CE2F-4E04-B666-69052F62B8B8}" destId="{A7961BFE-93AE-4D6D-87BD-4D467BD2D788}" srcOrd="0" destOrd="0" presId="urn:microsoft.com/office/officeart/2005/8/layout/vList2"/>
    <dgm:cxn modelId="{1D08DF0B-2A6E-447F-AE43-2F574889F3B3}" type="presParOf" srcId="{85B543A8-CE2F-4E04-B666-69052F62B8B8}" destId="{45629B52-5B0B-487C-A31C-21ABACEBD7E6}" srcOrd="1" destOrd="0" presId="urn:microsoft.com/office/officeart/2005/8/layout/vList2"/>
    <dgm:cxn modelId="{123D0F59-43C1-4B60-AC53-316B0B4DAB1A}" type="presParOf" srcId="{85B543A8-CE2F-4E04-B666-69052F62B8B8}" destId="{AF1B5BEB-1810-4B63-8D4B-CD3A5E466764}" srcOrd="2" destOrd="0" presId="urn:microsoft.com/office/officeart/2005/8/layout/vList2"/>
    <dgm:cxn modelId="{031B1091-75F8-4FEF-B829-16B2703E4A0C}" type="presParOf" srcId="{85B543A8-CE2F-4E04-B666-69052F62B8B8}" destId="{45339D8F-67A8-47F2-8985-49FDF0BF46E3}" srcOrd="3" destOrd="0" presId="urn:microsoft.com/office/officeart/2005/8/layout/vList2"/>
    <dgm:cxn modelId="{7652849D-7966-4920-AE98-72987CFBA8D6}" type="presParOf" srcId="{85B543A8-CE2F-4E04-B666-69052F62B8B8}" destId="{FF36E032-C05A-452E-85DB-388CCDFD70E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F42F319-55E0-4F78-BF0B-35D7B4B88086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FC41F984-FD05-4013-AE28-8B9AA8C5AFF9}">
      <dgm:prSet/>
      <dgm:spPr/>
      <dgm:t>
        <a:bodyPr/>
        <a:lstStyle/>
        <a:p>
          <a:r>
            <a:rPr lang="en-US" dirty="0"/>
            <a:t>Maintaining routines and identity</a:t>
          </a:r>
        </a:p>
      </dgm:t>
    </dgm:pt>
    <dgm:pt modelId="{2A6909D6-F060-4329-9821-EE1C75409905}" type="parTrans" cxnId="{19D4EFB4-9977-4272-AA5F-DDE2A7A847C2}">
      <dgm:prSet/>
      <dgm:spPr/>
      <dgm:t>
        <a:bodyPr/>
        <a:lstStyle/>
        <a:p>
          <a:endParaRPr lang="en-US"/>
        </a:p>
      </dgm:t>
    </dgm:pt>
    <dgm:pt modelId="{EA581333-E596-4047-B3C1-365A3586658D}" type="sibTrans" cxnId="{19D4EFB4-9977-4272-AA5F-DDE2A7A847C2}">
      <dgm:prSet/>
      <dgm:spPr/>
      <dgm:t>
        <a:bodyPr/>
        <a:lstStyle/>
        <a:p>
          <a:endParaRPr lang="en-US"/>
        </a:p>
      </dgm:t>
    </dgm:pt>
    <dgm:pt modelId="{D5338263-F6A1-4091-AB9F-C11E8E0FE3D8}">
      <dgm:prSet/>
      <dgm:spPr/>
      <dgm:t>
        <a:bodyPr/>
        <a:lstStyle/>
        <a:p>
          <a:r>
            <a:rPr lang="en-US" dirty="0"/>
            <a:t>Supports successful ageing</a:t>
          </a:r>
        </a:p>
      </dgm:t>
    </dgm:pt>
    <dgm:pt modelId="{A9F5F725-D4F0-47A1-919B-098B1846F095}" type="parTrans" cxnId="{0AC11031-D69A-4A60-878A-3B962520CFB5}">
      <dgm:prSet/>
      <dgm:spPr/>
      <dgm:t>
        <a:bodyPr/>
        <a:lstStyle/>
        <a:p>
          <a:endParaRPr lang="en-US"/>
        </a:p>
      </dgm:t>
    </dgm:pt>
    <dgm:pt modelId="{F6916C21-DCAE-43AC-B84A-14879F1CB5E3}" type="sibTrans" cxnId="{0AC11031-D69A-4A60-878A-3B962520CFB5}">
      <dgm:prSet/>
      <dgm:spPr/>
      <dgm:t>
        <a:bodyPr/>
        <a:lstStyle/>
        <a:p>
          <a:endParaRPr lang="en-US"/>
        </a:p>
      </dgm:t>
    </dgm:pt>
    <dgm:pt modelId="{BE30DF24-0488-4862-AF38-379CE62DA0CB}">
      <dgm:prSet/>
      <dgm:spPr/>
      <dgm:t>
        <a:bodyPr/>
        <a:lstStyle/>
        <a:p>
          <a:r>
            <a:rPr lang="en-US" dirty="0"/>
            <a:t>Importance of familiar environments</a:t>
          </a:r>
        </a:p>
      </dgm:t>
    </dgm:pt>
    <dgm:pt modelId="{5B683450-0419-4471-8BCE-4DBF68E7A6DA}" type="parTrans" cxnId="{E02F68E1-7863-4B3B-8364-78ADC6D9F233}">
      <dgm:prSet/>
      <dgm:spPr/>
      <dgm:t>
        <a:bodyPr/>
        <a:lstStyle/>
        <a:p>
          <a:endParaRPr lang="en-US"/>
        </a:p>
      </dgm:t>
    </dgm:pt>
    <dgm:pt modelId="{5F92F345-9538-4254-997F-ACF4434A9216}" type="sibTrans" cxnId="{E02F68E1-7863-4B3B-8364-78ADC6D9F233}">
      <dgm:prSet/>
      <dgm:spPr/>
      <dgm:t>
        <a:bodyPr/>
        <a:lstStyle/>
        <a:p>
          <a:endParaRPr lang="en-US"/>
        </a:p>
      </dgm:t>
    </dgm:pt>
    <dgm:pt modelId="{0F98F338-5DB0-49EE-9941-584D101FE792}" type="pres">
      <dgm:prSet presAssocID="{9F42F319-55E0-4F78-BF0B-35D7B4B8808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BD32BDE-6E85-43D3-99D9-DC4CC01B9CFA}" type="pres">
      <dgm:prSet presAssocID="{FC41F984-FD05-4013-AE28-8B9AA8C5AFF9}" presName="hierRoot1" presStyleCnt="0"/>
      <dgm:spPr/>
    </dgm:pt>
    <dgm:pt modelId="{4E476FC5-4FAD-4CD4-8EEA-F1043BE5CA66}" type="pres">
      <dgm:prSet presAssocID="{FC41F984-FD05-4013-AE28-8B9AA8C5AFF9}" presName="composite" presStyleCnt="0"/>
      <dgm:spPr/>
    </dgm:pt>
    <dgm:pt modelId="{3201A573-CF84-4C09-A0CB-C117B5FBED3A}" type="pres">
      <dgm:prSet presAssocID="{FC41F984-FD05-4013-AE28-8B9AA8C5AFF9}" presName="background" presStyleLbl="node0" presStyleIdx="0" presStyleCnt="3"/>
      <dgm:spPr/>
    </dgm:pt>
    <dgm:pt modelId="{87E7171C-D9B6-453A-A071-BAE2B04A6B27}" type="pres">
      <dgm:prSet presAssocID="{FC41F984-FD05-4013-AE28-8B9AA8C5AFF9}" presName="text" presStyleLbl="fgAcc0" presStyleIdx="0" presStyleCnt="3">
        <dgm:presLayoutVars>
          <dgm:chPref val="3"/>
        </dgm:presLayoutVars>
      </dgm:prSet>
      <dgm:spPr/>
    </dgm:pt>
    <dgm:pt modelId="{B00AF39A-C841-4FE1-9783-2CCCC8BB0663}" type="pres">
      <dgm:prSet presAssocID="{FC41F984-FD05-4013-AE28-8B9AA8C5AFF9}" presName="hierChild2" presStyleCnt="0"/>
      <dgm:spPr/>
    </dgm:pt>
    <dgm:pt modelId="{5B1DD6F9-9E64-46C2-AA06-CE0AFD3793FF}" type="pres">
      <dgm:prSet presAssocID="{D5338263-F6A1-4091-AB9F-C11E8E0FE3D8}" presName="hierRoot1" presStyleCnt="0"/>
      <dgm:spPr/>
    </dgm:pt>
    <dgm:pt modelId="{3FD9E61C-048F-4036-91D8-34D7A65EBC1E}" type="pres">
      <dgm:prSet presAssocID="{D5338263-F6A1-4091-AB9F-C11E8E0FE3D8}" presName="composite" presStyleCnt="0"/>
      <dgm:spPr/>
    </dgm:pt>
    <dgm:pt modelId="{E9D33EC6-91B0-4D22-B846-7BE4E7918C84}" type="pres">
      <dgm:prSet presAssocID="{D5338263-F6A1-4091-AB9F-C11E8E0FE3D8}" presName="background" presStyleLbl="node0" presStyleIdx="1" presStyleCnt="3"/>
      <dgm:spPr/>
    </dgm:pt>
    <dgm:pt modelId="{494A29A9-81E6-4996-A4BA-EE426A08D80F}" type="pres">
      <dgm:prSet presAssocID="{D5338263-F6A1-4091-AB9F-C11E8E0FE3D8}" presName="text" presStyleLbl="fgAcc0" presStyleIdx="1" presStyleCnt="3">
        <dgm:presLayoutVars>
          <dgm:chPref val="3"/>
        </dgm:presLayoutVars>
      </dgm:prSet>
      <dgm:spPr/>
    </dgm:pt>
    <dgm:pt modelId="{3A53632D-FC4D-443F-885A-4F42ADEF59B6}" type="pres">
      <dgm:prSet presAssocID="{D5338263-F6A1-4091-AB9F-C11E8E0FE3D8}" presName="hierChild2" presStyleCnt="0"/>
      <dgm:spPr/>
    </dgm:pt>
    <dgm:pt modelId="{523C868E-33A9-46ED-9759-E538EA0416B7}" type="pres">
      <dgm:prSet presAssocID="{BE30DF24-0488-4862-AF38-379CE62DA0CB}" presName="hierRoot1" presStyleCnt="0"/>
      <dgm:spPr/>
    </dgm:pt>
    <dgm:pt modelId="{B320AAE8-FA6A-496F-B10C-C916CCAF3338}" type="pres">
      <dgm:prSet presAssocID="{BE30DF24-0488-4862-AF38-379CE62DA0CB}" presName="composite" presStyleCnt="0"/>
      <dgm:spPr/>
    </dgm:pt>
    <dgm:pt modelId="{ECFED85F-F974-4993-B2D0-453B5FCC9419}" type="pres">
      <dgm:prSet presAssocID="{BE30DF24-0488-4862-AF38-379CE62DA0CB}" presName="background" presStyleLbl="node0" presStyleIdx="2" presStyleCnt="3"/>
      <dgm:spPr/>
    </dgm:pt>
    <dgm:pt modelId="{954C9E1A-C894-4B6A-BB41-D80FA862593D}" type="pres">
      <dgm:prSet presAssocID="{BE30DF24-0488-4862-AF38-379CE62DA0CB}" presName="text" presStyleLbl="fgAcc0" presStyleIdx="2" presStyleCnt="3">
        <dgm:presLayoutVars>
          <dgm:chPref val="3"/>
        </dgm:presLayoutVars>
      </dgm:prSet>
      <dgm:spPr/>
    </dgm:pt>
    <dgm:pt modelId="{D7B5B4A3-3200-4E74-983E-6767F53CA3D0}" type="pres">
      <dgm:prSet presAssocID="{BE30DF24-0488-4862-AF38-379CE62DA0CB}" presName="hierChild2" presStyleCnt="0"/>
      <dgm:spPr/>
    </dgm:pt>
  </dgm:ptLst>
  <dgm:cxnLst>
    <dgm:cxn modelId="{C3F22C2B-220D-496C-978A-D4FA0E9B8A77}" type="presOf" srcId="{D5338263-F6A1-4091-AB9F-C11E8E0FE3D8}" destId="{494A29A9-81E6-4996-A4BA-EE426A08D80F}" srcOrd="0" destOrd="0" presId="urn:microsoft.com/office/officeart/2005/8/layout/hierarchy1"/>
    <dgm:cxn modelId="{0AC11031-D69A-4A60-878A-3B962520CFB5}" srcId="{9F42F319-55E0-4F78-BF0B-35D7B4B88086}" destId="{D5338263-F6A1-4091-AB9F-C11E8E0FE3D8}" srcOrd="1" destOrd="0" parTransId="{A9F5F725-D4F0-47A1-919B-098B1846F095}" sibTransId="{F6916C21-DCAE-43AC-B84A-14879F1CB5E3}"/>
    <dgm:cxn modelId="{C8F2D767-1B38-45DF-99A1-D0E4547CBF95}" type="presOf" srcId="{9F42F319-55E0-4F78-BF0B-35D7B4B88086}" destId="{0F98F338-5DB0-49EE-9941-584D101FE792}" srcOrd="0" destOrd="0" presId="urn:microsoft.com/office/officeart/2005/8/layout/hierarchy1"/>
    <dgm:cxn modelId="{19D4EFB4-9977-4272-AA5F-DDE2A7A847C2}" srcId="{9F42F319-55E0-4F78-BF0B-35D7B4B88086}" destId="{FC41F984-FD05-4013-AE28-8B9AA8C5AFF9}" srcOrd="0" destOrd="0" parTransId="{2A6909D6-F060-4329-9821-EE1C75409905}" sibTransId="{EA581333-E596-4047-B3C1-365A3586658D}"/>
    <dgm:cxn modelId="{6CDF90C2-1DC0-4641-8BCF-731604BD29E0}" type="presOf" srcId="{FC41F984-FD05-4013-AE28-8B9AA8C5AFF9}" destId="{87E7171C-D9B6-453A-A071-BAE2B04A6B27}" srcOrd="0" destOrd="0" presId="urn:microsoft.com/office/officeart/2005/8/layout/hierarchy1"/>
    <dgm:cxn modelId="{967928D7-8812-41C8-A4D7-6A2CC179DF73}" type="presOf" srcId="{BE30DF24-0488-4862-AF38-379CE62DA0CB}" destId="{954C9E1A-C894-4B6A-BB41-D80FA862593D}" srcOrd="0" destOrd="0" presId="urn:microsoft.com/office/officeart/2005/8/layout/hierarchy1"/>
    <dgm:cxn modelId="{E02F68E1-7863-4B3B-8364-78ADC6D9F233}" srcId="{9F42F319-55E0-4F78-BF0B-35D7B4B88086}" destId="{BE30DF24-0488-4862-AF38-379CE62DA0CB}" srcOrd="2" destOrd="0" parTransId="{5B683450-0419-4471-8BCE-4DBF68E7A6DA}" sibTransId="{5F92F345-9538-4254-997F-ACF4434A9216}"/>
    <dgm:cxn modelId="{FB7EBE0D-4C64-48F3-B2D0-58BCB81A9290}" type="presParOf" srcId="{0F98F338-5DB0-49EE-9941-584D101FE792}" destId="{FBD32BDE-6E85-43D3-99D9-DC4CC01B9CFA}" srcOrd="0" destOrd="0" presId="urn:microsoft.com/office/officeart/2005/8/layout/hierarchy1"/>
    <dgm:cxn modelId="{C5B12E14-94EF-4FAC-BBF1-90F31B0873AA}" type="presParOf" srcId="{FBD32BDE-6E85-43D3-99D9-DC4CC01B9CFA}" destId="{4E476FC5-4FAD-4CD4-8EEA-F1043BE5CA66}" srcOrd="0" destOrd="0" presId="urn:microsoft.com/office/officeart/2005/8/layout/hierarchy1"/>
    <dgm:cxn modelId="{55C2C838-2A46-4E62-A7E0-9C6F021EAB41}" type="presParOf" srcId="{4E476FC5-4FAD-4CD4-8EEA-F1043BE5CA66}" destId="{3201A573-CF84-4C09-A0CB-C117B5FBED3A}" srcOrd="0" destOrd="0" presId="urn:microsoft.com/office/officeart/2005/8/layout/hierarchy1"/>
    <dgm:cxn modelId="{8AC81B6B-55F0-4810-A741-D134082CDB71}" type="presParOf" srcId="{4E476FC5-4FAD-4CD4-8EEA-F1043BE5CA66}" destId="{87E7171C-D9B6-453A-A071-BAE2B04A6B27}" srcOrd="1" destOrd="0" presId="urn:microsoft.com/office/officeart/2005/8/layout/hierarchy1"/>
    <dgm:cxn modelId="{AC2346F4-DBC4-4B7A-9F61-D8D69126B56C}" type="presParOf" srcId="{FBD32BDE-6E85-43D3-99D9-DC4CC01B9CFA}" destId="{B00AF39A-C841-4FE1-9783-2CCCC8BB0663}" srcOrd="1" destOrd="0" presId="urn:microsoft.com/office/officeart/2005/8/layout/hierarchy1"/>
    <dgm:cxn modelId="{270ADCC9-61D1-4010-A325-D46CF73102FC}" type="presParOf" srcId="{0F98F338-5DB0-49EE-9941-584D101FE792}" destId="{5B1DD6F9-9E64-46C2-AA06-CE0AFD3793FF}" srcOrd="1" destOrd="0" presId="urn:microsoft.com/office/officeart/2005/8/layout/hierarchy1"/>
    <dgm:cxn modelId="{C02567CE-E812-49A7-A22E-3B96BE7D6C29}" type="presParOf" srcId="{5B1DD6F9-9E64-46C2-AA06-CE0AFD3793FF}" destId="{3FD9E61C-048F-4036-91D8-34D7A65EBC1E}" srcOrd="0" destOrd="0" presId="urn:microsoft.com/office/officeart/2005/8/layout/hierarchy1"/>
    <dgm:cxn modelId="{04F22960-DFFC-4369-A965-E7D1D83753FD}" type="presParOf" srcId="{3FD9E61C-048F-4036-91D8-34D7A65EBC1E}" destId="{E9D33EC6-91B0-4D22-B846-7BE4E7918C84}" srcOrd="0" destOrd="0" presId="urn:microsoft.com/office/officeart/2005/8/layout/hierarchy1"/>
    <dgm:cxn modelId="{96FC6A90-C7FE-4F17-A2BB-77E85C7F2422}" type="presParOf" srcId="{3FD9E61C-048F-4036-91D8-34D7A65EBC1E}" destId="{494A29A9-81E6-4996-A4BA-EE426A08D80F}" srcOrd="1" destOrd="0" presId="urn:microsoft.com/office/officeart/2005/8/layout/hierarchy1"/>
    <dgm:cxn modelId="{580FC66B-8C98-4DF1-8413-D380108D4479}" type="presParOf" srcId="{5B1DD6F9-9E64-46C2-AA06-CE0AFD3793FF}" destId="{3A53632D-FC4D-443F-885A-4F42ADEF59B6}" srcOrd="1" destOrd="0" presId="urn:microsoft.com/office/officeart/2005/8/layout/hierarchy1"/>
    <dgm:cxn modelId="{97AC9508-5187-420E-991F-1F09473D6841}" type="presParOf" srcId="{0F98F338-5DB0-49EE-9941-584D101FE792}" destId="{523C868E-33A9-46ED-9759-E538EA0416B7}" srcOrd="2" destOrd="0" presId="urn:microsoft.com/office/officeart/2005/8/layout/hierarchy1"/>
    <dgm:cxn modelId="{41E07187-9153-4901-97D8-2720D54A2B1D}" type="presParOf" srcId="{523C868E-33A9-46ED-9759-E538EA0416B7}" destId="{B320AAE8-FA6A-496F-B10C-C916CCAF3338}" srcOrd="0" destOrd="0" presId="urn:microsoft.com/office/officeart/2005/8/layout/hierarchy1"/>
    <dgm:cxn modelId="{9678CDA2-1DA8-4525-B204-C934E518CE0E}" type="presParOf" srcId="{B320AAE8-FA6A-496F-B10C-C916CCAF3338}" destId="{ECFED85F-F974-4993-B2D0-453B5FCC9419}" srcOrd="0" destOrd="0" presId="urn:microsoft.com/office/officeart/2005/8/layout/hierarchy1"/>
    <dgm:cxn modelId="{E95C543A-CC61-4AE7-9C42-C2EF08736B07}" type="presParOf" srcId="{B320AAE8-FA6A-496F-B10C-C916CCAF3338}" destId="{954C9E1A-C894-4B6A-BB41-D80FA862593D}" srcOrd="1" destOrd="0" presId="urn:microsoft.com/office/officeart/2005/8/layout/hierarchy1"/>
    <dgm:cxn modelId="{80D2C450-2E3A-41A9-8FFF-8B813EA5A8C0}" type="presParOf" srcId="{523C868E-33A9-46ED-9759-E538EA0416B7}" destId="{D7B5B4A3-3200-4E74-983E-6767F53CA3D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F486BC6-BBE7-4E14-84D4-C1446E83E9C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71F6355-8B25-4DDA-B480-35AFF4101BFF}">
      <dgm:prSet/>
      <dgm:spPr/>
      <dgm:t>
        <a:bodyPr/>
        <a:lstStyle/>
        <a:p>
          <a:pPr>
            <a:defRPr cap="all"/>
          </a:pPr>
          <a:r>
            <a:rPr lang="en-US" dirty="0"/>
            <a:t>Care Act 2014</a:t>
          </a:r>
        </a:p>
      </dgm:t>
    </dgm:pt>
    <dgm:pt modelId="{2630CE2D-CD09-42D5-9059-5DF1674A2539}" type="parTrans" cxnId="{E1EC0A56-BE85-4C16-89B9-F6445B922EE9}">
      <dgm:prSet/>
      <dgm:spPr/>
      <dgm:t>
        <a:bodyPr/>
        <a:lstStyle/>
        <a:p>
          <a:endParaRPr lang="en-US"/>
        </a:p>
      </dgm:t>
    </dgm:pt>
    <dgm:pt modelId="{681DD136-2842-4DA7-9F10-DF7919F8F9B8}" type="sibTrans" cxnId="{E1EC0A56-BE85-4C16-89B9-F6445B922EE9}">
      <dgm:prSet/>
      <dgm:spPr/>
      <dgm:t>
        <a:bodyPr/>
        <a:lstStyle/>
        <a:p>
          <a:endParaRPr lang="en-US"/>
        </a:p>
      </dgm:t>
    </dgm:pt>
    <dgm:pt modelId="{55575FD0-3281-4E81-82E7-59E0CDE09E67}">
      <dgm:prSet/>
      <dgm:spPr/>
      <dgm:t>
        <a:bodyPr/>
        <a:lstStyle/>
        <a:p>
          <a:pPr>
            <a:defRPr cap="all"/>
          </a:pPr>
          <a:r>
            <a:rPr lang="en-US" dirty="0"/>
            <a:t>Equality Act 2010</a:t>
          </a:r>
        </a:p>
      </dgm:t>
    </dgm:pt>
    <dgm:pt modelId="{D032B4D3-9735-4438-8AA8-E64136661CC8}" type="parTrans" cxnId="{34255F67-B4BC-42FD-917F-D5F6F6C981F4}">
      <dgm:prSet/>
      <dgm:spPr/>
      <dgm:t>
        <a:bodyPr/>
        <a:lstStyle/>
        <a:p>
          <a:endParaRPr lang="en-US"/>
        </a:p>
      </dgm:t>
    </dgm:pt>
    <dgm:pt modelId="{8520B770-042F-4604-8DA2-FF2A0C275654}" type="sibTrans" cxnId="{34255F67-B4BC-42FD-917F-D5F6F6C981F4}">
      <dgm:prSet/>
      <dgm:spPr/>
      <dgm:t>
        <a:bodyPr/>
        <a:lstStyle/>
        <a:p>
          <a:endParaRPr lang="en-US"/>
        </a:p>
      </dgm:t>
    </dgm:pt>
    <dgm:pt modelId="{04C0F2BD-0D1C-4263-8770-F38588D87641}">
      <dgm:prSet/>
      <dgm:spPr/>
      <dgm:t>
        <a:bodyPr/>
        <a:lstStyle/>
        <a:p>
          <a:pPr>
            <a:defRPr cap="all"/>
          </a:pPr>
          <a:r>
            <a:rPr lang="en-US" dirty="0"/>
            <a:t>NHS Long Term Plan</a:t>
          </a:r>
        </a:p>
      </dgm:t>
    </dgm:pt>
    <dgm:pt modelId="{FAEC0B27-6615-4F1B-A7C2-0456609A0321}" type="parTrans" cxnId="{3ABB3EC1-F8EB-4C23-8398-6A06462504A5}">
      <dgm:prSet/>
      <dgm:spPr/>
      <dgm:t>
        <a:bodyPr/>
        <a:lstStyle/>
        <a:p>
          <a:endParaRPr lang="en-US"/>
        </a:p>
      </dgm:t>
    </dgm:pt>
    <dgm:pt modelId="{3F8841BF-F53C-44AC-9974-2403063BA4B8}" type="sibTrans" cxnId="{3ABB3EC1-F8EB-4C23-8398-6A06462504A5}">
      <dgm:prSet/>
      <dgm:spPr/>
      <dgm:t>
        <a:bodyPr/>
        <a:lstStyle/>
        <a:p>
          <a:endParaRPr lang="en-US"/>
        </a:p>
      </dgm:t>
    </dgm:pt>
    <dgm:pt modelId="{BC26828F-D5CE-45C5-BD93-2BC3207555A0}" type="pres">
      <dgm:prSet presAssocID="{5F486BC6-BBE7-4E14-84D4-C1446E83E9CF}" presName="root" presStyleCnt="0">
        <dgm:presLayoutVars>
          <dgm:dir/>
          <dgm:resizeHandles val="exact"/>
        </dgm:presLayoutVars>
      </dgm:prSet>
      <dgm:spPr/>
    </dgm:pt>
    <dgm:pt modelId="{A031095A-21CB-4E82-ACCF-C3B90F9B5BDC}" type="pres">
      <dgm:prSet presAssocID="{871F6355-8B25-4DDA-B480-35AFF4101BFF}" presName="compNode" presStyleCnt="0"/>
      <dgm:spPr/>
    </dgm:pt>
    <dgm:pt modelId="{DE0022E9-FA3F-4E6A-83A3-A11666C2BC1D}" type="pres">
      <dgm:prSet presAssocID="{871F6355-8B25-4DDA-B480-35AFF4101BFF}" presName="iconBgRect" presStyleLbl="bgShp" presStyleIdx="0" presStyleCnt="3"/>
      <dgm:spPr/>
    </dgm:pt>
    <dgm:pt modelId="{88EC6337-75F6-4AF2-98D5-72F203854C50}" type="pres">
      <dgm:prSet presAssocID="{871F6355-8B25-4DDA-B480-35AFF4101BFF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F262D3A9-7122-4E50-92E3-5A5B973422DE}" type="pres">
      <dgm:prSet presAssocID="{871F6355-8B25-4DDA-B480-35AFF4101BFF}" presName="spaceRect" presStyleCnt="0"/>
      <dgm:spPr/>
    </dgm:pt>
    <dgm:pt modelId="{173047BB-35A6-4F98-BF1D-03263666FF43}" type="pres">
      <dgm:prSet presAssocID="{871F6355-8B25-4DDA-B480-35AFF4101BFF}" presName="textRect" presStyleLbl="revTx" presStyleIdx="0" presStyleCnt="3">
        <dgm:presLayoutVars>
          <dgm:chMax val="1"/>
          <dgm:chPref val="1"/>
        </dgm:presLayoutVars>
      </dgm:prSet>
      <dgm:spPr/>
    </dgm:pt>
    <dgm:pt modelId="{A2D85B8E-E3A6-4B66-A56F-8D971AD2BA96}" type="pres">
      <dgm:prSet presAssocID="{681DD136-2842-4DA7-9F10-DF7919F8F9B8}" presName="sibTrans" presStyleCnt="0"/>
      <dgm:spPr/>
    </dgm:pt>
    <dgm:pt modelId="{B4F590BE-EC23-4401-8C4E-72FD3F889506}" type="pres">
      <dgm:prSet presAssocID="{55575FD0-3281-4E81-82E7-59E0CDE09E67}" presName="compNode" presStyleCnt="0"/>
      <dgm:spPr/>
    </dgm:pt>
    <dgm:pt modelId="{FC6E259D-1B78-44E0-914C-781EA92DCF48}" type="pres">
      <dgm:prSet presAssocID="{55575FD0-3281-4E81-82E7-59E0CDE09E67}" presName="iconBgRect" presStyleLbl="bgShp" presStyleIdx="1" presStyleCnt="3"/>
      <dgm:spPr/>
    </dgm:pt>
    <dgm:pt modelId="{9D6977F8-D97E-4259-B241-7A83D67B3D30}" type="pres">
      <dgm:prSet presAssocID="{55575FD0-3281-4E81-82E7-59E0CDE09E67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D2DF56B5-75D8-4C24-BE21-EA3873D8F302}" type="pres">
      <dgm:prSet presAssocID="{55575FD0-3281-4E81-82E7-59E0CDE09E67}" presName="spaceRect" presStyleCnt="0"/>
      <dgm:spPr/>
    </dgm:pt>
    <dgm:pt modelId="{AB5200AB-CCB6-485D-AF08-1F17C9DD6D99}" type="pres">
      <dgm:prSet presAssocID="{55575FD0-3281-4E81-82E7-59E0CDE09E67}" presName="textRect" presStyleLbl="revTx" presStyleIdx="1" presStyleCnt="3">
        <dgm:presLayoutVars>
          <dgm:chMax val="1"/>
          <dgm:chPref val="1"/>
        </dgm:presLayoutVars>
      </dgm:prSet>
      <dgm:spPr/>
    </dgm:pt>
    <dgm:pt modelId="{E35DAD2A-B06A-4D71-BEF8-F77F07AF68F7}" type="pres">
      <dgm:prSet presAssocID="{8520B770-042F-4604-8DA2-FF2A0C275654}" presName="sibTrans" presStyleCnt="0"/>
      <dgm:spPr/>
    </dgm:pt>
    <dgm:pt modelId="{E6A820CA-6284-4C54-AFD4-C5305DDA1F3C}" type="pres">
      <dgm:prSet presAssocID="{04C0F2BD-0D1C-4263-8770-F38588D87641}" presName="compNode" presStyleCnt="0"/>
      <dgm:spPr/>
    </dgm:pt>
    <dgm:pt modelId="{F1552395-8EC9-4062-9A5B-D4C7F1BFBEAD}" type="pres">
      <dgm:prSet presAssocID="{04C0F2BD-0D1C-4263-8770-F38588D87641}" presName="iconBgRect" presStyleLbl="bgShp" presStyleIdx="2" presStyleCnt="3"/>
      <dgm:spPr/>
    </dgm:pt>
    <dgm:pt modelId="{6C058345-5DAE-4563-983E-BE7EBF1C1033}" type="pres">
      <dgm:prSet presAssocID="{04C0F2BD-0D1C-4263-8770-F38588D87641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CD8B11C1-EE5A-4AE7-BDCD-400D318AB473}" type="pres">
      <dgm:prSet presAssocID="{04C0F2BD-0D1C-4263-8770-F38588D87641}" presName="spaceRect" presStyleCnt="0"/>
      <dgm:spPr/>
    </dgm:pt>
    <dgm:pt modelId="{8835D460-7B4A-49D8-95FB-1D58E1A37ED7}" type="pres">
      <dgm:prSet presAssocID="{04C0F2BD-0D1C-4263-8770-F38588D87641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E0677C19-AC71-4ADB-AD26-C8CEDDCA9F20}" type="presOf" srcId="{5F486BC6-BBE7-4E14-84D4-C1446E83E9CF}" destId="{BC26828F-D5CE-45C5-BD93-2BC3207555A0}" srcOrd="0" destOrd="0" presId="urn:microsoft.com/office/officeart/2018/5/layout/IconCircleLabelList"/>
    <dgm:cxn modelId="{CFDB6038-0AF1-4E8E-876D-7C9923B27BF8}" type="presOf" srcId="{871F6355-8B25-4DDA-B480-35AFF4101BFF}" destId="{173047BB-35A6-4F98-BF1D-03263666FF43}" srcOrd="0" destOrd="0" presId="urn:microsoft.com/office/officeart/2018/5/layout/IconCircleLabelList"/>
    <dgm:cxn modelId="{34255F67-B4BC-42FD-917F-D5F6F6C981F4}" srcId="{5F486BC6-BBE7-4E14-84D4-C1446E83E9CF}" destId="{55575FD0-3281-4E81-82E7-59E0CDE09E67}" srcOrd="1" destOrd="0" parTransId="{D032B4D3-9735-4438-8AA8-E64136661CC8}" sibTransId="{8520B770-042F-4604-8DA2-FF2A0C275654}"/>
    <dgm:cxn modelId="{E1EC0A56-BE85-4C16-89B9-F6445B922EE9}" srcId="{5F486BC6-BBE7-4E14-84D4-C1446E83E9CF}" destId="{871F6355-8B25-4DDA-B480-35AFF4101BFF}" srcOrd="0" destOrd="0" parTransId="{2630CE2D-CD09-42D5-9059-5DF1674A2539}" sibTransId="{681DD136-2842-4DA7-9F10-DF7919F8F9B8}"/>
    <dgm:cxn modelId="{B7C47078-CC00-4618-92FE-DC5C04E23431}" type="presOf" srcId="{04C0F2BD-0D1C-4263-8770-F38588D87641}" destId="{8835D460-7B4A-49D8-95FB-1D58E1A37ED7}" srcOrd="0" destOrd="0" presId="urn:microsoft.com/office/officeart/2018/5/layout/IconCircleLabelList"/>
    <dgm:cxn modelId="{3ABB3EC1-F8EB-4C23-8398-6A06462504A5}" srcId="{5F486BC6-BBE7-4E14-84D4-C1446E83E9CF}" destId="{04C0F2BD-0D1C-4263-8770-F38588D87641}" srcOrd="2" destOrd="0" parTransId="{FAEC0B27-6615-4F1B-A7C2-0456609A0321}" sibTransId="{3F8841BF-F53C-44AC-9974-2403063BA4B8}"/>
    <dgm:cxn modelId="{1B2634DF-C345-427F-9BF8-01AFA0F0BE4E}" type="presOf" srcId="{55575FD0-3281-4E81-82E7-59E0CDE09E67}" destId="{AB5200AB-CCB6-485D-AF08-1F17C9DD6D99}" srcOrd="0" destOrd="0" presId="urn:microsoft.com/office/officeart/2018/5/layout/IconCircleLabelList"/>
    <dgm:cxn modelId="{79B3EE8A-6D97-48C8-910B-5C0E94050236}" type="presParOf" srcId="{BC26828F-D5CE-45C5-BD93-2BC3207555A0}" destId="{A031095A-21CB-4E82-ACCF-C3B90F9B5BDC}" srcOrd="0" destOrd="0" presId="urn:microsoft.com/office/officeart/2018/5/layout/IconCircleLabelList"/>
    <dgm:cxn modelId="{8E3C17EF-BB18-4ABC-95C4-684F4D2031E5}" type="presParOf" srcId="{A031095A-21CB-4E82-ACCF-C3B90F9B5BDC}" destId="{DE0022E9-FA3F-4E6A-83A3-A11666C2BC1D}" srcOrd="0" destOrd="0" presId="urn:microsoft.com/office/officeart/2018/5/layout/IconCircleLabelList"/>
    <dgm:cxn modelId="{2A69CC13-8D8E-4BF9-9854-6A782BFB6C02}" type="presParOf" srcId="{A031095A-21CB-4E82-ACCF-C3B90F9B5BDC}" destId="{88EC6337-75F6-4AF2-98D5-72F203854C50}" srcOrd="1" destOrd="0" presId="urn:microsoft.com/office/officeart/2018/5/layout/IconCircleLabelList"/>
    <dgm:cxn modelId="{D525DFF3-5558-4C3B-A89A-B71328AE0DA6}" type="presParOf" srcId="{A031095A-21CB-4E82-ACCF-C3B90F9B5BDC}" destId="{F262D3A9-7122-4E50-92E3-5A5B973422DE}" srcOrd="2" destOrd="0" presId="urn:microsoft.com/office/officeart/2018/5/layout/IconCircleLabelList"/>
    <dgm:cxn modelId="{663EDB4E-06EF-4B8A-90E4-B325BBA67E7F}" type="presParOf" srcId="{A031095A-21CB-4E82-ACCF-C3B90F9B5BDC}" destId="{173047BB-35A6-4F98-BF1D-03263666FF43}" srcOrd="3" destOrd="0" presId="urn:microsoft.com/office/officeart/2018/5/layout/IconCircleLabelList"/>
    <dgm:cxn modelId="{6326AF3E-A8B5-4E06-A583-EF59A63F4103}" type="presParOf" srcId="{BC26828F-D5CE-45C5-BD93-2BC3207555A0}" destId="{A2D85B8E-E3A6-4B66-A56F-8D971AD2BA96}" srcOrd="1" destOrd="0" presId="urn:microsoft.com/office/officeart/2018/5/layout/IconCircleLabelList"/>
    <dgm:cxn modelId="{D0B5C3F4-F131-4F9A-826D-095286576B3E}" type="presParOf" srcId="{BC26828F-D5CE-45C5-BD93-2BC3207555A0}" destId="{B4F590BE-EC23-4401-8C4E-72FD3F889506}" srcOrd="2" destOrd="0" presId="urn:microsoft.com/office/officeart/2018/5/layout/IconCircleLabelList"/>
    <dgm:cxn modelId="{82CDE09A-019E-4BC6-9FBC-55DE6BA19DC6}" type="presParOf" srcId="{B4F590BE-EC23-4401-8C4E-72FD3F889506}" destId="{FC6E259D-1B78-44E0-914C-781EA92DCF48}" srcOrd="0" destOrd="0" presId="urn:microsoft.com/office/officeart/2018/5/layout/IconCircleLabelList"/>
    <dgm:cxn modelId="{45B7D759-D440-4685-A3E2-A657CA65F6CE}" type="presParOf" srcId="{B4F590BE-EC23-4401-8C4E-72FD3F889506}" destId="{9D6977F8-D97E-4259-B241-7A83D67B3D30}" srcOrd="1" destOrd="0" presId="urn:microsoft.com/office/officeart/2018/5/layout/IconCircleLabelList"/>
    <dgm:cxn modelId="{3BDDD469-C47A-4400-A116-4F380C49EA3A}" type="presParOf" srcId="{B4F590BE-EC23-4401-8C4E-72FD3F889506}" destId="{D2DF56B5-75D8-4C24-BE21-EA3873D8F302}" srcOrd="2" destOrd="0" presId="urn:microsoft.com/office/officeart/2018/5/layout/IconCircleLabelList"/>
    <dgm:cxn modelId="{31981294-8B0F-4B52-8905-8D6F089EEDEB}" type="presParOf" srcId="{B4F590BE-EC23-4401-8C4E-72FD3F889506}" destId="{AB5200AB-CCB6-485D-AF08-1F17C9DD6D99}" srcOrd="3" destOrd="0" presId="urn:microsoft.com/office/officeart/2018/5/layout/IconCircleLabelList"/>
    <dgm:cxn modelId="{9082B489-52CC-4847-B170-A9D009B460B2}" type="presParOf" srcId="{BC26828F-D5CE-45C5-BD93-2BC3207555A0}" destId="{E35DAD2A-B06A-4D71-BEF8-F77F07AF68F7}" srcOrd="3" destOrd="0" presId="urn:microsoft.com/office/officeart/2018/5/layout/IconCircleLabelList"/>
    <dgm:cxn modelId="{E2128F03-3D97-41E7-A38A-608FDE5CA01F}" type="presParOf" srcId="{BC26828F-D5CE-45C5-BD93-2BC3207555A0}" destId="{E6A820CA-6284-4C54-AFD4-C5305DDA1F3C}" srcOrd="4" destOrd="0" presId="urn:microsoft.com/office/officeart/2018/5/layout/IconCircleLabelList"/>
    <dgm:cxn modelId="{5EDB1079-6BE2-4664-B7C6-D764838610E7}" type="presParOf" srcId="{E6A820CA-6284-4C54-AFD4-C5305DDA1F3C}" destId="{F1552395-8EC9-4062-9A5B-D4C7F1BFBEAD}" srcOrd="0" destOrd="0" presId="urn:microsoft.com/office/officeart/2018/5/layout/IconCircleLabelList"/>
    <dgm:cxn modelId="{BF04FC3D-EDE1-42B1-8F95-D9D114842119}" type="presParOf" srcId="{E6A820CA-6284-4C54-AFD4-C5305DDA1F3C}" destId="{6C058345-5DAE-4563-983E-BE7EBF1C1033}" srcOrd="1" destOrd="0" presId="urn:microsoft.com/office/officeart/2018/5/layout/IconCircleLabelList"/>
    <dgm:cxn modelId="{EBB1C4C2-10AC-43DD-9227-D87826F42EE7}" type="presParOf" srcId="{E6A820CA-6284-4C54-AFD4-C5305DDA1F3C}" destId="{CD8B11C1-EE5A-4AE7-BDCD-400D318AB473}" srcOrd="2" destOrd="0" presId="urn:microsoft.com/office/officeart/2018/5/layout/IconCircleLabelList"/>
    <dgm:cxn modelId="{82AF856E-50A3-46C5-8086-80B3944402D0}" type="presParOf" srcId="{E6A820CA-6284-4C54-AFD4-C5305DDA1F3C}" destId="{8835D460-7B4A-49D8-95FB-1D58E1A37ED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7FB42F0-C6CE-4766-9574-B774E0A9471E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50299F8-B673-425E-9DEC-1E4E64E3A778}">
      <dgm:prSet/>
      <dgm:spPr/>
      <dgm:t>
        <a:bodyPr/>
        <a:lstStyle/>
        <a:p>
          <a:pPr>
            <a:defRPr cap="all"/>
          </a:pPr>
          <a:r>
            <a:rPr lang="en-US" dirty="0"/>
            <a:t>Domiciliary care</a:t>
          </a:r>
        </a:p>
      </dgm:t>
    </dgm:pt>
    <dgm:pt modelId="{3FE2BC36-E7A0-4B80-A966-4E3CDE4D35F3}" type="parTrans" cxnId="{C3A66D2E-72F6-41C0-8AC9-6A681B082CBE}">
      <dgm:prSet/>
      <dgm:spPr/>
      <dgm:t>
        <a:bodyPr/>
        <a:lstStyle/>
        <a:p>
          <a:endParaRPr lang="en-US"/>
        </a:p>
      </dgm:t>
    </dgm:pt>
    <dgm:pt modelId="{C4267279-E7E2-47BD-ACB6-3AE3CFD67E03}" type="sibTrans" cxnId="{C3A66D2E-72F6-41C0-8AC9-6A681B082CBE}">
      <dgm:prSet/>
      <dgm:spPr/>
      <dgm:t>
        <a:bodyPr/>
        <a:lstStyle/>
        <a:p>
          <a:endParaRPr lang="en-US"/>
        </a:p>
      </dgm:t>
    </dgm:pt>
    <dgm:pt modelId="{4E09E4FA-99B6-40C4-BEF4-8594D9AE7D5A}">
      <dgm:prSet/>
      <dgm:spPr/>
      <dgm:t>
        <a:bodyPr/>
        <a:lstStyle/>
        <a:p>
          <a:pPr>
            <a:defRPr cap="all"/>
          </a:pPr>
          <a:r>
            <a:rPr lang="en-US" dirty="0"/>
            <a:t>Residential care</a:t>
          </a:r>
        </a:p>
      </dgm:t>
    </dgm:pt>
    <dgm:pt modelId="{D1B08EA7-2202-4105-B8AC-5FDA49D91A8F}" type="parTrans" cxnId="{6FA95071-6A11-4EE4-9DF3-1B317EA23F06}">
      <dgm:prSet/>
      <dgm:spPr/>
      <dgm:t>
        <a:bodyPr/>
        <a:lstStyle/>
        <a:p>
          <a:endParaRPr lang="en-US"/>
        </a:p>
      </dgm:t>
    </dgm:pt>
    <dgm:pt modelId="{E6A179E3-971A-49EE-98AA-23D1358B6327}" type="sibTrans" cxnId="{6FA95071-6A11-4EE4-9DF3-1B317EA23F06}">
      <dgm:prSet/>
      <dgm:spPr/>
      <dgm:t>
        <a:bodyPr/>
        <a:lstStyle/>
        <a:p>
          <a:endParaRPr lang="en-US"/>
        </a:p>
      </dgm:t>
    </dgm:pt>
    <dgm:pt modelId="{60029DFD-A724-4B8D-A7DC-55A31C6A1BBF}">
      <dgm:prSet/>
      <dgm:spPr/>
      <dgm:t>
        <a:bodyPr/>
        <a:lstStyle/>
        <a:p>
          <a:pPr>
            <a:defRPr cap="all"/>
          </a:pPr>
          <a:r>
            <a:rPr lang="en-US" dirty="0"/>
            <a:t>Community support</a:t>
          </a:r>
        </a:p>
      </dgm:t>
    </dgm:pt>
    <dgm:pt modelId="{32837EA5-D458-48DB-80EA-8292F5501704}" type="parTrans" cxnId="{9A2E327A-9907-4FF3-A0B7-439332492CD5}">
      <dgm:prSet/>
      <dgm:spPr/>
      <dgm:t>
        <a:bodyPr/>
        <a:lstStyle/>
        <a:p>
          <a:endParaRPr lang="en-US"/>
        </a:p>
      </dgm:t>
    </dgm:pt>
    <dgm:pt modelId="{F373BC71-92AF-4E21-A3C0-C85B14AD1E2D}" type="sibTrans" cxnId="{9A2E327A-9907-4FF3-A0B7-439332492CD5}">
      <dgm:prSet/>
      <dgm:spPr/>
      <dgm:t>
        <a:bodyPr/>
        <a:lstStyle/>
        <a:p>
          <a:endParaRPr lang="en-US"/>
        </a:p>
      </dgm:t>
    </dgm:pt>
    <dgm:pt modelId="{FD866EBF-7B9F-4E45-9D15-6D23203C5607}">
      <dgm:prSet/>
      <dgm:spPr/>
      <dgm:t>
        <a:bodyPr/>
        <a:lstStyle/>
        <a:p>
          <a:pPr>
            <a:defRPr cap="all"/>
          </a:pPr>
          <a:r>
            <a:rPr lang="en-US" dirty="0"/>
            <a:t>Voluntary organisations</a:t>
          </a:r>
        </a:p>
      </dgm:t>
    </dgm:pt>
    <dgm:pt modelId="{416A01D8-63D4-49C9-B9D4-798035A8B5DF}" type="parTrans" cxnId="{BEFB9713-A53F-4AE1-8D87-C24A559E47A9}">
      <dgm:prSet/>
      <dgm:spPr/>
      <dgm:t>
        <a:bodyPr/>
        <a:lstStyle/>
        <a:p>
          <a:endParaRPr lang="en-US"/>
        </a:p>
      </dgm:t>
    </dgm:pt>
    <dgm:pt modelId="{3BA8172C-E587-4455-BD4F-950EE4942B77}" type="sibTrans" cxnId="{BEFB9713-A53F-4AE1-8D87-C24A559E47A9}">
      <dgm:prSet/>
      <dgm:spPr/>
      <dgm:t>
        <a:bodyPr/>
        <a:lstStyle/>
        <a:p>
          <a:endParaRPr lang="en-US"/>
        </a:p>
      </dgm:t>
    </dgm:pt>
    <dgm:pt modelId="{74BD20C6-90DD-4191-AE02-9A50D94C94BA}" type="pres">
      <dgm:prSet presAssocID="{97FB42F0-C6CE-4766-9574-B774E0A9471E}" presName="root" presStyleCnt="0">
        <dgm:presLayoutVars>
          <dgm:dir/>
          <dgm:resizeHandles val="exact"/>
        </dgm:presLayoutVars>
      </dgm:prSet>
      <dgm:spPr/>
    </dgm:pt>
    <dgm:pt modelId="{BD8A4A33-6772-4F0E-8933-1B335D99AA31}" type="pres">
      <dgm:prSet presAssocID="{550299F8-B673-425E-9DEC-1E4E64E3A778}" presName="compNode" presStyleCnt="0"/>
      <dgm:spPr/>
    </dgm:pt>
    <dgm:pt modelId="{A2D4E306-9D36-4DA3-A7CB-AFACCE8C2BA4}" type="pres">
      <dgm:prSet presAssocID="{550299F8-B673-425E-9DEC-1E4E64E3A778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EA6DC30C-A5EB-4293-AC6C-BFC54B154D71}" type="pres">
      <dgm:prSet presAssocID="{550299F8-B673-425E-9DEC-1E4E64E3A778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DD9F685A-C4E0-435E-A268-0BF4E6AFD30A}" type="pres">
      <dgm:prSet presAssocID="{550299F8-B673-425E-9DEC-1E4E64E3A778}" presName="spaceRect" presStyleCnt="0"/>
      <dgm:spPr/>
    </dgm:pt>
    <dgm:pt modelId="{2B0A127D-60F6-475F-91F7-AD583D450753}" type="pres">
      <dgm:prSet presAssocID="{550299F8-B673-425E-9DEC-1E4E64E3A778}" presName="textRect" presStyleLbl="revTx" presStyleIdx="0" presStyleCnt="4">
        <dgm:presLayoutVars>
          <dgm:chMax val="1"/>
          <dgm:chPref val="1"/>
        </dgm:presLayoutVars>
      </dgm:prSet>
      <dgm:spPr/>
    </dgm:pt>
    <dgm:pt modelId="{B31232BC-BDEC-4CF6-82E9-5CE36B6331B8}" type="pres">
      <dgm:prSet presAssocID="{C4267279-E7E2-47BD-ACB6-3AE3CFD67E03}" presName="sibTrans" presStyleCnt="0"/>
      <dgm:spPr/>
    </dgm:pt>
    <dgm:pt modelId="{6FF287C9-1932-4470-B435-74A6E8A878A3}" type="pres">
      <dgm:prSet presAssocID="{4E09E4FA-99B6-40C4-BEF4-8594D9AE7D5A}" presName="compNode" presStyleCnt="0"/>
      <dgm:spPr/>
    </dgm:pt>
    <dgm:pt modelId="{CBF45BF4-9D28-4663-A6C0-B8184F9F98E2}" type="pres">
      <dgm:prSet presAssocID="{4E09E4FA-99B6-40C4-BEF4-8594D9AE7D5A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B0A88918-7ACF-47FB-A25C-5A543F66A120}" type="pres">
      <dgm:prSet presAssocID="{4E09E4FA-99B6-40C4-BEF4-8594D9AE7D5A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4432E5F1-616F-4467-B671-3495460E919E}" type="pres">
      <dgm:prSet presAssocID="{4E09E4FA-99B6-40C4-BEF4-8594D9AE7D5A}" presName="spaceRect" presStyleCnt="0"/>
      <dgm:spPr/>
    </dgm:pt>
    <dgm:pt modelId="{476FDBD8-6C31-4126-96CB-BAED08086998}" type="pres">
      <dgm:prSet presAssocID="{4E09E4FA-99B6-40C4-BEF4-8594D9AE7D5A}" presName="textRect" presStyleLbl="revTx" presStyleIdx="1" presStyleCnt="4">
        <dgm:presLayoutVars>
          <dgm:chMax val="1"/>
          <dgm:chPref val="1"/>
        </dgm:presLayoutVars>
      </dgm:prSet>
      <dgm:spPr/>
    </dgm:pt>
    <dgm:pt modelId="{88C078E1-5589-43B5-B6B6-185DA32C1775}" type="pres">
      <dgm:prSet presAssocID="{E6A179E3-971A-49EE-98AA-23D1358B6327}" presName="sibTrans" presStyleCnt="0"/>
      <dgm:spPr/>
    </dgm:pt>
    <dgm:pt modelId="{430453CE-CC08-45AD-B0DE-D7067949CF24}" type="pres">
      <dgm:prSet presAssocID="{60029DFD-A724-4B8D-A7DC-55A31C6A1BBF}" presName="compNode" presStyleCnt="0"/>
      <dgm:spPr/>
    </dgm:pt>
    <dgm:pt modelId="{74A82C79-4349-43BF-B223-A1539CC8FC6A}" type="pres">
      <dgm:prSet presAssocID="{60029DFD-A724-4B8D-A7DC-55A31C6A1BBF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93C51EB4-F9E1-44AB-BE9F-BA093CC51DA8}" type="pres">
      <dgm:prSet presAssocID="{60029DFD-A724-4B8D-A7DC-55A31C6A1BBF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D4FFFA47-6DF4-4B67-9BAC-C5911A31780A}" type="pres">
      <dgm:prSet presAssocID="{60029DFD-A724-4B8D-A7DC-55A31C6A1BBF}" presName="spaceRect" presStyleCnt="0"/>
      <dgm:spPr/>
    </dgm:pt>
    <dgm:pt modelId="{1705D696-C21B-448C-8905-9243E7F937EB}" type="pres">
      <dgm:prSet presAssocID="{60029DFD-A724-4B8D-A7DC-55A31C6A1BBF}" presName="textRect" presStyleLbl="revTx" presStyleIdx="2" presStyleCnt="4">
        <dgm:presLayoutVars>
          <dgm:chMax val="1"/>
          <dgm:chPref val="1"/>
        </dgm:presLayoutVars>
      </dgm:prSet>
      <dgm:spPr/>
    </dgm:pt>
    <dgm:pt modelId="{53A5E9FD-D7B6-42DA-B7B5-6855754D1EE1}" type="pres">
      <dgm:prSet presAssocID="{F373BC71-92AF-4E21-A3C0-C85B14AD1E2D}" presName="sibTrans" presStyleCnt="0"/>
      <dgm:spPr/>
    </dgm:pt>
    <dgm:pt modelId="{3C0770EF-24E9-4266-8FB1-A677C0C3FDB9}" type="pres">
      <dgm:prSet presAssocID="{FD866EBF-7B9F-4E45-9D15-6D23203C5607}" presName="compNode" presStyleCnt="0"/>
      <dgm:spPr/>
    </dgm:pt>
    <dgm:pt modelId="{EB44AE9E-D679-4304-9B5C-D9BCD48C86A0}" type="pres">
      <dgm:prSet presAssocID="{FD866EBF-7B9F-4E45-9D15-6D23203C5607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597FE219-ED99-4D77-AE03-647A73BC3E99}" type="pres">
      <dgm:prSet presAssocID="{FD866EBF-7B9F-4E45-9D15-6D23203C5607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D95CBC1C-603D-4449-B7F1-58165115AAA5}" type="pres">
      <dgm:prSet presAssocID="{FD866EBF-7B9F-4E45-9D15-6D23203C5607}" presName="spaceRect" presStyleCnt="0"/>
      <dgm:spPr/>
    </dgm:pt>
    <dgm:pt modelId="{2D9C12D5-8F4C-42E0-B379-EC10693E2BC6}" type="pres">
      <dgm:prSet presAssocID="{FD866EBF-7B9F-4E45-9D15-6D23203C560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EFB9713-A53F-4AE1-8D87-C24A559E47A9}" srcId="{97FB42F0-C6CE-4766-9574-B774E0A9471E}" destId="{FD866EBF-7B9F-4E45-9D15-6D23203C5607}" srcOrd="3" destOrd="0" parTransId="{416A01D8-63D4-49C9-B9D4-798035A8B5DF}" sibTransId="{3BA8172C-E587-4455-BD4F-950EE4942B77}"/>
    <dgm:cxn modelId="{24BC0B2C-AF97-47DD-BF35-3B0933CF6DB3}" type="presOf" srcId="{550299F8-B673-425E-9DEC-1E4E64E3A778}" destId="{2B0A127D-60F6-475F-91F7-AD583D450753}" srcOrd="0" destOrd="0" presId="urn:microsoft.com/office/officeart/2018/5/layout/IconLeafLabelList"/>
    <dgm:cxn modelId="{C3A66D2E-72F6-41C0-8AC9-6A681B082CBE}" srcId="{97FB42F0-C6CE-4766-9574-B774E0A9471E}" destId="{550299F8-B673-425E-9DEC-1E4E64E3A778}" srcOrd="0" destOrd="0" parTransId="{3FE2BC36-E7A0-4B80-A966-4E3CDE4D35F3}" sibTransId="{C4267279-E7E2-47BD-ACB6-3AE3CFD67E03}"/>
    <dgm:cxn modelId="{1DD29135-32A2-4A30-BA43-DB5D2725BA1C}" type="presOf" srcId="{60029DFD-A724-4B8D-A7DC-55A31C6A1BBF}" destId="{1705D696-C21B-448C-8905-9243E7F937EB}" srcOrd="0" destOrd="0" presId="urn:microsoft.com/office/officeart/2018/5/layout/IconLeafLabelList"/>
    <dgm:cxn modelId="{B348644D-2235-43CE-8F22-513FD14BD5A7}" type="presOf" srcId="{97FB42F0-C6CE-4766-9574-B774E0A9471E}" destId="{74BD20C6-90DD-4191-AE02-9A50D94C94BA}" srcOrd="0" destOrd="0" presId="urn:microsoft.com/office/officeart/2018/5/layout/IconLeafLabelList"/>
    <dgm:cxn modelId="{6FA95071-6A11-4EE4-9DF3-1B317EA23F06}" srcId="{97FB42F0-C6CE-4766-9574-B774E0A9471E}" destId="{4E09E4FA-99B6-40C4-BEF4-8594D9AE7D5A}" srcOrd="1" destOrd="0" parTransId="{D1B08EA7-2202-4105-B8AC-5FDA49D91A8F}" sibTransId="{E6A179E3-971A-49EE-98AA-23D1358B6327}"/>
    <dgm:cxn modelId="{9A2E327A-9907-4FF3-A0B7-439332492CD5}" srcId="{97FB42F0-C6CE-4766-9574-B774E0A9471E}" destId="{60029DFD-A724-4B8D-A7DC-55A31C6A1BBF}" srcOrd="2" destOrd="0" parTransId="{32837EA5-D458-48DB-80EA-8292F5501704}" sibTransId="{F373BC71-92AF-4E21-A3C0-C85B14AD1E2D}"/>
    <dgm:cxn modelId="{DAB744E3-9663-4317-AE2B-78B05F9B5D02}" type="presOf" srcId="{FD866EBF-7B9F-4E45-9D15-6D23203C5607}" destId="{2D9C12D5-8F4C-42E0-B379-EC10693E2BC6}" srcOrd="0" destOrd="0" presId="urn:microsoft.com/office/officeart/2018/5/layout/IconLeafLabelList"/>
    <dgm:cxn modelId="{A2E4D5FC-FE26-47A3-AA20-7DCD60B7D57C}" type="presOf" srcId="{4E09E4FA-99B6-40C4-BEF4-8594D9AE7D5A}" destId="{476FDBD8-6C31-4126-96CB-BAED08086998}" srcOrd="0" destOrd="0" presId="urn:microsoft.com/office/officeart/2018/5/layout/IconLeafLabelList"/>
    <dgm:cxn modelId="{5523EEC8-DCF5-4A33-AC3F-09214F3BC13A}" type="presParOf" srcId="{74BD20C6-90DD-4191-AE02-9A50D94C94BA}" destId="{BD8A4A33-6772-4F0E-8933-1B335D99AA31}" srcOrd="0" destOrd="0" presId="urn:microsoft.com/office/officeart/2018/5/layout/IconLeafLabelList"/>
    <dgm:cxn modelId="{113DC6FB-554B-4CD1-90D1-8E58913C68C5}" type="presParOf" srcId="{BD8A4A33-6772-4F0E-8933-1B335D99AA31}" destId="{A2D4E306-9D36-4DA3-A7CB-AFACCE8C2BA4}" srcOrd="0" destOrd="0" presId="urn:microsoft.com/office/officeart/2018/5/layout/IconLeafLabelList"/>
    <dgm:cxn modelId="{58E04D99-EC21-4710-BB48-5931A8C0B9BA}" type="presParOf" srcId="{BD8A4A33-6772-4F0E-8933-1B335D99AA31}" destId="{EA6DC30C-A5EB-4293-AC6C-BFC54B154D71}" srcOrd="1" destOrd="0" presId="urn:microsoft.com/office/officeart/2018/5/layout/IconLeafLabelList"/>
    <dgm:cxn modelId="{6DBDB330-D7E4-4AAF-805D-B2DF6CF7742C}" type="presParOf" srcId="{BD8A4A33-6772-4F0E-8933-1B335D99AA31}" destId="{DD9F685A-C4E0-435E-A268-0BF4E6AFD30A}" srcOrd="2" destOrd="0" presId="urn:microsoft.com/office/officeart/2018/5/layout/IconLeafLabelList"/>
    <dgm:cxn modelId="{419B2293-E253-4714-854B-985091F663D7}" type="presParOf" srcId="{BD8A4A33-6772-4F0E-8933-1B335D99AA31}" destId="{2B0A127D-60F6-475F-91F7-AD583D450753}" srcOrd="3" destOrd="0" presId="urn:microsoft.com/office/officeart/2018/5/layout/IconLeafLabelList"/>
    <dgm:cxn modelId="{7CE079C5-A125-4B49-B97F-59648B6AA0E5}" type="presParOf" srcId="{74BD20C6-90DD-4191-AE02-9A50D94C94BA}" destId="{B31232BC-BDEC-4CF6-82E9-5CE36B6331B8}" srcOrd="1" destOrd="0" presId="urn:microsoft.com/office/officeart/2018/5/layout/IconLeafLabelList"/>
    <dgm:cxn modelId="{F05E70C3-4C3E-4142-A234-4B64DDF5CFC6}" type="presParOf" srcId="{74BD20C6-90DD-4191-AE02-9A50D94C94BA}" destId="{6FF287C9-1932-4470-B435-74A6E8A878A3}" srcOrd="2" destOrd="0" presId="urn:microsoft.com/office/officeart/2018/5/layout/IconLeafLabelList"/>
    <dgm:cxn modelId="{309E3681-4FAB-451E-A2C2-DD628226121F}" type="presParOf" srcId="{6FF287C9-1932-4470-B435-74A6E8A878A3}" destId="{CBF45BF4-9D28-4663-A6C0-B8184F9F98E2}" srcOrd="0" destOrd="0" presId="urn:microsoft.com/office/officeart/2018/5/layout/IconLeafLabelList"/>
    <dgm:cxn modelId="{AEB9799A-8953-446D-BD0B-2C5D3FB49BCE}" type="presParOf" srcId="{6FF287C9-1932-4470-B435-74A6E8A878A3}" destId="{B0A88918-7ACF-47FB-A25C-5A543F66A120}" srcOrd="1" destOrd="0" presId="urn:microsoft.com/office/officeart/2018/5/layout/IconLeafLabelList"/>
    <dgm:cxn modelId="{55B0D404-4CEE-416D-B455-7156DC62096D}" type="presParOf" srcId="{6FF287C9-1932-4470-B435-74A6E8A878A3}" destId="{4432E5F1-616F-4467-B671-3495460E919E}" srcOrd="2" destOrd="0" presId="urn:microsoft.com/office/officeart/2018/5/layout/IconLeafLabelList"/>
    <dgm:cxn modelId="{C1886413-79BB-4EC9-AC68-7D51907706CA}" type="presParOf" srcId="{6FF287C9-1932-4470-B435-74A6E8A878A3}" destId="{476FDBD8-6C31-4126-96CB-BAED08086998}" srcOrd="3" destOrd="0" presId="urn:microsoft.com/office/officeart/2018/5/layout/IconLeafLabelList"/>
    <dgm:cxn modelId="{C522C28D-C710-468E-9FD8-94E703A54CB1}" type="presParOf" srcId="{74BD20C6-90DD-4191-AE02-9A50D94C94BA}" destId="{88C078E1-5589-43B5-B6B6-185DA32C1775}" srcOrd="3" destOrd="0" presId="urn:microsoft.com/office/officeart/2018/5/layout/IconLeafLabelList"/>
    <dgm:cxn modelId="{D20B77E6-C1EE-458F-8117-247300311B28}" type="presParOf" srcId="{74BD20C6-90DD-4191-AE02-9A50D94C94BA}" destId="{430453CE-CC08-45AD-B0DE-D7067949CF24}" srcOrd="4" destOrd="0" presId="urn:microsoft.com/office/officeart/2018/5/layout/IconLeafLabelList"/>
    <dgm:cxn modelId="{DC57EF1B-D63C-46D5-BAE0-783439C845DD}" type="presParOf" srcId="{430453CE-CC08-45AD-B0DE-D7067949CF24}" destId="{74A82C79-4349-43BF-B223-A1539CC8FC6A}" srcOrd="0" destOrd="0" presId="urn:microsoft.com/office/officeart/2018/5/layout/IconLeafLabelList"/>
    <dgm:cxn modelId="{2CC4E2AE-6AF2-4287-9811-4F880C718E29}" type="presParOf" srcId="{430453CE-CC08-45AD-B0DE-D7067949CF24}" destId="{93C51EB4-F9E1-44AB-BE9F-BA093CC51DA8}" srcOrd="1" destOrd="0" presId="urn:microsoft.com/office/officeart/2018/5/layout/IconLeafLabelList"/>
    <dgm:cxn modelId="{3EA74E98-17FD-4081-87D1-9FA2A1FB2B64}" type="presParOf" srcId="{430453CE-CC08-45AD-B0DE-D7067949CF24}" destId="{D4FFFA47-6DF4-4B67-9BAC-C5911A31780A}" srcOrd="2" destOrd="0" presId="urn:microsoft.com/office/officeart/2018/5/layout/IconLeafLabelList"/>
    <dgm:cxn modelId="{AC3A2DC6-4E24-4A76-9698-87296D48FC2D}" type="presParOf" srcId="{430453CE-CC08-45AD-B0DE-D7067949CF24}" destId="{1705D696-C21B-448C-8905-9243E7F937EB}" srcOrd="3" destOrd="0" presId="urn:microsoft.com/office/officeart/2018/5/layout/IconLeafLabelList"/>
    <dgm:cxn modelId="{C2AC30C7-C103-409D-B820-83E45E5B4258}" type="presParOf" srcId="{74BD20C6-90DD-4191-AE02-9A50D94C94BA}" destId="{53A5E9FD-D7B6-42DA-B7B5-6855754D1EE1}" srcOrd="5" destOrd="0" presId="urn:microsoft.com/office/officeart/2018/5/layout/IconLeafLabelList"/>
    <dgm:cxn modelId="{C3C6F19A-AC0C-4D7B-9949-E6A1278ECBCC}" type="presParOf" srcId="{74BD20C6-90DD-4191-AE02-9A50D94C94BA}" destId="{3C0770EF-24E9-4266-8FB1-A677C0C3FDB9}" srcOrd="6" destOrd="0" presId="urn:microsoft.com/office/officeart/2018/5/layout/IconLeafLabelList"/>
    <dgm:cxn modelId="{8BBC6E6C-9E9E-4C1D-B8B8-56A2F26D6A73}" type="presParOf" srcId="{3C0770EF-24E9-4266-8FB1-A677C0C3FDB9}" destId="{EB44AE9E-D679-4304-9B5C-D9BCD48C86A0}" srcOrd="0" destOrd="0" presId="urn:microsoft.com/office/officeart/2018/5/layout/IconLeafLabelList"/>
    <dgm:cxn modelId="{4AFFAB54-C2D4-4582-BDBE-4055C7718B55}" type="presParOf" srcId="{3C0770EF-24E9-4266-8FB1-A677C0C3FDB9}" destId="{597FE219-ED99-4D77-AE03-647A73BC3E99}" srcOrd="1" destOrd="0" presId="urn:microsoft.com/office/officeart/2018/5/layout/IconLeafLabelList"/>
    <dgm:cxn modelId="{9053D31D-D15E-4828-9AC3-703D8EEB09E6}" type="presParOf" srcId="{3C0770EF-24E9-4266-8FB1-A677C0C3FDB9}" destId="{D95CBC1C-603D-4449-B7F1-58165115AAA5}" srcOrd="2" destOrd="0" presId="urn:microsoft.com/office/officeart/2018/5/layout/IconLeafLabelList"/>
    <dgm:cxn modelId="{101ADC7E-B0EC-4C3C-AD71-7F991C39748C}" type="presParOf" srcId="{3C0770EF-24E9-4266-8FB1-A677C0C3FDB9}" destId="{2D9C12D5-8F4C-42E0-B379-EC10693E2BC6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C94CF74-3327-4BDF-A7AF-C5BD7E4C74D1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D4F2AEE1-D232-4066-9D2F-1A952DC030B6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/>
            <a:t>Promotes independence </a:t>
          </a:r>
        </a:p>
      </dgm:t>
    </dgm:pt>
    <dgm:pt modelId="{B4954386-0EF7-4ADA-A63E-6BC859EE759B}" type="parTrans" cxnId="{0E2FA782-57D5-4897-9D34-5E2C3F1D0ACC}">
      <dgm:prSet/>
      <dgm:spPr/>
      <dgm:t>
        <a:bodyPr/>
        <a:lstStyle/>
        <a:p>
          <a:endParaRPr lang="en-GB"/>
        </a:p>
      </dgm:t>
    </dgm:pt>
    <dgm:pt modelId="{7B1F9190-9423-4CE6-AA29-2DA37264811A}" type="sibTrans" cxnId="{0E2FA782-57D5-4897-9D34-5E2C3F1D0ACC}">
      <dgm:prSet/>
      <dgm:spPr/>
      <dgm:t>
        <a:bodyPr/>
        <a:lstStyle/>
        <a:p>
          <a:endParaRPr lang="en-GB"/>
        </a:p>
      </dgm:t>
    </dgm:pt>
    <dgm:pt modelId="{91DF972E-098C-4332-B376-91651B37DE57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/>
            <a:t>Person-centred care </a:t>
          </a:r>
        </a:p>
      </dgm:t>
    </dgm:pt>
    <dgm:pt modelId="{5FBB3E3A-2A81-4F2C-B286-DBA596407CDC}" type="parTrans" cxnId="{5C0B2EA8-AB14-4DFB-81DC-96B96161D15D}">
      <dgm:prSet/>
      <dgm:spPr/>
      <dgm:t>
        <a:bodyPr/>
        <a:lstStyle/>
        <a:p>
          <a:endParaRPr lang="en-GB"/>
        </a:p>
      </dgm:t>
    </dgm:pt>
    <dgm:pt modelId="{F09921CA-47F0-40F2-9A4C-EBC93F3E82DA}" type="sibTrans" cxnId="{5C0B2EA8-AB14-4DFB-81DC-96B96161D15D}">
      <dgm:prSet/>
      <dgm:spPr/>
      <dgm:t>
        <a:bodyPr/>
        <a:lstStyle/>
        <a:p>
          <a:endParaRPr lang="en-GB"/>
        </a:p>
      </dgm:t>
    </dgm:pt>
    <dgm:pt modelId="{64C8DFA5-0CFD-48B2-8542-2B427E050AA3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/>
            <a:t>Workforce challenges </a:t>
          </a:r>
        </a:p>
      </dgm:t>
    </dgm:pt>
    <dgm:pt modelId="{A5377180-CB46-490C-8D8A-0362E021C940}" type="parTrans" cxnId="{F9D8EDF9-8E8D-4B05-A9D2-981F1F0C6988}">
      <dgm:prSet/>
      <dgm:spPr/>
      <dgm:t>
        <a:bodyPr/>
        <a:lstStyle/>
        <a:p>
          <a:endParaRPr lang="en-GB"/>
        </a:p>
      </dgm:t>
    </dgm:pt>
    <dgm:pt modelId="{8748A17A-05A3-4636-8D61-DA0858894192}" type="sibTrans" cxnId="{F9D8EDF9-8E8D-4B05-A9D2-981F1F0C6988}">
      <dgm:prSet/>
      <dgm:spPr/>
      <dgm:t>
        <a:bodyPr/>
        <a:lstStyle/>
        <a:p>
          <a:endParaRPr lang="en-GB"/>
        </a:p>
      </dgm:t>
    </dgm:pt>
    <dgm:pt modelId="{06C3EAF3-1161-4AC1-8D1E-76E491999C11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/>
            <a:t>Regional inequalities </a:t>
          </a:r>
        </a:p>
      </dgm:t>
    </dgm:pt>
    <dgm:pt modelId="{C850AB5A-F235-479D-A72C-E387268EED52}" type="parTrans" cxnId="{43E978C1-342E-4D9D-9FD2-BC3C5DC9AB59}">
      <dgm:prSet/>
      <dgm:spPr/>
      <dgm:t>
        <a:bodyPr/>
        <a:lstStyle/>
        <a:p>
          <a:endParaRPr lang="en-GB"/>
        </a:p>
      </dgm:t>
    </dgm:pt>
    <dgm:pt modelId="{7ED47E39-0CF6-424F-9B2B-B4D79285AE03}" type="sibTrans" cxnId="{43E978C1-342E-4D9D-9FD2-BC3C5DC9AB59}">
      <dgm:prSet/>
      <dgm:spPr/>
      <dgm:t>
        <a:bodyPr/>
        <a:lstStyle/>
        <a:p>
          <a:endParaRPr lang="en-GB"/>
        </a:p>
      </dgm:t>
    </dgm:pt>
    <dgm:pt modelId="{F5627729-856E-47DE-83C5-AD1B9876E11C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/>
            <a:t>Supports ageing in place and continuity of identity. </a:t>
          </a:r>
        </a:p>
      </dgm:t>
    </dgm:pt>
    <dgm:pt modelId="{99182412-7D36-433B-8F69-6D0B458B15CF}" type="parTrans" cxnId="{DAE85F98-13CC-455E-91D3-FE88B341696E}">
      <dgm:prSet/>
      <dgm:spPr/>
      <dgm:t>
        <a:bodyPr/>
        <a:lstStyle/>
        <a:p>
          <a:endParaRPr lang="en-GB"/>
        </a:p>
      </dgm:t>
    </dgm:pt>
    <dgm:pt modelId="{D48CA234-0DC6-40CB-A044-6899AEC5CD98}" type="sibTrans" cxnId="{DAE85F98-13CC-455E-91D3-FE88B341696E}">
      <dgm:prSet/>
      <dgm:spPr/>
      <dgm:t>
        <a:bodyPr/>
        <a:lstStyle/>
        <a:p>
          <a:endParaRPr lang="en-GB"/>
        </a:p>
      </dgm:t>
    </dgm:pt>
    <dgm:pt modelId="{96B8ACFA-D425-4DA2-9E7E-9BF15C931C11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/>
            <a:t>Can reduce hospital admissions. </a:t>
          </a:r>
        </a:p>
      </dgm:t>
    </dgm:pt>
    <dgm:pt modelId="{D6C457D2-9BB1-4910-976D-F1952DDEEB9F}" type="parTrans" cxnId="{8D65A004-8FE3-4A38-8E82-2D79FCBC96A8}">
      <dgm:prSet/>
      <dgm:spPr/>
      <dgm:t>
        <a:bodyPr/>
        <a:lstStyle/>
        <a:p>
          <a:endParaRPr lang="en-GB"/>
        </a:p>
      </dgm:t>
    </dgm:pt>
    <dgm:pt modelId="{BDDADBDC-E20E-4352-8062-9532BB6B2533}" type="sibTrans" cxnId="{8D65A004-8FE3-4A38-8E82-2D79FCBC96A8}">
      <dgm:prSet/>
      <dgm:spPr/>
      <dgm:t>
        <a:bodyPr/>
        <a:lstStyle/>
        <a:p>
          <a:endParaRPr lang="en-GB"/>
        </a:p>
      </dgm:t>
    </dgm:pt>
    <dgm:pt modelId="{9404431F-C878-4901-B8F4-DBDBB44399B3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/>
            <a:t>However, staff shortages affect consistency of care. </a:t>
          </a:r>
        </a:p>
      </dgm:t>
    </dgm:pt>
    <dgm:pt modelId="{5EF42F17-8BBD-41EC-BE3F-E0B1DD4E67B1}" type="parTrans" cxnId="{C7DAD9F1-9B1D-494B-A388-FC46FA628467}">
      <dgm:prSet/>
      <dgm:spPr/>
      <dgm:t>
        <a:bodyPr/>
        <a:lstStyle/>
        <a:p>
          <a:endParaRPr lang="en-GB"/>
        </a:p>
      </dgm:t>
    </dgm:pt>
    <dgm:pt modelId="{1AD1BE31-6FAB-4BA4-B47B-4024738DB3FF}" type="sibTrans" cxnId="{C7DAD9F1-9B1D-494B-A388-FC46FA628467}">
      <dgm:prSet/>
      <dgm:spPr/>
      <dgm:t>
        <a:bodyPr/>
        <a:lstStyle/>
        <a:p>
          <a:endParaRPr lang="en-GB"/>
        </a:p>
      </dgm:t>
    </dgm:pt>
    <dgm:pt modelId="{BCA75550-0E87-4DA4-8363-ED675082F1A9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/>
            <a:t>Quality varies between local authorities.</a:t>
          </a:r>
        </a:p>
      </dgm:t>
    </dgm:pt>
    <dgm:pt modelId="{8028ECD9-95FD-429D-86C3-2E6487E5316A}" type="parTrans" cxnId="{CA50AD56-AAF2-4EF3-B5A2-BFE9B26958BA}">
      <dgm:prSet/>
      <dgm:spPr/>
      <dgm:t>
        <a:bodyPr/>
        <a:lstStyle/>
        <a:p>
          <a:endParaRPr lang="en-GB"/>
        </a:p>
      </dgm:t>
    </dgm:pt>
    <dgm:pt modelId="{967308D7-A784-4A93-A62E-D44A42EA4E8E}" type="sibTrans" cxnId="{CA50AD56-AAF2-4EF3-B5A2-BFE9B26958BA}">
      <dgm:prSet/>
      <dgm:spPr/>
      <dgm:t>
        <a:bodyPr/>
        <a:lstStyle/>
        <a:p>
          <a:endParaRPr lang="en-GB"/>
        </a:p>
      </dgm:t>
    </dgm:pt>
    <dgm:pt modelId="{CCD7F302-EBC8-4844-B13A-6DFEE58C7B26}" type="pres">
      <dgm:prSet presAssocID="{DC94CF74-3327-4BDF-A7AF-C5BD7E4C74D1}" presName="diagram" presStyleCnt="0">
        <dgm:presLayoutVars>
          <dgm:dir/>
          <dgm:resizeHandles val="exact"/>
        </dgm:presLayoutVars>
      </dgm:prSet>
      <dgm:spPr/>
    </dgm:pt>
    <dgm:pt modelId="{0FFECBD7-1DAC-44D7-8951-6DD804FD47BA}" type="pres">
      <dgm:prSet presAssocID="{D4F2AEE1-D232-4066-9D2F-1A952DC030B6}" presName="node" presStyleLbl="node1" presStyleIdx="0" presStyleCnt="8">
        <dgm:presLayoutVars>
          <dgm:bulletEnabled val="1"/>
        </dgm:presLayoutVars>
      </dgm:prSet>
      <dgm:spPr/>
    </dgm:pt>
    <dgm:pt modelId="{A5D7BB30-328D-4437-AAF4-F99E95225DA8}" type="pres">
      <dgm:prSet presAssocID="{7B1F9190-9423-4CE6-AA29-2DA37264811A}" presName="sibTrans" presStyleCnt="0"/>
      <dgm:spPr/>
    </dgm:pt>
    <dgm:pt modelId="{7AF4D8D3-8D6C-447B-9617-548F08C8D213}" type="pres">
      <dgm:prSet presAssocID="{91DF972E-098C-4332-B376-91651B37DE57}" presName="node" presStyleLbl="node1" presStyleIdx="1" presStyleCnt="8">
        <dgm:presLayoutVars>
          <dgm:bulletEnabled val="1"/>
        </dgm:presLayoutVars>
      </dgm:prSet>
      <dgm:spPr/>
    </dgm:pt>
    <dgm:pt modelId="{7C8A96D9-0EB6-4DD1-B9D2-174DEB207A42}" type="pres">
      <dgm:prSet presAssocID="{F09921CA-47F0-40F2-9A4C-EBC93F3E82DA}" presName="sibTrans" presStyleCnt="0"/>
      <dgm:spPr/>
    </dgm:pt>
    <dgm:pt modelId="{E8AC33F1-0665-4F87-835C-DE7B72021816}" type="pres">
      <dgm:prSet presAssocID="{64C8DFA5-0CFD-48B2-8542-2B427E050AA3}" presName="node" presStyleLbl="node1" presStyleIdx="2" presStyleCnt="8">
        <dgm:presLayoutVars>
          <dgm:bulletEnabled val="1"/>
        </dgm:presLayoutVars>
      </dgm:prSet>
      <dgm:spPr/>
    </dgm:pt>
    <dgm:pt modelId="{2F8A0B88-CFB7-435B-B9A3-ADD429802830}" type="pres">
      <dgm:prSet presAssocID="{8748A17A-05A3-4636-8D61-DA0858894192}" presName="sibTrans" presStyleCnt="0"/>
      <dgm:spPr/>
    </dgm:pt>
    <dgm:pt modelId="{C0E1E89B-FD49-4DB1-AF2F-8257E53D49A7}" type="pres">
      <dgm:prSet presAssocID="{06C3EAF3-1161-4AC1-8D1E-76E491999C11}" presName="node" presStyleLbl="node1" presStyleIdx="3" presStyleCnt="8">
        <dgm:presLayoutVars>
          <dgm:bulletEnabled val="1"/>
        </dgm:presLayoutVars>
      </dgm:prSet>
      <dgm:spPr/>
    </dgm:pt>
    <dgm:pt modelId="{D5FAA7DA-FFBA-41D4-9787-876088017A8F}" type="pres">
      <dgm:prSet presAssocID="{7ED47E39-0CF6-424F-9B2B-B4D79285AE03}" presName="sibTrans" presStyleCnt="0"/>
      <dgm:spPr/>
    </dgm:pt>
    <dgm:pt modelId="{E274EE09-2E0A-416F-A18D-9C123601E3B1}" type="pres">
      <dgm:prSet presAssocID="{F5627729-856E-47DE-83C5-AD1B9876E11C}" presName="node" presStyleLbl="node1" presStyleIdx="4" presStyleCnt="8">
        <dgm:presLayoutVars>
          <dgm:bulletEnabled val="1"/>
        </dgm:presLayoutVars>
      </dgm:prSet>
      <dgm:spPr/>
    </dgm:pt>
    <dgm:pt modelId="{876C84F9-4A60-43A6-9149-7565A37F3073}" type="pres">
      <dgm:prSet presAssocID="{D48CA234-0DC6-40CB-A044-6899AEC5CD98}" presName="sibTrans" presStyleCnt="0"/>
      <dgm:spPr/>
    </dgm:pt>
    <dgm:pt modelId="{C7785C4E-25A5-4DB2-A6DA-F241E4EC84C6}" type="pres">
      <dgm:prSet presAssocID="{96B8ACFA-D425-4DA2-9E7E-9BF15C931C11}" presName="node" presStyleLbl="node1" presStyleIdx="5" presStyleCnt="8">
        <dgm:presLayoutVars>
          <dgm:bulletEnabled val="1"/>
        </dgm:presLayoutVars>
      </dgm:prSet>
      <dgm:spPr/>
    </dgm:pt>
    <dgm:pt modelId="{F613FFB8-0522-43DA-8252-D4A8EA9B71D9}" type="pres">
      <dgm:prSet presAssocID="{BDDADBDC-E20E-4352-8062-9532BB6B2533}" presName="sibTrans" presStyleCnt="0"/>
      <dgm:spPr/>
    </dgm:pt>
    <dgm:pt modelId="{A9F42913-04B1-429D-B85A-00E53A70DDDE}" type="pres">
      <dgm:prSet presAssocID="{9404431F-C878-4901-B8F4-DBDBB44399B3}" presName="node" presStyleLbl="node1" presStyleIdx="6" presStyleCnt="8">
        <dgm:presLayoutVars>
          <dgm:bulletEnabled val="1"/>
        </dgm:presLayoutVars>
      </dgm:prSet>
      <dgm:spPr/>
    </dgm:pt>
    <dgm:pt modelId="{8DD12ADE-B161-4B29-9E9A-C73079F2C63D}" type="pres">
      <dgm:prSet presAssocID="{1AD1BE31-6FAB-4BA4-B47B-4024738DB3FF}" presName="sibTrans" presStyleCnt="0"/>
      <dgm:spPr/>
    </dgm:pt>
    <dgm:pt modelId="{59694979-1659-4C31-9E06-816685876008}" type="pres">
      <dgm:prSet presAssocID="{BCA75550-0E87-4DA4-8363-ED675082F1A9}" presName="node" presStyleLbl="node1" presStyleIdx="7" presStyleCnt="8">
        <dgm:presLayoutVars>
          <dgm:bulletEnabled val="1"/>
        </dgm:presLayoutVars>
      </dgm:prSet>
      <dgm:spPr/>
    </dgm:pt>
  </dgm:ptLst>
  <dgm:cxnLst>
    <dgm:cxn modelId="{8D65A004-8FE3-4A38-8E82-2D79FCBC96A8}" srcId="{DC94CF74-3327-4BDF-A7AF-C5BD7E4C74D1}" destId="{96B8ACFA-D425-4DA2-9E7E-9BF15C931C11}" srcOrd="5" destOrd="0" parTransId="{D6C457D2-9BB1-4910-976D-F1952DDEEB9F}" sibTransId="{BDDADBDC-E20E-4352-8062-9532BB6B2533}"/>
    <dgm:cxn modelId="{0B497845-55EC-40E5-BCD5-E053F476E53E}" type="presOf" srcId="{D4F2AEE1-D232-4066-9D2F-1A952DC030B6}" destId="{0FFECBD7-1DAC-44D7-8951-6DD804FD47BA}" srcOrd="0" destOrd="0" presId="urn:microsoft.com/office/officeart/2005/8/layout/default"/>
    <dgm:cxn modelId="{CA50AD56-AAF2-4EF3-B5A2-BFE9B26958BA}" srcId="{DC94CF74-3327-4BDF-A7AF-C5BD7E4C74D1}" destId="{BCA75550-0E87-4DA4-8363-ED675082F1A9}" srcOrd="7" destOrd="0" parTransId="{8028ECD9-95FD-429D-86C3-2E6487E5316A}" sibTransId="{967308D7-A784-4A93-A62E-D44A42EA4E8E}"/>
    <dgm:cxn modelId="{0E2FA782-57D5-4897-9D34-5E2C3F1D0ACC}" srcId="{DC94CF74-3327-4BDF-A7AF-C5BD7E4C74D1}" destId="{D4F2AEE1-D232-4066-9D2F-1A952DC030B6}" srcOrd="0" destOrd="0" parTransId="{B4954386-0EF7-4ADA-A63E-6BC859EE759B}" sibTransId="{7B1F9190-9423-4CE6-AA29-2DA37264811A}"/>
    <dgm:cxn modelId="{9C0C2383-B61A-4D32-AB4B-51780FE21F43}" type="presOf" srcId="{BCA75550-0E87-4DA4-8363-ED675082F1A9}" destId="{59694979-1659-4C31-9E06-816685876008}" srcOrd="0" destOrd="0" presId="urn:microsoft.com/office/officeart/2005/8/layout/default"/>
    <dgm:cxn modelId="{01ACE98D-D7FE-43B6-8670-F6DE59A51E45}" type="presOf" srcId="{DC94CF74-3327-4BDF-A7AF-C5BD7E4C74D1}" destId="{CCD7F302-EBC8-4844-B13A-6DFEE58C7B26}" srcOrd="0" destOrd="0" presId="urn:microsoft.com/office/officeart/2005/8/layout/default"/>
    <dgm:cxn modelId="{DAE85F98-13CC-455E-91D3-FE88B341696E}" srcId="{DC94CF74-3327-4BDF-A7AF-C5BD7E4C74D1}" destId="{F5627729-856E-47DE-83C5-AD1B9876E11C}" srcOrd="4" destOrd="0" parTransId="{99182412-7D36-433B-8F69-6D0B458B15CF}" sibTransId="{D48CA234-0DC6-40CB-A044-6899AEC5CD98}"/>
    <dgm:cxn modelId="{5C0B2EA8-AB14-4DFB-81DC-96B96161D15D}" srcId="{DC94CF74-3327-4BDF-A7AF-C5BD7E4C74D1}" destId="{91DF972E-098C-4332-B376-91651B37DE57}" srcOrd="1" destOrd="0" parTransId="{5FBB3E3A-2A81-4F2C-B286-DBA596407CDC}" sibTransId="{F09921CA-47F0-40F2-9A4C-EBC93F3E82DA}"/>
    <dgm:cxn modelId="{43E978C1-342E-4D9D-9FD2-BC3C5DC9AB59}" srcId="{DC94CF74-3327-4BDF-A7AF-C5BD7E4C74D1}" destId="{06C3EAF3-1161-4AC1-8D1E-76E491999C11}" srcOrd="3" destOrd="0" parTransId="{C850AB5A-F235-479D-A72C-E387268EED52}" sibTransId="{7ED47E39-0CF6-424F-9B2B-B4D79285AE03}"/>
    <dgm:cxn modelId="{E7F9A4C5-063A-4A8F-9E42-D7F3D74A3475}" type="presOf" srcId="{F5627729-856E-47DE-83C5-AD1B9876E11C}" destId="{E274EE09-2E0A-416F-A18D-9C123601E3B1}" srcOrd="0" destOrd="0" presId="urn:microsoft.com/office/officeart/2005/8/layout/default"/>
    <dgm:cxn modelId="{D82961CB-635D-44BF-92B6-C631433B31D2}" type="presOf" srcId="{91DF972E-098C-4332-B376-91651B37DE57}" destId="{7AF4D8D3-8D6C-447B-9617-548F08C8D213}" srcOrd="0" destOrd="0" presId="urn:microsoft.com/office/officeart/2005/8/layout/default"/>
    <dgm:cxn modelId="{AD33C5D2-EDC1-4133-A0AC-5987D60C4F79}" type="presOf" srcId="{9404431F-C878-4901-B8F4-DBDBB44399B3}" destId="{A9F42913-04B1-429D-B85A-00E53A70DDDE}" srcOrd="0" destOrd="0" presId="urn:microsoft.com/office/officeart/2005/8/layout/default"/>
    <dgm:cxn modelId="{DA5C17E1-1697-4913-ABF8-D1C1DA3220B5}" type="presOf" srcId="{06C3EAF3-1161-4AC1-8D1E-76E491999C11}" destId="{C0E1E89B-FD49-4DB1-AF2F-8257E53D49A7}" srcOrd="0" destOrd="0" presId="urn:microsoft.com/office/officeart/2005/8/layout/default"/>
    <dgm:cxn modelId="{19A48AEC-5DEF-49FA-A7D2-203927B04E64}" type="presOf" srcId="{96B8ACFA-D425-4DA2-9E7E-9BF15C931C11}" destId="{C7785C4E-25A5-4DB2-A6DA-F241E4EC84C6}" srcOrd="0" destOrd="0" presId="urn:microsoft.com/office/officeart/2005/8/layout/default"/>
    <dgm:cxn modelId="{C7DAD9F1-9B1D-494B-A388-FC46FA628467}" srcId="{DC94CF74-3327-4BDF-A7AF-C5BD7E4C74D1}" destId="{9404431F-C878-4901-B8F4-DBDBB44399B3}" srcOrd="6" destOrd="0" parTransId="{5EF42F17-8BBD-41EC-BE3F-E0B1DD4E67B1}" sibTransId="{1AD1BE31-6FAB-4BA4-B47B-4024738DB3FF}"/>
    <dgm:cxn modelId="{9B5EECF7-448F-40E4-8DB0-E14D978E2DE2}" type="presOf" srcId="{64C8DFA5-0CFD-48B2-8542-2B427E050AA3}" destId="{E8AC33F1-0665-4F87-835C-DE7B72021816}" srcOrd="0" destOrd="0" presId="urn:microsoft.com/office/officeart/2005/8/layout/default"/>
    <dgm:cxn modelId="{F9D8EDF9-8E8D-4B05-A9D2-981F1F0C6988}" srcId="{DC94CF74-3327-4BDF-A7AF-C5BD7E4C74D1}" destId="{64C8DFA5-0CFD-48B2-8542-2B427E050AA3}" srcOrd="2" destOrd="0" parTransId="{A5377180-CB46-490C-8D8A-0362E021C940}" sibTransId="{8748A17A-05A3-4636-8D61-DA0858894192}"/>
    <dgm:cxn modelId="{2CC2AB80-6F44-42F0-9108-B5C9AE6AC4D5}" type="presParOf" srcId="{CCD7F302-EBC8-4844-B13A-6DFEE58C7B26}" destId="{0FFECBD7-1DAC-44D7-8951-6DD804FD47BA}" srcOrd="0" destOrd="0" presId="urn:microsoft.com/office/officeart/2005/8/layout/default"/>
    <dgm:cxn modelId="{C35C358A-2201-4C74-896A-32511D1324C4}" type="presParOf" srcId="{CCD7F302-EBC8-4844-B13A-6DFEE58C7B26}" destId="{A5D7BB30-328D-4437-AAF4-F99E95225DA8}" srcOrd="1" destOrd="0" presId="urn:microsoft.com/office/officeart/2005/8/layout/default"/>
    <dgm:cxn modelId="{D1EB16AA-3C7A-48B8-B578-A8C6E08E1D34}" type="presParOf" srcId="{CCD7F302-EBC8-4844-B13A-6DFEE58C7B26}" destId="{7AF4D8D3-8D6C-447B-9617-548F08C8D213}" srcOrd="2" destOrd="0" presId="urn:microsoft.com/office/officeart/2005/8/layout/default"/>
    <dgm:cxn modelId="{892D9F8C-4C8C-4F32-B8D2-BE03B3370B13}" type="presParOf" srcId="{CCD7F302-EBC8-4844-B13A-6DFEE58C7B26}" destId="{7C8A96D9-0EB6-4DD1-B9D2-174DEB207A42}" srcOrd="3" destOrd="0" presId="urn:microsoft.com/office/officeart/2005/8/layout/default"/>
    <dgm:cxn modelId="{1D4EBFC0-9370-428C-B218-73769D632601}" type="presParOf" srcId="{CCD7F302-EBC8-4844-B13A-6DFEE58C7B26}" destId="{E8AC33F1-0665-4F87-835C-DE7B72021816}" srcOrd="4" destOrd="0" presId="urn:microsoft.com/office/officeart/2005/8/layout/default"/>
    <dgm:cxn modelId="{E74005CC-D2A4-44B5-8FE7-42963E6D2709}" type="presParOf" srcId="{CCD7F302-EBC8-4844-B13A-6DFEE58C7B26}" destId="{2F8A0B88-CFB7-435B-B9A3-ADD429802830}" srcOrd="5" destOrd="0" presId="urn:microsoft.com/office/officeart/2005/8/layout/default"/>
    <dgm:cxn modelId="{29D98A45-8C61-4D25-9F56-FE6195C7F37C}" type="presParOf" srcId="{CCD7F302-EBC8-4844-B13A-6DFEE58C7B26}" destId="{C0E1E89B-FD49-4DB1-AF2F-8257E53D49A7}" srcOrd="6" destOrd="0" presId="urn:microsoft.com/office/officeart/2005/8/layout/default"/>
    <dgm:cxn modelId="{F4E67841-E77B-4406-99F4-D6E3B3A12E9B}" type="presParOf" srcId="{CCD7F302-EBC8-4844-B13A-6DFEE58C7B26}" destId="{D5FAA7DA-FFBA-41D4-9787-876088017A8F}" srcOrd="7" destOrd="0" presId="urn:microsoft.com/office/officeart/2005/8/layout/default"/>
    <dgm:cxn modelId="{C3650C37-B577-4F7B-A86C-8AF349BBF298}" type="presParOf" srcId="{CCD7F302-EBC8-4844-B13A-6DFEE58C7B26}" destId="{E274EE09-2E0A-416F-A18D-9C123601E3B1}" srcOrd="8" destOrd="0" presId="urn:microsoft.com/office/officeart/2005/8/layout/default"/>
    <dgm:cxn modelId="{30F44AE3-3610-4938-9A70-AFB4618D81FD}" type="presParOf" srcId="{CCD7F302-EBC8-4844-B13A-6DFEE58C7B26}" destId="{876C84F9-4A60-43A6-9149-7565A37F3073}" srcOrd="9" destOrd="0" presId="urn:microsoft.com/office/officeart/2005/8/layout/default"/>
    <dgm:cxn modelId="{5F3ED063-660E-470A-9360-37368F4CABF2}" type="presParOf" srcId="{CCD7F302-EBC8-4844-B13A-6DFEE58C7B26}" destId="{C7785C4E-25A5-4DB2-A6DA-F241E4EC84C6}" srcOrd="10" destOrd="0" presId="urn:microsoft.com/office/officeart/2005/8/layout/default"/>
    <dgm:cxn modelId="{4CBA0422-E6D6-4136-B85D-5EB3DD572C17}" type="presParOf" srcId="{CCD7F302-EBC8-4844-B13A-6DFEE58C7B26}" destId="{F613FFB8-0522-43DA-8252-D4A8EA9B71D9}" srcOrd="11" destOrd="0" presId="urn:microsoft.com/office/officeart/2005/8/layout/default"/>
    <dgm:cxn modelId="{CD591431-6CCA-4F1F-A8D5-84E3F4D8C4A2}" type="presParOf" srcId="{CCD7F302-EBC8-4844-B13A-6DFEE58C7B26}" destId="{A9F42913-04B1-429D-B85A-00E53A70DDDE}" srcOrd="12" destOrd="0" presId="urn:microsoft.com/office/officeart/2005/8/layout/default"/>
    <dgm:cxn modelId="{953220CE-C38C-4716-8D5A-D1A4427D2336}" type="presParOf" srcId="{CCD7F302-EBC8-4844-B13A-6DFEE58C7B26}" destId="{8DD12ADE-B161-4B29-9E9A-C73079F2C63D}" srcOrd="13" destOrd="0" presId="urn:microsoft.com/office/officeart/2005/8/layout/default"/>
    <dgm:cxn modelId="{C6AD3ABA-611F-4943-A4BB-CB07B6731BAD}" type="presParOf" srcId="{CCD7F302-EBC8-4844-B13A-6DFEE58C7B26}" destId="{59694979-1659-4C31-9E06-816685876008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01B9092-FF03-43D9-8972-4EAAE5853904}" type="doc">
      <dgm:prSet loTypeId="urn:microsoft.com/office/officeart/2005/8/layout/matrix3" loCatId="matrix" qsTypeId="urn:microsoft.com/office/officeart/2005/8/quickstyle/simple1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40825760-7C16-4782-9909-B68891D3FF26}">
      <dgm:prSet/>
      <dgm:spPr/>
      <dgm:t>
        <a:bodyPr/>
        <a:lstStyle/>
        <a:p>
          <a:r>
            <a:rPr lang="en-US" dirty="0"/>
            <a:t>24-hour support</a:t>
          </a:r>
        </a:p>
      </dgm:t>
    </dgm:pt>
    <dgm:pt modelId="{B4DD3F24-56A7-4BCA-9252-A4D07A7A8F07}" type="parTrans" cxnId="{F175AC16-8AC9-4263-80E7-F2F39FBFD678}">
      <dgm:prSet/>
      <dgm:spPr/>
      <dgm:t>
        <a:bodyPr/>
        <a:lstStyle/>
        <a:p>
          <a:endParaRPr lang="en-US"/>
        </a:p>
      </dgm:t>
    </dgm:pt>
    <dgm:pt modelId="{E5EBD3EF-E638-4C8B-9E28-A69332B1CD8C}" type="sibTrans" cxnId="{F175AC16-8AC9-4263-80E7-F2F39FBFD678}">
      <dgm:prSet/>
      <dgm:spPr/>
      <dgm:t>
        <a:bodyPr/>
        <a:lstStyle/>
        <a:p>
          <a:endParaRPr lang="en-US"/>
        </a:p>
      </dgm:t>
    </dgm:pt>
    <dgm:pt modelId="{F22BF9B0-CA71-4A90-9291-80D932B55A2A}">
      <dgm:prSet/>
      <dgm:spPr/>
      <dgm:t>
        <a:bodyPr/>
        <a:lstStyle/>
        <a:p>
          <a:r>
            <a:rPr lang="en-US" dirty="0"/>
            <a:t>Specialist care</a:t>
          </a:r>
        </a:p>
      </dgm:t>
    </dgm:pt>
    <dgm:pt modelId="{CEC99D7A-9152-443C-8CFB-47199256C01C}" type="parTrans" cxnId="{C0C8ABC9-7787-426A-8B31-6DB71CBD8D61}">
      <dgm:prSet/>
      <dgm:spPr/>
      <dgm:t>
        <a:bodyPr/>
        <a:lstStyle/>
        <a:p>
          <a:endParaRPr lang="en-US"/>
        </a:p>
      </dgm:t>
    </dgm:pt>
    <dgm:pt modelId="{D0414680-5457-48E0-8CC2-2495184E1B2A}" type="sibTrans" cxnId="{C0C8ABC9-7787-426A-8B31-6DB71CBD8D61}">
      <dgm:prSet/>
      <dgm:spPr/>
      <dgm:t>
        <a:bodyPr/>
        <a:lstStyle/>
        <a:p>
          <a:endParaRPr lang="en-US"/>
        </a:p>
      </dgm:t>
    </dgm:pt>
    <dgm:pt modelId="{AF309553-84B6-4AB7-AE32-ED752D701A93}">
      <dgm:prSet/>
      <dgm:spPr/>
      <dgm:t>
        <a:bodyPr/>
        <a:lstStyle/>
        <a:p>
          <a:r>
            <a:rPr lang="en-US" dirty="0"/>
            <a:t>Potential loss of autonomy</a:t>
          </a:r>
        </a:p>
      </dgm:t>
    </dgm:pt>
    <dgm:pt modelId="{CFEAFC4A-3F7C-4774-84B3-AB2DE00B404C}" type="parTrans" cxnId="{B7C05250-B496-4233-BC8E-FF1900CEE0BA}">
      <dgm:prSet/>
      <dgm:spPr/>
      <dgm:t>
        <a:bodyPr/>
        <a:lstStyle/>
        <a:p>
          <a:endParaRPr lang="en-US"/>
        </a:p>
      </dgm:t>
    </dgm:pt>
    <dgm:pt modelId="{225031BD-B74A-42EE-B8D9-172656A04E5D}" type="sibTrans" cxnId="{B7C05250-B496-4233-BC8E-FF1900CEE0BA}">
      <dgm:prSet/>
      <dgm:spPr/>
      <dgm:t>
        <a:bodyPr/>
        <a:lstStyle/>
        <a:p>
          <a:endParaRPr lang="en-US"/>
        </a:p>
      </dgm:t>
    </dgm:pt>
    <dgm:pt modelId="{5A6691C4-32BF-4B8C-A6F2-85472F6A98B1}">
      <dgm:prSet/>
      <dgm:spPr/>
      <dgm:t>
        <a:bodyPr/>
        <a:lstStyle/>
        <a:p>
          <a:r>
            <a:rPr lang="en-US" dirty="0"/>
            <a:t>Funding pressures</a:t>
          </a:r>
        </a:p>
      </dgm:t>
    </dgm:pt>
    <dgm:pt modelId="{CC668EB9-1787-48C4-A63F-E75F597F0FC7}" type="parTrans" cxnId="{2445FF2F-397D-4DF7-88F9-CF53F19F55F0}">
      <dgm:prSet/>
      <dgm:spPr/>
      <dgm:t>
        <a:bodyPr/>
        <a:lstStyle/>
        <a:p>
          <a:endParaRPr lang="en-US"/>
        </a:p>
      </dgm:t>
    </dgm:pt>
    <dgm:pt modelId="{7DF5140F-4562-4F9D-B2E2-8FAA4B90A3C4}" type="sibTrans" cxnId="{2445FF2F-397D-4DF7-88F9-CF53F19F55F0}">
      <dgm:prSet/>
      <dgm:spPr/>
      <dgm:t>
        <a:bodyPr/>
        <a:lstStyle/>
        <a:p>
          <a:endParaRPr lang="en-US"/>
        </a:p>
      </dgm:t>
    </dgm:pt>
    <dgm:pt modelId="{7C720AAB-C17D-4FE0-8853-327B169911AD}" type="pres">
      <dgm:prSet presAssocID="{E01B9092-FF03-43D9-8972-4EAAE5853904}" presName="matrix" presStyleCnt="0">
        <dgm:presLayoutVars>
          <dgm:chMax val="1"/>
          <dgm:dir/>
          <dgm:resizeHandles val="exact"/>
        </dgm:presLayoutVars>
      </dgm:prSet>
      <dgm:spPr/>
    </dgm:pt>
    <dgm:pt modelId="{64346363-43EB-4785-ACCB-87521BABBF5D}" type="pres">
      <dgm:prSet presAssocID="{E01B9092-FF03-43D9-8972-4EAAE5853904}" presName="diamond" presStyleLbl="bgShp" presStyleIdx="0" presStyleCnt="1"/>
      <dgm:spPr/>
    </dgm:pt>
    <dgm:pt modelId="{4662A56C-26D5-4CE6-8214-7F2D9E3D0914}" type="pres">
      <dgm:prSet presAssocID="{E01B9092-FF03-43D9-8972-4EAAE5853904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50423F11-8636-47AF-B07E-22A13ABE7993}" type="pres">
      <dgm:prSet presAssocID="{E01B9092-FF03-43D9-8972-4EAAE5853904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CA3FF971-495B-4A7E-9DE4-E24E32A5F59B}" type="pres">
      <dgm:prSet presAssocID="{E01B9092-FF03-43D9-8972-4EAAE5853904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77C46CB9-352B-4363-8623-3922D868B46E}" type="pres">
      <dgm:prSet presAssocID="{E01B9092-FF03-43D9-8972-4EAAE5853904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856BB30B-3A96-465E-BCC5-E1577A2213F5}" type="presOf" srcId="{E01B9092-FF03-43D9-8972-4EAAE5853904}" destId="{7C720AAB-C17D-4FE0-8853-327B169911AD}" srcOrd="0" destOrd="0" presId="urn:microsoft.com/office/officeart/2005/8/layout/matrix3"/>
    <dgm:cxn modelId="{F175AC16-8AC9-4263-80E7-F2F39FBFD678}" srcId="{E01B9092-FF03-43D9-8972-4EAAE5853904}" destId="{40825760-7C16-4782-9909-B68891D3FF26}" srcOrd="0" destOrd="0" parTransId="{B4DD3F24-56A7-4BCA-9252-A4D07A7A8F07}" sibTransId="{E5EBD3EF-E638-4C8B-9E28-A69332B1CD8C}"/>
    <dgm:cxn modelId="{2445FF2F-397D-4DF7-88F9-CF53F19F55F0}" srcId="{E01B9092-FF03-43D9-8972-4EAAE5853904}" destId="{5A6691C4-32BF-4B8C-A6F2-85472F6A98B1}" srcOrd="3" destOrd="0" parTransId="{CC668EB9-1787-48C4-A63F-E75F597F0FC7}" sibTransId="{7DF5140F-4562-4F9D-B2E2-8FAA4B90A3C4}"/>
    <dgm:cxn modelId="{BA3CD540-7D3A-4284-B585-D07A000C7AE6}" type="presOf" srcId="{F22BF9B0-CA71-4A90-9291-80D932B55A2A}" destId="{50423F11-8636-47AF-B07E-22A13ABE7993}" srcOrd="0" destOrd="0" presId="urn:microsoft.com/office/officeart/2005/8/layout/matrix3"/>
    <dgm:cxn modelId="{6F68D469-8969-4C39-99C4-5923244F92AE}" type="presOf" srcId="{5A6691C4-32BF-4B8C-A6F2-85472F6A98B1}" destId="{77C46CB9-352B-4363-8623-3922D868B46E}" srcOrd="0" destOrd="0" presId="urn:microsoft.com/office/officeart/2005/8/layout/matrix3"/>
    <dgm:cxn modelId="{B7C05250-B496-4233-BC8E-FF1900CEE0BA}" srcId="{E01B9092-FF03-43D9-8972-4EAAE5853904}" destId="{AF309553-84B6-4AB7-AE32-ED752D701A93}" srcOrd="2" destOrd="0" parTransId="{CFEAFC4A-3F7C-4774-84B3-AB2DE00B404C}" sibTransId="{225031BD-B74A-42EE-B8D9-172656A04E5D}"/>
    <dgm:cxn modelId="{CFBAFB8F-7987-48EC-AEE5-973CA691B7F6}" type="presOf" srcId="{40825760-7C16-4782-9909-B68891D3FF26}" destId="{4662A56C-26D5-4CE6-8214-7F2D9E3D0914}" srcOrd="0" destOrd="0" presId="urn:microsoft.com/office/officeart/2005/8/layout/matrix3"/>
    <dgm:cxn modelId="{CB14B9A4-BA80-492A-882B-11EBDC99DDBE}" type="presOf" srcId="{AF309553-84B6-4AB7-AE32-ED752D701A93}" destId="{CA3FF971-495B-4A7E-9DE4-E24E32A5F59B}" srcOrd="0" destOrd="0" presId="urn:microsoft.com/office/officeart/2005/8/layout/matrix3"/>
    <dgm:cxn modelId="{C0C8ABC9-7787-426A-8B31-6DB71CBD8D61}" srcId="{E01B9092-FF03-43D9-8972-4EAAE5853904}" destId="{F22BF9B0-CA71-4A90-9291-80D932B55A2A}" srcOrd="1" destOrd="0" parTransId="{CEC99D7A-9152-443C-8CFB-47199256C01C}" sibTransId="{D0414680-5457-48E0-8CC2-2495184E1B2A}"/>
    <dgm:cxn modelId="{3E35DB74-03AC-40B1-9B29-6E9FCEF18845}" type="presParOf" srcId="{7C720AAB-C17D-4FE0-8853-327B169911AD}" destId="{64346363-43EB-4785-ACCB-87521BABBF5D}" srcOrd="0" destOrd="0" presId="urn:microsoft.com/office/officeart/2005/8/layout/matrix3"/>
    <dgm:cxn modelId="{C9F12128-9B39-4058-B0A8-E7D22EEA76A5}" type="presParOf" srcId="{7C720AAB-C17D-4FE0-8853-327B169911AD}" destId="{4662A56C-26D5-4CE6-8214-7F2D9E3D0914}" srcOrd="1" destOrd="0" presId="urn:microsoft.com/office/officeart/2005/8/layout/matrix3"/>
    <dgm:cxn modelId="{5B569141-BC09-43E0-A931-5DAD7A6D15D5}" type="presParOf" srcId="{7C720AAB-C17D-4FE0-8853-327B169911AD}" destId="{50423F11-8636-47AF-B07E-22A13ABE7993}" srcOrd="2" destOrd="0" presId="urn:microsoft.com/office/officeart/2005/8/layout/matrix3"/>
    <dgm:cxn modelId="{55D516E2-3C34-49C8-A995-D497A1846947}" type="presParOf" srcId="{7C720AAB-C17D-4FE0-8853-327B169911AD}" destId="{CA3FF971-495B-4A7E-9DE4-E24E32A5F59B}" srcOrd="3" destOrd="0" presId="urn:microsoft.com/office/officeart/2005/8/layout/matrix3"/>
    <dgm:cxn modelId="{D7C39E21-AD74-4DED-95C9-2BD5FE6C6B55}" type="presParOf" srcId="{7C720AAB-C17D-4FE0-8853-327B169911AD}" destId="{77C46CB9-352B-4363-8623-3922D868B46E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6FB22E4B-E393-4A90-B65E-787FD919DB6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EA92537-4145-435A-BD7A-3AB8C38CAA9D}">
      <dgm:prSet/>
      <dgm:spPr/>
      <dgm:t>
        <a:bodyPr/>
        <a:lstStyle/>
        <a:p>
          <a:r>
            <a:rPr lang="en-US" dirty="0"/>
            <a:t>Telecare</a:t>
          </a:r>
        </a:p>
      </dgm:t>
    </dgm:pt>
    <dgm:pt modelId="{A224DB03-DE12-4159-AE12-3BA9E864F966}" type="parTrans" cxnId="{AD365A8B-7B16-46B6-AFD9-669D1DFAEE86}">
      <dgm:prSet/>
      <dgm:spPr/>
      <dgm:t>
        <a:bodyPr/>
        <a:lstStyle/>
        <a:p>
          <a:endParaRPr lang="en-US"/>
        </a:p>
      </dgm:t>
    </dgm:pt>
    <dgm:pt modelId="{301D95B9-3E14-44B2-B485-0332C6A4FF67}" type="sibTrans" cxnId="{AD365A8B-7B16-46B6-AFD9-669D1DFAEE86}">
      <dgm:prSet/>
      <dgm:spPr/>
      <dgm:t>
        <a:bodyPr/>
        <a:lstStyle/>
        <a:p>
          <a:endParaRPr lang="en-US"/>
        </a:p>
      </dgm:t>
    </dgm:pt>
    <dgm:pt modelId="{3170759B-A078-4768-897E-56BA8A6F0615}">
      <dgm:prSet/>
      <dgm:spPr/>
      <dgm:t>
        <a:bodyPr/>
        <a:lstStyle/>
        <a:p>
          <a:r>
            <a:rPr lang="en-US" dirty="0"/>
            <a:t>Remote monitoring</a:t>
          </a:r>
        </a:p>
      </dgm:t>
    </dgm:pt>
    <dgm:pt modelId="{20C0A5DF-1DF2-4E1A-871A-B7011D2CBDA9}" type="parTrans" cxnId="{8F41A63E-997B-48D6-9090-4FD3CAC5F7F1}">
      <dgm:prSet/>
      <dgm:spPr/>
      <dgm:t>
        <a:bodyPr/>
        <a:lstStyle/>
        <a:p>
          <a:endParaRPr lang="en-US"/>
        </a:p>
      </dgm:t>
    </dgm:pt>
    <dgm:pt modelId="{36CDF3D8-351A-4A05-90D2-8AEDFF2B7542}" type="sibTrans" cxnId="{8F41A63E-997B-48D6-9090-4FD3CAC5F7F1}">
      <dgm:prSet/>
      <dgm:spPr/>
      <dgm:t>
        <a:bodyPr/>
        <a:lstStyle/>
        <a:p>
          <a:endParaRPr lang="en-US"/>
        </a:p>
      </dgm:t>
    </dgm:pt>
    <dgm:pt modelId="{F653C92D-61E9-4464-8103-9948820AB06E}">
      <dgm:prSet/>
      <dgm:spPr/>
      <dgm:t>
        <a:bodyPr/>
        <a:lstStyle/>
        <a:p>
          <a:r>
            <a:rPr lang="en-US" dirty="0"/>
            <a:t>Smart homes</a:t>
          </a:r>
        </a:p>
      </dgm:t>
    </dgm:pt>
    <dgm:pt modelId="{69463740-C25B-4FF0-93E3-16863D6996EA}" type="parTrans" cxnId="{4253BD05-D3E8-431A-8DD0-169BCAC6D780}">
      <dgm:prSet/>
      <dgm:spPr/>
      <dgm:t>
        <a:bodyPr/>
        <a:lstStyle/>
        <a:p>
          <a:endParaRPr lang="en-US"/>
        </a:p>
      </dgm:t>
    </dgm:pt>
    <dgm:pt modelId="{EC4FB900-DEDA-4046-AB28-48065E113130}" type="sibTrans" cxnId="{4253BD05-D3E8-431A-8DD0-169BCAC6D780}">
      <dgm:prSet/>
      <dgm:spPr/>
      <dgm:t>
        <a:bodyPr/>
        <a:lstStyle/>
        <a:p>
          <a:endParaRPr lang="en-US"/>
        </a:p>
      </dgm:t>
    </dgm:pt>
    <dgm:pt modelId="{D73D81CC-32FC-4C98-9ED5-4771EE1E0E67}">
      <dgm:prSet/>
      <dgm:spPr/>
      <dgm:t>
        <a:bodyPr/>
        <a:lstStyle/>
        <a:p>
          <a:r>
            <a:rPr lang="en-US" dirty="0"/>
            <a:t>Medication reminders</a:t>
          </a:r>
        </a:p>
      </dgm:t>
    </dgm:pt>
    <dgm:pt modelId="{ABD32832-BEBD-4640-AA3E-4BD5654AC5C3}" type="parTrans" cxnId="{BC4DA70D-E22B-429C-BBED-B31109056CBF}">
      <dgm:prSet/>
      <dgm:spPr/>
      <dgm:t>
        <a:bodyPr/>
        <a:lstStyle/>
        <a:p>
          <a:endParaRPr lang="en-US"/>
        </a:p>
      </dgm:t>
    </dgm:pt>
    <dgm:pt modelId="{4B3EFF11-B2BC-4217-97D7-36710A8487C8}" type="sibTrans" cxnId="{BC4DA70D-E22B-429C-BBED-B31109056CBF}">
      <dgm:prSet/>
      <dgm:spPr/>
      <dgm:t>
        <a:bodyPr/>
        <a:lstStyle/>
        <a:p>
          <a:endParaRPr lang="en-US"/>
        </a:p>
      </dgm:t>
    </dgm:pt>
    <dgm:pt modelId="{1C8B311E-CC59-4FC9-A0F5-25D99B6AEFA0}">
      <dgm:prSet/>
      <dgm:spPr/>
      <dgm:t>
        <a:bodyPr/>
        <a:lstStyle/>
        <a:p>
          <a:pPr>
            <a:buNone/>
          </a:pPr>
          <a:r>
            <a:rPr lang="en-GB"/>
            <a:t>"Telecare has been associated with improved safety and reduced emergency admissions."</a:t>
          </a:r>
        </a:p>
      </dgm:t>
    </dgm:pt>
    <dgm:pt modelId="{D538C604-6E36-4C69-B9A9-7F18A62A259F}" type="parTrans" cxnId="{70F1C187-7BC7-4B51-B975-2A63B8466C17}">
      <dgm:prSet/>
      <dgm:spPr/>
      <dgm:t>
        <a:bodyPr/>
        <a:lstStyle/>
        <a:p>
          <a:endParaRPr lang="en-GB"/>
        </a:p>
      </dgm:t>
    </dgm:pt>
    <dgm:pt modelId="{FFAE958A-6179-4E5B-ACA6-0F2B12AF3B07}" type="sibTrans" cxnId="{70F1C187-7BC7-4B51-B975-2A63B8466C17}">
      <dgm:prSet/>
      <dgm:spPr/>
      <dgm:t>
        <a:bodyPr/>
        <a:lstStyle/>
        <a:p>
          <a:endParaRPr lang="en-GB"/>
        </a:p>
      </dgm:t>
    </dgm:pt>
    <dgm:pt modelId="{46F48AF6-DD90-4897-A2A3-FC484493F4E6}" type="pres">
      <dgm:prSet presAssocID="{6FB22E4B-E393-4A90-B65E-787FD919DB64}" presName="linear" presStyleCnt="0">
        <dgm:presLayoutVars>
          <dgm:animLvl val="lvl"/>
          <dgm:resizeHandles val="exact"/>
        </dgm:presLayoutVars>
      </dgm:prSet>
      <dgm:spPr/>
    </dgm:pt>
    <dgm:pt modelId="{DBDCF856-9DD2-4C3C-958F-A31B47957808}" type="pres">
      <dgm:prSet presAssocID="{4EA92537-4145-435A-BD7A-3AB8C38CAA9D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B7054B48-CD1E-457D-AF96-D2A1615E9B95}" type="pres">
      <dgm:prSet presAssocID="{301D95B9-3E14-44B2-B485-0332C6A4FF67}" presName="spacer" presStyleCnt="0"/>
      <dgm:spPr/>
    </dgm:pt>
    <dgm:pt modelId="{F6FFD456-0755-434F-B310-856D30B76B7F}" type="pres">
      <dgm:prSet presAssocID="{3170759B-A078-4768-897E-56BA8A6F061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8A61268-F903-4255-8F8D-806D359003FD}" type="pres">
      <dgm:prSet presAssocID="{36CDF3D8-351A-4A05-90D2-8AEDFF2B7542}" presName="spacer" presStyleCnt="0"/>
      <dgm:spPr/>
    </dgm:pt>
    <dgm:pt modelId="{BC31308C-7978-4103-9441-257E2D067C4E}" type="pres">
      <dgm:prSet presAssocID="{F653C92D-61E9-4464-8103-9948820AB06E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8913CD4D-3962-414B-92AA-7D45BDC6E67E}" type="pres">
      <dgm:prSet presAssocID="{EC4FB900-DEDA-4046-AB28-48065E113130}" presName="spacer" presStyleCnt="0"/>
      <dgm:spPr/>
    </dgm:pt>
    <dgm:pt modelId="{EEAD2670-F724-459C-9F75-94A64A07AFEA}" type="pres">
      <dgm:prSet presAssocID="{D73D81CC-32FC-4C98-9ED5-4771EE1E0E6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CADDFF7C-2450-4320-8FB6-BFE84FD810FE}" type="pres">
      <dgm:prSet presAssocID="{4B3EFF11-B2BC-4217-97D7-36710A8487C8}" presName="spacer" presStyleCnt="0"/>
      <dgm:spPr/>
    </dgm:pt>
    <dgm:pt modelId="{B357B21E-D118-4CC9-BC2D-CD2CB0741514}" type="pres">
      <dgm:prSet presAssocID="{1C8B311E-CC59-4FC9-A0F5-25D99B6AEFA0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8DD2D200-E6C3-4079-88FA-1B1AD03037C9}" type="presOf" srcId="{4EA92537-4145-435A-BD7A-3AB8C38CAA9D}" destId="{DBDCF856-9DD2-4C3C-958F-A31B47957808}" srcOrd="0" destOrd="0" presId="urn:microsoft.com/office/officeart/2005/8/layout/vList2"/>
    <dgm:cxn modelId="{4253BD05-D3E8-431A-8DD0-169BCAC6D780}" srcId="{6FB22E4B-E393-4A90-B65E-787FD919DB64}" destId="{F653C92D-61E9-4464-8103-9948820AB06E}" srcOrd="2" destOrd="0" parTransId="{69463740-C25B-4FF0-93E3-16863D6996EA}" sibTransId="{EC4FB900-DEDA-4046-AB28-48065E113130}"/>
    <dgm:cxn modelId="{BC4DA70D-E22B-429C-BBED-B31109056CBF}" srcId="{6FB22E4B-E393-4A90-B65E-787FD919DB64}" destId="{D73D81CC-32FC-4C98-9ED5-4771EE1E0E67}" srcOrd="3" destOrd="0" parTransId="{ABD32832-BEBD-4640-AA3E-4BD5654AC5C3}" sibTransId="{4B3EFF11-B2BC-4217-97D7-36710A8487C8}"/>
    <dgm:cxn modelId="{6985642D-794E-49D6-AFF9-AD4E7F78BF58}" type="presOf" srcId="{6FB22E4B-E393-4A90-B65E-787FD919DB64}" destId="{46F48AF6-DD90-4897-A2A3-FC484493F4E6}" srcOrd="0" destOrd="0" presId="urn:microsoft.com/office/officeart/2005/8/layout/vList2"/>
    <dgm:cxn modelId="{8F41A63E-997B-48D6-9090-4FD3CAC5F7F1}" srcId="{6FB22E4B-E393-4A90-B65E-787FD919DB64}" destId="{3170759B-A078-4768-897E-56BA8A6F0615}" srcOrd="1" destOrd="0" parTransId="{20C0A5DF-1DF2-4E1A-871A-B7011D2CBDA9}" sibTransId="{36CDF3D8-351A-4A05-90D2-8AEDFF2B7542}"/>
    <dgm:cxn modelId="{70F1C187-7BC7-4B51-B975-2A63B8466C17}" srcId="{6FB22E4B-E393-4A90-B65E-787FD919DB64}" destId="{1C8B311E-CC59-4FC9-A0F5-25D99B6AEFA0}" srcOrd="4" destOrd="0" parTransId="{D538C604-6E36-4C69-B9A9-7F18A62A259F}" sibTransId="{FFAE958A-6179-4E5B-ACA6-0F2B12AF3B07}"/>
    <dgm:cxn modelId="{AD365A8B-7B16-46B6-AFD9-669D1DFAEE86}" srcId="{6FB22E4B-E393-4A90-B65E-787FD919DB64}" destId="{4EA92537-4145-435A-BD7A-3AB8C38CAA9D}" srcOrd="0" destOrd="0" parTransId="{A224DB03-DE12-4159-AE12-3BA9E864F966}" sibTransId="{301D95B9-3E14-44B2-B485-0332C6A4FF67}"/>
    <dgm:cxn modelId="{D2BB4CB0-6518-4190-9592-696512CF0E2F}" type="presOf" srcId="{3170759B-A078-4768-897E-56BA8A6F0615}" destId="{F6FFD456-0755-434F-B310-856D30B76B7F}" srcOrd="0" destOrd="0" presId="urn:microsoft.com/office/officeart/2005/8/layout/vList2"/>
    <dgm:cxn modelId="{C43058C0-3832-46CD-9D42-1685B4C65BDE}" type="presOf" srcId="{D73D81CC-32FC-4C98-9ED5-4771EE1E0E67}" destId="{EEAD2670-F724-459C-9F75-94A64A07AFEA}" srcOrd="0" destOrd="0" presId="urn:microsoft.com/office/officeart/2005/8/layout/vList2"/>
    <dgm:cxn modelId="{2C8A8FD4-AD2C-49F1-8512-107451CC1D3C}" type="presOf" srcId="{1C8B311E-CC59-4FC9-A0F5-25D99B6AEFA0}" destId="{B357B21E-D118-4CC9-BC2D-CD2CB0741514}" srcOrd="0" destOrd="0" presId="urn:microsoft.com/office/officeart/2005/8/layout/vList2"/>
    <dgm:cxn modelId="{F1E2E8DA-9433-4656-B50B-C31F1DFB36A1}" type="presOf" srcId="{F653C92D-61E9-4464-8103-9948820AB06E}" destId="{BC31308C-7978-4103-9441-257E2D067C4E}" srcOrd="0" destOrd="0" presId="urn:microsoft.com/office/officeart/2005/8/layout/vList2"/>
    <dgm:cxn modelId="{D56D1203-DB26-4B10-83DE-ABD4904101C2}" type="presParOf" srcId="{46F48AF6-DD90-4897-A2A3-FC484493F4E6}" destId="{DBDCF856-9DD2-4C3C-958F-A31B47957808}" srcOrd="0" destOrd="0" presId="urn:microsoft.com/office/officeart/2005/8/layout/vList2"/>
    <dgm:cxn modelId="{D05E97F9-FFE8-441E-AA39-38572A7D0824}" type="presParOf" srcId="{46F48AF6-DD90-4897-A2A3-FC484493F4E6}" destId="{B7054B48-CD1E-457D-AF96-D2A1615E9B95}" srcOrd="1" destOrd="0" presId="urn:microsoft.com/office/officeart/2005/8/layout/vList2"/>
    <dgm:cxn modelId="{A3B2C61F-04B8-434C-A517-D9336ABC9003}" type="presParOf" srcId="{46F48AF6-DD90-4897-A2A3-FC484493F4E6}" destId="{F6FFD456-0755-434F-B310-856D30B76B7F}" srcOrd="2" destOrd="0" presId="urn:microsoft.com/office/officeart/2005/8/layout/vList2"/>
    <dgm:cxn modelId="{DE6094B8-15F2-4154-80A1-2A552AD92BCE}" type="presParOf" srcId="{46F48AF6-DD90-4897-A2A3-FC484493F4E6}" destId="{58A61268-F903-4255-8F8D-806D359003FD}" srcOrd="3" destOrd="0" presId="urn:microsoft.com/office/officeart/2005/8/layout/vList2"/>
    <dgm:cxn modelId="{7F52EAE7-E7EA-4759-A12D-2AFA28073ADF}" type="presParOf" srcId="{46F48AF6-DD90-4897-A2A3-FC484493F4E6}" destId="{BC31308C-7978-4103-9441-257E2D067C4E}" srcOrd="4" destOrd="0" presId="urn:microsoft.com/office/officeart/2005/8/layout/vList2"/>
    <dgm:cxn modelId="{AEF6D823-79DA-42C8-95DA-1372F60347E0}" type="presParOf" srcId="{46F48AF6-DD90-4897-A2A3-FC484493F4E6}" destId="{8913CD4D-3962-414B-92AA-7D45BDC6E67E}" srcOrd="5" destOrd="0" presId="urn:microsoft.com/office/officeart/2005/8/layout/vList2"/>
    <dgm:cxn modelId="{B774579A-014F-4C98-8C47-25648246C5D3}" type="presParOf" srcId="{46F48AF6-DD90-4897-A2A3-FC484493F4E6}" destId="{EEAD2670-F724-459C-9F75-94A64A07AFEA}" srcOrd="6" destOrd="0" presId="urn:microsoft.com/office/officeart/2005/8/layout/vList2"/>
    <dgm:cxn modelId="{0C444FA3-3305-46C9-8E70-D06F8D1EC98C}" type="presParOf" srcId="{46F48AF6-DD90-4897-A2A3-FC484493F4E6}" destId="{CADDFF7C-2450-4320-8FB6-BFE84FD810FE}" srcOrd="7" destOrd="0" presId="urn:microsoft.com/office/officeart/2005/8/layout/vList2"/>
    <dgm:cxn modelId="{A82C51E7-C1DE-4FA9-A354-F9B56076008F}" type="presParOf" srcId="{46F48AF6-DD90-4897-A2A3-FC484493F4E6}" destId="{B357B21E-D118-4CC9-BC2D-CD2CB0741514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14052CB0-68C8-4270-B55D-B251541CAFC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9FB4BBD-42E5-41DA-BD62-0BAF3A6AFFBB}">
      <dgm:prSet/>
      <dgm:spPr/>
      <dgm:t>
        <a:bodyPr/>
        <a:lstStyle/>
        <a:p>
          <a:r>
            <a:rPr lang="en-US" dirty="0"/>
            <a:t>Advice services</a:t>
          </a:r>
        </a:p>
      </dgm:t>
    </dgm:pt>
    <dgm:pt modelId="{DC1B481D-09B8-4DE9-A575-2E6A3613482E}" type="parTrans" cxnId="{6C198FB4-1C67-4287-A015-282CE1B346C4}">
      <dgm:prSet/>
      <dgm:spPr/>
      <dgm:t>
        <a:bodyPr/>
        <a:lstStyle/>
        <a:p>
          <a:endParaRPr lang="en-US"/>
        </a:p>
      </dgm:t>
    </dgm:pt>
    <dgm:pt modelId="{4EE5C9DD-FBA3-4263-91B4-8E361CD76176}" type="sibTrans" cxnId="{6C198FB4-1C67-4287-A015-282CE1B346C4}">
      <dgm:prSet/>
      <dgm:spPr/>
      <dgm:t>
        <a:bodyPr/>
        <a:lstStyle/>
        <a:p>
          <a:endParaRPr lang="en-US"/>
        </a:p>
      </dgm:t>
    </dgm:pt>
    <dgm:pt modelId="{ECC4F9B5-C6FD-43A2-8CF8-0EA7F28FD8AC}">
      <dgm:prSet/>
      <dgm:spPr/>
      <dgm:t>
        <a:bodyPr/>
        <a:lstStyle/>
        <a:p>
          <a:r>
            <a:rPr lang="en-US" dirty="0"/>
            <a:t>Befriending</a:t>
          </a:r>
        </a:p>
      </dgm:t>
    </dgm:pt>
    <dgm:pt modelId="{B0255336-B6CD-4AAB-99A9-F2F85787B57D}" type="parTrans" cxnId="{46214A4C-3BA6-491A-9760-4F5BD047258E}">
      <dgm:prSet/>
      <dgm:spPr/>
      <dgm:t>
        <a:bodyPr/>
        <a:lstStyle/>
        <a:p>
          <a:endParaRPr lang="en-US"/>
        </a:p>
      </dgm:t>
    </dgm:pt>
    <dgm:pt modelId="{9BC7F530-97E4-4E39-97D5-5E5F4844138B}" type="sibTrans" cxnId="{46214A4C-3BA6-491A-9760-4F5BD047258E}">
      <dgm:prSet/>
      <dgm:spPr/>
      <dgm:t>
        <a:bodyPr/>
        <a:lstStyle/>
        <a:p>
          <a:endParaRPr lang="en-US"/>
        </a:p>
      </dgm:t>
    </dgm:pt>
    <dgm:pt modelId="{FA8C5A2B-4C92-4623-B754-705745D60BCA}">
      <dgm:prSet/>
      <dgm:spPr/>
      <dgm:t>
        <a:bodyPr/>
        <a:lstStyle/>
        <a:p>
          <a:r>
            <a:rPr lang="en-US" dirty="0"/>
            <a:t>Reducing loneliness</a:t>
          </a:r>
        </a:p>
      </dgm:t>
    </dgm:pt>
    <dgm:pt modelId="{A24A2F65-03B2-4FD2-93AA-5E39511459A8}" type="parTrans" cxnId="{62973C01-2E19-4569-8D64-D97797F9F43E}">
      <dgm:prSet/>
      <dgm:spPr/>
      <dgm:t>
        <a:bodyPr/>
        <a:lstStyle/>
        <a:p>
          <a:endParaRPr lang="en-US"/>
        </a:p>
      </dgm:t>
    </dgm:pt>
    <dgm:pt modelId="{B26B80B0-BC65-4B4A-AE11-64E7E1BCB8F9}" type="sibTrans" cxnId="{62973C01-2E19-4569-8D64-D97797F9F43E}">
      <dgm:prSet/>
      <dgm:spPr/>
      <dgm:t>
        <a:bodyPr/>
        <a:lstStyle/>
        <a:p>
          <a:endParaRPr lang="en-US"/>
        </a:p>
      </dgm:t>
    </dgm:pt>
    <dgm:pt modelId="{C4B8EC7C-8EEB-48E4-B88E-7DB2DD4DCAF0}">
      <dgm:prSet/>
      <dgm:spPr/>
      <dgm:t>
        <a:bodyPr/>
        <a:lstStyle/>
        <a:p>
          <a:r>
            <a:rPr lang="en-US" dirty="0"/>
            <a:t>Community engagement</a:t>
          </a:r>
        </a:p>
      </dgm:t>
    </dgm:pt>
    <dgm:pt modelId="{F3984309-49B8-44C5-85E8-50E9B9ADA9FE}" type="parTrans" cxnId="{7361BA5C-2233-484C-B129-F7BDEF88361D}">
      <dgm:prSet/>
      <dgm:spPr/>
      <dgm:t>
        <a:bodyPr/>
        <a:lstStyle/>
        <a:p>
          <a:endParaRPr lang="en-US"/>
        </a:p>
      </dgm:t>
    </dgm:pt>
    <dgm:pt modelId="{1C7DEE09-74B7-4FB7-89BC-3CCB44187BE3}" type="sibTrans" cxnId="{7361BA5C-2233-484C-B129-F7BDEF88361D}">
      <dgm:prSet/>
      <dgm:spPr/>
      <dgm:t>
        <a:bodyPr/>
        <a:lstStyle/>
        <a:p>
          <a:endParaRPr lang="en-US"/>
        </a:p>
      </dgm:t>
    </dgm:pt>
    <dgm:pt modelId="{6168B8D6-1E8E-4FE1-913E-DF2A977ABADF}">
      <dgm:prSet/>
      <dgm:spPr/>
      <dgm:t>
        <a:bodyPr/>
        <a:lstStyle/>
        <a:p>
          <a:pPr>
            <a:buNone/>
          </a:pPr>
          <a:r>
            <a:rPr lang="en-GB"/>
            <a:t>"Loneliness affects over one million older people in the UK (Age UK, 2024)."</a:t>
          </a:r>
        </a:p>
      </dgm:t>
    </dgm:pt>
    <dgm:pt modelId="{1A811B91-494D-4C52-B34A-02641A221A07}" type="parTrans" cxnId="{D37737AB-4104-4C34-ABD0-2FFF16F7BF9C}">
      <dgm:prSet/>
      <dgm:spPr/>
      <dgm:t>
        <a:bodyPr/>
        <a:lstStyle/>
        <a:p>
          <a:endParaRPr lang="en-GB"/>
        </a:p>
      </dgm:t>
    </dgm:pt>
    <dgm:pt modelId="{7017C0CB-1C66-4E5C-A320-EEBAC9F9993A}" type="sibTrans" cxnId="{D37737AB-4104-4C34-ABD0-2FFF16F7BF9C}">
      <dgm:prSet/>
      <dgm:spPr/>
      <dgm:t>
        <a:bodyPr/>
        <a:lstStyle/>
        <a:p>
          <a:endParaRPr lang="en-GB"/>
        </a:p>
      </dgm:t>
    </dgm:pt>
    <dgm:pt modelId="{28DE72DE-8B18-44BF-BB5A-CEB9B679C6FE}" type="pres">
      <dgm:prSet presAssocID="{14052CB0-68C8-4270-B55D-B251541CAFC3}" presName="linear" presStyleCnt="0">
        <dgm:presLayoutVars>
          <dgm:animLvl val="lvl"/>
          <dgm:resizeHandles val="exact"/>
        </dgm:presLayoutVars>
      </dgm:prSet>
      <dgm:spPr/>
    </dgm:pt>
    <dgm:pt modelId="{578ADD86-F8CD-440D-80D2-B62D44F2E310}" type="pres">
      <dgm:prSet presAssocID="{99FB4BBD-42E5-41DA-BD62-0BAF3A6AFFB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1D7568A-662C-4CAF-A78F-A23C904A1DE6}" type="pres">
      <dgm:prSet presAssocID="{4EE5C9DD-FBA3-4263-91B4-8E361CD76176}" presName="spacer" presStyleCnt="0"/>
      <dgm:spPr/>
    </dgm:pt>
    <dgm:pt modelId="{F708274F-C509-4349-BC74-449B6BE4FC0C}" type="pres">
      <dgm:prSet presAssocID="{ECC4F9B5-C6FD-43A2-8CF8-0EA7F28FD8A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356B4850-3EEE-4461-8556-8AE8D0C700F9}" type="pres">
      <dgm:prSet presAssocID="{9BC7F530-97E4-4E39-97D5-5E5F4844138B}" presName="spacer" presStyleCnt="0"/>
      <dgm:spPr/>
    </dgm:pt>
    <dgm:pt modelId="{487D6EB3-FC5E-490B-8D12-FAC4E47B60D7}" type="pres">
      <dgm:prSet presAssocID="{FA8C5A2B-4C92-4623-B754-705745D60BC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9D4513C-5675-4D0B-B0D7-D799581CA869}" type="pres">
      <dgm:prSet presAssocID="{B26B80B0-BC65-4B4A-AE11-64E7E1BCB8F9}" presName="spacer" presStyleCnt="0"/>
      <dgm:spPr/>
    </dgm:pt>
    <dgm:pt modelId="{C6DB6ECE-2FB5-4732-9289-9485F5F816D3}" type="pres">
      <dgm:prSet presAssocID="{C4B8EC7C-8EEB-48E4-B88E-7DB2DD4DCAF0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7E535324-3531-4E44-8862-52E15497785D}" type="pres">
      <dgm:prSet presAssocID="{1C7DEE09-74B7-4FB7-89BC-3CCB44187BE3}" presName="spacer" presStyleCnt="0"/>
      <dgm:spPr/>
    </dgm:pt>
    <dgm:pt modelId="{377FD541-A623-4BE7-88E2-9DB170141E7C}" type="pres">
      <dgm:prSet presAssocID="{6168B8D6-1E8E-4FE1-913E-DF2A977ABADF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62973C01-2E19-4569-8D64-D97797F9F43E}" srcId="{14052CB0-68C8-4270-B55D-B251541CAFC3}" destId="{FA8C5A2B-4C92-4623-B754-705745D60BCA}" srcOrd="2" destOrd="0" parTransId="{A24A2F65-03B2-4FD2-93AA-5E39511459A8}" sibTransId="{B26B80B0-BC65-4B4A-AE11-64E7E1BCB8F9}"/>
    <dgm:cxn modelId="{7361BA5C-2233-484C-B129-F7BDEF88361D}" srcId="{14052CB0-68C8-4270-B55D-B251541CAFC3}" destId="{C4B8EC7C-8EEB-48E4-B88E-7DB2DD4DCAF0}" srcOrd="3" destOrd="0" parTransId="{F3984309-49B8-44C5-85E8-50E9B9ADA9FE}" sibTransId="{1C7DEE09-74B7-4FB7-89BC-3CCB44187BE3}"/>
    <dgm:cxn modelId="{46214A4C-3BA6-491A-9760-4F5BD047258E}" srcId="{14052CB0-68C8-4270-B55D-B251541CAFC3}" destId="{ECC4F9B5-C6FD-43A2-8CF8-0EA7F28FD8AC}" srcOrd="1" destOrd="0" parTransId="{B0255336-B6CD-4AAB-99A9-F2F85787B57D}" sibTransId="{9BC7F530-97E4-4E39-97D5-5E5F4844138B}"/>
    <dgm:cxn modelId="{1C199650-2E29-48DF-8131-BA5D9CD4ABD8}" type="presOf" srcId="{6168B8D6-1E8E-4FE1-913E-DF2A977ABADF}" destId="{377FD541-A623-4BE7-88E2-9DB170141E7C}" srcOrd="0" destOrd="0" presId="urn:microsoft.com/office/officeart/2005/8/layout/vList2"/>
    <dgm:cxn modelId="{D37737AB-4104-4C34-ABD0-2FFF16F7BF9C}" srcId="{14052CB0-68C8-4270-B55D-B251541CAFC3}" destId="{6168B8D6-1E8E-4FE1-913E-DF2A977ABADF}" srcOrd="4" destOrd="0" parTransId="{1A811B91-494D-4C52-B34A-02641A221A07}" sibTransId="{7017C0CB-1C66-4E5C-A320-EEBAC9F9993A}"/>
    <dgm:cxn modelId="{6C198FB4-1C67-4287-A015-282CE1B346C4}" srcId="{14052CB0-68C8-4270-B55D-B251541CAFC3}" destId="{99FB4BBD-42E5-41DA-BD62-0BAF3A6AFFBB}" srcOrd="0" destOrd="0" parTransId="{DC1B481D-09B8-4DE9-A575-2E6A3613482E}" sibTransId="{4EE5C9DD-FBA3-4263-91B4-8E361CD76176}"/>
    <dgm:cxn modelId="{F7FC5BB7-A6AD-40E2-AB5C-6FEA7A3D471B}" type="presOf" srcId="{ECC4F9B5-C6FD-43A2-8CF8-0EA7F28FD8AC}" destId="{F708274F-C509-4349-BC74-449B6BE4FC0C}" srcOrd="0" destOrd="0" presId="urn:microsoft.com/office/officeart/2005/8/layout/vList2"/>
    <dgm:cxn modelId="{B61FBEC4-FF44-4F7C-900F-750D8B796208}" type="presOf" srcId="{FA8C5A2B-4C92-4623-B754-705745D60BCA}" destId="{487D6EB3-FC5E-490B-8D12-FAC4E47B60D7}" srcOrd="0" destOrd="0" presId="urn:microsoft.com/office/officeart/2005/8/layout/vList2"/>
    <dgm:cxn modelId="{05E16CD2-3D42-48A8-B7AB-61269255C5D9}" type="presOf" srcId="{99FB4BBD-42E5-41DA-BD62-0BAF3A6AFFBB}" destId="{578ADD86-F8CD-440D-80D2-B62D44F2E310}" srcOrd="0" destOrd="0" presId="urn:microsoft.com/office/officeart/2005/8/layout/vList2"/>
    <dgm:cxn modelId="{3DE58FE7-4FF4-4FFB-8D6C-25AEAA8112C2}" type="presOf" srcId="{C4B8EC7C-8EEB-48E4-B88E-7DB2DD4DCAF0}" destId="{C6DB6ECE-2FB5-4732-9289-9485F5F816D3}" srcOrd="0" destOrd="0" presId="urn:microsoft.com/office/officeart/2005/8/layout/vList2"/>
    <dgm:cxn modelId="{0A676BFE-AC68-4D5C-9967-100A726F6CE4}" type="presOf" srcId="{14052CB0-68C8-4270-B55D-B251541CAFC3}" destId="{28DE72DE-8B18-44BF-BB5A-CEB9B679C6FE}" srcOrd="0" destOrd="0" presId="urn:microsoft.com/office/officeart/2005/8/layout/vList2"/>
    <dgm:cxn modelId="{47DE618F-FA8E-4124-A6F0-63BD8F3B46F0}" type="presParOf" srcId="{28DE72DE-8B18-44BF-BB5A-CEB9B679C6FE}" destId="{578ADD86-F8CD-440D-80D2-B62D44F2E310}" srcOrd="0" destOrd="0" presId="urn:microsoft.com/office/officeart/2005/8/layout/vList2"/>
    <dgm:cxn modelId="{C0916BA3-BA09-4818-B8ED-2EFAAFEE47E7}" type="presParOf" srcId="{28DE72DE-8B18-44BF-BB5A-CEB9B679C6FE}" destId="{91D7568A-662C-4CAF-A78F-A23C904A1DE6}" srcOrd="1" destOrd="0" presId="urn:microsoft.com/office/officeart/2005/8/layout/vList2"/>
    <dgm:cxn modelId="{943DDAA7-9AB9-41B6-A957-69E4CC7F7623}" type="presParOf" srcId="{28DE72DE-8B18-44BF-BB5A-CEB9B679C6FE}" destId="{F708274F-C509-4349-BC74-449B6BE4FC0C}" srcOrd="2" destOrd="0" presId="urn:microsoft.com/office/officeart/2005/8/layout/vList2"/>
    <dgm:cxn modelId="{0E211EB8-67D1-4414-AA78-182E3CCCE7A0}" type="presParOf" srcId="{28DE72DE-8B18-44BF-BB5A-CEB9B679C6FE}" destId="{356B4850-3EEE-4461-8556-8AE8D0C700F9}" srcOrd="3" destOrd="0" presId="urn:microsoft.com/office/officeart/2005/8/layout/vList2"/>
    <dgm:cxn modelId="{7B7ECD62-D2E2-4FAC-A26B-83D23C600C75}" type="presParOf" srcId="{28DE72DE-8B18-44BF-BB5A-CEB9B679C6FE}" destId="{487D6EB3-FC5E-490B-8D12-FAC4E47B60D7}" srcOrd="4" destOrd="0" presId="urn:microsoft.com/office/officeart/2005/8/layout/vList2"/>
    <dgm:cxn modelId="{45584925-C5B6-4D4A-9725-FF204F04D537}" type="presParOf" srcId="{28DE72DE-8B18-44BF-BB5A-CEB9B679C6FE}" destId="{09D4513C-5675-4D0B-B0D7-D799581CA869}" srcOrd="5" destOrd="0" presId="urn:microsoft.com/office/officeart/2005/8/layout/vList2"/>
    <dgm:cxn modelId="{C91A7E1D-98DE-447C-8073-87FB7F6C64E5}" type="presParOf" srcId="{28DE72DE-8B18-44BF-BB5A-CEB9B679C6FE}" destId="{C6DB6ECE-2FB5-4732-9289-9485F5F816D3}" srcOrd="6" destOrd="0" presId="urn:microsoft.com/office/officeart/2005/8/layout/vList2"/>
    <dgm:cxn modelId="{ECAA83ED-2849-4202-BE8B-725C0662D135}" type="presParOf" srcId="{28DE72DE-8B18-44BF-BB5A-CEB9B679C6FE}" destId="{7E535324-3531-4E44-8862-52E15497785D}" srcOrd="7" destOrd="0" presId="urn:microsoft.com/office/officeart/2005/8/layout/vList2"/>
    <dgm:cxn modelId="{C13C8D0C-95A4-4272-A84A-0A6C2FFE8018}" type="presParOf" srcId="{28DE72DE-8B18-44BF-BB5A-CEB9B679C6FE}" destId="{377FD541-A623-4BE7-88E2-9DB170141E7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40E2975D-71C4-4BAD-8090-12FE5C861AAA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4D7E142-1008-4BED-9F5C-1A6257605CE0}">
      <dgm:prSet/>
      <dgm:spPr/>
      <dgm:t>
        <a:bodyPr/>
        <a:lstStyle/>
        <a:p>
          <a:r>
            <a:rPr lang="en-US" dirty="0"/>
            <a:t>Netherlands model</a:t>
          </a:r>
        </a:p>
      </dgm:t>
    </dgm:pt>
    <dgm:pt modelId="{7C66C341-6858-4CB2-A0C1-EAC87FE9AAC5}" type="parTrans" cxnId="{AF883822-A34E-4389-9314-AE0CE331D809}">
      <dgm:prSet/>
      <dgm:spPr/>
      <dgm:t>
        <a:bodyPr/>
        <a:lstStyle/>
        <a:p>
          <a:endParaRPr lang="en-US"/>
        </a:p>
      </dgm:t>
    </dgm:pt>
    <dgm:pt modelId="{4F537C6C-8F33-47C4-91EB-F391ED791DDB}" type="sibTrans" cxnId="{AF883822-A34E-4389-9314-AE0CE331D809}">
      <dgm:prSet/>
      <dgm:spPr/>
      <dgm:t>
        <a:bodyPr/>
        <a:lstStyle/>
        <a:p>
          <a:endParaRPr lang="en-US"/>
        </a:p>
      </dgm:t>
    </dgm:pt>
    <dgm:pt modelId="{90AE6DEC-28F5-4E61-98C8-5C309D2D0463}">
      <dgm:prSet/>
      <dgm:spPr/>
      <dgm:t>
        <a:bodyPr/>
        <a:lstStyle/>
        <a:p>
          <a:r>
            <a:rPr lang="en-US" dirty="0"/>
            <a:t>Person-centred design</a:t>
          </a:r>
        </a:p>
      </dgm:t>
    </dgm:pt>
    <dgm:pt modelId="{EA87BBD4-0AC5-4D1B-96FF-CB0A27C57731}" type="parTrans" cxnId="{796A2491-7DDB-4687-A63F-9D10A828AC70}">
      <dgm:prSet/>
      <dgm:spPr/>
      <dgm:t>
        <a:bodyPr/>
        <a:lstStyle/>
        <a:p>
          <a:endParaRPr lang="en-US"/>
        </a:p>
      </dgm:t>
    </dgm:pt>
    <dgm:pt modelId="{DB326379-61F0-458E-AE48-DB43B8BA9DA0}" type="sibTrans" cxnId="{796A2491-7DDB-4687-A63F-9D10A828AC70}">
      <dgm:prSet/>
      <dgm:spPr/>
      <dgm:t>
        <a:bodyPr/>
        <a:lstStyle/>
        <a:p>
          <a:endParaRPr lang="en-US"/>
        </a:p>
      </dgm:t>
    </dgm:pt>
    <dgm:pt modelId="{9BC49CAA-D1FC-4AE4-8A8F-9A44C1C85DC0}">
      <dgm:prSet/>
      <dgm:spPr/>
      <dgm:t>
        <a:bodyPr/>
        <a:lstStyle/>
        <a:p>
          <a:r>
            <a:rPr lang="en-US" dirty="0"/>
            <a:t>Improved quality of life</a:t>
          </a:r>
        </a:p>
      </dgm:t>
    </dgm:pt>
    <dgm:pt modelId="{5E7A445F-51CC-41B4-91E3-7483D609AA77}" type="parTrans" cxnId="{12B537C2-1AEC-4150-9B67-524581966E8C}">
      <dgm:prSet/>
      <dgm:spPr/>
      <dgm:t>
        <a:bodyPr/>
        <a:lstStyle/>
        <a:p>
          <a:endParaRPr lang="en-US"/>
        </a:p>
      </dgm:t>
    </dgm:pt>
    <dgm:pt modelId="{BB14CDAA-FBDA-436D-86F3-73341ADB69B6}" type="sibTrans" cxnId="{12B537C2-1AEC-4150-9B67-524581966E8C}">
      <dgm:prSet/>
      <dgm:spPr/>
      <dgm:t>
        <a:bodyPr/>
        <a:lstStyle/>
        <a:p>
          <a:endParaRPr lang="en-US"/>
        </a:p>
      </dgm:t>
    </dgm:pt>
    <dgm:pt modelId="{E17DA5C7-19C6-476A-AB66-82DB1BD20342}" type="pres">
      <dgm:prSet presAssocID="{40E2975D-71C4-4BAD-8090-12FE5C861AAA}" presName="linear" presStyleCnt="0">
        <dgm:presLayoutVars>
          <dgm:animLvl val="lvl"/>
          <dgm:resizeHandles val="exact"/>
        </dgm:presLayoutVars>
      </dgm:prSet>
      <dgm:spPr/>
    </dgm:pt>
    <dgm:pt modelId="{F4382E13-8A26-42CF-A8BD-293DA2036E07}" type="pres">
      <dgm:prSet presAssocID="{24D7E142-1008-4BED-9F5C-1A6257605CE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B7AF69C-4D7E-49A6-8C2A-EAA3E6E25D45}" type="pres">
      <dgm:prSet presAssocID="{4F537C6C-8F33-47C4-91EB-F391ED791DDB}" presName="spacer" presStyleCnt="0"/>
      <dgm:spPr/>
    </dgm:pt>
    <dgm:pt modelId="{290B5F40-672D-4977-A447-B1E5EAC96AF7}" type="pres">
      <dgm:prSet presAssocID="{90AE6DEC-28F5-4E61-98C8-5C309D2D046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2553123-DBB9-4DF9-85E8-0378DCD495BE}" type="pres">
      <dgm:prSet presAssocID="{DB326379-61F0-458E-AE48-DB43B8BA9DA0}" presName="spacer" presStyleCnt="0"/>
      <dgm:spPr/>
    </dgm:pt>
    <dgm:pt modelId="{3495227A-F4DF-49D9-8595-7047CAC1C6EB}" type="pres">
      <dgm:prSet presAssocID="{9BC49CAA-D1FC-4AE4-8A8F-9A44C1C85DC0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F883822-A34E-4389-9314-AE0CE331D809}" srcId="{40E2975D-71C4-4BAD-8090-12FE5C861AAA}" destId="{24D7E142-1008-4BED-9F5C-1A6257605CE0}" srcOrd="0" destOrd="0" parTransId="{7C66C341-6858-4CB2-A0C1-EAC87FE9AAC5}" sibTransId="{4F537C6C-8F33-47C4-91EB-F391ED791DDB}"/>
    <dgm:cxn modelId="{8920A150-8A86-4E0F-8C6B-BC31C5643624}" type="presOf" srcId="{40E2975D-71C4-4BAD-8090-12FE5C861AAA}" destId="{E17DA5C7-19C6-476A-AB66-82DB1BD20342}" srcOrd="0" destOrd="0" presId="urn:microsoft.com/office/officeart/2005/8/layout/vList2"/>
    <dgm:cxn modelId="{326CB98F-A2D9-4F2C-9E2A-7906D3CFB9D4}" type="presOf" srcId="{9BC49CAA-D1FC-4AE4-8A8F-9A44C1C85DC0}" destId="{3495227A-F4DF-49D9-8595-7047CAC1C6EB}" srcOrd="0" destOrd="0" presId="urn:microsoft.com/office/officeart/2005/8/layout/vList2"/>
    <dgm:cxn modelId="{796A2491-7DDB-4687-A63F-9D10A828AC70}" srcId="{40E2975D-71C4-4BAD-8090-12FE5C861AAA}" destId="{90AE6DEC-28F5-4E61-98C8-5C309D2D0463}" srcOrd="1" destOrd="0" parTransId="{EA87BBD4-0AC5-4D1B-96FF-CB0A27C57731}" sibTransId="{DB326379-61F0-458E-AE48-DB43B8BA9DA0}"/>
    <dgm:cxn modelId="{4C0263A6-2049-4AA1-A360-89B5412F33D9}" type="presOf" srcId="{90AE6DEC-28F5-4E61-98C8-5C309D2D0463}" destId="{290B5F40-672D-4977-A447-B1E5EAC96AF7}" srcOrd="0" destOrd="0" presId="urn:microsoft.com/office/officeart/2005/8/layout/vList2"/>
    <dgm:cxn modelId="{12B537C2-1AEC-4150-9B67-524581966E8C}" srcId="{40E2975D-71C4-4BAD-8090-12FE5C861AAA}" destId="{9BC49CAA-D1FC-4AE4-8A8F-9A44C1C85DC0}" srcOrd="2" destOrd="0" parTransId="{5E7A445F-51CC-41B4-91E3-7483D609AA77}" sibTransId="{BB14CDAA-FBDA-436D-86F3-73341ADB69B6}"/>
    <dgm:cxn modelId="{0D53C3EA-5F98-4094-BF23-BF4B95FE0717}" type="presOf" srcId="{24D7E142-1008-4BED-9F5C-1A6257605CE0}" destId="{F4382E13-8A26-42CF-A8BD-293DA2036E07}" srcOrd="0" destOrd="0" presId="urn:microsoft.com/office/officeart/2005/8/layout/vList2"/>
    <dgm:cxn modelId="{1820CD0E-BADD-45CE-A67A-DFC5A25FE7B4}" type="presParOf" srcId="{E17DA5C7-19C6-476A-AB66-82DB1BD20342}" destId="{F4382E13-8A26-42CF-A8BD-293DA2036E07}" srcOrd="0" destOrd="0" presId="urn:microsoft.com/office/officeart/2005/8/layout/vList2"/>
    <dgm:cxn modelId="{94B48726-A8D4-4492-B768-10CC42606442}" type="presParOf" srcId="{E17DA5C7-19C6-476A-AB66-82DB1BD20342}" destId="{7B7AF69C-4D7E-49A6-8C2A-EAA3E6E25D45}" srcOrd="1" destOrd="0" presId="urn:microsoft.com/office/officeart/2005/8/layout/vList2"/>
    <dgm:cxn modelId="{BABA4B71-2DE4-4472-81CE-FFD76422DD04}" type="presParOf" srcId="{E17DA5C7-19C6-476A-AB66-82DB1BD20342}" destId="{290B5F40-672D-4977-A447-B1E5EAC96AF7}" srcOrd="2" destOrd="0" presId="urn:microsoft.com/office/officeart/2005/8/layout/vList2"/>
    <dgm:cxn modelId="{71504BA1-6A55-4FF4-8938-9CE8CEF3BBBF}" type="presParOf" srcId="{E17DA5C7-19C6-476A-AB66-82DB1BD20342}" destId="{F2553123-DBB9-4DF9-85E8-0378DCD495BE}" srcOrd="3" destOrd="0" presId="urn:microsoft.com/office/officeart/2005/8/layout/vList2"/>
    <dgm:cxn modelId="{4A5E8371-FA0B-4563-8982-605AE96742CF}" type="presParOf" srcId="{E17DA5C7-19C6-476A-AB66-82DB1BD20342}" destId="{3495227A-F4DF-49D9-8595-7047CAC1C6E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8C838004-8AD3-4E3E-8BDE-243BD7986EF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2_2" csCatId="accent2" phldr="1"/>
      <dgm:spPr/>
      <dgm:t>
        <a:bodyPr/>
        <a:lstStyle/>
        <a:p>
          <a:endParaRPr lang="en-US"/>
        </a:p>
      </dgm:t>
    </dgm:pt>
    <dgm:pt modelId="{8D96F40E-DEF0-4D89-87A2-44836C2E88E8}">
      <dgm:prSet/>
      <dgm:spPr/>
      <dgm:t>
        <a:bodyPr/>
        <a:lstStyle/>
        <a:p>
          <a:r>
            <a:rPr lang="en-US" dirty="0"/>
            <a:t>Invest in workforce</a:t>
          </a:r>
        </a:p>
      </dgm:t>
    </dgm:pt>
    <dgm:pt modelId="{00359BA5-EAE7-4F59-B7A5-EB4333F51EB3}" type="parTrans" cxnId="{765BB19D-E939-41E7-9626-8D685EF44C86}">
      <dgm:prSet/>
      <dgm:spPr/>
      <dgm:t>
        <a:bodyPr/>
        <a:lstStyle/>
        <a:p>
          <a:endParaRPr lang="en-US"/>
        </a:p>
      </dgm:t>
    </dgm:pt>
    <dgm:pt modelId="{AC03F481-39A5-4072-B529-6D8127680E80}" type="sibTrans" cxnId="{765BB19D-E939-41E7-9626-8D685EF44C86}">
      <dgm:prSet/>
      <dgm:spPr/>
      <dgm:t>
        <a:bodyPr/>
        <a:lstStyle/>
        <a:p>
          <a:endParaRPr lang="en-US"/>
        </a:p>
      </dgm:t>
    </dgm:pt>
    <dgm:pt modelId="{F04AB1BD-4EA7-4F2E-9323-90896D579ACB}">
      <dgm:prSet/>
      <dgm:spPr/>
      <dgm:t>
        <a:bodyPr/>
        <a:lstStyle/>
        <a:p>
          <a:r>
            <a:rPr lang="en-US" dirty="0"/>
            <a:t>Expand community services</a:t>
          </a:r>
        </a:p>
      </dgm:t>
    </dgm:pt>
    <dgm:pt modelId="{DEF94E61-7D32-40FF-A59E-24CFB0107E52}" type="parTrans" cxnId="{F881F41B-0CF7-4D07-90DE-F1B0D400E37A}">
      <dgm:prSet/>
      <dgm:spPr/>
      <dgm:t>
        <a:bodyPr/>
        <a:lstStyle/>
        <a:p>
          <a:endParaRPr lang="en-US"/>
        </a:p>
      </dgm:t>
    </dgm:pt>
    <dgm:pt modelId="{30619A51-B277-4FE1-8111-AE96E5D9E4AD}" type="sibTrans" cxnId="{F881F41B-0CF7-4D07-90DE-F1B0D400E37A}">
      <dgm:prSet/>
      <dgm:spPr/>
      <dgm:t>
        <a:bodyPr/>
        <a:lstStyle/>
        <a:p>
          <a:endParaRPr lang="en-US"/>
        </a:p>
      </dgm:t>
    </dgm:pt>
    <dgm:pt modelId="{56383D57-4A9B-46CC-91E2-554706FA70B1}">
      <dgm:prSet/>
      <dgm:spPr/>
      <dgm:t>
        <a:bodyPr/>
        <a:lstStyle/>
        <a:p>
          <a:r>
            <a:rPr lang="en-US" dirty="0"/>
            <a:t>Improve digital literacy</a:t>
          </a:r>
        </a:p>
      </dgm:t>
    </dgm:pt>
    <dgm:pt modelId="{2D7DFF2A-F748-4E30-A6C0-44F1EEE113B0}" type="parTrans" cxnId="{E280054C-DEB3-402A-86BB-9E84AE4FD136}">
      <dgm:prSet/>
      <dgm:spPr/>
      <dgm:t>
        <a:bodyPr/>
        <a:lstStyle/>
        <a:p>
          <a:endParaRPr lang="en-US"/>
        </a:p>
      </dgm:t>
    </dgm:pt>
    <dgm:pt modelId="{5A0387C0-7CFA-47B2-82B7-D30FCB28138B}" type="sibTrans" cxnId="{E280054C-DEB3-402A-86BB-9E84AE4FD136}">
      <dgm:prSet/>
      <dgm:spPr/>
      <dgm:t>
        <a:bodyPr/>
        <a:lstStyle/>
        <a:p>
          <a:endParaRPr lang="en-US"/>
        </a:p>
      </dgm:t>
    </dgm:pt>
    <dgm:pt modelId="{C9454A2A-221E-4F95-BDF7-6B1C347B1C9A}" type="pres">
      <dgm:prSet presAssocID="{8C838004-8AD3-4E3E-8BDE-243BD7986EF7}" presName="root" presStyleCnt="0">
        <dgm:presLayoutVars>
          <dgm:dir/>
          <dgm:resizeHandles val="exact"/>
        </dgm:presLayoutVars>
      </dgm:prSet>
      <dgm:spPr/>
    </dgm:pt>
    <dgm:pt modelId="{12BF8837-A151-4250-921D-13CE6E5EACBA}" type="pres">
      <dgm:prSet presAssocID="{8D96F40E-DEF0-4D89-87A2-44836C2E88E8}" presName="compNode" presStyleCnt="0"/>
      <dgm:spPr/>
    </dgm:pt>
    <dgm:pt modelId="{79CE4FEA-46FE-44C3-A9BB-F4BF4AB57002}" type="pres">
      <dgm:prSet presAssocID="{8D96F40E-DEF0-4D89-87A2-44836C2E88E8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5A71B085-DBAD-4D68-BC71-2AED1C759D56}" type="pres">
      <dgm:prSet presAssocID="{8D96F40E-DEF0-4D89-87A2-44836C2E88E8}" presName="spaceRect" presStyleCnt="0"/>
      <dgm:spPr/>
    </dgm:pt>
    <dgm:pt modelId="{6BE8916A-B6AD-4A38-8789-2553537A136E}" type="pres">
      <dgm:prSet presAssocID="{8D96F40E-DEF0-4D89-87A2-44836C2E88E8}" presName="textRect" presStyleLbl="revTx" presStyleIdx="0" presStyleCnt="3">
        <dgm:presLayoutVars>
          <dgm:chMax val="1"/>
          <dgm:chPref val="1"/>
        </dgm:presLayoutVars>
      </dgm:prSet>
      <dgm:spPr/>
    </dgm:pt>
    <dgm:pt modelId="{01758064-1CBD-4C77-992C-22F1616A486B}" type="pres">
      <dgm:prSet presAssocID="{AC03F481-39A5-4072-B529-6D8127680E80}" presName="sibTrans" presStyleCnt="0"/>
      <dgm:spPr/>
    </dgm:pt>
    <dgm:pt modelId="{2B924084-D314-4D10-B277-9EBDA6C57133}" type="pres">
      <dgm:prSet presAssocID="{F04AB1BD-4EA7-4F2E-9323-90896D579ACB}" presName="compNode" presStyleCnt="0"/>
      <dgm:spPr/>
    </dgm:pt>
    <dgm:pt modelId="{DB55613F-DFE9-4290-9F16-2C5567D7C65D}" type="pres">
      <dgm:prSet presAssocID="{F04AB1BD-4EA7-4F2E-9323-90896D579ACB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B91F0598-FFAC-4409-900C-8B499FC41772}" type="pres">
      <dgm:prSet presAssocID="{F04AB1BD-4EA7-4F2E-9323-90896D579ACB}" presName="spaceRect" presStyleCnt="0"/>
      <dgm:spPr/>
    </dgm:pt>
    <dgm:pt modelId="{404EC72C-4ECD-4997-8DC0-87FA1F627A78}" type="pres">
      <dgm:prSet presAssocID="{F04AB1BD-4EA7-4F2E-9323-90896D579ACB}" presName="textRect" presStyleLbl="revTx" presStyleIdx="1" presStyleCnt="3">
        <dgm:presLayoutVars>
          <dgm:chMax val="1"/>
          <dgm:chPref val="1"/>
        </dgm:presLayoutVars>
      </dgm:prSet>
      <dgm:spPr/>
    </dgm:pt>
    <dgm:pt modelId="{D9A9742E-5A7F-48D3-B575-D02C1BCBCCEE}" type="pres">
      <dgm:prSet presAssocID="{30619A51-B277-4FE1-8111-AE96E5D9E4AD}" presName="sibTrans" presStyleCnt="0"/>
      <dgm:spPr/>
    </dgm:pt>
    <dgm:pt modelId="{482E7284-0C0F-4446-BC7A-BF3DE7615BD5}" type="pres">
      <dgm:prSet presAssocID="{56383D57-4A9B-46CC-91E2-554706FA70B1}" presName="compNode" presStyleCnt="0"/>
      <dgm:spPr/>
    </dgm:pt>
    <dgm:pt modelId="{F3C4DC51-E251-4754-BDE4-8F1297BFA084}" type="pres">
      <dgm:prSet presAssocID="{56383D57-4A9B-46CC-91E2-554706FA70B1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4A53FBDA-351A-4611-8439-643772F90613}" type="pres">
      <dgm:prSet presAssocID="{56383D57-4A9B-46CC-91E2-554706FA70B1}" presName="spaceRect" presStyleCnt="0"/>
      <dgm:spPr/>
    </dgm:pt>
    <dgm:pt modelId="{719C1CDB-0134-4503-8631-526CBB372005}" type="pres">
      <dgm:prSet presAssocID="{56383D57-4A9B-46CC-91E2-554706FA70B1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881F41B-0CF7-4D07-90DE-F1B0D400E37A}" srcId="{8C838004-8AD3-4E3E-8BDE-243BD7986EF7}" destId="{F04AB1BD-4EA7-4F2E-9323-90896D579ACB}" srcOrd="1" destOrd="0" parTransId="{DEF94E61-7D32-40FF-A59E-24CFB0107E52}" sibTransId="{30619A51-B277-4FE1-8111-AE96E5D9E4AD}"/>
    <dgm:cxn modelId="{3427003D-4EC2-4F85-BE82-3747D1249132}" type="presOf" srcId="{8C838004-8AD3-4E3E-8BDE-243BD7986EF7}" destId="{C9454A2A-221E-4F95-BDF7-6B1C347B1C9A}" srcOrd="0" destOrd="0" presId="urn:microsoft.com/office/officeart/2018/2/layout/IconLabelList"/>
    <dgm:cxn modelId="{E280054C-DEB3-402A-86BB-9E84AE4FD136}" srcId="{8C838004-8AD3-4E3E-8BDE-243BD7986EF7}" destId="{56383D57-4A9B-46CC-91E2-554706FA70B1}" srcOrd="2" destOrd="0" parTransId="{2D7DFF2A-F748-4E30-A6C0-44F1EEE113B0}" sibTransId="{5A0387C0-7CFA-47B2-82B7-D30FCB28138B}"/>
    <dgm:cxn modelId="{8EEE8493-4718-4143-9888-5C62ECD0EC2D}" type="presOf" srcId="{8D96F40E-DEF0-4D89-87A2-44836C2E88E8}" destId="{6BE8916A-B6AD-4A38-8789-2553537A136E}" srcOrd="0" destOrd="0" presId="urn:microsoft.com/office/officeart/2018/2/layout/IconLabelList"/>
    <dgm:cxn modelId="{765BB19D-E939-41E7-9626-8D685EF44C86}" srcId="{8C838004-8AD3-4E3E-8BDE-243BD7986EF7}" destId="{8D96F40E-DEF0-4D89-87A2-44836C2E88E8}" srcOrd="0" destOrd="0" parTransId="{00359BA5-EAE7-4F59-B7A5-EB4333F51EB3}" sibTransId="{AC03F481-39A5-4072-B529-6D8127680E80}"/>
    <dgm:cxn modelId="{CD51C3E6-3289-4D46-8994-B6451465F801}" type="presOf" srcId="{F04AB1BD-4EA7-4F2E-9323-90896D579ACB}" destId="{404EC72C-4ECD-4997-8DC0-87FA1F627A78}" srcOrd="0" destOrd="0" presId="urn:microsoft.com/office/officeart/2018/2/layout/IconLabelList"/>
    <dgm:cxn modelId="{1E159FF6-F94C-4B8A-BA0E-DF493E723D73}" type="presOf" srcId="{56383D57-4A9B-46CC-91E2-554706FA70B1}" destId="{719C1CDB-0134-4503-8631-526CBB372005}" srcOrd="0" destOrd="0" presId="urn:microsoft.com/office/officeart/2018/2/layout/IconLabelList"/>
    <dgm:cxn modelId="{AB846086-EFAB-4D8E-B1CC-E2234DBE6B2A}" type="presParOf" srcId="{C9454A2A-221E-4F95-BDF7-6B1C347B1C9A}" destId="{12BF8837-A151-4250-921D-13CE6E5EACBA}" srcOrd="0" destOrd="0" presId="urn:microsoft.com/office/officeart/2018/2/layout/IconLabelList"/>
    <dgm:cxn modelId="{B0A2F260-996C-4660-9657-A84618CD3372}" type="presParOf" srcId="{12BF8837-A151-4250-921D-13CE6E5EACBA}" destId="{79CE4FEA-46FE-44C3-A9BB-F4BF4AB57002}" srcOrd="0" destOrd="0" presId="urn:microsoft.com/office/officeart/2018/2/layout/IconLabelList"/>
    <dgm:cxn modelId="{A0C7A182-060E-422B-B797-DF68FAE316DC}" type="presParOf" srcId="{12BF8837-A151-4250-921D-13CE6E5EACBA}" destId="{5A71B085-DBAD-4D68-BC71-2AED1C759D56}" srcOrd="1" destOrd="0" presId="urn:microsoft.com/office/officeart/2018/2/layout/IconLabelList"/>
    <dgm:cxn modelId="{4756F7F9-30DB-423C-84A4-47D26ABCABF9}" type="presParOf" srcId="{12BF8837-A151-4250-921D-13CE6E5EACBA}" destId="{6BE8916A-B6AD-4A38-8789-2553537A136E}" srcOrd="2" destOrd="0" presId="urn:microsoft.com/office/officeart/2018/2/layout/IconLabelList"/>
    <dgm:cxn modelId="{1C6B0665-6AC0-4F7C-B82E-07DCE20B4AF1}" type="presParOf" srcId="{C9454A2A-221E-4F95-BDF7-6B1C347B1C9A}" destId="{01758064-1CBD-4C77-992C-22F1616A486B}" srcOrd="1" destOrd="0" presId="urn:microsoft.com/office/officeart/2018/2/layout/IconLabelList"/>
    <dgm:cxn modelId="{53B06B7D-6AEA-4B55-8DB7-D56CE2332D0A}" type="presParOf" srcId="{C9454A2A-221E-4F95-BDF7-6B1C347B1C9A}" destId="{2B924084-D314-4D10-B277-9EBDA6C57133}" srcOrd="2" destOrd="0" presId="urn:microsoft.com/office/officeart/2018/2/layout/IconLabelList"/>
    <dgm:cxn modelId="{F8BCEBA3-508C-441D-87FE-8EBC198764B4}" type="presParOf" srcId="{2B924084-D314-4D10-B277-9EBDA6C57133}" destId="{DB55613F-DFE9-4290-9F16-2C5567D7C65D}" srcOrd="0" destOrd="0" presId="urn:microsoft.com/office/officeart/2018/2/layout/IconLabelList"/>
    <dgm:cxn modelId="{816AA666-14AF-489C-8F38-4A78A91FB65D}" type="presParOf" srcId="{2B924084-D314-4D10-B277-9EBDA6C57133}" destId="{B91F0598-FFAC-4409-900C-8B499FC41772}" srcOrd="1" destOrd="0" presId="urn:microsoft.com/office/officeart/2018/2/layout/IconLabelList"/>
    <dgm:cxn modelId="{B5278F10-482D-4D0B-96C4-0E150232D9DC}" type="presParOf" srcId="{2B924084-D314-4D10-B277-9EBDA6C57133}" destId="{404EC72C-4ECD-4997-8DC0-87FA1F627A78}" srcOrd="2" destOrd="0" presId="urn:microsoft.com/office/officeart/2018/2/layout/IconLabelList"/>
    <dgm:cxn modelId="{A8A4B16E-0E53-4DBB-B5B5-BBB7A9DEB8F2}" type="presParOf" srcId="{C9454A2A-221E-4F95-BDF7-6B1C347B1C9A}" destId="{D9A9742E-5A7F-48D3-B575-D02C1BCBCCEE}" srcOrd="3" destOrd="0" presId="urn:microsoft.com/office/officeart/2018/2/layout/IconLabelList"/>
    <dgm:cxn modelId="{5FFBAACC-3C4C-436C-84AC-97392D83C33B}" type="presParOf" srcId="{C9454A2A-221E-4F95-BDF7-6B1C347B1C9A}" destId="{482E7284-0C0F-4446-BC7A-BF3DE7615BD5}" srcOrd="4" destOrd="0" presId="urn:microsoft.com/office/officeart/2018/2/layout/IconLabelList"/>
    <dgm:cxn modelId="{47990F32-757E-4FBE-95FA-2DFE1ED067F2}" type="presParOf" srcId="{482E7284-0C0F-4446-BC7A-BF3DE7615BD5}" destId="{F3C4DC51-E251-4754-BDE4-8F1297BFA084}" srcOrd="0" destOrd="0" presId="urn:microsoft.com/office/officeart/2018/2/layout/IconLabelList"/>
    <dgm:cxn modelId="{8D87015F-78A1-406B-A8F7-5F950CCB17DE}" type="presParOf" srcId="{482E7284-0C0F-4446-BC7A-BF3DE7615BD5}" destId="{4A53FBDA-351A-4611-8439-643772F90613}" srcOrd="1" destOrd="0" presId="urn:microsoft.com/office/officeart/2018/2/layout/IconLabelList"/>
    <dgm:cxn modelId="{5D3C6452-1BB1-49D3-A36F-90B56C5B6D2F}" type="presParOf" srcId="{482E7284-0C0F-4446-BC7A-BF3DE7615BD5}" destId="{719C1CDB-0134-4503-8631-526CBB37200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805EE56B-D56E-472C-A41F-B348CB1EEC9A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9C71E436-0E7A-4D95-AF69-252E93AF5826}">
      <dgm:prSet/>
      <dgm:spPr/>
      <dgm:t>
        <a:bodyPr/>
        <a:lstStyle/>
        <a:p>
          <a:pPr>
            <a:defRPr cap="all"/>
          </a:pPr>
          <a:r>
            <a:rPr lang="en-US" dirty="0"/>
            <a:t>Funding limitations</a:t>
          </a:r>
        </a:p>
      </dgm:t>
    </dgm:pt>
    <dgm:pt modelId="{D6DEC1ED-4D22-473A-A647-6F5B22970974}" type="parTrans" cxnId="{757017A3-B130-4DC1-AFB6-6B0CA4985DB4}">
      <dgm:prSet/>
      <dgm:spPr/>
      <dgm:t>
        <a:bodyPr/>
        <a:lstStyle/>
        <a:p>
          <a:endParaRPr lang="en-US"/>
        </a:p>
      </dgm:t>
    </dgm:pt>
    <dgm:pt modelId="{EA1EAA7D-D7F4-4813-AE41-D80BE8CF744E}" type="sibTrans" cxnId="{757017A3-B130-4DC1-AFB6-6B0CA4985DB4}">
      <dgm:prSet/>
      <dgm:spPr/>
      <dgm:t>
        <a:bodyPr/>
        <a:lstStyle/>
        <a:p>
          <a:endParaRPr lang="en-US"/>
        </a:p>
      </dgm:t>
    </dgm:pt>
    <dgm:pt modelId="{E059F537-6461-4F12-9778-76FC8F4BC3BD}">
      <dgm:prSet/>
      <dgm:spPr/>
      <dgm:t>
        <a:bodyPr/>
        <a:lstStyle/>
        <a:p>
          <a:pPr>
            <a:defRPr cap="all"/>
          </a:pPr>
          <a:r>
            <a:rPr lang="en-US" dirty="0"/>
            <a:t>Recruitment difficulties</a:t>
          </a:r>
        </a:p>
      </dgm:t>
    </dgm:pt>
    <dgm:pt modelId="{FE508C98-2C90-4524-94EE-E4D08CC54BD8}" type="parTrans" cxnId="{C1ECC118-3594-4AB4-85B2-4BC41ACC89FF}">
      <dgm:prSet/>
      <dgm:spPr/>
      <dgm:t>
        <a:bodyPr/>
        <a:lstStyle/>
        <a:p>
          <a:endParaRPr lang="en-US"/>
        </a:p>
      </dgm:t>
    </dgm:pt>
    <dgm:pt modelId="{66D92BEA-2868-4026-B279-041666BBD36B}" type="sibTrans" cxnId="{C1ECC118-3594-4AB4-85B2-4BC41ACC89FF}">
      <dgm:prSet/>
      <dgm:spPr/>
      <dgm:t>
        <a:bodyPr/>
        <a:lstStyle/>
        <a:p>
          <a:endParaRPr lang="en-US"/>
        </a:p>
      </dgm:t>
    </dgm:pt>
    <dgm:pt modelId="{75E1E225-C2A1-47F6-A0DC-D3C93E6B0753}">
      <dgm:prSet/>
      <dgm:spPr/>
      <dgm:t>
        <a:bodyPr/>
        <a:lstStyle/>
        <a:p>
          <a:pPr>
            <a:defRPr cap="all"/>
          </a:pPr>
          <a:r>
            <a:rPr lang="en-US" dirty="0"/>
            <a:t>Partnership working</a:t>
          </a:r>
        </a:p>
      </dgm:t>
    </dgm:pt>
    <dgm:pt modelId="{0CEBA743-BB24-4D35-9322-4D88090DF175}" type="parTrans" cxnId="{CD49E8F0-9A64-4478-9060-97F6E25D9023}">
      <dgm:prSet/>
      <dgm:spPr/>
      <dgm:t>
        <a:bodyPr/>
        <a:lstStyle/>
        <a:p>
          <a:endParaRPr lang="en-US"/>
        </a:p>
      </dgm:t>
    </dgm:pt>
    <dgm:pt modelId="{57DC409E-C04C-4EA3-923C-281BD942AAD1}" type="sibTrans" cxnId="{CD49E8F0-9A64-4478-9060-97F6E25D9023}">
      <dgm:prSet/>
      <dgm:spPr/>
      <dgm:t>
        <a:bodyPr/>
        <a:lstStyle/>
        <a:p>
          <a:endParaRPr lang="en-US"/>
        </a:p>
      </dgm:t>
    </dgm:pt>
    <dgm:pt modelId="{E5219B44-FCAD-4515-898D-7754C47C90A2}" type="pres">
      <dgm:prSet presAssocID="{805EE56B-D56E-472C-A41F-B348CB1EEC9A}" presName="root" presStyleCnt="0">
        <dgm:presLayoutVars>
          <dgm:dir/>
          <dgm:resizeHandles val="exact"/>
        </dgm:presLayoutVars>
      </dgm:prSet>
      <dgm:spPr/>
    </dgm:pt>
    <dgm:pt modelId="{D089A188-8E6C-464D-A882-76A8186637DC}" type="pres">
      <dgm:prSet presAssocID="{9C71E436-0E7A-4D95-AF69-252E93AF5826}" presName="compNode" presStyleCnt="0"/>
      <dgm:spPr/>
    </dgm:pt>
    <dgm:pt modelId="{D95CA472-2008-4B68-9055-B85EA378A58C}" type="pres">
      <dgm:prSet presAssocID="{9C71E436-0E7A-4D95-AF69-252E93AF5826}" presName="iconBgRect" presStyleLbl="bgShp" presStyleIdx="0" presStyleCnt="3"/>
      <dgm:spPr/>
    </dgm:pt>
    <dgm:pt modelId="{D4E88A03-B9A8-478B-B3F2-C7F880CF8237}" type="pres">
      <dgm:prSet presAssocID="{9C71E436-0E7A-4D95-AF69-252E93AF5826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16F458DD-456A-43CD-8D65-85D2CF9EBBAD}" type="pres">
      <dgm:prSet presAssocID="{9C71E436-0E7A-4D95-AF69-252E93AF5826}" presName="spaceRect" presStyleCnt="0"/>
      <dgm:spPr/>
    </dgm:pt>
    <dgm:pt modelId="{A19DDA0B-5EDD-45BF-9336-2D751647A806}" type="pres">
      <dgm:prSet presAssocID="{9C71E436-0E7A-4D95-AF69-252E93AF5826}" presName="textRect" presStyleLbl="revTx" presStyleIdx="0" presStyleCnt="3">
        <dgm:presLayoutVars>
          <dgm:chMax val="1"/>
          <dgm:chPref val="1"/>
        </dgm:presLayoutVars>
      </dgm:prSet>
      <dgm:spPr/>
    </dgm:pt>
    <dgm:pt modelId="{87C331DA-FFD9-4AB5-B3AC-A8762E60EC39}" type="pres">
      <dgm:prSet presAssocID="{EA1EAA7D-D7F4-4813-AE41-D80BE8CF744E}" presName="sibTrans" presStyleCnt="0"/>
      <dgm:spPr/>
    </dgm:pt>
    <dgm:pt modelId="{EA911CE9-1365-460E-B7A1-A06AD2D8AAB4}" type="pres">
      <dgm:prSet presAssocID="{E059F537-6461-4F12-9778-76FC8F4BC3BD}" presName="compNode" presStyleCnt="0"/>
      <dgm:spPr/>
    </dgm:pt>
    <dgm:pt modelId="{64D185A2-D055-4023-8A10-7C35FCA41919}" type="pres">
      <dgm:prSet presAssocID="{E059F537-6461-4F12-9778-76FC8F4BC3BD}" presName="iconBgRect" presStyleLbl="bgShp" presStyleIdx="1" presStyleCnt="3"/>
      <dgm:spPr/>
    </dgm:pt>
    <dgm:pt modelId="{DB8719B4-7208-4DE5-B173-3BA7A4F71C28}" type="pres">
      <dgm:prSet presAssocID="{E059F537-6461-4F12-9778-76FC8F4BC3BD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m"/>
        </a:ext>
      </dgm:extLst>
    </dgm:pt>
    <dgm:pt modelId="{4F4A3E21-7B77-436D-88F8-52B938BDE923}" type="pres">
      <dgm:prSet presAssocID="{E059F537-6461-4F12-9778-76FC8F4BC3BD}" presName="spaceRect" presStyleCnt="0"/>
      <dgm:spPr/>
    </dgm:pt>
    <dgm:pt modelId="{5CBA14E3-B138-4325-A116-6A75BCA89271}" type="pres">
      <dgm:prSet presAssocID="{E059F537-6461-4F12-9778-76FC8F4BC3BD}" presName="textRect" presStyleLbl="revTx" presStyleIdx="1" presStyleCnt="3">
        <dgm:presLayoutVars>
          <dgm:chMax val="1"/>
          <dgm:chPref val="1"/>
        </dgm:presLayoutVars>
      </dgm:prSet>
      <dgm:spPr/>
    </dgm:pt>
    <dgm:pt modelId="{D1C4B701-B7FB-4848-A333-970604FE759E}" type="pres">
      <dgm:prSet presAssocID="{66D92BEA-2868-4026-B279-041666BBD36B}" presName="sibTrans" presStyleCnt="0"/>
      <dgm:spPr/>
    </dgm:pt>
    <dgm:pt modelId="{83814CD3-D173-484C-A05E-8F6C38238E26}" type="pres">
      <dgm:prSet presAssocID="{75E1E225-C2A1-47F6-A0DC-D3C93E6B0753}" presName="compNode" presStyleCnt="0"/>
      <dgm:spPr/>
    </dgm:pt>
    <dgm:pt modelId="{B33E3D8E-E6BA-4017-AFD8-83F01F437121}" type="pres">
      <dgm:prSet presAssocID="{75E1E225-C2A1-47F6-A0DC-D3C93E6B0753}" presName="iconBgRect" presStyleLbl="bgShp" presStyleIdx="2" presStyleCnt="3"/>
      <dgm:spPr/>
    </dgm:pt>
    <dgm:pt modelId="{007D8492-0686-464F-AEB6-6B4008D4BCFD}" type="pres">
      <dgm:prSet presAssocID="{75E1E225-C2A1-47F6-A0DC-D3C93E6B0753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3F598E71-EBD1-4072-9CEE-ADE6B60C8792}" type="pres">
      <dgm:prSet presAssocID="{75E1E225-C2A1-47F6-A0DC-D3C93E6B0753}" presName="spaceRect" presStyleCnt="0"/>
      <dgm:spPr/>
    </dgm:pt>
    <dgm:pt modelId="{91C00858-B6E5-48A5-9E54-820A5C92C916}" type="pres">
      <dgm:prSet presAssocID="{75E1E225-C2A1-47F6-A0DC-D3C93E6B0753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C1ECC118-3594-4AB4-85B2-4BC41ACC89FF}" srcId="{805EE56B-D56E-472C-A41F-B348CB1EEC9A}" destId="{E059F537-6461-4F12-9778-76FC8F4BC3BD}" srcOrd="1" destOrd="0" parTransId="{FE508C98-2C90-4524-94EE-E4D08CC54BD8}" sibTransId="{66D92BEA-2868-4026-B279-041666BBD36B}"/>
    <dgm:cxn modelId="{46746394-0919-4B06-A6BF-28C5C85EE37E}" type="presOf" srcId="{E059F537-6461-4F12-9778-76FC8F4BC3BD}" destId="{5CBA14E3-B138-4325-A116-6A75BCA89271}" srcOrd="0" destOrd="0" presId="urn:microsoft.com/office/officeart/2018/5/layout/IconCircleLabelList"/>
    <dgm:cxn modelId="{6D538795-87EA-4802-80B2-8A25775FD13D}" type="presOf" srcId="{9C71E436-0E7A-4D95-AF69-252E93AF5826}" destId="{A19DDA0B-5EDD-45BF-9336-2D751647A806}" srcOrd="0" destOrd="0" presId="urn:microsoft.com/office/officeart/2018/5/layout/IconCircleLabelList"/>
    <dgm:cxn modelId="{B049159E-6CCA-495E-9931-D680ACF1ED92}" type="presOf" srcId="{75E1E225-C2A1-47F6-A0DC-D3C93E6B0753}" destId="{91C00858-B6E5-48A5-9E54-820A5C92C916}" srcOrd="0" destOrd="0" presId="urn:microsoft.com/office/officeart/2018/5/layout/IconCircleLabelList"/>
    <dgm:cxn modelId="{757017A3-B130-4DC1-AFB6-6B0CA4985DB4}" srcId="{805EE56B-D56E-472C-A41F-B348CB1EEC9A}" destId="{9C71E436-0E7A-4D95-AF69-252E93AF5826}" srcOrd="0" destOrd="0" parTransId="{D6DEC1ED-4D22-473A-A647-6F5B22970974}" sibTransId="{EA1EAA7D-D7F4-4813-AE41-D80BE8CF744E}"/>
    <dgm:cxn modelId="{742A8CDB-E74D-40D6-96E3-212EC2D10A1E}" type="presOf" srcId="{805EE56B-D56E-472C-A41F-B348CB1EEC9A}" destId="{E5219B44-FCAD-4515-898D-7754C47C90A2}" srcOrd="0" destOrd="0" presId="urn:microsoft.com/office/officeart/2018/5/layout/IconCircleLabelList"/>
    <dgm:cxn modelId="{CD49E8F0-9A64-4478-9060-97F6E25D9023}" srcId="{805EE56B-D56E-472C-A41F-B348CB1EEC9A}" destId="{75E1E225-C2A1-47F6-A0DC-D3C93E6B0753}" srcOrd="2" destOrd="0" parTransId="{0CEBA743-BB24-4D35-9322-4D88090DF175}" sibTransId="{57DC409E-C04C-4EA3-923C-281BD942AAD1}"/>
    <dgm:cxn modelId="{D2742A42-E47E-4446-8D9D-07B3AE9BEE67}" type="presParOf" srcId="{E5219B44-FCAD-4515-898D-7754C47C90A2}" destId="{D089A188-8E6C-464D-A882-76A8186637DC}" srcOrd="0" destOrd="0" presId="urn:microsoft.com/office/officeart/2018/5/layout/IconCircleLabelList"/>
    <dgm:cxn modelId="{56349512-9E1E-428A-8479-D622D0ECF575}" type="presParOf" srcId="{D089A188-8E6C-464D-A882-76A8186637DC}" destId="{D95CA472-2008-4B68-9055-B85EA378A58C}" srcOrd="0" destOrd="0" presId="urn:microsoft.com/office/officeart/2018/5/layout/IconCircleLabelList"/>
    <dgm:cxn modelId="{79550458-3FF1-431C-9664-70C6B1CACE4E}" type="presParOf" srcId="{D089A188-8E6C-464D-A882-76A8186637DC}" destId="{D4E88A03-B9A8-478B-B3F2-C7F880CF8237}" srcOrd="1" destOrd="0" presId="urn:microsoft.com/office/officeart/2018/5/layout/IconCircleLabelList"/>
    <dgm:cxn modelId="{3F6C2054-7DB9-4719-BEAC-B47551F60782}" type="presParOf" srcId="{D089A188-8E6C-464D-A882-76A8186637DC}" destId="{16F458DD-456A-43CD-8D65-85D2CF9EBBAD}" srcOrd="2" destOrd="0" presId="urn:microsoft.com/office/officeart/2018/5/layout/IconCircleLabelList"/>
    <dgm:cxn modelId="{AD6DF781-2EC8-4842-88A6-3621CD28131E}" type="presParOf" srcId="{D089A188-8E6C-464D-A882-76A8186637DC}" destId="{A19DDA0B-5EDD-45BF-9336-2D751647A806}" srcOrd="3" destOrd="0" presId="urn:microsoft.com/office/officeart/2018/5/layout/IconCircleLabelList"/>
    <dgm:cxn modelId="{4FB22BFC-553E-40F0-99AD-17FE3DAC5445}" type="presParOf" srcId="{E5219B44-FCAD-4515-898D-7754C47C90A2}" destId="{87C331DA-FFD9-4AB5-B3AC-A8762E60EC39}" srcOrd="1" destOrd="0" presId="urn:microsoft.com/office/officeart/2018/5/layout/IconCircleLabelList"/>
    <dgm:cxn modelId="{2BE66DFA-72C4-4C8A-879E-CD03E7F47041}" type="presParOf" srcId="{E5219B44-FCAD-4515-898D-7754C47C90A2}" destId="{EA911CE9-1365-460E-B7A1-A06AD2D8AAB4}" srcOrd="2" destOrd="0" presId="urn:microsoft.com/office/officeart/2018/5/layout/IconCircleLabelList"/>
    <dgm:cxn modelId="{45843384-8FAE-4968-91C7-F1CF88E3E0A6}" type="presParOf" srcId="{EA911CE9-1365-460E-B7A1-A06AD2D8AAB4}" destId="{64D185A2-D055-4023-8A10-7C35FCA41919}" srcOrd="0" destOrd="0" presId="urn:microsoft.com/office/officeart/2018/5/layout/IconCircleLabelList"/>
    <dgm:cxn modelId="{1707ABAA-D7ED-4FB0-A25E-C037E4B0AC32}" type="presParOf" srcId="{EA911CE9-1365-460E-B7A1-A06AD2D8AAB4}" destId="{DB8719B4-7208-4DE5-B173-3BA7A4F71C28}" srcOrd="1" destOrd="0" presId="urn:microsoft.com/office/officeart/2018/5/layout/IconCircleLabelList"/>
    <dgm:cxn modelId="{A73E4A4B-B8C0-4C8E-8095-AEA1C16BBB84}" type="presParOf" srcId="{EA911CE9-1365-460E-B7A1-A06AD2D8AAB4}" destId="{4F4A3E21-7B77-436D-88F8-52B938BDE923}" srcOrd="2" destOrd="0" presId="urn:microsoft.com/office/officeart/2018/5/layout/IconCircleLabelList"/>
    <dgm:cxn modelId="{EF76B0AB-1813-4384-ABD9-4AC41950497B}" type="presParOf" srcId="{EA911CE9-1365-460E-B7A1-A06AD2D8AAB4}" destId="{5CBA14E3-B138-4325-A116-6A75BCA89271}" srcOrd="3" destOrd="0" presId="urn:microsoft.com/office/officeart/2018/5/layout/IconCircleLabelList"/>
    <dgm:cxn modelId="{5A046758-1AAE-4B20-9A8A-2A3AF8B6577F}" type="presParOf" srcId="{E5219B44-FCAD-4515-898D-7754C47C90A2}" destId="{D1C4B701-B7FB-4848-A333-970604FE759E}" srcOrd="3" destOrd="0" presId="urn:microsoft.com/office/officeart/2018/5/layout/IconCircleLabelList"/>
    <dgm:cxn modelId="{3CDC8EA3-BC93-4340-87C4-277616DB6AC2}" type="presParOf" srcId="{E5219B44-FCAD-4515-898D-7754C47C90A2}" destId="{83814CD3-D173-484C-A05E-8F6C38238E26}" srcOrd="4" destOrd="0" presId="urn:microsoft.com/office/officeart/2018/5/layout/IconCircleLabelList"/>
    <dgm:cxn modelId="{2CF1780C-9264-4848-877C-28F7E3F6CBF4}" type="presParOf" srcId="{83814CD3-D173-484C-A05E-8F6C38238E26}" destId="{B33E3D8E-E6BA-4017-AFD8-83F01F437121}" srcOrd="0" destOrd="0" presId="urn:microsoft.com/office/officeart/2018/5/layout/IconCircleLabelList"/>
    <dgm:cxn modelId="{8E37C991-AFBC-48A5-B47E-8518F2D13166}" type="presParOf" srcId="{83814CD3-D173-484C-A05E-8F6C38238E26}" destId="{007D8492-0686-464F-AEB6-6B4008D4BCFD}" srcOrd="1" destOrd="0" presId="urn:microsoft.com/office/officeart/2018/5/layout/IconCircleLabelList"/>
    <dgm:cxn modelId="{38D3CE22-9072-445E-B63D-99C7D726C7D0}" type="presParOf" srcId="{83814CD3-D173-484C-A05E-8F6C38238E26}" destId="{3F598E71-EBD1-4072-9CEE-ADE6B60C8792}" srcOrd="2" destOrd="0" presId="urn:microsoft.com/office/officeart/2018/5/layout/IconCircleLabelList"/>
    <dgm:cxn modelId="{31421A4D-052A-43E4-9D31-06883C56E2E8}" type="presParOf" srcId="{83814CD3-D173-484C-A05E-8F6C38238E26}" destId="{91C00858-B6E5-48A5-9E54-820A5C92C91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7DE07236-04DE-440C-A6A6-348DC56F4A94}" type="doc">
      <dgm:prSet loTypeId="urn:microsoft.com/office/officeart/2005/8/layout/defaul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171D8A18-F1C2-4446-902F-0ED08C76B511}">
      <dgm:prSet/>
      <dgm:spPr/>
      <dgm:t>
        <a:bodyPr/>
        <a:lstStyle/>
        <a:p>
          <a:r>
            <a:rPr lang="en-US" dirty="0"/>
            <a:t>Ageing population challenges</a:t>
          </a:r>
        </a:p>
      </dgm:t>
    </dgm:pt>
    <dgm:pt modelId="{E3BD34FA-B61D-4A79-848C-26F91494EFB7}" type="parTrans" cxnId="{F618F5D2-F5D4-46FF-A720-C58A66E6B9E4}">
      <dgm:prSet/>
      <dgm:spPr/>
      <dgm:t>
        <a:bodyPr/>
        <a:lstStyle/>
        <a:p>
          <a:endParaRPr lang="en-US"/>
        </a:p>
      </dgm:t>
    </dgm:pt>
    <dgm:pt modelId="{5F9C078E-5205-49F4-B3FE-6866DA51FA4B}" type="sibTrans" cxnId="{F618F5D2-F5D4-46FF-A720-C58A66E6B9E4}">
      <dgm:prSet/>
      <dgm:spPr/>
      <dgm:t>
        <a:bodyPr/>
        <a:lstStyle/>
        <a:p>
          <a:endParaRPr lang="en-US"/>
        </a:p>
      </dgm:t>
    </dgm:pt>
    <dgm:pt modelId="{E1926178-13B6-49BF-A157-A8DBFC16CBDC}">
      <dgm:prSet/>
      <dgm:spPr/>
      <dgm:t>
        <a:bodyPr/>
        <a:lstStyle/>
        <a:p>
          <a:r>
            <a:rPr lang="en-US" dirty="0"/>
            <a:t>Importance of policy and theory</a:t>
          </a:r>
        </a:p>
      </dgm:t>
    </dgm:pt>
    <dgm:pt modelId="{7F74565D-7F0E-4279-AA4E-12E49A90C6CE}" type="parTrans" cxnId="{22F62AF8-2575-4151-94A0-701A2C054C57}">
      <dgm:prSet/>
      <dgm:spPr/>
      <dgm:t>
        <a:bodyPr/>
        <a:lstStyle/>
        <a:p>
          <a:endParaRPr lang="en-US"/>
        </a:p>
      </dgm:t>
    </dgm:pt>
    <dgm:pt modelId="{F4ACB210-4E83-485E-B247-3586E7681402}" type="sibTrans" cxnId="{22F62AF8-2575-4151-94A0-701A2C054C57}">
      <dgm:prSet/>
      <dgm:spPr/>
      <dgm:t>
        <a:bodyPr/>
        <a:lstStyle/>
        <a:p>
          <a:endParaRPr lang="en-US"/>
        </a:p>
      </dgm:t>
    </dgm:pt>
    <dgm:pt modelId="{15BD5846-727D-4BF0-A010-FECBF079E07B}">
      <dgm:prSet/>
      <dgm:spPr/>
      <dgm:t>
        <a:bodyPr/>
        <a:lstStyle/>
        <a:p>
          <a:r>
            <a:rPr lang="en-US" dirty="0"/>
            <a:t>Technology should support care</a:t>
          </a:r>
        </a:p>
      </dgm:t>
    </dgm:pt>
    <dgm:pt modelId="{99D31600-23A4-4F3F-BC36-49B1D79B8E0C}" type="parTrans" cxnId="{94F5C2DC-A378-4CB2-ACD6-EDE7C7417FC1}">
      <dgm:prSet/>
      <dgm:spPr/>
      <dgm:t>
        <a:bodyPr/>
        <a:lstStyle/>
        <a:p>
          <a:endParaRPr lang="en-US"/>
        </a:p>
      </dgm:t>
    </dgm:pt>
    <dgm:pt modelId="{A80B7343-2CF1-4E54-8DC1-21CE83AE0550}" type="sibTrans" cxnId="{94F5C2DC-A378-4CB2-ACD6-EDE7C7417FC1}">
      <dgm:prSet/>
      <dgm:spPr/>
      <dgm:t>
        <a:bodyPr/>
        <a:lstStyle/>
        <a:p>
          <a:endParaRPr lang="en-US"/>
        </a:p>
      </dgm:t>
    </dgm:pt>
    <dgm:pt modelId="{3409AF4B-A58E-482D-BFA3-AA73D0988B05}" type="pres">
      <dgm:prSet presAssocID="{7DE07236-04DE-440C-A6A6-348DC56F4A94}" presName="diagram" presStyleCnt="0">
        <dgm:presLayoutVars>
          <dgm:dir/>
          <dgm:resizeHandles val="exact"/>
        </dgm:presLayoutVars>
      </dgm:prSet>
      <dgm:spPr/>
    </dgm:pt>
    <dgm:pt modelId="{8035EB58-A1CE-40DE-9736-CE8DF732B201}" type="pres">
      <dgm:prSet presAssocID="{171D8A18-F1C2-4446-902F-0ED08C76B511}" presName="node" presStyleLbl="node1" presStyleIdx="0" presStyleCnt="3">
        <dgm:presLayoutVars>
          <dgm:bulletEnabled val="1"/>
        </dgm:presLayoutVars>
      </dgm:prSet>
      <dgm:spPr/>
    </dgm:pt>
    <dgm:pt modelId="{04BC91A5-E902-4562-A973-90610F2BFFD7}" type="pres">
      <dgm:prSet presAssocID="{5F9C078E-5205-49F4-B3FE-6866DA51FA4B}" presName="sibTrans" presStyleCnt="0"/>
      <dgm:spPr/>
    </dgm:pt>
    <dgm:pt modelId="{55C80759-1B93-4015-BCB0-8FFCD7FF9D11}" type="pres">
      <dgm:prSet presAssocID="{E1926178-13B6-49BF-A157-A8DBFC16CBDC}" presName="node" presStyleLbl="node1" presStyleIdx="1" presStyleCnt="3">
        <dgm:presLayoutVars>
          <dgm:bulletEnabled val="1"/>
        </dgm:presLayoutVars>
      </dgm:prSet>
      <dgm:spPr/>
    </dgm:pt>
    <dgm:pt modelId="{3535092B-6306-4CCE-8614-37A0AC712097}" type="pres">
      <dgm:prSet presAssocID="{F4ACB210-4E83-485E-B247-3586E7681402}" presName="sibTrans" presStyleCnt="0"/>
      <dgm:spPr/>
    </dgm:pt>
    <dgm:pt modelId="{2F726EB7-52F7-4081-B64A-3892B1B2015D}" type="pres">
      <dgm:prSet presAssocID="{15BD5846-727D-4BF0-A010-FECBF079E07B}" presName="node" presStyleLbl="node1" presStyleIdx="2" presStyleCnt="3">
        <dgm:presLayoutVars>
          <dgm:bulletEnabled val="1"/>
        </dgm:presLayoutVars>
      </dgm:prSet>
      <dgm:spPr/>
    </dgm:pt>
  </dgm:ptLst>
  <dgm:cxnLst>
    <dgm:cxn modelId="{9FFBB607-9967-4698-9D54-D59A9BF1AA6F}" type="presOf" srcId="{171D8A18-F1C2-4446-902F-0ED08C76B511}" destId="{8035EB58-A1CE-40DE-9736-CE8DF732B201}" srcOrd="0" destOrd="0" presId="urn:microsoft.com/office/officeart/2005/8/layout/default"/>
    <dgm:cxn modelId="{C7BA93B2-5F96-4DCD-9714-5D77C0F88E21}" type="presOf" srcId="{15BD5846-727D-4BF0-A010-FECBF079E07B}" destId="{2F726EB7-52F7-4081-B64A-3892B1B2015D}" srcOrd="0" destOrd="0" presId="urn:microsoft.com/office/officeart/2005/8/layout/default"/>
    <dgm:cxn modelId="{3CD2BDB7-7F8A-45D2-88BE-EBAF14F1EE56}" type="presOf" srcId="{E1926178-13B6-49BF-A157-A8DBFC16CBDC}" destId="{55C80759-1B93-4015-BCB0-8FFCD7FF9D11}" srcOrd="0" destOrd="0" presId="urn:microsoft.com/office/officeart/2005/8/layout/default"/>
    <dgm:cxn modelId="{F618F5D2-F5D4-46FF-A720-C58A66E6B9E4}" srcId="{7DE07236-04DE-440C-A6A6-348DC56F4A94}" destId="{171D8A18-F1C2-4446-902F-0ED08C76B511}" srcOrd="0" destOrd="0" parTransId="{E3BD34FA-B61D-4A79-848C-26F91494EFB7}" sibTransId="{5F9C078E-5205-49F4-B3FE-6866DA51FA4B}"/>
    <dgm:cxn modelId="{D49E1BDA-3556-4484-85EE-22ED724DEE2C}" type="presOf" srcId="{7DE07236-04DE-440C-A6A6-348DC56F4A94}" destId="{3409AF4B-A58E-482D-BFA3-AA73D0988B05}" srcOrd="0" destOrd="0" presId="urn:microsoft.com/office/officeart/2005/8/layout/default"/>
    <dgm:cxn modelId="{94F5C2DC-A378-4CB2-ACD6-EDE7C7417FC1}" srcId="{7DE07236-04DE-440C-A6A6-348DC56F4A94}" destId="{15BD5846-727D-4BF0-A010-FECBF079E07B}" srcOrd="2" destOrd="0" parTransId="{99D31600-23A4-4F3F-BC36-49B1D79B8E0C}" sibTransId="{A80B7343-2CF1-4E54-8DC1-21CE83AE0550}"/>
    <dgm:cxn modelId="{22F62AF8-2575-4151-94A0-701A2C054C57}" srcId="{7DE07236-04DE-440C-A6A6-348DC56F4A94}" destId="{E1926178-13B6-49BF-A157-A8DBFC16CBDC}" srcOrd="1" destOrd="0" parTransId="{7F74565D-7F0E-4279-AA4E-12E49A90C6CE}" sibTransId="{F4ACB210-4E83-485E-B247-3586E7681402}"/>
    <dgm:cxn modelId="{789475C8-4771-49FC-88C4-C8424BC90B1E}" type="presParOf" srcId="{3409AF4B-A58E-482D-BFA3-AA73D0988B05}" destId="{8035EB58-A1CE-40DE-9736-CE8DF732B201}" srcOrd="0" destOrd="0" presId="urn:microsoft.com/office/officeart/2005/8/layout/default"/>
    <dgm:cxn modelId="{996BA42B-3E7D-48C9-9042-8E4811BCDB10}" type="presParOf" srcId="{3409AF4B-A58E-482D-BFA3-AA73D0988B05}" destId="{04BC91A5-E902-4562-A973-90610F2BFFD7}" srcOrd="1" destOrd="0" presId="urn:microsoft.com/office/officeart/2005/8/layout/default"/>
    <dgm:cxn modelId="{98EE297A-4714-4F50-9810-721D3BA78724}" type="presParOf" srcId="{3409AF4B-A58E-482D-BFA3-AA73D0988B05}" destId="{55C80759-1B93-4015-BCB0-8FFCD7FF9D11}" srcOrd="2" destOrd="0" presId="urn:microsoft.com/office/officeart/2005/8/layout/default"/>
    <dgm:cxn modelId="{1153B751-7492-4908-81A7-8A19765101E6}" type="presParOf" srcId="{3409AF4B-A58E-482D-BFA3-AA73D0988B05}" destId="{3535092B-6306-4CCE-8614-37A0AC712097}" srcOrd="3" destOrd="0" presId="urn:microsoft.com/office/officeart/2005/8/layout/default"/>
    <dgm:cxn modelId="{FF990F01-BBE8-47B4-99ED-B5B03B7E24C3}" type="presParOf" srcId="{3409AF4B-A58E-482D-BFA3-AA73D0988B05}" destId="{2F726EB7-52F7-4081-B64A-3892B1B2015D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9D2221-8BBE-427E-8CCA-3182B0CD0561}">
      <dsp:nvSpPr>
        <dsp:cNvPr id="0" name=""/>
        <dsp:cNvSpPr/>
      </dsp:nvSpPr>
      <dsp:spPr>
        <a:xfrm>
          <a:off x="0" y="991179"/>
          <a:ext cx="2305088" cy="1463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74F938-2E25-4A18-94DB-23A07F7E1F1E}">
      <dsp:nvSpPr>
        <dsp:cNvPr id="0" name=""/>
        <dsp:cNvSpPr/>
      </dsp:nvSpPr>
      <dsp:spPr>
        <a:xfrm>
          <a:off x="256120" y="1234494"/>
          <a:ext cx="2305088" cy="146373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Definition of ageing</a:t>
          </a:r>
        </a:p>
      </dsp:txBody>
      <dsp:txXfrm>
        <a:off x="298991" y="1277365"/>
        <a:ext cx="2219346" cy="1377989"/>
      </dsp:txXfrm>
    </dsp:sp>
    <dsp:sp modelId="{D545024B-837C-456F-9476-79F71248FDFF}">
      <dsp:nvSpPr>
        <dsp:cNvPr id="0" name=""/>
        <dsp:cNvSpPr/>
      </dsp:nvSpPr>
      <dsp:spPr>
        <a:xfrm>
          <a:off x="2817330" y="991179"/>
          <a:ext cx="2305088" cy="1463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27BD5D-8367-4576-8715-6E7C60ABAC8F}">
      <dsp:nvSpPr>
        <dsp:cNvPr id="0" name=""/>
        <dsp:cNvSpPr/>
      </dsp:nvSpPr>
      <dsp:spPr>
        <a:xfrm>
          <a:off x="3073451" y="1234494"/>
          <a:ext cx="2305088" cy="146373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Growing ageing population</a:t>
          </a:r>
        </a:p>
      </dsp:txBody>
      <dsp:txXfrm>
        <a:off x="3116322" y="1277365"/>
        <a:ext cx="2219346" cy="1377989"/>
      </dsp:txXfrm>
    </dsp:sp>
    <dsp:sp modelId="{7DC5DACE-7329-4663-AD78-C01E44E41B44}">
      <dsp:nvSpPr>
        <dsp:cNvPr id="0" name=""/>
        <dsp:cNvSpPr/>
      </dsp:nvSpPr>
      <dsp:spPr>
        <a:xfrm>
          <a:off x="5634661" y="991179"/>
          <a:ext cx="2305088" cy="1463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AAD75A-447B-4344-8E57-05AF9DD74F05}">
      <dsp:nvSpPr>
        <dsp:cNvPr id="0" name=""/>
        <dsp:cNvSpPr/>
      </dsp:nvSpPr>
      <dsp:spPr>
        <a:xfrm>
          <a:off x="5890782" y="1234494"/>
          <a:ext cx="2305088" cy="146373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Aim of presentation</a:t>
          </a:r>
        </a:p>
      </dsp:txBody>
      <dsp:txXfrm>
        <a:off x="5933653" y="1277365"/>
        <a:ext cx="2219346" cy="137798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73A9FE-2FE4-481F-B0C4-4083219DFCE1}">
      <dsp:nvSpPr>
        <dsp:cNvPr id="0" name=""/>
        <dsp:cNvSpPr/>
      </dsp:nvSpPr>
      <dsp:spPr>
        <a:xfrm>
          <a:off x="0" y="0"/>
          <a:ext cx="6556696" cy="81166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 dirty="0"/>
            <a:t>Increasing life expectancy</a:t>
          </a:r>
        </a:p>
      </dsp:txBody>
      <dsp:txXfrm>
        <a:off x="23773" y="23773"/>
        <a:ext cx="5612256" cy="764123"/>
      </dsp:txXfrm>
    </dsp:sp>
    <dsp:sp modelId="{AF1E2B24-255B-4FE1-BAD3-C7B2592F7969}">
      <dsp:nvSpPr>
        <dsp:cNvPr id="0" name=""/>
        <dsp:cNvSpPr/>
      </dsp:nvSpPr>
      <dsp:spPr>
        <a:xfrm>
          <a:off x="549123" y="959245"/>
          <a:ext cx="6556696" cy="811669"/>
        </a:xfrm>
        <a:prstGeom prst="roundRect">
          <a:avLst>
            <a:gd name="adj" fmla="val 10000"/>
          </a:avLst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 dirty="0"/>
            <a:t>Greater demand for services</a:t>
          </a:r>
        </a:p>
      </dsp:txBody>
      <dsp:txXfrm>
        <a:off x="572896" y="983018"/>
        <a:ext cx="5432442" cy="764123"/>
      </dsp:txXfrm>
    </dsp:sp>
    <dsp:sp modelId="{B09E4015-15A6-4BB1-8163-491C20DF2705}">
      <dsp:nvSpPr>
        <dsp:cNvPr id="0" name=""/>
        <dsp:cNvSpPr/>
      </dsp:nvSpPr>
      <dsp:spPr>
        <a:xfrm>
          <a:off x="1090050" y="1918490"/>
          <a:ext cx="6556696" cy="811669"/>
        </a:xfrm>
        <a:prstGeom prst="roundRect">
          <a:avLst>
            <a:gd name="adj" fmla="val 10000"/>
          </a:avLst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 dirty="0"/>
            <a:t>Need for sustainable care</a:t>
          </a:r>
        </a:p>
      </dsp:txBody>
      <dsp:txXfrm>
        <a:off x="1113823" y="1942263"/>
        <a:ext cx="5440638" cy="764123"/>
      </dsp:txXfrm>
    </dsp:sp>
    <dsp:sp modelId="{F3BDBA55-1337-4661-ABA9-A81BFE8E42F4}">
      <dsp:nvSpPr>
        <dsp:cNvPr id="0" name=""/>
        <dsp:cNvSpPr/>
      </dsp:nvSpPr>
      <dsp:spPr>
        <a:xfrm>
          <a:off x="1639174" y="2877735"/>
          <a:ext cx="6556696" cy="811669"/>
        </a:xfrm>
        <a:prstGeom prst="roundRect">
          <a:avLst>
            <a:gd name="adj" fmla="val 10000"/>
          </a:avLst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 dirty="0"/>
            <a:t>"By 2043, around 24% of the UK population is projected to be aged 65 and over (ONS, 2024)."</a:t>
          </a:r>
          <a:endParaRPr lang="en-GB" sz="1900" kern="1200" dirty="0"/>
        </a:p>
      </dsp:txBody>
      <dsp:txXfrm>
        <a:off x="1662947" y="2901508"/>
        <a:ext cx="5432442" cy="764123"/>
      </dsp:txXfrm>
    </dsp:sp>
    <dsp:sp modelId="{67F7CE3A-E04C-4783-9AE0-8724D7288262}">
      <dsp:nvSpPr>
        <dsp:cNvPr id="0" name=""/>
        <dsp:cNvSpPr/>
      </dsp:nvSpPr>
      <dsp:spPr>
        <a:xfrm>
          <a:off x="6029111" y="621664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/>
        </a:p>
      </dsp:txBody>
      <dsp:txXfrm>
        <a:off x="6147817" y="621664"/>
        <a:ext cx="290172" cy="397007"/>
      </dsp:txXfrm>
    </dsp:sp>
    <dsp:sp modelId="{971ACACC-081E-49A5-96EE-88C5B33110F1}">
      <dsp:nvSpPr>
        <dsp:cNvPr id="0" name=""/>
        <dsp:cNvSpPr/>
      </dsp:nvSpPr>
      <dsp:spPr>
        <a:xfrm>
          <a:off x="6578235" y="1580910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2512910"/>
            <a:satOff val="-2189"/>
            <a:lumOff val="-3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2512910"/>
              <a:satOff val="-2189"/>
              <a:lumOff val="-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/>
        </a:p>
      </dsp:txBody>
      <dsp:txXfrm>
        <a:off x="6696941" y="1580910"/>
        <a:ext cx="290172" cy="397007"/>
      </dsp:txXfrm>
    </dsp:sp>
    <dsp:sp modelId="{F3A76E5D-9AD8-4C9E-9109-33458A754939}">
      <dsp:nvSpPr>
        <dsp:cNvPr id="0" name=""/>
        <dsp:cNvSpPr/>
      </dsp:nvSpPr>
      <dsp:spPr>
        <a:xfrm>
          <a:off x="7119162" y="2540155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/>
        </a:p>
      </dsp:txBody>
      <dsp:txXfrm>
        <a:off x="7237868" y="2540155"/>
        <a:ext cx="290172" cy="39700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EF9277-29A7-4FF7-9C47-32300EA566DF}">
      <dsp:nvSpPr>
        <dsp:cNvPr id="0" name=""/>
        <dsp:cNvSpPr/>
      </dsp:nvSpPr>
      <dsp:spPr>
        <a:xfrm>
          <a:off x="4616799" y="92837"/>
          <a:ext cx="1484701" cy="1484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Physical health</a:t>
          </a:r>
        </a:p>
      </dsp:txBody>
      <dsp:txXfrm>
        <a:off x="4616799" y="92837"/>
        <a:ext cx="1484701" cy="1484701"/>
      </dsp:txXfrm>
    </dsp:sp>
    <dsp:sp modelId="{69A2A1F4-37EA-4792-B078-AE13AC12BCA3}">
      <dsp:nvSpPr>
        <dsp:cNvPr id="0" name=""/>
        <dsp:cNvSpPr/>
      </dsp:nvSpPr>
      <dsp:spPr>
        <a:xfrm>
          <a:off x="2000665" y="-867"/>
          <a:ext cx="4194540" cy="4194540"/>
        </a:xfrm>
        <a:prstGeom prst="circularArrow">
          <a:avLst>
            <a:gd name="adj1" fmla="val 6902"/>
            <a:gd name="adj2" fmla="val 465365"/>
            <a:gd name="adj3" fmla="val 549360"/>
            <a:gd name="adj4" fmla="val 20585275"/>
            <a:gd name="adj5" fmla="val 8053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FEEFD9-130E-4A98-99AA-269E89856CA8}">
      <dsp:nvSpPr>
        <dsp:cNvPr id="0" name=""/>
        <dsp:cNvSpPr/>
      </dsp:nvSpPr>
      <dsp:spPr>
        <a:xfrm>
          <a:off x="4616799" y="2615266"/>
          <a:ext cx="1484701" cy="1484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Mental wellbeing</a:t>
          </a:r>
        </a:p>
      </dsp:txBody>
      <dsp:txXfrm>
        <a:off x="4616799" y="2615266"/>
        <a:ext cx="1484701" cy="1484701"/>
      </dsp:txXfrm>
    </dsp:sp>
    <dsp:sp modelId="{0E4A542C-19A4-432E-8FF5-D0743E624059}">
      <dsp:nvSpPr>
        <dsp:cNvPr id="0" name=""/>
        <dsp:cNvSpPr/>
      </dsp:nvSpPr>
      <dsp:spPr>
        <a:xfrm>
          <a:off x="2000665" y="-867"/>
          <a:ext cx="4194540" cy="4194540"/>
        </a:xfrm>
        <a:prstGeom prst="circularArrow">
          <a:avLst>
            <a:gd name="adj1" fmla="val 6902"/>
            <a:gd name="adj2" fmla="val 465365"/>
            <a:gd name="adj3" fmla="val 5949360"/>
            <a:gd name="adj4" fmla="val 4385275"/>
            <a:gd name="adj5" fmla="val 8053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C5FF23-6754-4E86-BF9E-7339A54C25F8}">
      <dsp:nvSpPr>
        <dsp:cNvPr id="0" name=""/>
        <dsp:cNvSpPr/>
      </dsp:nvSpPr>
      <dsp:spPr>
        <a:xfrm>
          <a:off x="2094370" y="2615266"/>
          <a:ext cx="1484701" cy="1484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Social inclusion</a:t>
          </a:r>
        </a:p>
      </dsp:txBody>
      <dsp:txXfrm>
        <a:off x="2094370" y="2615266"/>
        <a:ext cx="1484701" cy="1484701"/>
      </dsp:txXfrm>
    </dsp:sp>
    <dsp:sp modelId="{4141CD0F-DF0E-475D-A094-6A2C5DCA6256}">
      <dsp:nvSpPr>
        <dsp:cNvPr id="0" name=""/>
        <dsp:cNvSpPr/>
      </dsp:nvSpPr>
      <dsp:spPr>
        <a:xfrm>
          <a:off x="2000665" y="-867"/>
          <a:ext cx="4194540" cy="4194540"/>
        </a:xfrm>
        <a:prstGeom prst="circularArrow">
          <a:avLst>
            <a:gd name="adj1" fmla="val 6902"/>
            <a:gd name="adj2" fmla="val 465365"/>
            <a:gd name="adj3" fmla="val 11349360"/>
            <a:gd name="adj4" fmla="val 9785275"/>
            <a:gd name="adj5" fmla="val 8053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8D1B54-B8FD-4C8D-809E-8CC4B9637278}">
      <dsp:nvSpPr>
        <dsp:cNvPr id="0" name=""/>
        <dsp:cNvSpPr/>
      </dsp:nvSpPr>
      <dsp:spPr>
        <a:xfrm>
          <a:off x="2094370" y="92837"/>
          <a:ext cx="1484701" cy="1484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Independence and choice</a:t>
          </a:r>
        </a:p>
      </dsp:txBody>
      <dsp:txXfrm>
        <a:off x="2094370" y="92837"/>
        <a:ext cx="1484701" cy="1484701"/>
      </dsp:txXfrm>
    </dsp:sp>
    <dsp:sp modelId="{4C70957C-C087-4F56-90A3-10B8DF2D0581}">
      <dsp:nvSpPr>
        <dsp:cNvPr id="0" name=""/>
        <dsp:cNvSpPr/>
      </dsp:nvSpPr>
      <dsp:spPr>
        <a:xfrm>
          <a:off x="2000665" y="-867"/>
          <a:ext cx="4194540" cy="4194540"/>
        </a:xfrm>
        <a:prstGeom prst="circularArrow">
          <a:avLst>
            <a:gd name="adj1" fmla="val 6902"/>
            <a:gd name="adj2" fmla="val 465365"/>
            <a:gd name="adj3" fmla="val 16749360"/>
            <a:gd name="adj4" fmla="val 15185275"/>
            <a:gd name="adj5" fmla="val 8053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961BFE-93AE-4D6D-87BD-4D467BD2D788}">
      <dsp:nvSpPr>
        <dsp:cNvPr id="0" name=""/>
        <dsp:cNvSpPr/>
      </dsp:nvSpPr>
      <dsp:spPr>
        <a:xfrm>
          <a:off x="0" y="55174"/>
          <a:ext cx="3485179" cy="1113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Active engagement improves wellbeing</a:t>
          </a:r>
          <a:endParaRPr lang="en-US" sz="2800" kern="1200"/>
        </a:p>
      </dsp:txBody>
      <dsp:txXfrm>
        <a:off x="54373" y="109547"/>
        <a:ext cx="3376433" cy="1005094"/>
      </dsp:txXfrm>
    </dsp:sp>
    <dsp:sp modelId="{AF1B5BEB-1810-4B63-8D4B-CD3A5E466764}">
      <dsp:nvSpPr>
        <dsp:cNvPr id="0" name=""/>
        <dsp:cNvSpPr/>
      </dsp:nvSpPr>
      <dsp:spPr>
        <a:xfrm>
          <a:off x="0" y="1249654"/>
          <a:ext cx="3485179" cy="1113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Supports social participation</a:t>
          </a:r>
          <a:endParaRPr lang="en-US" sz="2800" kern="1200"/>
        </a:p>
      </dsp:txBody>
      <dsp:txXfrm>
        <a:off x="54373" y="1304027"/>
        <a:ext cx="3376433" cy="1005094"/>
      </dsp:txXfrm>
    </dsp:sp>
    <dsp:sp modelId="{FF36E032-C05A-452E-85DB-388CCDFD70E7}">
      <dsp:nvSpPr>
        <dsp:cNvPr id="0" name=""/>
        <dsp:cNvSpPr/>
      </dsp:nvSpPr>
      <dsp:spPr>
        <a:xfrm>
          <a:off x="0" y="2444134"/>
          <a:ext cx="3485179" cy="1113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Limitation: not suitable for all</a:t>
          </a:r>
          <a:endParaRPr lang="en-US" sz="2800" kern="1200"/>
        </a:p>
      </dsp:txBody>
      <dsp:txXfrm>
        <a:off x="54373" y="2498507"/>
        <a:ext cx="3376433" cy="100509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01A573-CF84-4C09-A0CB-C117B5FBED3A}">
      <dsp:nvSpPr>
        <dsp:cNvPr id="0" name=""/>
        <dsp:cNvSpPr/>
      </dsp:nvSpPr>
      <dsp:spPr>
        <a:xfrm>
          <a:off x="0" y="991179"/>
          <a:ext cx="2305088" cy="1463731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E7171C-D9B6-453A-A071-BAE2B04A6B27}">
      <dsp:nvSpPr>
        <dsp:cNvPr id="0" name=""/>
        <dsp:cNvSpPr/>
      </dsp:nvSpPr>
      <dsp:spPr>
        <a:xfrm>
          <a:off x="256120" y="1234494"/>
          <a:ext cx="2305088" cy="1463731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Maintaining routines and identity</a:t>
          </a:r>
        </a:p>
      </dsp:txBody>
      <dsp:txXfrm>
        <a:off x="298991" y="1277365"/>
        <a:ext cx="2219346" cy="1377989"/>
      </dsp:txXfrm>
    </dsp:sp>
    <dsp:sp modelId="{E9D33EC6-91B0-4D22-B846-7BE4E7918C84}">
      <dsp:nvSpPr>
        <dsp:cNvPr id="0" name=""/>
        <dsp:cNvSpPr/>
      </dsp:nvSpPr>
      <dsp:spPr>
        <a:xfrm>
          <a:off x="2817330" y="991179"/>
          <a:ext cx="2305088" cy="1463731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4A29A9-81E6-4996-A4BA-EE426A08D80F}">
      <dsp:nvSpPr>
        <dsp:cNvPr id="0" name=""/>
        <dsp:cNvSpPr/>
      </dsp:nvSpPr>
      <dsp:spPr>
        <a:xfrm>
          <a:off x="3073451" y="1234494"/>
          <a:ext cx="2305088" cy="1463731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Supports successful ageing</a:t>
          </a:r>
        </a:p>
      </dsp:txBody>
      <dsp:txXfrm>
        <a:off x="3116322" y="1277365"/>
        <a:ext cx="2219346" cy="1377989"/>
      </dsp:txXfrm>
    </dsp:sp>
    <dsp:sp modelId="{ECFED85F-F974-4993-B2D0-453B5FCC9419}">
      <dsp:nvSpPr>
        <dsp:cNvPr id="0" name=""/>
        <dsp:cNvSpPr/>
      </dsp:nvSpPr>
      <dsp:spPr>
        <a:xfrm>
          <a:off x="5634661" y="991179"/>
          <a:ext cx="2305088" cy="1463731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4C9E1A-C894-4B6A-BB41-D80FA862593D}">
      <dsp:nvSpPr>
        <dsp:cNvPr id="0" name=""/>
        <dsp:cNvSpPr/>
      </dsp:nvSpPr>
      <dsp:spPr>
        <a:xfrm>
          <a:off x="5890782" y="1234494"/>
          <a:ext cx="2305088" cy="1463731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Importance of familiar environments</a:t>
          </a:r>
        </a:p>
      </dsp:txBody>
      <dsp:txXfrm>
        <a:off x="5933653" y="1277365"/>
        <a:ext cx="2219346" cy="137798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0022E9-FA3F-4E6A-83A3-A11666C2BC1D}">
      <dsp:nvSpPr>
        <dsp:cNvPr id="0" name=""/>
        <dsp:cNvSpPr/>
      </dsp:nvSpPr>
      <dsp:spPr>
        <a:xfrm>
          <a:off x="530099" y="893169"/>
          <a:ext cx="1406812" cy="14068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EC6337-75F6-4AF2-98D5-72F203854C50}">
      <dsp:nvSpPr>
        <dsp:cNvPr id="0" name=""/>
        <dsp:cNvSpPr/>
      </dsp:nvSpPr>
      <dsp:spPr>
        <a:xfrm>
          <a:off x="829912" y="1192981"/>
          <a:ext cx="807187" cy="8071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3047BB-35A6-4F98-BF1D-03263666FF43}">
      <dsp:nvSpPr>
        <dsp:cNvPr id="0" name=""/>
        <dsp:cNvSpPr/>
      </dsp:nvSpPr>
      <dsp:spPr>
        <a:xfrm>
          <a:off x="80381" y="2738169"/>
          <a:ext cx="23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 dirty="0"/>
            <a:t>Care Act 2014</a:t>
          </a:r>
        </a:p>
      </dsp:txBody>
      <dsp:txXfrm>
        <a:off x="80381" y="2738169"/>
        <a:ext cx="2306250" cy="720000"/>
      </dsp:txXfrm>
    </dsp:sp>
    <dsp:sp modelId="{FC6E259D-1B78-44E0-914C-781EA92DCF48}">
      <dsp:nvSpPr>
        <dsp:cNvPr id="0" name=""/>
        <dsp:cNvSpPr/>
      </dsp:nvSpPr>
      <dsp:spPr>
        <a:xfrm>
          <a:off x="3239943" y="893169"/>
          <a:ext cx="1406812" cy="140681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6977F8-D97E-4259-B241-7A83D67B3D30}">
      <dsp:nvSpPr>
        <dsp:cNvPr id="0" name=""/>
        <dsp:cNvSpPr/>
      </dsp:nvSpPr>
      <dsp:spPr>
        <a:xfrm>
          <a:off x="3539756" y="1192981"/>
          <a:ext cx="807187" cy="8071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5200AB-CCB6-485D-AF08-1F17C9DD6D99}">
      <dsp:nvSpPr>
        <dsp:cNvPr id="0" name=""/>
        <dsp:cNvSpPr/>
      </dsp:nvSpPr>
      <dsp:spPr>
        <a:xfrm>
          <a:off x="2790224" y="2738169"/>
          <a:ext cx="23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 dirty="0"/>
            <a:t>Equality Act 2010</a:t>
          </a:r>
        </a:p>
      </dsp:txBody>
      <dsp:txXfrm>
        <a:off x="2790224" y="2738169"/>
        <a:ext cx="2306250" cy="720000"/>
      </dsp:txXfrm>
    </dsp:sp>
    <dsp:sp modelId="{F1552395-8EC9-4062-9A5B-D4C7F1BFBEAD}">
      <dsp:nvSpPr>
        <dsp:cNvPr id="0" name=""/>
        <dsp:cNvSpPr/>
      </dsp:nvSpPr>
      <dsp:spPr>
        <a:xfrm>
          <a:off x="5949787" y="893169"/>
          <a:ext cx="1406812" cy="140681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058345-5DAE-4563-983E-BE7EBF1C1033}">
      <dsp:nvSpPr>
        <dsp:cNvPr id="0" name=""/>
        <dsp:cNvSpPr/>
      </dsp:nvSpPr>
      <dsp:spPr>
        <a:xfrm>
          <a:off x="6249600" y="1192981"/>
          <a:ext cx="807187" cy="8071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35D460-7B4A-49D8-95FB-1D58E1A37ED7}">
      <dsp:nvSpPr>
        <dsp:cNvPr id="0" name=""/>
        <dsp:cNvSpPr/>
      </dsp:nvSpPr>
      <dsp:spPr>
        <a:xfrm>
          <a:off x="5500068" y="2738169"/>
          <a:ext cx="23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 dirty="0"/>
            <a:t>NHS Long Term Plan</a:t>
          </a:r>
        </a:p>
      </dsp:txBody>
      <dsp:txXfrm>
        <a:off x="5500068" y="2738169"/>
        <a:ext cx="2306250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D4E306-9D36-4DA3-A7CB-AFACCE8C2BA4}">
      <dsp:nvSpPr>
        <dsp:cNvPr id="0" name=""/>
        <dsp:cNvSpPr/>
      </dsp:nvSpPr>
      <dsp:spPr>
        <a:xfrm>
          <a:off x="376435" y="764702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6DC30C-A5EB-4293-AC6C-BFC54B154D71}">
      <dsp:nvSpPr>
        <dsp:cNvPr id="0" name=""/>
        <dsp:cNvSpPr/>
      </dsp:nvSpPr>
      <dsp:spPr>
        <a:xfrm>
          <a:off x="610435" y="9987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0A127D-60F6-475F-91F7-AD583D450753}">
      <dsp:nvSpPr>
        <dsp:cNvPr id="0" name=""/>
        <dsp:cNvSpPr/>
      </dsp:nvSpPr>
      <dsp:spPr>
        <a:xfrm>
          <a:off x="25435" y="22047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 dirty="0"/>
            <a:t>Domiciliary care</a:t>
          </a:r>
        </a:p>
      </dsp:txBody>
      <dsp:txXfrm>
        <a:off x="25435" y="2204702"/>
        <a:ext cx="1800000" cy="720000"/>
      </dsp:txXfrm>
    </dsp:sp>
    <dsp:sp modelId="{CBF45BF4-9D28-4663-A6C0-B8184F9F98E2}">
      <dsp:nvSpPr>
        <dsp:cNvPr id="0" name=""/>
        <dsp:cNvSpPr/>
      </dsp:nvSpPr>
      <dsp:spPr>
        <a:xfrm>
          <a:off x="2491435" y="764702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A88918-7ACF-47FB-A25C-5A543F66A120}">
      <dsp:nvSpPr>
        <dsp:cNvPr id="0" name=""/>
        <dsp:cNvSpPr/>
      </dsp:nvSpPr>
      <dsp:spPr>
        <a:xfrm>
          <a:off x="2725435" y="9987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6FDBD8-6C31-4126-96CB-BAED08086998}">
      <dsp:nvSpPr>
        <dsp:cNvPr id="0" name=""/>
        <dsp:cNvSpPr/>
      </dsp:nvSpPr>
      <dsp:spPr>
        <a:xfrm>
          <a:off x="2140435" y="22047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 dirty="0"/>
            <a:t>Residential care</a:t>
          </a:r>
        </a:p>
      </dsp:txBody>
      <dsp:txXfrm>
        <a:off x="2140435" y="2204702"/>
        <a:ext cx="1800000" cy="720000"/>
      </dsp:txXfrm>
    </dsp:sp>
    <dsp:sp modelId="{74A82C79-4349-43BF-B223-A1539CC8FC6A}">
      <dsp:nvSpPr>
        <dsp:cNvPr id="0" name=""/>
        <dsp:cNvSpPr/>
      </dsp:nvSpPr>
      <dsp:spPr>
        <a:xfrm>
          <a:off x="4606435" y="764702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C51EB4-F9E1-44AB-BE9F-BA093CC51DA8}">
      <dsp:nvSpPr>
        <dsp:cNvPr id="0" name=""/>
        <dsp:cNvSpPr/>
      </dsp:nvSpPr>
      <dsp:spPr>
        <a:xfrm>
          <a:off x="4840435" y="9987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05D696-C21B-448C-8905-9243E7F937EB}">
      <dsp:nvSpPr>
        <dsp:cNvPr id="0" name=""/>
        <dsp:cNvSpPr/>
      </dsp:nvSpPr>
      <dsp:spPr>
        <a:xfrm>
          <a:off x="4255435" y="22047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 dirty="0"/>
            <a:t>Community support</a:t>
          </a:r>
        </a:p>
      </dsp:txBody>
      <dsp:txXfrm>
        <a:off x="4255435" y="2204702"/>
        <a:ext cx="1800000" cy="720000"/>
      </dsp:txXfrm>
    </dsp:sp>
    <dsp:sp modelId="{EB44AE9E-D679-4304-9B5C-D9BCD48C86A0}">
      <dsp:nvSpPr>
        <dsp:cNvPr id="0" name=""/>
        <dsp:cNvSpPr/>
      </dsp:nvSpPr>
      <dsp:spPr>
        <a:xfrm>
          <a:off x="6721435" y="764702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7FE219-ED99-4D77-AE03-647A73BC3E99}">
      <dsp:nvSpPr>
        <dsp:cNvPr id="0" name=""/>
        <dsp:cNvSpPr/>
      </dsp:nvSpPr>
      <dsp:spPr>
        <a:xfrm>
          <a:off x="6955435" y="9987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9C12D5-8F4C-42E0-B379-EC10693E2BC6}">
      <dsp:nvSpPr>
        <dsp:cNvPr id="0" name=""/>
        <dsp:cNvSpPr/>
      </dsp:nvSpPr>
      <dsp:spPr>
        <a:xfrm>
          <a:off x="6370435" y="22047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 dirty="0"/>
            <a:t>Voluntary organisations</a:t>
          </a:r>
        </a:p>
      </dsp:txBody>
      <dsp:txXfrm>
        <a:off x="6370435" y="2204702"/>
        <a:ext cx="1800000" cy="720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FECBD7-1DAC-44D7-8951-6DD804FD47BA}">
      <dsp:nvSpPr>
        <dsp:cNvPr id="0" name=""/>
        <dsp:cNvSpPr/>
      </dsp:nvSpPr>
      <dsp:spPr>
        <a:xfrm>
          <a:off x="749153" y="3413"/>
          <a:ext cx="2092988" cy="125579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900" kern="1200" dirty="0"/>
            <a:t>Promotes independence </a:t>
          </a:r>
        </a:p>
      </dsp:txBody>
      <dsp:txXfrm>
        <a:off x="749153" y="3413"/>
        <a:ext cx="2092988" cy="1255793"/>
      </dsp:txXfrm>
    </dsp:sp>
    <dsp:sp modelId="{7AF4D8D3-8D6C-447B-9617-548F08C8D213}">
      <dsp:nvSpPr>
        <dsp:cNvPr id="0" name=""/>
        <dsp:cNvSpPr/>
      </dsp:nvSpPr>
      <dsp:spPr>
        <a:xfrm>
          <a:off x="3051441" y="3413"/>
          <a:ext cx="2092988" cy="125579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900" kern="1200" dirty="0"/>
            <a:t>Person-centred care </a:t>
          </a:r>
        </a:p>
      </dsp:txBody>
      <dsp:txXfrm>
        <a:off x="3051441" y="3413"/>
        <a:ext cx="2092988" cy="1255793"/>
      </dsp:txXfrm>
    </dsp:sp>
    <dsp:sp modelId="{E8AC33F1-0665-4F87-835C-DE7B72021816}">
      <dsp:nvSpPr>
        <dsp:cNvPr id="0" name=""/>
        <dsp:cNvSpPr/>
      </dsp:nvSpPr>
      <dsp:spPr>
        <a:xfrm>
          <a:off x="5353728" y="3413"/>
          <a:ext cx="2092988" cy="125579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900" kern="1200" dirty="0"/>
            <a:t>Workforce challenges </a:t>
          </a:r>
        </a:p>
      </dsp:txBody>
      <dsp:txXfrm>
        <a:off x="5353728" y="3413"/>
        <a:ext cx="2092988" cy="1255793"/>
      </dsp:txXfrm>
    </dsp:sp>
    <dsp:sp modelId="{C0E1E89B-FD49-4DB1-AF2F-8257E53D49A7}">
      <dsp:nvSpPr>
        <dsp:cNvPr id="0" name=""/>
        <dsp:cNvSpPr/>
      </dsp:nvSpPr>
      <dsp:spPr>
        <a:xfrm>
          <a:off x="749153" y="1468505"/>
          <a:ext cx="2092988" cy="125579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900" kern="1200" dirty="0"/>
            <a:t>Regional inequalities </a:t>
          </a:r>
        </a:p>
      </dsp:txBody>
      <dsp:txXfrm>
        <a:off x="749153" y="1468505"/>
        <a:ext cx="2092988" cy="1255793"/>
      </dsp:txXfrm>
    </dsp:sp>
    <dsp:sp modelId="{E274EE09-2E0A-416F-A18D-9C123601E3B1}">
      <dsp:nvSpPr>
        <dsp:cNvPr id="0" name=""/>
        <dsp:cNvSpPr/>
      </dsp:nvSpPr>
      <dsp:spPr>
        <a:xfrm>
          <a:off x="3051441" y="1468505"/>
          <a:ext cx="2092988" cy="125579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900" kern="1200" dirty="0"/>
            <a:t>Supports ageing in place and continuity of identity. </a:t>
          </a:r>
        </a:p>
      </dsp:txBody>
      <dsp:txXfrm>
        <a:off x="3051441" y="1468505"/>
        <a:ext cx="2092988" cy="1255793"/>
      </dsp:txXfrm>
    </dsp:sp>
    <dsp:sp modelId="{C7785C4E-25A5-4DB2-A6DA-F241E4EC84C6}">
      <dsp:nvSpPr>
        <dsp:cNvPr id="0" name=""/>
        <dsp:cNvSpPr/>
      </dsp:nvSpPr>
      <dsp:spPr>
        <a:xfrm>
          <a:off x="5353728" y="1468505"/>
          <a:ext cx="2092988" cy="125579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900" kern="1200" dirty="0"/>
            <a:t>Can reduce hospital admissions. </a:t>
          </a:r>
        </a:p>
      </dsp:txBody>
      <dsp:txXfrm>
        <a:off x="5353728" y="1468505"/>
        <a:ext cx="2092988" cy="1255793"/>
      </dsp:txXfrm>
    </dsp:sp>
    <dsp:sp modelId="{A9F42913-04B1-429D-B85A-00E53A70DDDE}">
      <dsp:nvSpPr>
        <dsp:cNvPr id="0" name=""/>
        <dsp:cNvSpPr/>
      </dsp:nvSpPr>
      <dsp:spPr>
        <a:xfrm>
          <a:off x="1900297" y="2933597"/>
          <a:ext cx="2092988" cy="125579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900" kern="1200" dirty="0"/>
            <a:t>However, staff shortages affect consistency of care. </a:t>
          </a:r>
        </a:p>
      </dsp:txBody>
      <dsp:txXfrm>
        <a:off x="1900297" y="2933597"/>
        <a:ext cx="2092988" cy="1255793"/>
      </dsp:txXfrm>
    </dsp:sp>
    <dsp:sp modelId="{59694979-1659-4C31-9E06-816685876008}">
      <dsp:nvSpPr>
        <dsp:cNvPr id="0" name=""/>
        <dsp:cNvSpPr/>
      </dsp:nvSpPr>
      <dsp:spPr>
        <a:xfrm>
          <a:off x="4202584" y="2933597"/>
          <a:ext cx="2092988" cy="125579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900" kern="1200" dirty="0"/>
            <a:t>Quality varies between local authorities.</a:t>
          </a:r>
        </a:p>
      </dsp:txBody>
      <dsp:txXfrm>
        <a:off x="4202584" y="2933597"/>
        <a:ext cx="2092988" cy="125579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346363-43EB-4785-ACCB-87521BABBF5D}">
      <dsp:nvSpPr>
        <dsp:cNvPr id="0" name=""/>
        <dsp:cNvSpPr/>
      </dsp:nvSpPr>
      <dsp:spPr>
        <a:xfrm>
          <a:off x="2253233" y="0"/>
          <a:ext cx="3689405" cy="3689405"/>
        </a:xfrm>
        <a:prstGeom prst="diamond">
          <a:avLst/>
        </a:prstGeom>
        <a:solidFill>
          <a:schemeClr val="accent6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62A56C-26D5-4CE6-8214-7F2D9E3D0914}">
      <dsp:nvSpPr>
        <dsp:cNvPr id="0" name=""/>
        <dsp:cNvSpPr/>
      </dsp:nvSpPr>
      <dsp:spPr>
        <a:xfrm>
          <a:off x="2603726" y="350493"/>
          <a:ext cx="1438867" cy="1438867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24-hour support</a:t>
          </a:r>
        </a:p>
      </dsp:txBody>
      <dsp:txXfrm>
        <a:off x="2673966" y="420733"/>
        <a:ext cx="1298387" cy="1298387"/>
      </dsp:txXfrm>
    </dsp:sp>
    <dsp:sp modelId="{50423F11-8636-47AF-B07E-22A13ABE7993}">
      <dsp:nvSpPr>
        <dsp:cNvPr id="0" name=""/>
        <dsp:cNvSpPr/>
      </dsp:nvSpPr>
      <dsp:spPr>
        <a:xfrm>
          <a:off x="4153276" y="350493"/>
          <a:ext cx="1438867" cy="1438867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Specialist care</a:t>
          </a:r>
        </a:p>
      </dsp:txBody>
      <dsp:txXfrm>
        <a:off x="4223516" y="420733"/>
        <a:ext cx="1298387" cy="1298387"/>
      </dsp:txXfrm>
    </dsp:sp>
    <dsp:sp modelId="{CA3FF971-495B-4A7E-9DE4-E24E32A5F59B}">
      <dsp:nvSpPr>
        <dsp:cNvPr id="0" name=""/>
        <dsp:cNvSpPr/>
      </dsp:nvSpPr>
      <dsp:spPr>
        <a:xfrm>
          <a:off x="2603726" y="1900043"/>
          <a:ext cx="1438867" cy="1438867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Potential loss of autonomy</a:t>
          </a:r>
        </a:p>
      </dsp:txBody>
      <dsp:txXfrm>
        <a:off x="2673966" y="1970283"/>
        <a:ext cx="1298387" cy="1298387"/>
      </dsp:txXfrm>
    </dsp:sp>
    <dsp:sp modelId="{77C46CB9-352B-4363-8623-3922D868B46E}">
      <dsp:nvSpPr>
        <dsp:cNvPr id="0" name=""/>
        <dsp:cNvSpPr/>
      </dsp:nvSpPr>
      <dsp:spPr>
        <a:xfrm>
          <a:off x="4153276" y="1900043"/>
          <a:ext cx="1438867" cy="1438867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Funding pressures</a:t>
          </a:r>
        </a:p>
      </dsp:txBody>
      <dsp:txXfrm>
        <a:off x="4223516" y="1970283"/>
        <a:ext cx="1298387" cy="1298387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DCF856-9DD2-4C3C-958F-A31B47957808}">
      <dsp:nvSpPr>
        <dsp:cNvPr id="0" name=""/>
        <dsp:cNvSpPr/>
      </dsp:nvSpPr>
      <dsp:spPr>
        <a:xfrm>
          <a:off x="0" y="531700"/>
          <a:ext cx="4690291" cy="75477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Telecare</a:t>
          </a:r>
        </a:p>
      </dsp:txBody>
      <dsp:txXfrm>
        <a:off x="36845" y="568545"/>
        <a:ext cx="4616601" cy="681087"/>
      </dsp:txXfrm>
    </dsp:sp>
    <dsp:sp modelId="{F6FFD456-0755-434F-B310-856D30B76B7F}">
      <dsp:nvSpPr>
        <dsp:cNvPr id="0" name=""/>
        <dsp:cNvSpPr/>
      </dsp:nvSpPr>
      <dsp:spPr>
        <a:xfrm>
          <a:off x="0" y="1341198"/>
          <a:ext cx="4690291" cy="754777"/>
        </a:xfrm>
        <a:prstGeom prst="roundRect">
          <a:avLst/>
        </a:prstGeom>
        <a:solidFill>
          <a:schemeClr val="accent5">
            <a:hueOff val="-2483469"/>
            <a:satOff val="9953"/>
            <a:lumOff val="215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Remote monitoring</a:t>
          </a:r>
        </a:p>
      </dsp:txBody>
      <dsp:txXfrm>
        <a:off x="36845" y="1378043"/>
        <a:ext cx="4616601" cy="681087"/>
      </dsp:txXfrm>
    </dsp:sp>
    <dsp:sp modelId="{BC31308C-7978-4103-9441-257E2D067C4E}">
      <dsp:nvSpPr>
        <dsp:cNvPr id="0" name=""/>
        <dsp:cNvSpPr/>
      </dsp:nvSpPr>
      <dsp:spPr>
        <a:xfrm>
          <a:off x="0" y="2150696"/>
          <a:ext cx="4690291" cy="754777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Smart homes</a:t>
          </a:r>
        </a:p>
      </dsp:txBody>
      <dsp:txXfrm>
        <a:off x="36845" y="2187541"/>
        <a:ext cx="4616601" cy="681087"/>
      </dsp:txXfrm>
    </dsp:sp>
    <dsp:sp modelId="{EEAD2670-F724-459C-9F75-94A64A07AFEA}">
      <dsp:nvSpPr>
        <dsp:cNvPr id="0" name=""/>
        <dsp:cNvSpPr/>
      </dsp:nvSpPr>
      <dsp:spPr>
        <a:xfrm>
          <a:off x="0" y="2960193"/>
          <a:ext cx="4690291" cy="754777"/>
        </a:xfrm>
        <a:prstGeom prst="roundRect">
          <a:avLst/>
        </a:prstGeom>
        <a:solidFill>
          <a:schemeClr val="accent5">
            <a:hueOff val="-7450407"/>
            <a:satOff val="29858"/>
            <a:lumOff val="647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Medication reminders</a:t>
          </a:r>
        </a:p>
      </dsp:txBody>
      <dsp:txXfrm>
        <a:off x="36845" y="2997038"/>
        <a:ext cx="4616601" cy="681087"/>
      </dsp:txXfrm>
    </dsp:sp>
    <dsp:sp modelId="{B357B21E-D118-4CC9-BC2D-CD2CB0741514}">
      <dsp:nvSpPr>
        <dsp:cNvPr id="0" name=""/>
        <dsp:cNvSpPr/>
      </dsp:nvSpPr>
      <dsp:spPr>
        <a:xfrm>
          <a:off x="0" y="3769691"/>
          <a:ext cx="4690291" cy="754777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"Telecare has been associated with improved safety and reduced emergency admissions."</a:t>
          </a:r>
        </a:p>
      </dsp:txBody>
      <dsp:txXfrm>
        <a:off x="36845" y="3806536"/>
        <a:ext cx="4616601" cy="681087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8ADD86-F8CD-440D-80D2-B62D44F2E310}">
      <dsp:nvSpPr>
        <dsp:cNvPr id="0" name=""/>
        <dsp:cNvSpPr/>
      </dsp:nvSpPr>
      <dsp:spPr>
        <a:xfrm>
          <a:off x="0" y="90385"/>
          <a:ext cx="4983838" cy="79450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Advice services</a:t>
          </a:r>
        </a:p>
      </dsp:txBody>
      <dsp:txXfrm>
        <a:off x="38784" y="129169"/>
        <a:ext cx="4906270" cy="716935"/>
      </dsp:txXfrm>
    </dsp:sp>
    <dsp:sp modelId="{F708274F-C509-4349-BC74-449B6BE4FC0C}">
      <dsp:nvSpPr>
        <dsp:cNvPr id="0" name=""/>
        <dsp:cNvSpPr/>
      </dsp:nvSpPr>
      <dsp:spPr>
        <a:xfrm>
          <a:off x="0" y="942488"/>
          <a:ext cx="4983838" cy="794503"/>
        </a:xfrm>
        <a:prstGeom prst="roundRect">
          <a:avLst/>
        </a:prstGeom>
        <a:solidFill>
          <a:schemeClr val="accent5">
            <a:hueOff val="-2483469"/>
            <a:satOff val="9953"/>
            <a:lumOff val="215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Befriending</a:t>
          </a:r>
        </a:p>
      </dsp:txBody>
      <dsp:txXfrm>
        <a:off x="38784" y="981272"/>
        <a:ext cx="4906270" cy="716935"/>
      </dsp:txXfrm>
    </dsp:sp>
    <dsp:sp modelId="{487D6EB3-FC5E-490B-8D12-FAC4E47B60D7}">
      <dsp:nvSpPr>
        <dsp:cNvPr id="0" name=""/>
        <dsp:cNvSpPr/>
      </dsp:nvSpPr>
      <dsp:spPr>
        <a:xfrm>
          <a:off x="0" y="1794591"/>
          <a:ext cx="4983838" cy="794503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Reducing loneliness</a:t>
          </a:r>
        </a:p>
      </dsp:txBody>
      <dsp:txXfrm>
        <a:off x="38784" y="1833375"/>
        <a:ext cx="4906270" cy="716935"/>
      </dsp:txXfrm>
    </dsp:sp>
    <dsp:sp modelId="{C6DB6ECE-2FB5-4732-9289-9485F5F816D3}">
      <dsp:nvSpPr>
        <dsp:cNvPr id="0" name=""/>
        <dsp:cNvSpPr/>
      </dsp:nvSpPr>
      <dsp:spPr>
        <a:xfrm>
          <a:off x="0" y="2646695"/>
          <a:ext cx="4983838" cy="794503"/>
        </a:xfrm>
        <a:prstGeom prst="roundRect">
          <a:avLst/>
        </a:prstGeom>
        <a:solidFill>
          <a:schemeClr val="accent5">
            <a:hueOff val="-7450407"/>
            <a:satOff val="29858"/>
            <a:lumOff val="647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Community engagement</a:t>
          </a:r>
        </a:p>
      </dsp:txBody>
      <dsp:txXfrm>
        <a:off x="38784" y="2685479"/>
        <a:ext cx="4906270" cy="716935"/>
      </dsp:txXfrm>
    </dsp:sp>
    <dsp:sp modelId="{377FD541-A623-4BE7-88E2-9DB170141E7C}">
      <dsp:nvSpPr>
        <dsp:cNvPr id="0" name=""/>
        <dsp:cNvSpPr/>
      </dsp:nvSpPr>
      <dsp:spPr>
        <a:xfrm>
          <a:off x="0" y="3498798"/>
          <a:ext cx="4983838" cy="794503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"Loneliness affects over one million older people in the UK (Age UK, 2024)."</a:t>
          </a:r>
        </a:p>
      </dsp:txBody>
      <dsp:txXfrm>
        <a:off x="38784" y="3537582"/>
        <a:ext cx="4906270" cy="716935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382E13-8A26-42CF-A8BD-293DA2036E07}">
      <dsp:nvSpPr>
        <dsp:cNvPr id="0" name=""/>
        <dsp:cNvSpPr/>
      </dsp:nvSpPr>
      <dsp:spPr>
        <a:xfrm>
          <a:off x="0" y="29375"/>
          <a:ext cx="4690291" cy="158900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/>
            <a:t>Netherlands model</a:t>
          </a:r>
        </a:p>
      </dsp:txBody>
      <dsp:txXfrm>
        <a:off x="77569" y="106944"/>
        <a:ext cx="4535153" cy="1433868"/>
      </dsp:txXfrm>
    </dsp:sp>
    <dsp:sp modelId="{290B5F40-672D-4977-A447-B1E5EAC96AF7}">
      <dsp:nvSpPr>
        <dsp:cNvPr id="0" name=""/>
        <dsp:cNvSpPr/>
      </dsp:nvSpPr>
      <dsp:spPr>
        <a:xfrm>
          <a:off x="0" y="1733581"/>
          <a:ext cx="4690291" cy="1589006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/>
            <a:t>Person-centred design</a:t>
          </a:r>
        </a:p>
      </dsp:txBody>
      <dsp:txXfrm>
        <a:off x="77569" y="1811150"/>
        <a:ext cx="4535153" cy="1433868"/>
      </dsp:txXfrm>
    </dsp:sp>
    <dsp:sp modelId="{3495227A-F4DF-49D9-8595-7047CAC1C6EB}">
      <dsp:nvSpPr>
        <dsp:cNvPr id="0" name=""/>
        <dsp:cNvSpPr/>
      </dsp:nvSpPr>
      <dsp:spPr>
        <a:xfrm>
          <a:off x="0" y="3437788"/>
          <a:ext cx="4690291" cy="1589006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/>
            <a:t>Improved quality of life</a:t>
          </a:r>
        </a:p>
      </dsp:txBody>
      <dsp:txXfrm>
        <a:off x="77569" y="3515357"/>
        <a:ext cx="4535153" cy="1433868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CE4FEA-46FE-44C3-A9BB-F4BF4AB57002}">
      <dsp:nvSpPr>
        <dsp:cNvPr id="0" name=""/>
        <dsp:cNvSpPr/>
      </dsp:nvSpPr>
      <dsp:spPr>
        <a:xfrm>
          <a:off x="738477" y="785900"/>
          <a:ext cx="1079825" cy="10798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E8916A-B6AD-4A38-8789-2553537A136E}">
      <dsp:nvSpPr>
        <dsp:cNvPr id="0" name=""/>
        <dsp:cNvSpPr/>
      </dsp:nvSpPr>
      <dsp:spPr>
        <a:xfrm>
          <a:off x="78583" y="2183504"/>
          <a:ext cx="23996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Invest in workforce</a:t>
          </a:r>
        </a:p>
      </dsp:txBody>
      <dsp:txXfrm>
        <a:off x="78583" y="2183504"/>
        <a:ext cx="2399612" cy="720000"/>
      </dsp:txXfrm>
    </dsp:sp>
    <dsp:sp modelId="{DB55613F-DFE9-4290-9F16-2C5567D7C65D}">
      <dsp:nvSpPr>
        <dsp:cNvPr id="0" name=""/>
        <dsp:cNvSpPr/>
      </dsp:nvSpPr>
      <dsp:spPr>
        <a:xfrm>
          <a:off x="3558022" y="785900"/>
          <a:ext cx="1079825" cy="10798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4EC72C-4ECD-4997-8DC0-87FA1F627A78}">
      <dsp:nvSpPr>
        <dsp:cNvPr id="0" name=""/>
        <dsp:cNvSpPr/>
      </dsp:nvSpPr>
      <dsp:spPr>
        <a:xfrm>
          <a:off x="2898129" y="2183504"/>
          <a:ext cx="23996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Expand community services</a:t>
          </a:r>
        </a:p>
      </dsp:txBody>
      <dsp:txXfrm>
        <a:off x="2898129" y="2183504"/>
        <a:ext cx="2399612" cy="720000"/>
      </dsp:txXfrm>
    </dsp:sp>
    <dsp:sp modelId="{F3C4DC51-E251-4754-BDE4-8F1297BFA084}">
      <dsp:nvSpPr>
        <dsp:cNvPr id="0" name=""/>
        <dsp:cNvSpPr/>
      </dsp:nvSpPr>
      <dsp:spPr>
        <a:xfrm>
          <a:off x="6377567" y="785900"/>
          <a:ext cx="1079825" cy="10798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9C1CDB-0134-4503-8631-526CBB372005}">
      <dsp:nvSpPr>
        <dsp:cNvPr id="0" name=""/>
        <dsp:cNvSpPr/>
      </dsp:nvSpPr>
      <dsp:spPr>
        <a:xfrm>
          <a:off x="5717674" y="2183504"/>
          <a:ext cx="23996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Improve digital literacy</a:t>
          </a:r>
        </a:p>
      </dsp:txBody>
      <dsp:txXfrm>
        <a:off x="5717674" y="2183504"/>
        <a:ext cx="2399612" cy="72000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5CA472-2008-4B68-9055-B85EA378A58C}">
      <dsp:nvSpPr>
        <dsp:cNvPr id="0" name=""/>
        <dsp:cNvSpPr/>
      </dsp:nvSpPr>
      <dsp:spPr>
        <a:xfrm>
          <a:off x="518185" y="768902"/>
          <a:ext cx="1475437" cy="147543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E88A03-B9A8-478B-B3F2-C7F880CF8237}">
      <dsp:nvSpPr>
        <dsp:cNvPr id="0" name=""/>
        <dsp:cNvSpPr/>
      </dsp:nvSpPr>
      <dsp:spPr>
        <a:xfrm>
          <a:off x="832623" y="1083340"/>
          <a:ext cx="846562" cy="84656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9DDA0B-5EDD-45BF-9336-2D751647A806}">
      <dsp:nvSpPr>
        <dsp:cNvPr id="0" name=""/>
        <dsp:cNvSpPr/>
      </dsp:nvSpPr>
      <dsp:spPr>
        <a:xfrm>
          <a:off x="46529" y="27039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 dirty="0"/>
            <a:t>Funding limitations</a:t>
          </a:r>
        </a:p>
      </dsp:txBody>
      <dsp:txXfrm>
        <a:off x="46529" y="2703902"/>
        <a:ext cx="2418750" cy="720000"/>
      </dsp:txXfrm>
    </dsp:sp>
    <dsp:sp modelId="{64D185A2-D055-4023-8A10-7C35FCA41919}">
      <dsp:nvSpPr>
        <dsp:cNvPr id="0" name=""/>
        <dsp:cNvSpPr/>
      </dsp:nvSpPr>
      <dsp:spPr>
        <a:xfrm>
          <a:off x="3360216" y="768902"/>
          <a:ext cx="1475437" cy="147543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8719B4-7208-4DE5-B173-3BA7A4F71C28}">
      <dsp:nvSpPr>
        <dsp:cNvPr id="0" name=""/>
        <dsp:cNvSpPr/>
      </dsp:nvSpPr>
      <dsp:spPr>
        <a:xfrm>
          <a:off x="3674654" y="1083340"/>
          <a:ext cx="846562" cy="84656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BA14E3-B138-4325-A116-6A75BCA89271}">
      <dsp:nvSpPr>
        <dsp:cNvPr id="0" name=""/>
        <dsp:cNvSpPr/>
      </dsp:nvSpPr>
      <dsp:spPr>
        <a:xfrm>
          <a:off x="2888560" y="27039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 dirty="0"/>
            <a:t>Recruitment difficulties</a:t>
          </a:r>
        </a:p>
      </dsp:txBody>
      <dsp:txXfrm>
        <a:off x="2888560" y="2703902"/>
        <a:ext cx="2418750" cy="720000"/>
      </dsp:txXfrm>
    </dsp:sp>
    <dsp:sp modelId="{B33E3D8E-E6BA-4017-AFD8-83F01F437121}">
      <dsp:nvSpPr>
        <dsp:cNvPr id="0" name=""/>
        <dsp:cNvSpPr/>
      </dsp:nvSpPr>
      <dsp:spPr>
        <a:xfrm>
          <a:off x="6202248" y="768902"/>
          <a:ext cx="1475437" cy="147543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7D8492-0686-464F-AEB6-6B4008D4BCFD}">
      <dsp:nvSpPr>
        <dsp:cNvPr id="0" name=""/>
        <dsp:cNvSpPr/>
      </dsp:nvSpPr>
      <dsp:spPr>
        <a:xfrm>
          <a:off x="6516685" y="1083340"/>
          <a:ext cx="846562" cy="84656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C00858-B6E5-48A5-9E54-820A5C92C916}">
      <dsp:nvSpPr>
        <dsp:cNvPr id="0" name=""/>
        <dsp:cNvSpPr/>
      </dsp:nvSpPr>
      <dsp:spPr>
        <a:xfrm>
          <a:off x="5730591" y="27039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 dirty="0"/>
            <a:t>Partnership working</a:t>
          </a:r>
        </a:p>
      </dsp:txBody>
      <dsp:txXfrm>
        <a:off x="5730591" y="2703902"/>
        <a:ext cx="2418750" cy="72000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35EB58-A1CE-40DE-9736-CE8DF732B201}">
      <dsp:nvSpPr>
        <dsp:cNvPr id="0" name=""/>
        <dsp:cNvSpPr/>
      </dsp:nvSpPr>
      <dsp:spPr>
        <a:xfrm>
          <a:off x="715337" y="2413"/>
          <a:ext cx="3221521" cy="193291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 dirty="0"/>
            <a:t>Ageing population challenges</a:t>
          </a:r>
        </a:p>
      </dsp:txBody>
      <dsp:txXfrm>
        <a:off x="715337" y="2413"/>
        <a:ext cx="3221521" cy="1932912"/>
      </dsp:txXfrm>
    </dsp:sp>
    <dsp:sp modelId="{55C80759-1B93-4015-BCB0-8FFCD7FF9D11}">
      <dsp:nvSpPr>
        <dsp:cNvPr id="0" name=""/>
        <dsp:cNvSpPr/>
      </dsp:nvSpPr>
      <dsp:spPr>
        <a:xfrm>
          <a:off x="4259011" y="2413"/>
          <a:ext cx="3221521" cy="193291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 dirty="0"/>
            <a:t>Importance of policy and theory</a:t>
          </a:r>
        </a:p>
      </dsp:txBody>
      <dsp:txXfrm>
        <a:off x="4259011" y="2413"/>
        <a:ext cx="3221521" cy="1932912"/>
      </dsp:txXfrm>
    </dsp:sp>
    <dsp:sp modelId="{2F726EB7-52F7-4081-B64A-3892B1B2015D}">
      <dsp:nvSpPr>
        <dsp:cNvPr id="0" name=""/>
        <dsp:cNvSpPr/>
      </dsp:nvSpPr>
      <dsp:spPr>
        <a:xfrm>
          <a:off x="2487174" y="2257478"/>
          <a:ext cx="3221521" cy="193291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 dirty="0"/>
            <a:t>Technology should support care</a:t>
          </a:r>
        </a:p>
      </dsp:txBody>
      <dsp:txXfrm>
        <a:off x="2487174" y="2257478"/>
        <a:ext cx="3221521" cy="19329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87886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6/23/2026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3.xml"/><Relationship Id="rId9" Type="http://schemas.microsoft.com/office/2007/relationships/diagramDrawing" Target="../diagrams/drawing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4.xml"/><Relationship Id="rId9" Type="http://schemas.microsoft.com/office/2007/relationships/diagramDrawing" Target="../diagrams/drawing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Layout" Target="../diagrams/layout4.xml"/><Relationship Id="rId11" Type="http://schemas.openxmlformats.org/officeDocument/2006/relationships/image" Target="../media/image2.png"/><Relationship Id="rId5" Type="http://schemas.openxmlformats.org/officeDocument/2006/relationships/diagramData" Target="../diagrams/data4.xml"/><Relationship Id="rId10" Type="http://schemas.openxmlformats.org/officeDocument/2006/relationships/image" Target="../media/image3.jpeg"/><Relationship Id="rId4" Type="http://schemas.openxmlformats.org/officeDocument/2006/relationships/notesSlide" Target="../notesSlides/notesSlide5.xml"/><Relationship Id="rId9" Type="http://schemas.microsoft.com/office/2007/relationships/diagramDrawing" Target="../diagrams/drawing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5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6.xml"/><Relationship Id="rId9" Type="http://schemas.microsoft.com/office/2007/relationships/diagramDrawing" Target="../diagrams/drawing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6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7.xml"/><Relationship Id="rId9" Type="http://schemas.microsoft.com/office/2007/relationships/diagramDrawing" Target="../diagrams/drawing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Layout" Target="../diagrams/layout7.xml"/><Relationship Id="rId5" Type="http://schemas.openxmlformats.org/officeDocument/2006/relationships/diagramData" Target="../diagrams/data7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8.xml"/><Relationship Id="rId9" Type="http://schemas.microsoft.com/office/2007/relationships/diagramDrawing" Target="../diagrams/drawing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8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8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Layout" Target="../diagrams/layout8.xml"/><Relationship Id="rId5" Type="http://schemas.openxmlformats.org/officeDocument/2006/relationships/diagramData" Target="../diagrams/data8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9.xml"/><Relationship Id="rId9" Type="http://schemas.microsoft.com/office/2007/relationships/diagramDrawing" Target="../diagrams/drawing8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9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9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Layout" Target="../diagrams/layout9.xml"/><Relationship Id="rId5" Type="http://schemas.openxmlformats.org/officeDocument/2006/relationships/diagramData" Target="../diagrams/data9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0.xml"/><Relationship Id="rId9" Type="http://schemas.microsoft.com/office/2007/relationships/diagramDrawing" Target="../diagrams/drawing9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0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0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Layout" Target="../diagrams/layout10.xml"/><Relationship Id="rId5" Type="http://schemas.openxmlformats.org/officeDocument/2006/relationships/diagramData" Target="../diagrams/data10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1.xml"/><Relationship Id="rId9" Type="http://schemas.microsoft.com/office/2007/relationships/diagramDrawing" Target="../diagrams/drawing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.png"/><Relationship Id="rId5" Type="http://schemas.openxmlformats.org/officeDocument/2006/relationships/image" Target="../media/image11.jpe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1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diagramLayout" Target="../diagrams/layout11.xml"/><Relationship Id="rId5" Type="http://schemas.openxmlformats.org/officeDocument/2006/relationships/diagramData" Target="../diagrams/data11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3.xml"/><Relationship Id="rId9" Type="http://schemas.microsoft.com/office/2007/relationships/diagramDrawing" Target="../diagrams/drawing11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diagramLayout" Target="../diagrams/layout12.xml"/><Relationship Id="rId5" Type="http://schemas.openxmlformats.org/officeDocument/2006/relationships/diagramData" Target="../diagrams/data12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4.xml"/><Relationship Id="rId9" Type="http://schemas.microsoft.com/office/2007/relationships/diagramDrawing" Target="../diagrams/drawing1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3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diagramLayout" Target="../diagrams/layout13.xml"/><Relationship Id="rId5" Type="http://schemas.openxmlformats.org/officeDocument/2006/relationships/diagramData" Target="../diagrams/data13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5.xml"/><Relationship Id="rId9" Type="http://schemas.microsoft.com/office/2007/relationships/diagramDrawing" Target="../diagrams/drawing13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4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diagramLayout" Target="../diagrams/layout14.xml"/><Relationship Id="rId5" Type="http://schemas.openxmlformats.org/officeDocument/2006/relationships/diagramData" Target="../diagrams/data14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6.xml"/><Relationship Id="rId9" Type="http://schemas.microsoft.com/office/2007/relationships/diagramDrawing" Target="../diagrams/drawing14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5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5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diagramLayout" Target="../diagrams/layout15.xml"/><Relationship Id="rId5" Type="http://schemas.openxmlformats.org/officeDocument/2006/relationships/diagramData" Target="../diagrams/data15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7.xml"/><Relationship Id="rId9" Type="http://schemas.microsoft.com/office/2007/relationships/diagramDrawing" Target="../diagrams/drawing15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gland.nhs.uk/long-term-plan" TargetMode="Externa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cqc.org.uk/" TargetMode="External"/><Relationship Id="rId12" Type="http://schemas.openxmlformats.org/officeDocument/2006/relationships/hyperlink" Target="https://www.who.int/" TargetMode="Externa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hyperlink" Target="https://www.alzheimers.org.uk/" TargetMode="External"/><Relationship Id="rId11" Type="http://schemas.openxmlformats.org/officeDocument/2006/relationships/hyperlink" Target="https://www.scie.org.uk/" TargetMode="External"/><Relationship Id="rId5" Type="http://schemas.openxmlformats.org/officeDocument/2006/relationships/hyperlink" Target="https://www.ageuk.org.uk/" TargetMode="External"/><Relationship Id="rId10" Type="http://schemas.openxmlformats.org/officeDocument/2006/relationships/hyperlink" Target="https://www.ons.gov.uk/" TargetMode="External"/><Relationship Id="rId4" Type="http://schemas.openxmlformats.org/officeDocument/2006/relationships/notesSlide" Target="../notesSlides/notesSlide18.xml"/><Relationship Id="rId9" Type="http://schemas.openxmlformats.org/officeDocument/2006/relationships/hyperlink" Target="https://www.nice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0ADD6F0B-C09D-09AD-0821-591DA3EAD79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636" r="8743" b="-1"/>
          <a:stretch>
            <a:fillRect/>
          </a:stretch>
        </p:blipFill>
        <p:spPr>
          <a:xfrm>
            <a:off x="2" y="-29365"/>
            <a:ext cx="9158580" cy="6887364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4D60F200-5EB0-B223-2439-C96C67F0F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620"/>
            <a:ext cx="4174944" cy="6887364"/>
          </a:xfrm>
          <a:prstGeom prst="rect">
            <a:avLst/>
          </a:prstGeom>
          <a:gradFill flip="none" rotWithShape="1">
            <a:gsLst>
              <a:gs pos="21000">
                <a:srgbClr val="000000">
                  <a:alpha val="62000"/>
                </a:srgbClr>
              </a:gs>
              <a:gs pos="100000">
                <a:srgbClr val="000000">
                  <a:alpha val="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4067CD3-146F-6228-E362-39AA720C2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08502" y="1500874"/>
            <a:ext cx="6887365" cy="3870356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75000"/>
                  <a:alpha val="91000"/>
                </a:schemeClr>
              </a:gs>
              <a:gs pos="83000">
                <a:schemeClr val="accent5">
                  <a:alpha val="0"/>
                </a:schemeClr>
              </a:gs>
            </a:gsLst>
            <a:lin ang="51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71C7E5C-A0F8-E9FA-56DB-31A257FD4E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7648"/>
            <a:ext cx="1559634" cy="6865647"/>
          </a:xfrm>
          <a:prstGeom prst="rect">
            <a:avLst/>
          </a:prstGeom>
          <a:gradFill flip="none" rotWithShape="1">
            <a:gsLst>
              <a:gs pos="5000">
                <a:schemeClr val="accent5"/>
              </a:gs>
              <a:gs pos="49000">
                <a:schemeClr val="accent5">
                  <a:alpha val="0"/>
                </a:schemeClr>
              </a:gs>
            </a:gsLst>
            <a:lin ang="21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3F70A3C-4474-2A39-470C-FD55A88375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780082" y="3068761"/>
            <a:ext cx="3378495" cy="378923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60000">
                <a:schemeClr val="accent5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AC3F7D4-9613-0E1F-901C-98FE831DEB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580917" y="-6485"/>
            <a:ext cx="2570370" cy="6879745"/>
          </a:xfrm>
          <a:prstGeom prst="rect">
            <a:avLst/>
          </a:prstGeom>
          <a:gradFill flip="none" rotWithShape="1">
            <a:gsLst>
              <a:gs pos="5000">
                <a:schemeClr val="accent2"/>
              </a:gs>
              <a:gs pos="49000">
                <a:schemeClr val="accent5">
                  <a:lumMod val="60000"/>
                  <a:lumOff val="40000"/>
                  <a:alpha val="0"/>
                </a:schemeClr>
              </a:gs>
            </a:gsLst>
            <a:lin ang="1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FD5167C-AF48-26F0-7A9F-3F76433748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738276" y="464574"/>
            <a:ext cx="3682024" cy="9158579"/>
          </a:xfrm>
          <a:prstGeom prst="rect">
            <a:avLst/>
          </a:prstGeom>
          <a:gradFill>
            <a:gsLst>
              <a:gs pos="0">
                <a:schemeClr val="accent5"/>
              </a:gs>
              <a:gs pos="65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7B30A01-FCA8-86A5-A840-C32A3BE2ED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4" y="-7639"/>
            <a:ext cx="3659866" cy="6887373"/>
          </a:xfrm>
          <a:prstGeom prst="rect">
            <a:avLst/>
          </a:prstGeom>
          <a:gradFill>
            <a:gsLst>
              <a:gs pos="0">
                <a:schemeClr val="accent2">
                  <a:alpha val="70000"/>
                </a:schemeClr>
              </a:gs>
              <a:gs pos="44000">
                <a:schemeClr val="accent5">
                  <a:lumMod val="60000"/>
                  <a:lumOff val="40000"/>
                  <a:alpha val="0"/>
                </a:schemeClr>
              </a:gs>
            </a:gsLst>
            <a:lin ang="9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4270" y="2841523"/>
            <a:ext cx="8263755" cy="374609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Evaluating the Care, Empowerment and Support   Needs of Older People in the UK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87794" y="52822"/>
            <a:ext cx="5653548" cy="3299978"/>
          </a:xfrm>
        </p:spPr>
        <p:txBody>
          <a:bodyPr>
            <a:normAutofit/>
          </a:bodyPr>
          <a:lstStyle/>
          <a:p>
            <a:pPr algn="l"/>
            <a:r>
              <a:rPr lang="en-GB" sz="1700">
                <a:solidFill>
                  <a:srgbClr val="FFFFFF"/>
                </a:solidFill>
              </a:rPr>
              <a:t> </a:t>
            </a:r>
            <a:endParaRPr lang="en-GB" sz="1700" dirty="0">
              <a:solidFill>
                <a:srgbClr val="FFFFFF"/>
              </a:solidFill>
            </a:endParaRPr>
          </a:p>
          <a:p>
            <a:pPr algn="l"/>
            <a:r>
              <a:rPr lang="en-GB" sz="1700" dirty="0">
                <a:solidFill>
                  <a:srgbClr val="FFFFFF"/>
                </a:solidFill>
              </a:rPr>
              <a:t>      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7F5B718-B5A9-889D-8CEF-79780461C50B}"/>
              </a:ext>
            </a:extLst>
          </p:cNvPr>
          <p:cNvSpPr txBox="1"/>
          <p:nvPr/>
        </p:nvSpPr>
        <p:spPr>
          <a:xfrm>
            <a:off x="206477" y="1150374"/>
            <a:ext cx="8701548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Course: BSc (Hons) Health and Social Care</a:t>
            </a:r>
          </a:p>
          <a:p>
            <a:pPr algn="ctr"/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Module: Empowering the Older Person BMHP6027</a:t>
            </a:r>
          </a:p>
          <a:p>
            <a:pPr algn="ctr"/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Student Name: Sylwia Anna Abdul</a:t>
            </a:r>
          </a:p>
          <a:p>
            <a:pPr algn="ctr"/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Student ID: 2321691</a:t>
            </a:r>
          </a:p>
        </p:txBody>
      </p:sp>
      <p:pic>
        <p:nvPicPr>
          <p:cNvPr id="35" name="Audio 34">
            <a:hlinkClick r:id="" action="ppaction://media"/>
            <a:extLst>
              <a:ext uri="{FF2B5EF4-FFF2-40B4-BE49-F238E27FC236}">
                <a16:creationId xmlns:a16="http://schemas.microsoft.com/office/drawing/2014/main" id="{D9045725-DC81-8050-DC9D-EF6B72119D9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843"/>
    </mc:Choice>
    <mc:Fallback>
      <p:transition spd="slow" advTm="388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5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sz="3500" dirty="0">
                <a:solidFill>
                  <a:srgbClr val="FFFFFF"/>
                </a:solidFill>
              </a:rPr>
              <a:t>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228EE2B-FA19-22B1-E7A3-422344BBCA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9559129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5" name="Audio 34">
            <a:hlinkClick r:id="" action="ppaction://media"/>
            <a:extLst>
              <a:ext uri="{FF2B5EF4-FFF2-40B4-BE49-F238E27FC236}">
                <a16:creationId xmlns:a16="http://schemas.microsoft.com/office/drawing/2014/main" id="{C4E15F97-F2CC-60DE-F2FD-4A6E6A1748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846"/>
    </mc:Choice>
    <mc:Fallback>
      <p:transition spd="slow" advTm="488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sz="3500" dirty="0">
                <a:solidFill>
                  <a:srgbClr val="FFFFFF"/>
                </a:solidFill>
              </a:rPr>
              <a:t>The Ageing Population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9AD72D5-AC0C-519C-E768-D0CCCAA0B5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6541146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6D790F68-D46C-5D9C-1E82-3DDF7E0287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244"/>
    </mc:Choice>
    <mc:Fallback>
      <p:transition spd="slow" advTm="492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US" sz="3500" dirty="0">
                <a:solidFill>
                  <a:srgbClr val="FFFFFF"/>
                </a:solidFill>
              </a:rPr>
              <a:t>Care, Empowerment and Support Needs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FAC8A54A-3F55-EBDE-9FB5-431599B7B7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1769830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9390DB92-24BA-0E0C-783E-C2513E39C47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023"/>
    </mc:Choice>
    <mc:Fallback>
      <p:transition spd="slow" advTm="440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GB" sz="3500" dirty="0"/>
              <a:t>Activity Theory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F70DC29F-6527-1929-6E1D-ABFDA677949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71351" y="2743200"/>
          <a:ext cx="3485179" cy="36131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Picture 4" descr="People holding hands">
            <a:extLst>
              <a:ext uri="{FF2B5EF4-FFF2-40B4-BE49-F238E27FC236}">
                <a16:creationId xmlns:a16="http://schemas.microsoft.com/office/drawing/2014/main" id="{33346938-C266-667C-2083-CD86DD32D808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33806" r="21644" b="-2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61FF51C1-F65C-F009-5CE5-DC73DF1ACF9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462"/>
    </mc:Choice>
    <mc:Fallback>
      <p:transition spd="slow" advTm="514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sz="3500" dirty="0">
                <a:solidFill>
                  <a:srgbClr val="FFFFFF"/>
                </a:solidFill>
              </a:rPr>
              <a:t>Continuity Theory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2D8473-AD5D-8595-1F92-80226195AA3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2156654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0AD8AE35-732E-A282-CFCE-25D7224B1C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146"/>
    </mc:Choice>
    <mc:Fallback>
      <p:transition spd="slow" advTm="491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59863"/>
            <a:ext cx="7886700" cy="100459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Policy and Legislation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22" y="1587970"/>
            <a:ext cx="8274756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9494ACA-FAA1-B15E-10CA-DF57ED964D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5620068"/>
              </p:ext>
            </p:extLst>
          </p:nvPr>
        </p:nvGraphicFramePr>
        <p:xfrm>
          <a:off x="628650" y="1800911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7EE9BD36-A565-EF9C-58FF-8C78E0EE5B7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801"/>
    </mc:Choice>
    <mc:Fallback>
      <p:transition spd="slow" advTm="508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US" sz="3500" dirty="0">
                <a:solidFill>
                  <a:srgbClr val="FFFFFF"/>
                </a:solidFill>
              </a:rPr>
              <a:t>Overview of Current UK Services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044F81A-A086-2E6F-1B4D-3C7324F3FC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48825567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DC6F03D1-F1C7-6AA0-5D81-EB0DD9501A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247"/>
    </mc:Choice>
    <mc:Fallback>
      <p:transition spd="slow" advTm="482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 dirty="0">
                <a:solidFill>
                  <a:srgbClr val="FFFFFF"/>
                </a:solidFill>
              </a:rPr>
              <a:t>Domiciliary Care Evaluation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F1EF54E-61BF-4BB6-9FDF-ED67063E66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9851476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720DF6AB-9D9B-8AA5-2535-F5ECFC0862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714"/>
    </mc:Choice>
    <mc:Fallback>
      <p:transition spd="slow" advTm="457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sz="3500" dirty="0">
                <a:solidFill>
                  <a:srgbClr val="FFFFFF"/>
                </a:solidFill>
              </a:rPr>
              <a:t>Residential Care Evaluation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51EDBE6-FDED-A6ED-53DF-0518C1A17D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52678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B8775DB7-33D0-53C3-0BEB-9ED5D0C8AA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540"/>
    </mc:Choice>
    <mc:Fallback>
      <p:transition spd="slow" advTm="445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" y="0"/>
            <a:ext cx="9141714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49911" y="828635"/>
            <a:ext cx="304800" cy="322326"/>
            <a:chOff x="215328" y="-46937"/>
            <a:chExt cx="304800" cy="277384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75420"/>
            <a:ext cx="9036544" cy="4093306"/>
            <a:chOff x="1" y="2075420"/>
            <a:chExt cx="12048729" cy="409330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79052" y="1131512"/>
            <a:ext cx="2796461" cy="533439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444654" y="317578"/>
            <a:ext cx="411480" cy="549007"/>
            <a:chOff x="7029447" y="3514725"/>
            <a:chExt cx="1285875" cy="54900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6140785"/>
            <a:ext cx="4571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64578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202" y="495992"/>
            <a:ext cx="3146355" cy="5638831"/>
          </a:xfrm>
          <a:noFill/>
        </p:spPr>
        <p:txBody>
          <a:bodyPr anchor="ctr">
            <a:normAutofit/>
          </a:bodyPr>
          <a:lstStyle/>
          <a:p>
            <a:pPr algn="l"/>
            <a:r>
              <a:rPr lang="en-GB" sz="4200" dirty="0"/>
              <a:t>Technology and Innovation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A97B0B6-222F-C6D4-7653-937F7C86ED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728009"/>
              </p:ext>
            </p:extLst>
          </p:nvPr>
        </p:nvGraphicFramePr>
        <p:xfrm>
          <a:off x="3686960" y="866585"/>
          <a:ext cx="4690291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74766856-8D40-517B-5D65-2998D8D565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36663"/>
    </mc:Choice>
    <mc:Fallback>
      <p:transition spd="slow" advTm="366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GB" sz="3500" dirty="0"/>
              <a:t>Critical Evaluation of Technology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r>
              <a:rPr lang="en-US" sz="1700" dirty="0"/>
              <a:t>Benefits for independence</a:t>
            </a:r>
          </a:p>
          <a:p>
            <a:r>
              <a:rPr lang="en-US" sz="1700" dirty="0"/>
              <a:t>Digital exclusion</a:t>
            </a:r>
          </a:p>
          <a:p>
            <a:r>
              <a:rPr lang="en-US" sz="1700" dirty="0"/>
              <a:t>Privacy concerns</a:t>
            </a:r>
          </a:p>
          <a:p>
            <a:r>
              <a:rPr lang="en-US" sz="1700" dirty="0"/>
              <a:t>Cost barriers</a:t>
            </a:r>
          </a:p>
        </p:txBody>
      </p:sp>
      <p:pic>
        <p:nvPicPr>
          <p:cNvPr id="5" name="Picture 4" descr="A digital stock market graph">
            <a:extLst>
              <a:ext uri="{FF2B5EF4-FFF2-40B4-BE49-F238E27FC236}">
                <a16:creationId xmlns:a16="http://schemas.microsoft.com/office/drawing/2014/main" id="{C26CC727-8542-8D50-0F49-EA8D8ADCBF1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2444" r="12171" b="-1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E35AB87B-FED0-79CD-819A-842EA5AD77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191"/>
    </mc:Choice>
    <mc:Fallback>
      <p:transition spd="slow" advTm="421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" y="0"/>
            <a:ext cx="9141714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49911" y="828635"/>
            <a:ext cx="304800" cy="322326"/>
            <a:chOff x="215328" y="-46937"/>
            <a:chExt cx="304800" cy="277384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75420"/>
            <a:ext cx="9036544" cy="4093306"/>
            <a:chOff x="1" y="2075420"/>
            <a:chExt cx="12048729" cy="409330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79052" y="1131512"/>
            <a:ext cx="2796461" cy="533439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444654" y="317578"/>
            <a:ext cx="411480" cy="549007"/>
            <a:chOff x="7029447" y="3514725"/>
            <a:chExt cx="1285875" cy="54900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6140785"/>
            <a:ext cx="4571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64578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202" y="495992"/>
            <a:ext cx="3146355" cy="3546129"/>
          </a:xfrm>
          <a:noFill/>
        </p:spPr>
        <p:txBody>
          <a:bodyPr anchor="ctr">
            <a:normAutofit/>
          </a:bodyPr>
          <a:lstStyle/>
          <a:p>
            <a:pPr algn="l"/>
            <a:r>
              <a:rPr lang="en-GB" sz="4200" dirty="0"/>
              <a:t>Case Study: Age UK</a:t>
            </a:r>
          </a:p>
        </p:txBody>
      </p: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DB84B3BF-9A6B-0691-A8D8-7943F722BA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7113021"/>
              </p:ext>
            </p:extLst>
          </p:nvPr>
        </p:nvGraphicFramePr>
        <p:xfrm>
          <a:off x="3686960" y="317579"/>
          <a:ext cx="4983838" cy="4383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F20A6176-73E7-66AE-1513-1643CB2E63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50505"/>
    </mc:Choice>
    <mc:Fallback>
      <p:transition spd="slow" advTm="505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" y="0"/>
            <a:ext cx="9141714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49911" y="828635"/>
            <a:ext cx="304800" cy="322326"/>
            <a:chOff x="215328" y="-46937"/>
            <a:chExt cx="304800" cy="2773841"/>
          </a:xfrm>
        </p:grpSpPr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6" name="Group 55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75420"/>
            <a:ext cx="9036544" cy="4093306"/>
            <a:chOff x="1" y="2075420"/>
            <a:chExt cx="12048729" cy="4093306"/>
          </a:xfrm>
        </p:grpSpPr>
        <p:sp>
          <p:nvSpPr>
            <p:cNvPr id="57" name="Oval 56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Oval 57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Oval 59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1" name="Oval 60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4" name="Rectangle 63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79052" y="1131512"/>
            <a:ext cx="2796461" cy="533439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6" name="Group 65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444654" y="317578"/>
            <a:ext cx="411480" cy="549007"/>
            <a:chOff x="7029447" y="3514725"/>
            <a:chExt cx="1285875" cy="549007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2" name="Rectangle 71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6140785"/>
            <a:ext cx="4571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4" name="Group 73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645785" y="5940560"/>
            <a:ext cx="1285875" cy="549007"/>
            <a:chOff x="7029447" y="3514725"/>
            <a:chExt cx="1285875" cy="549007"/>
          </a:xfrm>
        </p:grpSpPr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202" y="495992"/>
            <a:ext cx="3146355" cy="5638831"/>
          </a:xfrm>
          <a:noFill/>
        </p:spPr>
        <p:txBody>
          <a:bodyPr anchor="ctr">
            <a:normAutofit/>
          </a:bodyPr>
          <a:lstStyle/>
          <a:p>
            <a:pPr algn="l"/>
            <a:r>
              <a:rPr lang="en-GB" sz="4200" dirty="0"/>
              <a:t>Case Study: Dementia Village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2FD865D-E2F1-1BBA-7921-5989272F45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2018518"/>
              </p:ext>
            </p:extLst>
          </p:nvPr>
        </p:nvGraphicFramePr>
        <p:xfrm>
          <a:off x="3686960" y="866585"/>
          <a:ext cx="4690291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89F39CE-E665-25CC-40F7-60A509B67E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41782"/>
    </mc:Choice>
    <mc:Fallback>
      <p:transition spd="slow" advTm="417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sz="3500" dirty="0">
                <a:solidFill>
                  <a:srgbClr val="FFFFFF"/>
                </a:solidFill>
              </a:rPr>
              <a:t>Recommendations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109835E-AD44-DB31-A5E9-DEB8EF0B7D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8859381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8A011E69-8650-CC8A-5FE5-1129E779E3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191"/>
    </mc:Choice>
    <mc:Fallback>
      <p:transition spd="slow" advTm="441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 dirty="0">
                <a:solidFill>
                  <a:srgbClr val="FFFFFF"/>
                </a:solidFill>
              </a:rPr>
              <a:t>Barriers and Solutions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4E2D202-A97D-150F-C205-633292935A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1198977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06A0626E-2A2F-77D3-83E5-483E1BB6B7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803"/>
    </mc:Choice>
    <mc:Fallback>
      <p:transition spd="slow" advTm="468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 dirty="0">
                <a:solidFill>
                  <a:srgbClr val="FFFFFF"/>
                </a:solidFill>
              </a:rPr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6782C9C-5D1D-225D-9706-C4AB7934ED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4392915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542803F3-DFE4-EC57-2BB6-255071D9E65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4299"/>
    </mc:Choice>
    <mc:Fallback>
      <p:transition spd="slow" advTm="1642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500" dirty="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7694" y="649480"/>
            <a:ext cx="4916510" cy="554604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900" dirty="0"/>
              <a:t>Age UK (2024) </a:t>
            </a:r>
            <a:r>
              <a:rPr lang="en-US" sz="900" i="1" dirty="0"/>
              <a:t>Later Life in the United Kingdom 2024</a:t>
            </a:r>
            <a:r>
              <a:rPr lang="en-US" sz="900" dirty="0"/>
              <a:t>. London: Age UK. Available at: </a:t>
            </a:r>
            <a:r>
              <a:rPr lang="en-US" sz="900" dirty="0">
                <a:hlinkClick r:id="rId5"/>
              </a:rPr>
              <a:t>https://www.ageuk.org.uk</a:t>
            </a:r>
            <a:r>
              <a:rPr lang="en-US" sz="900" dirty="0"/>
              <a:t> (Accessed: 20 June 2026).</a:t>
            </a:r>
          </a:p>
          <a:p>
            <a:pPr>
              <a:lnSpc>
                <a:spcPct val="90000"/>
              </a:lnSpc>
            </a:pPr>
            <a:r>
              <a:rPr lang="en-US" sz="900" dirty="0"/>
              <a:t>Alzheimer's Society (2024) </a:t>
            </a:r>
            <a:r>
              <a:rPr lang="en-US" sz="900" i="1" dirty="0"/>
              <a:t>Dementia Statistics Hub</a:t>
            </a:r>
            <a:r>
              <a:rPr lang="en-US" sz="900" dirty="0"/>
              <a:t>. London: Alzheimer's Society. Available at: </a:t>
            </a:r>
            <a:r>
              <a:rPr lang="en-US" sz="900" dirty="0">
                <a:hlinkClick r:id="rId6"/>
              </a:rPr>
              <a:t>https://www.alzheimers.org.uk</a:t>
            </a:r>
            <a:r>
              <a:rPr lang="en-US" sz="900" dirty="0"/>
              <a:t> (Accessed: 20 June 2026).</a:t>
            </a:r>
          </a:p>
          <a:p>
            <a:pPr>
              <a:lnSpc>
                <a:spcPct val="90000"/>
              </a:lnSpc>
            </a:pPr>
            <a:r>
              <a:rPr lang="en-US" sz="900" dirty="0"/>
              <a:t>Bowling, A. (2014) </a:t>
            </a:r>
            <a:r>
              <a:rPr lang="en-US" sz="900" i="1" dirty="0"/>
              <a:t>Research Methods in Health: Investigating Health and Health Services</a:t>
            </a:r>
            <a:r>
              <a:rPr lang="en-US" sz="900" dirty="0"/>
              <a:t>. 4th </a:t>
            </a:r>
            <a:r>
              <a:rPr lang="en-GB" sz="900" noProof="0" dirty="0"/>
              <a:t>edn</a:t>
            </a:r>
            <a:r>
              <a:rPr lang="en-US" sz="900" dirty="0"/>
              <a:t>. Maidenhead: Open University Press.</a:t>
            </a:r>
          </a:p>
          <a:p>
            <a:pPr>
              <a:lnSpc>
                <a:spcPct val="90000"/>
              </a:lnSpc>
            </a:pPr>
            <a:r>
              <a:rPr lang="en-US" sz="900" dirty="0"/>
              <a:t>Care Quality Commission (2024) </a:t>
            </a:r>
            <a:r>
              <a:rPr lang="en-US" sz="900" i="1" dirty="0"/>
              <a:t>The State of Health Care and Adult Social Care in England</a:t>
            </a:r>
            <a:r>
              <a:rPr lang="en-US" sz="900" dirty="0"/>
              <a:t>. London: CQC. Available at: </a:t>
            </a:r>
            <a:r>
              <a:rPr lang="en-US" sz="900" dirty="0">
                <a:hlinkClick r:id="rId7"/>
              </a:rPr>
              <a:t>https://www.cqc.org.uk</a:t>
            </a:r>
            <a:r>
              <a:rPr lang="en-US" sz="900" dirty="0"/>
              <a:t> (Accessed: 20 June 2026).</a:t>
            </a:r>
          </a:p>
          <a:p>
            <a:pPr>
              <a:lnSpc>
                <a:spcPct val="90000"/>
              </a:lnSpc>
            </a:pPr>
            <a:r>
              <a:rPr lang="en-US" sz="900" dirty="0"/>
              <a:t>Department of Health and Social Care (2014) </a:t>
            </a:r>
            <a:r>
              <a:rPr lang="en-US" sz="900" i="1" dirty="0"/>
              <a:t>Care Act 2014</a:t>
            </a:r>
            <a:r>
              <a:rPr lang="en-US" sz="900" dirty="0"/>
              <a:t>. London: HMSO.</a:t>
            </a:r>
          </a:p>
          <a:p>
            <a:pPr>
              <a:lnSpc>
                <a:spcPct val="90000"/>
              </a:lnSpc>
            </a:pPr>
            <a:r>
              <a:rPr lang="en-US" sz="900" dirty="0"/>
              <a:t>Digital Health and Care Wales (2023) </a:t>
            </a:r>
            <a:r>
              <a:rPr lang="en-US" sz="900" i="1" dirty="0"/>
              <a:t>Digital Health and Care Strategy</a:t>
            </a:r>
            <a:r>
              <a:rPr lang="en-US" sz="900" dirty="0"/>
              <a:t>. Cardiff: Digital Health and Care Wales.</a:t>
            </a:r>
          </a:p>
          <a:p>
            <a:pPr>
              <a:lnSpc>
                <a:spcPct val="90000"/>
              </a:lnSpc>
            </a:pPr>
            <a:r>
              <a:rPr lang="en-US" sz="900" dirty="0"/>
              <a:t>Equality Act 2010 (c.15). London: The Stationery Office.</a:t>
            </a:r>
          </a:p>
          <a:p>
            <a:pPr>
              <a:lnSpc>
                <a:spcPct val="90000"/>
              </a:lnSpc>
            </a:pPr>
            <a:r>
              <a:rPr lang="en-US" sz="900" dirty="0"/>
              <a:t>Greenhalgh, T., Wherton, J., Shaw, S. and Morrison, C. (2020) 'Video consultations for COVID-19', </a:t>
            </a:r>
            <a:r>
              <a:rPr lang="en-US" sz="900" i="1" dirty="0"/>
              <a:t>BMJ</a:t>
            </a:r>
            <a:r>
              <a:rPr lang="en-US" sz="900" dirty="0"/>
              <a:t>, 368, pp. 1–5.</a:t>
            </a:r>
          </a:p>
          <a:p>
            <a:pPr>
              <a:lnSpc>
                <a:spcPct val="90000"/>
              </a:lnSpc>
            </a:pPr>
            <a:r>
              <a:rPr lang="en-US" sz="900" dirty="0"/>
              <a:t>NHS England (2019) </a:t>
            </a:r>
            <a:r>
              <a:rPr lang="en-US" sz="900" i="1" dirty="0"/>
              <a:t>The NHS Long Term Plan</a:t>
            </a:r>
            <a:r>
              <a:rPr lang="en-US" sz="900" dirty="0"/>
              <a:t>. London: NHS England. Available at: </a:t>
            </a:r>
            <a:r>
              <a:rPr lang="en-US" sz="900" dirty="0">
                <a:hlinkClick r:id="rId8"/>
              </a:rPr>
              <a:t>https://www.england.nhs.uk/long-term-plan</a:t>
            </a:r>
            <a:r>
              <a:rPr lang="en-US" sz="900" dirty="0"/>
              <a:t> (Accessed: 20 June 2026).</a:t>
            </a:r>
          </a:p>
          <a:p>
            <a:pPr>
              <a:lnSpc>
                <a:spcPct val="90000"/>
              </a:lnSpc>
            </a:pPr>
            <a:r>
              <a:rPr lang="en-US" sz="900" dirty="0"/>
              <a:t>NICE (2023) </a:t>
            </a:r>
            <a:r>
              <a:rPr lang="en-US" sz="900" i="1" dirty="0"/>
              <a:t>Older People: Independence and Mental Wellbeing</a:t>
            </a:r>
            <a:r>
              <a:rPr lang="en-US" sz="900" dirty="0"/>
              <a:t>. London: National Institute for Health and Care Excellence. Available at: </a:t>
            </a:r>
            <a:r>
              <a:rPr lang="en-US" sz="900" dirty="0">
                <a:hlinkClick r:id="rId9"/>
              </a:rPr>
              <a:t>https://www.nice.org.uk</a:t>
            </a:r>
            <a:r>
              <a:rPr lang="en-US" sz="900" dirty="0"/>
              <a:t> (Accessed: 20 June 2026).</a:t>
            </a:r>
          </a:p>
          <a:p>
            <a:pPr>
              <a:lnSpc>
                <a:spcPct val="90000"/>
              </a:lnSpc>
            </a:pPr>
            <a:r>
              <a:rPr lang="en-US" sz="900" dirty="0"/>
              <a:t>Office for National Statistics (2024) </a:t>
            </a:r>
            <a:r>
              <a:rPr lang="en-US" sz="900" i="1" dirty="0"/>
              <a:t>Living Longer: Implications of an Ageing Population</a:t>
            </a:r>
            <a:r>
              <a:rPr lang="en-US" sz="900" dirty="0"/>
              <a:t>. Newport: ONS. Available at: </a:t>
            </a:r>
            <a:r>
              <a:rPr lang="en-US" sz="900" dirty="0">
                <a:hlinkClick r:id="rId10"/>
              </a:rPr>
              <a:t>https://www.ons.gov.uk</a:t>
            </a:r>
            <a:r>
              <a:rPr lang="en-US" sz="900" dirty="0"/>
              <a:t> (Accessed: 20 June 2026).</a:t>
            </a:r>
          </a:p>
          <a:p>
            <a:pPr>
              <a:lnSpc>
                <a:spcPct val="90000"/>
              </a:lnSpc>
            </a:pPr>
            <a:r>
              <a:rPr lang="en-US" sz="900" dirty="0"/>
              <a:t>Phillipson, C. (2013) </a:t>
            </a:r>
            <a:r>
              <a:rPr lang="en-US" sz="900" i="1" dirty="0"/>
              <a:t>Ageing</a:t>
            </a:r>
            <a:r>
              <a:rPr lang="en-US" sz="900" dirty="0"/>
              <a:t>. Cambridge: Polity Press.</a:t>
            </a:r>
          </a:p>
          <a:p>
            <a:pPr>
              <a:lnSpc>
                <a:spcPct val="90000"/>
              </a:lnSpc>
            </a:pPr>
            <a:r>
              <a:rPr lang="en-US" sz="900" dirty="0"/>
              <a:t>SCIE (2024) </a:t>
            </a:r>
            <a:r>
              <a:rPr lang="en-US" sz="900" i="1" dirty="0"/>
              <a:t>Supporting Older People: Social Care Guidance</a:t>
            </a:r>
            <a:r>
              <a:rPr lang="en-US" sz="900" dirty="0"/>
              <a:t>. London: Social Care Institute for Excellence. Available at: </a:t>
            </a:r>
            <a:r>
              <a:rPr lang="en-US" sz="900" dirty="0">
                <a:hlinkClick r:id="rId11"/>
              </a:rPr>
              <a:t>https://www.scie.org.uk</a:t>
            </a:r>
            <a:r>
              <a:rPr lang="en-US" sz="900" dirty="0"/>
              <a:t> (Accessed: 20 June 2026).</a:t>
            </a:r>
          </a:p>
          <a:p>
            <a:pPr>
              <a:lnSpc>
                <a:spcPct val="90000"/>
              </a:lnSpc>
            </a:pPr>
            <a:r>
              <a:rPr lang="en-US" sz="900" dirty="0"/>
              <a:t>Sixsmith, A. and Gutman, G. (2013) </a:t>
            </a:r>
            <a:r>
              <a:rPr lang="en-US" sz="900" i="1" dirty="0"/>
              <a:t>Technologies for Active Aging</a:t>
            </a:r>
            <a:r>
              <a:rPr lang="en-US" sz="900" dirty="0"/>
              <a:t>. New York: Springer.</a:t>
            </a:r>
          </a:p>
          <a:p>
            <a:pPr>
              <a:lnSpc>
                <a:spcPct val="90000"/>
              </a:lnSpc>
            </a:pPr>
            <a:r>
              <a:rPr lang="en-US" sz="900" dirty="0"/>
              <a:t>Victor, C. (2018) </a:t>
            </a:r>
            <a:r>
              <a:rPr lang="en-US" sz="900" i="1" dirty="0"/>
              <a:t>Ageing, Health and Care</a:t>
            </a:r>
            <a:r>
              <a:rPr lang="en-US" sz="900" dirty="0"/>
              <a:t>. Bristol: Policy Press.</a:t>
            </a:r>
          </a:p>
          <a:p>
            <a:pPr>
              <a:lnSpc>
                <a:spcPct val="90000"/>
              </a:lnSpc>
            </a:pPr>
            <a:r>
              <a:rPr lang="en-US" sz="900" dirty="0"/>
              <a:t>Walker, A. (2019) </a:t>
            </a:r>
            <a:r>
              <a:rPr lang="en-US" sz="900" i="1" dirty="0"/>
              <a:t>The New Social Ageing Agenda</a:t>
            </a:r>
            <a:r>
              <a:rPr lang="en-US" sz="900" dirty="0"/>
              <a:t>. Bristol: Policy Press.</a:t>
            </a:r>
          </a:p>
          <a:p>
            <a:pPr>
              <a:lnSpc>
                <a:spcPct val="90000"/>
              </a:lnSpc>
            </a:pPr>
            <a:r>
              <a:rPr lang="en-US" sz="900" dirty="0"/>
              <a:t>World Health Organization (2021) </a:t>
            </a:r>
            <a:r>
              <a:rPr lang="en-US" sz="900" i="1" dirty="0"/>
              <a:t>Decade of Healthy Ageing 2021–2030</a:t>
            </a:r>
            <a:r>
              <a:rPr lang="en-US" sz="900" dirty="0"/>
              <a:t>. Geneva: WHO. Available at: </a:t>
            </a:r>
            <a:r>
              <a:rPr lang="en-US" sz="900" dirty="0">
                <a:hlinkClick r:id="rId12"/>
              </a:rPr>
              <a:t>https://www.who.int</a:t>
            </a:r>
            <a:r>
              <a:rPr lang="en-US" sz="900" dirty="0"/>
              <a:t> (Accessed: 20 June 2026).</a:t>
            </a:r>
          </a:p>
          <a:p>
            <a:pPr>
              <a:lnSpc>
                <a:spcPct val="90000"/>
              </a:lnSpc>
            </a:pP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30F753A5-C819-FF27-CCF0-F3AE97174AB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85"/>
    </mc:Choice>
    <mc:Fallback>
      <p:transition spd="slow" advTm="13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214</TotalTime>
  <Words>812</Words>
  <Application>Microsoft Office PowerPoint</Application>
  <PresentationFormat>On-screen Show (4:3)</PresentationFormat>
  <Paragraphs>103</Paragraphs>
  <Slides>18</Slides>
  <Notes>18</Notes>
  <HiddenSlides>0</HiddenSlides>
  <MMClips>18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Arial</vt:lpstr>
      <vt:lpstr>Calibri</vt:lpstr>
      <vt:lpstr>Office Theme</vt:lpstr>
      <vt:lpstr>Evaluating the Care, Empowerment and Support   Needs of Older People in the UK</vt:lpstr>
      <vt:lpstr>Introduction</vt:lpstr>
      <vt:lpstr>The Ageing Population</vt:lpstr>
      <vt:lpstr>Care, Empowerment and Support Needs</vt:lpstr>
      <vt:lpstr>Activity Theory</vt:lpstr>
      <vt:lpstr>Continuity Theory</vt:lpstr>
      <vt:lpstr>Policy and Legislation</vt:lpstr>
      <vt:lpstr>Overview of Current UK Services</vt:lpstr>
      <vt:lpstr>Domiciliary Care Evaluation</vt:lpstr>
      <vt:lpstr>Residential Care Evaluation</vt:lpstr>
      <vt:lpstr>Technology and Innovation</vt:lpstr>
      <vt:lpstr>Critical Evaluation of Technology</vt:lpstr>
      <vt:lpstr>Case Study: Age UK</vt:lpstr>
      <vt:lpstr>Case Study: Dementia Village</vt:lpstr>
      <vt:lpstr>Recommendations</vt:lpstr>
      <vt:lpstr>Barriers and Solutions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Sylwia Abdul</dc:creator>
  <cp:keywords/>
  <dc:description>generated using python-pptx</dc:description>
  <cp:lastModifiedBy>Sylwia Abdul</cp:lastModifiedBy>
  <cp:revision>3</cp:revision>
  <dcterms:created xsi:type="dcterms:W3CDTF">2013-01-27T09:14:16Z</dcterms:created>
  <dcterms:modified xsi:type="dcterms:W3CDTF">2026-06-23T09:25:23Z</dcterms:modified>
  <cp:category/>
</cp:coreProperties>
</file>