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5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7" r:id="rId3"/>
    <p:sldId id="256" r:id="rId4"/>
    <p:sldId id="264" r:id="rId5"/>
    <p:sldId id="281" r:id="rId6"/>
    <p:sldId id="261" r:id="rId7"/>
    <p:sldId id="258" r:id="rId8"/>
    <p:sldId id="282" r:id="rId9"/>
    <p:sldId id="284" r:id="rId10"/>
    <p:sldId id="285" r:id="rId11"/>
    <p:sldId id="286" r:id="rId12"/>
    <p:sldId id="260" r:id="rId13"/>
    <p:sldId id="262" r:id="rId14"/>
    <p:sldId id="266" r:id="rId15"/>
    <p:sldId id="269" r:id="rId16"/>
    <p:sldId id="272" r:id="rId17"/>
    <p:sldId id="274" r:id="rId18"/>
    <p:sldId id="275" r:id="rId19"/>
    <p:sldId id="276" r:id="rId20"/>
    <p:sldId id="288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834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97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46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90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71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405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321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126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1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179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171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D7621-A34D-4070-BE41-030E286FFD6A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89CB1-B36C-47D1-AE0F-2155B6772E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902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Deadly Presentations - NO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1196752"/>
            <a:ext cx="8424936" cy="5400600"/>
          </a:xfrm>
        </p:spPr>
      </p:pic>
    </p:spTree>
    <p:extLst>
      <p:ext uri="{BB962C8B-B14F-4D97-AF65-F5344CB8AC3E}">
        <p14:creationId xmlns:p14="http://schemas.microsoft.com/office/powerpoint/2010/main" val="243718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Leadership and Strategic </a:t>
            </a:r>
            <a:r>
              <a:rPr lang="en-GB" dirty="0" smtClean="0"/>
              <a:t>Management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0200"/>
            <a:ext cx="8640960" cy="4997152"/>
          </a:xfrm>
        </p:spPr>
      </p:pic>
    </p:spTree>
    <p:extLst>
      <p:ext uri="{BB962C8B-B14F-4D97-AF65-F5344CB8AC3E}">
        <p14:creationId xmlns:p14="http://schemas.microsoft.com/office/powerpoint/2010/main" val="259843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 and You - YES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00200"/>
            <a:ext cx="8712968" cy="5069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636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21" y="188640"/>
            <a:ext cx="8902807" cy="6552728"/>
          </a:xfrm>
        </p:spPr>
      </p:pic>
      <p:sp>
        <p:nvSpPr>
          <p:cNvPr id="5" name="Rectangle 4"/>
          <p:cNvSpPr/>
          <p:nvPr/>
        </p:nvSpPr>
        <p:spPr>
          <a:xfrm>
            <a:off x="683568" y="3211229"/>
            <a:ext cx="799288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The teacher who is indeed wise does not bid you to enter the house of his wisdom but rather leads you to the threshold of your mind. </a:t>
            </a:r>
          </a:p>
          <a:p>
            <a:pPr algn="r"/>
            <a:r>
              <a:rPr lang="en-GB" sz="4000" i="1" dirty="0" smtClean="0">
                <a:solidFill>
                  <a:schemeClr val="bg1"/>
                </a:solidFill>
              </a:rPr>
              <a:t>Khalil Gibran</a:t>
            </a:r>
          </a:p>
        </p:txBody>
      </p:sp>
    </p:spTree>
    <p:extLst>
      <p:ext uri="{BB962C8B-B14F-4D97-AF65-F5344CB8AC3E}">
        <p14:creationId xmlns:p14="http://schemas.microsoft.com/office/powerpoint/2010/main" val="355684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21" y="188640"/>
            <a:ext cx="8902807" cy="6552728"/>
          </a:xfrm>
        </p:spPr>
      </p:pic>
      <p:sp>
        <p:nvSpPr>
          <p:cNvPr id="5" name="Rectangle 4"/>
          <p:cNvSpPr/>
          <p:nvPr/>
        </p:nvSpPr>
        <p:spPr>
          <a:xfrm>
            <a:off x="683568" y="3898791"/>
            <a:ext cx="79928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i="1" dirty="0" smtClean="0">
                <a:solidFill>
                  <a:schemeClr val="bg1"/>
                </a:solidFill>
              </a:rPr>
              <a:t>Listen to Yourself</a:t>
            </a:r>
          </a:p>
          <a:p>
            <a:r>
              <a:rPr lang="en-GB" sz="4000" i="1" dirty="0" smtClean="0">
                <a:solidFill>
                  <a:schemeClr val="bg1"/>
                </a:solidFill>
              </a:rPr>
              <a:t>Listen to Others</a:t>
            </a:r>
          </a:p>
          <a:p>
            <a:r>
              <a:rPr lang="en-GB" sz="4000" i="1" dirty="0" smtClean="0">
                <a:solidFill>
                  <a:schemeClr val="bg1"/>
                </a:solidFill>
              </a:rPr>
              <a:t>Hear what is said</a:t>
            </a:r>
          </a:p>
          <a:p>
            <a:r>
              <a:rPr lang="en-GB" sz="4000" i="1" dirty="0" smtClean="0">
                <a:solidFill>
                  <a:schemeClr val="bg1"/>
                </a:solidFill>
              </a:rPr>
              <a:t>and what is unsaid			Glenn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58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Leadership and You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40768"/>
            <a:ext cx="8712968" cy="5328592"/>
          </a:xfrm>
        </p:spPr>
      </p:pic>
    </p:spTree>
    <p:extLst>
      <p:ext uri="{BB962C8B-B14F-4D97-AF65-F5344CB8AC3E}">
        <p14:creationId xmlns:p14="http://schemas.microsoft.com/office/powerpoint/2010/main" val="335070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 and You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What is Leadership?</a:t>
            </a:r>
          </a:p>
          <a:p>
            <a:r>
              <a:rPr lang="en-GB" dirty="0" smtClean="0"/>
              <a:t>What do I know of Leadership?</a:t>
            </a:r>
          </a:p>
          <a:p>
            <a:r>
              <a:rPr lang="en-GB" dirty="0" smtClean="0"/>
              <a:t>What do you know       of Leadership?</a:t>
            </a:r>
          </a:p>
          <a:p>
            <a:r>
              <a:rPr lang="en-GB" dirty="0" smtClean="0"/>
              <a:t>What can we learn  from one another?</a:t>
            </a:r>
          </a:p>
          <a:p>
            <a:r>
              <a:rPr lang="en-GB" dirty="0" smtClean="0"/>
              <a:t>Flip chart exercise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4167349" cy="439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489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Organisations consist of?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0188" y="1601369"/>
            <a:ext cx="4523624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004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Organisations, People &amp; Perceptions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0728"/>
            <a:ext cx="8496944" cy="5832648"/>
          </a:xfrm>
        </p:spPr>
      </p:pic>
    </p:spTree>
    <p:extLst>
      <p:ext uri="{BB962C8B-B14F-4D97-AF65-F5344CB8AC3E}">
        <p14:creationId xmlns:p14="http://schemas.microsoft.com/office/powerpoint/2010/main" val="318533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 and Perceptions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340768"/>
            <a:ext cx="8664094" cy="5256583"/>
          </a:xfrm>
        </p:spPr>
      </p:pic>
    </p:spTree>
    <p:extLst>
      <p:ext uri="{BB962C8B-B14F-4D97-AF65-F5344CB8AC3E}">
        <p14:creationId xmlns:p14="http://schemas.microsoft.com/office/powerpoint/2010/main" val="100101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Need First and Why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020" y="1600200"/>
            <a:ext cx="6173960" cy="4525963"/>
          </a:xfrm>
        </p:spPr>
      </p:pic>
    </p:spTree>
    <p:extLst>
      <p:ext uri="{BB962C8B-B14F-4D97-AF65-F5344CB8AC3E}">
        <p14:creationId xmlns:p14="http://schemas.microsoft.com/office/powerpoint/2010/main" val="325128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We Communicate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2372" y="1600200"/>
            <a:ext cx="5519256" cy="4525963"/>
          </a:xfrm>
        </p:spPr>
      </p:pic>
    </p:spTree>
    <p:extLst>
      <p:ext uri="{BB962C8B-B14F-4D97-AF65-F5344CB8AC3E}">
        <p14:creationId xmlns:p14="http://schemas.microsoft.com/office/powerpoint/2010/main" val="173860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Food for Thought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68760"/>
            <a:ext cx="8568952" cy="5328592"/>
          </a:xfrm>
        </p:spPr>
      </p:pic>
    </p:spTree>
    <p:extLst>
      <p:ext uri="{BB962C8B-B14F-4D97-AF65-F5344CB8AC3E}">
        <p14:creationId xmlns:p14="http://schemas.microsoft.com/office/powerpoint/2010/main" val="425105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Old and New Thinking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8640960" cy="5328592"/>
          </a:xfrm>
        </p:spPr>
      </p:pic>
    </p:spTree>
    <p:extLst>
      <p:ext uri="{BB962C8B-B14F-4D97-AF65-F5344CB8AC3E}">
        <p14:creationId xmlns:p14="http://schemas.microsoft.com/office/powerpoint/2010/main" val="109358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Just a Lovely Picture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2776"/>
            <a:ext cx="4893896" cy="5106912"/>
          </a:xfrm>
        </p:spPr>
      </p:pic>
    </p:spTree>
    <p:extLst>
      <p:ext uri="{BB962C8B-B14F-4D97-AF65-F5344CB8AC3E}">
        <p14:creationId xmlns:p14="http://schemas.microsoft.com/office/powerpoint/2010/main" val="73675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Leadership and Why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412776"/>
            <a:ext cx="8784976" cy="5328592"/>
          </a:xfrm>
        </p:spPr>
      </p:pic>
    </p:spTree>
    <p:extLst>
      <p:ext uri="{BB962C8B-B14F-4D97-AF65-F5344CB8AC3E}">
        <p14:creationId xmlns:p14="http://schemas.microsoft.com/office/powerpoint/2010/main" val="238297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2027"/>
            <a:ext cx="8352928" cy="6599341"/>
          </a:xfrm>
        </p:spPr>
      </p:pic>
    </p:spTree>
    <p:extLst>
      <p:ext uri="{BB962C8B-B14F-4D97-AF65-F5344CB8AC3E}">
        <p14:creationId xmlns:p14="http://schemas.microsoft.com/office/powerpoint/2010/main" val="36392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8948719" cy="6552728"/>
          </a:xfrm>
        </p:spPr>
      </p:pic>
    </p:spTree>
    <p:extLst>
      <p:ext uri="{BB962C8B-B14F-4D97-AF65-F5344CB8AC3E}">
        <p14:creationId xmlns:p14="http://schemas.microsoft.com/office/powerpoint/2010/main" val="253598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8784976" cy="6480720"/>
          </a:xfrm>
        </p:spPr>
      </p:pic>
    </p:spTree>
    <p:extLst>
      <p:ext uri="{BB962C8B-B14F-4D97-AF65-F5344CB8AC3E}">
        <p14:creationId xmlns:p14="http://schemas.microsoft.com/office/powerpoint/2010/main" val="389630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5702"/>
            <a:ext cx="8886606" cy="6777674"/>
          </a:xfrm>
        </p:spPr>
      </p:pic>
    </p:spTree>
    <p:extLst>
      <p:ext uri="{BB962C8B-B14F-4D97-AF65-F5344CB8AC3E}">
        <p14:creationId xmlns:p14="http://schemas.microsoft.com/office/powerpoint/2010/main" val="235488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8542746" cy="6381328"/>
          </a:xfrm>
        </p:spPr>
      </p:pic>
    </p:spTree>
    <p:extLst>
      <p:ext uri="{BB962C8B-B14F-4D97-AF65-F5344CB8AC3E}">
        <p14:creationId xmlns:p14="http://schemas.microsoft.com/office/powerpoint/2010/main" val="201347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0774"/>
            <a:ext cx="8784976" cy="6478586"/>
          </a:xfrm>
        </p:spPr>
      </p:pic>
    </p:spTree>
    <p:extLst>
      <p:ext uri="{BB962C8B-B14F-4D97-AF65-F5344CB8AC3E}">
        <p14:creationId xmlns:p14="http://schemas.microsoft.com/office/powerpoint/2010/main" val="13609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8640"/>
            <a:ext cx="8856984" cy="6480720"/>
          </a:xfrm>
        </p:spPr>
      </p:pic>
    </p:spTree>
    <p:extLst>
      <p:ext uri="{BB962C8B-B14F-4D97-AF65-F5344CB8AC3E}">
        <p14:creationId xmlns:p14="http://schemas.microsoft.com/office/powerpoint/2010/main" val="195430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130</Words>
  <Application>Microsoft Office PowerPoint</Application>
  <PresentationFormat>On-screen Show (4:3)</PresentationFormat>
  <Paragraphs>25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Deadly Presentations - NO</vt:lpstr>
      <vt:lpstr>Leadership and Strategic Management</vt:lpstr>
      <vt:lpstr>Leadership and You - YES</vt:lpstr>
      <vt:lpstr>PowerPoint Presentation</vt:lpstr>
      <vt:lpstr>PowerPoint Presentation</vt:lpstr>
      <vt:lpstr>Leadership and You</vt:lpstr>
      <vt:lpstr>Leadership and You</vt:lpstr>
      <vt:lpstr>What do Organisations consist of?</vt:lpstr>
      <vt:lpstr>Organisations, People &amp; Perceptions</vt:lpstr>
      <vt:lpstr>People and Perceptions</vt:lpstr>
      <vt:lpstr>What Do We Need First and Why</vt:lpstr>
      <vt:lpstr>How We Communicate</vt:lpstr>
      <vt:lpstr>Food for Thought</vt:lpstr>
      <vt:lpstr>Old and New Thinking</vt:lpstr>
      <vt:lpstr>Just a Lovely Picture</vt:lpstr>
      <vt:lpstr>Leadership and Why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Administrator</cp:lastModifiedBy>
  <cp:revision>15</cp:revision>
  <dcterms:created xsi:type="dcterms:W3CDTF">2017-02-25T11:19:13Z</dcterms:created>
  <dcterms:modified xsi:type="dcterms:W3CDTF">2018-02-26T11:47:09Z</dcterms:modified>
</cp:coreProperties>
</file>