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7" r:id="rId4"/>
    <p:sldId id="258"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6/18/2020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8794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6/18/2020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54052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6/18/2020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397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1666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8613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6/18/2020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3025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2162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6/18/2020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473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6/18/2020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0341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6639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6/18/2020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743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6/18/2020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540012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52850D1-5965-4234-A787-419D6034260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442"/>
          <a:stretch/>
        </p:blipFill>
        <p:spPr>
          <a:xfrm>
            <a:off x="20" y="10"/>
            <a:ext cx="12191980" cy="6857990"/>
          </a:xfrm>
          <a:prstGeom prst="rect">
            <a:avLst/>
          </a:prstGeom>
        </p:spPr>
      </p:pic>
      <p:sp>
        <p:nvSpPr>
          <p:cNvPr id="22"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824B1C-D333-4A97-A99D-E39D32C33DEB}"/>
              </a:ext>
            </a:extLst>
          </p:cNvPr>
          <p:cNvSpPr>
            <a:spLocks noGrp="1"/>
          </p:cNvSpPr>
          <p:nvPr>
            <p:ph type="ctrTitle"/>
          </p:nvPr>
        </p:nvSpPr>
        <p:spPr>
          <a:xfrm>
            <a:off x="477981" y="1122362"/>
            <a:ext cx="4023360" cy="2802219"/>
          </a:xfrm>
        </p:spPr>
        <p:txBody>
          <a:bodyPr anchor="b">
            <a:normAutofit fontScale="90000"/>
          </a:bodyPr>
          <a:lstStyle/>
          <a:p>
            <a:pPr>
              <a:lnSpc>
                <a:spcPct val="90000"/>
              </a:lnSpc>
            </a:pPr>
            <a:r>
              <a:rPr lang="en-GB" sz="4000" dirty="0">
                <a:solidFill>
                  <a:schemeClr val="bg1"/>
                </a:solidFill>
              </a:rPr>
              <a:t>Workplace Culture and its Impact on Organisational Efficiency </a:t>
            </a:r>
            <a:br>
              <a:rPr lang="en-GB" sz="2200" dirty="0">
                <a:solidFill>
                  <a:schemeClr val="bg1"/>
                </a:solidFill>
              </a:rPr>
            </a:br>
            <a:r>
              <a:rPr lang="en-GB" sz="2200" dirty="0">
                <a:solidFill>
                  <a:schemeClr val="bg1"/>
                </a:solidFill>
                <a:latin typeface="Arial" panose="020B0604020202020204" pitchFamily="34" charset="0"/>
                <a:cs typeface="Arial" panose="020B0604020202020204" pitchFamily="34" charset="0"/>
              </a:rPr>
              <a:t>student Parbez Ahmed 1708935</a:t>
            </a:r>
            <a:br>
              <a:rPr lang="en-GB" sz="2200" dirty="0">
                <a:solidFill>
                  <a:schemeClr val="bg1"/>
                </a:solidFill>
                <a:latin typeface="Arial" panose="020B0604020202020204" pitchFamily="34" charset="0"/>
                <a:cs typeface="Arial" panose="020B0604020202020204" pitchFamily="34" charset="0"/>
              </a:rPr>
            </a:br>
            <a:r>
              <a:rPr lang="en-GB" sz="2200" dirty="0">
                <a:solidFill>
                  <a:schemeClr val="bg1"/>
                </a:solidFill>
                <a:latin typeface="Arial" panose="020B0604020202020204" pitchFamily="34" charset="0"/>
                <a:cs typeface="Arial" panose="020B0604020202020204" pitchFamily="34" charset="0"/>
              </a:rPr>
              <a:t>Lecturer: Dr Eric Osei</a:t>
            </a:r>
            <a:endParaRPr lang="en-GB" sz="2200" dirty="0">
              <a:solidFill>
                <a:schemeClr val="bg1"/>
              </a:solidFill>
            </a:endParaRPr>
          </a:p>
        </p:txBody>
      </p:sp>
      <p:sp>
        <p:nvSpPr>
          <p:cNvPr id="3" name="Subtitle 2">
            <a:extLst>
              <a:ext uri="{FF2B5EF4-FFF2-40B4-BE49-F238E27FC236}">
                <a16:creationId xmlns:a16="http://schemas.microsoft.com/office/drawing/2014/main" id="{B8ED793D-4F7B-4FE8-ACD0-F3DCD7D7CD5A}"/>
              </a:ext>
            </a:extLst>
          </p:cNvPr>
          <p:cNvSpPr>
            <a:spLocks noGrp="1"/>
          </p:cNvSpPr>
          <p:nvPr>
            <p:ph type="subTitle" idx="1"/>
          </p:nvPr>
        </p:nvSpPr>
        <p:spPr>
          <a:xfrm>
            <a:off x="477980" y="3969352"/>
            <a:ext cx="4023359" cy="1208141"/>
          </a:xfrm>
        </p:spPr>
        <p:txBody>
          <a:bodyPr>
            <a:normAutofit/>
          </a:bodyPr>
          <a:lstStyle/>
          <a:p>
            <a:endParaRPr lang="en-GB" dirty="0">
              <a:solidFill>
                <a:schemeClr val="bg1"/>
              </a:solidFill>
            </a:endParaRPr>
          </a:p>
        </p:txBody>
      </p:sp>
    </p:spTree>
    <p:extLst>
      <p:ext uri="{BB962C8B-B14F-4D97-AF65-F5344CB8AC3E}">
        <p14:creationId xmlns:p14="http://schemas.microsoft.com/office/powerpoint/2010/main" val="1359452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38BCF-EC66-40C5-99A2-DBBF9E15BC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6B91FB-A23C-4617-BF4F-5B66F0AC4222}"/>
              </a:ext>
            </a:extLst>
          </p:cNvPr>
          <p:cNvSpPr>
            <a:spLocks noGrp="1"/>
          </p:cNvSpPr>
          <p:nvPr>
            <p:ph idx="1"/>
          </p:nvPr>
        </p:nvSpPr>
        <p:spPr/>
        <p:txBody>
          <a:bodyPr>
            <a:normAutofit/>
          </a:bodyPr>
          <a:lstStyle/>
          <a:p>
            <a:r>
              <a:rPr lang="en-GB" sz="4800" dirty="0">
                <a:latin typeface="Arial" panose="020B0604020202020204" pitchFamily="34" charset="0"/>
                <a:cs typeface="Arial" panose="020B0604020202020204" pitchFamily="34" charset="0"/>
              </a:rPr>
              <a:t>Dixy Chicken </a:t>
            </a:r>
          </a:p>
          <a:p>
            <a:r>
              <a:rPr lang="en-GB" dirty="0">
                <a:latin typeface="Arial" panose="020B0604020202020204" pitchFamily="34" charset="0"/>
                <a:cs typeface="Arial" panose="020B0604020202020204" pitchFamily="34" charset="0"/>
              </a:rPr>
              <a:t>Fast food take based in Birmingham area </a:t>
            </a:r>
          </a:p>
        </p:txBody>
      </p:sp>
      <p:sp>
        <p:nvSpPr>
          <p:cNvPr id="4" name="Text Placeholder 3">
            <a:extLst>
              <a:ext uri="{FF2B5EF4-FFF2-40B4-BE49-F238E27FC236}">
                <a16:creationId xmlns:a16="http://schemas.microsoft.com/office/drawing/2014/main" id="{B0AEEA51-EB7D-4729-89AB-895DDBC6219E}"/>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373250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8F61-609A-44F0-813D-50CB520950E5}"/>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61A27C37-6D1B-4E07-921B-79CA7457760A}"/>
              </a:ext>
            </a:extLst>
          </p:cNvPr>
          <p:cNvSpPr>
            <a:spLocks noGrp="1"/>
          </p:cNvSpPr>
          <p:nvPr>
            <p:ph idx="1"/>
          </p:nvPr>
        </p:nvSpPr>
        <p:spPr/>
        <p:txBody>
          <a:bodyPr>
            <a:normAutofit/>
          </a:bodyPr>
          <a:lstStyle/>
          <a:p>
            <a:r>
              <a:rPr lang="en-GB" sz="4800" dirty="0">
                <a:latin typeface="Arial" panose="020B0604020202020204" pitchFamily="34" charset="0"/>
                <a:cs typeface="Arial" panose="020B0604020202020204" pitchFamily="34" charset="0"/>
              </a:rPr>
              <a:t>Executive Summary</a:t>
            </a:r>
          </a:p>
          <a:p>
            <a:r>
              <a:rPr lang="en-GB" sz="1400" dirty="0">
                <a:latin typeface="Arial" panose="020B0604020202020204" pitchFamily="34" charset="0"/>
                <a:cs typeface="Arial" panose="020B0604020202020204" pitchFamily="34" charset="0"/>
              </a:rPr>
              <a:t>The whole idea of writing this piece is to understand the UK based fast food and restaurant organisation. And to analyse  the external and internal factors of the organisation culture.  To ensure a better view of internal and external culture I have used PESTLE. Porters five forces, McKinsey 7S to analyse the culture of the organisation. </a:t>
            </a:r>
          </a:p>
        </p:txBody>
      </p:sp>
      <p:sp>
        <p:nvSpPr>
          <p:cNvPr id="4" name="Text Placeholder 3">
            <a:extLst>
              <a:ext uri="{FF2B5EF4-FFF2-40B4-BE49-F238E27FC236}">
                <a16:creationId xmlns:a16="http://schemas.microsoft.com/office/drawing/2014/main" id="{04BAA3A1-AA9A-45FB-ABCC-44EAE0DACFE3}"/>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182409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F0AA-A603-4277-A75F-65FC640BBE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2D8BBA-52CC-4F9F-A80D-E911D691F47A}"/>
              </a:ext>
            </a:extLst>
          </p:cNvPr>
          <p:cNvSpPr>
            <a:spLocks noGrp="1"/>
          </p:cNvSpPr>
          <p:nvPr>
            <p:ph idx="1"/>
          </p:nvPr>
        </p:nvSpPr>
        <p:spPr/>
        <p:txBody>
          <a:bodyPr>
            <a:normAutofit/>
          </a:bodyPr>
          <a:lstStyle/>
          <a:p>
            <a:pPr marL="0" indent="0">
              <a:buNone/>
            </a:pPr>
            <a:r>
              <a:rPr lang="en-GB" sz="3600" dirty="0">
                <a:latin typeface="Arial" panose="020B0604020202020204" pitchFamily="34" charset="0"/>
                <a:cs typeface="Arial" panose="020B0604020202020204" pitchFamily="34" charset="0"/>
              </a:rPr>
              <a:t>PESTLE</a:t>
            </a:r>
          </a:p>
          <a:p>
            <a:pPr marL="0" indent="0">
              <a:buNone/>
            </a:pPr>
            <a:r>
              <a:rPr lang="en-GB" sz="1400" dirty="0">
                <a:latin typeface="Arial" panose="020B0604020202020204" pitchFamily="34" charset="0"/>
                <a:cs typeface="Arial" panose="020B0604020202020204" pitchFamily="34" charset="0"/>
              </a:rPr>
              <a:t>By using PESTLE analysis it gives a better frame of internal and external factors which influence a business an excellent way for managing strategies to develop a Business.</a:t>
            </a:r>
          </a:p>
          <a:p>
            <a:pPr marL="0" indent="0">
              <a:buNone/>
            </a:pPr>
            <a:r>
              <a:rPr lang="en-GB" sz="1400" dirty="0">
                <a:latin typeface="Arial" panose="020B0604020202020204" pitchFamily="34" charset="0"/>
                <a:cs typeface="Arial" panose="020B0604020202020204" pitchFamily="34" charset="0"/>
              </a:rPr>
              <a:t>How to be aware of the political issues, balancing the price in the time of people being unemployed and financially unstable. Sociological thinking nowadays people dramatically changing their diet becoming vegetarian or vegan. It is very important how food is stored and transported.</a:t>
            </a:r>
          </a:p>
          <a:p>
            <a:pPr marL="0" indent="0">
              <a:buNone/>
            </a:pPr>
            <a:endParaRPr lang="en-GB" sz="14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B3E79D01-F07B-450F-B207-B75506904758}"/>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817447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BEA6-78E2-48F8-934E-A8571B40DF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D5C254-6A8C-4D69-A9AE-3633BFCE87ED}"/>
              </a:ext>
            </a:extLst>
          </p:cNvPr>
          <p:cNvSpPr>
            <a:spLocks noGrp="1"/>
          </p:cNvSpPr>
          <p:nvPr>
            <p:ph idx="1"/>
          </p:nvPr>
        </p:nvSpPr>
        <p:spPr/>
        <p:txBody>
          <a:bodyPr>
            <a:normAutofit/>
          </a:bodyPr>
          <a:lstStyle/>
          <a:p>
            <a:r>
              <a:rPr lang="en-GB" sz="4800" dirty="0">
                <a:latin typeface="Arial" panose="020B0604020202020204" pitchFamily="34" charset="0"/>
                <a:cs typeface="Arial" panose="020B0604020202020204" pitchFamily="34" charset="0"/>
              </a:rPr>
              <a:t>Porter five forces</a:t>
            </a:r>
          </a:p>
          <a:p>
            <a:r>
              <a:rPr lang="en-GB" sz="1400" dirty="0">
                <a:latin typeface="Arial" panose="020B0604020202020204" pitchFamily="34" charset="0"/>
                <a:cs typeface="Arial" panose="020B0604020202020204" pitchFamily="34" charset="0"/>
              </a:rPr>
              <a:t>Acts as a tool to assess the arising difficulties that company will face with other competitors, standard of food and costs, keeping up with suppliers and keep consistence on quality and quantity and having a better and clean environment.</a:t>
            </a:r>
          </a:p>
        </p:txBody>
      </p:sp>
      <p:sp>
        <p:nvSpPr>
          <p:cNvPr id="4" name="Text Placeholder 3">
            <a:extLst>
              <a:ext uri="{FF2B5EF4-FFF2-40B4-BE49-F238E27FC236}">
                <a16:creationId xmlns:a16="http://schemas.microsoft.com/office/drawing/2014/main" id="{C3252F1F-DAB7-4641-AED4-96F8B081D5B2}"/>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261969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8B5A1-3A8E-47A5-A51B-98441D567F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25C41C-AFF8-4EB2-A8F0-43881E82FD96}"/>
              </a:ext>
            </a:extLst>
          </p:cNvPr>
          <p:cNvSpPr>
            <a:spLocks noGrp="1"/>
          </p:cNvSpPr>
          <p:nvPr>
            <p:ph idx="1"/>
          </p:nvPr>
        </p:nvSpPr>
        <p:spPr/>
        <p:txBody>
          <a:bodyPr>
            <a:normAutofit/>
          </a:bodyPr>
          <a:lstStyle/>
          <a:p>
            <a:r>
              <a:rPr lang="en-GB" sz="4800" dirty="0">
                <a:latin typeface="Arial" panose="020B0604020202020204" pitchFamily="34" charset="0"/>
                <a:cs typeface="Arial" panose="020B0604020202020204" pitchFamily="34" charset="0"/>
              </a:rPr>
              <a:t>McKinsey 7s </a:t>
            </a:r>
          </a:p>
          <a:p>
            <a:r>
              <a:rPr lang="en-GB" sz="1400" dirty="0">
                <a:latin typeface="Arial" panose="020B0604020202020204" pitchFamily="34" charset="0"/>
                <a:cs typeface="Arial" panose="020B0604020202020204" pitchFamily="34" charset="0"/>
              </a:rPr>
              <a:t>Strategy is how the organisation is making sure of the food they offer to their customers is high in quality and up to the standard so that regular customers are satisfied, to do that the organisation is to make sure to have well qualified staff. Keeping staff encouraged so that the </a:t>
            </a:r>
            <a:r>
              <a:rPr lang="en-GB" sz="1400" dirty="0" err="1">
                <a:latin typeface="Arial" panose="020B0604020202020204" pitchFamily="34" charset="0"/>
                <a:cs typeface="Arial" panose="020B0604020202020204" pitchFamily="34" charset="0"/>
              </a:rPr>
              <a:t>employes</a:t>
            </a:r>
            <a:r>
              <a:rPr lang="en-GB" sz="1400" dirty="0">
                <a:latin typeface="Arial" panose="020B0604020202020204" pitchFamily="34" charset="0"/>
                <a:cs typeface="Arial" panose="020B0604020202020204" pitchFamily="34" charset="0"/>
              </a:rPr>
              <a:t>  share their value.  The company is to operate not strict but rather friendly environment, the staffs should have their rights and to be treated in high level of respect.</a:t>
            </a:r>
          </a:p>
        </p:txBody>
      </p:sp>
      <p:sp>
        <p:nvSpPr>
          <p:cNvPr id="4" name="Text Placeholder 3">
            <a:extLst>
              <a:ext uri="{FF2B5EF4-FFF2-40B4-BE49-F238E27FC236}">
                <a16:creationId xmlns:a16="http://schemas.microsoft.com/office/drawing/2014/main" id="{7B2E66EF-7A8C-40D4-9065-0E666D8B1658}"/>
              </a:ext>
            </a:extLst>
          </p:cNvPr>
          <p:cNvSpPr>
            <a:spLocks noGrp="1"/>
          </p:cNvSpPr>
          <p:nvPr>
            <p:ph type="body" sz="half" idx="2"/>
          </p:nvPr>
        </p:nvSpPr>
        <p:spPr/>
        <p:txBody>
          <a:bodyPr>
            <a:normAutofit/>
          </a:bodyPr>
          <a:lstStyle/>
          <a:p>
            <a:endParaRPr lang="en-GB" sz="3600" dirty="0"/>
          </a:p>
        </p:txBody>
      </p:sp>
    </p:spTree>
    <p:extLst>
      <p:ext uri="{BB962C8B-B14F-4D97-AF65-F5344CB8AC3E}">
        <p14:creationId xmlns:p14="http://schemas.microsoft.com/office/powerpoint/2010/main" val="1871636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8AC46-D203-4904-A178-EFD6568E86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71A9FC-DF6F-4F47-B60E-62160E3E9C64}"/>
              </a:ext>
            </a:extLst>
          </p:cNvPr>
          <p:cNvSpPr>
            <a:spLocks noGrp="1"/>
          </p:cNvSpPr>
          <p:nvPr>
            <p:ph idx="1"/>
          </p:nvPr>
        </p:nvSpPr>
        <p:spPr/>
        <p:txBody>
          <a:bodyPr>
            <a:normAutofit/>
          </a:bodyPr>
          <a:lstStyle/>
          <a:p>
            <a:r>
              <a:rPr lang="en-GB" sz="4800" dirty="0">
                <a:latin typeface="Arial" panose="020B0604020202020204" pitchFamily="34" charset="0"/>
                <a:cs typeface="Arial" panose="020B0604020202020204" pitchFamily="34" charset="0"/>
              </a:rPr>
              <a:t>Work place culture</a:t>
            </a:r>
          </a:p>
          <a:p>
            <a:r>
              <a:rPr lang="en-GB" sz="1400" dirty="0">
                <a:latin typeface="Arial" panose="020B0604020202020204" pitchFamily="34" charset="0"/>
                <a:cs typeface="Arial" panose="020B0604020202020204" pitchFamily="34" charset="0"/>
              </a:rPr>
              <a:t>The company should provide safe environment for their staff, training should be in place.  Take on staff point of view encourage them to share their views the staff should be highly respected and making sure that the staff are working freely in their own space.</a:t>
            </a:r>
            <a:endParaRPr lang="en-GB" sz="3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65DF3FA3-8037-477F-BDFE-921F04C746CA}"/>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32279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E058F-0B1E-4481-BF92-395FA67AB2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E4C433-70C7-4A37-846C-97133E816744}"/>
              </a:ext>
            </a:extLst>
          </p:cNvPr>
          <p:cNvSpPr>
            <a:spLocks noGrp="1"/>
          </p:cNvSpPr>
          <p:nvPr>
            <p:ph idx="1"/>
          </p:nvPr>
        </p:nvSpPr>
        <p:spPr/>
        <p:txBody>
          <a:bodyPr>
            <a:normAutofit/>
          </a:bodyPr>
          <a:lstStyle/>
          <a:p>
            <a:r>
              <a:rPr lang="en-GB" sz="4800" dirty="0">
                <a:latin typeface="Arial" panose="020B0604020202020204" pitchFamily="34" charset="0"/>
                <a:cs typeface="Arial" panose="020B0604020202020204" pitchFamily="34" charset="0"/>
              </a:rPr>
              <a:t>Conclusion </a:t>
            </a:r>
          </a:p>
          <a:p>
            <a:r>
              <a:rPr lang="en-GB" sz="1400" dirty="0">
                <a:latin typeface="Arial" panose="020B0604020202020204" pitchFamily="34" charset="0"/>
                <a:cs typeface="Arial" panose="020B0604020202020204" pitchFamily="34" charset="0"/>
              </a:rPr>
              <a:t>To conclude the company should maintained  their standard have consistence always to keep quality and quantity the same level, take on any opportunity to make the company to expand more nation wide, keep their staff happy and have their shared valued recognised and always motivate them.</a:t>
            </a:r>
          </a:p>
        </p:txBody>
      </p:sp>
      <p:sp>
        <p:nvSpPr>
          <p:cNvPr id="4" name="Text Placeholder 3">
            <a:extLst>
              <a:ext uri="{FF2B5EF4-FFF2-40B4-BE49-F238E27FC236}">
                <a16:creationId xmlns:a16="http://schemas.microsoft.com/office/drawing/2014/main" id="{3D32B0A3-7A77-4037-9F9C-C5BA136EC1DB}"/>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524655077"/>
      </p:ext>
    </p:extLst>
  </p:cSld>
  <p:clrMapOvr>
    <a:masterClrMapping/>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413624"/>
      </a:dk2>
      <a:lt2>
        <a:srgbClr val="E2E5E8"/>
      </a:lt2>
      <a:accent1>
        <a:srgbClr val="B79D7A"/>
      </a:accent1>
      <a:accent2>
        <a:srgbClr val="BA887F"/>
      </a:accent2>
      <a:accent3>
        <a:srgbClr val="C4929F"/>
      </a:accent3>
      <a:accent4>
        <a:srgbClr val="BA7FA7"/>
      </a:accent4>
      <a:accent5>
        <a:srgbClr val="C093C5"/>
      </a:accent5>
      <a:accent6>
        <a:srgbClr val="9B7FBA"/>
      </a:accent6>
      <a:hlink>
        <a:srgbClr val="6483AB"/>
      </a:hlink>
      <a:folHlink>
        <a:srgbClr val="82828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608</TotalTime>
  <Words>403</Words>
  <Application>Microsoft Office PowerPoint</Application>
  <PresentationFormat>Widescreen</PresentationFormat>
  <Paragraphs>17</Paragraphs>
  <Slides>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Franklin Gothic Book</vt:lpstr>
      <vt:lpstr>Franklin Gothic Demi</vt:lpstr>
      <vt:lpstr>Wingdings 2</vt:lpstr>
      <vt:lpstr>DividendVTI</vt:lpstr>
      <vt:lpstr>Workplace Culture and its Impact on Organisational Efficiency  student Parbez Ahmed 1708935 Lecturer: Dr Eric Osei</vt:lpstr>
      <vt:lpstr>PowerPoint Presentation</vt:lpstr>
      <vt:lpst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its Impact on Organisational Efficiency  student Parbez Ahmed 1708935 Lecturer: Dr Eric Osei</dc:title>
  <dc:creator>Parbez Ahmed</dc:creator>
  <cp:lastModifiedBy>Parbez Ahmed</cp:lastModifiedBy>
  <cp:revision>30</cp:revision>
  <dcterms:created xsi:type="dcterms:W3CDTF">2020-06-17T18:03:37Z</dcterms:created>
  <dcterms:modified xsi:type="dcterms:W3CDTF">2020-06-19T02:36:13Z</dcterms:modified>
</cp:coreProperties>
</file>