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7D5701-B19F-D766-1648-F5082520E737}" v="1599" dt="2024-06-10T11:34:52.1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4A7D5701-B19F-D766-1648-F5082520E737}"/>
    <pc:docChg chg="addSld modSld addMainMaster delMainMaster">
      <pc:chgData name="Laura James" userId="S::laura.james@uwtsd.ac.uk::e815814b-f5ab-4367-85bb-abbbaf16d579" providerId="AD" clId="Web-{4A7D5701-B19F-D766-1648-F5082520E737}" dt="2024-06-10T11:35:03.466" v="1601"/>
      <pc:docMkLst>
        <pc:docMk/>
      </pc:docMkLst>
      <pc:sldChg chg="addSp modSp mod setBg modClrScheme chgLayout">
        <pc:chgData name="Laura James" userId="S::laura.james@uwtsd.ac.uk::e815814b-f5ab-4367-85bb-abbbaf16d579" providerId="AD" clId="Web-{4A7D5701-B19F-D766-1648-F5082520E737}" dt="2024-06-10T09:57:27.860" v="11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9" creationId="{0DBF1ABE-8590-450D-BB49-BDDCCF3EEA9E}"/>
          </ac:spMkLst>
        </pc:spChg>
        <pc:spChg chg="ad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11" creationId="{C7D887A3-61AD-4674-BC53-8DFA8CF7B410}"/>
          </ac:spMkLst>
        </pc:spChg>
        <pc:spChg chg="ad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13" creationId="{479F0FB3-8461-462D-84A2-53106FBF4E5B}"/>
          </ac:spMkLst>
        </pc:spChg>
        <pc:spChg chg="add">
          <ac:chgData name="Laura James" userId="S::laura.james@uwtsd.ac.uk::e815814b-f5ab-4367-85bb-abbbaf16d579" providerId="AD" clId="Web-{4A7D5701-B19F-D766-1648-F5082520E737}" dt="2024-06-10T09:57:27.860" v="11"/>
          <ac:spMkLst>
            <pc:docMk/>
            <pc:sldMk cId="109857222" sldId="256"/>
            <ac:spMk id="15" creationId="{11E3C311-4E8A-45D9-97BF-07F5FD346974}"/>
          </ac:spMkLst>
        </pc:spChg>
        <pc:picChg chg="add">
          <ac:chgData name="Laura James" userId="S::laura.james@uwtsd.ac.uk::e815814b-f5ab-4367-85bb-abbbaf16d579" providerId="AD" clId="Web-{4A7D5701-B19F-D766-1648-F5082520E737}" dt="2024-06-10T09:57:27.860" v="11"/>
          <ac:picMkLst>
            <pc:docMk/>
            <pc:sldMk cId="109857222" sldId="256"/>
            <ac:picMk id="4" creationId="{B73C24AD-BA81-4473-E523-E628CE9D3792}"/>
          </ac:picMkLst>
        </pc:picChg>
      </pc:sldChg>
      <pc:sldChg chg="addSp modSp new mod setBg">
        <pc:chgData name="Laura James" userId="S::laura.james@uwtsd.ac.uk::e815814b-f5ab-4367-85bb-abbbaf16d579" providerId="AD" clId="Web-{4A7D5701-B19F-D766-1648-F5082520E737}" dt="2024-06-10T09:59:05.927" v="129"/>
        <pc:sldMkLst>
          <pc:docMk/>
          <pc:sldMk cId="2548278889" sldId="257"/>
        </pc:sldMkLst>
        <pc:spChg chg="mo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2" creationId="{ECD59401-C6CB-1C35-2C16-87140DE0EEAA}"/>
          </ac:spMkLst>
        </pc:spChg>
        <pc:spChg chg="mo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3" creationId="{15923CA2-AFED-1B58-BCD4-6B328EE5247E}"/>
          </ac:spMkLst>
        </pc:spChg>
        <pc:spChg chg="ad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09:59:05.927" v="129"/>
          <ac:spMkLst>
            <pc:docMk/>
            <pc:sldMk cId="2548278889" sldId="257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09:59:05.927" v="129"/>
          <ac:picMkLst>
            <pc:docMk/>
            <pc:sldMk cId="2548278889" sldId="257"/>
            <ac:picMk id="5" creationId="{E4427F67-64EC-952C-B8A5-82C6741CAE99}"/>
          </ac:picMkLst>
        </pc:picChg>
      </pc:sldChg>
      <pc:sldChg chg="addSp modSp new mod setBg">
        <pc:chgData name="Laura James" userId="S::laura.james@uwtsd.ac.uk::e815814b-f5ab-4367-85bb-abbbaf16d579" providerId="AD" clId="Web-{4A7D5701-B19F-D766-1648-F5082520E737}" dt="2024-06-10T10:00:50.587" v="202"/>
        <pc:sldMkLst>
          <pc:docMk/>
          <pc:sldMk cId="1737661412" sldId="258"/>
        </pc:sldMkLst>
        <pc:spChg chg="mo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2" creationId="{70B55A50-A131-3475-A623-6A42E8FECF6F}"/>
          </ac:spMkLst>
        </pc:spChg>
        <pc:spChg chg="mo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3" creationId="{468BB8F1-827C-26EB-9D87-E04D0E9D6E0E}"/>
          </ac:spMkLst>
        </pc:spChg>
        <pc:spChg chg="ad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10:00:50.587" v="202"/>
          <ac:spMkLst>
            <pc:docMk/>
            <pc:sldMk cId="1737661412" sldId="258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10:00:50.587" v="202"/>
          <ac:picMkLst>
            <pc:docMk/>
            <pc:sldMk cId="1737661412" sldId="258"/>
            <ac:picMk id="5" creationId="{26DEC81A-74AF-D316-9391-37146C4685CE}"/>
          </ac:picMkLst>
        </pc:picChg>
      </pc:sldChg>
      <pc:sldChg chg="addSp delSp modSp new mod setBg">
        <pc:chgData name="Laura James" userId="S::laura.james@uwtsd.ac.uk::e815814b-f5ab-4367-85bb-abbbaf16d579" providerId="AD" clId="Web-{4A7D5701-B19F-D766-1648-F5082520E737}" dt="2024-06-10T10:02:03.527" v="282"/>
        <pc:sldMkLst>
          <pc:docMk/>
          <pc:sldMk cId="1232444332" sldId="259"/>
        </pc:sldMkLst>
        <pc:spChg chg="mo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2" creationId="{14359006-6BE8-9CFF-054E-69982A97EB67}"/>
          </ac:spMkLst>
        </pc:spChg>
        <pc:spChg chg="del mo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3" creationId="{167E65AE-7B50-0742-6B4C-43407980F3D0}"/>
          </ac:spMkLst>
        </pc:spChg>
        <pc:spChg chg="ad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9" creationId="{47FC6A8B-34F9-40FB-AA2D-E34168F52850}"/>
          </ac:spMkLst>
        </pc:spChg>
        <pc:spChg chg="ad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11" creationId="{1EC86DB4-572A-4F71-AF8A-2395B4CA779F}"/>
          </ac:spMkLst>
        </pc:spChg>
        <pc:spChg chg="ad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13" creationId="{71BA53A4-C4B7-4189-9FC1-6350B1AB5DFE}"/>
          </ac:spMkLst>
        </pc:spChg>
        <pc:spChg chg="ad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15" creationId="{5558AD6E-B070-4640-AA07-87E208983ED8}"/>
          </ac:spMkLst>
        </pc:spChg>
        <pc:spChg chg="add">
          <ac:chgData name="Laura James" userId="S::laura.james@uwtsd.ac.uk::e815814b-f5ab-4367-85bb-abbbaf16d579" providerId="AD" clId="Web-{4A7D5701-B19F-D766-1648-F5082520E737}" dt="2024-06-10T10:02:03.527" v="282"/>
          <ac:spMkLst>
            <pc:docMk/>
            <pc:sldMk cId="1232444332" sldId="259"/>
            <ac:spMk id="17" creationId="{36ACFB69-D148-449E-AC5A-C55AA20A7F7F}"/>
          </ac:spMkLst>
        </pc:spChg>
        <pc:graphicFrameChg chg="add">
          <ac:chgData name="Laura James" userId="S::laura.james@uwtsd.ac.uk::e815814b-f5ab-4367-85bb-abbbaf16d579" providerId="AD" clId="Web-{4A7D5701-B19F-D766-1648-F5082520E737}" dt="2024-06-10T10:02:03.527" v="282"/>
          <ac:graphicFrameMkLst>
            <pc:docMk/>
            <pc:sldMk cId="1232444332" sldId="259"/>
            <ac:graphicFrameMk id="5" creationId="{0575C9F6-9C89-31CC-28C3-57FA2BFCF371}"/>
          </ac:graphicFrameMkLst>
        </pc:graphicFrameChg>
      </pc:sldChg>
      <pc:sldChg chg="addSp modSp new mod setBg">
        <pc:chgData name="Laura James" userId="S::laura.james@uwtsd.ac.uk::e815814b-f5ab-4367-85bb-abbbaf16d579" providerId="AD" clId="Web-{4A7D5701-B19F-D766-1648-F5082520E737}" dt="2024-06-10T10:05:17.363" v="486"/>
        <pc:sldMkLst>
          <pc:docMk/>
          <pc:sldMk cId="3720651529" sldId="260"/>
        </pc:sldMkLst>
        <pc:spChg chg="mo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2" creationId="{DC7DDD2F-B8B2-B41C-8AB6-6AC761CD8CC4}"/>
          </ac:spMkLst>
        </pc:spChg>
        <pc:spChg chg="mo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3" creationId="{5C8D462F-83D9-E275-D029-2C78C0FBB219}"/>
          </ac:spMkLst>
        </pc:spChg>
        <pc:spChg chg="ad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10:05:17.363" v="486"/>
          <ac:spMkLst>
            <pc:docMk/>
            <pc:sldMk cId="3720651529" sldId="260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10:05:17.363" v="486"/>
          <ac:picMkLst>
            <pc:docMk/>
            <pc:sldMk cId="3720651529" sldId="260"/>
            <ac:picMk id="5" creationId="{65A42337-0DCE-5028-B785-3189DACD599F}"/>
          </ac:picMkLst>
        </pc:picChg>
      </pc:sldChg>
      <pc:sldChg chg="addSp modSp new mod setBg">
        <pc:chgData name="Laura James" userId="S::laura.james@uwtsd.ac.uk::e815814b-f5ab-4367-85bb-abbbaf16d579" providerId="AD" clId="Web-{4A7D5701-B19F-D766-1648-F5082520E737}" dt="2024-06-10T10:33:34.228" v="1152" actId="20577"/>
        <pc:sldMkLst>
          <pc:docMk/>
          <pc:sldMk cId="210378395" sldId="261"/>
        </pc:sldMkLst>
        <pc:spChg chg="mod">
          <ac:chgData name="Laura James" userId="S::laura.james@uwtsd.ac.uk::e815814b-f5ab-4367-85bb-abbbaf16d579" providerId="AD" clId="Web-{4A7D5701-B19F-D766-1648-F5082520E737}" dt="2024-06-10T10:15:24.012" v="843" actId="1076"/>
          <ac:spMkLst>
            <pc:docMk/>
            <pc:sldMk cId="210378395" sldId="261"/>
            <ac:spMk id="2" creationId="{CE5EF620-264F-81B5-E62E-C4D738F6273D}"/>
          </ac:spMkLst>
        </pc:spChg>
        <pc:spChg chg="mod">
          <ac:chgData name="Laura James" userId="S::laura.james@uwtsd.ac.uk::e815814b-f5ab-4367-85bb-abbbaf16d579" providerId="AD" clId="Web-{4A7D5701-B19F-D766-1648-F5082520E737}" dt="2024-06-10T10:33:34.228" v="1152" actId="20577"/>
          <ac:spMkLst>
            <pc:docMk/>
            <pc:sldMk cId="210378395" sldId="261"/>
            <ac:spMk id="3" creationId="{2019906B-D172-5B5B-03D6-F514F290C437}"/>
          </ac:spMkLst>
        </pc:spChg>
        <pc:spChg chg="add">
          <ac:chgData name="Laura James" userId="S::laura.james@uwtsd.ac.uk::e815814b-f5ab-4367-85bb-abbbaf16d579" providerId="AD" clId="Web-{4A7D5701-B19F-D766-1648-F5082520E737}" dt="2024-06-10T10:14:57.636" v="835"/>
          <ac:spMkLst>
            <pc:docMk/>
            <pc:sldMk cId="210378395" sldId="261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10:14:57.636" v="835"/>
          <ac:spMkLst>
            <pc:docMk/>
            <pc:sldMk cId="210378395" sldId="261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10:14:57.636" v="835"/>
          <ac:spMkLst>
            <pc:docMk/>
            <pc:sldMk cId="210378395" sldId="261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10:14:57.636" v="835"/>
          <ac:spMkLst>
            <pc:docMk/>
            <pc:sldMk cId="210378395" sldId="261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10:14:57.636" v="835"/>
          <ac:picMkLst>
            <pc:docMk/>
            <pc:sldMk cId="210378395" sldId="261"/>
            <ac:picMk id="5" creationId="{BA6620E6-5182-B664-A8D8-F64986F3F8AB}"/>
          </ac:picMkLst>
        </pc:picChg>
      </pc:sldChg>
      <pc:sldChg chg="addSp delSp modSp new mod setBg">
        <pc:chgData name="Laura James" userId="S::laura.james@uwtsd.ac.uk::e815814b-f5ab-4367-85bb-abbbaf16d579" providerId="AD" clId="Web-{4A7D5701-B19F-D766-1648-F5082520E737}" dt="2024-06-10T10:37:05.721" v="1358"/>
        <pc:sldMkLst>
          <pc:docMk/>
          <pc:sldMk cId="423588711" sldId="262"/>
        </pc:sldMkLst>
        <pc:spChg chg="mo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2" creationId="{69F364CA-F1D3-FBDB-4CCB-C47BC908C8A9}"/>
          </ac:spMkLst>
        </pc:spChg>
        <pc:spChg chg="del mo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3" creationId="{39257976-764F-A9B0-B434-9747710BF41A}"/>
          </ac:spMkLst>
        </pc:spChg>
        <pc:spChg chg="ad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9" creationId="{5554C89C-373F-47FC-BB73-6842E569C38F}"/>
          </ac:spMkLst>
        </pc:spChg>
        <pc:spChg chg="ad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11" creationId="{FF100C7F-5272-46AB-9FC7-E66059915A86}"/>
          </ac:spMkLst>
        </pc:spChg>
        <pc:spChg chg="ad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13" creationId="{B4FEA6D5-DF59-4E15-B19F-159D0588B095}"/>
          </ac:spMkLst>
        </pc:spChg>
        <pc:spChg chg="add">
          <ac:chgData name="Laura James" userId="S::laura.james@uwtsd.ac.uk::e815814b-f5ab-4367-85bb-abbbaf16d579" providerId="AD" clId="Web-{4A7D5701-B19F-D766-1648-F5082520E737}" dt="2024-06-10T10:37:05.721" v="1358"/>
          <ac:spMkLst>
            <pc:docMk/>
            <pc:sldMk cId="423588711" sldId="262"/>
            <ac:spMk id="15" creationId="{36C8C9E5-F937-44A5-A519-EA719F03E75E}"/>
          </ac:spMkLst>
        </pc:spChg>
        <pc:graphicFrameChg chg="add">
          <ac:chgData name="Laura James" userId="S::laura.james@uwtsd.ac.uk::e815814b-f5ab-4367-85bb-abbbaf16d579" providerId="AD" clId="Web-{4A7D5701-B19F-D766-1648-F5082520E737}" dt="2024-06-10T10:37:05.721" v="1358"/>
          <ac:graphicFrameMkLst>
            <pc:docMk/>
            <pc:sldMk cId="423588711" sldId="262"/>
            <ac:graphicFrameMk id="5" creationId="{D95953F7-FBB9-A74B-1270-607C2149653B}"/>
          </ac:graphicFrameMkLst>
        </pc:graphicFrameChg>
      </pc:sldChg>
      <pc:sldChg chg="addSp delSp modSp new mod setBg">
        <pc:chgData name="Laura James" userId="S::laura.james@uwtsd.ac.uk::e815814b-f5ab-4367-85bb-abbbaf16d579" providerId="AD" clId="Web-{4A7D5701-B19F-D766-1648-F5082520E737}" dt="2024-06-10T10:38:29.005" v="1452"/>
        <pc:sldMkLst>
          <pc:docMk/>
          <pc:sldMk cId="3862578184" sldId="263"/>
        </pc:sldMkLst>
        <pc:spChg chg="mo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2" creationId="{6A21446C-3B0E-9C35-4555-1E68C31812D6}"/>
          </ac:spMkLst>
        </pc:spChg>
        <pc:spChg chg="del mo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3" creationId="{3A5863BB-412C-4DDB-7308-9C160A4625CF}"/>
          </ac:spMkLst>
        </pc:spChg>
        <pc:spChg chg="ad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9" creationId="{5554C89C-373F-47FC-BB73-6842E569C38F}"/>
          </ac:spMkLst>
        </pc:spChg>
        <pc:spChg chg="ad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11" creationId="{FF100C7F-5272-46AB-9FC7-E66059915A86}"/>
          </ac:spMkLst>
        </pc:spChg>
        <pc:spChg chg="ad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13" creationId="{B4FEA6D5-DF59-4E15-B19F-159D0588B095}"/>
          </ac:spMkLst>
        </pc:spChg>
        <pc:spChg chg="add">
          <ac:chgData name="Laura James" userId="S::laura.james@uwtsd.ac.uk::e815814b-f5ab-4367-85bb-abbbaf16d579" providerId="AD" clId="Web-{4A7D5701-B19F-D766-1648-F5082520E737}" dt="2024-06-10T10:38:29.005" v="1452"/>
          <ac:spMkLst>
            <pc:docMk/>
            <pc:sldMk cId="3862578184" sldId="263"/>
            <ac:spMk id="15" creationId="{36C8C9E5-F937-44A5-A519-EA719F03E75E}"/>
          </ac:spMkLst>
        </pc:spChg>
        <pc:graphicFrameChg chg="add">
          <ac:chgData name="Laura James" userId="S::laura.james@uwtsd.ac.uk::e815814b-f5ab-4367-85bb-abbbaf16d579" providerId="AD" clId="Web-{4A7D5701-B19F-D766-1648-F5082520E737}" dt="2024-06-10T10:38:29.005" v="1452"/>
          <ac:graphicFrameMkLst>
            <pc:docMk/>
            <pc:sldMk cId="3862578184" sldId="263"/>
            <ac:graphicFrameMk id="5" creationId="{75EC2929-44E3-2CCA-860A-B649933026D6}"/>
          </ac:graphicFrameMkLst>
        </pc:graphicFrameChg>
      </pc:sldChg>
      <pc:sldChg chg="addSp delSp modSp new mod setBg">
        <pc:chgData name="Laura James" userId="S::laura.james@uwtsd.ac.uk::e815814b-f5ab-4367-85bb-abbbaf16d579" providerId="AD" clId="Web-{4A7D5701-B19F-D766-1648-F5082520E737}" dt="2024-06-10T10:46:06.024" v="1466"/>
        <pc:sldMkLst>
          <pc:docMk/>
          <pc:sldMk cId="456271372" sldId="264"/>
        </pc:sldMkLst>
        <pc:spChg chg="mo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2" creationId="{99AAA675-C7F8-EEE2-4246-E6B654684057}"/>
          </ac:spMkLst>
        </pc:spChg>
        <pc:spChg chg="del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3" creationId="{7C023ED9-C411-EE5F-961D-BC33C5F775FA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9" creationId="{9B0F7D69-D93C-4C38-A23D-76E000D691CD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11" creationId="{8CD419D4-EA9D-42D9-BF62-B07F0B7B672B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13" creationId="{1C6FEC9B-9608-4181-A9E5-A1B80E72021C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15" creationId="{AB1564ED-F26F-451D-97D6-A6EC3E83FD55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17" creationId="{0CA184B6-3482-4F43-87F0-BC765DCFD8A8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19" creationId="{6C869923-8380-4244-9548-802C330638A0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21" creationId="{C06255F2-BC67-4DDE-B34E-AC4BA21838CC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23" creationId="{55169443-FCCD-4C0A-8C69-18CD3FA0968D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25" creationId="{E217F32C-75AA-4B97-ADFB-5E2C3C7ECBCF}"/>
          </ac:spMkLst>
        </pc:spChg>
        <pc:spChg chg="add">
          <ac:chgData name="Laura James" userId="S::laura.james@uwtsd.ac.uk::e815814b-f5ab-4367-85bb-abbbaf16d579" providerId="AD" clId="Web-{4A7D5701-B19F-D766-1648-F5082520E737}" dt="2024-06-10T10:46:06.024" v="1466"/>
          <ac:spMkLst>
            <pc:docMk/>
            <pc:sldMk cId="456271372" sldId="264"/>
            <ac:spMk id="27" creationId="{4D76AAEA-AF3A-4616-9F99-E9AA131A51F5}"/>
          </ac:spMkLst>
        </pc:spChg>
        <pc:picChg chg="add">
          <ac:chgData name="Laura James" userId="S::laura.james@uwtsd.ac.uk::e815814b-f5ab-4367-85bb-abbbaf16d579" providerId="AD" clId="Web-{4A7D5701-B19F-D766-1648-F5082520E737}" dt="2024-06-10T10:46:06.024" v="1466"/>
          <ac:picMkLst>
            <pc:docMk/>
            <pc:sldMk cId="456271372" sldId="264"/>
            <ac:picMk id="5" creationId="{EF4D7781-EA86-AA14-F54F-AFB3A801D134}"/>
          </ac:picMkLst>
        </pc:picChg>
      </pc:sldChg>
      <pc:sldChg chg="addSp modSp new mod setBg">
        <pc:chgData name="Laura James" userId="S::laura.james@uwtsd.ac.uk::e815814b-f5ab-4367-85bb-abbbaf16d579" providerId="AD" clId="Web-{4A7D5701-B19F-D766-1648-F5082520E737}" dt="2024-06-10T10:49:01.437" v="1502"/>
        <pc:sldMkLst>
          <pc:docMk/>
          <pc:sldMk cId="707182626" sldId="265"/>
        </pc:sldMkLst>
        <pc:spChg chg="mo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2" creationId="{C893D904-42A9-F680-1E3F-4084026F33EC}"/>
          </ac:spMkLst>
        </pc:spChg>
        <pc:spChg chg="mo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3" creationId="{753150EC-886C-0A38-735E-60CEF4277EF4}"/>
          </ac:spMkLst>
        </pc:spChg>
        <pc:spChg chg="ad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10:49:01.437" v="1502"/>
          <ac:spMkLst>
            <pc:docMk/>
            <pc:sldMk cId="707182626" sldId="265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10:49:01.437" v="1502"/>
          <ac:picMkLst>
            <pc:docMk/>
            <pc:sldMk cId="707182626" sldId="265"/>
            <ac:picMk id="5" creationId="{0CA1E979-7282-96F2-3C31-E8E1B0F98D2C}"/>
          </ac:picMkLst>
        </pc:picChg>
      </pc:sldChg>
      <pc:sldChg chg="addSp modSp new mod setBg">
        <pc:chgData name="Laura James" userId="S::laura.james@uwtsd.ac.uk::e815814b-f5ab-4367-85bb-abbbaf16d579" providerId="AD" clId="Web-{4A7D5701-B19F-D766-1648-F5082520E737}" dt="2024-06-10T11:35:03.466" v="1601"/>
        <pc:sldMkLst>
          <pc:docMk/>
          <pc:sldMk cId="2747113190" sldId="266"/>
        </pc:sldMkLst>
        <pc:spChg chg="mo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2" creationId="{4FECA9F3-B674-B3B4-1632-CDBFD15344F3}"/>
          </ac:spMkLst>
        </pc:spChg>
        <pc:spChg chg="mo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3" creationId="{28EDF1B6-A535-07EB-F4A6-DC6A51154D83}"/>
          </ac:spMkLst>
        </pc:spChg>
        <pc:spChg chg="ad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9" creationId="{8181FC64-B306-4821-98E2-780662EFC486}"/>
          </ac:spMkLst>
        </pc:spChg>
        <pc:spChg chg="ad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11" creationId="{5871FC61-DD4E-47D4-81FD-8A7E7D12B371}"/>
          </ac:spMkLst>
        </pc:spChg>
        <pc:spChg chg="ad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13" creationId="{829A1E2C-5AC8-40FC-99E9-832069D39792}"/>
          </ac:spMkLst>
        </pc:spChg>
        <pc:spChg chg="add">
          <ac:chgData name="Laura James" userId="S::laura.james@uwtsd.ac.uk::e815814b-f5ab-4367-85bb-abbbaf16d579" providerId="AD" clId="Web-{4A7D5701-B19F-D766-1648-F5082520E737}" dt="2024-06-10T11:35:03.466" v="1601"/>
          <ac:spMkLst>
            <pc:docMk/>
            <pc:sldMk cId="2747113190" sldId="266"/>
            <ac:spMk id="15" creationId="{55C54A75-E44A-4147-B9D0-FF46CFD31612}"/>
          </ac:spMkLst>
        </pc:spChg>
        <pc:picChg chg="add">
          <ac:chgData name="Laura James" userId="S::laura.james@uwtsd.ac.uk::e815814b-f5ab-4367-85bb-abbbaf16d579" providerId="AD" clId="Web-{4A7D5701-B19F-D766-1648-F5082520E737}" dt="2024-06-10T11:35:03.466" v="1601"/>
          <ac:picMkLst>
            <pc:docMk/>
            <pc:sldMk cId="2747113190" sldId="266"/>
            <ac:picMk id="5" creationId="{289A629D-9C97-6282-BB8A-058AB7A7CB34}"/>
          </ac:picMkLst>
        </pc:picChg>
      </pc:sldChg>
      <pc:sldMasterChg chg="del delSldLayout">
        <pc:chgData name="Laura James" userId="S::laura.james@uwtsd.ac.uk::e815814b-f5ab-4367-85bb-abbbaf16d579" providerId="AD" clId="Web-{4A7D5701-B19F-D766-1648-F5082520E737}" dt="2024-06-10T09:57:27.860" v="11"/>
        <pc:sldMasterMkLst>
          <pc:docMk/>
          <pc:sldMasterMk cId="2460954070" sldId="2147483660"/>
        </pc:sldMasterMkLst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Laura James" userId="S::laura.james@uwtsd.ac.uk::e815814b-f5ab-4367-85bb-abbbaf16d579" providerId="AD" clId="Web-{4A7D5701-B19F-D766-1648-F5082520E737}" dt="2024-06-10T09:57:27.860" v="11"/>
        <pc:sldMasterMkLst>
          <pc:docMk/>
          <pc:sldMasterMk cId="2653059911" sldId="2147483685"/>
        </pc:sldMasterMkLst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3279337474" sldId="2147483674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3379106142" sldId="2147483675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3696673622" sldId="2147483676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586624892" sldId="2147483677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1405120704" sldId="2147483678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1309933367" sldId="2147483679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1037445948" sldId="2147483680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125278374" sldId="2147483681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3696596920" sldId="2147483682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4002283224" sldId="2147483683"/>
          </pc:sldLayoutMkLst>
        </pc:sldLayoutChg>
        <pc:sldLayoutChg chg="add">
          <pc:chgData name="Laura James" userId="S::laura.james@uwtsd.ac.uk::e815814b-f5ab-4367-85bb-abbbaf16d579" providerId="AD" clId="Web-{4A7D5701-B19F-D766-1648-F5082520E737}" dt="2024-06-10T09:57:27.860" v="11"/>
          <pc:sldLayoutMkLst>
            <pc:docMk/>
            <pc:sldMasterMk cId="2653059911" sldId="2147483685"/>
            <pc:sldLayoutMk cId="3241473921" sldId="214748368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DB56B-090C-413D-A1AC-772145A47EA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8EDE598-A1F3-4C4A-AF3D-2313149C28F0}">
      <dgm:prSet/>
      <dgm:spPr/>
      <dgm:t>
        <a:bodyPr/>
        <a:lstStyle/>
        <a:p>
          <a:r>
            <a:rPr lang="en-US"/>
            <a:t>Include any relevant background information to the research</a:t>
          </a:r>
        </a:p>
      </dgm:t>
    </dgm:pt>
    <dgm:pt modelId="{58068440-6B6E-4356-BDC1-BEC05DA49DE5}" type="parTrans" cxnId="{AC251701-594A-4AA9-90FB-AB5C0E2AA5EF}">
      <dgm:prSet/>
      <dgm:spPr/>
      <dgm:t>
        <a:bodyPr/>
        <a:lstStyle/>
        <a:p>
          <a:endParaRPr lang="en-US"/>
        </a:p>
      </dgm:t>
    </dgm:pt>
    <dgm:pt modelId="{79016315-4EC5-42DC-B43C-A12D920925E9}" type="sibTrans" cxnId="{AC251701-594A-4AA9-90FB-AB5C0E2AA5EF}">
      <dgm:prSet/>
      <dgm:spPr/>
      <dgm:t>
        <a:bodyPr/>
        <a:lstStyle/>
        <a:p>
          <a:endParaRPr lang="en-US"/>
        </a:p>
      </dgm:t>
    </dgm:pt>
    <dgm:pt modelId="{3C1B0251-E4D9-43EC-BA04-AA6BCCB0A8A4}">
      <dgm:prSet/>
      <dgm:spPr/>
      <dgm:t>
        <a:bodyPr/>
        <a:lstStyle/>
        <a:p>
          <a:r>
            <a:rPr lang="en-US"/>
            <a:t>The research question</a:t>
          </a:r>
        </a:p>
      </dgm:t>
    </dgm:pt>
    <dgm:pt modelId="{231A08FA-6F77-4BDE-BA6D-243BA0141485}" type="parTrans" cxnId="{5AB18F3A-F422-4F97-A7C6-BF9F23124059}">
      <dgm:prSet/>
      <dgm:spPr/>
      <dgm:t>
        <a:bodyPr/>
        <a:lstStyle/>
        <a:p>
          <a:endParaRPr lang="en-US"/>
        </a:p>
      </dgm:t>
    </dgm:pt>
    <dgm:pt modelId="{4B40A475-0353-4CD9-9CA9-2C2A3979741D}" type="sibTrans" cxnId="{5AB18F3A-F422-4F97-A7C6-BF9F23124059}">
      <dgm:prSet/>
      <dgm:spPr/>
      <dgm:t>
        <a:bodyPr/>
        <a:lstStyle/>
        <a:p>
          <a:endParaRPr lang="en-US"/>
        </a:p>
      </dgm:t>
    </dgm:pt>
    <dgm:pt modelId="{1269DF4C-2B90-46D3-A910-ABA3716599F9}">
      <dgm:prSet/>
      <dgm:spPr/>
      <dgm:t>
        <a:bodyPr/>
        <a:lstStyle/>
        <a:p>
          <a:r>
            <a:rPr lang="en-US"/>
            <a:t>Aim and Objectives</a:t>
          </a:r>
        </a:p>
      </dgm:t>
    </dgm:pt>
    <dgm:pt modelId="{D022E6C8-5A82-4455-B904-2DCC06B87BFE}" type="parTrans" cxnId="{5B23E115-E076-46B5-A354-B5C9C52D615E}">
      <dgm:prSet/>
      <dgm:spPr/>
      <dgm:t>
        <a:bodyPr/>
        <a:lstStyle/>
        <a:p>
          <a:endParaRPr lang="en-US"/>
        </a:p>
      </dgm:t>
    </dgm:pt>
    <dgm:pt modelId="{187F7EF2-13D6-40B1-BF58-905C84437667}" type="sibTrans" cxnId="{5B23E115-E076-46B5-A354-B5C9C52D615E}">
      <dgm:prSet/>
      <dgm:spPr/>
      <dgm:t>
        <a:bodyPr/>
        <a:lstStyle/>
        <a:p>
          <a:endParaRPr lang="en-US"/>
        </a:p>
      </dgm:t>
    </dgm:pt>
    <dgm:pt modelId="{1AD445E7-92F5-4370-817D-91BA402A4C21}" type="pres">
      <dgm:prSet presAssocID="{645DB56B-090C-413D-A1AC-772145A47EAF}" presName="root" presStyleCnt="0">
        <dgm:presLayoutVars>
          <dgm:dir/>
          <dgm:resizeHandles val="exact"/>
        </dgm:presLayoutVars>
      </dgm:prSet>
      <dgm:spPr/>
    </dgm:pt>
    <dgm:pt modelId="{91632ADE-ECD3-4E62-B239-63B2ADD883CB}" type="pres">
      <dgm:prSet presAssocID="{88EDE598-A1F3-4C4A-AF3D-2313149C28F0}" presName="compNode" presStyleCnt="0"/>
      <dgm:spPr/>
    </dgm:pt>
    <dgm:pt modelId="{EE54DB7B-AE7E-498F-B547-B7291281B5BF}" type="pres">
      <dgm:prSet presAssocID="{88EDE598-A1F3-4C4A-AF3D-2313149C28F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16EF17F-0813-47DA-89AA-32B10072FF0F}" type="pres">
      <dgm:prSet presAssocID="{88EDE598-A1F3-4C4A-AF3D-2313149C28F0}" presName="spaceRect" presStyleCnt="0"/>
      <dgm:spPr/>
    </dgm:pt>
    <dgm:pt modelId="{3AE1BD37-3E29-42C2-9B77-65E8BD3BFB75}" type="pres">
      <dgm:prSet presAssocID="{88EDE598-A1F3-4C4A-AF3D-2313149C28F0}" presName="textRect" presStyleLbl="revTx" presStyleIdx="0" presStyleCnt="3">
        <dgm:presLayoutVars>
          <dgm:chMax val="1"/>
          <dgm:chPref val="1"/>
        </dgm:presLayoutVars>
      </dgm:prSet>
      <dgm:spPr/>
    </dgm:pt>
    <dgm:pt modelId="{3702D257-4EBE-4896-BE30-8E3B8CEA1AE5}" type="pres">
      <dgm:prSet presAssocID="{79016315-4EC5-42DC-B43C-A12D920925E9}" presName="sibTrans" presStyleCnt="0"/>
      <dgm:spPr/>
    </dgm:pt>
    <dgm:pt modelId="{5B601A50-3F89-4637-B515-B9219A0832D3}" type="pres">
      <dgm:prSet presAssocID="{3C1B0251-E4D9-43EC-BA04-AA6BCCB0A8A4}" presName="compNode" presStyleCnt="0"/>
      <dgm:spPr/>
    </dgm:pt>
    <dgm:pt modelId="{385CD14A-D2DB-43CA-9476-C5994AA74037}" type="pres">
      <dgm:prSet presAssocID="{3C1B0251-E4D9-43EC-BA04-AA6BCCB0A8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A55341E9-484A-47BF-A4A6-80136FC31003}" type="pres">
      <dgm:prSet presAssocID="{3C1B0251-E4D9-43EC-BA04-AA6BCCB0A8A4}" presName="spaceRect" presStyleCnt="0"/>
      <dgm:spPr/>
    </dgm:pt>
    <dgm:pt modelId="{BCCDB863-4F0F-4F5B-B2DF-66AB568170EC}" type="pres">
      <dgm:prSet presAssocID="{3C1B0251-E4D9-43EC-BA04-AA6BCCB0A8A4}" presName="textRect" presStyleLbl="revTx" presStyleIdx="1" presStyleCnt="3">
        <dgm:presLayoutVars>
          <dgm:chMax val="1"/>
          <dgm:chPref val="1"/>
        </dgm:presLayoutVars>
      </dgm:prSet>
      <dgm:spPr/>
    </dgm:pt>
    <dgm:pt modelId="{201CD82A-A953-432B-AD24-60A20297B540}" type="pres">
      <dgm:prSet presAssocID="{4B40A475-0353-4CD9-9CA9-2C2A3979741D}" presName="sibTrans" presStyleCnt="0"/>
      <dgm:spPr/>
    </dgm:pt>
    <dgm:pt modelId="{8AEF6B91-EE43-45F0-B5C7-2A926FBFDBEB}" type="pres">
      <dgm:prSet presAssocID="{1269DF4C-2B90-46D3-A910-ABA3716599F9}" presName="compNode" presStyleCnt="0"/>
      <dgm:spPr/>
    </dgm:pt>
    <dgm:pt modelId="{1C405184-4067-469E-B962-D11462606189}" type="pres">
      <dgm:prSet presAssocID="{1269DF4C-2B90-46D3-A910-ABA3716599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EA740E7-2913-410C-A2BB-0DB99332D97F}" type="pres">
      <dgm:prSet presAssocID="{1269DF4C-2B90-46D3-A910-ABA3716599F9}" presName="spaceRect" presStyleCnt="0"/>
      <dgm:spPr/>
    </dgm:pt>
    <dgm:pt modelId="{66DCF252-8BB6-40E6-A41D-841275FC917A}" type="pres">
      <dgm:prSet presAssocID="{1269DF4C-2B90-46D3-A910-ABA3716599F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C251701-594A-4AA9-90FB-AB5C0E2AA5EF}" srcId="{645DB56B-090C-413D-A1AC-772145A47EAF}" destId="{88EDE598-A1F3-4C4A-AF3D-2313149C28F0}" srcOrd="0" destOrd="0" parTransId="{58068440-6B6E-4356-BDC1-BEC05DA49DE5}" sibTransId="{79016315-4EC5-42DC-B43C-A12D920925E9}"/>
    <dgm:cxn modelId="{5B23E115-E076-46B5-A354-B5C9C52D615E}" srcId="{645DB56B-090C-413D-A1AC-772145A47EAF}" destId="{1269DF4C-2B90-46D3-A910-ABA3716599F9}" srcOrd="2" destOrd="0" parTransId="{D022E6C8-5A82-4455-B904-2DCC06B87BFE}" sibTransId="{187F7EF2-13D6-40B1-BF58-905C84437667}"/>
    <dgm:cxn modelId="{9DDABC1C-C1B8-4EE9-8456-95D124C13450}" type="presOf" srcId="{1269DF4C-2B90-46D3-A910-ABA3716599F9}" destId="{66DCF252-8BB6-40E6-A41D-841275FC917A}" srcOrd="0" destOrd="0" presId="urn:microsoft.com/office/officeart/2018/2/layout/IconLabelList"/>
    <dgm:cxn modelId="{5AB18F3A-F422-4F97-A7C6-BF9F23124059}" srcId="{645DB56B-090C-413D-A1AC-772145A47EAF}" destId="{3C1B0251-E4D9-43EC-BA04-AA6BCCB0A8A4}" srcOrd="1" destOrd="0" parTransId="{231A08FA-6F77-4BDE-BA6D-243BA0141485}" sibTransId="{4B40A475-0353-4CD9-9CA9-2C2A3979741D}"/>
    <dgm:cxn modelId="{6AD3A9AB-314D-4C47-9A91-A12F58E90189}" type="presOf" srcId="{3C1B0251-E4D9-43EC-BA04-AA6BCCB0A8A4}" destId="{BCCDB863-4F0F-4F5B-B2DF-66AB568170EC}" srcOrd="0" destOrd="0" presId="urn:microsoft.com/office/officeart/2018/2/layout/IconLabelList"/>
    <dgm:cxn modelId="{9BE571DB-5B1B-4484-A851-38A2BE402B8E}" type="presOf" srcId="{88EDE598-A1F3-4C4A-AF3D-2313149C28F0}" destId="{3AE1BD37-3E29-42C2-9B77-65E8BD3BFB75}" srcOrd="0" destOrd="0" presId="urn:microsoft.com/office/officeart/2018/2/layout/IconLabelList"/>
    <dgm:cxn modelId="{4CDF3CF6-7459-4F22-A7BC-B148493BC277}" type="presOf" srcId="{645DB56B-090C-413D-A1AC-772145A47EAF}" destId="{1AD445E7-92F5-4370-817D-91BA402A4C21}" srcOrd="0" destOrd="0" presId="urn:microsoft.com/office/officeart/2018/2/layout/IconLabelList"/>
    <dgm:cxn modelId="{96AF8B77-CBB1-45F2-B6D9-70261D4D2C43}" type="presParOf" srcId="{1AD445E7-92F5-4370-817D-91BA402A4C21}" destId="{91632ADE-ECD3-4E62-B239-63B2ADD883CB}" srcOrd="0" destOrd="0" presId="urn:microsoft.com/office/officeart/2018/2/layout/IconLabelList"/>
    <dgm:cxn modelId="{12B39B5F-DA89-4DCD-8CEF-A3BD192E31EF}" type="presParOf" srcId="{91632ADE-ECD3-4E62-B239-63B2ADD883CB}" destId="{EE54DB7B-AE7E-498F-B547-B7291281B5BF}" srcOrd="0" destOrd="0" presId="urn:microsoft.com/office/officeart/2018/2/layout/IconLabelList"/>
    <dgm:cxn modelId="{95030FB7-0A39-4B41-87DA-73A6708AD522}" type="presParOf" srcId="{91632ADE-ECD3-4E62-B239-63B2ADD883CB}" destId="{F16EF17F-0813-47DA-89AA-32B10072FF0F}" srcOrd="1" destOrd="0" presId="urn:microsoft.com/office/officeart/2018/2/layout/IconLabelList"/>
    <dgm:cxn modelId="{90EF444A-BB85-4F78-89CF-6BFD9E0E9D25}" type="presParOf" srcId="{91632ADE-ECD3-4E62-B239-63B2ADD883CB}" destId="{3AE1BD37-3E29-42C2-9B77-65E8BD3BFB75}" srcOrd="2" destOrd="0" presId="urn:microsoft.com/office/officeart/2018/2/layout/IconLabelList"/>
    <dgm:cxn modelId="{FED451FB-0602-4125-934D-0BA7064CD927}" type="presParOf" srcId="{1AD445E7-92F5-4370-817D-91BA402A4C21}" destId="{3702D257-4EBE-4896-BE30-8E3B8CEA1AE5}" srcOrd="1" destOrd="0" presId="urn:microsoft.com/office/officeart/2018/2/layout/IconLabelList"/>
    <dgm:cxn modelId="{8D58AB81-05B0-4C31-BA9E-7789CF613A6C}" type="presParOf" srcId="{1AD445E7-92F5-4370-817D-91BA402A4C21}" destId="{5B601A50-3F89-4637-B515-B9219A0832D3}" srcOrd="2" destOrd="0" presId="urn:microsoft.com/office/officeart/2018/2/layout/IconLabelList"/>
    <dgm:cxn modelId="{E8811488-0918-4617-970A-267AB327895F}" type="presParOf" srcId="{5B601A50-3F89-4637-B515-B9219A0832D3}" destId="{385CD14A-D2DB-43CA-9476-C5994AA74037}" srcOrd="0" destOrd="0" presId="urn:microsoft.com/office/officeart/2018/2/layout/IconLabelList"/>
    <dgm:cxn modelId="{6B5E7946-18EF-456A-AE0E-50D52CEB7765}" type="presParOf" srcId="{5B601A50-3F89-4637-B515-B9219A0832D3}" destId="{A55341E9-484A-47BF-A4A6-80136FC31003}" srcOrd="1" destOrd="0" presId="urn:microsoft.com/office/officeart/2018/2/layout/IconLabelList"/>
    <dgm:cxn modelId="{A264F826-51C6-486B-88BA-383979E06637}" type="presParOf" srcId="{5B601A50-3F89-4637-B515-B9219A0832D3}" destId="{BCCDB863-4F0F-4F5B-B2DF-66AB568170EC}" srcOrd="2" destOrd="0" presId="urn:microsoft.com/office/officeart/2018/2/layout/IconLabelList"/>
    <dgm:cxn modelId="{61A15454-6605-4AC8-810F-24397B31DD5B}" type="presParOf" srcId="{1AD445E7-92F5-4370-817D-91BA402A4C21}" destId="{201CD82A-A953-432B-AD24-60A20297B540}" srcOrd="3" destOrd="0" presId="urn:microsoft.com/office/officeart/2018/2/layout/IconLabelList"/>
    <dgm:cxn modelId="{C9538C3F-FB42-4896-86D1-C75E5ADADAB7}" type="presParOf" srcId="{1AD445E7-92F5-4370-817D-91BA402A4C21}" destId="{8AEF6B91-EE43-45F0-B5C7-2A926FBFDBEB}" srcOrd="4" destOrd="0" presId="urn:microsoft.com/office/officeart/2018/2/layout/IconLabelList"/>
    <dgm:cxn modelId="{2F6387B6-107D-4BE5-A2DA-A0EDF49FEDC5}" type="presParOf" srcId="{8AEF6B91-EE43-45F0-B5C7-2A926FBFDBEB}" destId="{1C405184-4067-469E-B962-D11462606189}" srcOrd="0" destOrd="0" presId="urn:microsoft.com/office/officeart/2018/2/layout/IconLabelList"/>
    <dgm:cxn modelId="{6DC1B360-C7DD-4D62-A0C6-2BACCF3E2410}" type="presParOf" srcId="{8AEF6B91-EE43-45F0-B5C7-2A926FBFDBEB}" destId="{8EA740E7-2913-410C-A2BB-0DB99332D97F}" srcOrd="1" destOrd="0" presId="urn:microsoft.com/office/officeart/2018/2/layout/IconLabelList"/>
    <dgm:cxn modelId="{E3C180B9-F898-4959-B026-999E33A151FC}" type="presParOf" srcId="{8AEF6B91-EE43-45F0-B5C7-2A926FBFDBEB}" destId="{66DCF252-8BB6-40E6-A41D-841275FC917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539D80-A190-4987-9680-19A2B2F326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145A5FB-7926-4FCB-BB96-EA963F0FBD47}">
      <dgm:prSet/>
      <dgm:spPr/>
      <dgm:t>
        <a:bodyPr/>
        <a:lstStyle/>
        <a:p>
          <a:r>
            <a:rPr lang="en-US" b="0" baseline="0"/>
            <a:t>This is an opportunity got you to present the final impression to the reader- highlight key points in your findings</a:t>
          </a:r>
          <a:endParaRPr lang="en-US"/>
        </a:p>
      </dgm:t>
    </dgm:pt>
    <dgm:pt modelId="{C3A2D708-8587-423F-ADCE-98626A86DFE3}" type="parTrans" cxnId="{5BE20D26-51B7-4349-A84F-497DBB4C55D8}">
      <dgm:prSet/>
      <dgm:spPr/>
      <dgm:t>
        <a:bodyPr/>
        <a:lstStyle/>
        <a:p>
          <a:endParaRPr lang="en-US"/>
        </a:p>
      </dgm:t>
    </dgm:pt>
    <dgm:pt modelId="{92935D55-9994-495B-82FB-158D59AEF7A5}" type="sibTrans" cxnId="{5BE20D26-51B7-4349-A84F-497DBB4C55D8}">
      <dgm:prSet/>
      <dgm:spPr/>
      <dgm:t>
        <a:bodyPr/>
        <a:lstStyle/>
        <a:p>
          <a:endParaRPr lang="en-US"/>
        </a:p>
      </dgm:t>
    </dgm:pt>
    <dgm:pt modelId="{CE488343-2C5D-4CE8-9F0D-A2220F7AC452}">
      <dgm:prSet/>
      <dgm:spPr/>
      <dgm:t>
        <a:bodyPr/>
        <a:lstStyle/>
        <a:p>
          <a:r>
            <a:rPr lang="en-US" b="0" baseline="0"/>
            <a:t>Summarise your key thoughts and consider the larger implications of your study</a:t>
          </a:r>
          <a:endParaRPr lang="en-US"/>
        </a:p>
      </dgm:t>
    </dgm:pt>
    <dgm:pt modelId="{A25067FE-CDF4-4463-B327-1E73468C51F5}" type="parTrans" cxnId="{DE8E5B1D-8E6E-470A-9D3D-56FA03F5276D}">
      <dgm:prSet/>
      <dgm:spPr/>
      <dgm:t>
        <a:bodyPr/>
        <a:lstStyle/>
        <a:p>
          <a:endParaRPr lang="en-US"/>
        </a:p>
      </dgm:t>
    </dgm:pt>
    <dgm:pt modelId="{D4F80B34-087B-4307-AFA0-31F6F4DAFF3C}" type="sibTrans" cxnId="{DE8E5B1D-8E6E-470A-9D3D-56FA03F5276D}">
      <dgm:prSet/>
      <dgm:spPr/>
      <dgm:t>
        <a:bodyPr/>
        <a:lstStyle/>
        <a:p>
          <a:endParaRPr lang="en-US"/>
        </a:p>
      </dgm:t>
    </dgm:pt>
    <dgm:pt modelId="{7F0302FF-4813-4AC2-8531-973553617308}">
      <dgm:prSet/>
      <dgm:spPr/>
      <dgm:t>
        <a:bodyPr/>
        <a:lstStyle/>
        <a:p>
          <a:r>
            <a:rPr lang="en-US" b="0" baseline="0"/>
            <a:t>What is the significance of your findings?</a:t>
          </a:r>
          <a:endParaRPr lang="en-US"/>
        </a:p>
      </dgm:t>
    </dgm:pt>
    <dgm:pt modelId="{8AD8FABD-AE3A-49F3-803D-F1A4A2664BA8}" type="parTrans" cxnId="{7DDA03D2-90EC-499D-9439-C2FFB6FCF570}">
      <dgm:prSet/>
      <dgm:spPr/>
      <dgm:t>
        <a:bodyPr/>
        <a:lstStyle/>
        <a:p>
          <a:endParaRPr lang="en-US"/>
        </a:p>
      </dgm:t>
    </dgm:pt>
    <dgm:pt modelId="{D53038B0-76F9-4942-92E0-68B8E1979462}" type="sibTrans" cxnId="{7DDA03D2-90EC-499D-9439-C2FFB6FCF570}">
      <dgm:prSet/>
      <dgm:spPr/>
      <dgm:t>
        <a:bodyPr/>
        <a:lstStyle/>
        <a:p>
          <a:endParaRPr lang="en-US"/>
        </a:p>
      </dgm:t>
    </dgm:pt>
    <dgm:pt modelId="{D0FBD99C-3D82-4738-968B-EABC49383416}">
      <dgm:prSet/>
      <dgm:spPr/>
      <dgm:t>
        <a:bodyPr/>
        <a:lstStyle/>
        <a:p>
          <a:r>
            <a:rPr lang="en-US" b="0" baseline="0"/>
            <a:t>What further research could/should be done around this topic- drawn out from your research?</a:t>
          </a:r>
          <a:endParaRPr lang="en-US"/>
        </a:p>
      </dgm:t>
    </dgm:pt>
    <dgm:pt modelId="{0C9B0991-E109-4E84-BC29-1DECD982AB5B}" type="parTrans" cxnId="{104052ED-CBE7-4571-B90D-8E01221942BC}">
      <dgm:prSet/>
      <dgm:spPr/>
      <dgm:t>
        <a:bodyPr/>
        <a:lstStyle/>
        <a:p>
          <a:endParaRPr lang="en-US"/>
        </a:p>
      </dgm:t>
    </dgm:pt>
    <dgm:pt modelId="{97E2EA7C-1F23-46E9-88EB-93EF0DBD1DCD}" type="sibTrans" cxnId="{104052ED-CBE7-4571-B90D-8E01221942BC}">
      <dgm:prSet/>
      <dgm:spPr/>
      <dgm:t>
        <a:bodyPr/>
        <a:lstStyle/>
        <a:p>
          <a:endParaRPr lang="en-US"/>
        </a:p>
      </dgm:t>
    </dgm:pt>
    <dgm:pt modelId="{A895B639-AAEF-40D1-B4DA-3F81F6DFA49D}" type="pres">
      <dgm:prSet presAssocID="{91539D80-A190-4987-9680-19A2B2F32690}" presName="root" presStyleCnt="0">
        <dgm:presLayoutVars>
          <dgm:dir/>
          <dgm:resizeHandles val="exact"/>
        </dgm:presLayoutVars>
      </dgm:prSet>
      <dgm:spPr/>
    </dgm:pt>
    <dgm:pt modelId="{A69E8CB1-4B50-4E1A-991A-936CA44E8DD1}" type="pres">
      <dgm:prSet presAssocID="{4145A5FB-7926-4FCB-BB96-EA963F0FBD47}" presName="compNode" presStyleCnt="0"/>
      <dgm:spPr/>
    </dgm:pt>
    <dgm:pt modelId="{09A5B1DE-6AF9-4DB4-9C5D-D2F0503B3A2C}" type="pres">
      <dgm:prSet presAssocID="{4145A5FB-7926-4FCB-BB96-EA963F0FBD47}" presName="bgRect" presStyleLbl="bgShp" presStyleIdx="0" presStyleCnt="4"/>
      <dgm:spPr/>
    </dgm:pt>
    <dgm:pt modelId="{894F1A65-EE86-4C84-BF20-20676F417742}" type="pres">
      <dgm:prSet presAssocID="{4145A5FB-7926-4FCB-BB96-EA963F0FBD4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E85A21EA-734D-4732-A7B0-8FF9A6E52A66}" type="pres">
      <dgm:prSet presAssocID="{4145A5FB-7926-4FCB-BB96-EA963F0FBD47}" presName="spaceRect" presStyleCnt="0"/>
      <dgm:spPr/>
    </dgm:pt>
    <dgm:pt modelId="{F6F163DB-6E1B-4A4E-9839-FC960EB3ADF5}" type="pres">
      <dgm:prSet presAssocID="{4145A5FB-7926-4FCB-BB96-EA963F0FBD47}" presName="parTx" presStyleLbl="revTx" presStyleIdx="0" presStyleCnt="4">
        <dgm:presLayoutVars>
          <dgm:chMax val="0"/>
          <dgm:chPref val="0"/>
        </dgm:presLayoutVars>
      </dgm:prSet>
      <dgm:spPr/>
    </dgm:pt>
    <dgm:pt modelId="{42941ED4-47E7-437D-834F-7EA60C0DC087}" type="pres">
      <dgm:prSet presAssocID="{92935D55-9994-495B-82FB-158D59AEF7A5}" presName="sibTrans" presStyleCnt="0"/>
      <dgm:spPr/>
    </dgm:pt>
    <dgm:pt modelId="{5EAFEA5C-CC22-4418-9F9E-A7F82440F6F5}" type="pres">
      <dgm:prSet presAssocID="{CE488343-2C5D-4CE8-9F0D-A2220F7AC452}" presName="compNode" presStyleCnt="0"/>
      <dgm:spPr/>
    </dgm:pt>
    <dgm:pt modelId="{B75B3AC4-C02B-4F2D-AD2F-F5371FCC8C3B}" type="pres">
      <dgm:prSet presAssocID="{CE488343-2C5D-4CE8-9F0D-A2220F7AC452}" presName="bgRect" presStyleLbl="bgShp" presStyleIdx="1" presStyleCnt="4"/>
      <dgm:spPr/>
    </dgm:pt>
    <dgm:pt modelId="{B715CA6E-60F4-4FF6-BEA0-BA08D008B015}" type="pres">
      <dgm:prSet presAssocID="{CE488343-2C5D-4CE8-9F0D-A2220F7AC45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BBE5AA6-3702-40DB-8C9C-F49879EBAEB6}" type="pres">
      <dgm:prSet presAssocID="{CE488343-2C5D-4CE8-9F0D-A2220F7AC452}" presName="spaceRect" presStyleCnt="0"/>
      <dgm:spPr/>
    </dgm:pt>
    <dgm:pt modelId="{1F5B09E8-9EA2-42B9-A61D-C28F0A69088E}" type="pres">
      <dgm:prSet presAssocID="{CE488343-2C5D-4CE8-9F0D-A2220F7AC452}" presName="parTx" presStyleLbl="revTx" presStyleIdx="1" presStyleCnt="4">
        <dgm:presLayoutVars>
          <dgm:chMax val="0"/>
          <dgm:chPref val="0"/>
        </dgm:presLayoutVars>
      </dgm:prSet>
      <dgm:spPr/>
    </dgm:pt>
    <dgm:pt modelId="{A3511CE7-0200-4DC4-A7C1-2BD6FDD8923E}" type="pres">
      <dgm:prSet presAssocID="{D4F80B34-087B-4307-AFA0-31F6F4DAFF3C}" presName="sibTrans" presStyleCnt="0"/>
      <dgm:spPr/>
    </dgm:pt>
    <dgm:pt modelId="{50D17C68-7C7A-453C-A719-71813DBD124C}" type="pres">
      <dgm:prSet presAssocID="{7F0302FF-4813-4AC2-8531-973553617308}" presName="compNode" presStyleCnt="0"/>
      <dgm:spPr/>
    </dgm:pt>
    <dgm:pt modelId="{003BC2D1-C67F-44E6-BE20-E281D8F16A38}" type="pres">
      <dgm:prSet presAssocID="{7F0302FF-4813-4AC2-8531-973553617308}" presName="bgRect" presStyleLbl="bgShp" presStyleIdx="2" presStyleCnt="4"/>
      <dgm:spPr/>
    </dgm:pt>
    <dgm:pt modelId="{F90810D9-036F-4A56-A9F5-F1078F0A9CF6}" type="pres">
      <dgm:prSet presAssocID="{7F0302FF-4813-4AC2-8531-97355361730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DBF9A607-F77D-44B4-9D84-86AA63BB98F6}" type="pres">
      <dgm:prSet presAssocID="{7F0302FF-4813-4AC2-8531-973553617308}" presName="spaceRect" presStyleCnt="0"/>
      <dgm:spPr/>
    </dgm:pt>
    <dgm:pt modelId="{C5832868-0B72-41E4-9272-1B57AE8F43DB}" type="pres">
      <dgm:prSet presAssocID="{7F0302FF-4813-4AC2-8531-973553617308}" presName="parTx" presStyleLbl="revTx" presStyleIdx="2" presStyleCnt="4">
        <dgm:presLayoutVars>
          <dgm:chMax val="0"/>
          <dgm:chPref val="0"/>
        </dgm:presLayoutVars>
      </dgm:prSet>
      <dgm:spPr/>
    </dgm:pt>
    <dgm:pt modelId="{BDDAAFCA-B551-45F7-A94C-30875F71C54B}" type="pres">
      <dgm:prSet presAssocID="{D53038B0-76F9-4942-92E0-68B8E1979462}" presName="sibTrans" presStyleCnt="0"/>
      <dgm:spPr/>
    </dgm:pt>
    <dgm:pt modelId="{8090EA76-06FB-4A3F-8BE2-1F9FE64A7F38}" type="pres">
      <dgm:prSet presAssocID="{D0FBD99C-3D82-4738-968B-EABC49383416}" presName="compNode" presStyleCnt="0"/>
      <dgm:spPr/>
    </dgm:pt>
    <dgm:pt modelId="{D01D569C-1820-4C2E-BACB-49A51B3E7CB6}" type="pres">
      <dgm:prSet presAssocID="{D0FBD99C-3D82-4738-968B-EABC49383416}" presName="bgRect" presStyleLbl="bgShp" presStyleIdx="3" presStyleCnt="4"/>
      <dgm:spPr/>
    </dgm:pt>
    <dgm:pt modelId="{76552756-AAE4-4D94-8F26-FCAD7C976C62}" type="pres">
      <dgm:prSet presAssocID="{D0FBD99C-3D82-4738-968B-EABC493834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9FF3E6A-9EA9-442B-AB2C-8C6EB14ED6CF}" type="pres">
      <dgm:prSet presAssocID="{D0FBD99C-3D82-4738-968B-EABC49383416}" presName="spaceRect" presStyleCnt="0"/>
      <dgm:spPr/>
    </dgm:pt>
    <dgm:pt modelId="{9014C2A9-671D-4CAF-88AB-189920E56F94}" type="pres">
      <dgm:prSet presAssocID="{D0FBD99C-3D82-4738-968B-EABC4938341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E8E5B1D-8E6E-470A-9D3D-56FA03F5276D}" srcId="{91539D80-A190-4987-9680-19A2B2F32690}" destId="{CE488343-2C5D-4CE8-9F0D-A2220F7AC452}" srcOrd="1" destOrd="0" parTransId="{A25067FE-CDF4-4463-B327-1E73468C51F5}" sibTransId="{D4F80B34-087B-4307-AFA0-31F6F4DAFF3C}"/>
    <dgm:cxn modelId="{5BE20D26-51B7-4349-A84F-497DBB4C55D8}" srcId="{91539D80-A190-4987-9680-19A2B2F32690}" destId="{4145A5FB-7926-4FCB-BB96-EA963F0FBD47}" srcOrd="0" destOrd="0" parTransId="{C3A2D708-8587-423F-ADCE-98626A86DFE3}" sibTransId="{92935D55-9994-495B-82FB-158D59AEF7A5}"/>
    <dgm:cxn modelId="{62ED7E33-D250-458E-8258-BB276BD64582}" type="presOf" srcId="{91539D80-A190-4987-9680-19A2B2F32690}" destId="{A895B639-AAEF-40D1-B4DA-3F81F6DFA49D}" srcOrd="0" destOrd="0" presId="urn:microsoft.com/office/officeart/2018/2/layout/IconVerticalSolidList"/>
    <dgm:cxn modelId="{07C86268-E0D6-47AF-9A13-29C73F57F2D9}" type="presOf" srcId="{D0FBD99C-3D82-4738-968B-EABC49383416}" destId="{9014C2A9-671D-4CAF-88AB-189920E56F94}" srcOrd="0" destOrd="0" presId="urn:microsoft.com/office/officeart/2018/2/layout/IconVerticalSolidList"/>
    <dgm:cxn modelId="{BE42D1A4-FD9C-4CC6-99CA-B3FE7E35B99D}" type="presOf" srcId="{CE488343-2C5D-4CE8-9F0D-A2220F7AC452}" destId="{1F5B09E8-9EA2-42B9-A61D-C28F0A69088E}" srcOrd="0" destOrd="0" presId="urn:microsoft.com/office/officeart/2018/2/layout/IconVerticalSolidList"/>
    <dgm:cxn modelId="{7DDA03D2-90EC-499D-9439-C2FFB6FCF570}" srcId="{91539D80-A190-4987-9680-19A2B2F32690}" destId="{7F0302FF-4813-4AC2-8531-973553617308}" srcOrd="2" destOrd="0" parTransId="{8AD8FABD-AE3A-49F3-803D-F1A4A2664BA8}" sibTransId="{D53038B0-76F9-4942-92E0-68B8E1979462}"/>
    <dgm:cxn modelId="{F26A50D7-58EF-4BA4-9995-12E1B557DC1E}" type="presOf" srcId="{7F0302FF-4813-4AC2-8531-973553617308}" destId="{C5832868-0B72-41E4-9272-1B57AE8F43DB}" srcOrd="0" destOrd="0" presId="urn:microsoft.com/office/officeart/2018/2/layout/IconVerticalSolidList"/>
    <dgm:cxn modelId="{104052ED-CBE7-4571-B90D-8E01221942BC}" srcId="{91539D80-A190-4987-9680-19A2B2F32690}" destId="{D0FBD99C-3D82-4738-968B-EABC49383416}" srcOrd="3" destOrd="0" parTransId="{0C9B0991-E109-4E84-BC29-1DECD982AB5B}" sibTransId="{97E2EA7C-1F23-46E9-88EB-93EF0DBD1DCD}"/>
    <dgm:cxn modelId="{E6F141F6-2D33-4135-9BBE-C119C010145D}" type="presOf" srcId="{4145A5FB-7926-4FCB-BB96-EA963F0FBD47}" destId="{F6F163DB-6E1B-4A4E-9839-FC960EB3ADF5}" srcOrd="0" destOrd="0" presId="urn:microsoft.com/office/officeart/2018/2/layout/IconVerticalSolidList"/>
    <dgm:cxn modelId="{B44A8875-2F2F-471E-B3D2-7A026431EC93}" type="presParOf" srcId="{A895B639-AAEF-40D1-B4DA-3F81F6DFA49D}" destId="{A69E8CB1-4B50-4E1A-991A-936CA44E8DD1}" srcOrd="0" destOrd="0" presId="urn:microsoft.com/office/officeart/2018/2/layout/IconVerticalSolidList"/>
    <dgm:cxn modelId="{925DE693-7CE6-4268-8C2A-F5F2B88D0018}" type="presParOf" srcId="{A69E8CB1-4B50-4E1A-991A-936CA44E8DD1}" destId="{09A5B1DE-6AF9-4DB4-9C5D-D2F0503B3A2C}" srcOrd="0" destOrd="0" presId="urn:microsoft.com/office/officeart/2018/2/layout/IconVerticalSolidList"/>
    <dgm:cxn modelId="{DA2F08DD-9CB2-4D23-945E-F3494A5E74CA}" type="presParOf" srcId="{A69E8CB1-4B50-4E1A-991A-936CA44E8DD1}" destId="{894F1A65-EE86-4C84-BF20-20676F417742}" srcOrd="1" destOrd="0" presId="urn:microsoft.com/office/officeart/2018/2/layout/IconVerticalSolidList"/>
    <dgm:cxn modelId="{5A0F5DC1-1EB1-44C5-93AE-8D91DA4EB436}" type="presParOf" srcId="{A69E8CB1-4B50-4E1A-991A-936CA44E8DD1}" destId="{E85A21EA-734D-4732-A7B0-8FF9A6E52A66}" srcOrd="2" destOrd="0" presId="urn:microsoft.com/office/officeart/2018/2/layout/IconVerticalSolidList"/>
    <dgm:cxn modelId="{A0DDABBF-1283-4686-9CF0-F0F5D7D3FDC6}" type="presParOf" srcId="{A69E8CB1-4B50-4E1A-991A-936CA44E8DD1}" destId="{F6F163DB-6E1B-4A4E-9839-FC960EB3ADF5}" srcOrd="3" destOrd="0" presId="urn:microsoft.com/office/officeart/2018/2/layout/IconVerticalSolidList"/>
    <dgm:cxn modelId="{EDED7F2C-8873-4408-B1CA-3947DE4323FD}" type="presParOf" srcId="{A895B639-AAEF-40D1-B4DA-3F81F6DFA49D}" destId="{42941ED4-47E7-437D-834F-7EA60C0DC087}" srcOrd="1" destOrd="0" presId="urn:microsoft.com/office/officeart/2018/2/layout/IconVerticalSolidList"/>
    <dgm:cxn modelId="{2F14CE72-687A-4278-9EA6-9A1563538A73}" type="presParOf" srcId="{A895B639-AAEF-40D1-B4DA-3F81F6DFA49D}" destId="{5EAFEA5C-CC22-4418-9F9E-A7F82440F6F5}" srcOrd="2" destOrd="0" presId="urn:microsoft.com/office/officeart/2018/2/layout/IconVerticalSolidList"/>
    <dgm:cxn modelId="{00CC5432-6FAC-4594-810A-B4D31B003EB8}" type="presParOf" srcId="{5EAFEA5C-CC22-4418-9F9E-A7F82440F6F5}" destId="{B75B3AC4-C02B-4F2D-AD2F-F5371FCC8C3B}" srcOrd="0" destOrd="0" presId="urn:microsoft.com/office/officeart/2018/2/layout/IconVerticalSolidList"/>
    <dgm:cxn modelId="{2F3945E1-97C9-40A1-AE2E-5121EAB82C88}" type="presParOf" srcId="{5EAFEA5C-CC22-4418-9F9E-A7F82440F6F5}" destId="{B715CA6E-60F4-4FF6-BEA0-BA08D008B015}" srcOrd="1" destOrd="0" presId="urn:microsoft.com/office/officeart/2018/2/layout/IconVerticalSolidList"/>
    <dgm:cxn modelId="{8FEAF559-4A1C-462E-80E7-44A31C7D0208}" type="presParOf" srcId="{5EAFEA5C-CC22-4418-9F9E-A7F82440F6F5}" destId="{3BBE5AA6-3702-40DB-8C9C-F49879EBAEB6}" srcOrd="2" destOrd="0" presId="urn:microsoft.com/office/officeart/2018/2/layout/IconVerticalSolidList"/>
    <dgm:cxn modelId="{75CAB67C-EAB2-49E0-A700-E990ECC394B7}" type="presParOf" srcId="{5EAFEA5C-CC22-4418-9F9E-A7F82440F6F5}" destId="{1F5B09E8-9EA2-42B9-A61D-C28F0A69088E}" srcOrd="3" destOrd="0" presId="urn:microsoft.com/office/officeart/2018/2/layout/IconVerticalSolidList"/>
    <dgm:cxn modelId="{550FF2C1-7591-41CD-802F-C6773F605F5F}" type="presParOf" srcId="{A895B639-AAEF-40D1-B4DA-3F81F6DFA49D}" destId="{A3511CE7-0200-4DC4-A7C1-2BD6FDD8923E}" srcOrd="3" destOrd="0" presId="urn:microsoft.com/office/officeart/2018/2/layout/IconVerticalSolidList"/>
    <dgm:cxn modelId="{A9E2B8B1-5F56-4F03-BDD1-7015C66BE772}" type="presParOf" srcId="{A895B639-AAEF-40D1-B4DA-3F81F6DFA49D}" destId="{50D17C68-7C7A-453C-A719-71813DBD124C}" srcOrd="4" destOrd="0" presId="urn:microsoft.com/office/officeart/2018/2/layout/IconVerticalSolidList"/>
    <dgm:cxn modelId="{732B1C90-660A-4A11-B3DD-80FECE17E928}" type="presParOf" srcId="{50D17C68-7C7A-453C-A719-71813DBD124C}" destId="{003BC2D1-C67F-44E6-BE20-E281D8F16A38}" srcOrd="0" destOrd="0" presId="urn:microsoft.com/office/officeart/2018/2/layout/IconVerticalSolidList"/>
    <dgm:cxn modelId="{1B3DAFD5-8EE9-45AA-96EB-3022443F185B}" type="presParOf" srcId="{50D17C68-7C7A-453C-A719-71813DBD124C}" destId="{F90810D9-036F-4A56-A9F5-F1078F0A9CF6}" srcOrd="1" destOrd="0" presId="urn:microsoft.com/office/officeart/2018/2/layout/IconVerticalSolidList"/>
    <dgm:cxn modelId="{929CCA41-F24F-4CC5-A2CD-A87B7EBCF3D6}" type="presParOf" srcId="{50D17C68-7C7A-453C-A719-71813DBD124C}" destId="{DBF9A607-F77D-44B4-9D84-86AA63BB98F6}" srcOrd="2" destOrd="0" presId="urn:microsoft.com/office/officeart/2018/2/layout/IconVerticalSolidList"/>
    <dgm:cxn modelId="{C80C38CA-38F9-4FF4-ACE5-A4C05E25D71C}" type="presParOf" srcId="{50D17C68-7C7A-453C-A719-71813DBD124C}" destId="{C5832868-0B72-41E4-9272-1B57AE8F43DB}" srcOrd="3" destOrd="0" presId="urn:microsoft.com/office/officeart/2018/2/layout/IconVerticalSolidList"/>
    <dgm:cxn modelId="{D78E0DC9-E2D0-4139-9974-C453E1202541}" type="presParOf" srcId="{A895B639-AAEF-40D1-B4DA-3F81F6DFA49D}" destId="{BDDAAFCA-B551-45F7-A94C-30875F71C54B}" srcOrd="5" destOrd="0" presId="urn:microsoft.com/office/officeart/2018/2/layout/IconVerticalSolidList"/>
    <dgm:cxn modelId="{2CE6F983-E673-4AFB-A8CE-CC9F489F137E}" type="presParOf" srcId="{A895B639-AAEF-40D1-B4DA-3F81F6DFA49D}" destId="{8090EA76-06FB-4A3F-8BE2-1F9FE64A7F38}" srcOrd="6" destOrd="0" presId="urn:microsoft.com/office/officeart/2018/2/layout/IconVerticalSolidList"/>
    <dgm:cxn modelId="{48439723-23EE-4E69-8EB8-D16ECD374429}" type="presParOf" srcId="{8090EA76-06FB-4A3F-8BE2-1F9FE64A7F38}" destId="{D01D569C-1820-4C2E-BACB-49A51B3E7CB6}" srcOrd="0" destOrd="0" presId="urn:microsoft.com/office/officeart/2018/2/layout/IconVerticalSolidList"/>
    <dgm:cxn modelId="{6DF9265A-84B3-4D98-9108-24826EABD240}" type="presParOf" srcId="{8090EA76-06FB-4A3F-8BE2-1F9FE64A7F38}" destId="{76552756-AAE4-4D94-8F26-FCAD7C976C62}" srcOrd="1" destOrd="0" presId="urn:microsoft.com/office/officeart/2018/2/layout/IconVerticalSolidList"/>
    <dgm:cxn modelId="{D2D7FA0B-DE88-45B0-BF19-9EDE79D801D8}" type="presParOf" srcId="{8090EA76-06FB-4A3F-8BE2-1F9FE64A7F38}" destId="{09FF3E6A-9EA9-442B-AB2C-8C6EB14ED6CF}" srcOrd="2" destOrd="0" presId="urn:microsoft.com/office/officeart/2018/2/layout/IconVerticalSolidList"/>
    <dgm:cxn modelId="{B6A13178-4876-48EE-80AF-1C9793EE40CB}" type="presParOf" srcId="{8090EA76-06FB-4A3F-8BE2-1F9FE64A7F38}" destId="{9014C2A9-671D-4CAF-88AB-189920E56F9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33B407-5F0D-4C6A-B2F4-A4EE9EDB74D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CF71205-398B-436D-94BC-F7C16D07AD22}">
      <dgm:prSet/>
      <dgm:spPr/>
      <dgm:t>
        <a:bodyPr/>
        <a:lstStyle/>
        <a:p>
          <a:r>
            <a:rPr lang="en-US" b="0" baseline="0"/>
            <a:t>These should link well to the study (especially the conclusion)</a:t>
          </a:r>
          <a:endParaRPr lang="en-US"/>
        </a:p>
      </dgm:t>
    </dgm:pt>
    <dgm:pt modelId="{90575D7A-3A68-4C59-B478-BC36C2DD3399}" type="parTrans" cxnId="{360F2A91-B756-4853-AD98-06E09E1050EB}">
      <dgm:prSet/>
      <dgm:spPr/>
      <dgm:t>
        <a:bodyPr/>
        <a:lstStyle/>
        <a:p>
          <a:endParaRPr lang="en-US"/>
        </a:p>
      </dgm:t>
    </dgm:pt>
    <dgm:pt modelId="{FD874595-4D7D-4296-A26E-707196321A2C}" type="sibTrans" cxnId="{360F2A91-B756-4853-AD98-06E09E1050EB}">
      <dgm:prSet/>
      <dgm:spPr/>
      <dgm:t>
        <a:bodyPr/>
        <a:lstStyle/>
        <a:p>
          <a:endParaRPr lang="en-US"/>
        </a:p>
      </dgm:t>
    </dgm:pt>
    <dgm:pt modelId="{54027B85-18CA-4C9E-A981-11DF70670C44}">
      <dgm:prSet/>
      <dgm:spPr/>
      <dgm:t>
        <a:bodyPr/>
        <a:lstStyle/>
        <a:p>
          <a:r>
            <a:rPr lang="en-US" b="0" baseline="0"/>
            <a:t>These may be used to help you consider topics for your thesis</a:t>
          </a:r>
          <a:endParaRPr lang="en-US"/>
        </a:p>
      </dgm:t>
    </dgm:pt>
    <dgm:pt modelId="{731F283B-3C82-4960-A27D-136DCF8137C2}" type="parTrans" cxnId="{D76183A0-9321-4FB2-9FEA-16EA112C95F0}">
      <dgm:prSet/>
      <dgm:spPr/>
      <dgm:t>
        <a:bodyPr/>
        <a:lstStyle/>
        <a:p>
          <a:endParaRPr lang="en-US"/>
        </a:p>
      </dgm:t>
    </dgm:pt>
    <dgm:pt modelId="{5AF21CA7-93E9-4A35-BDBB-8976DAACEAA6}" type="sibTrans" cxnId="{D76183A0-9321-4FB2-9FEA-16EA112C95F0}">
      <dgm:prSet/>
      <dgm:spPr/>
      <dgm:t>
        <a:bodyPr/>
        <a:lstStyle/>
        <a:p>
          <a:endParaRPr lang="en-US"/>
        </a:p>
      </dgm:t>
    </dgm:pt>
    <dgm:pt modelId="{268BD96A-2950-4355-B912-FB8B1144CA9A}">
      <dgm:prSet/>
      <dgm:spPr/>
      <dgm:t>
        <a:bodyPr/>
        <a:lstStyle/>
        <a:p>
          <a:r>
            <a:rPr lang="en-US" b="0" baseline="0"/>
            <a:t>Keep these brief- bullet pointed</a:t>
          </a:r>
          <a:endParaRPr lang="en-US"/>
        </a:p>
      </dgm:t>
    </dgm:pt>
    <dgm:pt modelId="{F8230952-6992-43D0-8AED-55BE698427D9}" type="parTrans" cxnId="{1764A5AB-A7C8-466C-8E4A-20E26B6CBC8B}">
      <dgm:prSet/>
      <dgm:spPr/>
      <dgm:t>
        <a:bodyPr/>
        <a:lstStyle/>
        <a:p>
          <a:endParaRPr lang="en-US"/>
        </a:p>
      </dgm:t>
    </dgm:pt>
    <dgm:pt modelId="{D7E6478D-1236-4E59-89A9-4633957A3B2E}" type="sibTrans" cxnId="{1764A5AB-A7C8-466C-8E4A-20E26B6CBC8B}">
      <dgm:prSet/>
      <dgm:spPr/>
      <dgm:t>
        <a:bodyPr/>
        <a:lstStyle/>
        <a:p>
          <a:endParaRPr lang="en-US"/>
        </a:p>
      </dgm:t>
    </dgm:pt>
    <dgm:pt modelId="{97C45F11-FCA8-497A-9C94-F0D015DCDEE1}" type="pres">
      <dgm:prSet presAssocID="{5F33B407-5F0D-4C6A-B2F4-A4EE9EDB74D7}" presName="root" presStyleCnt="0">
        <dgm:presLayoutVars>
          <dgm:dir/>
          <dgm:resizeHandles val="exact"/>
        </dgm:presLayoutVars>
      </dgm:prSet>
      <dgm:spPr/>
    </dgm:pt>
    <dgm:pt modelId="{11479DB5-DBDB-465D-9365-169FF55A9E3A}" type="pres">
      <dgm:prSet presAssocID="{1CF71205-398B-436D-94BC-F7C16D07AD22}" presName="compNode" presStyleCnt="0"/>
      <dgm:spPr/>
    </dgm:pt>
    <dgm:pt modelId="{E7EF0825-E50D-4C87-93D0-E6B83AF4E88D}" type="pres">
      <dgm:prSet presAssocID="{1CF71205-398B-436D-94BC-F7C16D07AD22}" presName="bgRect" presStyleLbl="bgShp" presStyleIdx="0" presStyleCnt="3"/>
      <dgm:spPr/>
    </dgm:pt>
    <dgm:pt modelId="{A7699430-59B5-4431-B70A-53F47F2FE0A8}" type="pres">
      <dgm:prSet presAssocID="{1CF71205-398B-436D-94BC-F7C16D07AD2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A78D9A83-120C-4898-9563-D11E288820D4}" type="pres">
      <dgm:prSet presAssocID="{1CF71205-398B-436D-94BC-F7C16D07AD22}" presName="spaceRect" presStyleCnt="0"/>
      <dgm:spPr/>
    </dgm:pt>
    <dgm:pt modelId="{87FE3A60-B6D1-4D58-9E38-86BA8EFF8C38}" type="pres">
      <dgm:prSet presAssocID="{1CF71205-398B-436D-94BC-F7C16D07AD22}" presName="parTx" presStyleLbl="revTx" presStyleIdx="0" presStyleCnt="3">
        <dgm:presLayoutVars>
          <dgm:chMax val="0"/>
          <dgm:chPref val="0"/>
        </dgm:presLayoutVars>
      </dgm:prSet>
      <dgm:spPr/>
    </dgm:pt>
    <dgm:pt modelId="{202005DF-D612-4389-8B37-3759958FCC22}" type="pres">
      <dgm:prSet presAssocID="{FD874595-4D7D-4296-A26E-707196321A2C}" presName="sibTrans" presStyleCnt="0"/>
      <dgm:spPr/>
    </dgm:pt>
    <dgm:pt modelId="{17FD0AFC-4220-4CF9-BA45-9A6522BEF2C4}" type="pres">
      <dgm:prSet presAssocID="{54027B85-18CA-4C9E-A981-11DF70670C44}" presName="compNode" presStyleCnt="0"/>
      <dgm:spPr/>
    </dgm:pt>
    <dgm:pt modelId="{58794D87-EEDA-4A38-B230-71BDCF47169B}" type="pres">
      <dgm:prSet presAssocID="{54027B85-18CA-4C9E-A981-11DF70670C44}" presName="bgRect" presStyleLbl="bgShp" presStyleIdx="1" presStyleCnt="3"/>
      <dgm:spPr/>
    </dgm:pt>
    <dgm:pt modelId="{4360641B-9663-48D7-84DA-E46195BC1212}" type="pres">
      <dgm:prSet presAssocID="{54027B85-18CA-4C9E-A981-11DF70670C4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282398-47B6-4637-B337-06F081C92955}" type="pres">
      <dgm:prSet presAssocID="{54027B85-18CA-4C9E-A981-11DF70670C44}" presName="spaceRect" presStyleCnt="0"/>
      <dgm:spPr/>
    </dgm:pt>
    <dgm:pt modelId="{BAF870DA-45E2-4B3A-9FA3-AFB34364EA7C}" type="pres">
      <dgm:prSet presAssocID="{54027B85-18CA-4C9E-A981-11DF70670C44}" presName="parTx" presStyleLbl="revTx" presStyleIdx="1" presStyleCnt="3">
        <dgm:presLayoutVars>
          <dgm:chMax val="0"/>
          <dgm:chPref val="0"/>
        </dgm:presLayoutVars>
      </dgm:prSet>
      <dgm:spPr/>
    </dgm:pt>
    <dgm:pt modelId="{79B8D0FD-E23B-4030-8FD2-C4AE04F16AAC}" type="pres">
      <dgm:prSet presAssocID="{5AF21CA7-93E9-4A35-BDBB-8976DAACEAA6}" presName="sibTrans" presStyleCnt="0"/>
      <dgm:spPr/>
    </dgm:pt>
    <dgm:pt modelId="{705C0321-456C-4F7F-968D-2B0B94922C74}" type="pres">
      <dgm:prSet presAssocID="{268BD96A-2950-4355-B912-FB8B1144CA9A}" presName="compNode" presStyleCnt="0"/>
      <dgm:spPr/>
    </dgm:pt>
    <dgm:pt modelId="{F89D439F-97AD-4F5E-A7B3-100D52E36B43}" type="pres">
      <dgm:prSet presAssocID="{268BD96A-2950-4355-B912-FB8B1144CA9A}" presName="bgRect" presStyleLbl="bgShp" presStyleIdx="2" presStyleCnt="3"/>
      <dgm:spPr/>
    </dgm:pt>
    <dgm:pt modelId="{2BDAFDA3-48F1-4DC4-A50F-F1341A8752D3}" type="pres">
      <dgm:prSet presAssocID="{268BD96A-2950-4355-B912-FB8B1144CA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4B541DC1-3D5F-4CCE-8FDC-794CA4140476}" type="pres">
      <dgm:prSet presAssocID="{268BD96A-2950-4355-B912-FB8B1144CA9A}" presName="spaceRect" presStyleCnt="0"/>
      <dgm:spPr/>
    </dgm:pt>
    <dgm:pt modelId="{3C6C6F9C-DA5A-41A9-876D-CAB79049C63E}" type="pres">
      <dgm:prSet presAssocID="{268BD96A-2950-4355-B912-FB8B1144CA9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A03E170-D0E4-4810-9436-16EF2FEAAFAB}" type="presOf" srcId="{1CF71205-398B-436D-94BC-F7C16D07AD22}" destId="{87FE3A60-B6D1-4D58-9E38-86BA8EFF8C38}" srcOrd="0" destOrd="0" presId="urn:microsoft.com/office/officeart/2018/2/layout/IconVerticalSolidList"/>
    <dgm:cxn modelId="{5911D380-D81F-460C-A8D4-9AB836CCB961}" type="presOf" srcId="{5F33B407-5F0D-4C6A-B2F4-A4EE9EDB74D7}" destId="{97C45F11-FCA8-497A-9C94-F0D015DCDEE1}" srcOrd="0" destOrd="0" presId="urn:microsoft.com/office/officeart/2018/2/layout/IconVerticalSolidList"/>
    <dgm:cxn modelId="{360F2A91-B756-4853-AD98-06E09E1050EB}" srcId="{5F33B407-5F0D-4C6A-B2F4-A4EE9EDB74D7}" destId="{1CF71205-398B-436D-94BC-F7C16D07AD22}" srcOrd="0" destOrd="0" parTransId="{90575D7A-3A68-4C59-B478-BC36C2DD3399}" sibTransId="{FD874595-4D7D-4296-A26E-707196321A2C}"/>
    <dgm:cxn modelId="{D76183A0-9321-4FB2-9FEA-16EA112C95F0}" srcId="{5F33B407-5F0D-4C6A-B2F4-A4EE9EDB74D7}" destId="{54027B85-18CA-4C9E-A981-11DF70670C44}" srcOrd="1" destOrd="0" parTransId="{731F283B-3C82-4960-A27D-136DCF8137C2}" sibTransId="{5AF21CA7-93E9-4A35-BDBB-8976DAACEAA6}"/>
    <dgm:cxn modelId="{1764A5AB-A7C8-466C-8E4A-20E26B6CBC8B}" srcId="{5F33B407-5F0D-4C6A-B2F4-A4EE9EDB74D7}" destId="{268BD96A-2950-4355-B912-FB8B1144CA9A}" srcOrd="2" destOrd="0" parTransId="{F8230952-6992-43D0-8AED-55BE698427D9}" sibTransId="{D7E6478D-1236-4E59-89A9-4633957A3B2E}"/>
    <dgm:cxn modelId="{A71CEABF-8B32-45F5-AC44-20CF0600EE73}" type="presOf" srcId="{268BD96A-2950-4355-B912-FB8B1144CA9A}" destId="{3C6C6F9C-DA5A-41A9-876D-CAB79049C63E}" srcOrd="0" destOrd="0" presId="urn:microsoft.com/office/officeart/2018/2/layout/IconVerticalSolidList"/>
    <dgm:cxn modelId="{6A1DC9E6-17E0-4A09-9E7A-B755205FB6D1}" type="presOf" srcId="{54027B85-18CA-4C9E-A981-11DF70670C44}" destId="{BAF870DA-45E2-4B3A-9FA3-AFB34364EA7C}" srcOrd="0" destOrd="0" presId="urn:microsoft.com/office/officeart/2018/2/layout/IconVerticalSolidList"/>
    <dgm:cxn modelId="{38B8CA60-E2A4-427B-BFF4-C8C3132D27FE}" type="presParOf" srcId="{97C45F11-FCA8-497A-9C94-F0D015DCDEE1}" destId="{11479DB5-DBDB-465D-9365-169FF55A9E3A}" srcOrd="0" destOrd="0" presId="urn:microsoft.com/office/officeart/2018/2/layout/IconVerticalSolidList"/>
    <dgm:cxn modelId="{76070F4C-9A74-4AB5-B6EF-285980B4B243}" type="presParOf" srcId="{11479DB5-DBDB-465D-9365-169FF55A9E3A}" destId="{E7EF0825-E50D-4C87-93D0-E6B83AF4E88D}" srcOrd="0" destOrd="0" presId="urn:microsoft.com/office/officeart/2018/2/layout/IconVerticalSolidList"/>
    <dgm:cxn modelId="{0A8C8793-FC2A-4FF5-8A68-A4C183A2F6D0}" type="presParOf" srcId="{11479DB5-DBDB-465D-9365-169FF55A9E3A}" destId="{A7699430-59B5-4431-B70A-53F47F2FE0A8}" srcOrd="1" destOrd="0" presId="urn:microsoft.com/office/officeart/2018/2/layout/IconVerticalSolidList"/>
    <dgm:cxn modelId="{8379D2D6-F5ED-4CA4-9C0E-CE0DE9EF0A09}" type="presParOf" srcId="{11479DB5-DBDB-465D-9365-169FF55A9E3A}" destId="{A78D9A83-120C-4898-9563-D11E288820D4}" srcOrd="2" destOrd="0" presId="urn:microsoft.com/office/officeart/2018/2/layout/IconVerticalSolidList"/>
    <dgm:cxn modelId="{3EB78CE3-8D82-4D83-807E-8EC4FBF8BB16}" type="presParOf" srcId="{11479DB5-DBDB-465D-9365-169FF55A9E3A}" destId="{87FE3A60-B6D1-4D58-9E38-86BA8EFF8C38}" srcOrd="3" destOrd="0" presId="urn:microsoft.com/office/officeart/2018/2/layout/IconVerticalSolidList"/>
    <dgm:cxn modelId="{B64E7386-2E5C-40D3-AC56-CB00AF9FD11B}" type="presParOf" srcId="{97C45F11-FCA8-497A-9C94-F0D015DCDEE1}" destId="{202005DF-D612-4389-8B37-3759958FCC22}" srcOrd="1" destOrd="0" presId="urn:microsoft.com/office/officeart/2018/2/layout/IconVerticalSolidList"/>
    <dgm:cxn modelId="{EA4C0A9E-6593-48DD-96BE-46C67A8BA6B2}" type="presParOf" srcId="{97C45F11-FCA8-497A-9C94-F0D015DCDEE1}" destId="{17FD0AFC-4220-4CF9-BA45-9A6522BEF2C4}" srcOrd="2" destOrd="0" presId="urn:microsoft.com/office/officeart/2018/2/layout/IconVerticalSolidList"/>
    <dgm:cxn modelId="{91E0DBF9-B88D-4572-84CA-6059958D8432}" type="presParOf" srcId="{17FD0AFC-4220-4CF9-BA45-9A6522BEF2C4}" destId="{58794D87-EEDA-4A38-B230-71BDCF47169B}" srcOrd="0" destOrd="0" presId="urn:microsoft.com/office/officeart/2018/2/layout/IconVerticalSolidList"/>
    <dgm:cxn modelId="{E8C9335F-C60E-4ECC-B1F4-6978293DD0AE}" type="presParOf" srcId="{17FD0AFC-4220-4CF9-BA45-9A6522BEF2C4}" destId="{4360641B-9663-48D7-84DA-E46195BC1212}" srcOrd="1" destOrd="0" presId="urn:microsoft.com/office/officeart/2018/2/layout/IconVerticalSolidList"/>
    <dgm:cxn modelId="{78E4EE93-1F15-4E6A-BC6B-08415BC390B8}" type="presParOf" srcId="{17FD0AFC-4220-4CF9-BA45-9A6522BEF2C4}" destId="{79282398-47B6-4637-B337-06F081C92955}" srcOrd="2" destOrd="0" presId="urn:microsoft.com/office/officeart/2018/2/layout/IconVerticalSolidList"/>
    <dgm:cxn modelId="{D6898B41-5EF8-4F0F-B06D-4EFAC25C5BFE}" type="presParOf" srcId="{17FD0AFC-4220-4CF9-BA45-9A6522BEF2C4}" destId="{BAF870DA-45E2-4B3A-9FA3-AFB34364EA7C}" srcOrd="3" destOrd="0" presId="urn:microsoft.com/office/officeart/2018/2/layout/IconVerticalSolidList"/>
    <dgm:cxn modelId="{9476C7BE-A5FE-43A5-900C-32D5109F7093}" type="presParOf" srcId="{97C45F11-FCA8-497A-9C94-F0D015DCDEE1}" destId="{79B8D0FD-E23B-4030-8FD2-C4AE04F16AAC}" srcOrd="3" destOrd="0" presId="urn:microsoft.com/office/officeart/2018/2/layout/IconVerticalSolidList"/>
    <dgm:cxn modelId="{6ABD51C7-6171-4535-B4AC-EDD32AA7B167}" type="presParOf" srcId="{97C45F11-FCA8-497A-9C94-F0D015DCDEE1}" destId="{705C0321-456C-4F7F-968D-2B0B94922C74}" srcOrd="4" destOrd="0" presId="urn:microsoft.com/office/officeart/2018/2/layout/IconVerticalSolidList"/>
    <dgm:cxn modelId="{FCF5EF29-58D8-4E8F-81F5-1FD6D4BC93E4}" type="presParOf" srcId="{705C0321-456C-4F7F-968D-2B0B94922C74}" destId="{F89D439F-97AD-4F5E-A7B3-100D52E36B43}" srcOrd="0" destOrd="0" presId="urn:microsoft.com/office/officeart/2018/2/layout/IconVerticalSolidList"/>
    <dgm:cxn modelId="{EE4B0BC1-2EB7-418C-94A2-4041ADCFDA6D}" type="presParOf" srcId="{705C0321-456C-4F7F-968D-2B0B94922C74}" destId="{2BDAFDA3-48F1-4DC4-A50F-F1341A8752D3}" srcOrd="1" destOrd="0" presId="urn:microsoft.com/office/officeart/2018/2/layout/IconVerticalSolidList"/>
    <dgm:cxn modelId="{38940E56-3920-4E77-A699-2000B38A2061}" type="presParOf" srcId="{705C0321-456C-4F7F-968D-2B0B94922C74}" destId="{4B541DC1-3D5F-4CCE-8FDC-794CA4140476}" srcOrd="2" destOrd="0" presId="urn:microsoft.com/office/officeart/2018/2/layout/IconVerticalSolidList"/>
    <dgm:cxn modelId="{93D660C1-4C98-4E3A-B443-E3972CF916B2}" type="presParOf" srcId="{705C0321-456C-4F7F-968D-2B0B94922C74}" destId="{3C6C6F9C-DA5A-41A9-876D-CAB79049C6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4DB7B-AE7E-498F-B547-B7291281B5BF}">
      <dsp:nvSpPr>
        <dsp:cNvPr id="0" name=""/>
        <dsp:cNvSpPr/>
      </dsp:nvSpPr>
      <dsp:spPr>
        <a:xfrm>
          <a:off x="781589" y="644073"/>
          <a:ext cx="1084758" cy="10847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1BD37-3E29-42C2-9B77-65E8BD3BFB75}">
      <dsp:nvSpPr>
        <dsp:cNvPr id="0" name=""/>
        <dsp:cNvSpPr/>
      </dsp:nvSpPr>
      <dsp:spPr>
        <a:xfrm>
          <a:off x="118681" y="2047463"/>
          <a:ext cx="24105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Include any relevant background information to the research</a:t>
          </a:r>
        </a:p>
      </dsp:txBody>
      <dsp:txXfrm>
        <a:off x="118681" y="2047463"/>
        <a:ext cx="2410573" cy="720000"/>
      </dsp:txXfrm>
    </dsp:sp>
    <dsp:sp modelId="{385CD14A-D2DB-43CA-9476-C5994AA74037}">
      <dsp:nvSpPr>
        <dsp:cNvPr id="0" name=""/>
        <dsp:cNvSpPr/>
      </dsp:nvSpPr>
      <dsp:spPr>
        <a:xfrm>
          <a:off x="3614013" y="644073"/>
          <a:ext cx="1084758" cy="10847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CDB863-4F0F-4F5B-B2DF-66AB568170EC}">
      <dsp:nvSpPr>
        <dsp:cNvPr id="0" name=""/>
        <dsp:cNvSpPr/>
      </dsp:nvSpPr>
      <dsp:spPr>
        <a:xfrm>
          <a:off x="2951105" y="2047463"/>
          <a:ext cx="24105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The research question</a:t>
          </a:r>
        </a:p>
      </dsp:txBody>
      <dsp:txXfrm>
        <a:off x="2951105" y="2047463"/>
        <a:ext cx="2410573" cy="720000"/>
      </dsp:txXfrm>
    </dsp:sp>
    <dsp:sp modelId="{1C405184-4067-469E-B962-D11462606189}">
      <dsp:nvSpPr>
        <dsp:cNvPr id="0" name=""/>
        <dsp:cNvSpPr/>
      </dsp:nvSpPr>
      <dsp:spPr>
        <a:xfrm>
          <a:off x="6446437" y="644073"/>
          <a:ext cx="1084758" cy="10847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CF252-8BB6-40E6-A41D-841275FC917A}">
      <dsp:nvSpPr>
        <dsp:cNvPr id="0" name=""/>
        <dsp:cNvSpPr/>
      </dsp:nvSpPr>
      <dsp:spPr>
        <a:xfrm>
          <a:off x="5783529" y="2047463"/>
          <a:ext cx="241057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Aim and Objectives</a:t>
          </a:r>
        </a:p>
      </dsp:txBody>
      <dsp:txXfrm>
        <a:off x="5783529" y="2047463"/>
        <a:ext cx="241057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A5B1DE-6AF9-4DB4-9C5D-D2F0503B3A2C}">
      <dsp:nvSpPr>
        <dsp:cNvPr id="0" name=""/>
        <dsp:cNvSpPr/>
      </dsp:nvSpPr>
      <dsp:spPr>
        <a:xfrm>
          <a:off x="0" y="4394"/>
          <a:ext cx="6105526" cy="861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F1A65-EE86-4C84-BF20-20676F417742}">
      <dsp:nvSpPr>
        <dsp:cNvPr id="0" name=""/>
        <dsp:cNvSpPr/>
      </dsp:nvSpPr>
      <dsp:spPr>
        <a:xfrm>
          <a:off x="260554" y="198195"/>
          <a:ext cx="474198" cy="4737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163DB-6E1B-4A4E-9839-FC960EB3ADF5}">
      <dsp:nvSpPr>
        <dsp:cNvPr id="0" name=""/>
        <dsp:cNvSpPr/>
      </dsp:nvSpPr>
      <dsp:spPr>
        <a:xfrm>
          <a:off x="995308" y="4394"/>
          <a:ext cx="5020795" cy="102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50" tIns="108250" rIns="108250" bIns="1082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This is an opportunity got you to present the final impression to the reader- highlight key points in your findings</a:t>
          </a:r>
          <a:endParaRPr lang="en-US" sz="1400" kern="1200"/>
        </a:p>
      </dsp:txBody>
      <dsp:txXfrm>
        <a:off x="995308" y="4394"/>
        <a:ext cx="5020795" cy="1022838"/>
      </dsp:txXfrm>
    </dsp:sp>
    <dsp:sp modelId="{B75B3AC4-C02B-4F2D-AD2F-F5371FCC8C3B}">
      <dsp:nvSpPr>
        <dsp:cNvPr id="0" name=""/>
        <dsp:cNvSpPr/>
      </dsp:nvSpPr>
      <dsp:spPr>
        <a:xfrm>
          <a:off x="0" y="1282943"/>
          <a:ext cx="6105526" cy="861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15CA6E-60F4-4FF6-BEA0-BA08D008B015}">
      <dsp:nvSpPr>
        <dsp:cNvPr id="0" name=""/>
        <dsp:cNvSpPr/>
      </dsp:nvSpPr>
      <dsp:spPr>
        <a:xfrm>
          <a:off x="260554" y="1476744"/>
          <a:ext cx="474198" cy="4737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5B09E8-9EA2-42B9-A61D-C28F0A69088E}">
      <dsp:nvSpPr>
        <dsp:cNvPr id="0" name=""/>
        <dsp:cNvSpPr/>
      </dsp:nvSpPr>
      <dsp:spPr>
        <a:xfrm>
          <a:off x="995308" y="1282943"/>
          <a:ext cx="5020795" cy="102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50" tIns="108250" rIns="108250" bIns="1082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Summarise your key thoughts and consider the larger implications of your study</a:t>
          </a:r>
          <a:endParaRPr lang="en-US" sz="1400" kern="1200"/>
        </a:p>
      </dsp:txBody>
      <dsp:txXfrm>
        <a:off x="995308" y="1282943"/>
        <a:ext cx="5020795" cy="1022838"/>
      </dsp:txXfrm>
    </dsp:sp>
    <dsp:sp modelId="{003BC2D1-C67F-44E6-BE20-E281D8F16A38}">
      <dsp:nvSpPr>
        <dsp:cNvPr id="0" name=""/>
        <dsp:cNvSpPr/>
      </dsp:nvSpPr>
      <dsp:spPr>
        <a:xfrm>
          <a:off x="0" y="2561491"/>
          <a:ext cx="6105526" cy="861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0810D9-036F-4A56-A9F5-F1078F0A9CF6}">
      <dsp:nvSpPr>
        <dsp:cNvPr id="0" name=""/>
        <dsp:cNvSpPr/>
      </dsp:nvSpPr>
      <dsp:spPr>
        <a:xfrm>
          <a:off x="260554" y="2755292"/>
          <a:ext cx="474198" cy="4737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32868-0B72-41E4-9272-1B57AE8F43DB}">
      <dsp:nvSpPr>
        <dsp:cNvPr id="0" name=""/>
        <dsp:cNvSpPr/>
      </dsp:nvSpPr>
      <dsp:spPr>
        <a:xfrm>
          <a:off x="995308" y="2561491"/>
          <a:ext cx="5020795" cy="102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50" tIns="108250" rIns="108250" bIns="1082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What is the significance of your findings?</a:t>
          </a:r>
          <a:endParaRPr lang="en-US" sz="1400" kern="1200"/>
        </a:p>
      </dsp:txBody>
      <dsp:txXfrm>
        <a:off x="995308" y="2561491"/>
        <a:ext cx="5020795" cy="1022838"/>
      </dsp:txXfrm>
    </dsp:sp>
    <dsp:sp modelId="{D01D569C-1820-4C2E-BACB-49A51B3E7CB6}">
      <dsp:nvSpPr>
        <dsp:cNvPr id="0" name=""/>
        <dsp:cNvSpPr/>
      </dsp:nvSpPr>
      <dsp:spPr>
        <a:xfrm>
          <a:off x="0" y="3840040"/>
          <a:ext cx="6105526" cy="86133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552756-AAE4-4D94-8F26-FCAD7C976C62}">
      <dsp:nvSpPr>
        <dsp:cNvPr id="0" name=""/>
        <dsp:cNvSpPr/>
      </dsp:nvSpPr>
      <dsp:spPr>
        <a:xfrm>
          <a:off x="260554" y="4033841"/>
          <a:ext cx="474198" cy="4737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4C2A9-671D-4CAF-88AB-189920E56F94}">
      <dsp:nvSpPr>
        <dsp:cNvPr id="0" name=""/>
        <dsp:cNvSpPr/>
      </dsp:nvSpPr>
      <dsp:spPr>
        <a:xfrm>
          <a:off x="995308" y="3840040"/>
          <a:ext cx="5020795" cy="10228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50" tIns="108250" rIns="108250" bIns="1082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baseline="0"/>
            <a:t>What further research could/should be done around this topic- drawn out from your research?</a:t>
          </a:r>
          <a:endParaRPr lang="en-US" sz="1400" kern="1200"/>
        </a:p>
      </dsp:txBody>
      <dsp:txXfrm>
        <a:off x="995308" y="3840040"/>
        <a:ext cx="5020795" cy="10228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F0825-E50D-4C87-93D0-E6B83AF4E88D}">
      <dsp:nvSpPr>
        <dsp:cNvPr id="0" name=""/>
        <dsp:cNvSpPr/>
      </dsp:nvSpPr>
      <dsp:spPr>
        <a:xfrm>
          <a:off x="0" y="594"/>
          <a:ext cx="6105526" cy="1390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99430-59B5-4431-B70A-53F47F2FE0A8}">
      <dsp:nvSpPr>
        <dsp:cNvPr id="0" name=""/>
        <dsp:cNvSpPr/>
      </dsp:nvSpPr>
      <dsp:spPr>
        <a:xfrm>
          <a:off x="420568" y="313413"/>
          <a:ext cx="764670" cy="7646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E3A60-B6D1-4D58-9E38-86BA8EFF8C38}">
      <dsp:nvSpPr>
        <dsp:cNvPr id="0" name=""/>
        <dsp:cNvSpPr/>
      </dsp:nvSpPr>
      <dsp:spPr>
        <a:xfrm>
          <a:off x="1605808" y="594"/>
          <a:ext cx="4499717" cy="1390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41" tIns="147141" rIns="147141" bIns="147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baseline="0"/>
            <a:t>These should link well to the study (especially the conclusion)</a:t>
          </a:r>
          <a:endParaRPr lang="en-US" sz="2000" kern="1200"/>
        </a:p>
      </dsp:txBody>
      <dsp:txXfrm>
        <a:off x="1605808" y="594"/>
        <a:ext cx="4499717" cy="1390310"/>
      </dsp:txXfrm>
    </dsp:sp>
    <dsp:sp modelId="{58794D87-EEDA-4A38-B230-71BDCF47169B}">
      <dsp:nvSpPr>
        <dsp:cNvPr id="0" name=""/>
        <dsp:cNvSpPr/>
      </dsp:nvSpPr>
      <dsp:spPr>
        <a:xfrm>
          <a:off x="0" y="1738481"/>
          <a:ext cx="6105526" cy="1390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60641B-9663-48D7-84DA-E46195BC1212}">
      <dsp:nvSpPr>
        <dsp:cNvPr id="0" name=""/>
        <dsp:cNvSpPr/>
      </dsp:nvSpPr>
      <dsp:spPr>
        <a:xfrm>
          <a:off x="420568" y="2051301"/>
          <a:ext cx="764670" cy="7646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870DA-45E2-4B3A-9FA3-AFB34364EA7C}">
      <dsp:nvSpPr>
        <dsp:cNvPr id="0" name=""/>
        <dsp:cNvSpPr/>
      </dsp:nvSpPr>
      <dsp:spPr>
        <a:xfrm>
          <a:off x="1605808" y="1738481"/>
          <a:ext cx="4499717" cy="1390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41" tIns="147141" rIns="147141" bIns="147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baseline="0"/>
            <a:t>These may be used to help you consider topics for your thesis</a:t>
          </a:r>
          <a:endParaRPr lang="en-US" sz="2000" kern="1200"/>
        </a:p>
      </dsp:txBody>
      <dsp:txXfrm>
        <a:off x="1605808" y="1738481"/>
        <a:ext cx="4499717" cy="1390310"/>
      </dsp:txXfrm>
    </dsp:sp>
    <dsp:sp modelId="{F89D439F-97AD-4F5E-A7B3-100D52E36B43}">
      <dsp:nvSpPr>
        <dsp:cNvPr id="0" name=""/>
        <dsp:cNvSpPr/>
      </dsp:nvSpPr>
      <dsp:spPr>
        <a:xfrm>
          <a:off x="0" y="3476369"/>
          <a:ext cx="6105526" cy="1390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DAFDA3-48F1-4DC4-A50F-F1341A8752D3}">
      <dsp:nvSpPr>
        <dsp:cNvPr id="0" name=""/>
        <dsp:cNvSpPr/>
      </dsp:nvSpPr>
      <dsp:spPr>
        <a:xfrm>
          <a:off x="420568" y="3789189"/>
          <a:ext cx="764670" cy="7646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6C6F9C-DA5A-41A9-876D-CAB79049C63E}">
      <dsp:nvSpPr>
        <dsp:cNvPr id="0" name=""/>
        <dsp:cNvSpPr/>
      </dsp:nvSpPr>
      <dsp:spPr>
        <a:xfrm>
          <a:off x="1605808" y="3476369"/>
          <a:ext cx="4499717" cy="1390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141" tIns="147141" rIns="147141" bIns="147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baseline="0"/>
            <a:t>Keep these brief- bullet pointed</a:t>
          </a:r>
          <a:endParaRPr lang="en-US" sz="2000" kern="1200"/>
        </a:p>
      </dsp:txBody>
      <dsp:txXfrm>
        <a:off x="1605808" y="3476369"/>
        <a:ext cx="4499717" cy="1390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B0F7D69-D93C-4C38-A23D-76E000D691CD}"/>
              </a:ext>
            </a:extLst>
          </p:cNvPr>
          <p:cNvSpPr/>
          <p:nvPr/>
        </p:nvSpPr>
        <p:spPr>
          <a:xfrm>
            <a:off x="0" y="0"/>
            <a:ext cx="3496422" cy="6858000"/>
          </a:xfrm>
          <a:custGeom>
            <a:avLst/>
            <a:gdLst>
              <a:gd name="connsiteX0" fmla="*/ 0 w 3496422"/>
              <a:gd name="connsiteY0" fmla="*/ 0 h 6858000"/>
              <a:gd name="connsiteX1" fmla="*/ 1873399 w 3496422"/>
              <a:gd name="connsiteY1" fmla="*/ 0 h 6858000"/>
              <a:gd name="connsiteX2" fmla="*/ 1895523 w 3496422"/>
              <a:gd name="connsiteY2" fmla="*/ 14997 h 6858000"/>
              <a:gd name="connsiteX3" fmla="*/ 3496422 w 3496422"/>
              <a:gd name="connsiteY3" fmla="*/ 3621656 h 6858000"/>
              <a:gd name="connsiteX4" fmla="*/ 1622072 w 3496422"/>
              <a:gd name="connsiteY4" fmla="*/ 6374814 h 6858000"/>
              <a:gd name="connsiteX5" fmla="*/ 1105424 w 3496422"/>
              <a:gd name="connsiteY5" fmla="*/ 6780599 h 6858000"/>
              <a:gd name="connsiteX6" fmla="*/ 993668 w 3496422"/>
              <a:gd name="connsiteY6" fmla="*/ 6858000 h 6858000"/>
              <a:gd name="connsiteX7" fmla="*/ 0 w 349642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346268"/>
            <a:ext cx="7060135" cy="3285207"/>
          </a:xfrm>
        </p:spPr>
        <p:txBody>
          <a:bodyPr anchor="b">
            <a:noAutofit/>
          </a:bodyPr>
          <a:lstStyle>
            <a:lvl1pPr algn="l">
              <a:lnSpc>
                <a:spcPct val="120000"/>
              </a:lnSpc>
              <a:defRPr sz="5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62312" y="4631475"/>
            <a:ext cx="7052117" cy="1150200"/>
          </a:xfrm>
        </p:spPr>
        <p:txBody>
          <a:bodyPr lIns="109728" tIns="109728" rIns="109728" bIns="91440"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23E5C65-E22A-4865-9449-10140D62B6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4295" y="617415"/>
            <a:ext cx="7123723" cy="457200"/>
          </a:xfrm>
        </p:spPr>
        <p:txBody>
          <a:bodyPr/>
          <a:lstStyle>
            <a:lvl1pPr algn="l">
              <a:defRPr/>
            </a:lvl1pPr>
          </a:lstStyle>
          <a:p>
            <a:fld id="{12241623-A064-4BED-B073-BA4D61433402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EF9C3DE0-E7F5-4B4D-B5AF-CDE724CE7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5" y="6170490"/>
            <a:ext cx="5588349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48C1E146-840A-4217-B63E-62E5CF890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5600" y="6170490"/>
            <a:ext cx="1198829" cy="457200"/>
          </a:xfrm>
        </p:spPr>
        <p:txBody>
          <a:bodyPr/>
          <a:lstStyle>
            <a:lvl1pPr algn="r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CD419D4-EA9D-42D9-BF62-B07F0B7B672B}"/>
              </a:ext>
            </a:extLst>
          </p:cNvPr>
          <p:cNvSpPr/>
          <p:nvPr/>
        </p:nvSpPr>
        <p:spPr>
          <a:xfrm>
            <a:off x="1375409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1C6FEC9B-9608-4181-A9E5-A1B80E72021C}"/>
              </a:ext>
            </a:extLst>
          </p:cNvPr>
          <p:cNvSpPr/>
          <p:nvPr/>
        </p:nvSpPr>
        <p:spPr>
          <a:xfrm>
            <a:off x="1155402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B1564ED-F26F-451D-97D6-A6EC3E83FD55}"/>
              </a:ext>
            </a:extLst>
          </p:cNvPr>
          <p:cNvSpPr/>
          <p:nvPr/>
        </p:nvSpPr>
        <p:spPr>
          <a:xfrm>
            <a:off x="924161" y="0"/>
            <a:ext cx="2261351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278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23EF53-7767-4C94-BEF6-D45292794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3E5F3-28EE-488F-BD53-B744C06C3DEC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CF12700-F905-4CFA-970C-C81E05A64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A1B1EE2-BCA3-432B-A32D-B04C7F1DD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596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84A89F5-6982-40AE-8108-88B93E85C8FF}"/>
              </a:ext>
            </a:extLst>
          </p:cNvPr>
          <p:cNvGrpSpPr/>
          <p:nvPr/>
        </p:nvGrpSpPr>
        <p:grpSpPr>
          <a:xfrm>
            <a:off x="3124577" y="0"/>
            <a:ext cx="4389519" cy="2916937"/>
            <a:chOff x="3124577" y="0"/>
            <a:chExt cx="4389519" cy="291693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0BED93-E30B-4492-A268-84C33CA4F067}"/>
                </a:ext>
              </a:extLst>
            </p:cNvPr>
            <p:cNvSpPr/>
            <p:nvPr/>
          </p:nvSpPr>
          <p:spPr>
            <a:xfrm>
              <a:off x="3320637" y="0"/>
              <a:ext cx="4013331" cy="2742133"/>
            </a:xfrm>
            <a:custGeom>
              <a:avLst/>
              <a:gdLst>
                <a:gd name="connsiteX0" fmla="*/ 294151 w 4013331"/>
                <a:gd name="connsiteY0" fmla="*/ 0 h 2742133"/>
                <a:gd name="connsiteX1" fmla="*/ 3844057 w 4013331"/>
                <a:gd name="connsiteY1" fmla="*/ 0 h 2742133"/>
                <a:gd name="connsiteX2" fmla="*/ 3892490 w 4013331"/>
                <a:gd name="connsiteY2" fmla="*/ 131440 h 2742133"/>
                <a:gd name="connsiteX3" fmla="*/ 4013331 w 4013331"/>
                <a:gd name="connsiteY3" fmla="*/ 941251 h 2742133"/>
                <a:gd name="connsiteX4" fmla="*/ 3804827 w 4013331"/>
                <a:gd name="connsiteY4" fmla="*/ 1540292 h 2742133"/>
                <a:gd name="connsiteX5" fmla="*/ 3187498 w 4013331"/>
                <a:gd name="connsiteY5" fmla="*/ 2098087 h 2742133"/>
                <a:gd name="connsiteX6" fmla="*/ 3051769 w 4013331"/>
                <a:gd name="connsiteY6" fmla="*/ 2204787 h 2742133"/>
                <a:gd name="connsiteX7" fmla="*/ 1936476 w 4013331"/>
                <a:gd name="connsiteY7" fmla="*/ 2742133 h 2742133"/>
                <a:gd name="connsiteX8" fmla="*/ 467303 w 4013331"/>
                <a:gd name="connsiteY8" fmla="*/ 1868695 h 2742133"/>
                <a:gd name="connsiteX9" fmla="*/ 310732 w 4013331"/>
                <a:gd name="connsiteY9" fmla="*/ 1645244 h 2742133"/>
                <a:gd name="connsiteX10" fmla="*/ 0 w 4013331"/>
                <a:gd name="connsiteY10" fmla="*/ 941251 h 2742133"/>
                <a:gd name="connsiteX11" fmla="*/ 187749 w 4013331"/>
                <a:gd name="connsiteY11" fmla="*/ 183076 h 2742133"/>
                <a:gd name="connsiteX12" fmla="*/ 288888 w 4013331"/>
                <a:gd name="connsiteY12" fmla="*/ 7329 h 27421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013331" h="2742133">
                  <a:moveTo>
                    <a:pt x="294151" y="0"/>
                  </a:moveTo>
                  <a:lnTo>
                    <a:pt x="3844057" y="0"/>
                  </a:lnTo>
                  <a:lnTo>
                    <a:pt x="3892490" y="131440"/>
                  </a:lnTo>
                  <a:cubicBezTo>
                    <a:pt x="3971777" y="378867"/>
                    <a:pt x="4013331" y="652783"/>
                    <a:pt x="4013331" y="941251"/>
                  </a:cubicBezTo>
                  <a:cubicBezTo>
                    <a:pt x="4013331" y="1171430"/>
                    <a:pt x="3948997" y="1356167"/>
                    <a:pt x="3804827" y="1540292"/>
                  </a:cubicBezTo>
                  <a:cubicBezTo>
                    <a:pt x="3654026" y="1732895"/>
                    <a:pt x="3427436" y="1910292"/>
                    <a:pt x="3187498" y="2098087"/>
                  </a:cubicBezTo>
                  <a:cubicBezTo>
                    <a:pt x="3143231" y="2132693"/>
                    <a:pt x="3097499" y="2168522"/>
                    <a:pt x="3051769" y="2204787"/>
                  </a:cubicBezTo>
                  <a:cubicBezTo>
                    <a:pt x="2642425" y="2529345"/>
                    <a:pt x="2343664" y="2742133"/>
                    <a:pt x="1936476" y="2742133"/>
                  </a:cubicBezTo>
                  <a:cubicBezTo>
                    <a:pt x="1316045" y="2742133"/>
                    <a:pt x="876647" y="2480932"/>
                    <a:pt x="467303" y="1868695"/>
                  </a:cubicBezTo>
                  <a:cubicBezTo>
                    <a:pt x="413736" y="1788559"/>
                    <a:pt x="361372" y="1715679"/>
                    <a:pt x="310732" y="1645244"/>
                  </a:cubicBezTo>
                  <a:cubicBezTo>
                    <a:pt x="100850" y="1353195"/>
                    <a:pt x="0" y="1201315"/>
                    <a:pt x="0" y="941251"/>
                  </a:cubicBezTo>
                  <a:cubicBezTo>
                    <a:pt x="0" y="683021"/>
                    <a:pt x="63214" y="427935"/>
                    <a:pt x="187749" y="183076"/>
                  </a:cubicBezTo>
                  <a:cubicBezTo>
                    <a:pt x="218215" y="123194"/>
                    <a:pt x="251953" y="64578"/>
                    <a:pt x="288888" y="7329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65F60C1-CD8B-4326-9B24-3D197CF382A6}"/>
                </a:ext>
              </a:extLst>
            </p:cNvPr>
            <p:cNvSpPr/>
            <p:nvPr/>
          </p:nvSpPr>
          <p:spPr>
            <a:xfrm>
              <a:off x="3566319" y="0"/>
              <a:ext cx="3401415" cy="2440484"/>
            </a:xfrm>
            <a:custGeom>
              <a:avLst/>
              <a:gdLst>
                <a:gd name="connsiteX0" fmla="*/ 332917 w 3401415"/>
                <a:gd name="connsiteY0" fmla="*/ 0 h 2440484"/>
                <a:gd name="connsiteX1" fmla="*/ 3207137 w 3401415"/>
                <a:gd name="connsiteY1" fmla="*/ 0 h 2440484"/>
                <a:gd name="connsiteX2" fmla="*/ 3242654 w 3401415"/>
                <a:gd name="connsiteY2" fmla="*/ 74937 h 2440484"/>
                <a:gd name="connsiteX3" fmla="*/ 3401415 w 3401415"/>
                <a:gd name="connsiteY3" fmla="*/ 914184 h 2440484"/>
                <a:gd name="connsiteX4" fmla="*/ 3224702 w 3401415"/>
                <a:gd name="connsiteY4" fmla="*/ 1421888 h 2440484"/>
                <a:gd name="connsiteX5" fmla="*/ 2701498 w 3401415"/>
                <a:gd name="connsiteY5" fmla="*/ 1894635 h 2440484"/>
                <a:gd name="connsiteX6" fmla="*/ 2586463 w 3401415"/>
                <a:gd name="connsiteY6" fmla="*/ 1985068 h 2440484"/>
                <a:gd name="connsiteX7" fmla="*/ 1641219 w 3401415"/>
                <a:gd name="connsiteY7" fmla="*/ 2440484 h 2440484"/>
                <a:gd name="connsiteX8" fmla="*/ 396053 w 3401415"/>
                <a:gd name="connsiteY8" fmla="*/ 1700219 h 2440484"/>
                <a:gd name="connsiteX9" fmla="*/ 263354 w 3401415"/>
                <a:gd name="connsiteY9" fmla="*/ 1510839 h 2440484"/>
                <a:gd name="connsiteX10" fmla="*/ 0 w 3401415"/>
                <a:gd name="connsiteY10" fmla="*/ 914184 h 2440484"/>
                <a:gd name="connsiteX11" fmla="*/ 159122 w 3401415"/>
                <a:gd name="connsiteY11" fmla="*/ 271610 h 2440484"/>
                <a:gd name="connsiteX12" fmla="*/ 244841 w 3401415"/>
                <a:gd name="connsiteY12" fmla="*/ 122658 h 2440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01415" h="2440484">
                  <a:moveTo>
                    <a:pt x="332917" y="0"/>
                  </a:moveTo>
                  <a:lnTo>
                    <a:pt x="3207137" y="0"/>
                  </a:lnTo>
                  <a:lnTo>
                    <a:pt x="3242654" y="74937"/>
                  </a:lnTo>
                  <a:cubicBezTo>
                    <a:pt x="3346386" y="322243"/>
                    <a:pt x="3401415" y="608579"/>
                    <a:pt x="3401415" y="914184"/>
                  </a:cubicBezTo>
                  <a:cubicBezTo>
                    <a:pt x="3401415" y="1109268"/>
                    <a:pt x="3346890" y="1265837"/>
                    <a:pt x="3224702" y="1421888"/>
                  </a:cubicBezTo>
                  <a:cubicBezTo>
                    <a:pt x="3096894" y="1585125"/>
                    <a:pt x="2904852" y="1735475"/>
                    <a:pt x="2701498" y="1894635"/>
                  </a:cubicBezTo>
                  <a:cubicBezTo>
                    <a:pt x="2663980" y="1923966"/>
                    <a:pt x="2625221" y="1954332"/>
                    <a:pt x="2586463" y="1985068"/>
                  </a:cubicBezTo>
                  <a:cubicBezTo>
                    <a:pt x="2239532" y="2260140"/>
                    <a:pt x="1986324" y="2440484"/>
                    <a:pt x="1641219" y="2440484"/>
                  </a:cubicBezTo>
                  <a:cubicBezTo>
                    <a:pt x="1115386" y="2440484"/>
                    <a:pt x="742984" y="2219109"/>
                    <a:pt x="396053" y="1700219"/>
                  </a:cubicBezTo>
                  <a:cubicBezTo>
                    <a:pt x="350653" y="1632303"/>
                    <a:pt x="306273" y="1570535"/>
                    <a:pt x="263354" y="1510839"/>
                  </a:cubicBezTo>
                  <a:cubicBezTo>
                    <a:pt x="85473" y="1263318"/>
                    <a:pt x="0" y="1134597"/>
                    <a:pt x="0" y="914184"/>
                  </a:cubicBezTo>
                  <a:cubicBezTo>
                    <a:pt x="0" y="695327"/>
                    <a:pt x="53576" y="479135"/>
                    <a:pt x="159122" y="271610"/>
                  </a:cubicBezTo>
                  <a:cubicBezTo>
                    <a:pt x="184943" y="220858"/>
                    <a:pt x="213538" y="171179"/>
                    <a:pt x="244841" y="122658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9511D06-104E-440E-8049-4CDCE4B87E96}"/>
                </a:ext>
              </a:extLst>
            </p:cNvPr>
            <p:cNvSpPr/>
            <p:nvPr/>
          </p:nvSpPr>
          <p:spPr>
            <a:xfrm>
              <a:off x="3232490" y="0"/>
              <a:ext cx="4164597" cy="2817185"/>
            </a:xfrm>
            <a:custGeom>
              <a:avLst/>
              <a:gdLst>
                <a:gd name="connsiteX0" fmla="*/ 237339 w 4130517"/>
                <a:gd name="connsiteY0" fmla="*/ 0 h 2806419"/>
                <a:gd name="connsiteX1" fmla="*/ 3997489 w 4130517"/>
                <a:gd name="connsiteY1" fmla="*/ 0 h 2806419"/>
                <a:gd name="connsiteX2" fmla="*/ 4006148 w 4130517"/>
                <a:gd name="connsiteY2" fmla="*/ 24333 h 2806419"/>
                <a:gd name="connsiteX3" fmla="*/ 4130517 w 4130517"/>
                <a:gd name="connsiteY3" fmla="*/ 887307 h 2806419"/>
                <a:gd name="connsiteX4" fmla="*/ 3915925 w 4130517"/>
                <a:gd name="connsiteY4" fmla="*/ 1525677 h 2806419"/>
                <a:gd name="connsiteX5" fmla="*/ 3280571 w 4130517"/>
                <a:gd name="connsiteY5" fmla="*/ 2120090 h 2806419"/>
                <a:gd name="connsiteX6" fmla="*/ 3140878 w 4130517"/>
                <a:gd name="connsiteY6" fmla="*/ 2233796 h 2806419"/>
                <a:gd name="connsiteX7" fmla="*/ 1993019 w 4130517"/>
                <a:gd name="connsiteY7" fmla="*/ 2806419 h 2806419"/>
                <a:gd name="connsiteX8" fmla="*/ 480948 w 4130517"/>
                <a:gd name="connsiteY8" fmla="*/ 1875638 h 2806419"/>
                <a:gd name="connsiteX9" fmla="*/ 319805 w 4130517"/>
                <a:gd name="connsiteY9" fmla="*/ 1637519 h 2806419"/>
                <a:gd name="connsiteX10" fmla="*/ 0 w 4130517"/>
                <a:gd name="connsiteY10" fmla="*/ 887307 h 2806419"/>
                <a:gd name="connsiteX11" fmla="*/ 193231 w 4130517"/>
                <a:gd name="connsiteY11" fmla="*/ 79360 h 28064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130517" h="2806419">
                  <a:moveTo>
                    <a:pt x="237339" y="0"/>
                  </a:moveTo>
                  <a:lnTo>
                    <a:pt x="3997489" y="0"/>
                  </a:lnTo>
                  <a:lnTo>
                    <a:pt x="4006148" y="24333"/>
                  </a:lnTo>
                  <a:cubicBezTo>
                    <a:pt x="4087750" y="288004"/>
                    <a:pt x="4130517" y="579903"/>
                    <a:pt x="4130517" y="887307"/>
                  </a:cubicBezTo>
                  <a:cubicBezTo>
                    <a:pt x="4130517" y="1132599"/>
                    <a:pt x="4064304" y="1329464"/>
                    <a:pt x="3915925" y="1525677"/>
                  </a:cubicBezTo>
                  <a:cubicBezTo>
                    <a:pt x="3760721" y="1730924"/>
                    <a:pt x="3527514" y="1919967"/>
                    <a:pt x="3280571" y="2120090"/>
                  </a:cubicBezTo>
                  <a:cubicBezTo>
                    <a:pt x="3235011" y="2156968"/>
                    <a:pt x="3187944" y="2195151"/>
                    <a:pt x="3140878" y="2233796"/>
                  </a:cubicBezTo>
                  <a:cubicBezTo>
                    <a:pt x="2719582" y="2579662"/>
                    <a:pt x="2412097" y="2806419"/>
                    <a:pt x="1993019" y="2806419"/>
                  </a:cubicBezTo>
                  <a:cubicBezTo>
                    <a:pt x="1354472" y="2806419"/>
                    <a:pt x="902244" y="2528070"/>
                    <a:pt x="480948" y="1875638"/>
                  </a:cubicBezTo>
                  <a:cubicBezTo>
                    <a:pt x="425816" y="1790244"/>
                    <a:pt x="371924" y="1712578"/>
                    <a:pt x="319805" y="1637519"/>
                  </a:cubicBezTo>
                  <a:cubicBezTo>
                    <a:pt x="103795" y="1326296"/>
                    <a:pt x="0" y="1164446"/>
                    <a:pt x="0" y="887307"/>
                  </a:cubicBezTo>
                  <a:cubicBezTo>
                    <a:pt x="0" y="612125"/>
                    <a:pt x="65060" y="340293"/>
                    <a:pt x="193231" y="79360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64F6B39-7B0A-4839-9F52-1FFA2044F248}"/>
                </a:ext>
              </a:extLst>
            </p:cNvPr>
            <p:cNvSpPr/>
            <p:nvPr/>
          </p:nvSpPr>
          <p:spPr>
            <a:xfrm>
              <a:off x="3124577" y="0"/>
              <a:ext cx="4389519" cy="2916937"/>
            </a:xfrm>
            <a:custGeom>
              <a:avLst/>
              <a:gdLst>
                <a:gd name="connsiteX0" fmla="*/ 208215 w 4389519"/>
                <a:gd name="connsiteY0" fmla="*/ 0 h 2916937"/>
                <a:gd name="connsiteX1" fmla="*/ 4284014 w 4389519"/>
                <a:gd name="connsiteY1" fmla="*/ 0 h 2916937"/>
                <a:gd name="connsiteX2" fmla="*/ 4335794 w 4389519"/>
                <a:gd name="connsiteY2" fmla="*/ 207911 h 2916937"/>
                <a:gd name="connsiteX3" fmla="*/ 4376420 w 4389519"/>
                <a:gd name="connsiteY3" fmla="*/ 1078865 h 2916937"/>
                <a:gd name="connsiteX4" fmla="*/ 4090147 w 4389519"/>
                <a:gd name="connsiteY4" fmla="*/ 1734728 h 2916937"/>
                <a:gd name="connsiteX5" fmla="*/ 3362552 w 4389519"/>
                <a:gd name="connsiteY5" fmla="*/ 2305097 h 2916937"/>
                <a:gd name="connsiteX6" fmla="*/ 3204152 w 4389519"/>
                <a:gd name="connsiteY6" fmla="*/ 2412521 h 2916937"/>
                <a:gd name="connsiteX7" fmla="*/ 1936072 w 4389519"/>
                <a:gd name="connsiteY7" fmla="*/ 2912360 h 2916937"/>
                <a:gd name="connsiteX8" fmla="*/ 421690 w 4389519"/>
                <a:gd name="connsiteY8" fmla="*/ 1787063 h 2916937"/>
                <a:gd name="connsiteX9" fmla="*/ 273167 w 4389519"/>
                <a:gd name="connsiteY9" fmla="*/ 1520080 h 2916937"/>
                <a:gd name="connsiteX10" fmla="*/ 4118 w 4389519"/>
                <a:gd name="connsiteY10" fmla="*/ 696338 h 2916937"/>
                <a:gd name="connsiteX11" fmla="*/ 175984 w 4389519"/>
                <a:gd name="connsiteY11" fmla="*/ 60381 h 2916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389519" h="2916937">
                  <a:moveTo>
                    <a:pt x="208215" y="0"/>
                  </a:moveTo>
                  <a:lnTo>
                    <a:pt x="4284014" y="0"/>
                  </a:lnTo>
                  <a:lnTo>
                    <a:pt x="4335794" y="207911"/>
                  </a:lnTo>
                  <a:cubicBezTo>
                    <a:pt x="4388748" y="479686"/>
                    <a:pt x="4403109" y="773803"/>
                    <a:pt x="4376420" y="1078865"/>
                  </a:cubicBezTo>
                  <a:cubicBezTo>
                    <a:pt x="4353703" y="1338514"/>
                    <a:pt x="4265383" y="1540772"/>
                    <a:pt x="4090147" y="1734728"/>
                  </a:cubicBezTo>
                  <a:cubicBezTo>
                    <a:pt x="3906850" y="1937616"/>
                    <a:pt x="3642485" y="2116128"/>
                    <a:pt x="3362552" y="2305097"/>
                  </a:cubicBezTo>
                  <a:cubicBezTo>
                    <a:pt x="3310910" y="2339914"/>
                    <a:pt x="3257553" y="2375972"/>
                    <a:pt x="3204152" y="2412521"/>
                  </a:cubicBezTo>
                  <a:cubicBezTo>
                    <a:pt x="2726165" y="2739616"/>
                    <a:pt x="2379682" y="2951171"/>
                    <a:pt x="1936072" y="2912360"/>
                  </a:cubicBezTo>
                  <a:cubicBezTo>
                    <a:pt x="1260148" y="2853224"/>
                    <a:pt x="807225" y="2516700"/>
                    <a:pt x="421690" y="1787063"/>
                  </a:cubicBezTo>
                  <a:cubicBezTo>
                    <a:pt x="371240" y="1691563"/>
                    <a:pt x="321385" y="1604361"/>
                    <a:pt x="273167" y="1520080"/>
                  </a:cubicBezTo>
                  <a:cubicBezTo>
                    <a:pt x="73334" y="1170636"/>
                    <a:pt x="-21548" y="989700"/>
                    <a:pt x="4118" y="696338"/>
                  </a:cubicBezTo>
                  <a:cubicBezTo>
                    <a:pt x="23232" y="477870"/>
                    <a:pt x="80908" y="264786"/>
                    <a:pt x="175984" y="60381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3099122-D80B-4389-A1CF-52C635217F4B}"/>
              </a:ext>
            </a:extLst>
          </p:cNvPr>
          <p:cNvGrpSpPr/>
          <p:nvPr/>
        </p:nvGrpSpPr>
        <p:grpSpPr>
          <a:xfrm>
            <a:off x="8122942" y="0"/>
            <a:ext cx="4069058" cy="3547008"/>
            <a:chOff x="8122942" y="0"/>
            <a:chExt cx="4069058" cy="3547008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CA535D59-CDAA-4AA9-84AC-A6142E857FE2}"/>
                </a:ext>
              </a:extLst>
            </p:cNvPr>
            <p:cNvSpPr/>
            <p:nvPr/>
          </p:nvSpPr>
          <p:spPr>
            <a:xfrm>
              <a:off x="8122942" y="0"/>
              <a:ext cx="4069058" cy="3547008"/>
            </a:xfrm>
            <a:custGeom>
              <a:avLst/>
              <a:gdLst>
                <a:gd name="connsiteX0" fmla="*/ 305212 w 4069058"/>
                <a:gd name="connsiteY0" fmla="*/ 0 h 3547008"/>
                <a:gd name="connsiteX1" fmla="*/ 4069058 w 4069058"/>
                <a:gd name="connsiteY1" fmla="*/ 0 h 3547008"/>
                <a:gd name="connsiteX2" fmla="*/ 4069058 w 4069058"/>
                <a:gd name="connsiteY2" fmla="*/ 2865785 h 3547008"/>
                <a:gd name="connsiteX3" fmla="*/ 3996814 w 4069058"/>
                <a:gd name="connsiteY3" fmla="*/ 2947457 h 3547008"/>
                <a:gd name="connsiteX4" fmla="*/ 2732780 w 4069058"/>
                <a:gd name="connsiteY4" fmla="*/ 3541640 h 3547008"/>
                <a:gd name="connsiteX5" fmla="*/ 1317550 w 4069058"/>
                <a:gd name="connsiteY5" fmla="*/ 3015110 h 3547008"/>
                <a:gd name="connsiteX6" fmla="*/ 1140977 w 4069058"/>
                <a:gd name="connsiteY6" fmla="*/ 2901419 h 3547008"/>
                <a:gd name="connsiteX7" fmla="*/ 330269 w 4069058"/>
                <a:gd name="connsiteY7" fmla="*/ 2297252 h 3547008"/>
                <a:gd name="connsiteX8" fmla="*/ 13299 w 4069058"/>
                <a:gd name="connsiteY8" fmla="*/ 1599966 h 3547008"/>
                <a:gd name="connsiteX9" fmla="*/ 217457 w 4069058"/>
                <a:gd name="connsiteY9" fmla="*/ 178659 h 35470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69058" h="3547008">
                  <a:moveTo>
                    <a:pt x="305212" y="0"/>
                  </a:moveTo>
                  <a:lnTo>
                    <a:pt x="4069058" y="0"/>
                  </a:lnTo>
                  <a:lnTo>
                    <a:pt x="4069058" y="2865785"/>
                  </a:lnTo>
                  <a:lnTo>
                    <a:pt x="3996814" y="2947457"/>
                  </a:lnTo>
                  <a:cubicBezTo>
                    <a:pt x="3654887" y="3311545"/>
                    <a:pt x="3252443" y="3496175"/>
                    <a:pt x="2732780" y="3541640"/>
                  </a:cubicBezTo>
                  <a:cubicBezTo>
                    <a:pt x="2236701" y="3585041"/>
                    <a:pt x="1850359" y="3361306"/>
                    <a:pt x="1317550" y="3015110"/>
                  </a:cubicBezTo>
                  <a:cubicBezTo>
                    <a:pt x="1258026" y="2976425"/>
                    <a:pt x="1198546" y="2938265"/>
                    <a:pt x="1140977" y="2901419"/>
                  </a:cubicBezTo>
                  <a:cubicBezTo>
                    <a:pt x="828927" y="2701433"/>
                    <a:pt x="534230" y="2512513"/>
                    <a:pt x="330269" y="2297252"/>
                  </a:cubicBezTo>
                  <a:cubicBezTo>
                    <a:pt x="135278" y="2091465"/>
                    <a:pt x="37487" y="1876435"/>
                    <a:pt x="13299" y="1599966"/>
                  </a:cubicBezTo>
                  <a:cubicBezTo>
                    <a:pt x="-32170" y="1080250"/>
                    <a:pt x="39709" y="589889"/>
                    <a:pt x="217457" y="178659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D6948CC-6D51-4092-887C-B0664DC102C7}"/>
                </a:ext>
              </a:extLst>
            </p:cNvPr>
            <p:cNvSpPr/>
            <p:nvPr/>
          </p:nvSpPr>
          <p:spPr>
            <a:xfrm flipH="1">
              <a:off x="8319994" y="0"/>
              <a:ext cx="3872006" cy="3321595"/>
            </a:xfrm>
            <a:custGeom>
              <a:avLst/>
              <a:gdLst>
                <a:gd name="connsiteX0" fmla="*/ 3466434 w 3872006"/>
                <a:gd name="connsiteY0" fmla="*/ 0 h 3321595"/>
                <a:gd name="connsiteX1" fmla="*/ 65800 w 3872006"/>
                <a:gd name="connsiteY1" fmla="*/ 0 h 3321595"/>
                <a:gd name="connsiteX2" fmla="*/ 0 w 3872006"/>
                <a:gd name="connsiteY2" fmla="*/ 59511 h 3321595"/>
                <a:gd name="connsiteX3" fmla="*/ 0 w 3872006"/>
                <a:gd name="connsiteY3" fmla="*/ 2518435 h 3321595"/>
                <a:gd name="connsiteX4" fmla="*/ 80122 w 3872006"/>
                <a:gd name="connsiteY4" fmla="*/ 2618704 h 3321595"/>
                <a:gd name="connsiteX5" fmla="*/ 1549501 w 3872006"/>
                <a:gd name="connsiteY5" fmla="*/ 3321595 h 3321595"/>
                <a:gd name="connsiteX6" fmla="*/ 2796711 w 3872006"/>
                <a:gd name="connsiteY6" fmla="*/ 2749441 h 3321595"/>
                <a:gd name="connsiteX7" fmla="*/ 2948494 w 3872006"/>
                <a:gd name="connsiteY7" fmla="*/ 2635829 h 3321595"/>
                <a:gd name="connsiteX8" fmla="*/ 3638840 w 3872006"/>
                <a:gd name="connsiteY8" fmla="*/ 2041901 h 3321595"/>
                <a:gd name="connsiteX9" fmla="*/ 3872006 w 3872006"/>
                <a:gd name="connsiteY9" fmla="*/ 1404055 h 3321595"/>
                <a:gd name="connsiteX10" fmla="*/ 3467973 w 3872006"/>
                <a:gd name="connsiteY10" fmla="*/ 1974 h 3321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872006" h="3321595">
                  <a:moveTo>
                    <a:pt x="3466434" y="0"/>
                  </a:moveTo>
                  <a:lnTo>
                    <a:pt x="65800" y="0"/>
                  </a:lnTo>
                  <a:lnTo>
                    <a:pt x="0" y="59511"/>
                  </a:lnTo>
                  <a:lnTo>
                    <a:pt x="0" y="2518435"/>
                  </a:lnTo>
                  <a:lnTo>
                    <a:pt x="80122" y="2618704"/>
                  </a:lnTo>
                  <a:cubicBezTo>
                    <a:pt x="490323" y="3108658"/>
                    <a:pt x="942414" y="3321595"/>
                    <a:pt x="1549501" y="3321595"/>
                  </a:cubicBezTo>
                  <a:cubicBezTo>
                    <a:pt x="2004852" y="3321595"/>
                    <a:pt x="2338950" y="3095023"/>
                    <a:pt x="2796711" y="2749441"/>
                  </a:cubicBezTo>
                  <a:cubicBezTo>
                    <a:pt x="2847850" y="2710827"/>
                    <a:pt x="2898991" y="2672676"/>
                    <a:pt x="2948494" y="2635829"/>
                  </a:cubicBezTo>
                  <a:cubicBezTo>
                    <a:pt x="3216812" y="2435869"/>
                    <a:pt x="3470203" y="2246981"/>
                    <a:pt x="3638840" y="2041901"/>
                  </a:cubicBezTo>
                  <a:cubicBezTo>
                    <a:pt x="3800062" y="1845849"/>
                    <a:pt x="3872006" y="1649145"/>
                    <a:pt x="3872006" y="1404055"/>
                  </a:cubicBezTo>
                  <a:cubicBezTo>
                    <a:pt x="3872006" y="866538"/>
                    <a:pt x="3729694" y="376466"/>
                    <a:pt x="3467973" y="197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F5F9FD94-99CC-42AD-8E66-CF99E8FD5A94}"/>
                </a:ext>
              </a:extLst>
            </p:cNvPr>
            <p:cNvSpPr/>
            <p:nvPr/>
          </p:nvSpPr>
          <p:spPr>
            <a:xfrm flipH="1">
              <a:off x="8729240" y="9274"/>
              <a:ext cx="3462454" cy="3010961"/>
            </a:xfrm>
            <a:custGeom>
              <a:avLst/>
              <a:gdLst>
                <a:gd name="connsiteX0" fmla="*/ 2953507 w 3462454"/>
                <a:gd name="connsiteY0" fmla="*/ 0 h 3010961"/>
                <a:gd name="connsiteX1" fmla="*/ 477652 w 3462454"/>
                <a:gd name="connsiteY1" fmla="*/ 0 h 3010961"/>
                <a:gd name="connsiteX2" fmla="*/ 327396 w 3462454"/>
                <a:gd name="connsiteY2" fmla="*/ 113681 h 3010961"/>
                <a:gd name="connsiteX3" fmla="*/ 46554 w 3462454"/>
                <a:gd name="connsiteY3" fmla="*/ 391785 h 3010961"/>
                <a:gd name="connsiteX4" fmla="*/ 0 w 3462454"/>
                <a:gd name="connsiteY4" fmla="*/ 453516 h 3010961"/>
                <a:gd name="connsiteX5" fmla="*/ 0 w 3462454"/>
                <a:gd name="connsiteY5" fmla="*/ 2083461 h 3010961"/>
                <a:gd name="connsiteX6" fmla="*/ 26382 w 3462454"/>
                <a:gd name="connsiteY6" fmla="*/ 2118637 h 3010961"/>
                <a:gd name="connsiteX7" fmla="*/ 101620 w 3462454"/>
                <a:gd name="connsiteY7" fmla="*/ 2222744 h 3010961"/>
                <a:gd name="connsiteX8" fmla="*/ 1494064 w 3462454"/>
                <a:gd name="connsiteY8" fmla="*/ 3010961 h 3010961"/>
                <a:gd name="connsiteX9" fmla="*/ 2551110 w 3462454"/>
                <a:gd name="connsiteY9" fmla="*/ 2526044 h 3010961"/>
                <a:gd name="connsiteX10" fmla="*/ 2679751 w 3462454"/>
                <a:gd name="connsiteY10" fmla="*/ 2429754 h 3010961"/>
                <a:gd name="connsiteX11" fmla="*/ 3264840 w 3462454"/>
                <a:gd name="connsiteY11" fmla="*/ 1926383 h 3010961"/>
                <a:gd name="connsiteX12" fmla="*/ 3462454 w 3462454"/>
                <a:gd name="connsiteY12" fmla="*/ 1385790 h 3010961"/>
                <a:gd name="connsiteX13" fmla="*/ 3018820 w 3462454"/>
                <a:gd name="connsiteY13" fmla="*/ 67626 h 30109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62454" h="3010961">
                  <a:moveTo>
                    <a:pt x="2953507" y="0"/>
                  </a:moveTo>
                  <a:lnTo>
                    <a:pt x="477652" y="0"/>
                  </a:lnTo>
                  <a:lnTo>
                    <a:pt x="327396" y="113681"/>
                  </a:lnTo>
                  <a:cubicBezTo>
                    <a:pt x="222344" y="200626"/>
                    <a:pt x="128536" y="293564"/>
                    <a:pt x="46554" y="391785"/>
                  </a:cubicBezTo>
                  <a:lnTo>
                    <a:pt x="0" y="453516"/>
                  </a:lnTo>
                  <a:lnTo>
                    <a:pt x="0" y="2083461"/>
                  </a:lnTo>
                  <a:lnTo>
                    <a:pt x="26382" y="2118637"/>
                  </a:lnTo>
                  <a:cubicBezTo>
                    <a:pt x="51135" y="2152065"/>
                    <a:pt x="76235" y="2186586"/>
                    <a:pt x="101620" y="2222744"/>
                  </a:cubicBezTo>
                  <a:cubicBezTo>
                    <a:pt x="489585" y="2775245"/>
                    <a:pt x="906035" y="3010961"/>
                    <a:pt x="1494064" y="3010961"/>
                  </a:cubicBezTo>
                  <a:cubicBezTo>
                    <a:pt x="1879987" y="3010961"/>
                    <a:pt x="2163144" y="2818935"/>
                    <a:pt x="2551110" y="2526044"/>
                  </a:cubicBezTo>
                  <a:cubicBezTo>
                    <a:pt x="2594452" y="2493317"/>
                    <a:pt x="2637795" y="2460984"/>
                    <a:pt x="2679751" y="2429754"/>
                  </a:cubicBezTo>
                  <a:cubicBezTo>
                    <a:pt x="2907158" y="2260282"/>
                    <a:pt x="3121914" y="2100194"/>
                    <a:pt x="3264840" y="1926383"/>
                  </a:cubicBezTo>
                  <a:cubicBezTo>
                    <a:pt x="3401480" y="1760224"/>
                    <a:pt x="3462454" y="1593511"/>
                    <a:pt x="3462454" y="1385790"/>
                  </a:cubicBezTo>
                  <a:cubicBezTo>
                    <a:pt x="3462454" y="865148"/>
                    <a:pt x="3304918" y="397028"/>
                    <a:pt x="3018820" y="67626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F47D3E70-A759-410D-B5DB-855218E138C3}"/>
                </a:ext>
              </a:extLst>
            </p:cNvPr>
            <p:cNvSpPr/>
            <p:nvPr/>
          </p:nvSpPr>
          <p:spPr>
            <a:xfrm flipH="1">
              <a:off x="8243247" y="9274"/>
              <a:ext cx="3948447" cy="3411460"/>
            </a:xfrm>
            <a:custGeom>
              <a:avLst/>
              <a:gdLst>
                <a:gd name="connsiteX0" fmla="*/ 3564894 w 3904481"/>
                <a:gd name="connsiteY0" fmla="*/ 0 h 3411460"/>
                <a:gd name="connsiteX1" fmla="*/ 0 w 3904481"/>
                <a:gd name="connsiteY1" fmla="*/ 0 h 3411460"/>
                <a:gd name="connsiteX2" fmla="*/ 0 w 3904481"/>
                <a:gd name="connsiteY2" fmla="*/ 2659993 h 3411460"/>
                <a:gd name="connsiteX3" fmla="*/ 1876 w 3904481"/>
                <a:gd name="connsiteY3" fmla="*/ 2662425 h 3411460"/>
                <a:gd name="connsiteX4" fmla="*/ 1514161 w 3904481"/>
                <a:gd name="connsiteY4" fmla="*/ 3411460 h 3411460"/>
                <a:gd name="connsiteX5" fmla="*/ 2797788 w 3904481"/>
                <a:gd name="connsiteY5" fmla="*/ 2801744 h 3411460"/>
                <a:gd name="connsiteX6" fmla="*/ 2954004 w 3904481"/>
                <a:gd name="connsiteY6" fmla="*/ 2680673 h 3411460"/>
                <a:gd name="connsiteX7" fmla="*/ 3664508 w 3904481"/>
                <a:gd name="connsiteY7" fmla="*/ 2047754 h 3411460"/>
                <a:gd name="connsiteX8" fmla="*/ 3904481 w 3904481"/>
                <a:gd name="connsiteY8" fmla="*/ 1368033 h 3411460"/>
                <a:gd name="connsiteX9" fmla="*/ 3596499 w 3904481"/>
                <a:gd name="connsiteY9" fmla="*/ 52268 h 34114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904481" h="3411460">
                  <a:moveTo>
                    <a:pt x="3564894" y="0"/>
                  </a:moveTo>
                  <a:lnTo>
                    <a:pt x="0" y="0"/>
                  </a:lnTo>
                  <a:lnTo>
                    <a:pt x="0" y="2659993"/>
                  </a:lnTo>
                  <a:lnTo>
                    <a:pt x="1876" y="2662425"/>
                  </a:lnTo>
                  <a:cubicBezTo>
                    <a:pt x="424055" y="3184544"/>
                    <a:pt x="889346" y="3411460"/>
                    <a:pt x="1514161" y="3411460"/>
                  </a:cubicBezTo>
                  <a:cubicBezTo>
                    <a:pt x="1982808" y="3411460"/>
                    <a:pt x="2326661" y="3170014"/>
                    <a:pt x="2797788" y="2801744"/>
                  </a:cubicBezTo>
                  <a:cubicBezTo>
                    <a:pt x="2850420" y="2760595"/>
                    <a:pt x="2903054" y="2719940"/>
                    <a:pt x="2954004" y="2680673"/>
                  </a:cubicBezTo>
                  <a:cubicBezTo>
                    <a:pt x="3230156" y="2467586"/>
                    <a:pt x="3490946" y="2266297"/>
                    <a:pt x="3664508" y="2047754"/>
                  </a:cubicBezTo>
                  <a:cubicBezTo>
                    <a:pt x="3830437" y="1838832"/>
                    <a:pt x="3904481" y="1629214"/>
                    <a:pt x="3904481" y="1368033"/>
                  </a:cubicBezTo>
                  <a:cubicBezTo>
                    <a:pt x="3904481" y="877057"/>
                    <a:pt x="3796872" y="423228"/>
                    <a:pt x="3596499" y="52268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0302A25-2D4F-4AD5-B0E9-C12184C3599E}"/>
              </a:ext>
            </a:extLst>
          </p:cNvPr>
          <p:cNvGrpSpPr/>
          <p:nvPr/>
        </p:nvGrpSpPr>
        <p:grpSpPr>
          <a:xfrm>
            <a:off x="-1" y="1355238"/>
            <a:ext cx="4381339" cy="5510713"/>
            <a:chOff x="0" y="1347287"/>
            <a:chExt cx="4259808" cy="5510713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E227AF03-773A-4B1E-8FED-67198038E60D}"/>
                </a:ext>
              </a:extLst>
            </p:cNvPr>
            <p:cNvSpPr/>
            <p:nvPr/>
          </p:nvSpPr>
          <p:spPr>
            <a:xfrm>
              <a:off x="0" y="1676545"/>
              <a:ext cx="4174269" cy="5181455"/>
            </a:xfrm>
            <a:custGeom>
              <a:avLst/>
              <a:gdLst>
                <a:gd name="connsiteX0" fmla="*/ 1155130 w 4174269"/>
                <a:gd name="connsiteY0" fmla="*/ 990 h 5181455"/>
                <a:gd name="connsiteX1" fmla="*/ 2396955 w 4174269"/>
                <a:gd name="connsiteY1" fmla="*/ 367328 h 5181455"/>
                <a:gd name="connsiteX2" fmla="*/ 3827960 w 4174269"/>
                <a:gd name="connsiteY2" fmla="*/ 4749328 h 5181455"/>
                <a:gd name="connsiteX3" fmla="*/ 3561502 w 4174269"/>
                <a:gd name="connsiteY3" fmla="*/ 5090948 h 5181455"/>
                <a:gd name="connsiteX4" fmla="*/ 3452726 w 4174269"/>
                <a:gd name="connsiteY4" fmla="*/ 5181455 h 5181455"/>
                <a:gd name="connsiteX5" fmla="*/ 0 w 4174269"/>
                <a:gd name="connsiteY5" fmla="*/ 5181455 h 5181455"/>
                <a:gd name="connsiteX6" fmla="*/ 0 w 4174269"/>
                <a:gd name="connsiteY6" fmla="*/ 251605 h 5181455"/>
                <a:gd name="connsiteX7" fmla="*/ 157396 w 4174269"/>
                <a:gd name="connsiteY7" fmla="*/ 182600 h 5181455"/>
                <a:gd name="connsiteX8" fmla="*/ 1155130 w 4174269"/>
                <a:gd name="connsiteY8" fmla="*/ 990 h 51814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174269" h="5181455">
                  <a:moveTo>
                    <a:pt x="1155130" y="990"/>
                  </a:moveTo>
                  <a:cubicBezTo>
                    <a:pt x="1564667" y="12730"/>
                    <a:pt x="1984593" y="129250"/>
                    <a:pt x="2396955" y="367328"/>
                  </a:cubicBezTo>
                  <a:cubicBezTo>
                    <a:pt x="3871760" y="1218807"/>
                    <a:pt x="4678347" y="3276416"/>
                    <a:pt x="3827960" y="4749328"/>
                  </a:cubicBezTo>
                  <a:cubicBezTo>
                    <a:pt x="3748235" y="4887417"/>
                    <a:pt x="3658928" y="4998272"/>
                    <a:pt x="3561502" y="5090948"/>
                  </a:cubicBezTo>
                  <a:lnTo>
                    <a:pt x="3452726" y="5181455"/>
                  </a:lnTo>
                  <a:lnTo>
                    <a:pt x="0" y="5181455"/>
                  </a:lnTo>
                  <a:lnTo>
                    <a:pt x="0" y="251605"/>
                  </a:lnTo>
                  <a:lnTo>
                    <a:pt x="157396" y="182600"/>
                  </a:lnTo>
                  <a:cubicBezTo>
                    <a:pt x="475610" y="54980"/>
                    <a:pt x="811718" y="-8854"/>
                    <a:pt x="1155130" y="990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D6FE8FAD-8A4A-49E1-AFAF-A074482295A9}"/>
                </a:ext>
              </a:extLst>
            </p:cNvPr>
            <p:cNvSpPr/>
            <p:nvPr/>
          </p:nvSpPr>
          <p:spPr>
            <a:xfrm>
              <a:off x="0" y="1347287"/>
              <a:ext cx="4259808" cy="5510713"/>
            </a:xfrm>
            <a:custGeom>
              <a:avLst/>
              <a:gdLst>
                <a:gd name="connsiteX0" fmla="*/ 948905 w 4259808"/>
                <a:gd name="connsiteY0" fmla="*/ 1556 h 5510713"/>
                <a:gd name="connsiteX1" fmla="*/ 2304106 w 4259808"/>
                <a:gd name="connsiteY1" fmla="*/ 405867 h 5510713"/>
                <a:gd name="connsiteX2" fmla="*/ 3890982 w 4259808"/>
                <a:gd name="connsiteY2" fmla="*/ 5156588 h 5510713"/>
                <a:gd name="connsiteX3" fmla="*/ 3680329 w 4259808"/>
                <a:gd name="connsiteY3" fmla="*/ 5445948 h 5510713"/>
                <a:gd name="connsiteX4" fmla="*/ 3616504 w 4259808"/>
                <a:gd name="connsiteY4" fmla="*/ 5510713 h 5510713"/>
                <a:gd name="connsiteX5" fmla="*/ 0 w 4259808"/>
                <a:gd name="connsiteY5" fmla="*/ 5510713 h 5510713"/>
                <a:gd name="connsiteX6" fmla="*/ 0 w 4259808"/>
                <a:gd name="connsiteY6" fmla="*/ 144797 h 5510713"/>
                <a:gd name="connsiteX7" fmla="*/ 164164 w 4259808"/>
                <a:gd name="connsiteY7" fmla="*/ 92266 h 5510713"/>
                <a:gd name="connsiteX8" fmla="*/ 948905 w 4259808"/>
                <a:gd name="connsiteY8" fmla="*/ 1556 h 5510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259808" h="5510713">
                  <a:moveTo>
                    <a:pt x="948905" y="1556"/>
                  </a:moveTo>
                  <a:cubicBezTo>
                    <a:pt x="1395136" y="16867"/>
                    <a:pt x="1853354" y="145625"/>
                    <a:pt x="2304106" y="405867"/>
                  </a:cubicBezTo>
                  <a:cubicBezTo>
                    <a:pt x="3916211" y="1336616"/>
                    <a:pt x="4808028" y="3568218"/>
                    <a:pt x="3890982" y="5156588"/>
                  </a:cubicBezTo>
                  <a:cubicBezTo>
                    <a:pt x="3826502" y="5268272"/>
                    <a:pt x="3756052" y="5363347"/>
                    <a:pt x="3680329" y="5445948"/>
                  </a:cubicBezTo>
                  <a:lnTo>
                    <a:pt x="3616504" y="5510713"/>
                  </a:lnTo>
                  <a:lnTo>
                    <a:pt x="0" y="5510713"/>
                  </a:lnTo>
                  <a:lnTo>
                    <a:pt x="0" y="144797"/>
                  </a:lnTo>
                  <a:lnTo>
                    <a:pt x="164164" y="92266"/>
                  </a:lnTo>
                  <a:cubicBezTo>
                    <a:pt x="418657" y="23914"/>
                    <a:pt x="681631" y="-7614"/>
                    <a:pt x="948905" y="1556"/>
                  </a:cubicBezTo>
                  <a:close/>
                </a:path>
              </a:pathLst>
            </a:custGeom>
            <a:noFill/>
            <a:ln w="1905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A7C4DFB-FDFD-4F28-8B00-287EB75C79EB}"/>
                </a:ext>
              </a:extLst>
            </p:cNvPr>
            <p:cNvSpPr/>
            <p:nvPr/>
          </p:nvSpPr>
          <p:spPr>
            <a:xfrm>
              <a:off x="0" y="1592806"/>
              <a:ext cx="4029221" cy="5265194"/>
            </a:xfrm>
            <a:custGeom>
              <a:avLst/>
              <a:gdLst>
                <a:gd name="connsiteX0" fmla="*/ 812878 w 4029221"/>
                <a:gd name="connsiteY0" fmla="*/ 840 h 5265194"/>
                <a:gd name="connsiteX1" fmla="*/ 960980 w 4029221"/>
                <a:gd name="connsiteY1" fmla="*/ 1442 h 5265194"/>
                <a:gd name="connsiteX2" fmla="*/ 2216856 w 4029221"/>
                <a:gd name="connsiteY2" fmla="*/ 376120 h 5265194"/>
                <a:gd name="connsiteX3" fmla="*/ 3687427 w 4029221"/>
                <a:gd name="connsiteY3" fmla="*/ 4778650 h 5265194"/>
                <a:gd name="connsiteX4" fmla="*/ 3267677 w 4029221"/>
                <a:gd name="connsiteY4" fmla="*/ 5245601 h 5265194"/>
                <a:gd name="connsiteX5" fmla="*/ 3237167 w 4029221"/>
                <a:gd name="connsiteY5" fmla="*/ 5265194 h 5265194"/>
                <a:gd name="connsiteX6" fmla="*/ 0 w 4029221"/>
                <a:gd name="connsiteY6" fmla="*/ 5265194 h 5265194"/>
                <a:gd name="connsiteX7" fmla="*/ 0 w 4029221"/>
                <a:gd name="connsiteY7" fmla="*/ 162790 h 5265194"/>
                <a:gd name="connsiteX8" fmla="*/ 58408 w 4029221"/>
                <a:gd name="connsiteY8" fmla="*/ 139352 h 5265194"/>
                <a:gd name="connsiteX9" fmla="*/ 812878 w 4029221"/>
                <a:gd name="connsiteY9" fmla="*/ 840 h 5265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029221" h="5265194">
                  <a:moveTo>
                    <a:pt x="812878" y="840"/>
                  </a:moveTo>
                  <a:cubicBezTo>
                    <a:pt x="862065" y="-449"/>
                    <a:pt x="911443" y="-258"/>
                    <a:pt x="960980" y="1442"/>
                  </a:cubicBezTo>
                  <a:cubicBezTo>
                    <a:pt x="1374507" y="15631"/>
                    <a:pt x="1799140" y="134952"/>
                    <a:pt x="2216856" y="376120"/>
                  </a:cubicBezTo>
                  <a:cubicBezTo>
                    <a:pt x="3710806" y="1238652"/>
                    <a:pt x="4537261" y="3306696"/>
                    <a:pt x="3687427" y="4778650"/>
                  </a:cubicBezTo>
                  <a:cubicBezTo>
                    <a:pt x="3567917" y="4985647"/>
                    <a:pt x="3426282" y="5131074"/>
                    <a:pt x="3267677" y="5245601"/>
                  </a:cubicBezTo>
                  <a:lnTo>
                    <a:pt x="3237167" y="5265194"/>
                  </a:lnTo>
                  <a:lnTo>
                    <a:pt x="0" y="5265194"/>
                  </a:lnTo>
                  <a:lnTo>
                    <a:pt x="0" y="162790"/>
                  </a:lnTo>
                  <a:lnTo>
                    <a:pt x="58408" y="139352"/>
                  </a:lnTo>
                  <a:cubicBezTo>
                    <a:pt x="301661" y="55163"/>
                    <a:pt x="554646" y="7607"/>
                    <a:pt x="812878" y="840"/>
                  </a:cubicBezTo>
                  <a:close/>
                </a:path>
              </a:pathLst>
            </a:custGeom>
            <a:noFill/>
            <a:ln w="19050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B6E867DF-0B62-429A-A554-CBE585048439}"/>
                </a:ext>
              </a:extLst>
            </p:cNvPr>
            <p:cNvSpPr/>
            <p:nvPr/>
          </p:nvSpPr>
          <p:spPr>
            <a:xfrm>
              <a:off x="0" y="2147333"/>
              <a:ext cx="3702048" cy="4710667"/>
            </a:xfrm>
            <a:custGeom>
              <a:avLst/>
              <a:gdLst>
                <a:gd name="connsiteX0" fmla="*/ 1057511 w 3702048"/>
                <a:gd name="connsiteY0" fmla="*/ 1243 h 4710667"/>
                <a:gd name="connsiteX1" fmla="*/ 2139959 w 3702048"/>
                <a:gd name="connsiteY1" fmla="*/ 324180 h 4710667"/>
                <a:gd name="connsiteX2" fmla="*/ 3407455 w 3702048"/>
                <a:gd name="connsiteY2" fmla="*/ 4118750 h 4710667"/>
                <a:gd name="connsiteX3" fmla="*/ 2754080 w 3702048"/>
                <a:gd name="connsiteY3" fmla="*/ 4690965 h 4710667"/>
                <a:gd name="connsiteX4" fmla="*/ 2711405 w 3702048"/>
                <a:gd name="connsiteY4" fmla="*/ 4710667 h 4710667"/>
                <a:gd name="connsiteX5" fmla="*/ 0 w 3702048"/>
                <a:gd name="connsiteY5" fmla="*/ 4710667 h 4710667"/>
                <a:gd name="connsiteX6" fmla="*/ 0 w 3702048"/>
                <a:gd name="connsiteY6" fmla="*/ 239601 h 4710667"/>
                <a:gd name="connsiteX7" fmla="*/ 72857 w 3702048"/>
                <a:gd name="connsiteY7" fmla="*/ 203063 h 4710667"/>
                <a:gd name="connsiteX8" fmla="*/ 1057511 w 3702048"/>
                <a:gd name="connsiteY8" fmla="*/ 1243 h 4710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702048" h="4710667">
                  <a:moveTo>
                    <a:pt x="1057511" y="1243"/>
                  </a:moveTo>
                  <a:cubicBezTo>
                    <a:pt x="1413932" y="13473"/>
                    <a:pt x="1779927" y="116316"/>
                    <a:pt x="2139959" y="324180"/>
                  </a:cubicBezTo>
                  <a:cubicBezTo>
                    <a:pt x="3427605" y="1067603"/>
                    <a:pt x="4139931" y="2850064"/>
                    <a:pt x="3407455" y="4118750"/>
                  </a:cubicBezTo>
                  <a:cubicBezTo>
                    <a:pt x="3235777" y="4416105"/>
                    <a:pt x="3011128" y="4566048"/>
                    <a:pt x="2754080" y="4690965"/>
                  </a:cubicBezTo>
                  <a:lnTo>
                    <a:pt x="2711405" y="4710667"/>
                  </a:lnTo>
                  <a:lnTo>
                    <a:pt x="0" y="4710667"/>
                  </a:lnTo>
                  <a:lnTo>
                    <a:pt x="0" y="239601"/>
                  </a:lnTo>
                  <a:lnTo>
                    <a:pt x="72857" y="203063"/>
                  </a:lnTo>
                  <a:cubicBezTo>
                    <a:pt x="383165" y="61024"/>
                    <a:pt x="715942" y="-10476"/>
                    <a:pt x="1057511" y="1243"/>
                  </a:cubicBezTo>
                  <a:close/>
                </a:path>
              </a:pathLst>
            </a:custGeom>
            <a:noFill/>
            <a:ln w="15875">
              <a:solidFill>
                <a:schemeClr val="bg2">
                  <a:lumMod val="9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eiryo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54296" y="3420734"/>
            <a:ext cx="6665976" cy="2129674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800" cap="none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E197B67B-BA44-4D2A-B31D-35A89323C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54296" y="6170490"/>
            <a:ext cx="5713314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1D718595-24D3-4517-A62E-C1F493407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54295" y="5550408"/>
            <a:ext cx="6665975" cy="512064"/>
          </a:xfrm>
        </p:spPr>
        <p:txBody>
          <a:bodyPr>
            <a:normAutofit/>
          </a:bodyPr>
          <a:lstStyle>
            <a:lvl1pPr marL="0" indent="0" algn="l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C6217BB-A228-414D-92D9-E1D1EFEB8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0080" y="6170491"/>
            <a:ext cx="2840083" cy="457200"/>
          </a:xfrm>
        </p:spPr>
        <p:txBody>
          <a:bodyPr/>
          <a:lstStyle>
            <a:lvl1pPr algn="l">
              <a:defRPr/>
            </a:lvl1pPr>
          </a:lstStyle>
          <a:p>
            <a:fld id="{E72EB70D-CD01-44DA-83B3-8FEB3383D307}" type="datetime1">
              <a:rPr lang="en-US" smtClean="0"/>
              <a:t>6/10/2024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283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2024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30290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C1D6427-F07F-4D50-B151-455100AF7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58CFD-9357-46BE-A189-D637A67C8730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79EFBB2-C5E0-4D57-AB1D-3AA907ECF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AE6B7E1-F60B-4D08-9052-423D6FBFA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473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1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2024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30290" y="2456408"/>
            <a:ext cx="4160520" cy="823912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30290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771BF97-4D2A-43A4-8CDC-2250017EB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742EE-B331-4632-BD10-A82FED6B6FC0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020661A-DA07-4679-9226-945B5DD24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EEFCE38B-E087-4988-BC3A-FE3B55E70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3BC439C-E995-4E1F-8DE9-75C32785E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79337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F30096C-3491-4EF2-ABB2-D57F3F4B5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BA835-D13F-49F4-8F11-5D576AC65FAD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9DA3A85-7147-4F32-944A-B079AF514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EDDF50D-95C0-4DA2-BBC6-41774FAC1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933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9BEFCA-6D6F-4F26-823F-C86CA694B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D1799-ACB5-4CB2-86A2-5C574F1C8706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2EE2C9-E87D-4495-9EDA-6BC0EDC27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5557A9-903F-4B36-8B06-D9EADF230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106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640080"/>
            <a:ext cx="3227715" cy="2551751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0160" y="640080"/>
            <a:ext cx="6949440" cy="5455919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B904BE8-2080-4FFA-9239-A8929E28F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ED5DD0D6-7A82-473E-879B-C6ECD6CCCFEC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D5580C6-5CD7-4CDD-977D-0533C84F2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94944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18D0320-9B66-443F-8E28-8BCF07E08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673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41C2A9DB-B176-4069-8734-5B4ED352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76488" y="6170491"/>
            <a:ext cx="2214322" cy="457200"/>
          </a:xfrm>
        </p:spPr>
        <p:txBody>
          <a:bodyPr/>
          <a:lstStyle/>
          <a:p>
            <a:fld id="{D4605E03-BC17-41A7-854C-DFAB672737DC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30F9A2F-C2C4-4E1C-B4B3-07ED84F2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80160" y="6170490"/>
            <a:ext cx="6464410" cy="45720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9BFA0A0-2117-4A10-9DAA-080C21559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624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397E4A-EB6A-4FA6-AA4F-69EA0C70F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86ED0C-1DA7-41F0-94CF-6218B1FEDFF1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1A2F5D-7AC4-4F91-965A-7B6A45D6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6E8B86-CDB8-482F-9D9F-1BFDA3638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20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EECF02AB-6034-4B88-BC5A-7C17CB0EF809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445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20240" y="442220"/>
            <a:ext cx="8770571" cy="1345269"/>
          </a:xfrm>
          <a:prstGeom prst="rect">
            <a:avLst/>
          </a:prstGeom>
        </p:spPr>
        <p:txBody>
          <a:bodyPr vert="horz" lIns="109728" tIns="109728" rIns="109728" bIns="9144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0240" y="2312276"/>
            <a:ext cx="8770571" cy="3651504"/>
          </a:xfrm>
          <a:prstGeom prst="rect">
            <a:avLst/>
          </a:prstGeom>
        </p:spPr>
        <p:txBody>
          <a:bodyPr vert="horz" lIns="109728" tIns="109728" rIns="109728" bIns="9144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50727" y="6170491"/>
            <a:ext cx="284008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r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408324-A84C-4A45-93B6-78D079CCE772}" type="datetime1">
              <a:rPr lang="en-US" smtClean="0"/>
              <a:t>6/10/2024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0240" y="6170490"/>
            <a:ext cx="5667375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1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53744" y="6170490"/>
            <a:ext cx="1188720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algn="l"/>
            <a:fld id="{FAEF9944-A4F6-4C59-AEBD-678D6480B8EA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9" name="Straight Connector 8" title="Rule Line">
            <a:extLst>
              <a:ext uri="{FF2B5EF4-FFF2-40B4-BE49-F238E27FC236}">
                <a16:creationId xmlns:a16="http://schemas.microsoft.com/office/drawing/2014/main" id="{430127AE-B29E-4FDF-99D2-A2F1E7003F74}"/>
              </a:ext>
            </a:extLst>
          </p:cNvPr>
          <p:cNvCxnSpPr/>
          <p:nvPr/>
        </p:nvCxnSpPr>
        <p:spPr>
          <a:xfrm>
            <a:off x="1920240" y="2176009"/>
            <a:ext cx="877057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3059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74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30000"/>
        </a:lnSpc>
        <a:spcBef>
          <a:spcPct val="0"/>
        </a:spcBef>
        <a:buNone/>
        <a:defRPr sz="32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BF1ABE-8590-450D-BB49-BDDCCF3EE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531" y="1346268"/>
            <a:ext cx="5274860" cy="3066706"/>
          </a:xfrm>
        </p:spPr>
        <p:txBody>
          <a:bodyPr anchor="b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Practitioner Learning Project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1212" y="4412974"/>
            <a:ext cx="4524024" cy="1576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BMDP7002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7D887A3-61AD-4674-BC53-8DFA8CF7B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79F0FB3-8461-462D-84A2-53106FBF4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5348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1E3C311-4E8A-45D9-97BF-07F5FD346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88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3C24AD-BA81-4473-E523-E628CE9D37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871" r="-3" b="-3"/>
          <a:stretch/>
        </p:blipFill>
        <p:spPr>
          <a:xfrm>
            <a:off x="7187979" y="10"/>
            <a:ext cx="5004021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59401-C6CB-1C35-2C16-87140DE0E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Assessment Component 1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23CA2-AFED-1B58-BCD4-6B328EE52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r>
              <a:rPr lang="en-US" dirty="0">
                <a:ea typeface="Meiryo"/>
              </a:rPr>
              <a:t>Design a detailed and methodologically sound study that can be conducted within your professional practice (6000 words +/- 10%). For the purpose of this module, you will only use secondary data for analysis and are not expected to conduct any primary research.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E4427F67-64EC-952C-B8A5-82C6741CAE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764" r="36689" b="4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8278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55A50-A131-3475-A623-6A42E8FE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Elements to include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BB8F1-827C-26EB-9D87-E04D0E9D6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 marL="342900" indent="-342900">
              <a:buAutoNum type="arabicPeriod"/>
            </a:pPr>
            <a:r>
              <a:rPr lang="en-US">
                <a:ea typeface="Meiryo"/>
              </a:rPr>
              <a:t>Cover page</a:t>
            </a:r>
            <a:endParaRPr lang="en-US"/>
          </a:p>
          <a:p>
            <a:pPr marL="342900" indent="-342900">
              <a:buAutoNum type="arabicPeriod"/>
            </a:pPr>
            <a:r>
              <a:rPr lang="en-US" dirty="0">
                <a:ea typeface="Meiryo"/>
              </a:rPr>
              <a:t>Introduction</a:t>
            </a:r>
          </a:p>
          <a:p>
            <a:pPr marL="342900" indent="-342900">
              <a:buAutoNum type="arabicPeriod"/>
            </a:pPr>
            <a:r>
              <a:rPr lang="en-US" dirty="0">
                <a:ea typeface="Meiryo"/>
              </a:rPr>
              <a:t>Methodology</a:t>
            </a:r>
          </a:p>
          <a:p>
            <a:pPr marL="342900" indent="-342900">
              <a:buAutoNum type="arabicPeriod"/>
            </a:pPr>
            <a:r>
              <a:rPr lang="en-US" dirty="0">
                <a:ea typeface="Meiryo"/>
              </a:rPr>
              <a:t>Detailed review and analysis of the Literature</a:t>
            </a:r>
          </a:p>
          <a:p>
            <a:pPr marL="342900" indent="-342900">
              <a:buAutoNum type="arabicPeriod"/>
            </a:pPr>
            <a:r>
              <a:rPr lang="en-US" dirty="0">
                <a:ea typeface="Meiryo"/>
              </a:rPr>
              <a:t>Conclusion</a:t>
            </a:r>
          </a:p>
          <a:p>
            <a:pPr marL="342900" indent="-342900">
              <a:buAutoNum type="arabicPeriod"/>
            </a:pPr>
            <a:r>
              <a:rPr lang="en-US" dirty="0">
                <a:ea typeface="Meiryo"/>
              </a:rPr>
              <a:t>Recommended Future actions</a:t>
            </a:r>
          </a:p>
          <a:p>
            <a:pPr marL="342900" indent="-342900">
              <a:buAutoNum type="arabicPeriod"/>
            </a:pPr>
            <a:endParaRPr lang="en-US" dirty="0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26DEC81A-74AF-D316-9391-37146C4685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62" r="12411" b="11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376614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FC6A8B-34F9-40FB-AA2D-E34168F528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EC86DB4-572A-4F71-AF8A-2395B4CA7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756583" y="0"/>
            <a:ext cx="11435265" cy="6858000"/>
          </a:xfrm>
          <a:custGeom>
            <a:avLst/>
            <a:gdLst>
              <a:gd name="connsiteX0" fmla="*/ 9925983 w 11435265"/>
              <a:gd name="connsiteY0" fmla="*/ 6858000 h 6858000"/>
              <a:gd name="connsiteX1" fmla="*/ 0 w 11435265"/>
              <a:gd name="connsiteY1" fmla="*/ 6858000 h 6858000"/>
              <a:gd name="connsiteX2" fmla="*/ 0 w 11435265"/>
              <a:gd name="connsiteY2" fmla="*/ 0 h 6858000"/>
              <a:gd name="connsiteX3" fmla="*/ 996904 w 11435265"/>
              <a:gd name="connsiteY3" fmla="*/ 0 h 6858000"/>
              <a:gd name="connsiteX4" fmla="*/ 2426875 w 11435265"/>
              <a:gd name="connsiteY4" fmla="*/ 0 h 6858000"/>
              <a:gd name="connsiteX5" fmla="*/ 4014127 w 11435265"/>
              <a:gd name="connsiteY5" fmla="*/ 0 h 6858000"/>
              <a:gd name="connsiteX6" fmla="*/ 4359595 w 11435265"/>
              <a:gd name="connsiteY6" fmla="*/ 0 h 6858000"/>
              <a:gd name="connsiteX7" fmla="*/ 4647960 w 11435265"/>
              <a:gd name="connsiteY7" fmla="*/ 0 h 6858000"/>
              <a:gd name="connsiteX8" fmla="*/ 4691093 w 11435265"/>
              <a:gd name="connsiteY8" fmla="*/ 0 h 6858000"/>
              <a:gd name="connsiteX9" fmla="*/ 5558544 w 11435265"/>
              <a:gd name="connsiteY9" fmla="*/ 0 h 6858000"/>
              <a:gd name="connsiteX10" fmla="*/ 5570664 w 11435265"/>
              <a:gd name="connsiteY10" fmla="*/ 0 h 6858000"/>
              <a:gd name="connsiteX11" fmla="*/ 5695183 w 11435265"/>
              <a:gd name="connsiteY11" fmla="*/ 0 h 6858000"/>
              <a:gd name="connsiteX12" fmla="*/ 7177357 w 11435265"/>
              <a:gd name="connsiteY12" fmla="*/ 0 h 6858000"/>
              <a:gd name="connsiteX13" fmla="*/ 9824163 w 11435265"/>
              <a:gd name="connsiteY13" fmla="*/ 0 h 6858000"/>
              <a:gd name="connsiteX14" fmla="*/ 9846125 w 11435265"/>
              <a:gd name="connsiteY14" fmla="*/ 16892 h 6858000"/>
              <a:gd name="connsiteX15" fmla="*/ 11435265 w 11435265"/>
              <a:gd name="connsiteY15" fmla="*/ 4079318 h 6858000"/>
              <a:gd name="connsiteX16" fmla="*/ 10261404 w 11435265"/>
              <a:gd name="connsiteY16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1435265" h="6858000">
                <a:moveTo>
                  <a:pt x="9925983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96904" y="0"/>
                </a:lnTo>
                <a:lnTo>
                  <a:pt x="2426875" y="0"/>
                </a:lnTo>
                <a:lnTo>
                  <a:pt x="4014127" y="0"/>
                </a:lnTo>
                <a:lnTo>
                  <a:pt x="4359595" y="0"/>
                </a:lnTo>
                <a:lnTo>
                  <a:pt x="4647960" y="0"/>
                </a:lnTo>
                <a:lnTo>
                  <a:pt x="4691093" y="0"/>
                </a:lnTo>
                <a:lnTo>
                  <a:pt x="5558544" y="0"/>
                </a:lnTo>
                <a:lnTo>
                  <a:pt x="5570664" y="0"/>
                </a:lnTo>
                <a:lnTo>
                  <a:pt x="5695183" y="0"/>
                </a:lnTo>
                <a:lnTo>
                  <a:pt x="7177357" y="0"/>
                </a:lnTo>
                <a:lnTo>
                  <a:pt x="9824163" y="0"/>
                </a:lnTo>
                <a:lnTo>
                  <a:pt x="9846125" y="16892"/>
                </a:lnTo>
                <a:cubicBezTo>
                  <a:pt x="10865743" y="850004"/>
                  <a:pt x="11435265" y="2357705"/>
                  <a:pt x="11435265" y="4079318"/>
                </a:cubicBezTo>
                <a:cubicBezTo>
                  <a:pt x="11435265" y="5217633"/>
                  <a:pt x="10916694" y="5903717"/>
                  <a:pt x="10261404" y="6542447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1BA53A4-C4B7-4189-9FC1-6350B1AB5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341199" y="0"/>
            <a:ext cx="1518348" cy="6858000"/>
          </a:xfrm>
          <a:custGeom>
            <a:avLst/>
            <a:gdLst>
              <a:gd name="connsiteX0" fmla="*/ 19178 w 1518348"/>
              <a:gd name="connsiteY0" fmla="*/ 6858000 h 6858000"/>
              <a:gd name="connsiteX1" fmla="*/ 0 w 1518348"/>
              <a:gd name="connsiteY1" fmla="*/ 6858000 h 6858000"/>
              <a:gd name="connsiteX2" fmla="*/ 241394 w 1518348"/>
              <a:gd name="connsiteY2" fmla="*/ 6638611 h 6858000"/>
              <a:gd name="connsiteX3" fmla="*/ 1493356 w 1518348"/>
              <a:gd name="connsiteY3" fmla="*/ 4142424 h 6858000"/>
              <a:gd name="connsiteX4" fmla="*/ 282053 w 1518348"/>
              <a:gd name="connsiteY4" fmla="*/ 26474 h 6858000"/>
              <a:gd name="connsiteX5" fmla="*/ 256233 w 1518348"/>
              <a:gd name="connsiteY5" fmla="*/ 0 h 6858000"/>
              <a:gd name="connsiteX6" fmla="*/ 273463 w 1518348"/>
              <a:gd name="connsiteY6" fmla="*/ 0 h 6858000"/>
              <a:gd name="connsiteX7" fmla="*/ 300199 w 1518348"/>
              <a:gd name="connsiteY7" fmla="*/ 27414 h 6858000"/>
              <a:gd name="connsiteX8" fmla="*/ 1511501 w 1518348"/>
              <a:gd name="connsiteY8" fmla="*/ 4143362 h 6858000"/>
              <a:gd name="connsiteX9" fmla="*/ 259539 w 1518348"/>
              <a:gd name="connsiteY9" fmla="*/ 663954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18348" h="6858000">
                <a:moveTo>
                  <a:pt x="19178" y="6858000"/>
                </a:moveTo>
                <a:lnTo>
                  <a:pt x="0" y="6858000"/>
                </a:lnTo>
                <a:lnTo>
                  <a:pt x="241394" y="6638611"/>
                </a:lnTo>
                <a:cubicBezTo>
                  <a:pt x="909582" y="6009084"/>
                  <a:pt x="1445892" y="5323498"/>
                  <a:pt x="1493356" y="4142424"/>
                </a:cubicBezTo>
                <a:cubicBezTo>
                  <a:pt x="1560655" y="2467784"/>
                  <a:pt x="1130049" y="962858"/>
                  <a:pt x="282053" y="26474"/>
                </a:cubicBezTo>
                <a:lnTo>
                  <a:pt x="256233" y="0"/>
                </a:lnTo>
                <a:lnTo>
                  <a:pt x="273463" y="0"/>
                </a:lnTo>
                <a:lnTo>
                  <a:pt x="300199" y="27414"/>
                </a:lnTo>
                <a:cubicBezTo>
                  <a:pt x="1148195" y="963796"/>
                  <a:pt x="1578800" y="2468723"/>
                  <a:pt x="1511501" y="4143362"/>
                </a:cubicBezTo>
                <a:cubicBezTo>
                  <a:pt x="1464037" y="5324436"/>
                  <a:pt x="927728" y="6010023"/>
                  <a:pt x="259539" y="6639549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58AD6E-B070-4640-AA07-87E208983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552928" y="0"/>
            <a:ext cx="1644534" cy="6858000"/>
          </a:xfrm>
          <a:custGeom>
            <a:avLst/>
            <a:gdLst>
              <a:gd name="connsiteX0" fmla="*/ 135252 w 1644534"/>
              <a:gd name="connsiteY0" fmla="*/ 6858000 h 6858000"/>
              <a:gd name="connsiteX1" fmla="*/ 101819 w 1644534"/>
              <a:gd name="connsiteY1" fmla="*/ 6858000 h 6858000"/>
              <a:gd name="connsiteX2" fmla="*/ 437240 w 1644534"/>
              <a:gd name="connsiteY2" fmla="*/ 6542447 h 6858000"/>
              <a:gd name="connsiteX3" fmla="*/ 1611101 w 1644534"/>
              <a:gd name="connsiteY3" fmla="*/ 4079318 h 6858000"/>
              <a:gd name="connsiteX4" fmla="*/ 21961 w 1644534"/>
              <a:gd name="connsiteY4" fmla="*/ 16892 h 6858000"/>
              <a:gd name="connsiteX5" fmla="*/ 0 w 1644534"/>
              <a:gd name="connsiteY5" fmla="*/ 0 h 6858000"/>
              <a:gd name="connsiteX6" fmla="*/ 33433 w 1644534"/>
              <a:gd name="connsiteY6" fmla="*/ 0 h 6858000"/>
              <a:gd name="connsiteX7" fmla="*/ 55394 w 1644534"/>
              <a:gd name="connsiteY7" fmla="*/ 16892 h 6858000"/>
              <a:gd name="connsiteX8" fmla="*/ 1644534 w 1644534"/>
              <a:gd name="connsiteY8" fmla="*/ 4079318 h 6858000"/>
              <a:gd name="connsiteX9" fmla="*/ 470673 w 1644534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644534" h="6858000">
                <a:moveTo>
                  <a:pt x="135252" y="6858000"/>
                </a:moveTo>
                <a:lnTo>
                  <a:pt x="101819" y="6858000"/>
                </a:lnTo>
                <a:lnTo>
                  <a:pt x="437240" y="6542447"/>
                </a:lnTo>
                <a:cubicBezTo>
                  <a:pt x="1092531" y="5903717"/>
                  <a:pt x="1611101" y="5217633"/>
                  <a:pt x="1611101" y="4079318"/>
                </a:cubicBezTo>
                <a:cubicBezTo>
                  <a:pt x="1611101" y="2357705"/>
                  <a:pt x="1041580" y="850004"/>
                  <a:pt x="21961" y="16892"/>
                </a:cubicBezTo>
                <a:lnTo>
                  <a:pt x="0" y="0"/>
                </a:lnTo>
                <a:lnTo>
                  <a:pt x="33433" y="0"/>
                </a:lnTo>
                <a:lnTo>
                  <a:pt x="55394" y="16892"/>
                </a:lnTo>
                <a:cubicBezTo>
                  <a:pt x="1075012" y="850004"/>
                  <a:pt x="1644534" y="2357705"/>
                  <a:pt x="1644534" y="4079318"/>
                </a:cubicBezTo>
                <a:cubicBezTo>
                  <a:pt x="1644534" y="5217633"/>
                  <a:pt x="1125963" y="5903717"/>
                  <a:pt x="470673" y="654244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6ACFB69-D148-449E-AC5A-C55AA20A7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88858" y="0"/>
            <a:ext cx="1461546" cy="6858000"/>
          </a:xfrm>
          <a:custGeom>
            <a:avLst/>
            <a:gdLst>
              <a:gd name="connsiteX0" fmla="*/ 107940 w 1461546"/>
              <a:gd name="connsiteY0" fmla="*/ 6858000 h 6858000"/>
              <a:gd name="connsiteX1" fmla="*/ 91317 w 1461546"/>
              <a:gd name="connsiteY1" fmla="*/ 6858000 h 6858000"/>
              <a:gd name="connsiteX2" fmla="*/ 392141 w 1461546"/>
              <a:gd name="connsiteY2" fmla="*/ 6542447 h 6858000"/>
              <a:gd name="connsiteX3" fmla="*/ 1444924 w 1461546"/>
              <a:gd name="connsiteY3" fmla="*/ 4079318 h 6858000"/>
              <a:gd name="connsiteX4" fmla="*/ 19696 w 1461546"/>
              <a:gd name="connsiteY4" fmla="*/ 16892 h 6858000"/>
              <a:gd name="connsiteX5" fmla="*/ 0 w 1461546"/>
              <a:gd name="connsiteY5" fmla="*/ 0 h 6858000"/>
              <a:gd name="connsiteX6" fmla="*/ 16622 w 1461546"/>
              <a:gd name="connsiteY6" fmla="*/ 0 h 6858000"/>
              <a:gd name="connsiteX7" fmla="*/ 36319 w 1461546"/>
              <a:gd name="connsiteY7" fmla="*/ 16892 h 6858000"/>
              <a:gd name="connsiteX8" fmla="*/ 1461546 w 1461546"/>
              <a:gd name="connsiteY8" fmla="*/ 4079318 h 6858000"/>
              <a:gd name="connsiteX9" fmla="*/ 408763 w 1461546"/>
              <a:gd name="connsiteY9" fmla="*/ 654244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61546" h="6858000">
                <a:moveTo>
                  <a:pt x="107940" y="6858000"/>
                </a:moveTo>
                <a:lnTo>
                  <a:pt x="91317" y="6858000"/>
                </a:lnTo>
                <a:lnTo>
                  <a:pt x="392141" y="6542447"/>
                </a:lnTo>
                <a:cubicBezTo>
                  <a:pt x="979841" y="5903717"/>
                  <a:pt x="1444924" y="5217633"/>
                  <a:pt x="1444924" y="4079318"/>
                </a:cubicBezTo>
                <a:cubicBezTo>
                  <a:pt x="1444924" y="2357705"/>
                  <a:pt x="934146" y="850004"/>
                  <a:pt x="19696" y="16892"/>
                </a:cubicBezTo>
                <a:lnTo>
                  <a:pt x="0" y="0"/>
                </a:lnTo>
                <a:lnTo>
                  <a:pt x="16622" y="0"/>
                </a:lnTo>
                <a:lnTo>
                  <a:pt x="36319" y="16892"/>
                </a:lnTo>
                <a:cubicBezTo>
                  <a:pt x="950768" y="850004"/>
                  <a:pt x="1461546" y="2357705"/>
                  <a:pt x="1461546" y="4079318"/>
                </a:cubicBezTo>
                <a:cubicBezTo>
                  <a:pt x="1461546" y="5217633"/>
                  <a:pt x="996464" y="5903717"/>
                  <a:pt x="408763" y="654244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359006-6BE8-9CFF-054E-69982A97E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220"/>
            <a:ext cx="8397987" cy="1345269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Introduction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5C9F6-9C89-31CC-28C3-57FA2BFCF3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182216"/>
              </p:ext>
            </p:extLst>
          </p:nvPr>
        </p:nvGraphicFramePr>
        <p:xfrm>
          <a:off x="2377439" y="2312988"/>
          <a:ext cx="8312785" cy="3411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2444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DDD2F-B8B2-B41C-8AB6-6AC761CD8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Methodology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D462F-83D9-E275-D029-2C78C0FBB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>
              <a:lnSpc>
                <a:spcPct val="130000"/>
              </a:lnSpc>
            </a:pPr>
            <a:r>
              <a:rPr lang="en-US" sz="1400" u="sng">
                <a:ea typeface="Meiryo"/>
              </a:rPr>
              <a:t>Philosophical Underpinning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400">
                <a:ea typeface="Meiryo"/>
              </a:rPr>
              <a:t>Discussion around the research's ontological and epistemological approach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400">
                <a:ea typeface="Meiryo"/>
              </a:rPr>
              <a:t>Outlining of the Research Paradigm (Ontology, Epistemology, Methodology and Method) with clear justification for choices</a:t>
            </a:r>
          </a:p>
          <a:p>
            <a:pPr>
              <a:lnSpc>
                <a:spcPct val="130000"/>
              </a:lnSpc>
            </a:pPr>
            <a:r>
              <a:rPr lang="en-US" sz="1400" u="sng">
                <a:ea typeface="Meiryo"/>
              </a:rPr>
              <a:t>Data Collection and Analysis</a:t>
            </a:r>
            <a:endParaRPr lang="en-US" sz="140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400">
                <a:ea typeface="Meiryo"/>
              </a:rPr>
              <a:t>Detailed data collection and justification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400">
                <a:ea typeface="Meiryo"/>
              </a:rPr>
              <a:t>Detailed description of analysis process and justification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hemical formulae are written on paper">
            <a:extLst>
              <a:ext uri="{FF2B5EF4-FFF2-40B4-BE49-F238E27FC236}">
                <a16:creationId xmlns:a16="http://schemas.microsoft.com/office/drawing/2014/main" id="{65A42337-0DCE-5028-B785-3189DACD59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63" r="30424" b="-2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20651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EF620-264F-81B5-E62E-C4D738F6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18" y="-461962"/>
            <a:ext cx="6710079" cy="1230313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Review of the Literature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9906B-D172-5B5B-03D6-F514F290C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" y="769938"/>
            <a:ext cx="6986304" cy="5194300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endParaRPr lang="en-US" dirty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dirty="0">
                <a:ea typeface="Meiryo"/>
              </a:rPr>
              <a:t>Your literature review, in this context, should </a:t>
            </a:r>
            <a:r>
              <a:rPr lang="en-US" sz="1500" dirty="0">
                <a:solidFill>
                  <a:srgbClr val="3B3B3B"/>
                </a:solidFill>
                <a:ea typeface="+mn-lt"/>
                <a:cs typeface="+mn-lt"/>
              </a:rPr>
              <a:t>use published research to answer a question or explore a topic.  It should include a new interpretation of the existing body of work: a synthesis of the information.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solidFill>
                  <a:srgbClr val="3B3B3B"/>
                </a:solidFill>
                <a:ea typeface="Meiryo"/>
              </a:rPr>
              <a:t>Your literature review is a select analysis of existing research which relates to your question or subject- it is not simply a summary of the research available but a </a:t>
            </a:r>
            <a:r>
              <a:rPr lang="en-US" sz="1500" b="1" dirty="0">
                <a:solidFill>
                  <a:srgbClr val="3B3B3B"/>
                </a:solidFill>
                <a:ea typeface="Meiryo"/>
              </a:rPr>
              <a:t>critical review</a:t>
            </a:r>
            <a:r>
              <a:rPr lang="en-US" sz="1500" dirty="0">
                <a:solidFill>
                  <a:srgbClr val="3B3B3B"/>
                </a:solidFill>
                <a:ea typeface="Meiryo"/>
              </a:rPr>
              <a:t> identifying the key sources and which analyses and interprets the findings.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 sz="1500" dirty="0">
                <a:solidFill>
                  <a:srgbClr val="3B3B3B"/>
                </a:solidFill>
                <a:ea typeface="Meiryo"/>
              </a:rPr>
              <a:t>When writing, </a:t>
            </a:r>
            <a:r>
              <a:rPr lang="en-US" sz="1500" dirty="0" err="1">
                <a:solidFill>
                  <a:srgbClr val="3B3B3B"/>
                </a:solidFill>
                <a:ea typeface="Meiryo"/>
              </a:rPr>
              <a:t>synthesising</a:t>
            </a:r>
            <a:r>
              <a:rPr lang="en-US" sz="1500" dirty="0">
                <a:solidFill>
                  <a:srgbClr val="3B3B3B"/>
                </a:solidFill>
                <a:ea typeface="Meiryo"/>
              </a:rPr>
              <a:t> your sources around key themes that you have identified is a popular approach but there are other options such as; a chronological approach tracing the development of the subject, </a:t>
            </a:r>
            <a:r>
              <a:rPr lang="en-US" sz="1500" dirty="0" err="1">
                <a:solidFill>
                  <a:srgbClr val="3B3B3B"/>
                </a:solidFill>
                <a:ea typeface="Meiryo"/>
              </a:rPr>
              <a:t>organised</a:t>
            </a:r>
            <a:r>
              <a:rPr lang="en-US" sz="1500" dirty="0">
                <a:solidFill>
                  <a:srgbClr val="3B3B3B"/>
                </a:solidFill>
                <a:ea typeface="Meiryo"/>
              </a:rPr>
              <a:t> around key debates etc. </a:t>
            </a:r>
          </a:p>
          <a:p>
            <a:pPr marL="285750" indent="-285750">
              <a:lnSpc>
                <a:spcPct val="130000"/>
              </a:lnSpc>
              <a:buFont typeface="Arial" panose="020B0503020204020204" pitchFamily="34" charset="0"/>
              <a:buChar char="•"/>
            </a:pPr>
            <a:endParaRPr lang="en-US" dirty="0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Cluster of books">
            <a:extLst>
              <a:ext uri="{FF2B5EF4-FFF2-40B4-BE49-F238E27FC236}">
                <a16:creationId xmlns:a16="http://schemas.microsoft.com/office/drawing/2014/main" id="{BA6620E6-5182-B664-A8D8-F64986F3F8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43" r="25806" b="-3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0378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54C89C-373F-47FC-BB73-6842E569C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F364CA-F1D3-FBDB-4CCB-C47BC908C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2963" y="1314450"/>
            <a:ext cx="3213279" cy="4229100"/>
          </a:xfrm>
        </p:spPr>
        <p:txBody>
          <a:bodyPr anchor="ctr">
            <a:normAutofit/>
          </a:bodyPr>
          <a:lstStyle/>
          <a:p>
            <a:r>
              <a:rPr lang="en-US" dirty="0">
                <a:ea typeface="Meiryo"/>
              </a:rPr>
              <a:t>Conclusion</a:t>
            </a:r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F100C7F-5272-46AB-9FC7-E66059915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28027" cy="6858000"/>
          </a:xfrm>
          <a:custGeom>
            <a:avLst/>
            <a:gdLst>
              <a:gd name="connsiteX0" fmla="*/ 0 w 7128027"/>
              <a:gd name="connsiteY0" fmla="*/ 0 h 6858000"/>
              <a:gd name="connsiteX1" fmla="*/ 333951 w 7128027"/>
              <a:gd name="connsiteY1" fmla="*/ 0 h 6858000"/>
              <a:gd name="connsiteX2" fmla="*/ 1220030 w 7128027"/>
              <a:gd name="connsiteY2" fmla="*/ 0 h 6858000"/>
              <a:gd name="connsiteX3" fmla="*/ 1345471 w 7128027"/>
              <a:gd name="connsiteY3" fmla="*/ 0 h 6858000"/>
              <a:gd name="connsiteX4" fmla="*/ 2838612 w 7128027"/>
              <a:gd name="connsiteY4" fmla="*/ 0 h 6858000"/>
              <a:gd name="connsiteX5" fmla="*/ 5505004 w 7128027"/>
              <a:gd name="connsiteY5" fmla="*/ 0 h 6858000"/>
              <a:gd name="connsiteX6" fmla="*/ 5527128 w 7128027"/>
              <a:gd name="connsiteY6" fmla="*/ 14997 h 6858000"/>
              <a:gd name="connsiteX7" fmla="*/ 7128027 w 7128027"/>
              <a:gd name="connsiteY7" fmla="*/ 3621656 h 6858000"/>
              <a:gd name="connsiteX8" fmla="*/ 5253677 w 7128027"/>
              <a:gd name="connsiteY8" fmla="*/ 6374814 h 6858000"/>
              <a:gd name="connsiteX9" fmla="*/ 4737029 w 7128027"/>
              <a:gd name="connsiteY9" fmla="*/ 6780599 h 6858000"/>
              <a:gd name="connsiteX10" fmla="*/ 4625273 w 7128027"/>
              <a:gd name="connsiteY10" fmla="*/ 6858000 h 6858000"/>
              <a:gd name="connsiteX11" fmla="*/ 2838612 w 7128027"/>
              <a:gd name="connsiteY11" fmla="*/ 6858000 h 6858000"/>
              <a:gd name="connsiteX12" fmla="*/ 1220030 w 7128027"/>
              <a:gd name="connsiteY12" fmla="*/ 6858000 h 6858000"/>
              <a:gd name="connsiteX13" fmla="*/ 1037077 w 7128027"/>
              <a:gd name="connsiteY13" fmla="*/ 6858000 h 6858000"/>
              <a:gd name="connsiteX14" fmla="*/ 333951 w 7128027"/>
              <a:gd name="connsiteY14" fmla="*/ 6858000 h 6858000"/>
              <a:gd name="connsiteX15" fmla="*/ 0 w 7128027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28027" h="6858000">
                <a:moveTo>
                  <a:pt x="0" y="0"/>
                </a:moveTo>
                <a:lnTo>
                  <a:pt x="333951" y="0"/>
                </a:lnTo>
                <a:lnTo>
                  <a:pt x="1220030" y="0"/>
                </a:lnTo>
                <a:lnTo>
                  <a:pt x="1345471" y="0"/>
                </a:lnTo>
                <a:lnTo>
                  <a:pt x="2838612" y="0"/>
                </a:lnTo>
                <a:lnTo>
                  <a:pt x="5505004" y="0"/>
                </a:lnTo>
                <a:lnTo>
                  <a:pt x="5527128" y="14997"/>
                </a:lnTo>
                <a:cubicBezTo>
                  <a:pt x="6554291" y="754641"/>
                  <a:pt x="7128027" y="2093192"/>
                  <a:pt x="7128027" y="3621656"/>
                </a:cubicBezTo>
                <a:cubicBezTo>
                  <a:pt x="7128027" y="4969131"/>
                  <a:pt x="6199302" y="5602839"/>
                  <a:pt x="5253677" y="6374814"/>
                </a:cubicBezTo>
                <a:cubicBezTo>
                  <a:pt x="5081474" y="6515397"/>
                  <a:pt x="4910847" y="6653108"/>
                  <a:pt x="4737029" y="6780599"/>
                </a:cubicBezTo>
                <a:lnTo>
                  <a:pt x="4625273" y="6858000"/>
                </a:lnTo>
                <a:lnTo>
                  <a:pt x="2838612" y="6858000"/>
                </a:lnTo>
                <a:lnTo>
                  <a:pt x="1220030" y="6858000"/>
                </a:lnTo>
                <a:lnTo>
                  <a:pt x="1037077" y="6858000"/>
                </a:lnTo>
                <a:lnTo>
                  <a:pt x="33395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4FEA6D5-DF59-4E15-B19F-159D0588B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57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6C8C9E5-F937-44A5-A519-EA719F03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5713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5953F7-FBB9-A74B-1270-607C214965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737241"/>
              </p:ext>
            </p:extLst>
          </p:nvPr>
        </p:nvGraphicFramePr>
        <p:xfrm>
          <a:off x="298017" y="942976"/>
          <a:ext cx="6105526" cy="4867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588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554C89C-373F-47FC-BB73-6842E569C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1446C-3B0E-9C35-4555-1E68C3181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2963" y="1314450"/>
            <a:ext cx="3213279" cy="4229100"/>
          </a:xfrm>
        </p:spPr>
        <p:txBody>
          <a:bodyPr anchor="ctr">
            <a:normAutofit/>
          </a:bodyPr>
          <a:lstStyle/>
          <a:p>
            <a:r>
              <a:rPr lang="en-US" sz="2700">
                <a:ea typeface="Meiryo"/>
              </a:rPr>
              <a:t>Recommended Future Actions</a:t>
            </a:r>
            <a:endParaRPr lang="en-US" sz="27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F100C7F-5272-46AB-9FC7-E66059915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28027" cy="6858000"/>
          </a:xfrm>
          <a:custGeom>
            <a:avLst/>
            <a:gdLst>
              <a:gd name="connsiteX0" fmla="*/ 0 w 7128027"/>
              <a:gd name="connsiteY0" fmla="*/ 0 h 6858000"/>
              <a:gd name="connsiteX1" fmla="*/ 333951 w 7128027"/>
              <a:gd name="connsiteY1" fmla="*/ 0 h 6858000"/>
              <a:gd name="connsiteX2" fmla="*/ 1220030 w 7128027"/>
              <a:gd name="connsiteY2" fmla="*/ 0 h 6858000"/>
              <a:gd name="connsiteX3" fmla="*/ 1345471 w 7128027"/>
              <a:gd name="connsiteY3" fmla="*/ 0 h 6858000"/>
              <a:gd name="connsiteX4" fmla="*/ 2838612 w 7128027"/>
              <a:gd name="connsiteY4" fmla="*/ 0 h 6858000"/>
              <a:gd name="connsiteX5" fmla="*/ 5505004 w 7128027"/>
              <a:gd name="connsiteY5" fmla="*/ 0 h 6858000"/>
              <a:gd name="connsiteX6" fmla="*/ 5527128 w 7128027"/>
              <a:gd name="connsiteY6" fmla="*/ 14997 h 6858000"/>
              <a:gd name="connsiteX7" fmla="*/ 7128027 w 7128027"/>
              <a:gd name="connsiteY7" fmla="*/ 3621656 h 6858000"/>
              <a:gd name="connsiteX8" fmla="*/ 5253677 w 7128027"/>
              <a:gd name="connsiteY8" fmla="*/ 6374814 h 6858000"/>
              <a:gd name="connsiteX9" fmla="*/ 4737029 w 7128027"/>
              <a:gd name="connsiteY9" fmla="*/ 6780599 h 6858000"/>
              <a:gd name="connsiteX10" fmla="*/ 4625273 w 7128027"/>
              <a:gd name="connsiteY10" fmla="*/ 6858000 h 6858000"/>
              <a:gd name="connsiteX11" fmla="*/ 2838612 w 7128027"/>
              <a:gd name="connsiteY11" fmla="*/ 6858000 h 6858000"/>
              <a:gd name="connsiteX12" fmla="*/ 1220030 w 7128027"/>
              <a:gd name="connsiteY12" fmla="*/ 6858000 h 6858000"/>
              <a:gd name="connsiteX13" fmla="*/ 1037077 w 7128027"/>
              <a:gd name="connsiteY13" fmla="*/ 6858000 h 6858000"/>
              <a:gd name="connsiteX14" fmla="*/ 333951 w 7128027"/>
              <a:gd name="connsiteY14" fmla="*/ 6858000 h 6858000"/>
              <a:gd name="connsiteX15" fmla="*/ 0 w 7128027"/>
              <a:gd name="connsiteY1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128027" h="6858000">
                <a:moveTo>
                  <a:pt x="0" y="0"/>
                </a:moveTo>
                <a:lnTo>
                  <a:pt x="333951" y="0"/>
                </a:lnTo>
                <a:lnTo>
                  <a:pt x="1220030" y="0"/>
                </a:lnTo>
                <a:lnTo>
                  <a:pt x="1345471" y="0"/>
                </a:lnTo>
                <a:lnTo>
                  <a:pt x="2838612" y="0"/>
                </a:lnTo>
                <a:lnTo>
                  <a:pt x="5505004" y="0"/>
                </a:lnTo>
                <a:lnTo>
                  <a:pt x="5527128" y="14997"/>
                </a:lnTo>
                <a:cubicBezTo>
                  <a:pt x="6554291" y="754641"/>
                  <a:pt x="7128027" y="2093192"/>
                  <a:pt x="7128027" y="3621656"/>
                </a:cubicBezTo>
                <a:cubicBezTo>
                  <a:pt x="7128027" y="4969131"/>
                  <a:pt x="6199302" y="5602839"/>
                  <a:pt x="5253677" y="6374814"/>
                </a:cubicBezTo>
                <a:cubicBezTo>
                  <a:pt x="5081474" y="6515397"/>
                  <a:pt x="4910847" y="6653108"/>
                  <a:pt x="4737029" y="6780599"/>
                </a:cubicBezTo>
                <a:lnTo>
                  <a:pt x="4625273" y="6858000"/>
                </a:lnTo>
                <a:lnTo>
                  <a:pt x="2838612" y="6858000"/>
                </a:lnTo>
                <a:lnTo>
                  <a:pt x="1220030" y="6858000"/>
                </a:lnTo>
                <a:lnTo>
                  <a:pt x="1037077" y="6858000"/>
                </a:lnTo>
                <a:lnTo>
                  <a:pt x="33395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4FEA6D5-DF59-4E15-B19F-159D0588B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5720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6C8C9E5-F937-44A5-A519-EA719F03E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5713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EC2929-44E3-2CCA-860A-B649933026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3612040"/>
              </p:ext>
            </p:extLst>
          </p:nvPr>
        </p:nvGraphicFramePr>
        <p:xfrm>
          <a:off x="298017" y="942976"/>
          <a:ext cx="6105526" cy="48672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2578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B0F7D69-D93C-4C38-A23D-76E000D69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CD419D4-EA9D-42D9-BF62-B07F0B7B6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C6FEC9B-9608-4181-A9E5-A1B80E720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B1564ED-F26F-451D-97D6-A6EC3E83F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CA184B6-3482-4F43-87F0-BC765DCFD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6422" cy="6858000"/>
          </a:xfrm>
          <a:custGeom>
            <a:avLst/>
            <a:gdLst/>
            <a:ahLst/>
            <a:cxnLst/>
            <a:rect l="l" t="t" r="r" b="b"/>
            <a:pathLst>
              <a:path w="3496422" h="6858000">
                <a:moveTo>
                  <a:pt x="0" y="0"/>
                </a:moveTo>
                <a:lnTo>
                  <a:pt x="1873399" y="0"/>
                </a:lnTo>
                <a:lnTo>
                  <a:pt x="1895523" y="14997"/>
                </a:lnTo>
                <a:cubicBezTo>
                  <a:pt x="2922686" y="754641"/>
                  <a:pt x="3496422" y="2093192"/>
                  <a:pt x="3496422" y="3621656"/>
                </a:cubicBezTo>
                <a:cubicBezTo>
                  <a:pt x="3496422" y="4969131"/>
                  <a:pt x="2567697" y="5602839"/>
                  <a:pt x="1622072" y="6374814"/>
                </a:cubicBezTo>
                <a:cubicBezTo>
                  <a:pt x="1449869" y="6515397"/>
                  <a:pt x="1279242" y="6653108"/>
                  <a:pt x="1105424" y="6780599"/>
                </a:cubicBezTo>
                <a:lnTo>
                  <a:pt x="99366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6C869923-8380-4244-9548-802C33063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5409" y="0"/>
            <a:ext cx="2529723" cy="6858000"/>
          </a:xfrm>
          <a:custGeom>
            <a:avLst/>
            <a:gdLst/>
            <a:ahLst/>
            <a:cxnLst/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06255F2-BC67-4DDE-B34E-AC4BA2183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5402" y="0"/>
            <a:ext cx="2536434" cy="6858000"/>
          </a:xfrm>
          <a:custGeom>
            <a:avLst/>
            <a:gdLst/>
            <a:ahLst/>
            <a:cxnLst/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169443-FCCD-4C0A-8C69-18CD3FA09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4161" y="0"/>
            <a:ext cx="2261351" cy="6858000"/>
          </a:xfrm>
          <a:custGeom>
            <a:avLst/>
            <a:gdLst/>
            <a:ahLst/>
            <a:cxnLst/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217F32C-75AA-4B97-ADFB-5E2C3C7E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EF4D7781-EA86-AA14-F54F-AFB3A801D1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49" r="-2" b="1285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D76AAEA-AF3A-4616-9F99-E9AA131A5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336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AAA675-C7F8-EEE2-4246-E6B65468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1346268"/>
            <a:ext cx="5618431" cy="3285207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5400">
                <a:solidFill>
                  <a:schemeClr val="bg1"/>
                </a:solidFill>
              </a:rPr>
              <a:t>Ethical Issues </a:t>
            </a:r>
          </a:p>
        </p:txBody>
      </p:sp>
    </p:spTree>
    <p:extLst>
      <p:ext uri="{BB962C8B-B14F-4D97-AF65-F5344CB8AC3E}">
        <p14:creationId xmlns:p14="http://schemas.microsoft.com/office/powerpoint/2010/main" val="456271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93D904-42A9-F680-1E3F-4084026F3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r>
              <a:rPr lang="en-US" dirty="0">
                <a:ea typeface="Meiryo"/>
              </a:rPr>
              <a:t>Ethical Issues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150EC-886C-0A38-735E-60CEF4277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 marL="457200" indent="-45720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>
                <a:latin typeface="Arial"/>
                <a:cs typeface="Arial"/>
              </a:rPr>
              <a:t>In a literature review you are not collecting primary research and you are not interacting with individuals.  </a:t>
            </a:r>
            <a:endParaRPr lang="en-US">
              <a:ea typeface="Meiryo"/>
            </a:endParaRPr>
          </a:p>
          <a:p>
            <a:pPr marL="457200" indent="-45720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>
                <a:latin typeface="Arial"/>
                <a:cs typeface="Arial"/>
              </a:rPr>
              <a:t>You are not collecting sensitive personal information, or confidential information from participants.</a:t>
            </a:r>
            <a:endParaRPr lang="en-US">
              <a:ea typeface="Meiryo"/>
            </a:endParaRPr>
          </a:p>
          <a:p>
            <a:pPr marL="457200" indent="-457200">
              <a:lnSpc>
                <a:spcPct val="130000"/>
              </a:lnSpc>
              <a:buFont typeface="Arial" panose="020B0503020204020204" pitchFamily="34" charset="0"/>
              <a:buChar char="•"/>
            </a:pPr>
            <a:r>
              <a:rPr lang="en-US">
                <a:latin typeface="Arial"/>
                <a:cs typeface="Arial"/>
              </a:rPr>
              <a:t>You are not seeking ethical approval when you undertake a literature review.</a:t>
            </a:r>
            <a:endParaRPr lang="en-US">
              <a:ea typeface="Meiryo"/>
            </a:endParaRPr>
          </a:p>
          <a:p>
            <a:pPr>
              <a:lnSpc>
                <a:spcPct val="130000"/>
              </a:lnSpc>
            </a:pPr>
            <a:endParaRPr lang="en-US">
              <a:ea typeface="Meiryo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0CA1E979-7282-96F2-3C31-E8E1B0F98D2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86" r="18734" b="-3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7182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ECA9F3-B674-B3B4-1632-CDBFD1534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2518" y="442913"/>
            <a:ext cx="5271804" cy="1639888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US" sz="2700">
                <a:ea typeface="Meiryo"/>
              </a:rPr>
              <a:t>Ethical considerations as an 'Insider Researcher'</a:t>
            </a:r>
            <a:endParaRPr lang="en-US" sz="2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F1B6-A535-07EB-F4A6-DC6A51154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519" y="2312988"/>
            <a:ext cx="5271804" cy="3651250"/>
          </a:xfrm>
        </p:spPr>
        <p:txBody>
          <a:bodyPr vert="horz" lIns="109728" tIns="109728" rIns="109728" bIns="91440" rtlCol="0">
            <a:normAutofit/>
          </a:bodyPr>
          <a:lstStyle/>
          <a:p>
            <a:pPr marL="285750" indent="-285750">
              <a:buFont typeface="Arial" panose="020B0503020204020204" pitchFamily="34" charset="0"/>
              <a:buChar char="•"/>
            </a:pPr>
            <a:r>
              <a:rPr lang="en-US" dirty="0">
                <a:ea typeface="Meiryo"/>
              </a:rPr>
              <a:t>What potential ethical challenges are there when conducting </a:t>
            </a:r>
            <a:r>
              <a:rPr lang="en-US">
                <a:ea typeface="Meiryo"/>
              </a:rPr>
              <a:t>secondary research as an Insider Researcher?</a:t>
            </a:r>
          </a:p>
          <a:p>
            <a:pPr marL="285750" indent="-285750">
              <a:buFont typeface="Arial" panose="020B0503020204020204" pitchFamily="34" charset="0"/>
              <a:buChar char="•"/>
            </a:pPr>
            <a:r>
              <a:rPr lang="en-US" dirty="0">
                <a:ea typeface="Meiryo"/>
              </a:rPr>
              <a:t>How will you overcome these?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77485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5C54A75-E44A-4147-B9D0-FF46CFD31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4925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289A629D-9C97-6282-BB8A-058AB7A7CB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89" r="36357" b="10"/>
          <a:stretch/>
        </p:blipFill>
        <p:spPr>
          <a:xfrm>
            <a:off x="7203882" y="10"/>
            <a:ext cx="4988118" cy="6857990"/>
          </a:xfrm>
          <a:custGeom>
            <a:avLst/>
            <a:gdLst/>
            <a:ahLst/>
            <a:cxnLst/>
            <a:rect l="l" t="t" r="r" b="b"/>
            <a:pathLst>
              <a:path w="4901771" h="6858000">
                <a:moveTo>
                  <a:pt x="1623023" y="0"/>
                </a:moveTo>
                <a:lnTo>
                  <a:pt x="2716256" y="0"/>
                </a:lnTo>
                <a:lnTo>
                  <a:pt x="3496422" y="0"/>
                </a:lnTo>
                <a:lnTo>
                  <a:pt x="4544484" y="0"/>
                </a:lnTo>
                <a:lnTo>
                  <a:pt x="4710787" y="0"/>
                </a:lnTo>
                <a:lnTo>
                  <a:pt x="4901771" y="0"/>
                </a:lnTo>
                <a:lnTo>
                  <a:pt x="4901771" y="6858000"/>
                </a:lnTo>
                <a:lnTo>
                  <a:pt x="4710787" y="6858000"/>
                </a:lnTo>
                <a:lnTo>
                  <a:pt x="4544484" y="6858000"/>
                </a:lnTo>
                <a:lnTo>
                  <a:pt x="3496422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711319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LinesVTI">
  <a:themeElements>
    <a:clrScheme name="AnalogousFromLightSeedLeftStep">
      <a:dk1>
        <a:srgbClr val="000000"/>
      </a:dk1>
      <a:lt1>
        <a:srgbClr val="FFFFFF"/>
      </a:lt1>
      <a:dk2>
        <a:srgbClr val="3C2441"/>
      </a:dk2>
      <a:lt2>
        <a:srgbClr val="E2E5E8"/>
      </a:lt2>
      <a:accent1>
        <a:srgbClr val="B99C7D"/>
      </a:accent1>
      <a:accent2>
        <a:srgbClr val="BA857F"/>
      </a:accent2>
      <a:accent3>
        <a:srgbClr val="C492A1"/>
      </a:accent3>
      <a:accent4>
        <a:srgbClr val="BA7FAA"/>
      </a:accent4>
      <a:accent5>
        <a:srgbClr val="BE94C5"/>
      </a:accent5>
      <a:accent6>
        <a:srgbClr val="997FBA"/>
      </a:accent6>
      <a:hlink>
        <a:srgbClr val="6184AA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LinesVTI" id="{8C0B0F05-C8D0-4078-9615-83E590287484}" vid="{43A7BC57-C1E3-4EE6-BDBC-5422DD574A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SketchLinesVTI</vt:lpstr>
      <vt:lpstr>Practitioner Learning Project</vt:lpstr>
      <vt:lpstr>Assessment Component 1</vt:lpstr>
      <vt:lpstr>Elements to include</vt:lpstr>
      <vt:lpstr>Introduction</vt:lpstr>
      <vt:lpstr>Methodology</vt:lpstr>
      <vt:lpstr>Review of the Literature </vt:lpstr>
      <vt:lpstr>Conclusion</vt:lpstr>
      <vt:lpstr>Recommended Future Actions</vt:lpstr>
      <vt:lpstr>Ethical Issues </vt:lpstr>
      <vt:lpstr>Ethical Issues </vt:lpstr>
      <vt:lpstr>Ethical considerations as an 'Insider Researcher'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221</cp:revision>
  <dcterms:created xsi:type="dcterms:W3CDTF">2024-06-10T09:56:45Z</dcterms:created>
  <dcterms:modified xsi:type="dcterms:W3CDTF">2024-06-10T11:35:07Z</dcterms:modified>
</cp:coreProperties>
</file>