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7"/>
  </p:notesMasterIdLst>
  <p:sldIdLst>
    <p:sldId id="256" r:id="rId2"/>
    <p:sldId id="257" r:id="rId3"/>
    <p:sldId id="258" r:id="rId4"/>
    <p:sldId id="265" r:id="rId5"/>
    <p:sldId id="259" r:id="rId6"/>
    <p:sldId id="261" r:id="rId7"/>
    <p:sldId id="270" r:id="rId8"/>
    <p:sldId id="269" r:id="rId9"/>
    <p:sldId id="260" r:id="rId10"/>
    <p:sldId id="264" r:id="rId11"/>
    <p:sldId id="262" r:id="rId12"/>
    <p:sldId id="268" r:id="rId13"/>
    <p:sldId id="266" r:id="rId14"/>
    <p:sldId id="271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11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6CCE26-30B3-4CD5-AF46-FF52588BC6A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B4B109C-EC7A-4676-B6FE-70B7D7947D8E}">
      <dgm:prSet/>
      <dgm:spPr/>
      <dgm:t>
        <a:bodyPr/>
        <a:lstStyle/>
        <a:p>
          <a:r>
            <a:rPr lang="en-GB" b="1"/>
            <a:t>Strengths             </a:t>
          </a:r>
          <a:endParaRPr lang="en-US"/>
        </a:p>
      </dgm:t>
    </dgm:pt>
    <dgm:pt modelId="{C3D3BC1E-776E-4DC4-82FE-EF8AF28F2B74}" type="parTrans" cxnId="{F6CE601D-4AD0-4BEE-9E94-6789C33DA7B5}">
      <dgm:prSet/>
      <dgm:spPr/>
      <dgm:t>
        <a:bodyPr/>
        <a:lstStyle/>
        <a:p>
          <a:endParaRPr lang="en-US"/>
        </a:p>
      </dgm:t>
    </dgm:pt>
    <dgm:pt modelId="{2EBA666D-8983-4CCF-A26C-AA933A18D08B}" type="sibTrans" cxnId="{F6CE601D-4AD0-4BEE-9E94-6789C33DA7B5}">
      <dgm:prSet/>
      <dgm:spPr/>
      <dgm:t>
        <a:bodyPr/>
        <a:lstStyle/>
        <a:p>
          <a:endParaRPr lang="en-US"/>
        </a:p>
      </dgm:t>
    </dgm:pt>
    <dgm:pt modelId="{47F7BCA3-1AEF-451F-A83C-4CD2026D124B}">
      <dgm:prSet/>
      <dgm:spPr/>
      <dgm:t>
        <a:bodyPr/>
        <a:lstStyle/>
        <a:p>
          <a:r>
            <a:rPr lang="en-GB" dirty="0"/>
            <a:t>Customers will be able to watch live videos from us.</a:t>
          </a:r>
          <a:endParaRPr lang="en-US" dirty="0"/>
        </a:p>
      </dgm:t>
    </dgm:pt>
    <dgm:pt modelId="{05666FB7-BAF8-48E0-AF87-DB67AA499B67}" type="parTrans" cxnId="{6017776D-6934-4D44-99C4-59B90A90AF27}">
      <dgm:prSet/>
      <dgm:spPr/>
      <dgm:t>
        <a:bodyPr/>
        <a:lstStyle/>
        <a:p>
          <a:endParaRPr lang="en-US"/>
        </a:p>
      </dgm:t>
    </dgm:pt>
    <dgm:pt modelId="{1E0EA469-C270-4870-8BF3-DFD260314DAA}" type="sibTrans" cxnId="{6017776D-6934-4D44-99C4-59B90A90AF27}">
      <dgm:prSet/>
      <dgm:spPr/>
      <dgm:t>
        <a:bodyPr/>
        <a:lstStyle/>
        <a:p>
          <a:endParaRPr lang="en-US"/>
        </a:p>
      </dgm:t>
    </dgm:pt>
    <dgm:pt modelId="{21AB08BE-CA5C-4424-A846-C6D8E0390E2F}">
      <dgm:prSet/>
      <dgm:spPr/>
      <dgm:t>
        <a:bodyPr/>
        <a:lstStyle/>
        <a:p>
          <a:r>
            <a:rPr lang="en-GB" dirty="0"/>
            <a:t>A multi-specialty veterinarian who specializes in diagnosing and treating and curing animals</a:t>
          </a:r>
          <a:endParaRPr lang="en-US" dirty="0"/>
        </a:p>
      </dgm:t>
    </dgm:pt>
    <dgm:pt modelId="{783371C3-2BBC-41DA-9C08-1417FBC89E14}" type="parTrans" cxnId="{BDA9B0FA-4652-4EB9-A534-6AECCE417A87}">
      <dgm:prSet/>
      <dgm:spPr/>
      <dgm:t>
        <a:bodyPr/>
        <a:lstStyle/>
        <a:p>
          <a:endParaRPr lang="en-US"/>
        </a:p>
      </dgm:t>
    </dgm:pt>
    <dgm:pt modelId="{CB604495-A1E1-4EE1-B4B9-767E62B0D649}" type="sibTrans" cxnId="{BDA9B0FA-4652-4EB9-A534-6AECCE417A87}">
      <dgm:prSet/>
      <dgm:spPr/>
      <dgm:t>
        <a:bodyPr/>
        <a:lstStyle/>
        <a:p>
          <a:endParaRPr lang="en-US"/>
        </a:p>
      </dgm:t>
    </dgm:pt>
    <dgm:pt modelId="{7B53D464-D343-4BB0-B317-8EA65458E118}">
      <dgm:prSet/>
      <dgm:spPr/>
      <dgm:t>
        <a:bodyPr/>
        <a:lstStyle/>
        <a:p>
          <a:r>
            <a:rPr lang="en-GB" dirty="0"/>
            <a:t>Drivers to pick up pets from the client's residence on a personal basis</a:t>
          </a:r>
          <a:endParaRPr lang="en-US" dirty="0"/>
        </a:p>
      </dgm:t>
    </dgm:pt>
    <dgm:pt modelId="{B3632F1D-2B5D-43C2-9716-93661A6E5F85}" type="parTrans" cxnId="{6CE1E65C-D197-4AB6-B004-554574E379FA}">
      <dgm:prSet/>
      <dgm:spPr/>
      <dgm:t>
        <a:bodyPr/>
        <a:lstStyle/>
        <a:p>
          <a:endParaRPr lang="en-US"/>
        </a:p>
      </dgm:t>
    </dgm:pt>
    <dgm:pt modelId="{B249D2E5-BEDB-4281-B3B6-AB8636812A37}" type="sibTrans" cxnId="{6CE1E65C-D197-4AB6-B004-554574E379FA}">
      <dgm:prSet/>
      <dgm:spPr/>
      <dgm:t>
        <a:bodyPr/>
        <a:lstStyle/>
        <a:p>
          <a:endParaRPr lang="en-US"/>
        </a:p>
      </dgm:t>
    </dgm:pt>
    <dgm:pt modelId="{E3A9F6D5-657A-41C8-A9BF-B6ED52AC4154}">
      <dgm:prSet/>
      <dgm:spPr/>
      <dgm:t>
        <a:bodyPr/>
        <a:lstStyle/>
        <a:p>
          <a:r>
            <a:rPr lang="en-GB" b="1"/>
            <a:t>Weaknesses         </a:t>
          </a:r>
          <a:endParaRPr lang="en-US"/>
        </a:p>
      </dgm:t>
    </dgm:pt>
    <dgm:pt modelId="{63CD69D9-9C01-423C-8E1B-2A2266B52E0D}" type="parTrans" cxnId="{3A972F25-16C1-47C0-8BE1-507F328DFCBD}">
      <dgm:prSet/>
      <dgm:spPr/>
      <dgm:t>
        <a:bodyPr/>
        <a:lstStyle/>
        <a:p>
          <a:endParaRPr lang="en-US"/>
        </a:p>
      </dgm:t>
    </dgm:pt>
    <dgm:pt modelId="{482D7D62-6BDF-4886-91A7-0D7B0C9F8D33}" type="sibTrans" cxnId="{3A972F25-16C1-47C0-8BE1-507F328DFCBD}">
      <dgm:prSet/>
      <dgm:spPr/>
      <dgm:t>
        <a:bodyPr/>
        <a:lstStyle/>
        <a:p>
          <a:endParaRPr lang="en-US"/>
        </a:p>
      </dgm:t>
    </dgm:pt>
    <dgm:pt modelId="{0683F48A-D43E-4C67-B6A6-942FCC815FAF}">
      <dgm:prSet/>
      <dgm:spPr/>
      <dgm:t>
        <a:bodyPr/>
        <a:lstStyle/>
        <a:p>
          <a:r>
            <a:rPr lang="en-GB" dirty="0"/>
            <a:t>Outside of the city</a:t>
          </a:r>
          <a:endParaRPr lang="en-US" dirty="0"/>
        </a:p>
      </dgm:t>
    </dgm:pt>
    <dgm:pt modelId="{ECD40167-7CE5-406D-87B9-C9B61134708C}" type="parTrans" cxnId="{36E77D10-5584-4F38-9F49-B80382D55FCF}">
      <dgm:prSet/>
      <dgm:spPr/>
      <dgm:t>
        <a:bodyPr/>
        <a:lstStyle/>
        <a:p>
          <a:endParaRPr lang="en-US"/>
        </a:p>
      </dgm:t>
    </dgm:pt>
    <dgm:pt modelId="{A2FE28A6-CD6C-4504-85F6-DFD9712AB130}" type="sibTrans" cxnId="{36E77D10-5584-4F38-9F49-B80382D55FCF}">
      <dgm:prSet/>
      <dgm:spPr/>
      <dgm:t>
        <a:bodyPr/>
        <a:lstStyle/>
        <a:p>
          <a:endParaRPr lang="en-US"/>
        </a:p>
      </dgm:t>
    </dgm:pt>
    <dgm:pt modelId="{0C3B0026-0AA5-47CA-8B5B-154FD90CF75B}">
      <dgm:prSet/>
      <dgm:spPr/>
      <dgm:t>
        <a:bodyPr/>
        <a:lstStyle/>
        <a:p>
          <a:r>
            <a:rPr lang="en-GB" dirty="0"/>
            <a:t>Learning about pets for newly hired professionals in the sector</a:t>
          </a:r>
          <a:endParaRPr lang="en-US" dirty="0"/>
        </a:p>
      </dgm:t>
    </dgm:pt>
    <dgm:pt modelId="{81C119A3-9D3B-4495-985E-1545428E8974}" type="parTrans" cxnId="{5B3409B1-A0B5-4AA2-A714-BE31737D5415}">
      <dgm:prSet/>
      <dgm:spPr/>
      <dgm:t>
        <a:bodyPr/>
        <a:lstStyle/>
        <a:p>
          <a:endParaRPr lang="en-US"/>
        </a:p>
      </dgm:t>
    </dgm:pt>
    <dgm:pt modelId="{3E92C6D6-1132-4FAB-A45A-E65ED2C3A7C4}" type="sibTrans" cxnId="{5B3409B1-A0B5-4AA2-A714-BE31737D5415}">
      <dgm:prSet/>
      <dgm:spPr/>
      <dgm:t>
        <a:bodyPr/>
        <a:lstStyle/>
        <a:p>
          <a:endParaRPr lang="en-US"/>
        </a:p>
      </dgm:t>
    </dgm:pt>
    <dgm:pt modelId="{91590003-ECCA-480E-AEBB-DD6C71CB8106}">
      <dgm:prSet/>
      <dgm:spPr/>
      <dgm:t>
        <a:bodyPr/>
        <a:lstStyle/>
        <a:p>
          <a:r>
            <a:rPr lang="en-GB"/>
            <a:t>Without either location, the internet is somewhat weak.</a:t>
          </a:r>
          <a:endParaRPr lang="en-US"/>
        </a:p>
      </dgm:t>
    </dgm:pt>
    <dgm:pt modelId="{7159E2C2-105D-46C5-AF35-090E53288B3C}" type="parTrans" cxnId="{F68DB0FF-4BF5-4C9D-981C-BED81DCB73E6}">
      <dgm:prSet/>
      <dgm:spPr/>
      <dgm:t>
        <a:bodyPr/>
        <a:lstStyle/>
        <a:p>
          <a:endParaRPr lang="en-US"/>
        </a:p>
      </dgm:t>
    </dgm:pt>
    <dgm:pt modelId="{590EE998-3B86-43F6-ADF5-448DC64D8168}" type="sibTrans" cxnId="{F68DB0FF-4BF5-4C9D-981C-BED81DCB73E6}">
      <dgm:prSet/>
      <dgm:spPr/>
      <dgm:t>
        <a:bodyPr/>
        <a:lstStyle/>
        <a:p>
          <a:endParaRPr lang="en-US"/>
        </a:p>
      </dgm:t>
    </dgm:pt>
    <dgm:pt modelId="{98A61153-831C-4AEE-8479-4906DA15C6CC}">
      <dgm:prSet/>
      <dgm:spPr/>
      <dgm:t>
        <a:bodyPr/>
        <a:lstStyle/>
        <a:p>
          <a:r>
            <a:rPr lang="en-GB" b="1"/>
            <a:t>Opportunities    </a:t>
          </a:r>
          <a:endParaRPr lang="en-US"/>
        </a:p>
      </dgm:t>
    </dgm:pt>
    <dgm:pt modelId="{4380A736-ED4E-49F2-9E11-3A953613480E}" type="parTrans" cxnId="{7D58FCD0-69A0-42FC-B4AB-6B9D91F037DE}">
      <dgm:prSet/>
      <dgm:spPr/>
      <dgm:t>
        <a:bodyPr/>
        <a:lstStyle/>
        <a:p>
          <a:endParaRPr lang="en-US"/>
        </a:p>
      </dgm:t>
    </dgm:pt>
    <dgm:pt modelId="{7BC921FC-F966-4F06-91F5-487A1A8DCE8A}" type="sibTrans" cxnId="{7D58FCD0-69A0-42FC-B4AB-6B9D91F037DE}">
      <dgm:prSet/>
      <dgm:spPr/>
      <dgm:t>
        <a:bodyPr/>
        <a:lstStyle/>
        <a:p>
          <a:endParaRPr lang="en-US"/>
        </a:p>
      </dgm:t>
    </dgm:pt>
    <dgm:pt modelId="{0DBAF305-D272-4C61-A38A-25CEBFD2D9C9}">
      <dgm:prSet/>
      <dgm:spPr/>
      <dgm:t>
        <a:bodyPr/>
        <a:lstStyle/>
        <a:p>
          <a:r>
            <a:rPr lang="en-GB" dirty="0"/>
            <a:t>To make the holiday enjoyable for both pet owners and animals</a:t>
          </a:r>
          <a:endParaRPr lang="en-US" dirty="0"/>
        </a:p>
      </dgm:t>
    </dgm:pt>
    <dgm:pt modelId="{940D301C-3F0B-450C-A99C-AF56E3AC2D72}" type="parTrans" cxnId="{20AFD234-C600-4D1C-AE1D-414D762E416F}">
      <dgm:prSet/>
      <dgm:spPr/>
      <dgm:t>
        <a:bodyPr/>
        <a:lstStyle/>
        <a:p>
          <a:endParaRPr lang="en-US"/>
        </a:p>
      </dgm:t>
    </dgm:pt>
    <dgm:pt modelId="{EE0B2785-5195-42F9-867E-3E45CC3B3042}" type="sibTrans" cxnId="{20AFD234-C600-4D1C-AE1D-414D762E416F}">
      <dgm:prSet/>
      <dgm:spPr/>
      <dgm:t>
        <a:bodyPr/>
        <a:lstStyle/>
        <a:p>
          <a:endParaRPr lang="en-US"/>
        </a:p>
      </dgm:t>
    </dgm:pt>
    <dgm:pt modelId="{9A7BCEC0-889F-45D6-9AB6-125CBC13ECA6}">
      <dgm:prSet/>
      <dgm:spPr/>
      <dgm:t>
        <a:bodyPr/>
        <a:lstStyle/>
        <a:p>
          <a:r>
            <a:rPr lang="en-GB" dirty="0"/>
            <a:t>To advance professionally and gain greater recognition</a:t>
          </a:r>
          <a:endParaRPr lang="en-US" dirty="0"/>
        </a:p>
      </dgm:t>
    </dgm:pt>
    <dgm:pt modelId="{4431EE10-F5F6-430A-ABB7-072B3149A566}" type="parTrans" cxnId="{1448637E-33B4-41E3-A3B8-A7B888B2B9A2}">
      <dgm:prSet/>
      <dgm:spPr/>
      <dgm:t>
        <a:bodyPr/>
        <a:lstStyle/>
        <a:p>
          <a:endParaRPr lang="en-US"/>
        </a:p>
      </dgm:t>
    </dgm:pt>
    <dgm:pt modelId="{01A68735-1888-429F-9392-9A4E7DA46422}" type="sibTrans" cxnId="{1448637E-33B4-41E3-A3B8-A7B888B2B9A2}">
      <dgm:prSet/>
      <dgm:spPr/>
      <dgm:t>
        <a:bodyPr/>
        <a:lstStyle/>
        <a:p>
          <a:endParaRPr lang="en-US"/>
        </a:p>
      </dgm:t>
    </dgm:pt>
    <dgm:pt modelId="{71FBFB92-2CC2-4F42-8CB0-95BE0637C118}">
      <dgm:prSet/>
      <dgm:spPr/>
      <dgm:t>
        <a:bodyPr/>
        <a:lstStyle/>
        <a:p>
          <a:r>
            <a:rPr lang="en-GB" dirty="0"/>
            <a:t>To improve financially and obtain increased recognition</a:t>
          </a:r>
          <a:endParaRPr lang="en-US" dirty="0"/>
        </a:p>
      </dgm:t>
    </dgm:pt>
    <dgm:pt modelId="{787DD819-3FEC-42CD-BF0B-46FFD57AD745}" type="parTrans" cxnId="{36A2BF5D-65CD-4D70-9958-0284645BD4D5}">
      <dgm:prSet/>
      <dgm:spPr/>
      <dgm:t>
        <a:bodyPr/>
        <a:lstStyle/>
        <a:p>
          <a:endParaRPr lang="en-US"/>
        </a:p>
      </dgm:t>
    </dgm:pt>
    <dgm:pt modelId="{80026352-C662-44CC-A054-162034D06C25}" type="sibTrans" cxnId="{36A2BF5D-65CD-4D70-9958-0284645BD4D5}">
      <dgm:prSet/>
      <dgm:spPr/>
      <dgm:t>
        <a:bodyPr/>
        <a:lstStyle/>
        <a:p>
          <a:endParaRPr lang="en-US"/>
        </a:p>
      </dgm:t>
    </dgm:pt>
    <dgm:pt modelId="{C1889D57-5C3D-45F8-A6EB-84EC5F4E064F}">
      <dgm:prSet/>
      <dgm:spPr/>
      <dgm:t>
        <a:bodyPr/>
        <a:lstStyle/>
        <a:p>
          <a:r>
            <a:rPr lang="en-GB" b="1"/>
            <a:t>Threats</a:t>
          </a:r>
          <a:endParaRPr lang="en-US"/>
        </a:p>
      </dgm:t>
    </dgm:pt>
    <dgm:pt modelId="{5D115908-9DF3-49B4-9F95-43BF1152057E}" type="parTrans" cxnId="{2DFB2696-1754-4127-80D8-E54084A59217}">
      <dgm:prSet/>
      <dgm:spPr/>
      <dgm:t>
        <a:bodyPr/>
        <a:lstStyle/>
        <a:p>
          <a:endParaRPr lang="en-US"/>
        </a:p>
      </dgm:t>
    </dgm:pt>
    <dgm:pt modelId="{110C5B89-423C-47B6-86F9-1BC29F011748}" type="sibTrans" cxnId="{2DFB2696-1754-4127-80D8-E54084A59217}">
      <dgm:prSet/>
      <dgm:spPr/>
      <dgm:t>
        <a:bodyPr/>
        <a:lstStyle/>
        <a:p>
          <a:endParaRPr lang="en-US"/>
        </a:p>
      </dgm:t>
    </dgm:pt>
    <dgm:pt modelId="{4980C90A-CEBE-4919-979E-0D29271D1435}">
      <dgm:prSet/>
      <dgm:spPr/>
      <dgm:t>
        <a:bodyPr/>
        <a:lstStyle/>
        <a:p>
          <a:r>
            <a:rPr lang="en-GB"/>
            <a:t>The landlord increases the space's rent.</a:t>
          </a:r>
          <a:endParaRPr lang="en-US"/>
        </a:p>
      </dgm:t>
    </dgm:pt>
    <dgm:pt modelId="{28A97390-398E-4E36-BB02-C7071B7747E4}" type="parTrans" cxnId="{532C9511-DE8E-4510-8A55-B719C3984F4B}">
      <dgm:prSet/>
      <dgm:spPr/>
      <dgm:t>
        <a:bodyPr/>
        <a:lstStyle/>
        <a:p>
          <a:endParaRPr lang="en-US"/>
        </a:p>
      </dgm:t>
    </dgm:pt>
    <dgm:pt modelId="{67B13744-4C8C-4997-ABD5-CB15809B4B74}" type="sibTrans" cxnId="{532C9511-DE8E-4510-8A55-B719C3984F4B}">
      <dgm:prSet/>
      <dgm:spPr/>
      <dgm:t>
        <a:bodyPr/>
        <a:lstStyle/>
        <a:p>
          <a:endParaRPr lang="en-US"/>
        </a:p>
      </dgm:t>
    </dgm:pt>
    <dgm:pt modelId="{AAF86F3F-2DD2-4377-83F7-7AD9A3288EDF}">
      <dgm:prSet/>
      <dgm:spPr/>
      <dgm:t>
        <a:bodyPr/>
        <a:lstStyle/>
        <a:p>
          <a:r>
            <a:rPr lang="en-GB" dirty="0"/>
            <a:t>If we don't make payments on time, we could have to shut down the hotel and fire our employees</a:t>
          </a:r>
          <a:endParaRPr lang="en-US" dirty="0"/>
        </a:p>
      </dgm:t>
    </dgm:pt>
    <dgm:pt modelId="{E3789CD8-2BDA-4FAA-8AAD-89C7490D56BD}" type="parTrans" cxnId="{96E446EE-2E84-4496-B93E-BFA25F824048}">
      <dgm:prSet/>
      <dgm:spPr/>
      <dgm:t>
        <a:bodyPr/>
        <a:lstStyle/>
        <a:p>
          <a:endParaRPr lang="en-US"/>
        </a:p>
      </dgm:t>
    </dgm:pt>
    <dgm:pt modelId="{9D6C7ECB-528E-4A0A-AD80-60F31869B02A}" type="sibTrans" cxnId="{96E446EE-2E84-4496-B93E-BFA25F824048}">
      <dgm:prSet/>
      <dgm:spPr/>
      <dgm:t>
        <a:bodyPr/>
        <a:lstStyle/>
        <a:p>
          <a:endParaRPr lang="en-US"/>
        </a:p>
      </dgm:t>
    </dgm:pt>
    <dgm:pt modelId="{B6FFEFC0-0E14-4412-AA31-447354554423}" type="pres">
      <dgm:prSet presAssocID="{886CCE26-30B3-4CD5-AF46-FF52588BC6A7}" presName="vert0" presStyleCnt="0">
        <dgm:presLayoutVars>
          <dgm:dir/>
          <dgm:animOne val="branch"/>
          <dgm:animLvl val="lvl"/>
        </dgm:presLayoutVars>
      </dgm:prSet>
      <dgm:spPr/>
    </dgm:pt>
    <dgm:pt modelId="{362D27E1-D17B-4486-95D3-F7B493AA9BA5}" type="pres">
      <dgm:prSet presAssocID="{FB4B109C-EC7A-4676-B6FE-70B7D7947D8E}" presName="thickLine" presStyleLbl="alignNode1" presStyleIdx="0" presStyleCnt="15"/>
      <dgm:spPr/>
    </dgm:pt>
    <dgm:pt modelId="{E3CDD34D-197E-4595-8823-17DC6D480CCA}" type="pres">
      <dgm:prSet presAssocID="{FB4B109C-EC7A-4676-B6FE-70B7D7947D8E}" presName="horz1" presStyleCnt="0"/>
      <dgm:spPr/>
    </dgm:pt>
    <dgm:pt modelId="{F0DB1FCF-BF29-4E1A-AB2C-2ABE00CB0F79}" type="pres">
      <dgm:prSet presAssocID="{FB4B109C-EC7A-4676-B6FE-70B7D7947D8E}" presName="tx1" presStyleLbl="revTx" presStyleIdx="0" presStyleCnt="15"/>
      <dgm:spPr/>
    </dgm:pt>
    <dgm:pt modelId="{3563EC21-6626-4FD2-B5B5-F89704D41BA9}" type="pres">
      <dgm:prSet presAssocID="{FB4B109C-EC7A-4676-B6FE-70B7D7947D8E}" presName="vert1" presStyleCnt="0"/>
      <dgm:spPr/>
    </dgm:pt>
    <dgm:pt modelId="{8228D706-F4DE-4706-9269-240C75D775ED}" type="pres">
      <dgm:prSet presAssocID="{47F7BCA3-1AEF-451F-A83C-4CD2026D124B}" presName="thickLine" presStyleLbl="alignNode1" presStyleIdx="1" presStyleCnt="15"/>
      <dgm:spPr/>
    </dgm:pt>
    <dgm:pt modelId="{E3F2CB39-407F-49BD-8810-339C7EB48A48}" type="pres">
      <dgm:prSet presAssocID="{47F7BCA3-1AEF-451F-A83C-4CD2026D124B}" presName="horz1" presStyleCnt="0"/>
      <dgm:spPr/>
    </dgm:pt>
    <dgm:pt modelId="{D01C3FF9-9D3C-4D64-95C9-90F670EE3D31}" type="pres">
      <dgm:prSet presAssocID="{47F7BCA3-1AEF-451F-A83C-4CD2026D124B}" presName="tx1" presStyleLbl="revTx" presStyleIdx="1" presStyleCnt="15"/>
      <dgm:spPr/>
    </dgm:pt>
    <dgm:pt modelId="{C4542622-2EB2-4785-9814-D3788E928DCE}" type="pres">
      <dgm:prSet presAssocID="{47F7BCA3-1AEF-451F-A83C-4CD2026D124B}" presName="vert1" presStyleCnt="0"/>
      <dgm:spPr/>
    </dgm:pt>
    <dgm:pt modelId="{7AAF552A-5947-4FA2-8C2F-B65F01B8CB3B}" type="pres">
      <dgm:prSet presAssocID="{21AB08BE-CA5C-4424-A846-C6D8E0390E2F}" presName="thickLine" presStyleLbl="alignNode1" presStyleIdx="2" presStyleCnt="15"/>
      <dgm:spPr/>
    </dgm:pt>
    <dgm:pt modelId="{9AE8248E-0A5D-463C-98AC-86B986C3C229}" type="pres">
      <dgm:prSet presAssocID="{21AB08BE-CA5C-4424-A846-C6D8E0390E2F}" presName="horz1" presStyleCnt="0"/>
      <dgm:spPr/>
    </dgm:pt>
    <dgm:pt modelId="{235DB613-1A9D-4037-8E12-DD75DE896989}" type="pres">
      <dgm:prSet presAssocID="{21AB08BE-CA5C-4424-A846-C6D8E0390E2F}" presName="tx1" presStyleLbl="revTx" presStyleIdx="2" presStyleCnt="15"/>
      <dgm:spPr/>
    </dgm:pt>
    <dgm:pt modelId="{E5BE1E90-3B60-4D4F-88F8-7B2BE9256493}" type="pres">
      <dgm:prSet presAssocID="{21AB08BE-CA5C-4424-A846-C6D8E0390E2F}" presName="vert1" presStyleCnt="0"/>
      <dgm:spPr/>
    </dgm:pt>
    <dgm:pt modelId="{980C8019-24DB-4C3F-9DBB-D6F23E4A29CB}" type="pres">
      <dgm:prSet presAssocID="{7B53D464-D343-4BB0-B317-8EA65458E118}" presName="thickLine" presStyleLbl="alignNode1" presStyleIdx="3" presStyleCnt="15"/>
      <dgm:spPr/>
    </dgm:pt>
    <dgm:pt modelId="{BF632746-11E4-42DE-BB65-2F78DDAC8304}" type="pres">
      <dgm:prSet presAssocID="{7B53D464-D343-4BB0-B317-8EA65458E118}" presName="horz1" presStyleCnt="0"/>
      <dgm:spPr/>
    </dgm:pt>
    <dgm:pt modelId="{03E25958-4D0B-4AB2-9098-96254D8B1585}" type="pres">
      <dgm:prSet presAssocID="{7B53D464-D343-4BB0-B317-8EA65458E118}" presName="tx1" presStyleLbl="revTx" presStyleIdx="3" presStyleCnt="15"/>
      <dgm:spPr/>
    </dgm:pt>
    <dgm:pt modelId="{212E03DF-4ABC-490D-86B3-F3981DFFABCF}" type="pres">
      <dgm:prSet presAssocID="{7B53D464-D343-4BB0-B317-8EA65458E118}" presName="vert1" presStyleCnt="0"/>
      <dgm:spPr/>
    </dgm:pt>
    <dgm:pt modelId="{C4370B48-4D29-4812-B1A1-17C1A85D09BF}" type="pres">
      <dgm:prSet presAssocID="{E3A9F6D5-657A-41C8-A9BF-B6ED52AC4154}" presName="thickLine" presStyleLbl="alignNode1" presStyleIdx="4" presStyleCnt="15"/>
      <dgm:spPr/>
    </dgm:pt>
    <dgm:pt modelId="{A9A54704-BB0B-4D6F-9284-14D0755C721C}" type="pres">
      <dgm:prSet presAssocID="{E3A9F6D5-657A-41C8-A9BF-B6ED52AC4154}" presName="horz1" presStyleCnt="0"/>
      <dgm:spPr/>
    </dgm:pt>
    <dgm:pt modelId="{81112F40-3879-45AF-A0E6-9DA2035C5D61}" type="pres">
      <dgm:prSet presAssocID="{E3A9F6D5-657A-41C8-A9BF-B6ED52AC4154}" presName="tx1" presStyleLbl="revTx" presStyleIdx="4" presStyleCnt="15"/>
      <dgm:spPr/>
    </dgm:pt>
    <dgm:pt modelId="{C6478FA7-469C-4833-8A05-16579D2C89CD}" type="pres">
      <dgm:prSet presAssocID="{E3A9F6D5-657A-41C8-A9BF-B6ED52AC4154}" presName="vert1" presStyleCnt="0"/>
      <dgm:spPr/>
    </dgm:pt>
    <dgm:pt modelId="{9324FB94-DB48-4C05-A43D-0B8AC113F2F3}" type="pres">
      <dgm:prSet presAssocID="{0683F48A-D43E-4C67-B6A6-942FCC815FAF}" presName="thickLine" presStyleLbl="alignNode1" presStyleIdx="5" presStyleCnt="15"/>
      <dgm:spPr/>
    </dgm:pt>
    <dgm:pt modelId="{BABA5E1E-B76C-4A54-A34C-16329E7AB98D}" type="pres">
      <dgm:prSet presAssocID="{0683F48A-D43E-4C67-B6A6-942FCC815FAF}" presName="horz1" presStyleCnt="0"/>
      <dgm:spPr/>
    </dgm:pt>
    <dgm:pt modelId="{BE1A6397-380A-4B24-B1C2-99B8A916FAAA}" type="pres">
      <dgm:prSet presAssocID="{0683F48A-D43E-4C67-B6A6-942FCC815FAF}" presName="tx1" presStyleLbl="revTx" presStyleIdx="5" presStyleCnt="15"/>
      <dgm:spPr/>
    </dgm:pt>
    <dgm:pt modelId="{BB06BA6B-4DD0-48B8-81F7-FB52172E4241}" type="pres">
      <dgm:prSet presAssocID="{0683F48A-D43E-4C67-B6A6-942FCC815FAF}" presName="vert1" presStyleCnt="0"/>
      <dgm:spPr/>
    </dgm:pt>
    <dgm:pt modelId="{03506AA4-5284-45CD-B70A-0C472D72E264}" type="pres">
      <dgm:prSet presAssocID="{0C3B0026-0AA5-47CA-8B5B-154FD90CF75B}" presName="thickLine" presStyleLbl="alignNode1" presStyleIdx="6" presStyleCnt="15"/>
      <dgm:spPr/>
    </dgm:pt>
    <dgm:pt modelId="{2C771015-C0F2-45E2-BC6E-1FA31F55C39E}" type="pres">
      <dgm:prSet presAssocID="{0C3B0026-0AA5-47CA-8B5B-154FD90CF75B}" presName="horz1" presStyleCnt="0"/>
      <dgm:spPr/>
    </dgm:pt>
    <dgm:pt modelId="{2459DB52-F40D-4676-9348-138F0EDDA186}" type="pres">
      <dgm:prSet presAssocID="{0C3B0026-0AA5-47CA-8B5B-154FD90CF75B}" presName="tx1" presStyleLbl="revTx" presStyleIdx="6" presStyleCnt="15"/>
      <dgm:spPr/>
    </dgm:pt>
    <dgm:pt modelId="{ADECA178-A9D6-47A0-997F-44EA9E43AA2F}" type="pres">
      <dgm:prSet presAssocID="{0C3B0026-0AA5-47CA-8B5B-154FD90CF75B}" presName="vert1" presStyleCnt="0"/>
      <dgm:spPr/>
    </dgm:pt>
    <dgm:pt modelId="{9CA0037F-605F-49CF-BF1B-82828432F0E8}" type="pres">
      <dgm:prSet presAssocID="{91590003-ECCA-480E-AEBB-DD6C71CB8106}" presName="thickLine" presStyleLbl="alignNode1" presStyleIdx="7" presStyleCnt="15"/>
      <dgm:spPr/>
    </dgm:pt>
    <dgm:pt modelId="{0F3B3698-5830-4F6C-9CFA-C57297EC495D}" type="pres">
      <dgm:prSet presAssocID="{91590003-ECCA-480E-AEBB-DD6C71CB8106}" presName="horz1" presStyleCnt="0"/>
      <dgm:spPr/>
    </dgm:pt>
    <dgm:pt modelId="{145CE08B-EB15-40C9-9BFF-5E5A4978D9B3}" type="pres">
      <dgm:prSet presAssocID="{91590003-ECCA-480E-AEBB-DD6C71CB8106}" presName="tx1" presStyleLbl="revTx" presStyleIdx="7" presStyleCnt="15"/>
      <dgm:spPr/>
    </dgm:pt>
    <dgm:pt modelId="{D6C9A89C-922B-4C06-AC3E-1407D0E623C9}" type="pres">
      <dgm:prSet presAssocID="{91590003-ECCA-480E-AEBB-DD6C71CB8106}" presName="vert1" presStyleCnt="0"/>
      <dgm:spPr/>
    </dgm:pt>
    <dgm:pt modelId="{186C48C7-BFCE-4F79-BEE8-563A93B7E4CE}" type="pres">
      <dgm:prSet presAssocID="{98A61153-831C-4AEE-8479-4906DA15C6CC}" presName="thickLine" presStyleLbl="alignNode1" presStyleIdx="8" presStyleCnt="15"/>
      <dgm:spPr/>
    </dgm:pt>
    <dgm:pt modelId="{2A1F42ED-9D5B-45F6-AA73-AEB4C41031F2}" type="pres">
      <dgm:prSet presAssocID="{98A61153-831C-4AEE-8479-4906DA15C6CC}" presName="horz1" presStyleCnt="0"/>
      <dgm:spPr/>
    </dgm:pt>
    <dgm:pt modelId="{E4053CCE-159A-4B30-AD35-0495E1723C88}" type="pres">
      <dgm:prSet presAssocID="{98A61153-831C-4AEE-8479-4906DA15C6CC}" presName="tx1" presStyleLbl="revTx" presStyleIdx="8" presStyleCnt="15"/>
      <dgm:spPr/>
    </dgm:pt>
    <dgm:pt modelId="{312DCCE1-FC00-4E02-81F9-B8C2854EE931}" type="pres">
      <dgm:prSet presAssocID="{98A61153-831C-4AEE-8479-4906DA15C6CC}" presName="vert1" presStyleCnt="0"/>
      <dgm:spPr/>
    </dgm:pt>
    <dgm:pt modelId="{3EA10B18-8C2F-4513-A0AE-9AE5592CBF81}" type="pres">
      <dgm:prSet presAssocID="{0DBAF305-D272-4C61-A38A-25CEBFD2D9C9}" presName="thickLine" presStyleLbl="alignNode1" presStyleIdx="9" presStyleCnt="15"/>
      <dgm:spPr/>
    </dgm:pt>
    <dgm:pt modelId="{E5110BD9-D8B7-4FD8-9729-FE3C012FF751}" type="pres">
      <dgm:prSet presAssocID="{0DBAF305-D272-4C61-A38A-25CEBFD2D9C9}" presName="horz1" presStyleCnt="0"/>
      <dgm:spPr/>
    </dgm:pt>
    <dgm:pt modelId="{CE589CD9-F0D1-48AD-9214-6FC6F0376C22}" type="pres">
      <dgm:prSet presAssocID="{0DBAF305-D272-4C61-A38A-25CEBFD2D9C9}" presName="tx1" presStyleLbl="revTx" presStyleIdx="9" presStyleCnt="15"/>
      <dgm:spPr/>
    </dgm:pt>
    <dgm:pt modelId="{95E52810-20A4-4316-9BD3-698DF9D5537E}" type="pres">
      <dgm:prSet presAssocID="{0DBAF305-D272-4C61-A38A-25CEBFD2D9C9}" presName="vert1" presStyleCnt="0"/>
      <dgm:spPr/>
    </dgm:pt>
    <dgm:pt modelId="{D2F34899-B846-4291-B285-873FF93CFC70}" type="pres">
      <dgm:prSet presAssocID="{9A7BCEC0-889F-45D6-9AB6-125CBC13ECA6}" presName="thickLine" presStyleLbl="alignNode1" presStyleIdx="10" presStyleCnt="15"/>
      <dgm:spPr/>
    </dgm:pt>
    <dgm:pt modelId="{FEF00721-BAF9-4C34-9A32-46FBEA962FD8}" type="pres">
      <dgm:prSet presAssocID="{9A7BCEC0-889F-45D6-9AB6-125CBC13ECA6}" presName="horz1" presStyleCnt="0"/>
      <dgm:spPr/>
    </dgm:pt>
    <dgm:pt modelId="{73CC5C01-1A21-43E3-9D11-B18F808BF27D}" type="pres">
      <dgm:prSet presAssocID="{9A7BCEC0-889F-45D6-9AB6-125CBC13ECA6}" presName="tx1" presStyleLbl="revTx" presStyleIdx="10" presStyleCnt="15"/>
      <dgm:spPr/>
    </dgm:pt>
    <dgm:pt modelId="{1B83E1AB-2554-4ABB-AC81-30CAD32E940A}" type="pres">
      <dgm:prSet presAssocID="{9A7BCEC0-889F-45D6-9AB6-125CBC13ECA6}" presName="vert1" presStyleCnt="0"/>
      <dgm:spPr/>
    </dgm:pt>
    <dgm:pt modelId="{63F74A86-AAB1-4ECF-9CAD-1CE156BAFC32}" type="pres">
      <dgm:prSet presAssocID="{71FBFB92-2CC2-4F42-8CB0-95BE0637C118}" presName="thickLine" presStyleLbl="alignNode1" presStyleIdx="11" presStyleCnt="15"/>
      <dgm:spPr/>
    </dgm:pt>
    <dgm:pt modelId="{E6E181A6-858A-47B4-8BB1-399F12C5AF0E}" type="pres">
      <dgm:prSet presAssocID="{71FBFB92-2CC2-4F42-8CB0-95BE0637C118}" presName="horz1" presStyleCnt="0"/>
      <dgm:spPr/>
    </dgm:pt>
    <dgm:pt modelId="{2C513CD8-A550-4E6A-96E4-5F70B3F64E1D}" type="pres">
      <dgm:prSet presAssocID="{71FBFB92-2CC2-4F42-8CB0-95BE0637C118}" presName="tx1" presStyleLbl="revTx" presStyleIdx="11" presStyleCnt="15"/>
      <dgm:spPr/>
    </dgm:pt>
    <dgm:pt modelId="{B688027C-773F-4F97-85A1-328B47808B68}" type="pres">
      <dgm:prSet presAssocID="{71FBFB92-2CC2-4F42-8CB0-95BE0637C118}" presName="vert1" presStyleCnt="0"/>
      <dgm:spPr/>
    </dgm:pt>
    <dgm:pt modelId="{33EF0193-41BE-401D-85A8-FFCC5716AB1C}" type="pres">
      <dgm:prSet presAssocID="{C1889D57-5C3D-45F8-A6EB-84EC5F4E064F}" presName="thickLine" presStyleLbl="alignNode1" presStyleIdx="12" presStyleCnt="15"/>
      <dgm:spPr/>
    </dgm:pt>
    <dgm:pt modelId="{73D9F522-B280-46AE-9850-2CF4B173E331}" type="pres">
      <dgm:prSet presAssocID="{C1889D57-5C3D-45F8-A6EB-84EC5F4E064F}" presName="horz1" presStyleCnt="0"/>
      <dgm:spPr/>
    </dgm:pt>
    <dgm:pt modelId="{3B85F60B-09AF-4425-804B-CD554ACB460C}" type="pres">
      <dgm:prSet presAssocID="{C1889D57-5C3D-45F8-A6EB-84EC5F4E064F}" presName="tx1" presStyleLbl="revTx" presStyleIdx="12" presStyleCnt="15"/>
      <dgm:spPr/>
    </dgm:pt>
    <dgm:pt modelId="{7E94AC90-6BB1-4731-B8B3-E31915AAE818}" type="pres">
      <dgm:prSet presAssocID="{C1889D57-5C3D-45F8-A6EB-84EC5F4E064F}" presName="vert1" presStyleCnt="0"/>
      <dgm:spPr/>
    </dgm:pt>
    <dgm:pt modelId="{E76DFC65-DE61-466B-8732-E4D71005649D}" type="pres">
      <dgm:prSet presAssocID="{4980C90A-CEBE-4919-979E-0D29271D1435}" presName="thickLine" presStyleLbl="alignNode1" presStyleIdx="13" presStyleCnt="15"/>
      <dgm:spPr/>
    </dgm:pt>
    <dgm:pt modelId="{920B80A9-FC73-49F8-B0F4-DD3A36E24917}" type="pres">
      <dgm:prSet presAssocID="{4980C90A-CEBE-4919-979E-0D29271D1435}" presName="horz1" presStyleCnt="0"/>
      <dgm:spPr/>
    </dgm:pt>
    <dgm:pt modelId="{46B0AC75-4F33-4C5F-AA24-52ECBA6C5149}" type="pres">
      <dgm:prSet presAssocID="{4980C90A-CEBE-4919-979E-0D29271D1435}" presName="tx1" presStyleLbl="revTx" presStyleIdx="13" presStyleCnt="15"/>
      <dgm:spPr/>
    </dgm:pt>
    <dgm:pt modelId="{87AD14D5-8BD0-4B11-B0A2-1C5B52D148A1}" type="pres">
      <dgm:prSet presAssocID="{4980C90A-CEBE-4919-979E-0D29271D1435}" presName="vert1" presStyleCnt="0"/>
      <dgm:spPr/>
    </dgm:pt>
    <dgm:pt modelId="{5EDAD321-45DC-4B32-86B4-75587A81812F}" type="pres">
      <dgm:prSet presAssocID="{AAF86F3F-2DD2-4377-83F7-7AD9A3288EDF}" presName="thickLine" presStyleLbl="alignNode1" presStyleIdx="14" presStyleCnt="15"/>
      <dgm:spPr/>
    </dgm:pt>
    <dgm:pt modelId="{20887B58-A65B-4417-B9EE-CB34E3143767}" type="pres">
      <dgm:prSet presAssocID="{AAF86F3F-2DD2-4377-83F7-7AD9A3288EDF}" presName="horz1" presStyleCnt="0"/>
      <dgm:spPr/>
    </dgm:pt>
    <dgm:pt modelId="{52DF2BE4-FE79-43FF-B37B-FB07AC9F3BAB}" type="pres">
      <dgm:prSet presAssocID="{AAF86F3F-2DD2-4377-83F7-7AD9A3288EDF}" presName="tx1" presStyleLbl="revTx" presStyleIdx="14" presStyleCnt="15"/>
      <dgm:spPr/>
    </dgm:pt>
    <dgm:pt modelId="{F1A95C9A-1BD1-47F3-8C79-0D3951346AE1}" type="pres">
      <dgm:prSet presAssocID="{AAF86F3F-2DD2-4377-83F7-7AD9A3288EDF}" presName="vert1" presStyleCnt="0"/>
      <dgm:spPr/>
    </dgm:pt>
  </dgm:ptLst>
  <dgm:cxnLst>
    <dgm:cxn modelId="{830FD202-4519-474E-9DA4-A373F6484CF9}" type="presOf" srcId="{47F7BCA3-1AEF-451F-A83C-4CD2026D124B}" destId="{D01C3FF9-9D3C-4D64-95C9-90F670EE3D31}" srcOrd="0" destOrd="0" presId="urn:microsoft.com/office/officeart/2008/layout/LinedList"/>
    <dgm:cxn modelId="{C5B87C09-35EC-48FC-831D-EF4D5BEECCD8}" type="presOf" srcId="{9A7BCEC0-889F-45D6-9AB6-125CBC13ECA6}" destId="{73CC5C01-1A21-43E3-9D11-B18F808BF27D}" srcOrd="0" destOrd="0" presId="urn:microsoft.com/office/officeart/2008/layout/LinedList"/>
    <dgm:cxn modelId="{36E77D10-5584-4F38-9F49-B80382D55FCF}" srcId="{886CCE26-30B3-4CD5-AF46-FF52588BC6A7}" destId="{0683F48A-D43E-4C67-B6A6-942FCC815FAF}" srcOrd="5" destOrd="0" parTransId="{ECD40167-7CE5-406D-87B9-C9B61134708C}" sibTransId="{A2FE28A6-CD6C-4504-85F6-DFD9712AB130}"/>
    <dgm:cxn modelId="{532C9511-DE8E-4510-8A55-B719C3984F4B}" srcId="{886CCE26-30B3-4CD5-AF46-FF52588BC6A7}" destId="{4980C90A-CEBE-4919-979E-0D29271D1435}" srcOrd="13" destOrd="0" parTransId="{28A97390-398E-4E36-BB02-C7071B7747E4}" sibTransId="{67B13744-4C8C-4997-ABD5-CB15809B4B74}"/>
    <dgm:cxn modelId="{34AECC13-38FC-4B5A-88DA-194C6667106D}" type="presOf" srcId="{886CCE26-30B3-4CD5-AF46-FF52588BC6A7}" destId="{B6FFEFC0-0E14-4412-AA31-447354554423}" srcOrd="0" destOrd="0" presId="urn:microsoft.com/office/officeart/2008/layout/LinedList"/>
    <dgm:cxn modelId="{4E782A18-BC3C-40C5-BF4F-BC5F0844F332}" type="presOf" srcId="{AAF86F3F-2DD2-4377-83F7-7AD9A3288EDF}" destId="{52DF2BE4-FE79-43FF-B37B-FB07AC9F3BAB}" srcOrd="0" destOrd="0" presId="urn:microsoft.com/office/officeart/2008/layout/LinedList"/>
    <dgm:cxn modelId="{F6CE601D-4AD0-4BEE-9E94-6789C33DA7B5}" srcId="{886CCE26-30B3-4CD5-AF46-FF52588BC6A7}" destId="{FB4B109C-EC7A-4676-B6FE-70B7D7947D8E}" srcOrd="0" destOrd="0" parTransId="{C3D3BC1E-776E-4DC4-82FE-EF8AF28F2B74}" sibTransId="{2EBA666D-8983-4CCF-A26C-AA933A18D08B}"/>
    <dgm:cxn modelId="{3A972F25-16C1-47C0-8BE1-507F328DFCBD}" srcId="{886CCE26-30B3-4CD5-AF46-FF52588BC6A7}" destId="{E3A9F6D5-657A-41C8-A9BF-B6ED52AC4154}" srcOrd="4" destOrd="0" parTransId="{63CD69D9-9C01-423C-8E1B-2A2266B52E0D}" sibTransId="{482D7D62-6BDF-4886-91A7-0D7B0C9F8D33}"/>
    <dgm:cxn modelId="{9AC4B626-699B-4520-A97C-3D7D56999CE0}" type="presOf" srcId="{91590003-ECCA-480E-AEBB-DD6C71CB8106}" destId="{145CE08B-EB15-40C9-9BFF-5E5A4978D9B3}" srcOrd="0" destOrd="0" presId="urn:microsoft.com/office/officeart/2008/layout/LinedList"/>
    <dgm:cxn modelId="{428D1332-48A5-4866-A1B1-8A41E1DD3056}" type="presOf" srcId="{4980C90A-CEBE-4919-979E-0D29271D1435}" destId="{46B0AC75-4F33-4C5F-AA24-52ECBA6C5149}" srcOrd="0" destOrd="0" presId="urn:microsoft.com/office/officeart/2008/layout/LinedList"/>
    <dgm:cxn modelId="{9AFD7234-7C62-4672-8E30-6755CD6EE411}" type="presOf" srcId="{7B53D464-D343-4BB0-B317-8EA65458E118}" destId="{03E25958-4D0B-4AB2-9098-96254D8B1585}" srcOrd="0" destOrd="0" presId="urn:microsoft.com/office/officeart/2008/layout/LinedList"/>
    <dgm:cxn modelId="{20AFD234-C600-4D1C-AE1D-414D762E416F}" srcId="{886CCE26-30B3-4CD5-AF46-FF52588BC6A7}" destId="{0DBAF305-D272-4C61-A38A-25CEBFD2D9C9}" srcOrd="9" destOrd="0" parTransId="{940D301C-3F0B-450C-A99C-AF56E3AC2D72}" sibTransId="{EE0B2785-5195-42F9-867E-3E45CC3B3042}"/>
    <dgm:cxn modelId="{F9477F3B-65DF-4FBB-BEC8-58428D4B2690}" type="presOf" srcId="{71FBFB92-2CC2-4F42-8CB0-95BE0637C118}" destId="{2C513CD8-A550-4E6A-96E4-5F70B3F64E1D}" srcOrd="0" destOrd="0" presId="urn:microsoft.com/office/officeart/2008/layout/LinedList"/>
    <dgm:cxn modelId="{6CE1E65C-D197-4AB6-B004-554574E379FA}" srcId="{886CCE26-30B3-4CD5-AF46-FF52588BC6A7}" destId="{7B53D464-D343-4BB0-B317-8EA65458E118}" srcOrd="3" destOrd="0" parTransId="{B3632F1D-2B5D-43C2-9716-93661A6E5F85}" sibTransId="{B249D2E5-BEDB-4281-B3B6-AB8636812A37}"/>
    <dgm:cxn modelId="{36A2BF5D-65CD-4D70-9958-0284645BD4D5}" srcId="{886CCE26-30B3-4CD5-AF46-FF52588BC6A7}" destId="{71FBFB92-2CC2-4F42-8CB0-95BE0637C118}" srcOrd="11" destOrd="0" parTransId="{787DD819-3FEC-42CD-BF0B-46FFD57AD745}" sibTransId="{80026352-C662-44CC-A054-162034D06C25}"/>
    <dgm:cxn modelId="{6017776D-6934-4D44-99C4-59B90A90AF27}" srcId="{886CCE26-30B3-4CD5-AF46-FF52588BC6A7}" destId="{47F7BCA3-1AEF-451F-A83C-4CD2026D124B}" srcOrd="1" destOrd="0" parTransId="{05666FB7-BAF8-48E0-AF87-DB67AA499B67}" sibTransId="{1E0EA469-C270-4870-8BF3-DFD260314DAA}"/>
    <dgm:cxn modelId="{1448637E-33B4-41E3-A3B8-A7B888B2B9A2}" srcId="{886CCE26-30B3-4CD5-AF46-FF52588BC6A7}" destId="{9A7BCEC0-889F-45D6-9AB6-125CBC13ECA6}" srcOrd="10" destOrd="0" parTransId="{4431EE10-F5F6-430A-ABB7-072B3149A566}" sibTransId="{01A68735-1888-429F-9392-9A4E7DA46422}"/>
    <dgm:cxn modelId="{B585EE7F-26FB-4CF9-8657-93F700C55B84}" type="presOf" srcId="{FB4B109C-EC7A-4676-B6FE-70B7D7947D8E}" destId="{F0DB1FCF-BF29-4E1A-AB2C-2ABE00CB0F79}" srcOrd="0" destOrd="0" presId="urn:microsoft.com/office/officeart/2008/layout/LinedList"/>
    <dgm:cxn modelId="{08E72280-E1E1-44BF-9522-AF288CA54641}" type="presOf" srcId="{0C3B0026-0AA5-47CA-8B5B-154FD90CF75B}" destId="{2459DB52-F40D-4676-9348-138F0EDDA186}" srcOrd="0" destOrd="0" presId="urn:microsoft.com/office/officeart/2008/layout/LinedList"/>
    <dgm:cxn modelId="{2DFB2696-1754-4127-80D8-E54084A59217}" srcId="{886CCE26-30B3-4CD5-AF46-FF52588BC6A7}" destId="{C1889D57-5C3D-45F8-A6EB-84EC5F4E064F}" srcOrd="12" destOrd="0" parTransId="{5D115908-9DF3-49B4-9F95-43BF1152057E}" sibTransId="{110C5B89-423C-47B6-86F9-1BC29F011748}"/>
    <dgm:cxn modelId="{4B810999-7927-4AFB-B421-3BF47BBFE339}" type="presOf" srcId="{21AB08BE-CA5C-4424-A846-C6D8E0390E2F}" destId="{235DB613-1A9D-4037-8E12-DD75DE896989}" srcOrd="0" destOrd="0" presId="urn:microsoft.com/office/officeart/2008/layout/LinedList"/>
    <dgm:cxn modelId="{0EA553A4-BF0F-463F-AF13-893251194F72}" type="presOf" srcId="{98A61153-831C-4AEE-8479-4906DA15C6CC}" destId="{E4053CCE-159A-4B30-AD35-0495E1723C88}" srcOrd="0" destOrd="0" presId="urn:microsoft.com/office/officeart/2008/layout/LinedList"/>
    <dgm:cxn modelId="{1539F8A5-4206-4488-B579-E65F7B8FAD8A}" type="presOf" srcId="{0DBAF305-D272-4C61-A38A-25CEBFD2D9C9}" destId="{CE589CD9-F0D1-48AD-9214-6FC6F0376C22}" srcOrd="0" destOrd="0" presId="urn:microsoft.com/office/officeart/2008/layout/LinedList"/>
    <dgm:cxn modelId="{5B3409B1-A0B5-4AA2-A714-BE31737D5415}" srcId="{886CCE26-30B3-4CD5-AF46-FF52588BC6A7}" destId="{0C3B0026-0AA5-47CA-8B5B-154FD90CF75B}" srcOrd="6" destOrd="0" parTransId="{81C119A3-9D3B-4495-985E-1545428E8974}" sibTransId="{3E92C6D6-1132-4FAB-A45A-E65ED2C3A7C4}"/>
    <dgm:cxn modelId="{C841A9B2-D615-4079-88FF-2E7F67DEEC66}" type="presOf" srcId="{E3A9F6D5-657A-41C8-A9BF-B6ED52AC4154}" destId="{81112F40-3879-45AF-A0E6-9DA2035C5D61}" srcOrd="0" destOrd="0" presId="urn:microsoft.com/office/officeart/2008/layout/LinedList"/>
    <dgm:cxn modelId="{7D58FCD0-69A0-42FC-B4AB-6B9D91F037DE}" srcId="{886CCE26-30B3-4CD5-AF46-FF52588BC6A7}" destId="{98A61153-831C-4AEE-8479-4906DA15C6CC}" srcOrd="8" destOrd="0" parTransId="{4380A736-ED4E-49F2-9E11-3A953613480E}" sibTransId="{7BC921FC-F966-4F06-91F5-487A1A8DCE8A}"/>
    <dgm:cxn modelId="{1A3F17D8-22B9-4DBF-9CCE-8C3ED02842C5}" type="presOf" srcId="{0683F48A-D43E-4C67-B6A6-942FCC815FAF}" destId="{BE1A6397-380A-4B24-B1C2-99B8A916FAAA}" srcOrd="0" destOrd="0" presId="urn:microsoft.com/office/officeart/2008/layout/LinedList"/>
    <dgm:cxn modelId="{805D22DB-9C24-40B0-A623-7A9CE3108699}" type="presOf" srcId="{C1889D57-5C3D-45F8-A6EB-84EC5F4E064F}" destId="{3B85F60B-09AF-4425-804B-CD554ACB460C}" srcOrd="0" destOrd="0" presId="urn:microsoft.com/office/officeart/2008/layout/LinedList"/>
    <dgm:cxn modelId="{96E446EE-2E84-4496-B93E-BFA25F824048}" srcId="{886CCE26-30B3-4CD5-AF46-FF52588BC6A7}" destId="{AAF86F3F-2DD2-4377-83F7-7AD9A3288EDF}" srcOrd="14" destOrd="0" parTransId="{E3789CD8-2BDA-4FAA-8AAD-89C7490D56BD}" sibTransId="{9D6C7ECB-528E-4A0A-AD80-60F31869B02A}"/>
    <dgm:cxn modelId="{BDA9B0FA-4652-4EB9-A534-6AECCE417A87}" srcId="{886CCE26-30B3-4CD5-AF46-FF52588BC6A7}" destId="{21AB08BE-CA5C-4424-A846-C6D8E0390E2F}" srcOrd="2" destOrd="0" parTransId="{783371C3-2BBC-41DA-9C08-1417FBC89E14}" sibTransId="{CB604495-A1E1-4EE1-B4B9-767E62B0D649}"/>
    <dgm:cxn modelId="{F68DB0FF-4BF5-4C9D-981C-BED81DCB73E6}" srcId="{886CCE26-30B3-4CD5-AF46-FF52588BC6A7}" destId="{91590003-ECCA-480E-AEBB-DD6C71CB8106}" srcOrd="7" destOrd="0" parTransId="{7159E2C2-105D-46C5-AF35-090E53288B3C}" sibTransId="{590EE998-3B86-43F6-ADF5-448DC64D8168}"/>
    <dgm:cxn modelId="{284DC916-64D2-4107-A33E-939072443B7F}" type="presParOf" srcId="{B6FFEFC0-0E14-4412-AA31-447354554423}" destId="{362D27E1-D17B-4486-95D3-F7B493AA9BA5}" srcOrd="0" destOrd="0" presId="urn:microsoft.com/office/officeart/2008/layout/LinedList"/>
    <dgm:cxn modelId="{B9704BAB-5288-4513-AD48-FC8AEFE2DC3B}" type="presParOf" srcId="{B6FFEFC0-0E14-4412-AA31-447354554423}" destId="{E3CDD34D-197E-4595-8823-17DC6D480CCA}" srcOrd="1" destOrd="0" presId="urn:microsoft.com/office/officeart/2008/layout/LinedList"/>
    <dgm:cxn modelId="{8AD76B62-EFF7-41FA-B774-8261A1C7927F}" type="presParOf" srcId="{E3CDD34D-197E-4595-8823-17DC6D480CCA}" destId="{F0DB1FCF-BF29-4E1A-AB2C-2ABE00CB0F79}" srcOrd="0" destOrd="0" presId="urn:microsoft.com/office/officeart/2008/layout/LinedList"/>
    <dgm:cxn modelId="{C404B825-D3EC-4E9D-AC5E-7658B870D188}" type="presParOf" srcId="{E3CDD34D-197E-4595-8823-17DC6D480CCA}" destId="{3563EC21-6626-4FD2-B5B5-F89704D41BA9}" srcOrd="1" destOrd="0" presId="urn:microsoft.com/office/officeart/2008/layout/LinedList"/>
    <dgm:cxn modelId="{36C0123E-2EE2-433D-A0E2-1DCF2B02F30A}" type="presParOf" srcId="{B6FFEFC0-0E14-4412-AA31-447354554423}" destId="{8228D706-F4DE-4706-9269-240C75D775ED}" srcOrd="2" destOrd="0" presId="urn:microsoft.com/office/officeart/2008/layout/LinedList"/>
    <dgm:cxn modelId="{5CE7F594-BD63-4391-B85F-53CD7F029524}" type="presParOf" srcId="{B6FFEFC0-0E14-4412-AA31-447354554423}" destId="{E3F2CB39-407F-49BD-8810-339C7EB48A48}" srcOrd="3" destOrd="0" presId="urn:microsoft.com/office/officeart/2008/layout/LinedList"/>
    <dgm:cxn modelId="{9E7F45ED-1A9A-41F3-88B5-1EF60362CD58}" type="presParOf" srcId="{E3F2CB39-407F-49BD-8810-339C7EB48A48}" destId="{D01C3FF9-9D3C-4D64-95C9-90F670EE3D31}" srcOrd="0" destOrd="0" presId="urn:microsoft.com/office/officeart/2008/layout/LinedList"/>
    <dgm:cxn modelId="{3AF76768-CCAD-408A-9D52-DE17B05DADFF}" type="presParOf" srcId="{E3F2CB39-407F-49BD-8810-339C7EB48A48}" destId="{C4542622-2EB2-4785-9814-D3788E928DCE}" srcOrd="1" destOrd="0" presId="urn:microsoft.com/office/officeart/2008/layout/LinedList"/>
    <dgm:cxn modelId="{5FDDCFF5-6267-476C-9EB0-CDE6B0FC6F33}" type="presParOf" srcId="{B6FFEFC0-0E14-4412-AA31-447354554423}" destId="{7AAF552A-5947-4FA2-8C2F-B65F01B8CB3B}" srcOrd="4" destOrd="0" presId="urn:microsoft.com/office/officeart/2008/layout/LinedList"/>
    <dgm:cxn modelId="{E9B093C2-EA4B-4440-AFDD-38DF79E88C21}" type="presParOf" srcId="{B6FFEFC0-0E14-4412-AA31-447354554423}" destId="{9AE8248E-0A5D-463C-98AC-86B986C3C229}" srcOrd="5" destOrd="0" presId="urn:microsoft.com/office/officeart/2008/layout/LinedList"/>
    <dgm:cxn modelId="{037A1F39-E3F1-480C-9EDB-4E879FDBC6AD}" type="presParOf" srcId="{9AE8248E-0A5D-463C-98AC-86B986C3C229}" destId="{235DB613-1A9D-4037-8E12-DD75DE896989}" srcOrd="0" destOrd="0" presId="urn:microsoft.com/office/officeart/2008/layout/LinedList"/>
    <dgm:cxn modelId="{4BDF559A-57B9-426C-B8D1-816299C00C13}" type="presParOf" srcId="{9AE8248E-0A5D-463C-98AC-86B986C3C229}" destId="{E5BE1E90-3B60-4D4F-88F8-7B2BE9256493}" srcOrd="1" destOrd="0" presId="urn:microsoft.com/office/officeart/2008/layout/LinedList"/>
    <dgm:cxn modelId="{32EA0A80-ABCE-49E9-AA95-85B286F6EC3F}" type="presParOf" srcId="{B6FFEFC0-0E14-4412-AA31-447354554423}" destId="{980C8019-24DB-4C3F-9DBB-D6F23E4A29CB}" srcOrd="6" destOrd="0" presId="urn:microsoft.com/office/officeart/2008/layout/LinedList"/>
    <dgm:cxn modelId="{87FACE4A-1277-4161-83CD-704A3C03E159}" type="presParOf" srcId="{B6FFEFC0-0E14-4412-AA31-447354554423}" destId="{BF632746-11E4-42DE-BB65-2F78DDAC8304}" srcOrd="7" destOrd="0" presId="urn:microsoft.com/office/officeart/2008/layout/LinedList"/>
    <dgm:cxn modelId="{1376D4C8-C31A-45F4-AC7C-89DC84354D2B}" type="presParOf" srcId="{BF632746-11E4-42DE-BB65-2F78DDAC8304}" destId="{03E25958-4D0B-4AB2-9098-96254D8B1585}" srcOrd="0" destOrd="0" presId="urn:microsoft.com/office/officeart/2008/layout/LinedList"/>
    <dgm:cxn modelId="{481BF78C-23EF-4E9E-95BD-B7F2A9B962B8}" type="presParOf" srcId="{BF632746-11E4-42DE-BB65-2F78DDAC8304}" destId="{212E03DF-4ABC-490D-86B3-F3981DFFABCF}" srcOrd="1" destOrd="0" presId="urn:microsoft.com/office/officeart/2008/layout/LinedList"/>
    <dgm:cxn modelId="{2FFE0F2B-151E-409B-872B-F71BC9F611A2}" type="presParOf" srcId="{B6FFEFC0-0E14-4412-AA31-447354554423}" destId="{C4370B48-4D29-4812-B1A1-17C1A85D09BF}" srcOrd="8" destOrd="0" presId="urn:microsoft.com/office/officeart/2008/layout/LinedList"/>
    <dgm:cxn modelId="{11CF64E8-CDD2-413F-886B-67FBB2506597}" type="presParOf" srcId="{B6FFEFC0-0E14-4412-AA31-447354554423}" destId="{A9A54704-BB0B-4D6F-9284-14D0755C721C}" srcOrd="9" destOrd="0" presId="urn:microsoft.com/office/officeart/2008/layout/LinedList"/>
    <dgm:cxn modelId="{30E412DA-3267-4E38-AF39-05776B2D9262}" type="presParOf" srcId="{A9A54704-BB0B-4D6F-9284-14D0755C721C}" destId="{81112F40-3879-45AF-A0E6-9DA2035C5D61}" srcOrd="0" destOrd="0" presId="urn:microsoft.com/office/officeart/2008/layout/LinedList"/>
    <dgm:cxn modelId="{06DBC545-FF36-4A76-83AC-3D020B5AD52F}" type="presParOf" srcId="{A9A54704-BB0B-4D6F-9284-14D0755C721C}" destId="{C6478FA7-469C-4833-8A05-16579D2C89CD}" srcOrd="1" destOrd="0" presId="urn:microsoft.com/office/officeart/2008/layout/LinedList"/>
    <dgm:cxn modelId="{D3F436DD-C5DC-4AEF-91F2-B250589840C0}" type="presParOf" srcId="{B6FFEFC0-0E14-4412-AA31-447354554423}" destId="{9324FB94-DB48-4C05-A43D-0B8AC113F2F3}" srcOrd="10" destOrd="0" presId="urn:microsoft.com/office/officeart/2008/layout/LinedList"/>
    <dgm:cxn modelId="{52C1A0ED-1EC5-4778-AC4C-06BB441E6BA8}" type="presParOf" srcId="{B6FFEFC0-0E14-4412-AA31-447354554423}" destId="{BABA5E1E-B76C-4A54-A34C-16329E7AB98D}" srcOrd="11" destOrd="0" presId="urn:microsoft.com/office/officeart/2008/layout/LinedList"/>
    <dgm:cxn modelId="{19713287-A03B-4384-8DB8-6DC2981A527B}" type="presParOf" srcId="{BABA5E1E-B76C-4A54-A34C-16329E7AB98D}" destId="{BE1A6397-380A-4B24-B1C2-99B8A916FAAA}" srcOrd="0" destOrd="0" presId="urn:microsoft.com/office/officeart/2008/layout/LinedList"/>
    <dgm:cxn modelId="{3D9A341A-E5DE-429F-AF4D-44C1268C618B}" type="presParOf" srcId="{BABA5E1E-B76C-4A54-A34C-16329E7AB98D}" destId="{BB06BA6B-4DD0-48B8-81F7-FB52172E4241}" srcOrd="1" destOrd="0" presId="urn:microsoft.com/office/officeart/2008/layout/LinedList"/>
    <dgm:cxn modelId="{CB40698E-FA11-4586-8921-86043FBCE61F}" type="presParOf" srcId="{B6FFEFC0-0E14-4412-AA31-447354554423}" destId="{03506AA4-5284-45CD-B70A-0C472D72E264}" srcOrd="12" destOrd="0" presId="urn:microsoft.com/office/officeart/2008/layout/LinedList"/>
    <dgm:cxn modelId="{DC383A1C-4CC6-4534-9726-2430057DDD03}" type="presParOf" srcId="{B6FFEFC0-0E14-4412-AA31-447354554423}" destId="{2C771015-C0F2-45E2-BC6E-1FA31F55C39E}" srcOrd="13" destOrd="0" presId="urn:microsoft.com/office/officeart/2008/layout/LinedList"/>
    <dgm:cxn modelId="{51F15F19-99F5-461F-B683-37104E641CD3}" type="presParOf" srcId="{2C771015-C0F2-45E2-BC6E-1FA31F55C39E}" destId="{2459DB52-F40D-4676-9348-138F0EDDA186}" srcOrd="0" destOrd="0" presId="urn:microsoft.com/office/officeart/2008/layout/LinedList"/>
    <dgm:cxn modelId="{136AFC71-ECE1-457A-8AD7-6D6CFC51D3D2}" type="presParOf" srcId="{2C771015-C0F2-45E2-BC6E-1FA31F55C39E}" destId="{ADECA178-A9D6-47A0-997F-44EA9E43AA2F}" srcOrd="1" destOrd="0" presId="urn:microsoft.com/office/officeart/2008/layout/LinedList"/>
    <dgm:cxn modelId="{12C01882-A200-4DC0-BA9C-BC6E8AF38A3A}" type="presParOf" srcId="{B6FFEFC0-0E14-4412-AA31-447354554423}" destId="{9CA0037F-605F-49CF-BF1B-82828432F0E8}" srcOrd="14" destOrd="0" presId="urn:microsoft.com/office/officeart/2008/layout/LinedList"/>
    <dgm:cxn modelId="{87A97D10-8FE0-4B88-8B62-6866D2E3D997}" type="presParOf" srcId="{B6FFEFC0-0E14-4412-AA31-447354554423}" destId="{0F3B3698-5830-4F6C-9CFA-C57297EC495D}" srcOrd="15" destOrd="0" presId="urn:microsoft.com/office/officeart/2008/layout/LinedList"/>
    <dgm:cxn modelId="{6FFF7021-41E2-4CC0-859A-C43C5C8B4C3B}" type="presParOf" srcId="{0F3B3698-5830-4F6C-9CFA-C57297EC495D}" destId="{145CE08B-EB15-40C9-9BFF-5E5A4978D9B3}" srcOrd="0" destOrd="0" presId="urn:microsoft.com/office/officeart/2008/layout/LinedList"/>
    <dgm:cxn modelId="{B087AEF9-9597-461F-B357-02E369144EEB}" type="presParOf" srcId="{0F3B3698-5830-4F6C-9CFA-C57297EC495D}" destId="{D6C9A89C-922B-4C06-AC3E-1407D0E623C9}" srcOrd="1" destOrd="0" presId="urn:microsoft.com/office/officeart/2008/layout/LinedList"/>
    <dgm:cxn modelId="{A2A36894-56D1-428B-8A38-6CA6A78D32A8}" type="presParOf" srcId="{B6FFEFC0-0E14-4412-AA31-447354554423}" destId="{186C48C7-BFCE-4F79-BEE8-563A93B7E4CE}" srcOrd="16" destOrd="0" presId="urn:microsoft.com/office/officeart/2008/layout/LinedList"/>
    <dgm:cxn modelId="{CDF682FC-DE63-4245-AF14-518E5AFF0E85}" type="presParOf" srcId="{B6FFEFC0-0E14-4412-AA31-447354554423}" destId="{2A1F42ED-9D5B-45F6-AA73-AEB4C41031F2}" srcOrd="17" destOrd="0" presId="urn:microsoft.com/office/officeart/2008/layout/LinedList"/>
    <dgm:cxn modelId="{02399A5A-4399-4579-9BC6-59D95A3F3600}" type="presParOf" srcId="{2A1F42ED-9D5B-45F6-AA73-AEB4C41031F2}" destId="{E4053CCE-159A-4B30-AD35-0495E1723C88}" srcOrd="0" destOrd="0" presId="urn:microsoft.com/office/officeart/2008/layout/LinedList"/>
    <dgm:cxn modelId="{421A63E5-B61F-416E-9697-FFB964204757}" type="presParOf" srcId="{2A1F42ED-9D5B-45F6-AA73-AEB4C41031F2}" destId="{312DCCE1-FC00-4E02-81F9-B8C2854EE931}" srcOrd="1" destOrd="0" presId="urn:microsoft.com/office/officeart/2008/layout/LinedList"/>
    <dgm:cxn modelId="{78B94363-0B4E-46AC-A1BB-4B2E9046618D}" type="presParOf" srcId="{B6FFEFC0-0E14-4412-AA31-447354554423}" destId="{3EA10B18-8C2F-4513-A0AE-9AE5592CBF81}" srcOrd="18" destOrd="0" presId="urn:microsoft.com/office/officeart/2008/layout/LinedList"/>
    <dgm:cxn modelId="{8FBB8474-9D9D-493A-9228-D6A40EB8AD8E}" type="presParOf" srcId="{B6FFEFC0-0E14-4412-AA31-447354554423}" destId="{E5110BD9-D8B7-4FD8-9729-FE3C012FF751}" srcOrd="19" destOrd="0" presId="urn:microsoft.com/office/officeart/2008/layout/LinedList"/>
    <dgm:cxn modelId="{129733C1-486F-41AA-86B9-BF9A76520565}" type="presParOf" srcId="{E5110BD9-D8B7-4FD8-9729-FE3C012FF751}" destId="{CE589CD9-F0D1-48AD-9214-6FC6F0376C22}" srcOrd="0" destOrd="0" presId="urn:microsoft.com/office/officeart/2008/layout/LinedList"/>
    <dgm:cxn modelId="{9610368E-C9BB-48C0-AF6E-879E4588577C}" type="presParOf" srcId="{E5110BD9-D8B7-4FD8-9729-FE3C012FF751}" destId="{95E52810-20A4-4316-9BD3-698DF9D5537E}" srcOrd="1" destOrd="0" presId="urn:microsoft.com/office/officeart/2008/layout/LinedList"/>
    <dgm:cxn modelId="{712F307F-3C19-431A-91A8-922A16CC5CB7}" type="presParOf" srcId="{B6FFEFC0-0E14-4412-AA31-447354554423}" destId="{D2F34899-B846-4291-B285-873FF93CFC70}" srcOrd="20" destOrd="0" presId="urn:microsoft.com/office/officeart/2008/layout/LinedList"/>
    <dgm:cxn modelId="{FB5B3D4E-FC73-4748-9164-7CD4A7187968}" type="presParOf" srcId="{B6FFEFC0-0E14-4412-AA31-447354554423}" destId="{FEF00721-BAF9-4C34-9A32-46FBEA962FD8}" srcOrd="21" destOrd="0" presId="urn:microsoft.com/office/officeart/2008/layout/LinedList"/>
    <dgm:cxn modelId="{EF2574A8-63AB-4B08-9425-F69B77392FEE}" type="presParOf" srcId="{FEF00721-BAF9-4C34-9A32-46FBEA962FD8}" destId="{73CC5C01-1A21-43E3-9D11-B18F808BF27D}" srcOrd="0" destOrd="0" presId="urn:microsoft.com/office/officeart/2008/layout/LinedList"/>
    <dgm:cxn modelId="{A6745FA6-55AB-461F-B88B-23F7CEB4FD3D}" type="presParOf" srcId="{FEF00721-BAF9-4C34-9A32-46FBEA962FD8}" destId="{1B83E1AB-2554-4ABB-AC81-30CAD32E940A}" srcOrd="1" destOrd="0" presId="urn:microsoft.com/office/officeart/2008/layout/LinedList"/>
    <dgm:cxn modelId="{4AD13D83-ADA7-4CB5-B2D0-6C5DDB513D62}" type="presParOf" srcId="{B6FFEFC0-0E14-4412-AA31-447354554423}" destId="{63F74A86-AAB1-4ECF-9CAD-1CE156BAFC32}" srcOrd="22" destOrd="0" presId="urn:microsoft.com/office/officeart/2008/layout/LinedList"/>
    <dgm:cxn modelId="{4535D4DB-6BBA-44B0-AFB4-56DD84088401}" type="presParOf" srcId="{B6FFEFC0-0E14-4412-AA31-447354554423}" destId="{E6E181A6-858A-47B4-8BB1-399F12C5AF0E}" srcOrd="23" destOrd="0" presId="urn:microsoft.com/office/officeart/2008/layout/LinedList"/>
    <dgm:cxn modelId="{F010C533-D554-4BCD-A6E1-8FDBA45F5BC5}" type="presParOf" srcId="{E6E181A6-858A-47B4-8BB1-399F12C5AF0E}" destId="{2C513CD8-A550-4E6A-96E4-5F70B3F64E1D}" srcOrd="0" destOrd="0" presId="urn:microsoft.com/office/officeart/2008/layout/LinedList"/>
    <dgm:cxn modelId="{ECD6E884-9F4F-4CAC-BE74-F72CCBA0D19F}" type="presParOf" srcId="{E6E181A6-858A-47B4-8BB1-399F12C5AF0E}" destId="{B688027C-773F-4F97-85A1-328B47808B68}" srcOrd="1" destOrd="0" presId="urn:microsoft.com/office/officeart/2008/layout/LinedList"/>
    <dgm:cxn modelId="{454CADC6-46F1-40E5-A42E-8176C05D4ADC}" type="presParOf" srcId="{B6FFEFC0-0E14-4412-AA31-447354554423}" destId="{33EF0193-41BE-401D-85A8-FFCC5716AB1C}" srcOrd="24" destOrd="0" presId="urn:microsoft.com/office/officeart/2008/layout/LinedList"/>
    <dgm:cxn modelId="{C8CEF39E-FA8E-409F-A494-E7A30F154602}" type="presParOf" srcId="{B6FFEFC0-0E14-4412-AA31-447354554423}" destId="{73D9F522-B280-46AE-9850-2CF4B173E331}" srcOrd="25" destOrd="0" presId="urn:microsoft.com/office/officeart/2008/layout/LinedList"/>
    <dgm:cxn modelId="{847E75C8-B942-49CA-8ECE-AE5120927458}" type="presParOf" srcId="{73D9F522-B280-46AE-9850-2CF4B173E331}" destId="{3B85F60B-09AF-4425-804B-CD554ACB460C}" srcOrd="0" destOrd="0" presId="urn:microsoft.com/office/officeart/2008/layout/LinedList"/>
    <dgm:cxn modelId="{8C6E0F2E-F426-469B-80A4-31C94A73756A}" type="presParOf" srcId="{73D9F522-B280-46AE-9850-2CF4B173E331}" destId="{7E94AC90-6BB1-4731-B8B3-E31915AAE818}" srcOrd="1" destOrd="0" presId="urn:microsoft.com/office/officeart/2008/layout/LinedList"/>
    <dgm:cxn modelId="{7F6E7078-68BC-47BF-A2C4-FFFBFEE37D3E}" type="presParOf" srcId="{B6FFEFC0-0E14-4412-AA31-447354554423}" destId="{E76DFC65-DE61-466B-8732-E4D71005649D}" srcOrd="26" destOrd="0" presId="urn:microsoft.com/office/officeart/2008/layout/LinedList"/>
    <dgm:cxn modelId="{197E17F5-F936-47E9-BDED-0F4A806637A9}" type="presParOf" srcId="{B6FFEFC0-0E14-4412-AA31-447354554423}" destId="{920B80A9-FC73-49F8-B0F4-DD3A36E24917}" srcOrd="27" destOrd="0" presId="urn:microsoft.com/office/officeart/2008/layout/LinedList"/>
    <dgm:cxn modelId="{CF9B374A-BA93-49D4-B0FB-BF5ABD7945A2}" type="presParOf" srcId="{920B80A9-FC73-49F8-B0F4-DD3A36E24917}" destId="{46B0AC75-4F33-4C5F-AA24-52ECBA6C5149}" srcOrd="0" destOrd="0" presId="urn:microsoft.com/office/officeart/2008/layout/LinedList"/>
    <dgm:cxn modelId="{8AC46AF6-116E-4AE1-80F5-5ADEA823BCEF}" type="presParOf" srcId="{920B80A9-FC73-49F8-B0F4-DD3A36E24917}" destId="{87AD14D5-8BD0-4B11-B0A2-1C5B52D148A1}" srcOrd="1" destOrd="0" presId="urn:microsoft.com/office/officeart/2008/layout/LinedList"/>
    <dgm:cxn modelId="{0153FF54-3995-47A8-A9B8-57864C3F0E9E}" type="presParOf" srcId="{B6FFEFC0-0E14-4412-AA31-447354554423}" destId="{5EDAD321-45DC-4B32-86B4-75587A81812F}" srcOrd="28" destOrd="0" presId="urn:microsoft.com/office/officeart/2008/layout/LinedList"/>
    <dgm:cxn modelId="{6AD24AB5-42F4-4B65-9A2C-DAF978870FAE}" type="presParOf" srcId="{B6FFEFC0-0E14-4412-AA31-447354554423}" destId="{20887B58-A65B-4417-B9EE-CB34E3143767}" srcOrd="29" destOrd="0" presId="urn:microsoft.com/office/officeart/2008/layout/LinedList"/>
    <dgm:cxn modelId="{135D2B8F-9AA7-4A25-A386-74184A978E9E}" type="presParOf" srcId="{20887B58-A65B-4417-B9EE-CB34E3143767}" destId="{52DF2BE4-FE79-43FF-B37B-FB07AC9F3BAB}" srcOrd="0" destOrd="0" presId="urn:microsoft.com/office/officeart/2008/layout/LinedList"/>
    <dgm:cxn modelId="{A332BBD7-A0C0-4BCC-8A72-E9C55115071D}" type="presParOf" srcId="{20887B58-A65B-4417-B9EE-CB34E3143767}" destId="{F1A95C9A-1BD1-47F3-8C79-0D3951346AE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2D27E1-D17B-4486-95D3-F7B493AA9BA5}">
      <dsp:nvSpPr>
        <dsp:cNvPr id="0" name=""/>
        <dsp:cNvSpPr/>
      </dsp:nvSpPr>
      <dsp:spPr>
        <a:xfrm>
          <a:off x="0" y="627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0DB1FCF-BF29-4E1A-AB2C-2ABE00CB0F79}">
      <dsp:nvSpPr>
        <dsp:cNvPr id="0" name=""/>
        <dsp:cNvSpPr/>
      </dsp:nvSpPr>
      <dsp:spPr>
        <a:xfrm>
          <a:off x="0" y="627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Strengths             </a:t>
          </a:r>
          <a:endParaRPr lang="en-US" sz="1300" kern="1200"/>
        </a:p>
      </dsp:txBody>
      <dsp:txXfrm>
        <a:off x="0" y="627"/>
        <a:ext cx="7116027" cy="342717"/>
      </dsp:txXfrm>
    </dsp:sp>
    <dsp:sp modelId="{8228D706-F4DE-4706-9269-240C75D775ED}">
      <dsp:nvSpPr>
        <dsp:cNvPr id="0" name=""/>
        <dsp:cNvSpPr/>
      </dsp:nvSpPr>
      <dsp:spPr>
        <a:xfrm>
          <a:off x="0" y="343344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242355"/>
                <a:satOff val="799"/>
                <a:lumOff val="85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42355"/>
                <a:satOff val="799"/>
                <a:lumOff val="85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42355"/>
                <a:satOff val="799"/>
                <a:lumOff val="85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42355"/>
              <a:satOff val="799"/>
              <a:lumOff val="85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1C3FF9-9D3C-4D64-95C9-90F670EE3D31}">
      <dsp:nvSpPr>
        <dsp:cNvPr id="0" name=""/>
        <dsp:cNvSpPr/>
      </dsp:nvSpPr>
      <dsp:spPr>
        <a:xfrm>
          <a:off x="0" y="343344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Customers will be able to watch live videos from us.</a:t>
          </a:r>
          <a:endParaRPr lang="en-US" sz="1300" kern="1200" dirty="0"/>
        </a:p>
      </dsp:txBody>
      <dsp:txXfrm>
        <a:off x="0" y="343344"/>
        <a:ext cx="7116027" cy="342717"/>
      </dsp:txXfrm>
    </dsp:sp>
    <dsp:sp modelId="{7AAF552A-5947-4FA2-8C2F-B65F01B8CB3B}">
      <dsp:nvSpPr>
        <dsp:cNvPr id="0" name=""/>
        <dsp:cNvSpPr/>
      </dsp:nvSpPr>
      <dsp:spPr>
        <a:xfrm>
          <a:off x="0" y="686062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484711"/>
                <a:satOff val="1598"/>
                <a:lumOff val="170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484711"/>
                <a:satOff val="1598"/>
                <a:lumOff val="170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484711"/>
                <a:satOff val="1598"/>
                <a:lumOff val="170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84711"/>
              <a:satOff val="1598"/>
              <a:lumOff val="170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5DB613-1A9D-4037-8E12-DD75DE896989}">
      <dsp:nvSpPr>
        <dsp:cNvPr id="0" name=""/>
        <dsp:cNvSpPr/>
      </dsp:nvSpPr>
      <dsp:spPr>
        <a:xfrm>
          <a:off x="0" y="686062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 multi-specialty veterinarian who specializes in diagnosing and treating and curing animals</a:t>
          </a:r>
          <a:endParaRPr lang="en-US" sz="1300" kern="1200" dirty="0"/>
        </a:p>
      </dsp:txBody>
      <dsp:txXfrm>
        <a:off x="0" y="686062"/>
        <a:ext cx="7116027" cy="342717"/>
      </dsp:txXfrm>
    </dsp:sp>
    <dsp:sp modelId="{980C8019-24DB-4C3F-9DBB-D6F23E4A29CB}">
      <dsp:nvSpPr>
        <dsp:cNvPr id="0" name=""/>
        <dsp:cNvSpPr/>
      </dsp:nvSpPr>
      <dsp:spPr>
        <a:xfrm>
          <a:off x="0" y="1028779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727066"/>
                <a:satOff val="2397"/>
                <a:lumOff val="2563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727066"/>
                <a:satOff val="2397"/>
                <a:lumOff val="2563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727066"/>
                <a:satOff val="2397"/>
                <a:lumOff val="2563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727066"/>
              <a:satOff val="2397"/>
              <a:lumOff val="256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E25958-4D0B-4AB2-9098-96254D8B1585}">
      <dsp:nvSpPr>
        <dsp:cNvPr id="0" name=""/>
        <dsp:cNvSpPr/>
      </dsp:nvSpPr>
      <dsp:spPr>
        <a:xfrm>
          <a:off x="0" y="1028779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Drivers to pick up pets from the client's residence on a personal basis</a:t>
          </a:r>
          <a:endParaRPr lang="en-US" sz="1300" kern="1200" dirty="0"/>
        </a:p>
      </dsp:txBody>
      <dsp:txXfrm>
        <a:off x="0" y="1028779"/>
        <a:ext cx="7116027" cy="342717"/>
      </dsp:txXfrm>
    </dsp:sp>
    <dsp:sp modelId="{C4370B48-4D29-4812-B1A1-17C1A85D09BF}">
      <dsp:nvSpPr>
        <dsp:cNvPr id="0" name=""/>
        <dsp:cNvSpPr/>
      </dsp:nvSpPr>
      <dsp:spPr>
        <a:xfrm>
          <a:off x="0" y="1371496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969422"/>
                <a:satOff val="3196"/>
                <a:lumOff val="341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969422"/>
                <a:satOff val="3196"/>
                <a:lumOff val="341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969422"/>
                <a:satOff val="3196"/>
                <a:lumOff val="341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969422"/>
              <a:satOff val="3196"/>
              <a:lumOff val="341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1112F40-3879-45AF-A0E6-9DA2035C5D61}">
      <dsp:nvSpPr>
        <dsp:cNvPr id="0" name=""/>
        <dsp:cNvSpPr/>
      </dsp:nvSpPr>
      <dsp:spPr>
        <a:xfrm>
          <a:off x="0" y="1371496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Weaknesses         </a:t>
          </a:r>
          <a:endParaRPr lang="en-US" sz="1300" kern="1200"/>
        </a:p>
      </dsp:txBody>
      <dsp:txXfrm>
        <a:off x="0" y="1371496"/>
        <a:ext cx="7116027" cy="342717"/>
      </dsp:txXfrm>
    </dsp:sp>
    <dsp:sp modelId="{9324FB94-DB48-4C05-A43D-0B8AC113F2F3}">
      <dsp:nvSpPr>
        <dsp:cNvPr id="0" name=""/>
        <dsp:cNvSpPr/>
      </dsp:nvSpPr>
      <dsp:spPr>
        <a:xfrm>
          <a:off x="0" y="1714214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1211777"/>
                <a:satOff val="3995"/>
                <a:lumOff val="427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211777"/>
                <a:satOff val="3995"/>
                <a:lumOff val="427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211777"/>
                <a:satOff val="3995"/>
                <a:lumOff val="427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11777"/>
              <a:satOff val="3995"/>
              <a:lumOff val="427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1A6397-380A-4B24-B1C2-99B8A916FAAA}">
      <dsp:nvSpPr>
        <dsp:cNvPr id="0" name=""/>
        <dsp:cNvSpPr/>
      </dsp:nvSpPr>
      <dsp:spPr>
        <a:xfrm>
          <a:off x="0" y="1714214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Outside of the city</a:t>
          </a:r>
          <a:endParaRPr lang="en-US" sz="1300" kern="1200" dirty="0"/>
        </a:p>
      </dsp:txBody>
      <dsp:txXfrm>
        <a:off x="0" y="1714214"/>
        <a:ext cx="7116027" cy="342717"/>
      </dsp:txXfrm>
    </dsp:sp>
    <dsp:sp modelId="{03506AA4-5284-45CD-B70A-0C472D72E264}">
      <dsp:nvSpPr>
        <dsp:cNvPr id="0" name=""/>
        <dsp:cNvSpPr/>
      </dsp:nvSpPr>
      <dsp:spPr>
        <a:xfrm>
          <a:off x="0" y="2056931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1454132"/>
                <a:satOff val="4794"/>
                <a:lumOff val="512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454132"/>
                <a:satOff val="4794"/>
                <a:lumOff val="512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454132"/>
                <a:satOff val="4794"/>
                <a:lumOff val="512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454132"/>
              <a:satOff val="4794"/>
              <a:lumOff val="512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59DB52-F40D-4676-9348-138F0EDDA186}">
      <dsp:nvSpPr>
        <dsp:cNvPr id="0" name=""/>
        <dsp:cNvSpPr/>
      </dsp:nvSpPr>
      <dsp:spPr>
        <a:xfrm>
          <a:off x="0" y="2056931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Learning about pets for newly hired professionals in the sector</a:t>
          </a:r>
          <a:endParaRPr lang="en-US" sz="1300" kern="1200" dirty="0"/>
        </a:p>
      </dsp:txBody>
      <dsp:txXfrm>
        <a:off x="0" y="2056931"/>
        <a:ext cx="7116027" cy="342717"/>
      </dsp:txXfrm>
    </dsp:sp>
    <dsp:sp modelId="{9CA0037F-605F-49CF-BF1B-82828432F0E8}">
      <dsp:nvSpPr>
        <dsp:cNvPr id="0" name=""/>
        <dsp:cNvSpPr/>
      </dsp:nvSpPr>
      <dsp:spPr>
        <a:xfrm>
          <a:off x="0" y="2399648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1696488"/>
                <a:satOff val="5592"/>
                <a:lumOff val="598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96488"/>
                <a:satOff val="5592"/>
                <a:lumOff val="598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96488"/>
                <a:satOff val="5592"/>
                <a:lumOff val="598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96488"/>
              <a:satOff val="5592"/>
              <a:lumOff val="598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5CE08B-EB15-40C9-9BFF-5E5A4978D9B3}">
      <dsp:nvSpPr>
        <dsp:cNvPr id="0" name=""/>
        <dsp:cNvSpPr/>
      </dsp:nvSpPr>
      <dsp:spPr>
        <a:xfrm>
          <a:off x="0" y="2399648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Without either location, the internet is somewhat weak.</a:t>
          </a:r>
          <a:endParaRPr lang="en-US" sz="1300" kern="1200"/>
        </a:p>
      </dsp:txBody>
      <dsp:txXfrm>
        <a:off x="0" y="2399648"/>
        <a:ext cx="7116027" cy="342717"/>
      </dsp:txXfrm>
    </dsp:sp>
    <dsp:sp modelId="{186C48C7-BFCE-4F79-BEE8-563A93B7E4CE}">
      <dsp:nvSpPr>
        <dsp:cNvPr id="0" name=""/>
        <dsp:cNvSpPr/>
      </dsp:nvSpPr>
      <dsp:spPr>
        <a:xfrm>
          <a:off x="0" y="2742366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1938843"/>
                <a:satOff val="6391"/>
                <a:lumOff val="683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938843"/>
                <a:satOff val="6391"/>
                <a:lumOff val="683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938843"/>
                <a:satOff val="6391"/>
                <a:lumOff val="683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38843"/>
              <a:satOff val="6391"/>
              <a:lumOff val="68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053CCE-159A-4B30-AD35-0495E1723C88}">
      <dsp:nvSpPr>
        <dsp:cNvPr id="0" name=""/>
        <dsp:cNvSpPr/>
      </dsp:nvSpPr>
      <dsp:spPr>
        <a:xfrm>
          <a:off x="0" y="2742366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Opportunities    </a:t>
          </a:r>
          <a:endParaRPr lang="en-US" sz="1300" kern="1200"/>
        </a:p>
      </dsp:txBody>
      <dsp:txXfrm>
        <a:off x="0" y="2742366"/>
        <a:ext cx="7116027" cy="342717"/>
      </dsp:txXfrm>
    </dsp:sp>
    <dsp:sp modelId="{3EA10B18-8C2F-4513-A0AE-9AE5592CBF81}">
      <dsp:nvSpPr>
        <dsp:cNvPr id="0" name=""/>
        <dsp:cNvSpPr/>
      </dsp:nvSpPr>
      <dsp:spPr>
        <a:xfrm>
          <a:off x="0" y="3085083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2181199"/>
                <a:satOff val="7190"/>
                <a:lumOff val="768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181199"/>
                <a:satOff val="7190"/>
                <a:lumOff val="768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181199"/>
                <a:satOff val="7190"/>
                <a:lumOff val="768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181199"/>
              <a:satOff val="7190"/>
              <a:lumOff val="768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589CD9-F0D1-48AD-9214-6FC6F0376C22}">
      <dsp:nvSpPr>
        <dsp:cNvPr id="0" name=""/>
        <dsp:cNvSpPr/>
      </dsp:nvSpPr>
      <dsp:spPr>
        <a:xfrm>
          <a:off x="0" y="3085083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To make the holiday enjoyable for both pet owners and animals</a:t>
          </a:r>
          <a:endParaRPr lang="en-US" sz="1300" kern="1200" dirty="0"/>
        </a:p>
      </dsp:txBody>
      <dsp:txXfrm>
        <a:off x="0" y="3085083"/>
        <a:ext cx="7116027" cy="342717"/>
      </dsp:txXfrm>
    </dsp:sp>
    <dsp:sp modelId="{D2F34899-B846-4291-B285-873FF93CFC70}">
      <dsp:nvSpPr>
        <dsp:cNvPr id="0" name=""/>
        <dsp:cNvSpPr/>
      </dsp:nvSpPr>
      <dsp:spPr>
        <a:xfrm>
          <a:off x="0" y="3427800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2423554"/>
                <a:satOff val="7989"/>
                <a:lumOff val="854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423554"/>
                <a:satOff val="7989"/>
                <a:lumOff val="854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423554"/>
                <a:satOff val="7989"/>
                <a:lumOff val="854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423554"/>
              <a:satOff val="7989"/>
              <a:lumOff val="854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CC5C01-1A21-43E3-9D11-B18F808BF27D}">
      <dsp:nvSpPr>
        <dsp:cNvPr id="0" name=""/>
        <dsp:cNvSpPr/>
      </dsp:nvSpPr>
      <dsp:spPr>
        <a:xfrm>
          <a:off x="0" y="3427800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To advance professionally and gain greater recognition</a:t>
          </a:r>
          <a:endParaRPr lang="en-US" sz="1300" kern="1200" dirty="0"/>
        </a:p>
      </dsp:txBody>
      <dsp:txXfrm>
        <a:off x="0" y="3427800"/>
        <a:ext cx="7116027" cy="342717"/>
      </dsp:txXfrm>
    </dsp:sp>
    <dsp:sp modelId="{63F74A86-AAB1-4ECF-9CAD-1CE156BAFC32}">
      <dsp:nvSpPr>
        <dsp:cNvPr id="0" name=""/>
        <dsp:cNvSpPr/>
      </dsp:nvSpPr>
      <dsp:spPr>
        <a:xfrm>
          <a:off x="0" y="3770518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2665909"/>
                <a:satOff val="8788"/>
                <a:lumOff val="9398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665909"/>
                <a:satOff val="8788"/>
                <a:lumOff val="9398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665909"/>
                <a:satOff val="8788"/>
                <a:lumOff val="9398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665909"/>
              <a:satOff val="8788"/>
              <a:lumOff val="939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513CD8-A550-4E6A-96E4-5F70B3F64E1D}">
      <dsp:nvSpPr>
        <dsp:cNvPr id="0" name=""/>
        <dsp:cNvSpPr/>
      </dsp:nvSpPr>
      <dsp:spPr>
        <a:xfrm>
          <a:off x="0" y="3770518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To improve financially and obtain increased recognition</a:t>
          </a:r>
          <a:endParaRPr lang="en-US" sz="1300" kern="1200" dirty="0"/>
        </a:p>
      </dsp:txBody>
      <dsp:txXfrm>
        <a:off x="0" y="3770518"/>
        <a:ext cx="7116027" cy="342717"/>
      </dsp:txXfrm>
    </dsp:sp>
    <dsp:sp modelId="{33EF0193-41BE-401D-85A8-FFCC5716AB1C}">
      <dsp:nvSpPr>
        <dsp:cNvPr id="0" name=""/>
        <dsp:cNvSpPr/>
      </dsp:nvSpPr>
      <dsp:spPr>
        <a:xfrm>
          <a:off x="0" y="4113235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2908265"/>
                <a:satOff val="9587"/>
                <a:lumOff val="1025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908265"/>
                <a:satOff val="9587"/>
                <a:lumOff val="1025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908265"/>
                <a:satOff val="9587"/>
                <a:lumOff val="1025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908265"/>
              <a:satOff val="9587"/>
              <a:lumOff val="1025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85F60B-09AF-4425-804B-CD554ACB460C}">
      <dsp:nvSpPr>
        <dsp:cNvPr id="0" name=""/>
        <dsp:cNvSpPr/>
      </dsp:nvSpPr>
      <dsp:spPr>
        <a:xfrm>
          <a:off x="0" y="4113235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Threats</a:t>
          </a:r>
          <a:endParaRPr lang="en-US" sz="1300" kern="1200"/>
        </a:p>
      </dsp:txBody>
      <dsp:txXfrm>
        <a:off x="0" y="4113235"/>
        <a:ext cx="7116027" cy="342717"/>
      </dsp:txXfrm>
    </dsp:sp>
    <dsp:sp modelId="{E76DFC65-DE61-466B-8732-E4D71005649D}">
      <dsp:nvSpPr>
        <dsp:cNvPr id="0" name=""/>
        <dsp:cNvSpPr/>
      </dsp:nvSpPr>
      <dsp:spPr>
        <a:xfrm>
          <a:off x="0" y="4455952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3150620"/>
                <a:satOff val="10386"/>
                <a:lumOff val="1110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150620"/>
                <a:satOff val="10386"/>
                <a:lumOff val="1110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150620"/>
                <a:satOff val="10386"/>
                <a:lumOff val="1110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150620"/>
              <a:satOff val="10386"/>
              <a:lumOff val="1110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B0AC75-4F33-4C5F-AA24-52ECBA6C5149}">
      <dsp:nvSpPr>
        <dsp:cNvPr id="0" name=""/>
        <dsp:cNvSpPr/>
      </dsp:nvSpPr>
      <dsp:spPr>
        <a:xfrm>
          <a:off x="0" y="4455952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The landlord increases the space's rent.</a:t>
          </a:r>
          <a:endParaRPr lang="en-US" sz="1300" kern="1200"/>
        </a:p>
      </dsp:txBody>
      <dsp:txXfrm>
        <a:off x="0" y="4455952"/>
        <a:ext cx="7116027" cy="342717"/>
      </dsp:txXfrm>
    </dsp:sp>
    <dsp:sp modelId="{5EDAD321-45DC-4B32-86B4-75587A81812F}">
      <dsp:nvSpPr>
        <dsp:cNvPr id="0" name=""/>
        <dsp:cNvSpPr/>
      </dsp:nvSpPr>
      <dsp:spPr>
        <a:xfrm>
          <a:off x="0" y="4798670"/>
          <a:ext cx="7116027" cy="0"/>
        </a:xfrm>
        <a:prstGeom prst="line">
          <a:avLst/>
        </a:prstGeom>
        <a:gradFill rotWithShape="0">
          <a:gsLst>
            <a:gs pos="0">
              <a:schemeClr val="accent2">
                <a:hueOff val="-3392975"/>
                <a:satOff val="11185"/>
                <a:lumOff val="1196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92975"/>
                <a:satOff val="11185"/>
                <a:lumOff val="1196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92975"/>
                <a:satOff val="11185"/>
                <a:lumOff val="1196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92975"/>
              <a:satOff val="11185"/>
              <a:lumOff val="119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DF2BE4-FE79-43FF-B37B-FB07AC9F3BAB}">
      <dsp:nvSpPr>
        <dsp:cNvPr id="0" name=""/>
        <dsp:cNvSpPr/>
      </dsp:nvSpPr>
      <dsp:spPr>
        <a:xfrm>
          <a:off x="0" y="4798670"/>
          <a:ext cx="7116027" cy="3427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If we don't make payments on time, we could have to shut down the hotel and fire our employees</a:t>
          </a:r>
          <a:endParaRPr lang="en-US" sz="1300" kern="1200" dirty="0"/>
        </a:p>
      </dsp:txBody>
      <dsp:txXfrm>
        <a:off x="0" y="4798670"/>
        <a:ext cx="7116027" cy="342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6B7F9-D429-4893-935B-92E11238B7A2}" type="datetimeFigureOut">
              <a:rPr lang="en-GB" smtClean="0"/>
              <a:t>13/11/2022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B362C-4683-430C-AD51-B930CB210B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363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B362C-4683-430C-AD51-B930CB210BB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7797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Since we are new in the field we tried to look up to the big sharks , study them briefly and try to find how they operate how they do things. </a:t>
            </a:r>
          </a:p>
          <a:p>
            <a:r>
              <a:rPr lang="en-GB" dirty="0"/>
              <a:t>Of course, we have our own way of doing things but we are trying to be the best of the best. </a:t>
            </a:r>
          </a:p>
          <a:p>
            <a:r>
              <a:rPr lang="en-GB" dirty="0"/>
              <a:t>In order to succeed we had to give our all to the business and make sacrifices.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B362C-4683-430C-AD51-B930CB210BB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673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created a website where people can interact with us directly, and browse our services online.</a:t>
            </a:r>
          </a:p>
          <a:p>
            <a:r>
              <a:rPr lang="en-GB" dirty="0"/>
              <a:t>We advertise directly through social media platforms such as Facebook, Instagram and </a:t>
            </a:r>
            <a:r>
              <a:rPr lang="en-GB" dirty="0" err="1"/>
              <a:t>tiktok</a:t>
            </a:r>
            <a:r>
              <a:rPr lang="en-GB" dirty="0"/>
              <a:t>. </a:t>
            </a:r>
          </a:p>
          <a:p>
            <a:r>
              <a:rPr lang="en-GB" dirty="0"/>
              <a:t>We have printed flyers and spread them to multiple city centres and got them directly to people so that they have the chance to see in a small piece of paper everything they need to know about our hotel for pets.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B362C-4683-430C-AD51-B930CB210BB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1586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3551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927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4007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2659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4559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5239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430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071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956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0707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5358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11/13/2022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2447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mailto:2124103@student.uwtsd.ac.uk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hyperlink" Target="https://www.bcdb.com/cartoons/Other_Studios/N/Nickelodeon/Nicktoons_Productions/CatDog/more4.html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g"/><Relationship Id="rId4" Type="http://schemas.openxmlformats.org/officeDocument/2006/relationships/image" Target="../media/image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lmtreepethotel.co.uk/price-lis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39">
            <a:extLst>
              <a:ext uri="{FF2B5EF4-FFF2-40B4-BE49-F238E27FC236}">
                <a16:creationId xmlns:a16="http://schemas.microsoft.com/office/drawing/2014/main" id="{FDBF6CE8-4E59-435B-827F-B38C94986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41">
            <a:extLst>
              <a:ext uri="{FF2B5EF4-FFF2-40B4-BE49-F238E27FC236}">
                <a16:creationId xmlns:a16="http://schemas.microsoft.com/office/drawing/2014/main" id="{7A2197D4-6913-4F69-AC8B-0ADF7C981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354C28-E0F5-4F5F-04CB-34E448077E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729" y="3973268"/>
            <a:ext cx="8643011" cy="1064384"/>
          </a:xfrm>
        </p:spPr>
        <p:txBody>
          <a:bodyPr>
            <a:normAutofit fontScale="90000"/>
          </a:bodyPr>
          <a:lstStyle/>
          <a:p>
            <a:br>
              <a:rPr lang="en-GB" sz="1600" b="0" i="0" dirty="0">
                <a:effectLst/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br>
              <a:rPr lang="en-GB" sz="1600" dirty="0">
                <a:latin typeface="Source Sans Pro" panose="020B0503030403020204" pitchFamily="34" charset="0"/>
              </a:rPr>
            </a:br>
            <a:r>
              <a:rPr lang="en-GB" sz="1600" dirty="0">
                <a:latin typeface="Source Sans Pro" panose="020B0503030403020204" pitchFamily="34" charset="0"/>
              </a:rPr>
              <a:t>                                                      </a:t>
            </a:r>
            <a:r>
              <a:rPr lang="en-GB" sz="1800" b="1" i="0" dirty="0">
                <a:effectLst/>
                <a:latin typeface="Source Sans Pro" panose="020B0503030403020204" pitchFamily="34" charset="0"/>
              </a:rPr>
              <a:t>Managing Enterprise in the 21st Century</a:t>
            </a:r>
            <a:br>
              <a:rPr lang="en-GB" sz="1800" b="1" i="0" dirty="0">
                <a:effectLst/>
                <a:latin typeface="Source Sans Pro" panose="020B0503030403020204" pitchFamily="34" charset="0"/>
              </a:rPr>
            </a:br>
            <a:r>
              <a:rPr lang="en-GB" sz="1800" b="1" i="0" dirty="0">
                <a:effectLst/>
                <a:latin typeface="Source Sans Pro" panose="020B0503030403020204" pitchFamily="34" charset="0"/>
              </a:rPr>
              <a:t>                                                             </a:t>
            </a:r>
            <a:r>
              <a:rPr lang="en-GB" sz="1800" b="1" dirty="0">
                <a:latin typeface="Source Sans Pro" panose="020B0503030403020204" pitchFamily="34" charset="0"/>
              </a:rPr>
              <a:t>Teacher: Rajesh Kumar</a:t>
            </a:r>
            <a:br>
              <a:rPr lang="en-GB" sz="1800" b="1" dirty="0">
                <a:latin typeface="Source Sans Pro" panose="020B0503030403020204" pitchFamily="34" charset="0"/>
              </a:rPr>
            </a:br>
            <a:r>
              <a:rPr lang="en-GB" sz="1800" b="1" dirty="0">
                <a:latin typeface="Source Sans Pro" panose="020B0503030403020204" pitchFamily="34" charset="0"/>
              </a:rPr>
              <a:t>                                      Nicolae Mihai </a:t>
            </a:r>
            <a:r>
              <a:rPr lang="en-GB" sz="1800" b="1" dirty="0">
                <a:latin typeface="Source Sans Pro" panose="020B0503030403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2124103@student.uwtsd.ac.uk</a:t>
            </a:r>
            <a:br>
              <a:rPr lang="en-GB" sz="1800" b="1" dirty="0">
                <a:latin typeface="Source Sans Pro" panose="020B0503030403020204" pitchFamily="34" charset="0"/>
              </a:rPr>
            </a:br>
            <a:r>
              <a:rPr lang="en-GB" sz="1800" b="1" dirty="0">
                <a:latin typeface="Source Sans Pro" panose="020B0503030403020204" pitchFamily="34" charset="0"/>
              </a:rPr>
              <a:t>                                    Antonio </a:t>
            </a:r>
            <a:r>
              <a:rPr lang="en-GB" sz="1800" b="1" dirty="0" err="1">
                <a:latin typeface="Source Sans Pro" panose="020B0503030403020204" pitchFamily="34" charset="0"/>
              </a:rPr>
              <a:t>iACOB</a:t>
            </a:r>
            <a:r>
              <a:rPr lang="en-GB" sz="1800" b="1" dirty="0">
                <a:latin typeface="Source Sans Pro" panose="020B0503030403020204" pitchFamily="34" charset="0"/>
              </a:rPr>
              <a:t> </a:t>
            </a:r>
            <a:r>
              <a:rPr lang="en-GB" sz="1800" b="1" dirty="0" err="1">
                <a:latin typeface="Source Sans Pro" panose="020B0503030403020204" pitchFamily="34" charset="0"/>
              </a:rPr>
              <a:t>Craciun</a:t>
            </a:r>
            <a:r>
              <a:rPr lang="en-GB" sz="1800" b="1" dirty="0">
                <a:latin typeface="Source Sans Pro" panose="020B0503030403020204" pitchFamily="34" charset="0"/>
              </a:rPr>
              <a:t> 2124102@student.uwtsd.ac.uk </a:t>
            </a:r>
            <a:br>
              <a:rPr lang="en-GB" sz="900" dirty="0">
                <a:latin typeface="Source Sans Pro" panose="020B0503030403020204" pitchFamily="34" charset="0"/>
              </a:rPr>
            </a:br>
            <a:endParaRPr lang="en-GB" sz="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3ADDC1-94EF-9439-1CA1-A70A0C011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6729" y="5016709"/>
            <a:ext cx="8643011" cy="457219"/>
          </a:xfrm>
        </p:spPr>
        <p:txBody>
          <a:bodyPr>
            <a:noAutofit/>
          </a:bodyPr>
          <a:lstStyle/>
          <a:p>
            <a:r>
              <a:rPr lang="en-GB" b="1" dirty="0">
                <a:latin typeface="Baskerville Old Face" panose="02020602080505020303" pitchFamily="18" charset="0"/>
              </a:rPr>
              <a:t>                                   </a:t>
            </a:r>
            <a:r>
              <a:rPr lang="en-GB" b="1" dirty="0" err="1">
                <a:latin typeface="Baskerville Old Face" panose="02020602080505020303" pitchFamily="18" charset="0"/>
              </a:rPr>
              <a:t>windsor</a:t>
            </a:r>
            <a:r>
              <a:rPr lang="en-GB" b="1" dirty="0">
                <a:latin typeface="Baskerville Old Face" panose="02020602080505020303" pitchFamily="18" charset="0"/>
              </a:rPr>
              <a:t> , dog and cat hotel</a:t>
            </a:r>
          </a:p>
        </p:txBody>
      </p:sp>
      <p:grpSp>
        <p:nvGrpSpPr>
          <p:cNvPr id="57" name="Group 43">
            <a:extLst>
              <a:ext uri="{FF2B5EF4-FFF2-40B4-BE49-F238E27FC236}">
                <a16:creationId xmlns:a16="http://schemas.microsoft.com/office/drawing/2014/main" id="{11F19DEF-1DB3-4F6F-A1EE-3FEBD79E2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12888" y="323838"/>
            <a:ext cx="6753096" cy="3652791"/>
            <a:chOff x="2712888" y="323838"/>
            <a:chExt cx="6753096" cy="3652791"/>
          </a:xfrm>
        </p:grpSpPr>
        <p:sp>
          <p:nvSpPr>
            <p:cNvPr id="58" name="Rectangle 44">
              <a:extLst>
                <a:ext uri="{FF2B5EF4-FFF2-40B4-BE49-F238E27FC236}">
                  <a16:creationId xmlns:a16="http://schemas.microsoft.com/office/drawing/2014/main" id="{B26B31F7-E333-4A69-AC42-98EF14893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712888" y="323838"/>
              <a:ext cx="6753096" cy="365279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Rectangle 45">
              <a:extLst>
                <a:ext uri="{FF2B5EF4-FFF2-40B4-BE49-F238E27FC236}">
                  <a16:creationId xmlns:a16="http://schemas.microsoft.com/office/drawing/2014/main" id="{7EFDBE13-75A8-4137-9C0E-4525CE641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24495" y="647445"/>
              <a:ext cx="6121616" cy="300221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0" name="Rectangle 47">
            <a:extLst>
              <a:ext uri="{FF2B5EF4-FFF2-40B4-BE49-F238E27FC236}">
                <a16:creationId xmlns:a16="http://schemas.microsoft.com/office/drawing/2014/main" id="{C767C2ED-63AC-4AA2-A700-6CE04FAD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87918" y="806495"/>
            <a:ext cx="5781908" cy="2678774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Text, whiteboard">
            <a:extLst>
              <a:ext uri="{FF2B5EF4-FFF2-40B4-BE49-F238E27FC236}">
                <a16:creationId xmlns:a16="http://schemas.microsoft.com/office/drawing/2014/main" id="{CA8F6204-731B-9044-738D-DA8D2E4D66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358442" y="963739"/>
            <a:ext cx="3455116" cy="2369223"/>
          </a:xfrm>
          <a:prstGeom prst="rect">
            <a:avLst/>
          </a:prstGeom>
        </p:spPr>
      </p:pic>
      <p:cxnSp>
        <p:nvCxnSpPr>
          <p:cNvPr id="61" name="Straight Connector 49">
            <a:extLst>
              <a:ext uri="{FF2B5EF4-FFF2-40B4-BE49-F238E27FC236}">
                <a16:creationId xmlns:a16="http://schemas.microsoft.com/office/drawing/2014/main" id="{7FED6805-E3CB-443B-A77F-765ACF2076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62" name="Picture 51">
            <a:extLst>
              <a:ext uri="{FF2B5EF4-FFF2-40B4-BE49-F238E27FC236}">
                <a16:creationId xmlns:a16="http://schemas.microsoft.com/office/drawing/2014/main" id="{B3B8775D-5536-4223-A232-05E77A8644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D3969087-04E1-4361-8348-2CC71F332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86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20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22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7" name="Rectangle 24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26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dk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28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06126-A924-B55D-5367-88F2DCADD8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7071" y="1584552"/>
            <a:ext cx="8263823" cy="1253651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>
                <a:solidFill>
                  <a:srgbClr val="454545"/>
                </a:solidFill>
              </a:rPr>
              <a:t>Business Executive Summary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7E5EAD-8420-926B-5698-04F497685A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5372" y="3065362"/>
            <a:ext cx="9120954" cy="1812246"/>
          </a:xfrm>
        </p:spPr>
        <p:txBody>
          <a:bodyPr>
            <a:normAutofit fontScale="85000" lnSpcReduction="20000"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/>
                </a:solidFill>
              </a:rPr>
              <a:t>Our business is exceptional in Birmingham and provides a variety of facilities where clients and their dogs will feel at home.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/>
                </a:solidFill>
              </a:rPr>
              <a:t>Every dog and cat who visits the hotel may now choose from a wide variety of natural items for food and toys.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/>
                </a:solidFill>
              </a:rPr>
              <a:t>When it comes to accepting animals and creating new procedures, our hotel is exceptional.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en-GB" dirty="0">
              <a:solidFill>
                <a:schemeClr val="accent1"/>
              </a:solidFill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40" name="Picture 30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1" name="Straight Connector 32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0959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E2958-CCA0-9576-4B1F-9F6011E3C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0AE40-140D-E814-48EB-180D99769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We decided to build a hotel for dogs and cats since our company wants to assist as many people as possible.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To do this, we set up a playground, engaged a veterinarian, and recruited people to take them on walks and provide them the warmth they need.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Consequently, I developed a website that enables users to book rooms online, review available spaces, </a:t>
            </a:r>
            <a:r>
              <a:rPr lang="en-GB" dirty="0" err="1"/>
              <a:t>analyze</a:t>
            </a:r>
            <a:r>
              <a:rPr lang="en-GB" dirty="0"/>
              <a:t> different brushes, and—most importantly—create a live watch so that customers can always observe pets for the code that we generated.</a:t>
            </a:r>
          </a:p>
        </p:txBody>
      </p:sp>
    </p:spTree>
    <p:extLst>
      <p:ext uri="{BB962C8B-B14F-4D97-AF65-F5344CB8AC3E}">
        <p14:creationId xmlns:p14="http://schemas.microsoft.com/office/powerpoint/2010/main" val="2719794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EF39E-54FE-F6FB-8E95-3220E0B98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Management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48816-7356-C57A-DE62-AF8301146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latin typeface="Source Sans Pro" panose="020B0503030403020204" pitchFamily="34" charset="0"/>
              </a:rPr>
              <a:t>Nicolae Mihai  </a:t>
            </a:r>
            <a:r>
              <a:rPr lang="en-GB" sz="2000" dirty="0">
                <a:latin typeface="Source Sans Pro" panose="020B0503030403020204" pitchFamily="34" charset="0"/>
              </a:rPr>
              <a:t>- Head office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Source Sans Pro" panose="020B0503030403020204" pitchFamily="34" charset="0"/>
              </a:rPr>
              <a:t>We picked a fantastic site where we can quickly grow.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latin typeface="Source Sans Pro" panose="020B0503030403020204" pitchFamily="34" charset="0"/>
              </a:rPr>
              <a:t>Nicolae Mihai </a:t>
            </a:r>
            <a:r>
              <a:rPr lang="en-GB" sz="2000" dirty="0">
                <a:latin typeface="Source Sans Pro" panose="020B0503030403020204" pitchFamily="34" charset="0"/>
              </a:rPr>
              <a:t>– IT Director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Source Sans Pro" panose="020B0503030403020204" pitchFamily="34" charset="0"/>
              </a:rPr>
              <a:t>I worked for many customer service organizations, where I got valuable expertise and a depth of subject knowledge.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latin typeface="Source Sans Pro" panose="020B0503030403020204" pitchFamily="34" charset="0"/>
              </a:rPr>
              <a:t>Antonio </a:t>
            </a:r>
            <a:r>
              <a:rPr lang="en-GB" b="1" dirty="0" err="1">
                <a:latin typeface="Source Sans Pro" panose="020B0503030403020204" pitchFamily="34" charset="0"/>
              </a:rPr>
              <a:t>Iacob</a:t>
            </a:r>
            <a:r>
              <a:rPr lang="en-GB" sz="2000" b="1" dirty="0">
                <a:latin typeface="Source Sans Pro" panose="020B0503030403020204" pitchFamily="34" charset="0"/>
              </a:rPr>
              <a:t> </a:t>
            </a:r>
            <a:r>
              <a:rPr lang="en-GB" sz="2000" b="1" dirty="0" err="1">
                <a:latin typeface="Source Sans Pro" panose="020B0503030403020204" pitchFamily="34" charset="0"/>
              </a:rPr>
              <a:t>Craciun</a:t>
            </a:r>
            <a:r>
              <a:rPr lang="en-GB" sz="2000" b="1" dirty="0">
                <a:latin typeface="Source Sans Pro" panose="020B0503030403020204" pitchFamily="34" charset="0"/>
              </a:rPr>
              <a:t> </a:t>
            </a:r>
            <a:r>
              <a:rPr lang="en-GB" sz="2000" dirty="0">
                <a:latin typeface="Source Sans Pro" panose="020B0503030403020204" pitchFamily="34" charset="0"/>
              </a:rPr>
              <a:t>– Customer services officer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Source Sans Pro" panose="020B0503030403020204" pitchFamily="34" charset="0"/>
              </a:rPr>
              <a:t> General familiarity with Windows Office 365 for Mac software and website installation</a:t>
            </a:r>
          </a:p>
          <a:p>
            <a:pPr marL="0" indent="0">
              <a:buNone/>
            </a:pPr>
            <a:endParaRPr lang="en-GB" sz="2000" dirty="0">
              <a:latin typeface="Source Sans Pro" panose="020B0503030403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859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17AFCE6-D82F-B4D5-DA68-50CEA1E62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Product and service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9FD6A8E-04D8-D334-9C76-877A03545E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51579" y="2015732"/>
            <a:ext cx="8365122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63957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9">
            <a:extLst>
              <a:ext uri="{FF2B5EF4-FFF2-40B4-BE49-F238E27FC236}">
                <a16:creationId xmlns:a16="http://schemas.microsoft.com/office/drawing/2014/main" id="{8BC298DB-2D5C-40A1-9A78-6B4A12198A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1">
            <a:extLst>
              <a:ext uri="{FF2B5EF4-FFF2-40B4-BE49-F238E27FC236}">
                <a16:creationId xmlns:a16="http://schemas.microsoft.com/office/drawing/2014/main" id="{35C2355B-7CE9-4192-9142-A41CA0A0C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A7C62-6080-C45A-F19A-D20923179D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5200" y="443351"/>
            <a:ext cx="4151306" cy="1717958"/>
          </a:xfrm>
        </p:spPr>
        <p:txBody>
          <a:bodyPr>
            <a:normAutofit/>
          </a:bodyPr>
          <a:lstStyle/>
          <a:p>
            <a:r>
              <a:rPr lang="en-GB" sz="4800" dirty="0"/>
              <a:t>Market audits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F995BC-36AB-E8D9-6CF2-2A3770CE5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1704" y="2161309"/>
            <a:ext cx="4271396" cy="2854036"/>
          </a:xfrm>
        </p:spPr>
        <p:txBody>
          <a:bodyPr>
            <a:normAutofit/>
          </a:bodyPr>
          <a:lstStyle/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200" dirty="0" err="1">
                <a:latin typeface="+mj-lt"/>
                <a:cs typeface="Arial" panose="020B0604020202020204" pitchFamily="34" charset="0"/>
              </a:rPr>
              <a:t>Atfrits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Pet Hotel and </a:t>
            </a:r>
            <a:r>
              <a:rPr lang="en-GB" sz="1200" dirty="0" err="1">
                <a:latin typeface="+mj-lt"/>
                <a:cs typeface="Arial" panose="020B0604020202020204" pitchFamily="34" charset="0"/>
              </a:rPr>
              <a:t>Daycare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+mj-lt"/>
                <a:cs typeface="Arial" panose="020B0604020202020204" pitchFamily="34" charset="0"/>
              </a:rPr>
              <a:t>Center</a:t>
            </a:r>
            <a:r>
              <a:rPr lang="en-GB" sz="1200" dirty="0">
                <a:latin typeface="+mj-lt"/>
                <a:cs typeface="Arial" panose="020B0604020202020204" pitchFamily="34" charset="0"/>
              </a:rPr>
              <a:t> is our main rival.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200" dirty="0">
                <a:latin typeface="+mj-lt"/>
                <a:cs typeface="Arial" panose="020B0604020202020204" pitchFamily="34" charset="0"/>
              </a:rPr>
              <a:t>There are other establishments like ours, like the Pet Comforts Hotel, The Hamptons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GB" sz="1200" dirty="0">
                <a:latin typeface="+mj-lt"/>
                <a:cs typeface="Arial" panose="020B0604020202020204" pitchFamily="34" charset="0"/>
              </a:rPr>
              <a:t> Boutique Pet Hotel, and Doggy B&amp;B with Natali</a:t>
            </a: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200" dirty="0">
              <a:latin typeface="+mj-lt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200" dirty="0">
              <a:latin typeface="+mj-lt"/>
              <a:cs typeface="Arial" panose="020B0604020202020204" pitchFamily="34" charset="0"/>
            </a:endParaRPr>
          </a:p>
          <a:p>
            <a:pPr marL="171450" indent="-171450">
              <a:lnSpc>
                <a:spcPct val="110000"/>
              </a:lnSpc>
              <a:buFont typeface="Wingdings" panose="05000000000000000000" pitchFamily="2" charset="2"/>
              <a:buChar char="Ø"/>
            </a:pPr>
            <a:endParaRPr lang="en-GB" sz="1200" dirty="0">
              <a:latin typeface="+mj-lt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200" dirty="0">
              <a:latin typeface="+mj-lt"/>
              <a:cs typeface="Arial" panose="020B0604020202020204" pitchFamily="34" charset="0"/>
            </a:endParaRPr>
          </a:p>
        </p:txBody>
      </p:sp>
      <p:pic>
        <p:nvPicPr>
          <p:cNvPr id="7" name="Graphic 6" descr="Upward trend">
            <a:extLst>
              <a:ext uri="{FF2B5EF4-FFF2-40B4-BE49-F238E27FC236}">
                <a16:creationId xmlns:a16="http://schemas.microsoft.com/office/drawing/2014/main" id="{14B419A8-C26D-047B-9573-A178D4E127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79869" y="805583"/>
            <a:ext cx="4660762" cy="4660762"/>
          </a:xfrm>
          <a:prstGeom prst="rect">
            <a:avLst/>
          </a:prstGeom>
        </p:spPr>
      </p:pic>
      <p:cxnSp>
        <p:nvCxnSpPr>
          <p:cNvPr id="24" name="Straight Connector 13">
            <a:extLst>
              <a:ext uri="{FF2B5EF4-FFF2-40B4-BE49-F238E27FC236}">
                <a16:creationId xmlns:a16="http://schemas.microsoft.com/office/drawing/2014/main" id="{06D05ED8-39E4-42F8-92CB-704C2BD0D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3526496"/>
            <a:ext cx="414993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5" name="Picture 15">
            <a:extLst>
              <a:ext uri="{FF2B5EF4-FFF2-40B4-BE49-F238E27FC236}">
                <a16:creationId xmlns:a16="http://schemas.microsoft.com/office/drawing/2014/main" id="{45CE2E7C-6AA3-4710-825D-4CDDF788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17">
            <a:extLst>
              <a:ext uri="{FF2B5EF4-FFF2-40B4-BE49-F238E27FC236}">
                <a16:creationId xmlns:a16="http://schemas.microsoft.com/office/drawing/2014/main" id="{3256C6C3-0EDC-4651-AB37-9F26CFAA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35732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96">
            <a:extLst>
              <a:ext uri="{FF2B5EF4-FFF2-40B4-BE49-F238E27FC236}">
                <a16:creationId xmlns:a16="http://schemas.microsoft.com/office/drawing/2014/main" id="{E6290538-402F-4417-96A6-FEA32F905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98">
            <a:extLst>
              <a:ext uri="{FF2B5EF4-FFF2-40B4-BE49-F238E27FC236}">
                <a16:creationId xmlns:a16="http://schemas.microsoft.com/office/drawing/2014/main" id="{1365318D-852E-4684-A498-2E8DA6C44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68A1FF-9B33-464A-C48F-4F7F70418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7689" y="2351313"/>
            <a:ext cx="3633849" cy="1959429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dirty="0"/>
              <a:t>  Market audit       pestle - Analysis  </a:t>
            </a:r>
          </a:p>
        </p:txBody>
      </p:sp>
      <p:grpSp>
        <p:nvGrpSpPr>
          <p:cNvPr id="137" name="Group 100">
            <a:extLst>
              <a:ext uri="{FF2B5EF4-FFF2-40B4-BE49-F238E27FC236}">
                <a16:creationId xmlns:a16="http://schemas.microsoft.com/office/drawing/2014/main" id="{A64C98D7-F1CC-4F08-A9BA-6CB6F27E98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2238" y="482170"/>
            <a:ext cx="6104330" cy="5149101"/>
            <a:chOff x="7463259" y="583365"/>
            <a:chExt cx="6104330" cy="5181928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4C3A3B45-5B76-4C13-90BE-66E6A89D2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610433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8" name="Rectangle 102">
              <a:extLst>
                <a:ext uri="{FF2B5EF4-FFF2-40B4-BE49-F238E27FC236}">
                  <a16:creationId xmlns:a16="http://schemas.microsoft.com/office/drawing/2014/main" id="{8A8E1BC1-37A1-4CB2-BDE5-58AE0B785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5471354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9" name="Picture 104">
            <a:extLst>
              <a:ext uri="{FF2B5EF4-FFF2-40B4-BE49-F238E27FC236}">
                <a16:creationId xmlns:a16="http://schemas.microsoft.com/office/drawing/2014/main" id="{ABFBEC0F-0D5C-42C5-9762-3599B819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0" name="Straight Connector 106">
            <a:extLst>
              <a:ext uri="{FF2B5EF4-FFF2-40B4-BE49-F238E27FC236}">
                <a16:creationId xmlns:a16="http://schemas.microsoft.com/office/drawing/2014/main" id="{030BFDEE-B04B-4BBD-B634-EED34B0CB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90A753DB-0310-9462-E999-A04FC2C014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383" y="811443"/>
            <a:ext cx="5419267" cy="4466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04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546E8-29D6-D143-DD6D-62C0C9B31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US"/>
              <a:t>Swot analysis</a:t>
            </a:r>
            <a:endParaRPr lang="en-GB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E4560D1-56E3-CF0E-C105-DB440ED7A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239277"/>
              </p:ext>
            </p:extLst>
          </p:nvPr>
        </p:nvGraphicFramePr>
        <p:xfrm>
          <a:off x="4723672" y="273134"/>
          <a:ext cx="7116027" cy="51420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5723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21A12-4AD6-E72A-462D-49406EE20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FC88D-4407-94DB-BFC5-3A58377C9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4367" y="2015732"/>
            <a:ext cx="9830488" cy="345061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People with Pets.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Pets lovers.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 Kids who love to play with dogs and cats.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place where young children can interact with street animals like dogs and cats who have been left behind</a:t>
            </a:r>
          </a:p>
        </p:txBody>
      </p:sp>
    </p:spTree>
    <p:extLst>
      <p:ext uri="{BB962C8B-B14F-4D97-AF65-F5344CB8AC3E}">
        <p14:creationId xmlns:p14="http://schemas.microsoft.com/office/powerpoint/2010/main" val="2354999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6CAC08-43D2-B2A1-F39A-327D3BA4C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8"/>
            <a:ext cx="2823919" cy="1950659"/>
          </a:xfrm>
        </p:spPr>
        <p:txBody>
          <a:bodyPr>
            <a:normAutofit/>
          </a:bodyPr>
          <a:lstStyle/>
          <a:p>
            <a:r>
              <a:rPr lang="en-GB" sz="3300" dirty="0"/>
              <a:t>Marketing  Plan Promotion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4918B2-63D7-07E1-765F-60D3CF5EC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4166647"/>
            <a:ext cx="2823919" cy="975200"/>
          </a:xfrm>
        </p:spPr>
        <p:txBody>
          <a:bodyPr>
            <a:normAutofit/>
          </a:bodyPr>
          <a:lstStyle/>
          <a:p>
            <a:endParaRPr lang="en-GB" sz="16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340D4-2D5E-00BE-C2FA-E17BB27682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5020" y="1116345"/>
            <a:ext cx="5129627" cy="3866172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0700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0691E2-FF02-7486-757A-3136E59B7D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301" y="1474969"/>
            <a:ext cx="2823919" cy="1868760"/>
          </a:xfrm>
        </p:spPr>
        <p:txBody>
          <a:bodyPr>
            <a:normAutofit/>
          </a:bodyPr>
          <a:lstStyle/>
          <a:p>
            <a:r>
              <a:rPr lang="en-GB" sz="3100"/>
              <a:t>Competitors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43E11-58A2-5186-F8C2-A1602D940A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302" y="3531204"/>
            <a:ext cx="2823919" cy="1610643"/>
          </a:xfrm>
        </p:spPr>
        <p:txBody>
          <a:bodyPr>
            <a:normAutofit/>
          </a:bodyPr>
          <a:lstStyle/>
          <a:p>
            <a:r>
              <a:rPr lang="en-GB" sz="1600"/>
              <a:t>Competitors analysis</a:t>
            </a:r>
          </a:p>
          <a:p>
            <a:endParaRPr lang="en-GB" sz="160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58" name="Group 57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0F429D-EDE4-CFEF-794E-656DAAEFF4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072" y="1116345"/>
            <a:ext cx="5623523" cy="3866172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9152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4C75E2B-CACA-478C-B26B-182AF87A1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0FF2874-547C-4D14-9E18-28B19002F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6CF827D-A163-47F7-BD87-34EB4FA7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9D9A9-1DA8-433D-A9BC-FB48D93D4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93D0D1F-C0CE-416A-883C-BF1E03F63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4BB6862-3393-46CC-9A80-E400B3206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C2A55E-5C6C-D830-AEA5-09151A97A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251" y="1474970"/>
            <a:ext cx="2821967" cy="31449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/>
              <a:t>what is a breaking point in business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CD36A4A-123D-46E3-8A64-13B8B3F01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8" y="482170"/>
            <a:ext cx="7560115" cy="5149101"/>
            <a:chOff x="7463258" y="583365"/>
            <a:chExt cx="7560115" cy="5181928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12E2361-DAF1-4420-BBBD-218F4138E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1D6F994B-14BC-49BA-B34D-17DF3069A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D584F001-2674-A885-9485-4760671464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8374" y="1203823"/>
            <a:ext cx="6282919" cy="3691215"/>
          </a:xfrm>
          <a:prstGeom prst="rect">
            <a:avLst/>
          </a:prstGeom>
        </p:spPr>
      </p:pic>
      <p:pic>
        <p:nvPicPr>
          <p:cNvPr id="35" name="Picture 25">
            <a:extLst>
              <a:ext uri="{FF2B5EF4-FFF2-40B4-BE49-F238E27FC236}">
                <a16:creationId xmlns:a16="http://schemas.microsoft.com/office/drawing/2014/main" id="{55EC7096-D0A6-471D-AE28-B68D70388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6" name="Straight Connector 27">
            <a:extLst>
              <a:ext uri="{FF2B5EF4-FFF2-40B4-BE49-F238E27FC236}">
                <a16:creationId xmlns:a16="http://schemas.microsoft.com/office/drawing/2014/main" id="{2E98EB88-99B6-483D-B203-0D5D63100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6555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2FB08F-3475-F30F-182F-97DA5572A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4"/>
            <a:ext cx="5707937" cy="3450613"/>
          </a:xfrm>
        </p:spPr>
        <p:txBody>
          <a:bodyPr>
            <a:normAutofit/>
          </a:bodyPr>
          <a:lstStyle/>
          <a:p>
            <a:r>
              <a:rPr lang="en-US" dirty="0"/>
              <a:t>     Profit and loss     statement </a:t>
            </a:r>
            <a:endParaRPr lang="en-GB" dirty="0"/>
          </a:p>
        </p:txBody>
      </p:sp>
      <p:grpSp>
        <p:nvGrpSpPr>
          <p:cNvPr id="73" name="Group 56">
            <a:extLst>
              <a:ext uri="{FF2B5EF4-FFF2-40B4-BE49-F238E27FC236}">
                <a16:creationId xmlns:a16="http://schemas.microsoft.com/office/drawing/2014/main" id="{50AD0AED-E09F-4C22-9898-4A84E4339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44975" y="2012810"/>
            <a:ext cx="3413507" cy="3459865"/>
            <a:chOff x="7644975" y="2012810"/>
            <a:chExt cx="3413507" cy="3459865"/>
          </a:xfrm>
        </p:grpSpPr>
        <p:sp>
          <p:nvSpPr>
            <p:cNvPr id="58" name="Rectangle 57">
              <a:extLst>
                <a:ext uri="{FF2B5EF4-FFF2-40B4-BE49-F238E27FC236}">
                  <a16:creationId xmlns:a16="http://schemas.microsoft.com/office/drawing/2014/main" id="{610C2154-2A51-49E7-85BE-D976045400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644975" y="2012810"/>
              <a:ext cx="3413507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58">
              <a:extLst>
                <a:ext uri="{FF2B5EF4-FFF2-40B4-BE49-F238E27FC236}">
                  <a16:creationId xmlns:a16="http://schemas.microsoft.com/office/drawing/2014/main" id="{42870CB3-7221-462A-9BF2-8460557852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3938" y="2182137"/>
              <a:ext cx="3100817" cy="313000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5" name="Rectangle 60">
            <a:extLst>
              <a:ext uri="{FF2B5EF4-FFF2-40B4-BE49-F238E27FC236}">
                <a16:creationId xmlns:a16="http://schemas.microsoft.com/office/drawing/2014/main" id="{29C98748-35F5-439D-90EF-2A6A9ECC9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57664" y="2345863"/>
            <a:ext cx="2760806" cy="2797627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Graphic 51" descr="Downward trend">
            <a:extLst>
              <a:ext uri="{FF2B5EF4-FFF2-40B4-BE49-F238E27FC236}">
                <a16:creationId xmlns:a16="http://schemas.microsoft.com/office/drawing/2014/main" id="{E9D1D438-D20B-307E-EAD6-0DCA845CEC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9841" y="2515615"/>
            <a:ext cx="2453183" cy="245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109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83F86CF-7275-4E7F-35C2-44965FFE9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1602378"/>
              </p:ext>
            </p:extLst>
          </p:nvPr>
        </p:nvGraphicFramePr>
        <p:xfrm>
          <a:off x="142504" y="225631"/>
          <a:ext cx="12049494" cy="5913903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97579">
                  <a:extLst>
                    <a:ext uri="{9D8B030D-6E8A-4147-A177-3AD203B41FA5}">
                      <a16:colId xmlns:a16="http://schemas.microsoft.com/office/drawing/2014/main" val="1778646523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846374660"/>
                    </a:ext>
                  </a:extLst>
                </a:gridCol>
                <a:gridCol w="691471">
                  <a:extLst>
                    <a:ext uri="{9D8B030D-6E8A-4147-A177-3AD203B41FA5}">
                      <a16:colId xmlns:a16="http://schemas.microsoft.com/office/drawing/2014/main" val="3056809802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1177927700"/>
                    </a:ext>
                  </a:extLst>
                </a:gridCol>
                <a:gridCol w="653054">
                  <a:extLst>
                    <a:ext uri="{9D8B030D-6E8A-4147-A177-3AD203B41FA5}">
                      <a16:colId xmlns:a16="http://schemas.microsoft.com/office/drawing/2014/main" val="3513241651"/>
                    </a:ext>
                  </a:extLst>
                </a:gridCol>
                <a:gridCol w="653054">
                  <a:extLst>
                    <a:ext uri="{9D8B030D-6E8A-4147-A177-3AD203B41FA5}">
                      <a16:colId xmlns:a16="http://schemas.microsoft.com/office/drawing/2014/main" val="452168349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1355152093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3237641899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645636701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2827645324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4187881790"/>
                    </a:ext>
                  </a:extLst>
                </a:gridCol>
                <a:gridCol w="717079">
                  <a:extLst>
                    <a:ext uri="{9D8B030D-6E8A-4147-A177-3AD203B41FA5}">
                      <a16:colId xmlns:a16="http://schemas.microsoft.com/office/drawing/2014/main" val="872760422"/>
                    </a:ext>
                  </a:extLst>
                </a:gridCol>
                <a:gridCol w="793911">
                  <a:extLst>
                    <a:ext uri="{9D8B030D-6E8A-4147-A177-3AD203B41FA5}">
                      <a16:colId xmlns:a16="http://schemas.microsoft.com/office/drawing/2014/main" val="2809916584"/>
                    </a:ext>
                  </a:extLst>
                </a:gridCol>
                <a:gridCol w="896348">
                  <a:extLst>
                    <a:ext uri="{9D8B030D-6E8A-4147-A177-3AD203B41FA5}">
                      <a16:colId xmlns:a16="http://schemas.microsoft.com/office/drawing/2014/main" val="3762924767"/>
                    </a:ext>
                  </a:extLst>
                </a:gridCol>
                <a:gridCol w="627445">
                  <a:extLst>
                    <a:ext uri="{9D8B030D-6E8A-4147-A177-3AD203B41FA5}">
                      <a16:colId xmlns:a16="http://schemas.microsoft.com/office/drawing/2014/main" val="3439056710"/>
                    </a:ext>
                  </a:extLst>
                </a:gridCol>
              </a:tblGrid>
              <a:tr h="168581"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6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834237406"/>
                  </a:ext>
                </a:extLst>
              </a:tr>
              <a:tr h="383386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 gridSpan="4">
                  <a:txBody>
                    <a:bodyPr/>
                    <a:lstStyle/>
                    <a:p>
                      <a:pPr algn="l" fontAlgn="ctr"/>
                      <a:r>
                        <a:rPr lang="en-GB" sz="800" u="none" strike="noStrike" dirty="0">
                          <a:effectLst/>
                        </a:rPr>
                        <a:t>CASH FLOW FORECAST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72" marR="3172" marT="3172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37564683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ctr" fontAlgn="ctr"/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Jan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Feb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Mar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April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May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Jun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Jul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Aug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Sept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Oct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Nov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Dec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extLst>
                  <a:ext uri="{0D108BD9-81ED-4DB2-BD59-A6C34878D82A}">
                    <a16:rowId xmlns:a16="http://schemas.microsoft.com/office/drawing/2014/main" val="918156355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Totals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extLst>
                  <a:ext uri="{0D108BD9-81ED-4DB2-BD59-A6C34878D82A}">
                    <a16:rowId xmlns:a16="http://schemas.microsoft.com/office/drawing/2014/main" val="2149400718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30203888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374656743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109382075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Grants</a:t>
                      </a:r>
                      <a:endParaRPr lang="en-GB" sz="5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£20,000.00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£20,000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319481243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Bank Loan</a:t>
                      </a:r>
                      <a:endParaRPr lang="en-GB" sz="5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61101649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Investment by Owner</a:t>
                      </a:r>
                      <a:endParaRPr lang="en-GB" sz="5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£20,000.00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£80,000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878345356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Any Other Income</a:t>
                      </a:r>
                      <a:endParaRPr lang="en-GB" sz="5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44227272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Sales Income </a:t>
                      </a:r>
                      <a:endParaRPr lang="en-GB" sz="500" b="0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£4,000.00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£12,000.00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£100,000.00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£146,000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355344009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Total Incoming</a:t>
                      </a:r>
                      <a:endParaRPr lang="en-GB" sz="500" b="1" i="0" u="none" strike="noStrike">
                        <a:solidFill>
                          <a:srgbClr val="00641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£135,000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£20,000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£5,000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£5,000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£115,000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£280,000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420720068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478719445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Stock/ Materials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£17,500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45679820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Rent &amp; Rates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£12,500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72462562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Wages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£13,000.00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£49,000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4200893891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Drawings and N.I.C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859073293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Utilities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£2,500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175252376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Insurances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£4,000.00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£600.00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£600.00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£600.00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£600.00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£6,400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833844455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Repairs and Renewals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4127993481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Motor Expenses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630654736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Phone/Internet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831245481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Advertising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£2,400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08772214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Print/Stationery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588409162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Miscellaneous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47318164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Loan Repayments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£5,000.00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£14,000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1186019616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Bank Charges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909870822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Accountancy Fees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£300.00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695982413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699108070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819588916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Total Outgoing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£35,400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£15,500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£15,500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£15,500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£23,200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£105,100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654018001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675978073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Incoming less outgoing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£99,600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£4,500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-£10,500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-£10,500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£91,800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£174,900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3967814774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Opening Bank Balance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£99,600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£104,100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£93,600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£83,100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291935417"/>
                  </a:ext>
                </a:extLst>
              </a:tr>
              <a:tr h="157704">
                <a:tc>
                  <a:txBody>
                    <a:bodyPr/>
                    <a:lstStyle/>
                    <a:p>
                      <a:pPr algn="l" fontAlgn="b"/>
                      <a:r>
                        <a:rPr lang="en-GB" sz="500" u="none" strike="noStrike">
                          <a:effectLst/>
                        </a:rPr>
                        <a:t>Closing Bank Balance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£99,600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£104,100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£93,600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£83,100</a:t>
                      </a:r>
                      <a:endParaRPr lang="en-GB" sz="5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£174,900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500" u="none" strike="noStrike">
                          <a:effectLst/>
                        </a:rPr>
                        <a:t> </a:t>
                      </a:r>
                      <a:endParaRPr lang="en-GB" sz="5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ctr"/>
                </a:tc>
                <a:tc>
                  <a:txBody>
                    <a:bodyPr/>
                    <a:lstStyle/>
                    <a:p>
                      <a:pPr algn="l" fontAlgn="b"/>
                      <a:endParaRPr lang="en-GB" sz="5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172" marR="3172" marT="3172" marB="0" anchor="b"/>
                </a:tc>
                <a:extLst>
                  <a:ext uri="{0D108BD9-81ED-4DB2-BD59-A6C34878D82A}">
                    <a16:rowId xmlns:a16="http://schemas.microsoft.com/office/drawing/2014/main" val="26164704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7033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15FE2-1179-D9B7-F3DC-0EA693BF9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refereences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19C07-E83E-914F-8255-55EA5EB4CB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GB" sz="8000" b="1" i="0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Elmtree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Pet Hotel. (n.d.). 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Price List for Dog Boarding &amp; Cat Boarding | </a:t>
            </a:r>
            <a:r>
              <a:rPr lang="en-GB" sz="8000" b="1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Elmtree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Pet Hotel, London UK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  <a:hlinkClick r:id="rId2"/>
              </a:rPr>
              <a:t>https://www.elmtreepethotel.co.uk/price-list/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Accessed 13 Nov. 2022].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www.petbacker.com. (n.d.). 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Pet Boarding in Battersea, City of London | Cats And Dogs Hotel And Spa | </a:t>
            </a:r>
            <a:r>
              <a:rPr lang="en-GB" sz="8000" b="1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PetBacker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Home Pet Hotel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https://www.petbacker.com/united-kingdom/pet-boarding/london/city-of-london/sw8-cats-and-dogs-hotel-and-spa-home-based-pet-hotel [Accessed 6 Nov. 2022].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www.petswelcome.com. (n.d.). </a:t>
            </a:r>
            <a:r>
              <a:rPr lang="en-GB" sz="80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Dog, Cat, and Other Pet-Friendly Hotels at Petswelcome.com</a:t>
            </a:r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 [online] Available at: https://www.petswelcome.com/ [Accessed 6 Nov. 2022].</a:t>
            </a:r>
          </a:p>
          <a:p>
            <a:pPr algn="l"/>
            <a:r>
              <a:rPr lang="en-GB" sz="8000" b="1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>
              <a:buFont typeface="Wingdings" panose="05000000000000000000" pitchFamily="2" charset="2"/>
              <a:buChar char="Ø"/>
            </a:pPr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10932019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8382</TotalTime>
  <Words>1417</Words>
  <Application>Microsoft Office PowerPoint</Application>
  <PresentationFormat>Widescreen</PresentationFormat>
  <Paragraphs>497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Baskerville Old Face</vt:lpstr>
      <vt:lpstr>Calibri</vt:lpstr>
      <vt:lpstr>Gill Sans MT</vt:lpstr>
      <vt:lpstr>Source Sans Pro</vt:lpstr>
      <vt:lpstr>Wingdings</vt:lpstr>
      <vt:lpstr>Gallery</vt:lpstr>
      <vt:lpstr>                                                           Managing Enterprise in the 21st Century                                                              Teacher: Rajesh Kumar                                       Nicolae Mihai 2124103@student.uwtsd.ac.uk                                     Antonio iACOB Craciun 2124102@student.uwtsd.ac.uk  </vt:lpstr>
      <vt:lpstr>Business Executive Summary</vt:lpstr>
      <vt:lpstr>Business overview</vt:lpstr>
      <vt:lpstr>Management team</vt:lpstr>
      <vt:lpstr>Product and service</vt:lpstr>
      <vt:lpstr>Market audits</vt:lpstr>
      <vt:lpstr>  Market audit       pestle - Analysis  </vt:lpstr>
      <vt:lpstr>Swot analysis</vt:lpstr>
      <vt:lpstr>Target market</vt:lpstr>
      <vt:lpstr>Marketing  Plan Promotion</vt:lpstr>
      <vt:lpstr>Competitors analysis</vt:lpstr>
      <vt:lpstr>what is a breaking point in business</vt:lpstr>
      <vt:lpstr>PowerPoint Presentation</vt:lpstr>
      <vt:lpstr>PowerPoint Presentation</vt:lpstr>
      <vt:lpstr>refereences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 Teacher Rajesh Kumar Nicolae Mihai 2124103@student.uwtsd.ac.uk Antonio Craciun21241 @student.uwtsd.ac.uk  Gingasu Mircea211836 @student.uwtsd.ac.uk</dc:title>
  <dc:creator>Nicolae</dc:creator>
  <cp:lastModifiedBy>Nicolae</cp:lastModifiedBy>
  <cp:revision>10</cp:revision>
  <dcterms:created xsi:type="dcterms:W3CDTF">2022-10-16T13:15:29Z</dcterms:created>
  <dcterms:modified xsi:type="dcterms:W3CDTF">2022-11-13T17:14:12Z</dcterms:modified>
</cp:coreProperties>
</file>