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1"/>
  </p:notesMasterIdLst>
  <p:sldIdLst>
    <p:sldId id="256" r:id="rId2"/>
    <p:sldId id="467" r:id="rId3"/>
    <p:sldId id="728" r:id="rId4"/>
    <p:sldId id="262" r:id="rId5"/>
    <p:sldId id="767" r:id="rId6"/>
    <p:sldId id="264" r:id="rId7"/>
    <p:sldId id="768" r:id="rId8"/>
    <p:sldId id="769" r:id="rId9"/>
    <p:sldId id="770" r:id="rId10"/>
    <p:sldId id="771" r:id="rId11"/>
    <p:sldId id="449" r:id="rId12"/>
    <p:sldId id="464" r:id="rId13"/>
    <p:sldId id="276" r:id="rId14"/>
    <p:sldId id="432" r:id="rId15"/>
    <p:sldId id="435" r:id="rId16"/>
    <p:sldId id="433" r:id="rId17"/>
    <p:sldId id="302" r:id="rId18"/>
    <p:sldId id="448" r:id="rId19"/>
    <p:sldId id="269" r:id="rId20"/>
    <p:sldId id="270" r:id="rId21"/>
    <p:sldId id="272" r:id="rId22"/>
    <p:sldId id="283" r:id="rId23"/>
    <p:sldId id="313" r:id="rId24"/>
    <p:sldId id="329" r:id="rId25"/>
    <p:sldId id="330" r:id="rId26"/>
    <p:sldId id="593" r:id="rId27"/>
    <p:sldId id="315" r:id="rId28"/>
    <p:sldId id="357" r:id="rId29"/>
    <p:sldId id="358" r:id="rId30"/>
    <p:sldId id="634" r:id="rId31"/>
    <p:sldId id="729" r:id="rId32"/>
    <p:sldId id="727" r:id="rId33"/>
    <p:sldId id="730" r:id="rId34"/>
    <p:sldId id="731" r:id="rId35"/>
    <p:sldId id="732" r:id="rId36"/>
    <p:sldId id="733" r:id="rId37"/>
    <p:sldId id="734" r:id="rId38"/>
    <p:sldId id="735" r:id="rId39"/>
    <p:sldId id="736" r:id="rId40"/>
    <p:sldId id="737" r:id="rId41"/>
    <p:sldId id="738" r:id="rId42"/>
    <p:sldId id="739" r:id="rId43"/>
    <p:sldId id="740" r:id="rId44"/>
    <p:sldId id="741" r:id="rId45"/>
    <p:sldId id="742" r:id="rId46"/>
    <p:sldId id="743" r:id="rId47"/>
    <p:sldId id="744" r:id="rId48"/>
    <p:sldId id="745" r:id="rId49"/>
    <p:sldId id="746" r:id="rId50"/>
    <p:sldId id="747" r:id="rId51"/>
    <p:sldId id="748" r:id="rId52"/>
    <p:sldId id="749" r:id="rId53"/>
    <p:sldId id="759" r:id="rId54"/>
    <p:sldId id="760" r:id="rId55"/>
    <p:sldId id="761" r:id="rId56"/>
    <p:sldId id="762" r:id="rId57"/>
    <p:sldId id="750" r:id="rId58"/>
    <p:sldId id="751" r:id="rId59"/>
    <p:sldId id="752" r:id="rId60"/>
    <p:sldId id="753" r:id="rId61"/>
    <p:sldId id="754" r:id="rId62"/>
    <p:sldId id="755" r:id="rId63"/>
    <p:sldId id="756" r:id="rId64"/>
    <p:sldId id="757" r:id="rId65"/>
    <p:sldId id="758" r:id="rId66"/>
    <p:sldId id="763" r:id="rId67"/>
    <p:sldId id="764" r:id="rId68"/>
    <p:sldId id="766" r:id="rId69"/>
    <p:sldId id="257" r:id="rId7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1TZJU/IAo3Ms12uaM3Plsg==" hashData="gpujGmNb0V2T7uen1PesYGI50XmFYp/fHQvDk8QP6yJPFlreUr/z231BNFWlruAeqwndHQtXWZ9xY/ymDT6/UA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621" autoAdjust="0"/>
    <p:restoredTop sz="65829" autoAdjust="0"/>
  </p:normalViewPr>
  <p:slideViewPr>
    <p:cSldViewPr snapToGrid="0">
      <p:cViewPr varScale="1">
        <p:scale>
          <a:sx n="56" d="100"/>
          <a:sy n="56" d="100"/>
        </p:scale>
        <p:origin x="200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32103C-C945-41BA-974D-E63E8C66353B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CCA3BD5D-9C59-41CA-B7D1-7A075771BB9C}">
      <dgm:prSet/>
      <dgm:spPr/>
      <dgm:t>
        <a:bodyPr/>
        <a:lstStyle/>
        <a:p>
          <a:r>
            <a:rPr lang="en-GB" i="0" dirty="0"/>
            <a:t>Date: December 11</a:t>
          </a:r>
          <a:r>
            <a:rPr lang="en-GB" i="0" baseline="30000" dirty="0"/>
            <a:t>th 2023</a:t>
          </a:r>
          <a:r>
            <a:rPr lang="en-GB" i="0" dirty="0"/>
            <a:t> </a:t>
          </a:r>
          <a:endParaRPr lang="en-US" dirty="0"/>
        </a:p>
      </dgm:t>
    </dgm:pt>
    <dgm:pt modelId="{E3F9D962-18BC-4836-AE50-48D0A3B49C6D}" type="parTrans" cxnId="{DBAD0CC1-2AC0-4887-A5CD-B8E21294831F}">
      <dgm:prSet/>
      <dgm:spPr/>
      <dgm:t>
        <a:bodyPr/>
        <a:lstStyle/>
        <a:p>
          <a:endParaRPr lang="en-US"/>
        </a:p>
      </dgm:t>
    </dgm:pt>
    <dgm:pt modelId="{8D6CDFEE-6B8B-414D-830B-CAFA6DC9F67D}" type="sibTrans" cxnId="{DBAD0CC1-2AC0-4887-A5CD-B8E21294831F}">
      <dgm:prSet/>
      <dgm:spPr/>
      <dgm:t>
        <a:bodyPr/>
        <a:lstStyle/>
        <a:p>
          <a:endParaRPr lang="en-US"/>
        </a:p>
      </dgm:t>
    </dgm:pt>
    <dgm:pt modelId="{27DAAAE6-286B-4E8E-B632-D865D57D6C0A}">
      <dgm:prSet/>
      <dgm:spPr/>
      <dgm:t>
        <a:bodyPr/>
        <a:lstStyle/>
        <a:p>
          <a:r>
            <a:rPr lang="en-GB" i="0" dirty="0"/>
            <a:t>Time: 1pm (2hrs)</a:t>
          </a:r>
          <a:endParaRPr lang="en-US" dirty="0"/>
        </a:p>
      </dgm:t>
    </dgm:pt>
    <dgm:pt modelId="{01868336-BD26-45D3-A89C-CCDF7E137783}" type="parTrans" cxnId="{D5D1C9B4-D3EE-400C-9A9E-BBD367FDAEF7}">
      <dgm:prSet/>
      <dgm:spPr/>
      <dgm:t>
        <a:bodyPr/>
        <a:lstStyle/>
        <a:p>
          <a:endParaRPr lang="en-US"/>
        </a:p>
      </dgm:t>
    </dgm:pt>
    <dgm:pt modelId="{EC6DF849-5207-4263-BAB1-8A91655C4F2A}" type="sibTrans" cxnId="{D5D1C9B4-D3EE-400C-9A9E-BBD367FDAEF7}">
      <dgm:prSet/>
      <dgm:spPr/>
      <dgm:t>
        <a:bodyPr/>
        <a:lstStyle/>
        <a:p>
          <a:endParaRPr lang="en-US"/>
        </a:p>
      </dgm:t>
    </dgm:pt>
    <dgm:pt modelId="{6EF5DFAC-F4A8-4B7E-B4EF-39782896D59F}">
      <dgm:prSet/>
      <dgm:spPr/>
      <dgm:t>
        <a:bodyPr/>
        <a:lstStyle/>
        <a:p>
          <a:r>
            <a:rPr lang="en-GB" i="0" dirty="0"/>
            <a:t>Location: Swansea Business Campus</a:t>
          </a:r>
          <a:endParaRPr lang="en-US" dirty="0"/>
        </a:p>
      </dgm:t>
    </dgm:pt>
    <dgm:pt modelId="{37B99F55-FF38-40F4-B9EF-E5CD60AB8F40}" type="parTrans" cxnId="{6B6288F6-F0D9-4A4A-892E-20908B7F5935}">
      <dgm:prSet/>
      <dgm:spPr/>
      <dgm:t>
        <a:bodyPr/>
        <a:lstStyle/>
        <a:p>
          <a:endParaRPr lang="en-US"/>
        </a:p>
      </dgm:t>
    </dgm:pt>
    <dgm:pt modelId="{29FC52B2-6A8C-4DCF-85EA-F66426505A43}" type="sibTrans" cxnId="{6B6288F6-F0D9-4A4A-892E-20908B7F5935}">
      <dgm:prSet/>
      <dgm:spPr/>
      <dgm:t>
        <a:bodyPr/>
        <a:lstStyle/>
        <a:p>
          <a:endParaRPr lang="en-US"/>
        </a:p>
      </dgm:t>
    </dgm:pt>
    <dgm:pt modelId="{0174C57D-BC6C-412F-AF1D-1B4F489D128C}">
      <dgm:prSet/>
      <dgm:spPr/>
      <dgm:t>
        <a:bodyPr/>
        <a:lstStyle/>
        <a:p>
          <a:r>
            <a:rPr lang="en-GB" i="0" dirty="0"/>
            <a:t>Room: AS218 /AS218</a:t>
          </a:r>
          <a:endParaRPr lang="en-US" dirty="0"/>
        </a:p>
      </dgm:t>
    </dgm:pt>
    <dgm:pt modelId="{6D33AAAD-0AB6-40D5-B910-5F1CA8B32855}" type="parTrans" cxnId="{4196E3E7-818C-4DF9-85E9-4AE99BA54A1C}">
      <dgm:prSet/>
      <dgm:spPr/>
      <dgm:t>
        <a:bodyPr/>
        <a:lstStyle/>
        <a:p>
          <a:endParaRPr lang="en-US"/>
        </a:p>
      </dgm:t>
    </dgm:pt>
    <dgm:pt modelId="{829A7AAE-4C73-49CB-9E85-058D6BA95BAD}" type="sibTrans" cxnId="{4196E3E7-818C-4DF9-85E9-4AE99BA54A1C}">
      <dgm:prSet/>
      <dgm:spPr/>
      <dgm:t>
        <a:bodyPr/>
        <a:lstStyle/>
        <a:p>
          <a:endParaRPr lang="en-US"/>
        </a:p>
      </dgm:t>
    </dgm:pt>
    <dgm:pt modelId="{F9A82528-F703-47C7-A63F-BC0A0383436A}">
      <dgm:prSet/>
      <dgm:spPr/>
      <dgm:t>
        <a:bodyPr/>
        <a:lstStyle/>
        <a:p>
          <a:r>
            <a:rPr lang="en-GB" i="0" dirty="0"/>
            <a:t>Revision Session: Monday 4</a:t>
          </a:r>
          <a:r>
            <a:rPr lang="en-GB" i="0" baseline="30000" dirty="0"/>
            <a:t>th</a:t>
          </a:r>
          <a:r>
            <a:rPr lang="en-GB" i="0" dirty="0"/>
            <a:t> December 2023 2pm</a:t>
          </a:r>
          <a:endParaRPr lang="en-US" dirty="0"/>
        </a:p>
      </dgm:t>
    </dgm:pt>
    <dgm:pt modelId="{186AF119-8556-4D12-BE84-A2F21CD7F07F}" type="parTrans" cxnId="{B9EA2FD7-1A04-4CFA-BD96-B0DB85F0FF85}">
      <dgm:prSet/>
      <dgm:spPr/>
      <dgm:t>
        <a:bodyPr/>
        <a:lstStyle/>
        <a:p>
          <a:endParaRPr lang="en-US"/>
        </a:p>
      </dgm:t>
    </dgm:pt>
    <dgm:pt modelId="{4091B982-C3E2-4C56-9A09-FD06F6918006}" type="sibTrans" cxnId="{B9EA2FD7-1A04-4CFA-BD96-B0DB85F0FF85}">
      <dgm:prSet/>
      <dgm:spPr/>
      <dgm:t>
        <a:bodyPr/>
        <a:lstStyle/>
        <a:p>
          <a:endParaRPr lang="en-US"/>
        </a:p>
      </dgm:t>
    </dgm:pt>
    <dgm:pt modelId="{CBA09230-8B3E-394E-B38B-5276A3C71C69}" type="pres">
      <dgm:prSet presAssocID="{6F32103C-C945-41BA-974D-E63E8C66353B}" presName="vert0" presStyleCnt="0">
        <dgm:presLayoutVars>
          <dgm:dir/>
          <dgm:animOne val="branch"/>
          <dgm:animLvl val="lvl"/>
        </dgm:presLayoutVars>
      </dgm:prSet>
      <dgm:spPr/>
    </dgm:pt>
    <dgm:pt modelId="{68E64080-F9CC-F843-917B-5CCDEEC78DAB}" type="pres">
      <dgm:prSet presAssocID="{CCA3BD5D-9C59-41CA-B7D1-7A075771BB9C}" presName="thickLine" presStyleLbl="alignNode1" presStyleIdx="0" presStyleCnt="5"/>
      <dgm:spPr/>
    </dgm:pt>
    <dgm:pt modelId="{7C923EDD-F536-6249-AAD2-48A0F438127E}" type="pres">
      <dgm:prSet presAssocID="{CCA3BD5D-9C59-41CA-B7D1-7A075771BB9C}" presName="horz1" presStyleCnt="0"/>
      <dgm:spPr/>
    </dgm:pt>
    <dgm:pt modelId="{AF4FB507-E669-FD42-AEA7-BDD2BCC09EBE}" type="pres">
      <dgm:prSet presAssocID="{CCA3BD5D-9C59-41CA-B7D1-7A075771BB9C}" presName="tx1" presStyleLbl="revTx" presStyleIdx="0" presStyleCnt="5"/>
      <dgm:spPr/>
    </dgm:pt>
    <dgm:pt modelId="{641FD592-F92E-A440-A0A8-C8ECD05DB44D}" type="pres">
      <dgm:prSet presAssocID="{CCA3BD5D-9C59-41CA-B7D1-7A075771BB9C}" presName="vert1" presStyleCnt="0"/>
      <dgm:spPr/>
    </dgm:pt>
    <dgm:pt modelId="{344C4EDC-53C1-274A-BB1B-4A1C5A5DF4C7}" type="pres">
      <dgm:prSet presAssocID="{27DAAAE6-286B-4E8E-B632-D865D57D6C0A}" presName="thickLine" presStyleLbl="alignNode1" presStyleIdx="1" presStyleCnt="5"/>
      <dgm:spPr/>
    </dgm:pt>
    <dgm:pt modelId="{CB21ACE6-2CC5-214F-B074-6ED1178615CF}" type="pres">
      <dgm:prSet presAssocID="{27DAAAE6-286B-4E8E-B632-D865D57D6C0A}" presName="horz1" presStyleCnt="0"/>
      <dgm:spPr/>
    </dgm:pt>
    <dgm:pt modelId="{0FEC011C-4C56-3C4B-ADC7-2A5881AC7CCD}" type="pres">
      <dgm:prSet presAssocID="{27DAAAE6-286B-4E8E-B632-D865D57D6C0A}" presName="tx1" presStyleLbl="revTx" presStyleIdx="1" presStyleCnt="5"/>
      <dgm:spPr/>
    </dgm:pt>
    <dgm:pt modelId="{79A6CE3F-5A06-1D43-A782-7AA888EBC2CE}" type="pres">
      <dgm:prSet presAssocID="{27DAAAE6-286B-4E8E-B632-D865D57D6C0A}" presName="vert1" presStyleCnt="0"/>
      <dgm:spPr/>
    </dgm:pt>
    <dgm:pt modelId="{13780C3C-3A26-7F40-9623-08F13D67BBCC}" type="pres">
      <dgm:prSet presAssocID="{6EF5DFAC-F4A8-4B7E-B4EF-39782896D59F}" presName="thickLine" presStyleLbl="alignNode1" presStyleIdx="2" presStyleCnt="5"/>
      <dgm:spPr/>
    </dgm:pt>
    <dgm:pt modelId="{FA54B040-8836-484F-A25A-CCC90E49DCEA}" type="pres">
      <dgm:prSet presAssocID="{6EF5DFAC-F4A8-4B7E-B4EF-39782896D59F}" presName="horz1" presStyleCnt="0"/>
      <dgm:spPr/>
    </dgm:pt>
    <dgm:pt modelId="{935449E2-051A-AE43-A339-D7523D4903CB}" type="pres">
      <dgm:prSet presAssocID="{6EF5DFAC-F4A8-4B7E-B4EF-39782896D59F}" presName="tx1" presStyleLbl="revTx" presStyleIdx="2" presStyleCnt="5"/>
      <dgm:spPr/>
    </dgm:pt>
    <dgm:pt modelId="{FBB1D565-B932-ED45-B99F-59496F3F09C3}" type="pres">
      <dgm:prSet presAssocID="{6EF5DFAC-F4A8-4B7E-B4EF-39782896D59F}" presName="vert1" presStyleCnt="0"/>
      <dgm:spPr/>
    </dgm:pt>
    <dgm:pt modelId="{D6AFEB90-B1E5-FE4D-B4C8-70F6C00ED611}" type="pres">
      <dgm:prSet presAssocID="{0174C57D-BC6C-412F-AF1D-1B4F489D128C}" presName="thickLine" presStyleLbl="alignNode1" presStyleIdx="3" presStyleCnt="5"/>
      <dgm:spPr/>
    </dgm:pt>
    <dgm:pt modelId="{264BE909-2E33-D34E-A3D9-AEC8AA044C13}" type="pres">
      <dgm:prSet presAssocID="{0174C57D-BC6C-412F-AF1D-1B4F489D128C}" presName="horz1" presStyleCnt="0"/>
      <dgm:spPr/>
    </dgm:pt>
    <dgm:pt modelId="{0EEB3FDC-726A-DC45-9E33-AAD245E30EA8}" type="pres">
      <dgm:prSet presAssocID="{0174C57D-BC6C-412F-AF1D-1B4F489D128C}" presName="tx1" presStyleLbl="revTx" presStyleIdx="3" presStyleCnt="5"/>
      <dgm:spPr/>
    </dgm:pt>
    <dgm:pt modelId="{2D1911EE-F135-2849-A0A4-928F4C2F1B9E}" type="pres">
      <dgm:prSet presAssocID="{0174C57D-BC6C-412F-AF1D-1B4F489D128C}" presName="vert1" presStyleCnt="0"/>
      <dgm:spPr/>
    </dgm:pt>
    <dgm:pt modelId="{935DBFE3-E335-294B-A32B-108D6014AA31}" type="pres">
      <dgm:prSet presAssocID="{F9A82528-F703-47C7-A63F-BC0A0383436A}" presName="thickLine" presStyleLbl="alignNode1" presStyleIdx="4" presStyleCnt="5"/>
      <dgm:spPr/>
    </dgm:pt>
    <dgm:pt modelId="{D6792D3E-F25B-8545-9D10-E39BD57E9E27}" type="pres">
      <dgm:prSet presAssocID="{F9A82528-F703-47C7-A63F-BC0A0383436A}" presName="horz1" presStyleCnt="0"/>
      <dgm:spPr/>
    </dgm:pt>
    <dgm:pt modelId="{444A73B3-9528-0D4E-82F6-FE8D3A08B5CE}" type="pres">
      <dgm:prSet presAssocID="{F9A82528-F703-47C7-A63F-BC0A0383436A}" presName="tx1" presStyleLbl="revTx" presStyleIdx="4" presStyleCnt="5"/>
      <dgm:spPr/>
    </dgm:pt>
    <dgm:pt modelId="{B8CA06DF-4A3E-1749-84AD-5F3606B7E14D}" type="pres">
      <dgm:prSet presAssocID="{F9A82528-F703-47C7-A63F-BC0A0383436A}" presName="vert1" presStyleCnt="0"/>
      <dgm:spPr/>
    </dgm:pt>
  </dgm:ptLst>
  <dgm:cxnLst>
    <dgm:cxn modelId="{5EC94D14-42EB-3E43-8471-E66A56D97613}" type="presOf" srcId="{27DAAAE6-286B-4E8E-B632-D865D57D6C0A}" destId="{0FEC011C-4C56-3C4B-ADC7-2A5881AC7CCD}" srcOrd="0" destOrd="0" presId="urn:microsoft.com/office/officeart/2008/layout/LinedList"/>
    <dgm:cxn modelId="{AFC14935-3E61-9F48-A110-7464FABC49F9}" type="presOf" srcId="{CCA3BD5D-9C59-41CA-B7D1-7A075771BB9C}" destId="{AF4FB507-E669-FD42-AEA7-BDD2BCC09EBE}" srcOrd="0" destOrd="0" presId="urn:microsoft.com/office/officeart/2008/layout/LinedList"/>
    <dgm:cxn modelId="{9064EBA8-738F-B440-AFBF-2CD674237E02}" type="presOf" srcId="{6F32103C-C945-41BA-974D-E63E8C66353B}" destId="{CBA09230-8B3E-394E-B38B-5276A3C71C69}" srcOrd="0" destOrd="0" presId="urn:microsoft.com/office/officeart/2008/layout/LinedList"/>
    <dgm:cxn modelId="{D5D1C9B4-D3EE-400C-9A9E-BBD367FDAEF7}" srcId="{6F32103C-C945-41BA-974D-E63E8C66353B}" destId="{27DAAAE6-286B-4E8E-B632-D865D57D6C0A}" srcOrd="1" destOrd="0" parTransId="{01868336-BD26-45D3-A89C-CCDF7E137783}" sibTransId="{EC6DF849-5207-4263-BAB1-8A91655C4F2A}"/>
    <dgm:cxn modelId="{DBAD0CC1-2AC0-4887-A5CD-B8E21294831F}" srcId="{6F32103C-C945-41BA-974D-E63E8C66353B}" destId="{CCA3BD5D-9C59-41CA-B7D1-7A075771BB9C}" srcOrd="0" destOrd="0" parTransId="{E3F9D962-18BC-4836-AE50-48D0A3B49C6D}" sibTransId="{8D6CDFEE-6B8B-414D-830B-CAFA6DC9F67D}"/>
    <dgm:cxn modelId="{6A4E35CE-C0BF-774D-B988-E6A87DB6A265}" type="presOf" srcId="{6EF5DFAC-F4A8-4B7E-B4EF-39782896D59F}" destId="{935449E2-051A-AE43-A339-D7523D4903CB}" srcOrd="0" destOrd="0" presId="urn:microsoft.com/office/officeart/2008/layout/LinedList"/>
    <dgm:cxn modelId="{B9EA2FD7-1A04-4CFA-BD96-B0DB85F0FF85}" srcId="{6F32103C-C945-41BA-974D-E63E8C66353B}" destId="{F9A82528-F703-47C7-A63F-BC0A0383436A}" srcOrd="4" destOrd="0" parTransId="{186AF119-8556-4D12-BE84-A2F21CD7F07F}" sibTransId="{4091B982-C3E2-4C56-9A09-FD06F6918006}"/>
    <dgm:cxn modelId="{583C3EDA-24CA-CB40-AF33-06E2E1982BB7}" type="presOf" srcId="{0174C57D-BC6C-412F-AF1D-1B4F489D128C}" destId="{0EEB3FDC-726A-DC45-9E33-AAD245E30EA8}" srcOrd="0" destOrd="0" presId="urn:microsoft.com/office/officeart/2008/layout/LinedList"/>
    <dgm:cxn modelId="{4196E3E7-818C-4DF9-85E9-4AE99BA54A1C}" srcId="{6F32103C-C945-41BA-974D-E63E8C66353B}" destId="{0174C57D-BC6C-412F-AF1D-1B4F489D128C}" srcOrd="3" destOrd="0" parTransId="{6D33AAAD-0AB6-40D5-B910-5F1CA8B32855}" sibTransId="{829A7AAE-4C73-49CB-9E85-058D6BA95BAD}"/>
    <dgm:cxn modelId="{24924FF1-DE35-0A45-84F2-784F1E852AFB}" type="presOf" srcId="{F9A82528-F703-47C7-A63F-BC0A0383436A}" destId="{444A73B3-9528-0D4E-82F6-FE8D3A08B5CE}" srcOrd="0" destOrd="0" presId="urn:microsoft.com/office/officeart/2008/layout/LinedList"/>
    <dgm:cxn modelId="{6B6288F6-F0D9-4A4A-892E-20908B7F5935}" srcId="{6F32103C-C945-41BA-974D-E63E8C66353B}" destId="{6EF5DFAC-F4A8-4B7E-B4EF-39782896D59F}" srcOrd="2" destOrd="0" parTransId="{37B99F55-FF38-40F4-B9EF-E5CD60AB8F40}" sibTransId="{29FC52B2-6A8C-4DCF-85EA-F66426505A43}"/>
    <dgm:cxn modelId="{DAE2ED9E-87D5-FE4B-96A0-B330FA87EFEF}" type="presParOf" srcId="{CBA09230-8B3E-394E-B38B-5276A3C71C69}" destId="{68E64080-F9CC-F843-917B-5CCDEEC78DAB}" srcOrd="0" destOrd="0" presId="urn:microsoft.com/office/officeart/2008/layout/LinedList"/>
    <dgm:cxn modelId="{C3603903-CD00-A443-BE3F-B14D0D1363A1}" type="presParOf" srcId="{CBA09230-8B3E-394E-B38B-5276A3C71C69}" destId="{7C923EDD-F536-6249-AAD2-48A0F438127E}" srcOrd="1" destOrd="0" presId="urn:microsoft.com/office/officeart/2008/layout/LinedList"/>
    <dgm:cxn modelId="{F5E78CCC-F0E4-4F47-AB0E-894742C05142}" type="presParOf" srcId="{7C923EDD-F536-6249-AAD2-48A0F438127E}" destId="{AF4FB507-E669-FD42-AEA7-BDD2BCC09EBE}" srcOrd="0" destOrd="0" presId="urn:microsoft.com/office/officeart/2008/layout/LinedList"/>
    <dgm:cxn modelId="{09461EEA-CDA7-8349-9AF6-312D2337C343}" type="presParOf" srcId="{7C923EDD-F536-6249-AAD2-48A0F438127E}" destId="{641FD592-F92E-A440-A0A8-C8ECD05DB44D}" srcOrd="1" destOrd="0" presId="urn:microsoft.com/office/officeart/2008/layout/LinedList"/>
    <dgm:cxn modelId="{E60D4BC0-6DDD-4442-8E62-EE870A5F25CB}" type="presParOf" srcId="{CBA09230-8B3E-394E-B38B-5276A3C71C69}" destId="{344C4EDC-53C1-274A-BB1B-4A1C5A5DF4C7}" srcOrd="2" destOrd="0" presId="urn:microsoft.com/office/officeart/2008/layout/LinedList"/>
    <dgm:cxn modelId="{F7C63017-F163-B14F-8D4E-6BD72363509C}" type="presParOf" srcId="{CBA09230-8B3E-394E-B38B-5276A3C71C69}" destId="{CB21ACE6-2CC5-214F-B074-6ED1178615CF}" srcOrd="3" destOrd="0" presId="urn:microsoft.com/office/officeart/2008/layout/LinedList"/>
    <dgm:cxn modelId="{AEAC55EE-A5A7-A54F-935B-F73A101B89F9}" type="presParOf" srcId="{CB21ACE6-2CC5-214F-B074-6ED1178615CF}" destId="{0FEC011C-4C56-3C4B-ADC7-2A5881AC7CCD}" srcOrd="0" destOrd="0" presId="urn:microsoft.com/office/officeart/2008/layout/LinedList"/>
    <dgm:cxn modelId="{C08DA348-A048-8C42-A611-F5B6EDCA0A8B}" type="presParOf" srcId="{CB21ACE6-2CC5-214F-B074-6ED1178615CF}" destId="{79A6CE3F-5A06-1D43-A782-7AA888EBC2CE}" srcOrd="1" destOrd="0" presId="urn:microsoft.com/office/officeart/2008/layout/LinedList"/>
    <dgm:cxn modelId="{BD23BDD9-2187-074B-9222-766E3D4C3FC9}" type="presParOf" srcId="{CBA09230-8B3E-394E-B38B-5276A3C71C69}" destId="{13780C3C-3A26-7F40-9623-08F13D67BBCC}" srcOrd="4" destOrd="0" presId="urn:microsoft.com/office/officeart/2008/layout/LinedList"/>
    <dgm:cxn modelId="{64AA9555-77AB-0E4A-A22A-B070DD7A69E0}" type="presParOf" srcId="{CBA09230-8B3E-394E-B38B-5276A3C71C69}" destId="{FA54B040-8836-484F-A25A-CCC90E49DCEA}" srcOrd="5" destOrd="0" presId="urn:microsoft.com/office/officeart/2008/layout/LinedList"/>
    <dgm:cxn modelId="{8D8247A0-A2A0-8948-B73E-774EA1E7260E}" type="presParOf" srcId="{FA54B040-8836-484F-A25A-CCC90E49DCEA}" destId="{935449E2-051A-AE43-A339-D7523D4903CB}" srcOrd="0" destOrd="0" presId="urn:microsoft.com/office/officeart/2008/layout/LinedList"/>
    <dgm:cxn modelId="{D648D3EE-5EAB-8440-A73B-496E014995A9}" type="presParOf" srcId="{FA54B040-8836-484F-A25A-CCC90E49DCEA}" destId="{FBB1D565-B932-ED45-B99F-59496F3F09C3}" srcOrd="1" destOrd="0" presId="urn:microsoft.com/office/officeart/2008/layout/LinedList"/>
    <dgm:cxn modelId="{FAF2A504-72AC-B847-A139-4383FF2E3D84}" type="presParOf" srcId="{CBA09230-8B3E-394E-B38B-5276A3C71C69}" destId="{D6AFEB90-B1E5-FE4D-B4C8-70F6C00ED611}" srcOrd="6" destOrd="0" presId="urn:microsoft.com/office/officeart/2008/layout/LinedList"/>
    <dgm:cxn modelId="{29CE59CF-2832-DC41-B6A7-C1B81A2F0E90}" type="presParOf" srcId="{CBA09230-8B3E-394E-B38B-5276A3C71C69}" destId="{264BE909-2E33-D34E-A3D9-AEC8AA044C13}" srcOrd="7" destOrd="0" presId="urn:microsoft.com/office/officeart/2008/layout/LinedList"/>
    <dgm:cxn modelId="{0BB04270-4584-8E42-8A5E-5FDBBF3F44AC}" type="presParOf" srcId="{264BE909-2E33-D34E-A3D9-AEC8AA044C13}" destId="{0EEB3FDC-726A-DC45-9E33-AAD245E30EA8}" srcOrd="0" destOrd="0" presId="urn:microsoft.com/office/officeart/2008/layout/LinedList"/>
    <dgm:cxn modelId="{CD2C4754-9088-9A42-BEFB-D971901F0183}" type="presParOf" srcId="{264BE909-2E33-D34E-A3D9-AEC8AA044C13}" destId="{2D1911EE-F135-2849-A0A4-928F4C2F1B9E}" srcOrd="1" destOrd="0" presId="urn:microsoft.com/office/officeart/2008/layout/LinedList"/>
    <dgm:cxn modelId="{B0B16788-9F09-D245-B34A-C03A74868CAA}" type="presParOf" srcId="{CBA09230-8B3E-394E-B38B-5276A3C71C69}" destId="{935DBFE3-E335-294B-A32B-108D6014AA31}" srcOrd="8" destOrd="0" presId="urn:microsoft.com/office/officeart/2008/layout/LinedList"/>
    <dgm:cxn modelId="{A0013917-F68A-2D45-A6D3-45065122A3FC}" type="presParOf" srcId="{CBA09230-8B3E-394E-B38B-5276A3C71C69}" destId="{D6792D3E-F25B-8545-9D10-E39BD57E9E27}" srcOrd="9" destOrd="0" presId="urn:microsoft.com/office/officeart/2008/layout/LinedList"/>
    <dgm:cxn modelId="{40CA6663-98AD-7147-90F1-FFD9FF4570EA}" type="presParOf" srcId="{D6792D3E-F25B-8545-9D10-E39BD57E9E27}" destId="{444A73B3-9528-0D4E-82F6-FE8D3A08B5CE}" srcOrd="0" destOrd="0" presId="urn:microsoft.com/office/officeart/2008/layout/LinedList"/>
    <dgm:cxn modelId="{00E749B9-213F-CD46-B90A-DFA9AB903946}" type="presParOf" srcId="{D6792D3E-F25B-8545-9D10-E39BD57E9E27}" destId="{B8CA06DF-4A3E-1749-84AD-5F3606B7E1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925AF-AF01-4A63-908B-F62CD7E0E5A8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3F4E935-6BE6-4F74-94B8-D62E56ADAF60}">
      <dgm:prSet/>
      <dgm:spPr/>
      <dgm:t>
        <a:bodyPr/>
        <a:lstStyle/>
        <a:p>
          <a:r>
            <a:rPr lang="en-US" dirty="0"/>
            <a:t>Secondary Legislation and Stated Cases</a:t>
          </a:r>
        </a:p>
      </dgm:t>
    </dgm:pt>
    <dgm:pt modelId="{41DC5A7C-3D8F-4D43-B8C4-FC69DD0B1952}" type="parTrans" cxnId="{58441F18-8D21-48B8-A69B-E96FDC4C78F6}">
      <dgm:prSet/>
      <dgm:spPr/>
      <dgm:t>
        <a:bodyPr/>
        <a:lstStyle/>
        <a:p>
          <a:endParaRPr lang="en-US"/>
        </a:p>
      </dgm:t>
    </dgm:pt>
    <dgm:pt modelId="{1763A985-2208-49B4-A23F-C166AB4CEEA2}" type="sibTrans" cxnId="{58441F18-8D21-48B8-A69B-E96FDC4C78F6}">
      <dgm:prSet/>
      <dgm:spPr/>
      <dgm:t>
        <a:bodyPr/>
        <a:lstStyle/>
        <a:p>
          <a:endParaRPr lang="en-US"/>
        </a:p>
      </dgm:t>
    </dgm:pt>
    <dgm:pt modelId="{FC7269CA-7612-49E8-A42A-8E38E8832D2D}">
      <dgm:prSet/>
      <dgm:spPr/>
      <dgm:t>
        <a:bodyPr/>
        <a:lstStyle/>
        <a:p>
          <a:r>
            <a:rPr lang="en-US" dirty="0"/>
            <a:t>NDM / Discretion / Nine Policing Principles </a:t>
          </a:r>
        </a:p>
      </dgm:t>
    </dgm:pt>
    <dgm:pt modelId="{4BFCCB07-5941-4A56-A7C6-072996D4717F}" type="parTrans" cxnId="{9768D464-A0C8-4945-A722-DF118E017EB5}">
      <dgm:prSet/>
      <dgm:spPr/>
      <dgm:t>
        <a:bodyPr/>
        <a:lstStyle/>
        <a:p>
          <a:endParaRPr lang="en-US"/>
        </a:p>
      </dgm:t>
    </dgm:pt>
    <dgm:pt modelId="{86A53F52-0B0C-493E-B950-5B8B0558D633}" type="sibTrans" cxnId="{9768D464-A0C8-4945-A722-DF118E017EB5}">
      <dgm:prSet/>
      <dgm:spPr/>
      <dgm:t>
        <a:bodyPr/>
        <a:lstStyle/>
        <a:p>
          <a:endParaRPr lang="en-US"/>
        </a:p>
      </dgm:t>
    </dgm:pt>
    <dgm:pt modelId="{03470BC9-0879-4F81-83F4-0729D7B265AC}">
      <dgm:prSet/>
      <dgm:spPr/>
      <dgm:t>
        <a:bodyPr/>
        <a:lstStyle/>
        <a:p>
          <a:r>
            <a:rPr lang="en-US"/>
            <a:t>Police and Criminal Evidence Act 1984 (Section 1 Stop and Search)</a:t>
          </a:r>
        </a:p>
      </dgm:t>
    </dgm:pt>
    <dgm:pt modelId="{B11D1893-ECCA-471A-BDC9-BF5E066D728E}" type="parTrans" cxnId="{160FB0E3-D399-4334-956F-32E561AD9027}">
      <dgm:prSet/>
      <dgm:spPr/>
      <dgm:t>
        <a:bodyPr/>
        <a:lstStyle/>
        <a:p>
          <a:endParaRPr lang="en-US"/>
        </a:p>
      </dgm:t>
    </dgm:pt>
    <dgm:pt modelId="{C4A0AAC1-D4A4-4317-BC1A-292BBFC049DB}" type="sibTrans" cxnId="{160FB0E3-D399-4334-956F-32E561AD9027}">
      <dgm:prSet/>
      <dgm:spPr/>
      <dgm:t>
        <a:bodyPr/>
        <a:lstStyle/>
        <a:p>
          <a:endParaRPr lang="en-US"/>
        </a:p>
      </dgm:t>
    </dgm:pt>
    <dgm:pt modelId="{2E819B33-4251-44E1-81CB-E3B9A25AA9F4}">
      <dgm:prSet/>
      <dgm:spPr/>
      <dgm:t>
        <a:bodyPr/>
        <a:lstStyle/>
        <a:p>
          <a:r>
            <a:rPr lang="en-US" dirty="0"/>
            <a:t>Prohibited articles</a:t>
          </a:r>
        </a:p>
      </dgm:t>
    </dgm:pt>
    <dgm:pt modelId="{FA0BFFDB-2730-4900-8488-B559574330C4}" type="parTrans" cxnId="{31146BDD-3232-4B2F-9656-BA1863E06290}">
      <dgm:prSet/>
      <dgm:spPr/>
      <dgm:t>
        <a:bodyPr/>
        <a:lstStyle/>
        <a:p>
          <a:endParaRPr lang="en-US"/>
        </a:p>
      </dgm:t>
    </dgm:pt>
    <dgm:pt modelId="{BA5158BD-6F40-4DAA-BC1D-923196AB1936}" type="sibTrans" cxnId="{31146BDD-3232-4B2F-9656-BA1863E06290}">
      <dgm:prSet/>
      <dgm:spPr/>
      <dgm:t>
        <a:bodyPr/>
        <a:lstStyle/>
        <a:p>
          <a:endParaRPr lang="en-US"/>
        </a:p>
      </dgm:t>
    </dgm:pt>
    <dgm:pt modelId="{F34D3213-15B9-4170-BE4D-0E5BD5E98147}">
      <dgm:prSet/>
      <dgm:spPr/>
      <dgm:t>
        <a:bodyPr/>
        <a:lstStyle/>
        <a:p>
          <a:r>
            <a:rPr lang="en-US" dirty="0"/>
            <a:t>EBP /Problem Solving Models </a:t>
          </a:r>
        </a:p>
      </dgm:t>
    </dgm:pt>
    <dgm:pt modelId="{DF074F12-5971-4969-9316-6B2F8A17F1CF}" type="parTrans" cxnId="{5AF4877B-0F75-4C8E-8FFD-00FDC8B027CF}">
      <dgm:prSet/>
      <dgm:spPr/>
      <dgm:t>
        <a:bodyPr/>
        <a:lstStyle/>
        <a:p>
          <a:endParaRPr lang="en-US"/>
        </a:p>
      </dgm:t>
    </dgm:pt>
    <dgm:pt modelId="{E8D8E906-63CD-4350-B5B8-D71F323607EE}" type="sibTrans" cxnId="{5AF4877B-0F75-4C8E-8FFD-00FDC8B027CF}">
      <dgm:prSet/>
      <dgm:spPr/>
      <dgm:t>
        <a:bodyPr/>
        <a:lstStyle/>
        <a:p>
          <a:endParaRPr lang="en-US"/>
        </a:p>
      </dgm:t>
    </dgm:pt>
    <dgm:pt modelId="{2C044DD1-7CB6-42DF-8361-847CD8AB622D}">
      <dgm:prSet/>
      <dgm:spPr/>
      <dgm:t>
        <a:bodyPr/>
        <a:lstStyle/>
        <a:p>
          <a:r>
            <a:rPr lang="en-US" dirty="0"/>
            <a:t>Public Order offences </a:t>
          </a:r>
        </a:p>
      </dgm:t>
    </dgm:pt>
    <dgm:pt modelId="{964CC7A2-13D3-4CF1-9171-6D73679DEF7E}" type="parTrans" cxnId="{53864AEE-C281-468B-8B97-0E2528E1E245}">
      <dgm:prSet/>
      <dgm:spPr/>
      <dgm:t>
        <a:bodyPr/>
        <a:lstStyle/>
        <a:p>
          <a:endParaRPr lang="en-US"/>
        </a:p>
      </dgm:t>
    </dgm:pt>
    <dgm:pt modelId="{B9584A59-A08F-4553-BD29-82EB95DA912A}" type="sibTrans" cxnId="{53864AEE-C281-468B-8B97-0E2528E1E245}">
      <dgm:prSet/>
      <dgm:spPr/>
      <dgm:t>
        <a:bodyPr/>
        <a:lstStyle/>
        <a:p>
          <a:endParaRPr lang="en-US"/>
        </a:p>
      </dgm:t>
    </dgm:pt>
    <dgm:pt modelId="{6197AF14-EDBC-42BA-86BB-925F886F4AF1}">
      <dgm:prSet/>
      <dgm:spPr/>
      <dgm:t>
        <a:bodyPr/>
        <a:lstStyle/>
        <a:p>
          <a:r>
            <a:rPr lang="en-US" dirty="0"/>
            <a:t>Domestic Abuse </a:t>
          </a:r>
        </a:p>
      </dgm:t>
    </dgm:pt>
    <dgm:pt modelId="{5FB466A3-2CC1-4187-8D9D-F736C6CB47BC}" type="parTrans" cxnId="{DA24EB8C-9CBA-4D7E-BF58-11D7A92189D3}">
      <dgm:prSet/>
      <dgm:spPr/>
      <dgm:t>
        <a:bodyPr/>
        <a:lstStyle/>
        <a:p>
          <a:endParaRPr lang="en-US"/>
        </a:p>
      </dgm:t>
    </dgm:pt>
    <dgm:pt modelId="{D32158B7-7853-474D-AF35-DF80277F9F1E}" type="sibTrans" cxnId="{DA24EB8C-9CBA-4D7E-BF58-11D7A92189D3}">
      <dgm:prSet/>
      <dgm:spPr/>
      <dgm:t>
        <a:bodyPr/>
        <a:lstStyle/>
        <a:p>
          <a:endParaRPr lang="en-US"/>
        </a:p>
      </dgm:t>
    </dgm:pt>
    <dgm:pt modelId="{0EDF4D9F-8314-4664-9619-12FC49DBC85D}">
      <dgm:prSet/>
      <dgm:spPr/>
      <dgm:t>
        <a:bodyPr/>
        <a:lstStyle/>
        <a:p>
          <a:r>
            <a:rPr lang="en-US" dirty="0"/>
            <a:t>Harassment </a:t>
          </a:r>
        </a:p>
      </dgm:t>
    </dgm:pt>
    <dgm:pt modelId="{FB542877-E0C8-477B-96F7-CDCDEC779E2F}" type="parTrans" cxnId="{479E32C9-895E-46D8-AB9B-A2B41B91B0B9}">
      <dgm:prSet/>
      <dgm:spPr/>
      <dgm:t>
        <a:bodyPr/>
        <a:lstStyle/>
        <a:p>
          <a:endParaRPr lang="en-US"/>
        </a:p>
      </dgm:t>
    </dgm:pt>
    <dgm:pt modelId="{3549A826-C0E1-4F4F-A950-06BA672C6AB2}" type="sibTrans" cxnId="{479E32C9-895E-46D8-AB9B-A2B41B91B0B9}">
      <dgm:prSet/>
      <dgm:spPr/>
      <dgm:t>
        <a:bodyPr/>
        <a:lstStyle/>
        <a:p>
          <a:endParaRPr lang="en-US"/>
        </a:p>
      </dgm:t>
    </dgm:pt>
    <dgm:pt modelId="{525F9303-9547-4E8A-8A30-9DA8CB09AFAC}">
      <dgm:prSet/>
      <dgm:spPr/>
      <dgm:t>
        <a:bodyPr/>
        <a:lstStyle/>
        <a:p>
          <a:r>
            <a:rPr lang="en-US" dirty="0"/>
            <a:t>Road Traffic Definitions </a:t>
          </a:r>
        </a:p>
      </dgm:t>
    </dgm:pt>
    <dgm:pt modelId="{340FC4EF-FF2C-41DB-877E-31250819C9B1}" type="parTrans" cxnId="{912185FD-A20D-4DB9-BE8B-FEFF375DE29F}">
      <dgm:prSet/>
      <dgm:spPr/>
      <dgm:t>
        <a:bodyPr/>
        <a:lstStyle/>
        <a:p>
          <a:endParaRPr lang="en-US"/>
        </a:p>
      </dgm:t>
    </dgm:pt>
    <dgm:pt modelId="{2F9060AF-DF38-4C39-8093-BF9BDC5EEB47}" type="sibTrans" cxnId="{912185FD-A20D-4DB9-BE8B-FEFF375DE29F}">
      <dgm:prSet/>
      <dgm:spPr/>
      <dgm:t>
        <a:bodyPr/>
        <a:lstStyle/>
        <a:p>
          <a:endParaRPr lang="en-US"/>
        </a:p>
      </dgm:t>
    </dgm:pt>
    <dgm:pt modelId="{84CFF270-8083-40F0-B7F7-0EE10B7B5AF0}">
      <dgm:prSet/>
      <dgm:spPr/>
      <dgm:t>
        <a:bodyPr/>
        <a:lstStyle/>
        <a:p>
          <a:r>
            <a:rPr lang="en-US"/>
            <a:t>Public Order </a:t>
          </a:r>
        </a:p>
      </dgm:t>
    </dgm:pt>
    <dgm:pt modelId="{AC4EB6F0-386A-48D4-AD1A-55E1D1104B51}" type="parTrans" cxnId="{47D3FAA1-D519-48EC-ADB2-87194947E198}">
      <dgm:prSet/>
      <dgm:spPr/>
      <dgm:t>
        <a:bodyPr/>
        <a:lstStyle/>
        <a:p>
          <a:endParaRPr lang="en-US"/>
        </a:p>
      </dgm:t>
    </dgm:pt>
    <dgm:pt modelId="{8B4A6001-6349-40AF-AE93-E22373FD1F70}" type="sibTrans" cxnId="{47D3FAA1-D519-48EC-ADB2-87194947E198}">
      <dgm:prSet/>
      <dgm:spPr/>
      <dgm:t>
        <a:bodyPr/>
        <a:lstStyle/>
        <a:p>
          <a:endParaRPr lang="en-US"/>
        </a:p>
      </dgm:t>
    </dgm:pt>
    <dgm:pt modelId="{C1F4D4CB-B0CE-40B5-AD9B-1B1C396BE35F}">
      <dgm:prSet/>
      <dgm:spPr/>
      <dgm:t>
        <a:bodyPr/>
        <a:lstStyle/>
        <a:p>
          <a:r>
            <a:rPr lang="en-US" dirty="0"/>
            <a:t>Sexual Offences/Consent </a:t>
          </a:r>
        </a:p>
      </dgm:t>
    </dgm:pt>
    <dgm:pt modelId="{46A67F4E-2516-4761-8F66-210123841C00}" type="parTrans" cxnId="{1F1C64A5-9E75-4DBF-918F-3FEC944816EE}">
      <dgm:prSet/>
      <dgm:spPr/>
      <dgm:t>
        <a:bodyPr/>
        <a:lstStyle/>
        <a:p>
          <a:endParaRPr lang="en-US"/>
        </a:p>
      </dgm:t>
    </dgm:pt>
    <dgm:pt modelId="{1E760F00-1098-4A6F-9899-9DE4D6DA44BE}" type="sibTrans" cxnId="{1F1C64A5-9E75-4DBF-918F-3FEC944816EE}">
      <dgm:prSet/>
      <dgm:spPr/>
      <dgm:t>
        <a:bodyPr/>
        <a:lstStyle/>
        <a:p>
          <a:endParaRPr lang="en-US"/>
        </a:p>
      </dgm:t>
    </dgm:pt>
    <dgm:pt modelId="{B98D877D-0825-A44B-93B9-9EA56BAF9EFF}" type="pres">
      <dgm:prSet presAssocID="{E01925AF-AF01-4A63-908B-F62CD7E0E5A8}" presName="vert0" presStyleCnt="0">
        <dgm:presLayoutVars>
          <dgm:dir/>
          <dgm:animOne val="branch"/>
          <dgm:animLvl val="lvl"/>
        </dgm:presLayoutVars>
      </dgm:prSet>
      <dgm:spPr/>
    </dgm:pt>
    <dgm:pt modelId="{C402A11A-67FC-9C47-958C-B19BB49502B4}" type="pres">
      <dgm:prSet presAssocID="{03F4E935-6BE6-4F74-94B8-D62E56ADAF60}" presName="thickLine" presStyleLbl="alignNode1" presStyleIdx="0" presStyleCnt="11"/>
      <dgm:spPr/>
    </dgm:pt>
    <dgm:pt modelId="{91B69CB7-3E89-DB47-8287-9C345D5EBEED}" type="pres">
      <dgm:prSet presAssocID="{03F4E935-6BE6-4F74-94B8-D62E56ADAF60}" presName="horz1" presStyleCnt="0"/>
      <dgm:spPr/>
    </dgm:pt>
    <dgm:pt modelId="{EA22F835-AD23-B646-86C8-56FA23FFDEC5}" type="pres">
      <dgm:prSet presAssocID="{03F4E935-6BE6-4F74-94B8-D62E56ADAF60}" presName="tx1" presStyleLbl="revTx" presStyleIdx="0" presStyleCnt="11"/>
      <dgm:spPr/>
    </dgm:pt>
    <dgm:pt modelId="{C7F550F3-11C5-2D4A-99E9-6E11D0A2230E}" type="pres">
      <dgm:prSet presAssocID="{03F4E935-6BE6-4F74-94B8-D62E56ADAF60}" presName="vert1" presStyleCnt="0"/>
      <dgm:spPr/>
    </dgm:pt>
    <dgm:pt modelId="{B111482A-FCF9-2A48-A3E9-1B444128A8CC}" type="pres">
      <dgm:prSet presAssocID="{FC7269CA-7612-49E8-A42A-8E38E8832D2D}" presName="thickLine" presStyleLbl="alignNode1" presStyleIdx="1" presStyleCnt="11"/>
      <dgm:spPr/>
    </dgm:pt>
    <dgm:pt modelId="{6C571578-CEEA-6A42-9E9D-93EFCA564CCC}" type="pres">
      <dgm:prSet presAssocID="{FC7269CA-7612-49E8-A42A-8E38E8832D2D}" presName="horz1" presStyleCnt="0"/>
      <dgm:spPr/>
    </dgm:pt>
    <dgm:pt modelId="{2E66C0D2-83A2-1142-8F5C-68557A2D42D0}" type="pres">
      <dgm:prSet presAssocID="{FC7269CA-7612-49E8-A42A-8E38E8832D2D}" presName="tx1" presStyleLbl="revTx" presStyleIdx="1" presStyleCnt="11"/>
      <dgm:spPr/>
    </dgm:pt>
    <dgm:pt modelId="{CF260CE9-57F9-F14D-A006-CCFE1B46207D}" type="pres">
      <dgm:prSet presAssocID="{FC7269CA-7612-49E8-A42A-8E38E8832D2D}" presName="vert1" presStyleCnt="0"/>
      <dgm:spPr/>
    </dgm:pt>
    <dgm:pt modelId="{56091722-CD15-D744-AC37-3FEBD07F586C}" type="pres">
      <dgm:prSet presAssocID="{03470BC9-0879-4F81-83F4-0729D7B265AC}" presName="thickLine" presStyleLbl="alignNode1" presStyleIdx="2" presStyleCnt="11"/>
      <dgm:spPr/>
    </dgm:pt>
    <dgm:pt modelId="{1D829DF6-25BA-7A4A-A2BB-51D0B100BCC1}" type="pres">
      <dgm:prSet presAssocID="{03470BC9-0879-4F81-83F4-0729D7B265AC}" presName="horz1" presStyleCnt="0"/>
      <dgm:spPr/>
    </dgm:pt>
    <dgm:pt modelId="{9D55AFBE-E5E2-6243-A857-A478D76739AC}" type="pres">
      <dgm:prSet presAssocID="{03470BC9-0879-4F81-83F4-0729D7B265AC}" presName="tx1" presStyleLbl="revTx" presStyleIdx="2" presStyleCnt="11"/>
      <dgm:spPr/>
    </dgm:pt>
    <dgm:pt modelId="{C62FEEA0-45A7-294C-9EF7-9E32AB4790D9}" type="pres">
      <dgm:prSet presAssocID="{03470BC9-0879-4F81-83F4-0729D7B265AC}" presName="vert1" presStyleCnt="0"/>
      <dgm:spPr/>
    </dgm:pt>
    <dgm:pt modelId="{9C42ABBD-75B3-DA43-8AEB-CE50964DA3C0}" type="pres">
      <dgm:prSet presAssocID="{2E819B33-4251-44E1-81CB-E3B9A25AA9F4}" presName="thickLine" presStyleLbl="alignNode1" presStyleIdx="3" presStyleCnt="11"/>
      <dgm:spPr/>
    </dgm:pt>
    <dgm:pt modelId="{71DBBD51-1702-5147-B4E3-D9613D1077A3}" type="pres">
      <dgm:prSet presAssocID="{2E819B33-4251-44E1-81CB-E3B9A25AA9F4}" presName="horz1" presStyleCnt="0"/>
      <dgm:spPr/>
    </dgm:pt>
    <dgm:pt modelId="{F705F479-BF28-374F-9E6C-A6C176AD0898}" type="pres">
      <dgm:prSet presAssocID="{2E819B33-4251-44E1-81CB-E3B9A25AA9F4}" presName="tx1" presStyleLbl="revTx" presStyleIdx="3" presStyleCnt="11"/>
      <dgm:spPr/>
    </dgm:pt>
    <dgm:pt modelId="{D45666C2-53DB-094D-AAD7-3BADD8D44124}" type="pres">
      <dgm:prSet presAssocID="{2E819B33-4251-44E1-81CB-E3B9A25AA9F4}" presName="vert1" presStyleCnt="0"/>
      <dgm:spPr/>
    </dgm:pt>
    <dgm:pt modelId="{79B7F76B-88AE-CE4A-9116-7A89720D25EC}" type="pres">
      <dgm:prSet presAssocID="{F34D3213-15B9-4170-BE4D-0E5BD5E98147}" presName="thickLine" presStyleLbl="alignNode1" presStyleIdx="4" presStyleCnt="11"/>
      <dgm:spPr/>
    </dgm:pt>
    <dgm:pt modelId="{654553C4-F074-4E44-8E9E-9D14833A3532}" type="pres">
      <dgm:prSet presAssocID="{F34D3213-15B9-4170-BE4D-0E5BD5E98147}" presName="horz1" presStyleCnt="0"/>
      <dgm:spPr/>
    </dgm:pt>
    <dgm:pt modelId="{96178E23-3461-C849-8554-33342492A571}" type="pres">
      <dgm:prSet presAssocID="{F34D3213-15B9-4170-BE4D-0E5BD5E98147}" presName="tx1" presStyleLbl="revTx" presStyleIdx="4" presStyleCnt="11"/>
      <dgm:spPr/>
    </dgm:pt>
    <dgm:pt modelId="{722A402C-4165-114E-9541-CA4B6EB61BD7}" type="pres">
      <dgm:prSet presAssocID="{F34D3213-15B9-4170-BE4D-0E5BD5E98147}" presName="vert1" presStyleCnt="0"/>
      <dgm:spPr/>
    </dgm:pt>
    <dgm:pt modelId="{000D9371-3FE1-ED41-BF03-54B55FDA2905}" type="pres">
      <dgm:prSet presAssocID="{2C044DD1-7CB6-42DF-8361-847CD8AB622D}" presName="thickLine" presStyleLbl="alignNode1" presStyleIdx="5" presStyleCnt="11"/>
      <dgm:spPr/>
    </dgm:pt>
    <dgm:pt modelId="{682715BF-8742-3743-85E0-0FC90502E537}" type="pres">
      <dgm:prSet presAssocID="{2C044DD1-7CB6-42DF-8361-847CD8AB622D}" presName="horz1" presStyleCnt="0"/>
      <dgm:spPr/>
    </dgm:pt>
    <dgm:pt modelId="{0E2E53A8-83BD-484F-AE93-374C08F1F8E4}" type="pres">
      <dgm:prSet presAssocID="{2C044DD1-7CB6-42DF-8361-847CD8AB622D}" presName="tx1" presStyleLbl="revTx" presStyleIdx="5" presStyleCnt="11"/>
      <dgm:spPr/>
    </dgm:pt>
    <dgm:pt modelId="{22C0CCB1-FF70-8448-AF14-3215ADB50498}" type="pres">
      <dgm:prSet presAssocID="{2C044DD1-7CB6-42DF-8361-847CD8AB622D}" presName="vert1" presStyleCnt="0"/>
      <dgm:spPr/>
    </dgm:pt>
    <dgm:pt modelId="{B803811E-A570-274B-B9F9-0E44F120C9DC}" type="pres">
      <dgm:prSet presAssocID="{6197AF14-EDBC-42BA-86BB-925F886F4AF1}" presName="thickLine" presStyleLbl="alignNode1" presStyleIdx="6" presStyleCnt="11"/>
      <dgm:spPr/>
    </dgm:pt>
    <dgm:pt modelId="{143CD94C-4D40-774C-AE48-54928B99994D}" type="pres">
      <dgm:prSet presAssocID="{6197AF14-EDBC-42BA-86BB-925F886F4AF1}" presName="horz1" presStyleCnt="0"/>
      <dgm:spPr/>
    </dgm:pt>
    <dgm:pt modelId="{57457A36-0C83-6047-AC3F-30A26AC2CFBF}" type="pres">
      <dgm:prSet presAssocID="{6197AF14-EDBC-42BA-86BB-925F886F4AF1}" presName="tx1" presStyleLbl="revTx" presStyleIdx="6" presStyleCnt="11"/>
      <dgm:spPr/>
    </dgm:pt>
    <dgm:pt modelId="{A7851EBC-1895-5E43-986B-4DD9D8F49186}" type="pres">
      <dgm:prSet presAssocID="{6197AF14-EDBC-42BA-86BB-925F886F4AF1}" presName="vert1" presStyleCnt="0"/>
      <dgm:spPr/>
    </dgm:pt>
    <dgm:pt modelId="{8BB4D1EC-19D3-724C-8A73-FB927F1CBE2B}" type="pres">
      <dgm:prSet presAssocID="{0EDF4D9F-8314-4664-9619-12FC49DBC85D}" presName="thickLine" presStyleLbl="alignNode1" presStyleIdx="7" presStyleCnt="11"/>
      <dgm:spPr/>
    </dgm:pt>
    <dgm:pt modelId="{9B1F81AA-59A1-FE4A-A96B-249496D1F656}" type="pres">
      <dgm:prSet presAssocID="{0EDF4D9F-8314-4664-9619-12FC49DBC85D}" presName="horz1" presStyleCnt="0"/>
      <dgm:spPr/>
    </dgm:pt>
    <dgm:pt modelId="{735F0FFF-386B-0E45-B159-EE895A933D9B}" type="pres">
      <dgm:prSet presAssocID="{0EDF4D9F-8314-4664-9619-12FC49DBC85D}" presName="tx1" presStyleLbl="revTx" presStyleIdx="7" presStyleCnt="11"/>
      <dgm:spPr/>
    </dgm:pt>
    <dgm:pt modelId="{2F21E26C-1CB5-BF41-BEFA-0CFDF1197A45}" type="pres">
      <dgm:prSet presAssocID="{0EDF4D9F-8314-4664-9619-12FC49DBC85D}" presName="vert1" presStyleCnt="0"/>
      <dgm:spPr/>
    </dgm:pt>
    <dgm:pt modelId="{7F6F0C21-F30D-524F-BFE2-4240BE01F4A7}" type="pres">
      <dgm:prSet presAssocID="{525F9303-9547-4E8A-8A30-9DA8CB09AFAC}" presName="thickLine" presStyleLbl="alignNode1" presStyleIdx="8" presStyleCnt="11"/>
      <dgm:spPr/>
    </dgm:pt>
    <dgm:pt modelId="{3A690A0C-A22C-CA48-ACE7-53F14F2F5821}" type="pres">
      <dgm:prSet presAssocID="{525F9303-9547-4E8A-8A30-9DA8CB09AFAC}" presName="horz1" presStyleCnt="0"/>
      <dgm:spPr/>
    </dgm:pt>
    <dgm:pt modelId="{26CE9130-0B55-8243-8416-0BE40334F8DE}" type="pres">
      <dgm:prSet presAssocID="{525F9303-9547-4E8A-8A30-9DA8CB09AFAC}" presName="tx1" presStyleLbl="revTx" presStyleIdx="8" presStyleCnt="11"/>
      <dgm:spPr/>
    </dgm:pt>
    <dgm:pt modelId="{031A175B-5FA1-6A46-ACA1-E080118B9808}" type="pres">
      <dgm:prSet presAssocID="{525F9303-9547-4E8A-8A30-9DA8CB09AFAC}" presName="vert1" presStyleCnt="0"/>
      <dgm:spPr/>
    </dgm:pt>
    <dgm:pt modelId="{48F40119-4AB7-C44E-8737-AE73D78C83A3}" type="pres">
      <dgm:prSet presAssocID="{84CFF270-8083-40F0-B7F7-0EE10B7B5AF0}" presName="thickLine" presStyleLbl="alignNode1" presStyleIdx="9" presStyleCnt="11"/>
      <dgm:spPr/>
    </dgm:pt>
    <dgm:pt modelId="{8DD8C90E-7E0A-F042-9F4E-4EE981079E26}" type="pres">
      <dgm:prSet presAssocID="{84CFF270-8083-40F0-B7F7-0EE10B7B5AF0}" presName="horz1" presStyleCnt="0"/>
      <dgm:spPr/>
    </dgm:pt>
    <dgm:pt modelId="{AFC4B38A-D642-8C4C-BCB4-59B31DDC7994}" type="pres">
      <dgm:prSet presAssocID="{84CFF270-8083-40F0-B7F7-0EE10B7B5AF0}" presName="tx1" presStyleLbl="revTx" presStyleIdx="9" presStyleCnt="11"/>
      <dgm:spPr/>
    </dgm:pt>
    <dgm:pt modelId="{1FD85820-EC09-3740-A582-CF8474D53647}" type="pres">
      <dgm:prSet presAssocID="{84CFF270-8083-40F0-B7F7-0EE10B7B5AF0}" presName="vert1" presStyleCnt="0"/>
      <dgm:spPr/>
    </dgm:pt>
    <dgm:pt modelId="{EE50D0F4-E8A3-D744-9922-796816CF9E9F}" type="pres">
      <dgm:prSet presAssocID="{C1F4D4CB-B0CE-40B5-AD9B-1B1C396BE35F}" presName="thickLine" presStyleLbl="alignNode1" presStyleIdx="10" presStyleCnt="11"/>
      <dgm:spPr/>
    </dgm:pt>
    <dgm:pt modelId="{24B0F757-9E36-3C46-AD9B-1AFAEB93DFC5}" type="pres">
      <dgm:prSet presAssocID="{C1F4D4CB-B0CE-40B5-AD9B-1B1C396BE35F}" presName="horz1" presStyleCnt="0"/>
      <dgm:spPr/>
    </dgm:pt>
    <dgm:pt modelId="{AE723753-E7E3-6640-A2D1-1DC4644C3AB7}" type="pres">
      <dgm:prSet presAssocID="{C1F4D4CB-B0CE-40B5-AD9B-1B1C396BE35F}" presName="tx1" presStyleLbl="revTx" presStyleIdx="10" presStyleCnt="11"/>
      <dgm:spPr/>
    </dgm:pt>
    <dgm:pt modelId="{B8F7DBB9-A84D-AB47-84BF-869264874C96}" type="pres">
      <dgm:prSet presAssocID="{C1F4D4CB-B0CE-40B5-AD9B-1B1C396BE35F}" presName="vert1" presStyleCnt="0"/>
      <dgm:spPr/>
    </dgm:pt>
  </dgm:ptLst>
  <dgm:cxnLst>
    <dgm:cxn modelId="{F3A84001-B6DC-DF46-AEF2-F9A8256592C3}" type="presOf" srcId="{525F9303-9547-4E8A-8A30-9DA8CB09AFAC}" destId="{26CE9130-0B55-8243-8416-0BE40334F8DE}" srcOrd="0" destOrd="0" presId="urn:microsoft.com/office/officeart/2008/layout/LinedList"/>
    <dgm:cxn modelId="{0F2A490D-C054-B942-9C50-59F8EFBB6B02}" type="presOf" srcId="{0EDF4D9F-8314-4664-9619-12FC49DBC85D}" destId="{735F0FFF-386B-0E45-B159-EE895A933D9B}" srcOrd="0" destOrd="0" presId="urn:microsoft.com/office/officeart/2008/layout/LinedList"/>
    <dgm:cxn modelId="{58441F18-8D21-48B8-A69B-E96FDC4C78F6}" srcId="{E01925AF-AF01-4A63-908B-F62CD7E0E5A8}" destId="{03F4E935-6BE6-4F74-94B8-D62E56ADAF60}" srcOrd="0" destOrd="0" parTransId="{41DC5A7C-3D8F-4D43-B8C4-FC69DD0B1952}" sibTransId="{1763A985-2208-49B4-A23F-C166AB4CEEA2}"/>
    <dgm:cxn modelId="{9768D464-A0C8-4945-A722-DF118E017EB5}" srcId="{E01925AF-AF01-4A63-908B-F62CD7E0E5A8}" destId="{FC7269CA-7612-49E8-A42A-8E38E8832D2D}" srcOrd="1" destOrd="0" parTransId="{4BFCCB07-5941-4A56-A7C6-072996D4717F}" sibTransId="{86A53F52-0B0C-493E-B950-5B8B0558D633}"/>
    <dgm:cxn modelId="{4ADCF549-4FF3-4A4A-A1EE-32C34E2285B5}" type="presOf" srcId="{2C044DD1-7CB6-42DF-8361-847CD8AB622D}" destId="{0E2E53A8-83BD-484F-AE93-374C08F1F8E4}" srcOrd="0" destOrd="0" presId="urn:microsoft.com/office/officeart/2008/layout/LinedList"/>
    <dgm:cxn modelId="{D5748950-85FB-5442-818C-E51018D3BD95}" type="presOf" srcId="{FC7269CA-7612-49E8-A42A-8E38E8832D2D}" destId="{2E66C0D2-83A2-1142-8F5C-68557A2D42D0}" srcOrd="0" destOrd="0" presId="urn:microsoft.com/office/officeart/2008/layout/LinedList"/>
    <dgm:cxn modelId="{18255E72-ACFC-8744-8D71-5C195E54C847}" type="presOf" srcId="{F34D3213-15B9-4170-BE4D-0E5BD5E98147}" destId="{96178E23-3461-C849-8554-33342492A571}" srcOrd="0" destOrd="0" presId="urn:microsoft.com/office/officeart/2008/layout/LinedList"/>
    <dgm:cxn modelId="{617B5D58-08FB-C448-BCB1-56C248C3EDF4}" type="presOf" srcId="{03F4E935-6BE6-4F74-94B8-D62E56ADAF60}" destId="{EA22F835-AD23-B646-86C8-56FA23FFDEC5}" srcOrd="0" destOrd="0" presId="urn:microsoft.com/office/officeart/2008/layout/LinedList"/>
    <dgm:cxn modelId="{5AF4877B-0F75-4C8E-8FFD-00FDC8B027CF}" srcId="{E01925AF-AF01-4A63-908B-F62CD7E0E5A8}" destId="{F34D3213-15B9-4170-BE4D-0E5BD5E98147}" srcOrd="4" destOrd="0" parTransId="{DF074F12-5971-4969-9316-6B2F8A17F1CF}" sibTransId="{E8D8E906-63CD-4350-B5B8-D71F323607EE}"/>
    <dgm:cxn modelId="{DA24EB8C-9CBA-4D7E-BF58-11D7A92189D3}" srcId="{E01925AF-AF01-4A63-908B-F62CD7E0E5A8}" destId="{6197AF14-EDBC-42BA-86BB-925F886F4AF1}" srcOrd="6" destOrd="0" parTransId="{5FB466A3-2CC1-4187-8D9D-F736C6CB47BC}" sibTransId="{D32158B7-7853-474D-AF35-DF80277F9F1E}"/>
    <dgm:cxn modelId="{A8DA7591-1829-8749-B23D-78E3330D9784}" type="presOf" srcId="{03470BC9-0879-4F81-83F4-0729D7B265AC}" destId="{9D55AFBE-E5E2-6243-A857-A478D76739AC}" srcOrd="0" destOrd="0" presId="urn:microsoft.com/office/officeart/2008/layout/LinedList"/>
    <dgm:cxn modelId="{47D3FAA1-D519-48EC-ADB2-87194947E198}" srcId="{E01925AF-AF01-4A63-908B-F62CD7E0E5A8}" destId="{84CFF270-8083-40F0-B7F7-0EE10B7B5AF0}" srcOrd="9" destOrd="0" parTransId="{AC4EB6F0-386A-48D4-AD1A-55E1D1104B51}" sibTransId="{8B4A6001-6349-40AF-AE93-E22373FD1F70}"/>
    <dgm:cxn modelId="{1F1C64A5-9E75-4DBF-918F-3FEC944816EE}" srcId="{E01925AF-AF01-4A63-908B-F62CD7E0E5A8}" destId="{C1F4D4CB-B0CE-40B5-AD9B-1B1C396BE35F}" srcOrd="10" destOrd="0" parTransId="{46A67F4E-2516-4761-8F66-210123841C00}" sibTransId="{1E760F00-1098-4A6F-9899-9DE4D6DA44BE}"/>
    <dgm:cxn modelId="{97F395A7-A634-AF48-B3B7-849DCC1B5D14}" type="presOf" srcId="{84CFF270-8083-40F0-B7F7-0EE10B7B5AF0}" destId="{AFC4B38A-D642-8C4C-BCB4-59B31DDC7994}" srcOrd="0" destOrd="0" presId="urn:microsoft.com/office/officeart/2008/layout/LinedList"/>
    <dgm:cxn modelId="{BEBD18B5-B12B-A044-9156-12B157EA74EA}" type="presOf" srcId="{C1F4D4CB-B0CE-40B5-AD9B-1B1C396BE35F}" destId="{AE723753-E7E3-6640-A2D1-1DC4644C3AB7}" srcOrd="0" destOrd="0" presId="urn:microsoft.com/office/officeart/2008/layout/LinedList"/>
    <dgm:cxn modelId="{479E32C9-895E-46D8-AB9B-A2B41B91B0B9}" srcId="{E01925AF-AF01-4A63-908B-F62CD7E0E5A8}" destId="{0EDF4D9F-8314-4664-9619-12FC49DBC85D}" srcOrd="7" destOrd="0" parTransId="{FB542877-E0C8-477B-96F7-CDCDEC779E2F}" sibTransId="{3549A826-C0E1-4F4F-A950-06BA672C6AB2}"/>
    <dgm:cxn modelId="{C1B7AAD1-C52C-3B40-B5A7-87FCD2A584AD}" type="presOf" srcId="{E01925AF-AF01-4A63-908B-F62CD7E0E5A8}" destId="{B98D877D-0825-A44B-93B9-9EA56BAF9EFF}" srcOrd="0" destOrd="0" presId="urn:microsoft.com/office/officeart/2008/layout/LinedList"/>
    <dgm:cxn modelId="{4C605AD8-0EB5-CD4D-8ABE-B31D99004831}" type="presOf" srcId="{6197AF14-EDBC-42BA-86BB-925F886F4AF1}" destId="{57457A36-0C83-6047-AC3F-30A26AC2CFBF}" srcOrd="0" destOrd="0" presId="urn:microsoft.com/office/officeart/2008/layout/LinedList"/>
    <dgm:cxn modelId="{31146BDD-3232-4B2F-9656-BA1863E06290}" srcId="{E01925AF-AF01-4A63-908B-F62CD7E0E5A8}" destId="{2E819B33-4251-44E1-81CB-E3B9A25AA9F4}" srcOrd="3" destOrd="0" parTransId="{FA0BFFDB-2730-4900-8488-B559574330C4}" sibTransId="{BA5158BD-6F40-4DAA-BC1D-923196AB1936}"/>
    <dgm:cxn modelId="{160FB0E3-D399-4334-956F-32E561AD9027}" srcId="{E01925AF-AF01-4A63-908B-F62CD7E0E5A8}" destId="{03470BC9-0879-4F81-83F4-0729D7B265AC}" srcOrd="2" destOrd="0" parTransId="{B11D1893-ECCA-471A-BDC9-BF5E066D728E}" sibTransId="{C4A0AAC1-D4A4-4317-BC1A-292BBFC049DB}"/>
    <dgm:cxn modelId="{53864AEE-C281-468B-8B97-0E2528E1E245}" srcId="{E01925AF-AF01-4A63-908B-F62CD7E0E5A8}" destId="{2C044DD1-7CB6-42DF-8361-847CD8AB622D}" srcOrd="5" destOrd="0" parTransId="{964CC7A2-13D3-4CF1-9171-6D73679DEF7E}" sibTransId="{B9584A59-A08F-4553-BD29-82EB95DA912A}"/>
    <dgm:cxn modelId="{A9683AF8-8D65-4B41-B6B3-70F22550BB69}" type="presOf" srcId="{2E819B33-4251-44E1-81CB-E3B9A25AA9F4}" destId="{F705F479-BF28-374F-9E6C-A6C176AD0898}" srcOrd="0" destOrd="0" presId="urn:microsoft.com/office/officeart/2008/layout/LinedList"/>
    <dgm:cxn modelId="{912185FD-A20D-4DB9-BE8B-FEFF375DE29F}" srcId="{E01925AF-AF01-4A63-908B-F62CD7E0E5A8}" destId="{525F9303-9547-4E8A-8A30-9DA8CB09AFAC}" srcOrd="8" destOrd="0" parTransId="{340FC4EF-FF2C-41DB-877E-31250819C9B1}" sibTransId="{2F9060AF-DF38-4C39-8093-BF9BDC5EEB47}"/>
    <dgm:cxn modelId="{C3C0049F-F224-3F40-984A-3877EA802551}" type="presParOf" srcId="{B98D877D-0825-A44B-93B9-9EA56BAF9EFF}" destId="{C402A11A-67FC-9C47-958C-B19BB49502B4}" srcOrd="0" destOrd="0" presId="urn:microsoft.com/office/officeart/2008/layout/LinedList"/>
    <dgm:cxn modelId="{72AC4CD1-DCCD-8E49-99B6-C2C8EA3AEE02}" type="presParOf" srcId="{B98D877D-0825-A44B-93B9-9EA56BAF9EFF}" destId="{91B69CB7-3E89-DB47-8287-9C345D5EBEED}" srcOrd="1" destOrd="0" presId="urn:microsoft.com/office/officeart/2008/layout/LinedList"/>
    <dgm:cxn modelId="{A71CB32B-5577-CA40-9820-621E3B8B0280}" type="presParOf" srcId="{91B69CB7-3E89-DB47-8287-9C345D5EBEED}" destId="{EA22F835-AD23-B646-86C8-56FA23FFDEC5}" srcOrd="0" destOrd="0" presId="urn:microsoft.com/office/officeart/2008/layout/LinedList"/>
    <dgm:cxn modelId="{302E85DC-A1E0-A14A-96FA-F07CEFB93264}" type="presParOf" srcId="{91B69CB7-3E89-DB47-8287-9C345D5EBEED}" destId="{C7F550F3-11C5-2D4A-99E9-6E11D0A2230E}" srcOrd="1" destOrd="0" presId="urn:microsoft.com/office/officeart/2008/layout/LinedList"/>
    <dgm:cxn modelId="{5AFACC17-4085-F04F-BB77-C58153EFD7B1}" type="presParOf" srcId="{B98D877D-0825-A44B-93B9-9EA56BAF9EFF}" destId="{B111482A-FCF9-2A48-A3E9-1B444128A8CC}" srcOrd="2" destOrd="0" presId="urn:microsoft.com/office/officeart/2008/layout/LinedList"/>
    <dgm:cxn modelId="{6EA69B0E-C370-5946-9C2A-FDD516F26FBC}" type="presParOf" srcId="{B98D877D-0825-A44B-93B9-9EA56BAF9EFF}" destId="{6C571578-CEEA-6A42-9E9D-93EFCA564CCC}" srcOrd="3" destOrd="0" presId="urn:microsoft.com/office/officeart/2008/layout/LinedList"/>
    <dgm:cxn modelId="{0CE29250-B579-F242-B3AB-EEF68EDC3285}" type="presParOf" srcId="{6C571578-CEEA-6A42-9E9D-93EFCA564CCC}" destId="{2E66C0D2-83A2-1142-8F5C-68557A2D42D0}" srcOrd="0" destOrd="0" presId="urn:microsoft.com/office/officeart/2008/layout/LinedList"/>
    <dgm:cxn modelId="{72F99993-3DD4-0D46-BE88-15073908B6FE}" type="presParOf" srcId="{6C571578-CEEA-6A42-9E9D-93EFCA564CCC}" destId="{CF260CE9-57F9-F14D-A006-CCFE1B46207D}" srcOrd="1" destOrd="0" presId="urn:microsoft.com/office/officeart/2008/layout/LinedList"/>
    <dgm:cxn modelId="{742BE787-0DF2-A44C-9E96-1DA41141B3BA}" type="presParOf" srcId="{B98D877D-0825-A44B-93B9-9EA56BAF9EFF}" destId="{56091722-CD15-D744-AC37-3FEBD07F586C}" srcOrd="4" destOrd="0" presId="urn:microsoft.com/office/officeart/2008/layout/LinedList"/>
    <dgm:cxn modelId="{D368E40F-BBDC-DE46-9C26-6DC7A2B7AA2A}" type="presParOf" srcId="{B98D877D-0825-A44B-93B9-9EA56BAF9EFF}" destId="{1D829DF6-25BA-7A4A-A2BB-51D0B100BCC1}" srcOrd="5" destOrd="0" presId="urn:microsoft.com/office/officeart/2008/layout/LinedList"/>
    <dgm:cxn modelId="{CB79773C-B1C9-3044-9276-44D803802192}" type="presParOf" srcId="{1D829DF6-25BA-7A4A-A2BB-51D0B100BCC1}" destId="{9D55AFBE-E5E2-6243-A857-A478D76739AC}" srcOrd="0" destOrd="0" presId="urn:microsoft.com/office/officeart/2008/layout/LinedList"/>
    <dgm:cxn modelId="{6D3BA0B3-98CF-8043-954D-416C37DF28E4}" type="presParOf" srcId="{1D829DF6-25BA-7A4A-A2BB-51D0B100BCC1}" destId="{C62FEEA0-45A7-294C-9EF7-9E32AB4790D9}" srcOrd="1" destOrd="0" presId="urn:microsoft.com/office/officeart/2008/layout/LinedList"/>
    <dgm:cxn modelId="{E35F9AAB-8F9D-9E4F-97BF-D5DA7C4CD0B6}" type="presParOf" srcId="{B98D877D-0825-A44B-93B9-9EA56BAF9EFF}" destId="{9C42ABBD-75B3-DA43-8AEB-CE50964DA3C0}" srcOrd="6" destOrd="0" presId="urn:microsoft.com/office/officeart/2008/layout/LinedList"/>
    <dgm:cxn modelId="{C92B9FA9-FC30-F946-8BAE-21A8541EAF8C}" type="presParOf" srcId="{B98D877D-0825-A44B-93B9-9EA56BAF9EFF}" destId="{71DBBD51-1702-5147-B4E3-D9613D1077A3}" srcOrd="7" destOrd="0" presId="urn:microsoft.com/office/officeart/2008/layout/LinedList"/>
    <dgm:cxn modelId="{9F31EF0F-64E3-9247-AF30-9C7065ADEFBF}" type="presParOf" srcId="{71DBBD51-1702-5147-B4E3-D9613D1077A3}" destId="{F705F479-BF28-374F-9E6C-A6C176AD0898}" srcOrd="0" destOrd="0" presId="urn:microsoft.com/office/officeart/2008/layout/LinedList"/>
    <dgm:cxn modelId="{A14AB616-E67B-FB4D-B996-E27F7D662F37}" type="presParOf" srcId="{71DBBD51-1702-5147-B4E3-D9613D1077A3}" destId="{D45666C2-53DB-094D-AAD7-3BADD8D44124}" srcOrd="1" destOrd="0" presId="urn:microsoft.com/office/officeart/2008/layout/LinedList"/>
    <dgm:cxn modelId="{5D91E08B-62E2-5D47-A948-382C815926DF}" type="presParOf" srcId="{B98D877D-0825-A44B-93B9-9EA56BAF9EFF}" destId="{79B7F76B-88AE-CE4A-9116-7A89720D25EC}" srcOrd="8" destOrd="0" presId="urn:microsoft.com/office/officeart/2008/layout/LinedList"/>
    <dgm:cxn modelId="{E4E2671C-1205-6442-AE17-02E7D869B740}" type="presParOf" srcId="{B98D877D-0825-A44B-93B9-9EA56BAF9EFF}" destId="{654553C4-F074-4E44-8E9E-9D14833A3532}" srcOrd="9" destOrd="0" presId="urn:microsoft.com/office/officeart/2008/layout/LinedList"/>
    <dgm:cxn modelId="{34E49A1F-6091-1C4B-B487-05C3FC00C281}" type="presParOf" srcId="{654553C4-F074-4E44-8E9E-9D14833A3532}" destId="{96178E23-3461-C849-8554-33342492A571}" srcOrd="0" destOrd="0" presId="urn:microsoft.com/office/officeart/2008/layout/LinedList"/>
    <dgm:cxn modelId="{E42732AD-9109-0147-9319-1912000F0435}" type="presParOf" srcId="{654553C4-F074-4E44-8E9E-9D14833A3532}" destId="{722A402C-4165-114E-9541-CA4B6EB61BD7}" srcOrd="1" destOrd="0" presId="urn:microsoft.com/office/officeart/2008/layout/LinedList"/>
    <dgm:cxn modelId="{604541C8-2D7A-F54A-959C-E374E6EDCE0F}" type="presParOf" srcId="{B98D877D-0825-A44B-93B9-9EA56BAF9EFF}" destId="{000D9371-3FE1-ED41-BF03-54B55FDA2905}" srcOrd="10" destOrd="0" presId="urn:microsoft.com/office/officeart/2008/layout/LinedList"/>
    <dgm:cxn modelId="{B4B00349-6578-844E-9FFE-A8FD1EE94A1D}" type="presParOf" srcId="{B98D877D-0825-A44B-93B9-9EA56BAF9EFF}" destId="{682715BF-8742-3743-85E0-0FC90502E537}" srcOrd="11" destOrd="0" presId="urn:microsoft.com/office/officeart/2008/layout/LinedList"/>
    <dgm:cxn modelId="{E87C0D82-C18A-5348-BBE5-7DC02A3AC3B5}" type="presParOf" srcId="{682715BF-8742-3743-85E0-0FC90502E537}" destId="{0E2E53A8-83BD-484F-AE93-374C08F1F8E4}" srcOrd="0" destOrd="0" presId="urn:microsoft.com/office/officeart/2008/layout/LinedList"/>
    <dgm:cxn modelId="{79124140-9A89-1A4D-ABE4-AEAEBE59FAB8}" type="presParOf" srcId="{682715BF-8742-3743-85E0-0FC90502E537}" destId="{22C0CCB1-FF70-8448-AF14-3215ADB50498}" srcOrd="1" destOrd="0" presId="urn:microsoft.com/office/officeart/2008/layout/LinedList"/>
    <dgm:cxn modelId="{F9EFDCE3-F86D-3E44-9D2E-B7F34A3EC78B}" type="presParOf" srcId="{B98D877D-0825-A44B-93B9-9EA56BAF9EFF}" destId="{B803811E-A570-274B-B9F9-0E44F120C9DC}" srcOrd="12" destOrd="0" presId="urn:microsoft.com/office/officeart/2008/layout/LinedList"/>
    <dgm:cxn modelId="{5CD22BDF-5749-5E40-88DA-58B83D5B380F}" type="presParOf" srcId="{B98D877D-0825-A44B-93B9-9EA56BAF9EFF}" destId="{143CD94C-4D40-774C-AE48-54928B99994D}" srcOrd="13" destOrd="0" presId="urn:microsoft.com/office/officeart/2008/layout/LinedList"/>
    <dgm:cxn modelId="{86391F00-CBA8-4444-8D98-A3B5240356B9}" type="presParOf" srcId="{143CD94C-4D40-774C-AE48-54928B99994D}" destId="{57457A36-0C83-6047-AC3F-30A26AC2CFBF}" srcOrd="0" destOrd="0" presId="urn:microsoft.com/office/officeart/2008/layout/LinedList"/>
    <dgm:cxn modelId="{72968C92-0890-9844-91C0-988ADBCFA6DC}" type="presParOf" srcId="{143CD94C-4D40-774C-AE48-54928B99994D}" destId="{A7851EBC-1895-5E43-986B-4DD9D8F49186}" srcOrd="1" destOrd="0" presId="urn:microsoft.com/office/officeart/2008/layout/LinedList"/>
    <dgm:cxn modelId="{87DD2A67-9CB0-E44B-9B09-8742E7B78697}" type="presParOf" srcId="{B98D877D-0825-A44B-93B9-9EA56BAF9EFF}" destId="{8BB4D1EC-19D3-724C-8A73-FB927F1CBE2B}" srcOrd="14" destOrd="0" presId="urn:microsoft.com/office/officeart/2008/layout/LinedList"/>
    <dgm:cxn modelId="{94B5FAB7-E902-EE41-8D91-4CDE7FDD285F}" type="presParOf" srcId="{B98D877D-0825-A44B-93B9-9EA56BAF9EFF}" destId="{9B1F81AA-59A1-FE4A-A96B-249496D1F656}" srcOrd="15" destOrd="0" presId="urn:microsoft.com/office/officeart/2008/layout/LinedList"/>
    <dgm:cxn modelId="{9BFD03EB-4E55-1944-9F47-1AC0764F9992}" type="presParOf" srcId="{9B1F81AA-59A1-FE4A-A96B-249496D1F656}" destId="{735F0FFF-386B-0E45-B159-EE895A933D9B}" srcOrd="0" destOrd="0" presId="urn:microsoft.com/office/officeart/2008/layout/LinedList"/>
    <dgm:cxn modelId="{205A3370-CA78-1348-A35A-2A2FE006641B}" type="presParOf" srcId="{9B1F81AA-59A1-FE4A-A96B-249496D1F656}" destId="{2F21E26C-1CB5-BF41-BEFA-0CFDF1197A45}" srcOrd="1" destOrd="0" presId="urn:microsoft.com/office/officeart/2008/layout/LinedList"/>
    <dgm:cxn modelId="{D4967484-48D7-5B42-8752-6F70BA104FD0}" type="presParOf" srcId="{B98D877D-0825-A44B-93B9-9EA56BAF9EFF}" destId="{7F6F0C21-F30D-524F-BFE2-4240BE01F4A7}" srcOrd="16" destOrd="0" presId="urn:microsoft.com/office/officeart/2008/layout/LinedList"/>
    <dgm:cxn modelId="{5CAF0E30-CDCD-0244-BF97-4C4E1E8B87B1}" type="presParOf" srcId="{B98D877D-0825-A44B-93B9-9EA56BAF9EFF}" destId="{3A690A0C-A22C-CA48-ACE7-53F14F2F5821}" srcOrd="17" destOrd="0" presId="urn:microsoft.com/office/officeart/2008/layout/LinedList"/>
    <dgm:cxn modelId="{14909B58-F130-8642-A66B-92C86651F29C}" type="presParOf" srcId="{3A690A0C-A22C-CA48-ACE7-53F14F2F5821}" destId="{26CE9130-0B55-8243-8416-0BE40334F8DE}" srcOrd="0" destOrd="0" presId="urn:microsoft.com/office/officeart/2008/layout/LinedList"/>
    <dgm:cxn modelId="{33D51C7C-CC89-3B4C-A30F-5E2955541D4A}" type="presParOf" srcId="{3A690A0C-A22C-CA48-ACE7-53F14F2F5821}" destId="{031A175B-5FA1-6A46-ACA1-E080118B9808}" srcOrd="1" destOrd="0" presId="urn:microsoft.com/office/officeart/2008/layout/LinedList"/>
    <dgm:cxn modelId="{D6329C0A-821A-4B46-AD4B-9EDF18CBB41C}" type="presParOf" srcId="{B98D877D-0825-A44B-93B9-9EA56BAF9EFF}" destId="{48F40119-4AB7-C44E-8737-AE73D78C83A3}" srcOrd="18" destOrd="0" presId="urn:microsoft.com/office/officeart/2008/layout/LinedList"/>
    <dgm:cxn modelId="{EB726E51-0BED-B443-B5AB-E0B3748F99F4}" type="presParOf" srcId="{B98D877D-0825-A44B-93B9-9EA56BAF9EFF}" destId="{8DD8C90E-7E0A-F042-9F4E-4EE981079E26}" srcOrd="19" destOrd="0" presId="urn:microsoft.com/office/officeart/2008/layout/LinedList"/>
    <dgm:cxn modelId="{6A1978F0-A5E4-2B40-BDF9-1C71A2DEAA73}" type="presParOf" srcId="{8DD8C90E-7E0A-F042-9F4E-4EE981079E26}" destId="{AFC4B38A-D642-8C4C-BCB4-59B31DDC7994}" srcOrd="0" destOrd="0" presId="urn:microsoft.com/office/officeart/2008/layout/LinedList"/>
    <dgm:cxn modelId="{2A2714E3-9FAC-554F-9009-DF500E06E826}" type="presParOf" srcId="{8DD8C90E-7E0A-F042-9F4E-4EE981079E26}" destId="{1FD85820-EC09-3740-A582-CF8474D53647}" srcOrd="1" destOrd="0" presId="urn:microsoft.com/office/officeart/2008/layout/LinedList"/>
    <dgm:cxn modelId="{362AE543-4978-DC49-8CCD-8C55706EE2C0}" type="presParOf" srcId="{B98D877D-0825-A44B-93B9-9EA56BAF9EFF}" destId="{EE50D0F4-E8A3-D744-9922-796816CF9E9F}" srcOrd="20" destOrd="0" presId="urn:microsoft.com/office/officeart/2008/layout/LinedList"/>
    <dgm:cxn modelId="{620D62D0-6D89-E148-B9DE-2B1B112FDC6F}" type="presParOf" srcId="{B98D877D-0825-A44B-93B9-9EA56BAF9EFF}" destId="{24B0F757-9E36-3C46-AD9B-1AFAEB93DFC5}" srcOrd="21" destOrd="0" presId="urn:microsoft.com/office/officeart/2008/layout/LinedList"/>
    <dgm:cxn modelId="{56DD7B9C-70C5-9349-BFC3-5C6F11E5FD6F}" type="presParOf" srcId="{24B0F757-9E36-3C46-AD9B-1AFAEB93DFC5}" destId="{AE723753-E7E3-6640-A2D1-1DC4644C3AB7}" srcOrd="0" destOrd="0" presId="urn:microsoft.com/office/officeart/2008/layout/LinedList"/>
    <dgm:cxn modelId="{4D22C0CC-A023-0A4E-AB6F-66ECC60F91A4}" type="presParOf" srcId="{24B0F757-9E36-3C46-AD9B-1AFAEB93DFC5}" destId="{B8F7DBB9-A84D-AB47-84BF-869264874C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94E57A-25D5-4EEA-96A2-D904DCF6803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C3593D-39B1-44F6-9D09-F392C328E627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Acting on impulse (too quickly)</a:t>
          </a:r>
        </a:p>
      </dgm:t>
    </dgm:pt>
    <dgm:pt modelId="{DC61A9A5-D411-46D8-9A41-5053EED5CDEA}" type="parTrans" cxnId="{D1D04D80-B0D0-4F5E-B80D-DB9F9A0E974A}">
      <dgm:prSet/>
      <dgm:spPr/>
      <dgm:t>
        <a:bodyPr/>
        <a:lstStyle/>
        <a:p>
          <a:endParaRPr lang="en-GB"/>
        </a:p>
      </dgm:t>
    </dgm:pt>
    <dgm:pt modelId="{ECE04D45-EF51-45C0-8BAA-9ACBB11CD2D6}" type="sibTrans" cxnId="{D1D04D80-B0D0-4F5E-B80D-DB9F9A0E974A}">
      <dgm:prSet/>
      <dgm:spPr/>
      <dgm:t>
        <a:bodyPr/>
        <a:lstStyle/>
        <a:p>
          <a:endParaRPr lang="en-GB"/>
        </a:p>
      </dgm:t>
    </dgm:pt>
    <dgm:pt modelId="{C449062E-D517-4FF5-AF00-8FF7E4732C0E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Risk avoidance</a:t>
          </a:r>
        </a:p>
      </dgm:t>
    </dgm:pt>
    <dgm:pt modelId="{8F160414-3AD7-4D6E-B3EF-75E813DAFDA8}" type="parTrans" cxnId="{75C6F305-0E13-4C34-87F8-57F8DDA666B1}">
      <dgm:prSet/>
      <dgm:spPr/>
      <dgm:t>
        <a:bodyPr/>
        <a:lstStyle/>
        <a:p>
          <a:endParaRPr lang="en-GB"/>
        </a:p>
      </dgm:t>
    </dgm:pt>
    <dgm:pt modelId="{F3B20F20-2F87-4A8E-A766-A2A14498FBE3}" type="sibTrans" cxnId="{75C6F305-0E13-4C34-87F8-57F8DDA666B1}">
      <dgm:prSet/>
      <dgm:spPr/>
      <dgm:t>
        <a:bodyPr/>
        <a:lstStyle/>
        <a:p>
          <a:endParaRPr lang="en-GB"/>
        </a:p>
      </dgm:t>
    </dgm:pt>
    <dgm:pt modelId="{F5C2A1E8-7D02-4798-942A-27591C56FA10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Ignorance</a:t>
          </a:r>
        </a:p>
      </dgm:t>
    </dgm:pt>
    <dgm:pt modelId="{35D71E85-7886-4FB6-A10A-B57D7C2EAE8A}" type="parTrans" cxnId="{BCF35FFB-E6A4-4E67-ABED-4BD4520B567B}">
      <dgm:prSet/>
      <dgm:spPr/>
      <dgm:t>
        <a:bodyPr/>
        <a:lstStyle/>
        <a:p>
          <a:endParaRPr lang="en-GB"/>
        </a:p>
      </dgm:t>
    </dgm:pt>
    <dgm:pt modelId="{605B86BE-4103-4D8B-A6D4-5250E11DB082}" type="sibTrans" cxnId="{BCF35FFB-E6A4-4E67-ABED-4BD4520B567B}">
      <dgm:prSet/>
      <dgm:spPr/>
      <dgm:t>
        <a:bodyPr/>
        <a:lstStyle/>
        <a:p>
          <a:endParaRPr lang="en-GB"/>
        </a:p>
      </dgm:t>
    </dgm:pt>
    <dgm:pt modelId="{B8B45507-C853-4A40-82FF-2C16D7E5F2F3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Halo effect – decision maker is an expert in one field &amp; so therefore “good at everything” </a:t>
          </a:r>
        </a:p>
      </dgm:t>
    </dgm:pt>
    <dgm:pt modelId="{0A3C6D9D-F1AC-4923-ACCB-2CCD1624A634}" type="parTrans" cxnId="{8401689A-78BD-4A6F-941A-FF38497AFBE0}">
      <dgm:prSet/>
      <dgm:spPr/>
      <dgm:t>
        <a:bodyPr/>
        <a:lstStyle/>
        <a:p>
          <a:endParaRPr lang="en-GB"/>
        </a:p>
      </dgm:t>
    </dgm:pt>
    <dgm:pt modelId="{EBECFD55-636C-411C-8711-6FA3A74E037D}" type="sibTrans" cxnId="{8401689A-78BD-4A6F-941A-FF38497AFBE0}">
      <dgm:prSet/>
      <dgm:spPr/>
      <dgm:t>
        <a:bodyPr/>
        <a:lstStyle/>
        <a:p>
          <a:endParaRPr lang="en-GB"/>
        </a:p>
      </dgm:t>
    </dgm:pt>
    <dgm:pt modelId="{5475F856-05B6-478B-BE10-D7332FB45B69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Being a decision making loner</a:t>
          </a:r>
        </a:p>
      </dgm:t>
    </dgm:pt>
    <dgm:pt modelId="{BDA3766D-C358-4F0B-B11F-68CB84730753}" type="parTrans" cxnId="{BFA659D5-ED81-402E-A886-E3AF764344B2}">
      <dgm:prSet/>
      <dgm:spPr/>
      <dgm:t>
        <a:bodyPr/>
        <a:lstStyle/>
        <a:p>
          <a:endParaRPr lang="en-GB"/>
        </a:p>
      </dgm:t>
    </dgm:pt>
    <dgm:pt modelId="{0D1C8D7B-73D1-40E8-A8DB-538BFB2F8115}" type="sibTrans" cxnId="{BFA659D5-ED81-402E-A886-E3AF764344B2}">
      <dgm:prSet/>
      <dgm:spPr/>
      <dgm:t>
        <a:bodyPr/>
        <a:lstStyle/>
        <a:p>
          <a:endParaRPr lang="en-GB"/>
        </a:p>
      </dgm:t>
    </dgm:pt>
    <dgm:pt modelId="{4F8098CE-731F-43E4-B8E7-3AF855BE2DD2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 “one solution” decision maker</a:t>
          </a:r>
        </a:p>
      </dgm:t>
    </dgm:pt>
    <dgm:pt modelId="{5E3D9828-7525-4CA3-99C7-E2092F5D36DF}" type="parTrans" cxnId="{72298482-8D51-4B57-9952-D27177231443}">
      <dgm:prSet/>
      <dgm:spPr/>
      <dgm:t>
        <a:bodyPr/>
        <a:lstStyle/>
        <a:p>
          <a:endParaRPr lang="en-GB"/>
        </a:p>
      </dgm:t>
    </dgm:pt>
    <dgm:pt modelId="{1C560705-659B-4F4C-A00C-657072C906BB}" type="sibTrans" cxnId="{72298482-8D51-4B57-9952-D27177231443}">
      <dgm:prSet/>
      <dgm:spPr/>
      <dgm:t>
        <a:bodyPr/>
        <a:lstStyle/>
        <a:p>
          <a:endParaRPr lang="en-GB"/>
        </a:p>
      </dgm:t>
    </dgm:pt>
    <dgm:pt modelId="{360E53D8-7848-4002-82EF-1103B26A30A1}" type="pres">
      <dgm:prSet presAssocID="{0094E57A-25D5-4EEA-96A2-D904DCF6803A}" presName="diagram" presStyleCnt="0">
        <dgm:presLayoutVars>
          <dgm:dir/>
          <dgm:resizeHandles val="exact"/>
        </dgm:presLayoutVars>
      </dgm:prSet>
      <dgm:spPr/>
    </dgm:pt>
    <dgm:pt modelId="{9A6F0F89-9735-4B49-AA76-5D8312E095AB}" type="pres">
      <dgm:prSet presAssocID="{01C3593D-39B1-44F6-9D09-F392C328E627}" presName="node" presStyleLbl="node1" presStyleIdx="0" presStyleCnt="6">
        <dgm:presLayoutVars>
          <dgm:bulletEnabled val="1"/>
        </dgm:presLayoutVars>
      </dgm:prSet>
      <dgm:spPr/>
    </dgm:pt>
    <dgm:pt modelId="{49EDD1C1-965D-4596-AE2A-259A866D61E4}" type="pres">
      <dgm:prSet presAssocID="{ECE04D45-EF51-45C0-8BAA-9ACBB11CD2D6}" presName="sibTrans" presStyleCnt="0"/>
      <dgm:spPr/>
    </dgm:pt>
    <dgm:pt modelId="{EC86D6C9-94F5-4ACE-B0C4-92D3FA458DF7}" type="pres">
      <dgm:prSet presAssocID="{C449062E-D517-4FF5-AF00-8FF7E4732C0E}" presName="node" presStyleLbl="node1" presStyleIdx="1" presStyleCnt="6">
        <dgm:presLayoutVars>
          <dgm:bulletEnabled val="1"/>
        </dgm:presLayoutVars>
      </dgm:prSet>
      <dgm:spPr/>
    </dgm:pt>
    <dgm:pt modelId="{0B1CD803-D2C6-4593-8BA8-35388B152692}" type="pres">
      <dgm:prSet presAssocID="{F3B20F20-2F87-4A8E-A766-A2A14498FBE3}" presName="sibTrans" presStyleCnt="0"/>
      <dgm:spPr/>
    </dgm:pt>
    <dgm:pt modelId="{E686DA8D-7E3B-4004-B1EF-EC67D542A6EA}" type="pres">
      <dgm:prSet presAssocID="{F5C2A1E8-7D02-4798-942A-27591C56FA10}" presName="node" presStyleLbl="node1" presStyleIdx="2" presStyleCnt="6">
        <dgm:presLayoutVars>
          <dgm:bulletEnabled val="1"/>
        </dgm:presLayoutVars>
      </dgm:prSet>
      <dgm:spPr/>
    </dgm:pt>
    <dgm:pt modelId="{BFFE2E34-0BBE-481D-89BA-771ACED9CA16}" type="pres">
      <dgm:prSet presAssocID="{605B86BE-4103-4D8B-A6D4-5250E11DB082}" presName="sibTrans" presStyleCnt="0"/>
      <dgm:spPr/>
    </dgm:pt>
    <dgm:pt modelId="{DA996DD0-AE7B-43AA-9560-6D54108B0462}" type="pres">
      <dgm:prSet presAssocID="{B8B45507-C853-4A40-82FF-2C16D7E5F2F3}" presName="node" presStyleLbl="node1" presStyleIdx="3" presStyleCnt="6">
        <dgm:presLayoutVars>
          <dgm:bulletEnabled val="1"/>
        </dgm:presLayoutVars>
      </dgm:prSet>
      <dgm:spPr/>
    </dgm:pt>
    <dgm:pt modelId="{29DD67DB-C488-48BD-B224-9396628E9DD1}" type="pres">
      <dgm:prSet presAssocID="{EBECFD55-636C-411C-8711-6FA3A74E037D}" presName="sibTrans" presStyleCnt="0"/>
      <dgm:spPr/>
    </dgm:pt>
    <dgm:pt modelId="{8C879395-05C2-40A4-A160-C5422DB2C615}" type="pres">
      <dgm:prSet presAssocID="{5475F856-05B6-478B-BE10-D7332FB45B69}" presName="node" presStyleLbl="node1" presStyleIdx="4" presStyleCnt="6">
        <dgm:presLayoutVars>
          <dgm:bulletEnabled val="1"/>
        </dgm:presLayoutVars>
      </dgm:prSet>
      <dgm:spPr/>
    </dgm:pt>
    <dgm:pt modelId="{83776AF4-6804-4282-AA1A-1A56B70BBE19}" type="pres">
      <dgm:prSet presAssocID="{0D1C8D7B-73D1-40E8-A8DB-538BFB2F8115}" presName="sibTrans" presStyleCnt="0"/>
      <dgm:spPr/>
    </dgm:pt>
    <dgm:pt modelId="{994F2877-6350-4B48-A72E-F28D2962CC4F}" type="pres">
      <dgm:prSet presAssocID="{4F8098CE-731F-43E4-B8E7-3AF855BE2DD2}" presName="node" presStyleLbl="node1" presStyleIdx="5" presStyleCnt="6">
        <dgm:presLayoutVars>
          <dgm:bulletEnabled val="1"/>
        </dgm:presLayoutVars>
      </dgm:prSet>
      <dgm:spPr/>
    </dgm:pt>
  </dgm:ptLst>
  <dgm:cxnLst>
    <dgm:cxn modelId="{75C6F305-0E13-4C34-87F8-57F8DDA666B1}" srcId="{0094E57A-25D5-4EEA-96A2-D904DCF6803A}" destId="{C449062E-D517-4FF5-AF00-8FF7E4732C0E}" srcOrd="1" destOrd="0" parTransId="{8F160414-3AD7-4D6E-B3EF-75E813DAFDA8}" sibTransId="{F3B20F20-2F87-4A8E-A766-A2A14498FBE3}"/>
    <dgm:cxn modelId="{103F7D29-DF31-4571-9ECD-7683C3C1CC65}" type="presOf" srcId="{B8B45507-C853-4A40-82FF-2C16D7E5F2F3}" destId="{DA996DD0-AE7B-43AA-9560-6D54108B0462}" srcOrd="0" destOrd="0" presId="urn:microsoft.com/office/officeart/2005/8/layout/default"/>
    <dgm:cxn modelId="{BA356A42-7346-44B9-8E8B-5F344A224EF3}" type="presOf" srcId="{01C3593D-39B1-44F6-9D09-F392C328E627}" destId="{9A6F0F89-9735-4B49-AA76-5D8312E095AB}" srcOrd="0" destOrd="0" presId="urn:microsoft.com/office/officeart/2005/8/layout/default"/>
    <dgm:cxn modelId="{D1D04D80-B0D0-4F5E-B80D-DB9F9A0E974A}" srcId="{0094E57A-25D5-4EEA-96A2-D904DCF6803A}" destId="{01C3593D-39B1-44F6-9D09-F392C328E627}" srcOrd="0" destOrd="0" parTransId="{DC61A9A5-D411-46D8-9A41-5053EED5CDEA}" sibTransId="{ECE04D45-EF51-45C0-8BAA-9ACBB11CD2D6}"/>
    <dgm:cxn modelId="{72298482-8D51-4B57-9952-D27177231443}" srcId="{0094E57A-25D5-4EEA-96A2-D904DCF6803A}" destId="{4F8098CE-731F-43E4-B8E7-3AF855BE2DD2}" srcOrd="5" destOrd="0" parTransId="{5E3D9828-7525-4CA3-99C7-E2092F5D36DF}" sibTransId="{1C560705-659B-4F4C-A00C-657072C906BB}"/>
    <dgm:cxn modelId="{74D5B992-2DC7-4625-8D74-263382957588}" type="presOf" srcId="{F5C2A1E8-7D02-4798-942A-27591C56FA10}" destId="{E686DA8D-7E3B-4004-B1EF-EC67D542A6EA}" srcOrd="0" destOrd="0" presId="urn:microsoft.com/office/officeart/2005/8/layout/default"/>
    <dgm:cxn modelId="{8401689A-78BD-4A6F-941A-FF38497AFBE0}" srcId="{0094E57A-25D5-4EEA-96A2-D904DCF6803A}" destId="{B8B45507-C853-4A40-82FF-2C16D7E5F2F3}" srcOrd="3" destOrd="0" parTransId="{0A3C6D9D-F1AC-4923-ACCB-2CCD1624A634}" sibTransId="{EBECFD55-636C-411C-8711-6FA3A74E037D}"/>
    <dgm:cxn modelId="{54C53C9F-AF98-4C56-9F44-AF6A6F549187}" type="presOf" srcId="{5475F856-05B6-478B-BE10-D7332FB45B69}" destId="{8C879395-05C2-40A4-A160-C5422DB2C615}" srcOrd="0" destOrd="0" presId="urn:microsoft.com/office/officeart/2005/8/layout/default"/>
    <dgm:cxn modelId="{C602A1A0-BECA-4214-BF28-32AC59305FDB}" type="presOf" srcId="{4F8098CE-731F-43E4-B8E7-3AF855BE2DD2}" destId="{994F2877-6350-4B48-A72E-F28D2962CC4F}" srcOrd="0" destOrd="0" presId="urn:microsoft.com/office/officeart/2005/8/layout/default"/>
    <dgm:cxn modelId="{846724BB-BAF8-428D-8399-291F99E41E8F}" type="presOf" srcId="{C449062E-D517-4FF5-AF00-8FF7E4732C0E}" destId="{EC86D6C9-94F5-4ACE-B0C4-92D3FA458DF7}" srcOrd="0" destOrd="0" presId="urn:microsoft.com/office/officeart/2005/8/layout/default"/>
    <dgm:cxn modelId="{049DBEBD-4A5C-4753-AD56-64E8A7254CD7}" type="presOf" srcId="{0094E57A-25D5-4EEA-96A2-D904DCF6803A}" destId="{360E53D8-7848-4002-82EF-1103B26A30A1}" srcOrd="0" destOrd="0" presId="urn:microsoft.com/office/officeart/2005/8/layout/default"/>
    <dgm:cxn modelId="{BFA659D5-ED81-402E-A886-E3AF764344B2}" srcId="{0094E57A-25D5-4EEA-96A2-D904DCF6803A}" destId="{5475F856-05B6-478B-BE10-D7332FB45B69}" srcOrd="4" destOrd="0" parTransId="{BDA3766D-C358-4F0B-B11F-68CB84730753}" sibTransId="{0D1C8D7B-73D1-40E8-A8DB-538BFB2F8115}"/>
    <dgm:cxn modelId="{BCF35FFB-E6A4-4E67-ABED-4BD4520B567B}" srcId="{0094E57A-25D5-4EEA-96A2-D904DCF6803A}" destId="{F5C2A1E8-7D02-4798-942A-27591C56FA10}" srcOrd="2" destOrd="0" parTransId="{35D71E85-7886-4FB6-A10A-B57D7C2EAE8A}" sibTransId="{605B86BE-4103-4D8B-A6D4-5250E11DB082}"/>
    <dgm:cxn modelId="{76B3C987-A2A6-4484-9DD7-A87EC104F999}" type="presParOf" srcId="{360E53D8-7848-4002-82EF-1103B26A30A1}" destId="{9A6F0F89-9735-4B49-AA76-5D8312E095AB}" srcOrd="0" destOrd="0" presId="urn:microsoft.com/office/officeart/2005/8/layout/default"/>
    <dgm:cxn modelId="{E94A858B-16B9-4D26-87B2-888C3F716BCF}" type="presParOf" srcId="{360E53D8-7848-4002-82EF-1103B26A30A1}" destId="{49EDD1C1-965D-4596-AE2A-259A866D61E4}" srcOrd="1" destOrd="0" presId="urn:microsoft.com/office/officeart/2005/8/layout/default"/>
    <dgm:cxn modelId="{BCD974FF-219F-4770-B76C-30E8AA235533}" type="presParOf" srcId="{360E53D8-7848-4002-82EF-1103B26A30A1}" destId="{EC86D6C9-94F5-4ACE-B0C4-92D3FA458DF7}" srcOrd="2" destOrd="0" presId="urn:microsoft.com/office/officeart/2005/8/layout/default"/>
    <dgm:cxn modelId="{23CD454D-D507-4B39-9B8F-8335BDD3F340}" type="presParOf" srcId="{360E53D8-7848-4002-82EF-1103B26A30A1}" destId="{0B1CD803-D2C6-4593-8BA8-35388B152692}" srcOrd="3" destOrd="0" presId="urn:microsoft.com/office/officeart/2005/8/layout/default"/>
    <dgm:cxn modelId="{46F63CF1-5B79-478A-B6FF-DAD0685C64D3}" type="presParOf" srcId="{360E53D8-7848-4002-82EF-1103B26A30A1}" destId="{E686DA8D-7E3B-4004-B1EF-EC67D542A6EA}" srcOrd="4" destOrd="0" presId="urn:microsoft.com/office/officeart/2005/8/layout/default"/>
    <dgm:cxn modelId="{574AAD97-CA7B-4102-8F7B-70E7566A00D6}" type="presParOf" srcId="{360E53D8-7848-4002-82EF-1103B26A30A1}" destId="{BFFE2E34-0BBE-481D-89BA-771ACED9CA16}" srcOrd="5" destOrd="0" presId="urn:microsoft.com/office/officeart/2005/8/layout/default"/>
    <dgm:cxn modelId="{6DCD24F5-1467-4977-A693-4311113B4953}" type="presParOf" srcId="{360E53D8-7848-4002-82EF-1103B26A30A1}" destId="{DA996DD0-AE7B-43AA-9560-6D54108B0462}" srcOrd="6" destOrd="0" presId="urn:microsoft.com/office/officeart/2005/8/layout/default"/>
    <dgm:cxn modelId="{4769225E-2B49-49DD-B715-0F794A84513C}" type="presParOf" srcId="{360E53D8-7848-4002-82EF-1103B26A30A1}" destId="{29DD67DB-C488-48BD-B224-9396628E9DD1}" srcOrd="7" destOrd="0" presId="urn:microsoft.com/office/officeart/2005/8/layout/default"/>
    <dgm:cxn modelId="{FB1AEA0A-A229-45AF-9223-0355EAEA0A62}" type="presParOf" srcId="{360E53D8-7848-4002-82EF-1103B26A30A1}" destId="{8C879395-05C2-40A4-A160-C5422DB2C615}" srcOrd="8" destOrd="0" presId="urn:microsoft.com/office/officeart/2005/8/layout/default"/>
    <dgm:cxn modelId="{AA337ACA-A13A-4573-AF8F-A10BFA9ADDC5}" type="presParOf" srcId="{360E53D8-7848-4002-82EF-1103B26A30A1}" destId="{83776AF4-6804-4282-AA1A-1A56B70BBE19}" srcOrd="9" destOrd="0" presId="urn:microsoft.com/office/officeart/2005/8/layout/default"/>
    <dgm:cxn modelId="{FF898096-BFCD-4EC1-B96F-AE7E9D2BDA98}" type="presParOf" srcId="{360E53D8-7848-4002-82EF-1103B26A30A1}" destId="{994F2877-6350-4B48-A72E-F28D2962CC4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6F3C7A5-21FB-40CA-8E4E-C4BAE72CC5D6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9ABC59-F486-455C-B883-ADDDEEC7CD83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300" dirty="0">
              <a:solidFill>
                <a:schemeClr val="tx1"/>
              </a:solidFill>
            </a:rPr>
            <a:t>A </a:t>
          </a:r>
          <a:r>
            <a:rPr lang="en-US" sz="2300" b="1" i="1" u="sng" dirty="0">
              <a:solidFill>
                <a:schemeClr val="tx1"/>
              </a:solidFill>
            </a:rPr>
            <a:t>police constable </a:t>
          </a:r>
          <a:r>
            <a:rPr lang="en-US" sz="2300" dirty="0">
              <a:solidFill>
                <a:schemeClr val="tx1"/>
              </a:solidFill>
            </a:rPr>
            <a:t>may </a:t>
          </a:r>
          <a:r>
            <a:rPr lang="en-US" sz="2300" b="1" i="1" u="sng" dirty="0">
              <a:solidFill>
                <a:schemeClr val="tx1"/>
              </a:solidFill>
            </a:rPr>
            <a:t>detain</a:t>
          </a:r>
          <a:r>
            <a:rPr lang="en-US" sz="2300" dirty="0">
              <a:solidFill>
                <a:schemeClr val="tx1"/>
              </a:solidFill>
            </a:rPr>
            <a:t> </a:t>
          </a:r>
          <a:r>
            <a:rPr lang="en-US" sz="2300" b="1" i="1" u="sng" dirty="0">
              <a:solidFill>
                <a:schemeClr val="tx1"/>
              </a:solidFill>
            </a:rPr>
            <a:t>any person </a:t>
          </a:r>
          <a:r>
            <a:rPr lang="en-US" sz="2300" dirty="0">
              <a:solidFill>
                <a:schemeClr val="tx1"/>
              </a:solidFill>
            </a:rPr>
            <a:t>or </a:t>
          </a:r>
          <a:r>
            <a:rPr lang="en-US" sz="2300" b="1" i="1" u="sng" dirty="0">
              <a:solidFill>
                <a:schemeClr val="tx1"/>
              </a:solidFill>
            </a:rPr>
            <a:t>vehicle</a:t>
          </a:r>
          <a:r>
            <a:rPr lang="en-US" sz="2300" dirty="0">
              <a:solidFill>
                <a:schemeClr val="tx1"/>
              </a:solidFill>
            </a:rPr>
            <a:t> or anything which is in or on a vehicle, in any place to which the public has access</a:t>
          </a:r>
        </a:p>
      </dgm:t>
    </dgm:pt>
    <dgm:pt modelId="{B7591C2D-AE49-4101-B666-F0A91D138012}" type="parTrans" cxnId="{4892503C-FED1-4B66-A304-2373DFEEA33D}">
      <dgm:prSet/>
      <dgm:spPr/>
      <dgm:t>
        <a:bodyPr/>
        <a:lstStyle/>
        <a:p>
          <a:endParaRPr lang="en-US"/>
        </a:p>
      </dgm:t>
    </dgm:pt>
    <dgm:pt modelId="{2EAF76D2-03CB-40BB-9944-2A8B43314A98}" type="sibTrans" cxnId="{4892503C-FED1-4B66-A304-2373DFEEA33D}">
      <dgm:prSet/>
      <dgm:spPr>
        <a:solidFill>
          <a:schemeClr val="accent2">
            <a:lumMod val="75000"/>
            <a:alpha val="90000"/>
          </a:schemeClr>
        </a:solidFill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US"/>
        </a:p>
      </dgm:t>
    </dgm:pt>
    <dgm:pt modelId="{82F4358C-EF5D-4D5F-B622-AA096C9855AE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300" dirty="0">
              <a:solidFill>
                <a:schemeClr val="tx1"/>
              </a:solidFill>
            </a:rPr>
            <a:t>If he or she </a:t>
          </a:r>
          <a:r>
            <a:rPr lang="en-US" sz="2300" b="1" i="1" u="sng" dirty="0">
              <a:solidFill>
                <a:schemeClr val="tx1"/>
              </a:solidFill>
            </a:rPr>
            <a:t>has reasonable grounds for suspecting</a:t>
          </a:r>
          <a:r>
            <a:rPr lang="en-US" sz="2300" dirty="0">
              <a:solidFill>
                <a:schemeClr val="tx1"/>
              </a:solidFill>
            </a:rPr>
            <a:t> that </a:t>
          </a:r>
          <a:r>
            <a:rPr lang="en-US" sz="2300" b="1" i="1" u="sng" dirty="0">
              <a:solidFill>
                <a:schemeClr val="tx1"/>
              </a:solidFill>
            </a:rPr>
            <a:t>stolen</a:t>
          </a:r>
          <a:r>
            <a:rPr lang="en-US" sz="2300" dirty="0">
              <a:solidFill>
                <a:schemeClr val="tx1"/>
              </a:solidFill>
            </a:rPr>
            <a:t> or </a:t>
          </a:r>
          <a:r>
            <a:rPr lang="en-US" sz="2300" b="1" i="1" u="sng" dirty="0">
              <a:solidFill>
                <a:schemeClr val="tx1"/>
              </a:solidFill>
            </a:rPr>
            <a:t>prohibited articles, prohibited fireworks </a:t>
          </a:r>
          <a:r>
            <a:rPr lang="en-US" sz="2300" dirty="0">
              <a:solidFill>
                <a:schemeClr val="tx1"/>
              </a:solidFill>
            </a:rPr>
            <a:t>or </a:t>
          </a:r>
          <a:r>
            <a:rPr lang="en-US" sz="2300" b="1" i="1" u="sng" dirty="0">
              <a:solidFill>
                <a:schemeClr val="tx1"/>
              </a:solidFill>
            </a:rPr>
            <a:t>bladed or sharply pointed articles</a:t>
          </a:r>
          <a:r>
            <a:rPr lang="en-US" sz="2300" dirty="0">
              <a:solidFill>
                <a:schemeClr val="tx1"/>
              </a:solidFill>
            </a:rPr>
            <a:t> will be found</a:t>
          </a:r>
        </a:p>
      </dgm:t>
    </dgm:pt>
    <dgm:pt modelId="{844EC100-E7AB-4770-845B-3775E055657E}" type="parTrans" cxnId="{B99309AF-3D61-4E26-BFEB-73501C768132}">
      <dgm:prSet/>
      <dgm:spPr/>
      <dgm:t>
        <a:bodyPr/>
        <a:lstStyle/>
        <a:p>
          <a:endParaRPr lang="en-US"/>
        </a:p>
      </dgm:t>
    </dgm:pt>
    <dgm:pt modelId="{48496B41-DC19-4AF2-88F0-85DB72A5BF40}" type="sibTrans" cxnId="{B99309AF-3D61-4E26-BFEB-73501C768132}">
      <dgm:prSet/>
      <dgm:spPr>
        <a:solidFill>
          <a:schemeClr val="accent2">
            <a:lumMod val="75000"/>
            <a:alpha val="90000"/>
          </a:schemeClr>
        </a:solidFill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US"/>
        </a:p>
      </dgm:t>
    </dgm:pt>
    <dgm:pt modelId="{8C67A14F-EAD2-4621-A92E-48CBF376F18F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300" dirty="0">
              <a:solidFill>
                <a:schemeClr val="tx1"/>
              </a:solidFill>
            </a:rPr>
            <a:t>Any such article found during a search may be seized</a:t>
          </a:r>
        </a:p>
      </dgm:t>
    </dgm:pt>
    <dgm:pt modelId="{CBD4D101-18FD-4F6D-B21E-672FA29AABCE}" type="parTrans" cxnId="{749B90FB-FF81-48F6-A6CF-4233C0399351}">
      <dgm:prSet/>
      <dgm:spPr/>
      <dgm:t>
        <a:bodyPr/>
        <a:lstStyle/>
        <a:p>
          <a:endParaRPr lang="en-US"/>
        </a:p>
      </dgm:t>
    </dgm:pt>
    <dgm:pt modelId="{E58CDC8B-8293-4C0F-9EF1-525AB2647736}" type="sibTrans" cxnId="{749B90FB-FF81-48F6-A6CF-4233C0399351}">
      <dgm:prSet/>
      <dgm:spPr/>
      <dgm:t>
        <a:bodyPr/>
        <a:lstStyle/>
        <a:p>
          <a:endParaRPr lang="en-US"/>
        </a:p>
      </dgm:t>
    </dgm:pt>
    <dgm:pt modelId="{312586A4-0A5B-C747-B293-10C409827542}" type="pres">
      <dgm:prSet presAssocID="{56F3C7A5-21FB-40CA-8E4E-C4BAE72CC5D6}" presName="linearFlow" presStyleCnt="0">
        <dgm:presLayoutVars>
          <dgm:resizeHandles val="exact"/>
        </dgm:presLayoutVars>
      </dgm:prSet>
      <dgm:spPr/>
    </dgm:pt>
    <dgm:pt modelId="{BE6F6C9D-6858-EB44-99C0-3911CC852D56}" type="pres">
      <dgm:prSet presAssocID="{ED9ABC59-F486-455C-B883-ADDDEEC7CD83}" presName="node" presStyleLbl="node1" presStyleIdx="0" presStyleCnt="3" custScaleX="142429">
        <dgm:presLayoutVars>
          <dgm:bulletEnabled val="1"/>
        </dgm:presLayoutVars>
      </dgm:prSet>
      <dgm:spPr/>
    </dgm:pt>
    <dgm:pt modelId="{19B1B738-6BE3-824E-884B-E829FCA7A43D}" type="pres">
      <dgm:prSet presAssocID="{2EAF76D2-03CB-40BB-9944-2A8B43314A98}" presName="sibTrans" presStyleLbl="sibTrans2D1" presStyleIdx="0" presStyleCnt="2"/>
      <dgm:spPr/>
    </dgm:pt>
    <dgm:pt modelId="{42F6CE40-7E30-3C41-94C9-0DC12477CF73}" type="pres">
      <dgm:prSet presAssocID="{2EAF76D2-03CB-40BB-9944-2A8B43314A98}" presName="connectorText" presStyleLbl="sibTrans2D1" presStyleIdx="0" presStyleCnt="2"/>
      <dgm:spPr/>
    </dgm:pt>
    <dgm:pt modelId="{7BB447FF-E54B-CD49-A06C-1DB31A5D4FF3}" type="pres">
      <dgm:prSet presAssocID="{82F4358C-EF5D-4D5F-B622-AA096C9855AE}" presName="node" presStyleLbl="node1" presStyleIdx="1" presStyleCnt="3" custScaleX="142953">
        <dgm:presLayoutVars>
          <dgm:bulletEnabled val="1"/>
        </dgm:presLayoutVars>
      </dgm:prSet>
      <dgm:spPr/>
    </dgm:pt>
    <dgm:pt modelId="{2285B069-DBC3-4040-A16C-B49ADAD0C9F2}" type="pres">
      <dgm:prSet presAssocID="{48496B41-DC19-4AF2-88F0-85DB72A5BF40}" presName="sibTrans" presStyleLbl="sibTrans2D1" presStyleIdx="1" presStyleCnt="2"/>
      <dgm:spPr/>
    </dgm:pt>
    <dgm:pt modelId="{AB1BF96F-7490-C641-AD37-EF77853DF92B}" type="pres">
      <dgm:prSet presAssocID="{48496B41-DC19-4AF2-88F0-85DB72A5BF40}" presName="connectorText" presStyleLbl="sibTrans2D1" presStyleIdx="1" presStyleCnt="2"/>
      <dgm:spPr/>
    </dgm:pt>
    <dgm:pt modelId="{40F1F6E5-1061-5C42-B348-B09BD63F97AE}" type="pres">
      <dgm:prSet presAssocID="{8C67A14F-EAD2-4621-A92E-48CBF376F18F}" presName="node" presStyleLbl="node1" presStyleIdx="2" presStyleCnt="3" custScaleX="142429">
        <dgm:presLayoutVars>
          <dgm:bulletEnabled val="1"/>
        </dgm:presLayoutVars>
      </dgm:prSet>
      <dgm:spPr/>
    </dgm:pt>
  </dgm:ptLst>
  <dgm:cxnLst>
    <dgm:cxn modelId="{5C9F3810-6EC7-CB4F-AA37-3B66424E78AF}" type="presOf" srcId="{82F4358C-EF5D-4D5F-B622-AA096C9855AE}" destId="{7BB447FF-E54B-CD49-A06C-1DB31A5D4FF3}" srcOrd="0" destOrd="0" presId="urn:microsoft.com/office/officeart/2005/8/layout/process2"/>
    <dgm:cxn modelId="{5C62FF11-DCA2-2041-A6FA-14840215A577}" type="presOf" srcId="{56F3C7A5-21FB-40CA-8E4E-C4BAE72CC5D6}" destId="{312586A4-0A5B-C747-B293-10C409827542}" srcOrd="0" destOrd="0" presId="urn:microsoft.com/office/officeart/2005/8/layout/process2"/>
    <dgm:cxn modelId="{86AD5F29-262D-724B-A73E-E1497712DF6E}" type="presOf" srcId="{8C67A14F-EAD2-4621-A92E-48CBF376F18F}" destId="{40F1F6E5-1061-5C42-B348-B09BD63F97AE}" srcOrd="0" destOrd="0" presId="urn:microsoft.com/office/officeart/2005/8/layout/process2"/>
    <dgm:cxn modelId="{4892503C-FED1-4B66-A304-2373DFEEA33D}" srcId="{56F3C7A5-21FB-40CA-8E4E-C4BAE72CC5D6}" destId="{ED9ABC59-F486-455C-B883-ADDDEEC7CD83}" srcOrd="0" destOrd="0" parTransId="{B7591C2D-AE49-4101-B666-F0A91D138012}" sibTransId="{2EAF76D2-03CB-40BB-9944-2A8B43314A98}"/>
    <dgm:cxn modelId="{50E00762-973E-B949-9DA8-D4ED9CF271EB}" type="presOf" srcId="{48496B41-DC19-4AF2-88F0-85DB72A5BF40}" destId="{AB1BF96F-7490-C641-AD37-EF77853DF92B}" srcOrd="1" destOrd="0" presId="urn:microsoft.com/office/officeart/2005/8/layout/process2"/>
    <dgm:cxn modelId="{B99309AF-3D61-4E26-BFEB-73501C768132}" srcId="{56F3C7A5-21FB-40CA-8E4E-C4BAE72CC5D6}" destId="{82F4358C-EF5D-4D5F-B622-AA096C9855AE}" srcOrd="1" destOrd="0" parTransId="{844EC100-E7AB-4770-845B-3775E055657E}" sibTransId="{48496B41-DC19-4AF2-88F0-85DB72A5BF40}"/>
    <dgm:cxn modelId="{6BDB1AB6-2B68-D141-88F6-2297273728D7}" type="presOf" srcId="{ED9ABC59-F486-455C-B883-ADDDEEC7CD83}" destId="{BE6F6C9D-6858-EB44-99C0-3911CC852D56}" srcOrd="0" destOrd="0" presId="urn:microsoft.com/office/officeart/2005/8/layout/process2"/>
    <dgm:cxn modelId="{273200E0-47F7-1D4C-BEA4-2A6B7D8D3A4F}" type="presOf" srcId="{2EAF76D2-03CB-40BB-9944-2A8B43314A98}" destId="{42F6CE40-7E30-3C41-94C9-0DC12477CF73}" srcOrd="1" destOrd="0" presId="urn:microsoft.com/office/officeart/2005/8/layout/process2"/>
    <dgm:cxn modelId="{386258E6-FC34-A04C-9B44-CD37064F4C44}" type="presOf" srcId="{2EAF76D2-03CB-40BB-9944-2A8B43314A98}" destId="{19B1B738-6BE3-824E-884B-E829FCA7A43D}" srcOrd="0" destOrd="0" presId="urn:microsoft.com/office/officeart/2005/8/layout/process2"/>
    <dgm:cxn modelId="{5D613EF0-8331-EA42-994B-DD878D11BEC1}" type="presOf" srcId="{48496B41-DC19-4AF2-88F0-85DB72A5BF40}" destId="{2285B069-DBC3-4040-A16C-B49ADAD0C9F2}" srcOrd="0" destOrd="0" presId="urn:microsoft.com/office/officeart/2005/8/layout/process2"/>
    <dgm:cxn modelId="{749B90FB-FF81-48F6-A6CF-4233C0399351}" srcId="{56F3C7A5-21FB-40CA-8E4E-C4BAE72CC5D6}" destId="{8C67A14F-EAD2-4621-A92E-48CBF376F18F}" srcOrd="2" destOrd="0" parTransId="{CBD4D101-18FD-4F6D-B21E-672FA29AABCE}" sibTransId="{E58CDC8B-8293-4C0F-9EF1-525AB2647736}"/>
    <dgm:cxn modelId="{FDBAB78A-E952-2B4D-B46F-43B2F1F84C73}" type="presParOf" srcId="{312586A4-0A5B-C747-B293-10C409827542}" destId="{BE6F6C9D-6858-EB44-99C0-3911CC852D56}" srcOrd="0" destOrd="0" presId="urn:microsoft.com/office/officeart/2005/8/layout/process2"/>
    <dgm:cxn modelId="{BDC35DFE-B303-3140-8B05-3A1D60AF3710}" type="presParOf" srcId="{312586A4-0A5B-C747-B293-10C409827542}" destId="{19B1B738-6BE3-824E-884B-E829FCA7A43D}" srcOrd="1" destOrd="0" presId="urn:microsoft.com/office/officeart/2005/8/layout/process2"/>
    <dgm:cxn modelId="{9ADE871C-0DBC-3C44-A76C-82E133CE89FB}" type="presParOf" srcId="{19B1B738-6BE3-824E-884B-E829FCA7A43D}" destId="{42F6CE40-7E30-3C41-94C9-0DC12477CF73}" srcOrd="0" destOrd="0" presId="urn:microsoft.com/office/officeart/2005/8/layout/process2"/>
    <dgm:cxn modelId="{DFE423C8-ED90-3F49-876B-31311DB93BBE}" type="presParOf" srcId="{312586A4-0A5B-C747-B293-10C409827542}" destId="{7BB447FF-E54B-CD49-A06C-1DB31A5D4FF3}" srcOrd="2" destOrd="0" presId="urn:microsoft.com/office/officeart/2005/8/layout/process2"/>
    <dgm:cxn modelId="{F5BBA754-3CD8-F340-B80B-95438BE58FE5}" type="presParOf" srcId="{312586A4-0A5B-C747-B293-10C409827542}" destId="{2285B069-DBC3-4040-A16C-B49ADAD0C9F2}" srcOrd="3" destOrd="0" presId="urn:microsoft.com/office/officeart/2005/8/layout/process2"/>
    <dgm:cxn modelId="{841E7B4E-6CA2-C44C-B669-B9BB969FA255}" type="presParOf" srcId="{2285B069-DBC3-4040-A16C-B49ADAD0C9F2}" destId="{AB1BF96F-7490-C641-AD37-EF77853DF92B}" srcOrd="0" destOrd="0" presId="urn:microsoft.com/office/officeart/2005/8/layout/process2"/>
    <dgm:cxn modelId="{F18A461A-A951-C043-A2BA-3FB66018A8F9}" type="presParOf" srcId="{312586A4-0A5B-C747-B293-10C409827542}" destId="{40F1F6E5-1061-5C42-B348-B09BD63F97AE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3DA934F-7CBA-40B2-A17B-51EE18909FF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4F0DF3-984F-4141-8392-6E7735C82EA4}">
      <dgm:prSet/>
      <dgm:spPr/>
      <dgm:t>
        <a:bodyPr/>
        <a:lstStyle/>
        <a:p>
          <a:r>
            <a:rPr lang="en-GB" b="1" i="1" u="sng"/>
            <a:t>B</a:t>
          </a:r>
          <a:r>
            <a:rPr lang="en-GB" b="1" i="1"/>
            <a:t>ehaviour</a:t>
          </a:r>
          <a:r>
            <a:rPr lang="en-GB" b="0" i="1"/>
            <a:t> of the person or those with him or her</a:t>
          </a:r>
          <a:br>
            <a:rPr lang="en-GB" b="0" i="1"/>
          </a:br>
          <a:endParaRPr lang="en-US"/>
        </a:p>
      </dgm:t>
    </dgm:pt>
    <dgm:pt modelId="{5D832125-C335-4941-963B-0299A79889F8}" type="parTrans" cxnId="{35DD6E3B-B02A-4F44-9BC0-A8A73BC30D6A}">
      <dgm:prSet/>
      <dgm:spPr/>
      <dgm:t>
        <a:bodyPr/>
        <a:lstStyle/>
        <a:p>
          <a:endParaRPr lang="en-US"/>
        </a:p>
      </dgm:t>
    </dgm:pt>
    <dgm:pt modelId="{987B410E-9915-4AC8-A22E-568C89E3F335}" type="sibTrans" cxnId="{35DD6E3B-B02A-4F44-9BC0-A8A73BC30D6A}">
      <dgm:prSet/>
      <dgm:spPr/>
      <dgm:t>
        <a:bodyPr/>
        <a:lstStyle/>
        <a:p>
          <a:endParaRPr lang="en-US"/>
        </a:p>
      </dgm:t>
    </dgm:pt>
    <dgm:pt modelId="{907E85E6-4DE9-4A0B-A312-7987AD79158A}">
      <dgm:prSet/>
      <dgm:spPr/>
      <dgm:t>
        <a:bodyPr/>
        <a:lstStyle/>
        <a:p>
          <a:r>
            <a:rPr lang="en-GB" b="1" i="1" u="sng"/>
            <a:t>A</a:t>
          </a:r>
          <a:r>
            <a:rPr lang="en-GB" b="1" i="1"/>
            <a:t>rticle</a:t>
          </a:r>
          <a:r>
            <a:rPr lang="en-GB" b="0" i="1"/>
            <a:t> suspected of being carried</a:t>
          </a:r>
          <a:br>
            <a:rPr lang="en-GB" b="0" i="1"/>
          </a:br>
          <a:endParaRPr lang="en-US"/>
        </a:p>
      </dgm:t>
    </dgm:pt>
    <dgm:pt modelId="{B9CF7CAF-F452-4666-93CB-8B9E1E0825B2}" type="parTrans" cxnId="{C354B7C2-D532-464C-9390-6604F5C16D0D}">
      <dgm:prSet/>
      <dgm:spPr/>
      <dgm:t>
        <a:bodyPr/>
        <a:lstStyle/>
        <a:p>
          <a:endParaRPr lang="en-US"/>
        </a:p>
      </dgm:t>
    </dgm:pt>
    <dgm:pt modelId="{9A0D214E-034B-4328-B66D-47C266342590}" type="sibTrans" cxnId="{C354B7C2-D532-464C-9390-6604F5C16D0D}">
      <dgm:prSet/>
      <dgm:spPr/>
      <dgm:t>
        <a:bodyPr/>
        <a:lstStyle/>
        <a:p>
          <a:endParaRPr lang="en-US"/>
        </a:p>
      </dgm:t>
    </dgm:pt>
    <dgm:pt modelId="{1B9102A1-3F3A-422A-AC38-3F23FB171FEB}">
      <dgm:prSet/>
      <dgm:spPr/>
      <dgm:t>
        <a:bodyPr/>
        <a:lstStyle/>
        <a:p>
          <a:r>
            <a:rPr lang="en-GB" b="1" i="1" u="sng"/>
            <a:t>I</a:t>
          </a:r>
          <a:r>
            <a:rPr lang="en-GB" b="1" i="1"/>
            <a:t>ntelligence</a:t>
          </a:r>
          <a:r>
            <a:rPr lang="en-GB" b="1" i="1" baseline="0"/>
            <a:t> </a:t>
          </a:r>
          <a:r>
            <a:rPr lang="en-GB" b="0" i="1"/>
            <a:t>accurate &amp; current</a:t>
          </a:r>
          <a:br>
            <a:rPr lang="en-GB" b="0" i="1"/>
          </a:br>
          <a:endParaRPr lang="en-US"/>
        </a:p>
      </dgm:t>
    </dgm:pt>
    <dgm:pt modelId="{6EE49244-47F2-4616-B856-C7E058396CC8}" type="parTrans" cxnId="{09F8A34B-7811-49AD-B355-3014EDE0239E}">
      <dgm:prSet/>
      <dgm:spPr/>
      <dgm:t>
        <a:bodyPr/>
        <a:lstStyle/>
        <a:p>
          <a:endParaRPr lang="en-US"/>
        </a:p>
      </dgm:t>
    </dgm:pt>
    <dgm:pt modelId="{F5CB8FE9-FFFC-4CA2-9EB7-FA9886187612}" type="sibTrans" cxnId="{09F8A34B-7811-49AD-B355-3014EDE0239E}">
      <dgm:prSet/>
      <dgm:spPr/>
      <dgm:t>
        <a:bodyPr/>
        <a:lstStyle/>
        <a:p>
          <a:endParaRPr lang="en-US"/>
        </a:p>
      </dgm:t>
    </dgm:pt>
    <dgm:pt modelId="{78F5CD7F-5CF2-45E7-9D32-2C03F410913F}">
      <dgm:prSet/>
      <dgm:spPr/>
      <dgm:t>
        <a:bodyPr/>
        <a:lstStyle/>
        <a:p>
          <a:r>
            <a:rPr lang="en-GB" b="1" i="1" u="sng"/>
            <a:t>T</a:t>
          </a:r>
          <a:r>
            <a:rPr lang="en-GB" b="1" i="1"/>
            <a:t>ime &amp; place </a:t>
          </a:r>
          <a:r>
            <a:rPr lang="en-GB" b="0" i="1"/>
            <a:t>where the person or vehicle is</a:t>
          </a:r>
          <a:br>
            <a:rPr lang="en-GB" b="0" i="1"/>
          </a:br>
          <a:endParaRPr lang="en-US"/>
        </a:p>
      </dgm:t>
    </dgm:pt>
    <dgm:pt modelId="{F0712B13-D4E1-4F70-89BB-80F865944F8E}" type="parTrans" cxnId="{0664A30B-16F5-4762-B291-3EDC21B67F39}">
      <dgm:prSet/>
      <dgm:spPr/>
      <dgm:t>
        <a:bodyPr/>
        <a:lstStyle/>
        <a:p>
          <a:endParaRPr lang="en-US"/>
        </a:p>
      </dgm:t>
    </dgm:pt>
    <dgm:pt modelId="{8887FD31-1FAC-46BE-9DC0-4027CB960CA3}" type="sibTrans" cxnId="{0664A30B-16F5-4762-B291-3EDC21B67F39}">
      <dgm:prSet/>
      <dgm:spPr/>
      <dgm:t>
        <a:bodyPr/>
        <a:lstStyle/>
        <a:p>
          <a:endParaRPr lang="en-US"/>
        </a:p>
      </dgm:t>
    </dgm:pt>
    <dgm:pt modelId="{81D7AAC7-F40C-44BB-8288-85CAEBD5D46B}">
      <dgm:prSet/>
      <dgm:spPr/>
      <dgm:t>
        <a:bodyPr/>
        <a:lstStyle/>
        <a:p>
          <a:r>
            <a:rPr lang="en-US" b="1"/>
            <a:t>Knowledge</a:t>
          </a:r>
          <a:r>
            <a:rPr lang="en-US"/>
            <a:t> - something you have been told by someone else (police colleague – witness – or even anonymous information)</a:t>
          </a:r>
        </a:p>
      </dgm:t>
    </dgm:pt>
    <dgm:pt modelId="{677C4B34-CA81-46F3-973E-32A2ADB0349C}" type="parTrans" cxnId="{6B2EA9C9-F74E-41FE-8160-3810C62F0731}">
      <dgm:prSet/>
      <dgm:spPr/>
      <dgm:t>
        <a:bodyPr/>
        <a:lstStyle/>
        <a:p>
          <a:endParaRPr lang="en-US"/>
        </a:p>
      </dgm:t>
    </dgm:pt>
    <dgm:pt modelId="{D2DFE72B-CFC7-4BCC-8023-944ABC1BCFA5}" type="sibTrans" cxnId="{6B2EA9C9-F74E-41FE-8160-3810C62F0731}">
      <dgm:prSet/>
      <dgm:spPr/>
      <dgm:t>
        <a:bodyPr/>
        <a:lstStyle/>
        <a:p>
          <a:endParaRPr lang="en-US"/>
        </a:p>
      </dgm:t>
    </dgm:pt>
    <dgm:pt modelId="{44331797-9DB0-B946-9350-0EAE0DF3469A}" type="pres">
      <dgm:prSet presAssocID="{D3DA934F-7CBA-40B2-A17B-51EE18909FFA}" presName="linear" presStyleCnt="0">
        <dgm:presLayoutVars>
          <dgm:animLvl val="lvl"/>
          <dgm:resizeHandles val="exact"/>
        </dgm:presLayoutVars>
      </dgm:prSet>
      <dgm:spPr/>
    </dgm:pt>
    <dgm:pt modelId="{2892CBE4-AF27-7C47-AFB8-3C1E740F8EE1}" type="pres">
      <dgm:prSet presAssocID="{854F0DF3-984F-4141-8392-6E7735C82EA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B1AC60-2AED-0A4D-A964-92A5FFE29A58}" type="pres">
      <dgm:prSet presAssocID="{987B410E-9915-4AC8-A22E-568C89E3F335}" presName="spacer" presStyleCnt="0"/>
      <dgm:spPr/>
    </dgm:pt>
    <dgm:pt modelId="{476A02D9-1254-0245-8D7E-D66982AAC845}" type="pres">
      <dgm:prSet presAssocID="{907E85E6-4DE9-4A0B-A312-7987AD79158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7D9233C-DA64-934D-9DF0-D0CDDD4937D1}" type="pres">
      <dgm:prSet presAssocID="{9A0D214E-034B-4328-B66D-47C266342590}" presName="spacer" presStyleCnt="0"/>
      <dgm:spPr/>
    </dgm:pt>
    <dgm:pt modelId="{C221611E-C8AD-504A-95F6-21C50B655EE2}" type="pres">
      <dgm:prSet presAssocID="{1B9102A1-3F3A-422A-AC38-3F23FB171FE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6FD00BD-96E0-6E4B-BEF0-F15B4C07C8E5}" type="pres">
      <dgm:prSet presAssocID="{F5CB8FE9-FFFC-4CA2-9EB7-FA9886187612}" presName="spacer" presStyleCnt="0"/>
      <dgm:spPr/>
    </dgm:pt>
    <dgm:pt modelId="{B19663CF-592D-BB41-9A78-CDFA87E79C2B}" type="pres">
      <dgm:prSet presAssocID="{78F5CD7F-5CF2-45E7-9D32-2C03F410913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C600015-C905-A449-9755-28493BE222F0}" type="pres">
      <dgm:prSet presAssocID="{8887FD31-1FAC-46BE-9DC0-4027CB960CA3}" presName="spacer" presStyleCnt="0"/>
      <dgm:spPr/>
    </dgm:pt>
    <dgm:pt modelId="{7D6E1605-7968-0D4F-B55A-64889C8C0EAE}" type="pres">
      <dgm:prSet presAssocID="{81D7AAC7-F40C-44BB-8288-85CAEBD5D46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664A30B-16F5-4762-B291-3EDC21B67F39}" srcId="{D3DA934F-7CBA-40B2-A17B-51EE18909FFA}" destId="{78F5CD7F-5CF2-45E7-9D32-2C03F410913F}" srcOrd="3" destOrd="0" parTransId="{F0712B13-D4E1-4F70-89BB-80F865944F8E}" sibTransId="{8887FD31-1FAC-46BE-9DC0-4027CB960CA3}"/>
    <dgm:cxn modelId="{28536B26-3EB6-CD4C-9FD0-496406C2DE3D}" type="presOf" srcId="{81D7AAC7-F40C-44BB-8288-85CAEBD5D46B}" destId="{7D6E1605-7968-0D4F-B55A-64889C8C0EAE}" srcOrd="0" destOrd="0" presId="urn:microsoft.com/office/officeart/2005/8/layout/vList2"/>
    <dgm:cxn modelId="{7473B127-DA53-3045-A2D8-9A925E34E23B}" type="presOf" srcId="{1B9102A1-3F3A-422A-AC38-3F23FB171FEB}" destId="{C221611E-C8AD-504A-95F6-21C50B655EE2}" srcOrd="0" destOrd="0" presId="urn:microsoft.com/office/officeart/2005/8/layout/vList2"/>
    <dgm:cxn modelId="{35DD6E3B-B02A-4F44-9BC0-A8A73BC30D6A}" srcId="{D3DA934F-7CBA-40B2-A17B-51EE18909FFA}" destId="{854F0DF3-984F-4141-8392-6E7735C82EA4}" srcOrd="0" destOrd="0" parTransId="{5D832125-C335-4941-963B-0299A79889F8}" sibTransId="{987B410E-9915-4AC8-A22E-568C89E3F335}"/>
    <dgm:cxn modelId="{08FE653C-7B9F-994E-8D24-E3ADEE3B93CF}" type="presOf" srcId="{854F0DF3-984F-4141-8392-6E7735C82EA4}" destId="{2892CBE4-AF27-7C47-AFB8-3C1E740F8EE1}" srcOrd="0" destOrd="0" presId="urn:microsoft.com/office/officeart/2005/8/layout/vList2"/>
    <dgm:cxn modelId="{09F8A34B-7811-49AD-B355-3014EDE0239E}" srcId="{D3DA934F-7CBA-40B2-A17B-51EE18909FFA}" destId="{1B9102A1-3F3A-422A-AC38-3F23FB171FEB}" srcOrd="2" destOrd="0" parTransId="{6EE49244-47F2-4616-B856-C7E058396CC8}" sibTransId="{F5CB8FE9-FFFC-4CA2-9EB7-FA9886187612}"/>
    <dgm:cxn modelId="{AA5AFC76-60B8-C94A-9749-9F0753A29877}" type="presOf" srcId="{D3DA934F-7CBA-40B2-A17B-51EE18909FFA}" destId="{44331797-9DB0-B946-9350-0EAE0DF3469A}" srcOrd="0" destOrd="0" presId="urn:microsoft.com/office/officeart/2005/8/layout/vList2"/>
    <dgm:cxn modelId="{A97D2C8B-D544-B54D-B7C6-BB8A13B56A90}" type="presOf" srcId="{907E85E6-4DE9-4A0B-A312-7987AD79158A}" destId="{476A02D9-1254-0245-8D7E-D66982AAC845}" srcOrd="0" destOrd="0" presId="urn:microsoft.com/office/officeart/2005/8/layout/vList2"/>
    <dgm:cxn modelId="{A1710FB0-BBFD-4447-A57F-B8B8EF53B4B7}" type="presOf" srcId="{78F5CD7F-5CF2-45E7-9D32-2C03F410913F}" destId="{B19663CF-592D-BB41-9A78-CDFA87E79C2B}" srcOrd="0" destOrd="0" presId="urn:microsoft.com/office/officeart/2005/8/layout/vList2"/>
    <dgm:cxn modelId="{C354B7C2-D532-464C-9390-6604F5C16D0D}" srcId="{D3DA934F-7CBA-40B2-A17B-51EE18909FFA}" destId="{907E85E6-4DE9-4A0B-A312-7987AD79158A}" srcOrd="1" destOrd="0" parTransId="{B9CF7CAF-F452-4666-93CB-8B9E1E0825B2}" sibTransId="{9A0D214E-034B-4328-B66D-47C266342590}"/>
    <dgm:cxn modelId="{6B2EA9C9-F74E-41FE-8160-3810C62F0731}" srcId="{D3DA934F-7CBA-40B2-A17B-51EE18909FFA}" destId="{81D7AAC7-F40C-44BB-8288-85CAEBD5D46B}" srcOrd="4" destOrd="0" parTransId="{677C4B34-CA81-46F3-973E-32A2ADB0349C}" sibTransId="{D2DFE72B-CFC7-4BCC-8023-944ABC1BCFA5}"/>
    <dgm:cxn modelId="{24EFA56B-2CD2-C846-8F93-0325331AEC42}" type="presParOf" srcId="{44331797-9DB0-B946-9350-0EAE0DF3469A}" destId="{2892CBE4-AF27-7C47-AFB8-3C1E740F8EE1}" srcOrd="0" destOrd="0" presId="urn:microsoft.com/office/officeart/2005/8/layout/vList2"/>
    <dgm:cxn modelId="{FC6F2DB9-E663-9447-BA5D-43E13EAF3FB7}" type="presParOf" srcId="{44331797-9DB0-B946-9350-0EAE0DF3469A}" destId="{A8B1AC60-2AED-0A4D-A964-92A5FFE29A58}" srcOrd="1" destOrd="0" presId="urn:microsoft.com/office/officeart/2005/8/layout/vList2"/>
    <dgm:cxn modelId="{E83C07D4-E063-E14B-847D-DCD9077EA738}" type="presParOf" srcId="{44331797-9DB0-B946-9350-0EAE0DF3469A}" destId="{476A02D9-1254-0245-8D7E-D66982AAC845}" srcOrd="2" destOrd="0" presId="urn:microsoft.com/office/officeart/2005/8/layout/vList2"/>
    <dgm:cxn modelId="{73EE48EB-A062-934B-810F-B1303DEE2C86}" type="presParOf" srcId="{44331797-9DB0-B946-9350-0EAE0DF3469A}" destId="{27D9233C-DA64-934D-9DF0-D0CDDD4937D1}" srcOrd="3" destOrd="0" presId="urn:microsoft.com/office/officeart/2005/8/layout/vList2"/>
    <dgm:cxn modelId="{28281A0E-667C-6649-AA7B-5B711D2BB565}" type="presParOf" srcId="{44331797-9DB0-B946-9350-0EAE0DF3469A}" destId="{C221611E-C8AD-504A-95F6-21C50B655EE2}" srcOrd="4" destOrd="0" presId="urn:microsoft.com/office/officeart/2005/8/layout/vList2"/>
    <dgm:cxn modelId="{C5F6105C-C0EE-AF4D-B286-0DD228A8D219}" type="presParOf" srcId="{44331797-9DB0-B946-9350-0EAE0DF3469A}" destId="{C6FD00BD-96E0-6E4B-BEF0-F15B4C07C8E5}" srcOrd="5" destOrd="0" presId="urn:microsoft.com/office/officeart/2005/8/layout/vList2"/>
    <dgm:cxn modelId="{7BA0EB6E-541C-CE4D-8B23-B06CF6D9F2C6}" type="presParOf" srcId="{44331797-9DB0-B946-9350-0EAE0DF3469A}" destId="{B19663CF-592D-BB41-9A78-CDFA87E79C2B}" srcOrd="6" destOrd="0" presId="urn:microsoft.com/office/officeart/2005/8/layout/vList2"/>
    <dgm:cxn modelId="{4B7632E7-76DF-544A-BF55-421D46C13DC8}" type="presParOf" srcId="{44331797-9DB0-B946-9350-0EAE0DF3469A}" destId="{3C600015-C905-A449-9755-28493BE222F0}" srcOrd="7" destOrd="0" presId="urn:microsoft.com/office/officeart/2005/8/layout/vList2"/>
    <dgm:cxn modelId="{61007B11-F76B-2B44-8292-C9A80D749325}" type="presParOf" srcId="{44331797-9DB0-B946-9350-0EAE0DF3469A}" destId="{7D6E1605-7968-0D4F-B55A-64889C8C0EA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C166779-2031-40E0-BDD6-E0FE3A8CA98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B16C6B06-DD52-4BBD-B2D2-79D0480C21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u="sng" baseline="0"/>
            <a:t>S</a:t>
          </a:r>
          <a:r>
            <a:rPr lang="en-GB" b="0" i="0" baseline="0"/>
            <a:t>een</a:t>
          </a:r>
          <a:endParaRPr lang="en-US"/>
        </a:p>
      </dgm:t>
    </dgm:pt>
    <dgm:pt modelId="{39B1EC10-0DE6-4B22-AEE1-56B774D007F2}" type="parTrans" cxnId="{FFEEE1A8-C263-4D68-BF90-63B8350CDF6B}">
      <dgm:prSet/>
      <dgm:spPr/>
      <dgm:t>
        <a:bodyPr/>
        <a:lstStyle/>
        <a:p>
          <a:endParaRPr lang="en-US"/>
        </a:p>
      </dgm:t>
    </dgm:pt>
    <dgm:pt modelId="{38C91F10-F323-4C48-A7C9-F6D08454C882}" type="sibTrans" cxnId="{FFEEE1A8-C263-4D68-BF90-63B8350CDF6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51526B-5A26-442D-9302-69E76A3A80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u="sng" baseline="0"/>
            <a:t>H</a:t>
          </a:r>
          <a:r>
            <a:rPr lang="en-GB" b="0" i="0" baseline="0"/>
            <a:t>eard</a:t>
          </a:r>
          <a:endParaRPr lang="en-US"/>
        </a:p>
      </dgm:t>
    </dgm:pt>
    <dgm:pt modelId="{13B046BD-DC87-41C4-9EC5-43824B76BFA5}" type="parTrans" cxnId="{0F78B47B-060B-4AAA-BB52-E69C526039C1}">
      <dgm:prSet/>
      <dgm:spPr/>
      <dgm:t>
        <a:bodyPr/>
        <a:lstStyle/>
        <a:p>
          <a:endParaRPr lang="en-US"/>
        </a:p>
      </dgm:t>
    </dgm:pt>
    <dgm:pt modelId="{8F705F38-D9D1-4C5E-9E53-34955B96BF85}" type="sibTrans" cxnId="{0F78B47B-060B-4AAA-BB52-E69C526039C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A5972A-3E02-4571-AF7D-A2A097EB81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u="sng" baseline="0"/>
            <a:t>A</a:t>
          </a:r>
          <a:r>
            <a:rPr lang="en-GB" b="0" i="0" baseline="0"/>
            <a:t>ctions</a:t>
          </a:r>
          <a:endParaRPr lang="en-US"/>
        </a:p>
      </dgm:t>
    </dgm:pt>
    <dgm:pt modelId="{EEC47E92-FF9C-4FEB-906C-BF9CB689AE69}" type="parTrans" cxnId="{89CBFC95-B0DE-4615-8ADA-BD5A2DDE833C}">
      <dgm:prSet/>
      <dgm:spPr/>
      <dgm:t>
        <a:bodyPr/>
        <a:lstStyle/>
        <a:p>
          <a:endParaRPr lang="en-US"/>
        </a:p>
      </dgm:t>
    </dgm:pt>
    <dgm:pt modelId="{CEBB499A-7646-4CC6-83B6-72FCC667DAAD}" type="sibTrans" cxnId="{89CBFC95-B0DE-4615-8ADA-BD5A2DDE833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507D03-F166-4A6A-9070-E127E3439A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u="sng" baseline="0"/>
            <a:t>C</a:t>
          </a:r>
          <a:r>
            <a:rPr lang="en-GB" b="0" i="0" baseline="0"/>
            <a:t>onversations</a:t>
          </a:r>
          <a:endParaRPr lang="en-US"/>
        </a:p>
      </dgm:t>
    </dgm:pt>
    <dgm:pt modelId="{331E78CF-5107-4691-BB72-72EEE50A7737}" type="parTrans" cxnId="{8FD94A8A-27DA-4EC2-9FA1-6C8E8F454CDC}">
      <dgm:prSet/>
      <dgm:spPr/>
      <dgm:t>
        <a:bodyPr/>
        <a:lstStyle/>
        <a:p>
          <a:endParaRPr lang="en-US"/>
        </a:p>
      </dgm:t>
    </dgm:pt>
    <dgm:pt modelId="{4AE0BEC5-3297-4EC7-A0F1-E11E8269011A}" type="sibTrans" cxnId="{8FD94A8A-27DA-4EC2-9FA1-6C8E8F454C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B1761C-B29C-4ECA-AFBC-279852B9D8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u="sng" baseline="0"/>
            <a:t>K</a:t>
          </a:r>
          <a:r>
            <a:rPr lang="en-GB" b="0" i="0" baseline="0"/>
            <a:t>nowledge</a:t>
          </a:r>
          <a:endParaRPr lang="en-US"/>
        </a:p>
      </dgm:t>
    </dgm:pt>
    <dgm:pt modelId="{FAB65542-A428-4FEE-A3D9-29851709C74C}" type="parTrans" cxnId="{11D37414-F529-45DA-920C-B292481390A5}">
      <dgm:prSet/>
      <dgm:spPr/>
      <dgm:t>
        <a:bodyPr/>
        <a:lstStyle/>
        <a:p>
          <a:endParaRPr lang="en-US"/>
        </a:p>
      </dgm:t>
    </dgm:pt>
    <dgm:pt modelId="{0A703548-54CA-41ED-9AAE-DF5020B12009}" type="sibTrans" cxnId="{11D37414-F529-45DA-920C-B292481390A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35ABF5C-0B28-4E02-B761-87B7797B20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u="sng" baseline="0"/>
            <a:t>S</a:t>
          </a:r>
          <a:r>
            <a:rPr lang="en-GB" b="0" i="0" baseline="0"/>
            <a:t>mell</a:t>
          </a:r>
          <a:endParaRPr lang="en-US"/>
        </a:p>
      </dgm:t>
    </dgm:pt>
    <dgm:pt modelId="{6BB9668F-7B4D-460C-AA79-4B3353F5DEAF}" type="parTrans" cxnId="{487262CD-31D0-4B71-8EA4-171C41C97D73}">
      <dgm:prSet/>
      <dgm:spPr/>
      <dgm:t>
        <a:bodyPr/>
        <a:lstStyle/>
        <a:p>
          <a:endParaRPr lang="en-US"/>
        </a:p>
      </dgm:t>
    </dgm:pt>
    <dgm:pt modelId="{B514655F-EBB7-428D-8CFA-C6F40BB65B0D}" type="sibTrans" cxnId="{487262CD-31D0-4B71-8EA4-171C41C97D73}">
      <dgm:prSet/>
      <dgm:spPr/>
      <dgm:t>
        <a:bodyPr/>
        <a:lstStyle/>
        <a:p>
          <a:endParaRPr lang="en-US"/>
        </a:p>
      </dgm:t>
    </dgm:pt>
    <dgm:pt modelId="{B423ECD3-4758-4CBA-AA04-5872AB765C20}" type="pres">
      <dgm:prSet presAssocID="{EC166779-2031-40E0-BDD6-E0FE3A8CA981}" presName="root" presStyleCnt="0">
        <dgm:presLayoutVars>
          <dgm:dir/>
          <dgm:resizeHandles val="exact"/>
        </dgm:presLayoutVars>
      </dgm:prSet>
      <dgm:spPr/>
    </dgm:pt>
    <dgm:pt modelId="{B78E545F-F520-4DA3-B383-4FE1F8697326}" type="pres">
      <dgm:prSet presAssocID="{EC166779-2031-40E0-BDD6-E0FE3A8CA981}" presName="container" presStyleCnt="0">
        <dgm:presLayoutVars>
          <dgm:dir/>
          <dgm:resizeHandles val="exact"/>
        </dgm:presLayoutVars>
      </dgm:prSet>
      <dgm:spPr/>
    </dgm:pt>
    <dgm:pt modelId="{F9567B29-29C6-437A-AC64-EDAFE50DB941}" type="pres">
      <dgm:prSet presAssocID="{B16C6B06-DD52-4BBD-B2D2-79D0480C21C9}" presName="compNode" presStyleCnt="0"/>
      <dgm:spPr/>
    </dgm:pt>
    <dgm:pt modelId="{6C256B7C-8459-4DE7-AA2D-B5093F97A279}" type="pres">
      <dgm:prSet presAssocID="{B16C6B06-DD52-4BBD-B2D2-79D0480C21C9}" presName="iconBgRect" presStyleLbl="bgShp" presStyleIdx="0" presStyleCnt="6"/>
      <dgm:spPr/>
    </dgm:pt>
    <dgm:pt modelId="{0DA6D66F-8B11-4908-ABB8-0A4C589BAC17}" type="pres">
      <dgm:prSet presAssocID="{B16C6B06-DD52-4BBD-B2D2-79D0480C21C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B85D0D7B-0F03-4ED7-A61D-54ABAD9A584B}" type="pres">
      <dgm:prSet presAssocID="{B16C6B06-DD52-4BBD-B2D2-79D0480C21C9}" presName="spaceRect" presStyleCnt="0"/>
      <dgm:spPr/>
    </dgm:pt>
    <dgm:pt modelId="{2BA277D0-EA97-4A30-B01F-EC928A0A2E4E}" type="pres">
      <dgm:prSet presAssocID="{B16C6B06-DD52-4BBD-B2D2-79D0480C21C9}" presName="textRect" presStyleLbl="revTx" presStyleIdx="0" presStyleCnt="6">
        <dgm:presLayoutVars>
          <dgm:chMax val="1"/>
          <dgm:chPref val="1"/>
        </dgm:presLayoutVars>
      </dgm:prSet>
      <dgm:spPr/>
    </dgm:pt>
    <dgm:pt modelId="{15F6C82E-BBED-4F51-924D-27A978095212}" type="pres">
      <dgm:prSet presAssocID="{38C91F10-F323-4C48-A7C9-F6D08454C882}" presName="sibTrans" presStyleLbl="sibTrans2D1" presStyleIdx="0" presStyleCnt="0"/>
      <dgm:spPr/>
    </dgm:pt>
    <dgm:pt modelId="{36026882-5D37-4E0B-A504-DAE3EB926A82}" type="pres">
      <dgm:prSet presAssocID="{9551526B-5A26-442D-9302-69E76A3A806D}" presName="compNode" presStyleCnt="0"/>
      <dgm:spPr/>
    </dgm:pt>
    <dgm:pt modelId="{07531CE3-1A70-4F7C-AF22-30902FC25D6E}" type="pres">
      <dgm:prSet presAssocID="{9551526B-5A26-442D-9302-69E76A3A806D}" presName="iconBgRect" presStyleLbl="bgShp" presStyleIdx="1" presStyleCnt="6"/>
      <dgm:spPr/>
    </dgm:pt>
    <dgm:pt modelId="{FDC6B4B5-921C-40D4-8468-D6725D123C2A}" type="pres">
      <dgm:prSet presAssocID="{9551526B-5A26-442D-9302-69E76A3A806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C99E07A3-EECC-4B38-91CD-7504D6A58133}" type="pres">
      <dgm:prSet presAssocID="{9551526B-5A26-442D-9302-69E76A3A806D}" presName="spaceRect" presStyleCnt="0"/>
      <dgm:spPr/>
    </dgm:pt>
    <dgm:pt modelId="{ED89B5DA-9552-491B-9343-F173E7A3C243}" type="pres">
      <dgm:prSet presAssocID="{9551526B-5A26-442D-9302-69E76A3A806D}" presName="textRect" presStyleLbl="revTx" presStyleIdx="1" presStyleCnt="6">
        <dgm:presLayoutVars>
          <dgm:chMax val="1"/>
          <dgm:chPref val="1"/>
        </dgm:presLayoutVars>
      </dgm:prSet>
      <dgm:spPr/>
    </dgm:pt>
    <dgm:pt modelId="{7E97016D-9C06-43C1-A5E7-4D5D5110F4E2}" type="pres">
      <dgm:prSet presAssocID="{8F705F38-D9D1-4C5E-9E53-34955B96BF85}" presName="sibTrans" presStyleLbl="sibTrans2D1" presStyleIdx="0" presStyleCnt="0"/>
      <dgm:spPr/>
    </dgm:pt>
    <dgm:pt modelId="{9DE101E1-7C3B-450B-808B-2AC303BA462C}" type="pres">
      <dgm:prSet presAssocID="{64A5972A-3E02-4571-AF7D-A2A097EB81DB}" presName="compNode" presStyleCnt="0"/>
      <dgm:spPr/>
    </dgm:pt>
    <dgm:pt modelId="{C57B044C-AF31-4A13-B437-AFF95C7EF1EF}" type="pres">
      <dgm:prSet presAssocID="{64A5972A-3E02-4571-AF7D-A2A097EB81DB}" presName="iconBgRect" presStyleLbl="bgShp" presStyleIdx="2" presStyleCnt="6"/>
      <dgm:spPr/>
    </dgm:pt>
    <dgm:pt modelId="{51FD679B-F353-4E77-8913-70CE5B097C97}" type="pres">
      <dgm:prSet presAssocID="{64A5972A-3E02-4571-AF7D-A2A097EB81D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29AF571-30E2-49F3-ACEB-DF56DDC1CFB6}" type="pres">
      <dgm:prSet presAssocID="{64A5972A-3E02-4571-AF7D-A2A097EB81DB}" presName="spaceRect" presStyleCnt="0"/>
      <dgm:spPr/>
    </dgm:pt>
    <dgm:pt modelId="{A839BE78-7172-40C5-A238-5F8D8192364A}" type="pres">
      <dgm:prSet presAssocID="{64A5972A-3E02-4571-AF7D-A2A097EB81DB}" presName="textRect" presStyleLbl="revTx" presStyleIdx="2" presStyleCnt="6">
        <dgm:presLayoutVars>
          <dgm:chMax val="1"/>
          <dgm:chPref val="1"/>
        </dgm:presLayoutVars>
      </dgm:prSet>
      <dgm:spPr/>
    </dgm:pt>
    <dgm:pt modelId="{09A2B5A8-D3C4-4ABD-B046-978ACDC9F812}" type="pres">
      <dgm:prSet presAssocID="{CEBB499A-7646-4CC6-83B6-72FCC667DAAD}" presName="sibTrans" presStyleLbl="sibTrans2D1" presStyleIdx="0" presStyleCnt="0"/>
      <dgm:spPr/>
    </dgm:pt>
    <dgm:pt modelId="{B974AFDB-F9F0-418C-8349-DD18F365B652}" type="pres">
      <dgm:prSet presAssocID="{70507D03-F166-4A6A-9070-E127E3439AFB}" presName="compNode" presStyleCnt="0"/>
      <dgm:spPr/>
    </dgm:pt>
    <dgm:pt modelId="{71F09B24-BB14-460C-AD00-B081C70060DF}" type="pres">
      <dgm:prSet presAssocID="{70507D03-F166-4A6A-9070-E127E3439AFB}" presName="iconBgRect" presStyleLbl="bgShp" presStyleIdx="3" presStyleCnt="6"/>
      <dgm:spPr/>
    </dgm:pt>
    <dgm:pt modelId="{1BED0E7B-1716-48B0-88DE-F375758535B3}" type="pres">
      <dgm:prSet presAssocID="{70507D03-F166-4A6A-9070-E127E3439AF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05D82DD-BDD7-4A38-A075-C4BFFD6BEE21}" type="pres">
      <dgm:prSet presAssocID="{70507D03-F166-4A6A-9070-E127E3439AFB}" presName="spaceRect" presStyleCnt="0"/>
      <dgm:spPr/>
    </dgm:pt>
    <dgm:pt modelId="{2676B599-D584-4150-9B97-3810D8D00D2E}" type="pres">
      <dgm:prSet presAssocID="{70507D03-F166-4A6A-9070-E127E3439AFB}" presName="textRect" presStyleLbl="revTx" presStyleIdx="3" presStyleCnt="6">
        <dgm:presLayoutVars>
          <dgm:chMax val="1"/>
          <dgm:chPref val="1"/>
        </dgm:presLayoutVars>
      </dgm:prSet>
      <dgm:spPr/>
    </dgm:pt>
    <dgm:pt modelId="{033C2DE0-24A7-4058-88D8-78B8237AD5A0}" type="pres">
      <dgm:prSet presAssocID="{4AE0BEC5-3297-4EC7-A0F1-E11E8269011A}" presName="sibTrans" presStyleLbl="sibTrans2D1" presStyleIdx="0" presStyleCnt="0"/>
      <dgm:spPr/>
    </dgm:pt>
    <dgm:pt modelId="{03225B85-1757-4701-A2FC-74CAA7FA9D09}" type="pres">
      <dgm:prSet presAssocID="{81B1761C-B29C-4ECA-AFBC-279852B9D8C0}" presName="compNode" presStyleCnt="0"/>
      <dgm:spPr/>
    </dgm:pt>
    <dgm:pt modelId="{77378CA9-19DB-4677-940F-9C5840EC4EF0}" type="pres">
      <dgm:prSet presAssocID="{81B1761C-B29C-4ECA-AFBC-279852B9D8C0}" presName="iconBgRect" presStyleLbl="bgShp" presStyleIdx="4" presStyleCnt="6"/>
      <dgm:spPr/>
    </dgm:pt>
    <dgm:pt modelId="{4285C8FC-D03C-4A91-AA20-B96EC65410B3}" type="pres">
      <dgm:prSet presAssocID="{81B1761C-B29C-4ECA-AFBC-279852B9D8C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52206DE3-2D3F-48DB-8689-4A5144BE2EBE}" type="pres">
      <dgm:prSet presAssocID="{81B1761C-B29C-4ECA-AFBC-279852B9D8C0}" presName="spaceRect" presStyleCnt="0"/>
      <dgm:spPr/>
    </dgm:pt>
    <dgm:pt modelId="{F822E93B-A339-4FB5-AE9D-7D79A2E4BF2C}" type="pres">
      <dgm:prSet presAssocID="{81B1761C-B29C-4ECA-AFBC-279852B9D8C0}" presName="textRect" presStyleLbl="revTx" presStyleIdx="4" presStyleCnt="6">
        <dgm:presLayoutVars>
          <dgm:chMax val="1"/>
          <dgm:chPref val="1"/>
        </dgm:presLayoutVars>
      </dgm:prSet>
      <dgm:spPr/>
    </dgm:pt>
    <dgm:pt modelId="{6D73638F-E7C2-4C05-AFCE-F6E6821F7C3B}" type="pres">
      <dgm:prSet presAssocID="{0A703548-54CA-41ED-9AAE-DF5020B12009}" presName="sibTrans" presStyleLbl="sibTrans2D1" presStyleIdx="0" presStyleCnt="0"/>
      <dgm:spPr/>
    </dgm:pt>
    <dgm:pt modelId="{39358EC8-8AB7-4A20-AF52-4F11993AE4A8}" type="pres">
      <dgm:prSet presAssocID="{435ABF5C-0B28-4E02-B761-87B7797B209D}" presName="compNode" presStyleCnt="0"/>
      <dgm:spPr/>
    </dgm:pt>
    <dgm:pt modelId="{A5E7CBBB-0F8C-4E87-A73B-BF23173EBCE0}" type="pres">
      <dgm:prSet presAssocID="{435ABF5C-0B28-4E02-B761-87B7797B209D}" presName="iconBgRect" presStyleLbl="bgShp" presStyleIdx="5" presStyleCnt="6"/>
      <dgm:spPr/>
    </dgm:pt>
    <dgm:pt modelId="{DCF848CC-2C45-4E59-BCD2-B510228272C9}" type="pres">
      <dgm:prSet presAssocID="{435ABF5C-0B28-4E02-B761-87B7797B209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se"/>
        </a:ext>
      </dgm:extLst>
    </dgm:pt>
    <dgm:pt modelId="{AF4AEFD3-1F26-405E-8403-9B8B08217D6E}" type="pres">
      <dgm:prSet presAssocID="{435ABF5C-0B28-4E02-B761-87B7797B209D}" presName="spaceRect" presStyleCnt="0"/>
      <dgm:spPr/>
    </dgm:pt>
    <dgm:pt modelId="{38BB5893-4448-4695-9EC1-85E5C3AB87B4}" type="pres">
      <dgm:prSet presAssocID="{435ABF5C-0B28-4E02-B761-87B7797B209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FEA7906-2058-C741-94A7-21141335A4F4}" type="presOf" srcId="{64A5972A-3E02-4571-AF7D-A2A097EB81DB}" destId="{A839BE78-7172-40C5-A238-5F8D8192364A}" srcOrd="0" destOrd="0" presId="urn:microsoft.com/office/officeart/2018/2/layout/IconCircleList"/>
    <dgm:cxn modelId="{11D37414-F529-45DA-920C-B292481390A5}" srcId="{EC166779-2031-40E0-BDD6-E0FE3A8CA981}" destId="{81B1761C-B29C-4ECA-AFBC-279852B9D8C0}" srcOrd="4" destOrd="0" parTransId="{FAB65542-A428-4FEE-A3D9-29851709C74C}" sibTransId="{0A703548-54CA-41ED-9AAE-DF5020B12009}"/>
    <dgm:cxn modelId="{2A337422-D72D-6241-BC3C-68B823A2E5DA}" type="presOf" srcId="{CEBB499A-7646-4CC6-83B6-72FCC667DAAD}" destId="{09A2B5A8-D3C4-4ABD-B046-978ACDC9F812}" srcOrd="0" destOrd="0" presId="urn:microsoft.com/office/officeart/2018/2/layout/IconCircleList"/>
    <dgm:cxn modelId="{70FEA63A-4AB3-AA4C-B9B0-0DB1450906D6}" type="presOf" srcId="{B16C6B06-DD52-4BBD-B2D2-79D0480C21C9}" destId="{2BA277D0-EA97-4A30-B01F-EC928A0A2E4E}" srcOrd="0" destOrd="0" presId="urn:microsoft.com/office/officeart/2018/2/layout/IconCircleList"/>
    <dgm:cxn modelId="{0F78B47B-060B-4AAA-BB52-E69C526039C1}" srcId="{EC166779-2031-40E0-BDD6-E0FE3A8CA981}" destId="{9551526B-5A26-442D-9302-69E76A3A806D}" srcOrd="1" destOrd="0" parTransId="{13B046BD-DC87-41C4-9EC5-43824B76BFA5}" sibTransId="{8F705F38-D9D1-4C5E-9E53-34955B96BF85}"/>
    <dgm:cxn modelId="{1004E57B-A155-644E-A5F5-DB6197A662D0}" type="presOf" srcId="{81B1761C-B29C-4ECA-AFBC-279852B9D8C0}" destId="{F822E93B-A339-4FB5-AE9D-7D79A2E4BF2C}" srcOrd="0" destOrd="0" presId="urn:microsoft.com/office/officeart/2018/2/layout/IconCircleList"/>
    <dgm:cxn modelId="{8FD94A8A-27DA-4EC2-9FA1-6C8E8F454CDC}" srcId="{EC166779-2031-40E0-BDD6-E0FE3A8CA981}" destId="{70507D03-F166-4A6A-9070-E127E3439AFB}" srcOrd="3" destOrd="0" parTransId="{331E78CF-5107-4691-BB72-72EEE50A7737}" sibTransId="{4AE0BEC5-3297-4EC7-A0F1-E11E8269011A}"/>
    <dgm:cxn modelId="{F7F47F92-CA79-3C4F-AE70-9997F9FE17CC}" type="presOf" srcId="{EC166779-2031-40E0-BDD6-E0FE3A8CA981}" destId="{B423ECD3-4758-4CBA-AA04-5872AB765C20}" srcOrd="0" destOrd="0" presId="urn:microsoft.com/office/officeart/2018/2/layout/IconCircleList"/>
    <dgm:cxn modelId="{89CBFC95-B0DE-4615-8ADA-BD5A2DDE833C}" srcId="{EC166779-2031-40E0-BDD6-E0FE3A8CA981}" destId="{64A5972A-3E02-4571-AF7D-A2A097EB81DB}" srcOrd="2" destOrd="0" parTransId="{EEC47E92-FF9C-4FEB-906C-BF9CB689AE69}" sibTransId="{CEBB499A-7646-4CC6-83B6-72FCC667DAAD}"/>
    <dgm:cxn modelId="{8C7404A6-55BE-664A-83F0-B4174A411553}" type="presOf" srcId="{70507D03-F166-4A6A-9070-E127E3439AFB}" destId="{2676B599-D584-4150-9B97-3810D8D00D2E}" srcOrd="0" destOrd="0" presId="urn:microsoft.com/office/officeart/2018/2/layout/IconCircleList"/>
    <dgm:cxn modelId="{FFEEE1A8-C263-4D68-BF90-63B8350CDF6B}" srcId="{EC166779-2031-40E0-BDD6-E0FE3A8CA981}" destId="{B16C6B06-DD52-4BBD-B2D2-79D0480C21C9}" srcOrd="0" destOrd="0" parTransId="{39B1EC10-0DE6-4B22-AEE1-56B774D007F2}" sibTransId="{38C91F10-F323-4C48-A7C9-F6D08454C882}"/>
    <dgm:cxn modelId="{EF2E84AE-B91F-D94D-8DC0-B796CC94F489}" type="presOf" srcId="{435ABF5C-0B28-4E02-B761-87B7797B209D}" destId="{38BB5893-4448-4695-9EC1-85E5C3AB87B4}" srcOrd="0" destOrd="0" presId="urn:microsoft.com/office/officeart/2018/2/layout/IconCircleList"/>
    <dgm:cxn modelId="{C99E79C0-DDD3-544E-8BF6-1CC6CFE6AAA6}" type="presOf" srcId="{8F705F38-D9D1-4C5E-9E53-34955B96BF85}" destId="{7E97016D-9C06-43C1-A5E7-4D5D5110F4E2}" srcOrd="0" destOrd="0" presId="urn:microsoft.com/office/officeart/2018/2/layout/IconCircleList"/>
    <dgm:cxn modelId="{487262CD-31D0-4B71-8EA4-171C41C97D73}" srcId="{EC166779-2031-40E0-BDD6-E0FE3A8CA981}" destId="{435ABF5C-0B28-4E02-B761-87B7797B209D}" srcOrd="5" destOrd="0" parTransId="{6BB9668F-7B4D-460C-AA79-4B3353F5DEAF}" sibTransId="{B514655F-EBB7-428D-8CFA-C6F40BB65B0D}"/>
    <dgm:cxn modelId="{0239D8E4-882C-F847-81DB-083C688CCD4B}" type="presOf" srcId="{9551526B-5A26-442D-9302-69E76A3A806D}" destId="{ED89B5DA-9552-491B-9343-F173E7A3C243}" srcOrd="0" destOrd="0" presId="urn:microsoft.com/office/officeart/2018/2/layout/IconCircleList"/>
    <dgm:cxn modelId="{380A26EF-A7C4-6A45-B742-3F349737ADA5}" type="presOf" srcId="{4AE0BEC5-3297-4EC7-A0F1-E11E8269011A}" destId="{033C2DE0-24A7-4058-88D8-78B8237AD5A0}" srcOrd="0" destOrd="0" presId="urn:microsoft.com/office/officeart/2018/2/layout/IconCircleList"/>
    <dgm:cxn modelId="{44F338EF-431E-414F-851D-446F6081C2D3}" type="presOf" srcId="{0A703548-54CA-41ED-9AAE-DF5020B12009}" destId="{6D73638F-E7C2-4C05-AFCE-F6E6821F7C3B}" srcOrd="0" destOrd="0" presId="urn:microsoft.com/office/officeart/2018/2/layout/IconCircleList"/>
    <dgm:cxn modelId="{EFEBACF4-F925-6F4E-A64A-2968B5578D8D}" type="presOf" srcId="{38C91F10-F323-4C48-A7C9-F6D08454C882}" destId="{15F6C82E-BBED-4F51-924D-27A978095212}" srcOrd="0" destOrd="0" presId="urn:microsoft.com/office/officeart/2018/2/layout/IconCircleList"/>
    <dgm:cxn modelId="{800F2D8B-81FC-E347-B5EB-7941E7C71A51}" type="presParOf" srcId="{B423ECD3-4758-4CBA-AA04-5872AB765C20}" destId="{B78E545F-F520-4DA3-B383-4FE1F8697326}" srcOrd="0" destOrd="0" presId="urn:microsoft.com/office/officeart/2018/2/layout/IconCircleList"/>
    <dgm:cxn modelId="{BC13D5A0-80C9-604E-8A83-4294C37EBD38}" type="presParOf" srcId="{B78E545F-F520-4DA3-B383-4FE1F8697326}" destId="{F9567B29-29C6-437A-AC64-EDAFE50DB941}" srcOrd="0" destOrd="0" presId="urn:microsoft.com/office/officeart/2018/2/layout/IconCircleList"/>
    <dgm:cxn modelId="{E042985C-380F-964C-A136-5D4E012A3795}" type="presParOf" srcId="{F9567B29-29C6-437A-AC64-EDAFE50DB941}" destId="{6C256B7C-8459-4DE7-AA2D-B5093F97A279}" srcOrd="0" destOrd="0" presId="urn:microsoft.com/office/officeart/2018/2/layout/IconCircleList"/>
    <dgm:cxn modelId="{38C848D6-2730-B540-8230-B65D112A2063}" type="presParOf" srcId="{F9567B29-29C6-437A-AC64-EDAFE50DB941}" destId="{0DA6D66F-8B11-4908-ABB8-0A4C589BAC17}" srcOrd="1" destOrd="0" presId="urn:microsoft.com/office/officeart/2018/2/layout/IconCircleList"/>
    <dgm:cxn modelId="{0E564C7C-267B-2545-BA88-2F9EEC28AE65}" type="presParOf" srcId="{F9567B29-29C6-437A-AC64-EDAFE50DB941}" destId="{B85D0D7B-0F03-4ED7-A61D-54ABAD9A584B}" srcOrd="2" destOrd="0" presId="urn:microsoft.com/office/officeart/2018/2/layout/IconCircleList"/>
    <dgm:cxn modelId="{668DC00A-FC8E-0345-A16E-E59C9130346E}" type="presParOf" srcId="{F9567B29-29C6-437A-AC64-EDAFE50DB941}" destId="{2BA277D0-EA97-4A30-B01F-EC928A0A2E4E}" srcOrd="3" destOrd="0" presId="urn:microsoft.com/office/officeart/2018/2/layout/IconCircleList"/>
    <dgm:cxn modelId="{00688685-595C-A94C-87B5-B3192D87646A}" type="presParOf" srcId="{B78E545F-F520-4DA3-B383-4FE1F8697326}" destId="{15F6C82E-BBED-4F51-924D-27A978095212}" srcOrd="1" destOrd="0" presId="urn:microsoft.com/office/officeart/2018/2/layout/IconCircleList"/>
    <dgm:cxn modelId="{613A2099-B7A4-5D4B-A9E4-FF1F0F702897}" type="presParOf" srcId="{B78E545F-F520-4DA3-B383-4FE1F8697326}" destId="{36026882-5D37-4E0B-A504-DAE3EB926A82}" srcOrd="2" destOrd="0" presId="urn:microsoft.com/office/officeart/2018/2/layout/IconCircleList"/>
    <dgm:cxn modelId="{4594FC15-F1D2-784B-B1FA-A74DE76BA7CC}" type="presParOf" srcId="{36026882-5D37-4E0B-A504-DAE3EB926A82}" destId="{07531CE3-1A70-4F7C-AF22-30902FC25D6E}" srcOrd="0" destOrd="0" presId="urn:microsoft.com/office/officeart/2018/2/layout/IconCircleList"/>
    <dgm:cxn modelId="{8EA891E4-05CF-CA4D-B8CC-561F1FC6C341}" type="presParOf" srcId="{36026882-5D37-4E0B-A504-DAE3EB926A82}" destId="{FDC6B4B5-921C-40D4-8468-D6725D123C2A}" srcOrd="1" destOrd="0" presId="urn:microsoft.com/office/officeart/2018/2/layout/IconCircleList"/>
    <dgm:cxn modelId="{AE5FC83E-B72C-2B47-A1DD-E7BB5B9C8370}" type="presParOf" srcId="{36026882-5D37-4E0B-A504-DAE3EB926A82}" destId="{C99E07A3-EECC-4B38-91CD-7504D6A58133}" srcOrd="2" destOrd="0" presId="urn:microsoft.com/office/officeart/2018/2/layout/IconCircleList"/>
    <dgm:cxn modelId="{BE21B1C7-1DCC-B747-94F6-4CA05B87439E}" type="presParOf" srcId="{36026882-5D37-4E0B-A504-DAE3EB926A82}" destId="{ED89B5DA-9552-491B-9343-F173E7A3C243}" srcOrd="3" destOrd="0" presId="urn:microsoft.com/office/officeart/2018/2/layout/IconCircleList"/>
    <dgm:cxn modelId="{415FAAA1-AEF8-C843-B111-6CB79F78AE68}" type="presParOf" srcId="{B78E545F-F520-4DA3-B383-4FE1F8697326}" destId="{7E97016D-9C06-43C1-A5E7-4D5D5110F4E2}" srcOrd="3" destOrd="0" presId="urn:microsoft.com/office/officeart/2018/2/layout/IconCircleList"/>
    <dgm:cxn modelId="{2B87A37D-7362-6140-946B-EBE24237F0A9}" type="presParOf" srcId="{B78E545F-F520-4DA3-B383-4FE1F8697326}" destId="{9DE101E1-7C3B-450B-808B-2AC303BA462C}" srcOrd="4" destOrd="0" presId="urn:microsoft.com/office/officeart/2018/2/layout/IconCircleList"/>
    <dgm:cxn modelId="{B44A6473-5214-DE4F-A4A7-5F2D3F6A837D}" type="presParOf" srcId="{9DE101E1-7C3B-450B-808B-2AC303BA462C}" destId="{C57B044C-AF31-4A13-B437-AFF95C7EF1EF}" srcOrd="0" destOrd="0" presId="urn:microsoft.com/office/officeart/2018/2/layout/IconCircleList"/>
    <dgm:cxn modelId="{91D3D456-C8D6-CB48-B7DE-948ACE6DFDD1}" type="presParOf" srcId="{9DE101E1-7C3B-450B-808B-2AC303BA462C}" destId="{51FD679B-F353-4E77-8913-70CE5B097C97}" srcOrd="1" destOrd="0" presId="urn:microsoft.com/office/officeart/2018/2/layout/IconCircleList"/>
    <dgm:cxn modelId="{79A97530-46C3-0F45-86C5-C9215E6CF56E}" type="presParOf" srcId="{9DE101E1-7C3B-450B-808B-2AC303BA462C}" destId="{A29AF571-30E2-49F3-ACEB-DF56DDC1CFB6}" srcOrd="2" destOrd="0" presId="urn:microsoft.com/office/officeart/2018/2/layout/IconCircleList"/>
    <dgm:cxn modelId="{D5A68AA1-0594-5F43-BF4E-CAC09BEDF825}" type="presParOf" srcId="{9DE101E1-7C3B-450B-808B-2AC303BA462C}" destId="{A839BE78-7172-40C5-A238-5F8D8192364A}" srcOrd="3" destOrd="0" presId="urn:microsoft.com/office/officeart/2018/2/layout/IconCircleList"/>
    <dgm:cxn modelId="{7CEE9E91-53FD-D044-9F86-8DEEEE864649}" type="presParOf" srcId="{B78E545F-F520-4DA3-B383-4FE1F8697326}" destId="{09A2B5A8-D3C4-4ABD-B046-978ACDC9F812}" srcOrd="5" destOrd="0" presId="urn:microsoft.com/office/officeart/2018/2/layout/IconCircleList"/>
    <dgm:cxn modelId="{02545CDF-FD51-D64D-9B05-F9BA031F6EC4}" type="presParOf" srcId="{B78E545F-F520-4DA3-B383-4FE1F8697326}" destId="{B974AFDB-F9F0-418C-8349-DD18F365B652}" srcOrd="6" destOrd="0" presId="urn:microsoft.com/office/officeart/2018/2/layout/IconCircleList"/>
    <dgm:cxn modelId="{CB7CB0F3-9CB0-C245-A235-E79545243D88}" type="presParOf" srcId="{B974AFDB-F9F0-418C-8349-DD18F365B652}" destId="{71F09B24-BB14-460C-AD00-B081C70060DF}" srcOrd="0" destOrd="0" presId="urn:microsoft.com/office/officeart/2018/2/layout/IconCircleList"/>
    <dgm:cxn modelId="{F65E628D-5DD7-9C45-8B33-1CF1713959EF}" type="presParOf" srcId="{B974AFDB-F9F0-418C-8349-DD18F365B652}" destId="{1BED0E7B-1716-48B0-88DE-F375758535B3}" srcOrd="1" destOrd="0" presId="urn:microsoft.com/office/officeart/2018/2/layout/IconCircleList"/>
    <dgm:cxn modelId="{2D7A8841-F0FB-B14E-87CA-060EE8A2E494}" type="presParOf" srcId="{B974AFDB-F9F0-418C-8349-DD18F365B652}" destId="{505D82DD-BDD7-4A38-A075-C4BFFD6BEE21}" srcOrd="2" destOrd="0" presId="urn:microsoft.com/office/officeart/2018/2/layout/IconCircleList"/>
    <dgm:cxn modelId="{BF315740-C9F7-144D-9A90-FE4BD863956A}" type="presParOf" srcId="{B974AFDB-F9F0-418C-8349-DD18F365B652}" destId="{2676B599-D584-4150-9B97-3810D8D00D2E}" srcOrd="3" destOrd="0" presId="urn:microsoft.com/office/officeart/2018/2/layout/IconCircleList"/>
    <dgm:cxn modelId="{B582EB28-A5D6-4948-8252-3921B08B4339}" type="presParOf" srcId="{B78E545F-F520-4DA3-B383-4FE1F8697326}" destId="{033C2DE0-24A7-4058-88D8-78B8237AD5A0}" srcOrd="7" destOrd="0" presId="urn:microsoft.com/office/officeart/2018/2/layout/IconCircleList"/>
    <dgm:cxn modelId="{440C2279-9B62-EF47-A222-C47882CDFA9B}" type="presParOf" srcId="{B78E545F-F520-4DA3-B383-4FE1F8697326}" destId="{03225B85-1757-4701-A2FC-74CAA7FA9D09}" srcOrd="8" destOrd="0" presId="urn:microsoft.com/office/officeart/2018/2/layout/IconCircleList"/>
    <dgm:cxn modelId="{E1BD557E-00F4-9A46-87AC-D2D10356826F}" type="presParOf" srcId="{03225B85-1757-4701-A2FC-74CAA7FA9D09}" destId="{77378CA9-19DB-4677-940F-9C5840EC4EF0}" srcOrd="0" destOrd="0" presId="urn:microsoft.com/office/officeart/2018/2/layout/IconCircleList"/>
    <dgm:cxn modelId="{CE7BE815-EE0B-1948-BE55-C119A62BDE74}" type="presParOf" srcId="{03225B85-1757-4701-A2FC-74CAA7FA9D09}" destId="{4285C8FC-D03C-4A91-AA20-B96EC65410B3}" srcOrd="1" destOrd="0" presId="urn:microsoft.com/office/officeart/2018/2/layout/IconCircleList"/>
    <dgm:cxn modelId="{A2CF9289-76F3-6D45-98E1-B08726934A99}" type="presParOf" srcId="{03225B85-1757-4701-A2FC-74CAA7FA9D09}" destId="{52206DE3-2D3F-48DB-8689-4A5144BE2EBE}" srcOrd="2" destOrd="0" presId="urn:microsoft.com/office/officeart/2018/2/layout/IconCircleList"/>
    <dgm:cxn modelId="{353648C5-DFD3-454F-BF6A-DBBC6024E06E}" type="presParOf" srcId="{03225B85-1757-4701-A2FC-74CAA7FA9D09}" destId="{F822E93B-A339-4FB5-AE9D-7D79A2E4BF2C}" srcOrd="3" destOrd="0" presId="urn:microsoft.com/office/officeart/2018/2/layout/IconCircleList"/>
    <dgm:cxn modelId="{E69F2267-7F5C-EB40-863C-2F630CFF00DE}" type="presParOf" srcId="{B78E545F-F520-4DA3-B383-4FE1F8697326}" destId="{6D73638F-E7C2-4C05-AFCE-F6E6821F7C3B}" srcOrd="9" destOrd="0" presId="urn:microsoft.com/office/officeart/2018/2/layout/IconCircleList"/>
    <dgm:cxn modelId="{70F03F3E-816A-5F41-A9FB-47B5A3B37607}" type="presParOf" srcId="{B78E545F-F520-4DA3-B383-4FE1F8697326}" destId="{39358EC8-8AB7-4A20-AF52-4F11993AE4A8}" srcOrd="10" destOrd="0" presId="urn:microsoft.com/office/officeart/2018/2/layout/IconCircleList"/>
    <dgm:cxn modelId="{176E7501-0239-6E47-91AC-715803DC38DB}" type="presParOf" srcId="{39358EC8-8AB7-4A20-AF52-4F11993AE4A8}" destId="{A5E7CBBB-0F8C-4E87-A73B-BF23173EBCE0}" srcOrd="0" destOrd="0" presId="urn:microsoft.com/office/officeart/2018/2/layout/IconCircleList"/>
    <dgm:cxn modelId="{685154C7-AB3D-674E-958F-DC4974D7FFB9}" type="presParOf" srcId="{39358EC8-8AB7-4A20-AF52-4F11993AE4A8}" destId="{DCF848CC-2C45-4E59-BCD2-B510228272C9}" srcOrd="1" destOrd="0" presId="urn:microsoft.com/office/officeart/2018/2/layout/IconCircleList"/>
    <dgm:cxn modelId="{C341AD26-C9A6-F146-B7DD-E1844B0E6F73}" type="presParOf" srcId="{39358EC8-8AB7-4A20-AF52-4F11993AE4A8}" destId="{AF4AEFD3-1F26-405E-8403-9B8B08217D6E}" srcOrd="2" destOrd="0" presId="urn:microsoft.com/office/officeart/2018/2/layout/IconCircleList"/>
    <dgm:cxn modelId="{FFC2AA46-576C-244F-A425-1BE95DBA040A}" type="presParOf" srcId="{39358EC8-8AB7-4A20-AF52-4F11993AE4A8}" destId="{38BB5893-4448-4695-9EC1-85E5C3AB87B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652B348-242A-4817-A10F-AA39B0CCC3E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B3D4681-0002-49E7-BC50-2CE1DD2096C9}">
      <dgm:prSet/>
      <dgm:spPr/>
      <dgm:t>
        <a:bodyPr/>
        <a:lstStyle/>
        <a:p>
          <a:r>
            <a:rPr lang="en-US" baseline="0" dirty="0"/>
            <a:t>What does NOT constitute grounds for suspicion?</a:t>
          </a:r>
          <a:endParaRPr lang="en-US" dirty="0"/>
        </a:p>
      </dgm:t>
    </dgm:pt>
    <dgm:pt modelId="{9131ED45-0632-4189-BC06-9298CF272AD2}" type="parTrans" cxnId="{628C6CD3-DA79-40D0-8A9B-0E4EC8E72263}">
      <dgm:prSet/>
      <dgm:spPr/>
      <dgm:t>
        <a:bodyPr/>
        <a:lstStyle/>
        <a:p>
          <a:endParaRPr lang="en-US"/>
        </a:p>
      </dgm:t>
    </dgm:pt>
    <dgm:pt modelId="{5A9B7B1D-0D16-4F5C-8E2F-02B8F90AE022}" type="sibTrans" cxnId="{628C6CD3-DA79-40D0-8A9B-0E4EC8E72263}">
      <dgm:prSet/>
      <dgm:spPr/>
      <dgm:t>
        <a:bodyPr/>
        <a:lstStyle/>
        <a:p>
          <a:endParaRPr lang="en-US"/>
        </a:p>
      </dgm:t>
    </dgm:pt>
    <dgm:pt modelId="{1A84A1DC-5ED3-451B-A40A-1271669820AD}">
      <dgm:prSet/>
      <dgm:spPr/>
      <dgm:t>
        <a:bodyPr/>
        <a:lstStyle/>
        <a:p>
          <a:r>
            <a:rPr lang="en-US" i="0"/>
            <a:t>Their</a:t>
          </a:r>
          <a:r>
            <a:rPr lang="en-US" i="0" baseline="0"/>
            <a:t> </a:t>
          </a:r>
          <a:r>
            <a:rPr lang="en-US" i="0"/>
            <a:t>p</a:t>
          </a:r>
          <a:r>
            <a:rPr lang="en-US"/>
            <a:t>hysical appearance</a:t>
          </a:r>
        </a:p>
      </dgm:t>
    </dgm:pt>
    <dgm:pt modelId="{6072FF9E-44AE-43EB-8574-B53E8F244B1C}" type="parTrans" cxnId="{E0D9F7D8-9862-41FE-9159-34443D717F25}">
      <dgm:prSet/>
      <dgm:spPr/>
      <dgm:t>
        <a:bodyPr/>
        <a:lstStyle/>
        <a:p>
          <a:endParaRPr lang="en-US"/>
        </a:p>
      </dgm:t>
    </dgm:pt>
    <dgm:pt modelId="{C46D8687-9CEC-4294-829F-6F4B60F6CF6B}" type="sibTrans" cxnId="{E0D9F7D8-9862-41FE-9159-34443D717F25}">
      <dgm:prSet/>
      <dgm:spPr/>
      <dgm:t>
        <a:bodyPr/>
        <a:lstStyle/>
        <a:p>
          <a:endParaRPr lang="en-US"/>
        </a:p>
      </dgm:t>
    </dgm:pt>
    <dgm:pt modelId="{C78CD37E-7399-4464-93B6-36689BC5F2DA}">
      <dgm:prSet/>
      <dgm:spPr/>
      <dgm:t>
        <a:bodyPr/>
        <a:lstStyle/>
        <a:p>
          <a:r>
            <a:rPr lang="en-US"/>
            <a:t>Apparent race</a:t>
          </a:r>
        </a:p>
      </dgm:t>
    </dgm:pt>
    <dgm:pt modelId="{39E9CC85-4F63-43A3-AE27-AE8D7D88BCD5}" type="parTrans" cxnId="{39CE6D77-D2FC-499F-AE0F-9322284902C4}">
      <dgm:prSet/>
      <dgm:spPr/>
      <dgm:t>
        <a:bodyPr/>
        <a:lstStyle/>
        <a:p>
          <a:endParaRPr lang="en-US"/>
        </a:p>
      </dgm:t>
    </dgm:pt>
    <dgm:pt modelId="{EAE1CD50-80DB-4965-BA72-46EDF2DF5108}" type="sibTrans" cxnId="{39CE6D77-D2FC-499F-AE0F-9322284902C4}">
      <dgm:prSet/>
      <dgm:spPr/>
      <dgm:t>
        <a:bodyPr/>
        <a:lstStyle/>
        <a:p>
          <a:endParaRPr lang="en-US"/>
        </a:p>
      </dgm:t>
    </dgm:pt>
    <dgm:pt modelId="{7857ACBB-8F36-4DFE-84A7-52CEA66DBED9}">
      <dgm:prSet/>
      <dgm:spPr/>
      <dgm:t>
        <a:bodyPr/>
        <a:lstStyle/>
        <a:p>
          <a:r>
            <a:rPr lang="en-US"/>
            <a:t>Ethnicity</a:t>
          </a:r>
        </a:p>
      </dgm:t>
    </dgm:pt>
    <dgm:pt modelId="{B37145DA-0079-4FAC-93FD-BD037678980F}" type="parTrans" cxnId="{A99B4C9C-2287-4FC5-9BF9-F4BA2C87D032}">
      <dgm:prSet/>
      <dgm:spPr/>
      <dgm:t>
        <a:bodyPr/>
        <a:lstStyle/>
        <a:p>
          <a:endParaRPr lang="en-US"/>
        </a:p>
      </dgm:t>
    </dgm:pt>
    <dgm:pt modelId="{D247C501-C3D9-4D8D-8659-34A6DD88F4A7}" type="sibTrans" cxnId="{A99B4C9C-2287-4FC5-9BF9-F4BA2C87D032}">
      <dgm:prSet/>
      <dgm:spPr/>
      <dgm:t>
        <a:bodyPr/>
        <a:lstStyle/>
        <a:p>
          <a:endParaRPr lang="en-US"/>
        </a:p>
      </dgm:t>
    </dgm:pt>
    <dgm:pt modelId="{9EBFF6C4-0851-49BD-9D96-AC70D9F42529}">
      <dgm:prSet/>
      <dgm:spPr/>
      <dgm:t>
        <a:bodyPr/>
        <a:lstStyle/>
        <a:p>
          <a:r>
            <a:rPr lang="en-US"/>
            <a:t>Religion</a:t>
          </a:r>
        </a:p>
      </dgm:t>
    </dgm:pt>
    <dgm:pt modelId="{8952C7A7-5448-4BB9-A3AB-92F90EE290DC}" type="parTrans" cxnId="{8E65969B-F74F-4537-876C-31F39F9B69FF}">
      <dgm:prSet/>
      <dgm:spPr/>
      <dgm:t>
        <a:bodyPr/>
        <a:lstStyle/>
        <a:p>
          <a:endParaRPr lang="en-US"/>
        </a:p>
      </dgm:t>
    </dgm:pt>
    <dgm:pt modelId="{760305D7-8E35-4E25-80B2-40CDE4988279}" type="sibTrans" cxnId="{8E65969B-F74F-4537-876C-31F39F9B69FF}">
      <dgm:prSet/>
      <dgm:spPr/>
      <dgm:t>
        <a:bodyPr/>
        <a:lstStyle/>
        <a:p>
          <a:endParaRPr lang="en-US"/>
        </a:p>
      </dgm:t>
    </dgm:pt>
    <dgm:pt modelId="{7C592FDC-0C71-4513-B413-FF00CC0EBA22}">
      <dgm:prSet/>
      <dgm:spPr/>
      <dgm:t>
        <a:bodyPr/>
        <a:lstStyle/>
        <a:p>
          <a:r>
            <a:rPr lang="en-US"/>
            <a:t>Gender</a:t>
          </a:r>
        </a:p>
      </dgm:t>
    </dgm:pt>
    <dgm:pt modelId="{7115CC1E-89A3-4158-A535-6C109E614C9C}" type="parTrans" cxnId="{CC12BB4D-E8C9-4DFF-A405-AE914F8883BB}">
      <dgm:prSet/>
      <dgm:spPr/>
      <dgm:t>
        <a:bodyPr/>
        <a:lstStyle/>
        <a:p>
          <a:endParaRPr lang="en-US"/>
        </a:p>
      </dgm:t>
    </dgm:pt>
    <dgm:pt modelId="{152F0514-5D91-40E5-894B-456603DAAD46}" type="sibTrans" cxnId="{CC12BB4D-E8C9-4DFF-A405-AE914F8883BB}">
      <dgm:prSet/>
      <dgm:spPr/>
      <dgm:t>
        <a:bodyPr/>
        <a:lstStyle/>
        <a:p>
          <a:endParaRPr lang="en-US"/>
        </a:p>
      </dgm:t>
    </dgm:pt>
    <dgm:pt modelId="{38495332-95C5-4158-A573-913A9E8C8C6B}">
      <dgm:prSet/>
      <dgm:spPr/>
      <dgm:t>
        <a:bodyPr/>
        <a:lstStyle/>
        <a:p>
          <a:r>
            <a:rPr lang="en-US"/>
            <a:t>Age</a:t>
          </a:r>
        </a:p>
      </dgm:t>
    </dgm:pt>
    <dgm:pt modelId="{C49551A0-183C-483C-8365-540E2D894251}" type="parTrans" cxnId="{EA49AF19-532A-43C6-AF17-F3BFA1E37A67}">
      <dgm:prSet/>
      <dgm:spPr/>
      <dgm:t>
        <a:bodyPr/>
        <a:lstStyle/>
        <a:p>
          <a:endParaRPr lang="en-US"/>
        </a:p>
      </dgm:t>
    </dgm:pt>
    <dgm:pt modelId="{82D61C8C-080A-4AD7-934A-C44C28D0901C}" type="sibTrans" cxnId="{EA49AF19-532A-43C6-AF17-F3BFA1E37A67}">
      <dgm:prSet/>
      <dgm:spPr/>
      <dgm:t>
        <a:bodyPr/>
        <a:lstStyle/>
        <a:p>
          <a:endParaRPr lang="en-US"/>
        </a:p>
      </dgm:t>
    </dgm:pt>
    <dgm:pt modelId="{15E38E99-2733-4DD8-959A-404369A38B16}">
      <dgm:prSet/>
      <dgm:spPr/>
      <dgm:t>
        <a:bodyPr/>
        <a:lstStyle/>
        <a:p>
          <a:r>
            <a:rPr lang="en-US"/>
            <a:t>Social standing</a:t>
          </a:r>
        </a:p>
      </dgm:t>
    </dgm:pt>
    <dgm:pt modelId="{CD689D66-3F04-49AB-A8AF-4388CF0C2C5E}" type="parTrans" cxnId="{3D530975-A8BD-4BB5-B10E-47E354018968}">
      <dgm:prSet/>
      <dgm:spPr/>
      <dgm:t>
        <a:bodyPr/>
        <a:lstStyle/>
        <a:p>
          <a:endParaRPr lang="en-US"/>
        </a:p>
      </dgm:t>
    </dgm:pt>
    <dgm:pt modelId="{B3EE5346-082D-4344-8A4C-62964E95EFE9}" type="sibTrans" cxnId="{3D530975-A8BD-4BB5-B10E-47E354018968}">
      <dgm:prSet/>
      <dgm:spPr/>
      <dgm:t>
        <a:bodyPr/>
        <a:lstStyle/>
        <a:p>
          <a:endParaRPr lang="en-US"/>
        </a:p>
      </dgm:t>
    </dgm:pt>
    <dgm:pt modelId="{84D2F3CE-074D-4A21-BEE4-A60B1008BB7C}">
      <dgm:prSet/>
      <dgm:spPr/>
      <dgm:t>
        <a:bodyPr/>
        <a:lstStyle/>
        <a:p>
          <a:r>
            <a:rPr lang="en-US"/>
            <a:t>Previous convictions or the fact they are ‘known’</a:t>
          </a:r>
        </a:p>
      </dgm:t>
    </dgm:pt>
    <dgm:pt modelId="{6153D40E-E91E-4C17-9F9C-F1D45E004AC5}" type="parTrans" cxnId="{2C70333D-7BA6-46F7-A3F4-39F866360F7C}">
      <dgm:prSet/>
      <dgm:spPr/>
      <dgm:t>
        <a:bodyPr/>
        <a:lstStyle/>
        <a:p>
          <a:endParaRPr lang="en-US"/>
        </a:p>
      </dgm:t>
    </dgm:pt>
    <dgm:pt modelId="{20ABD59E-AF95-4584-8ED4-FEBDF696C963}" type="sibTrans" cxnId="{2C70333D-7BA6-46F7-A3F4-39F866360F7C}">
      <dgm:prSet/>
      <dgm:spPr/>
      <dgm:t>
        <a:bodyPr/>
        <a:lstStyle/>
        <a:p>
          <a:endParaRPr lang="en-US"/>
        </a:p>
      </dgm:t>
    </dgm:pt>
    <dgm:pt modelId="{6758EFEC-123B-4E32-88EC-A08A911AA439}">
      <dgm:prSet/>
      <dgm:spPr/>
      <dgm:t>
        <a:bodyPr/>
        <a:lstStyle/>
        <a:p>
          <a:r>
            <a:rPr lang="en-US"/>
            <a:t>Presence in a ‘high crime area’ </a:t>
          </a:r>
        </a:p>
      </dgm:t>
    </dgm:pt>
    <dgm:pt modelId="{714F6528-8525-49DC-9AB6-842F17436682}" type="parTrans" cxnId="{14208878-67A6-4F83-A0D3-6874A20D26C7}">
      <dgm:prSet/>
      <dgm:spPr/>
      <dgm:t>
        <a:bodyPr/>
        <a:lstStyle/>
        <a:p>
          <a:endParaRPr lang="en-US"/>
        </a:p>
      </dgm:t>
    </dgm:pt>
    <dgm:pt modelId="{78A89157-760A-4345-90AE-19F8DCF4D441}" type="sibTrans" cxnId="{14208878-67A6-4F83-A0D3-6874A20D26C7}">
      <dgm:prSet/>
      <dgm:spPr/>
      <dgm:t>
        <a:bodyPr/>
        <a:lstStyle/>
        <a:p>
          <a:endParaRPr lang="en-US"/>
        </a:p>
      </dgm:t>
    </dgm:pt>
    <dgm:pt modelId="{C6734B98-2FDB-4388-9BCB-FB320E43892B}">
      <dgm:prSet/>
      <dgm:spPr/>
      <dgm:t>
        <a:bodyPr/>
        <a:lstStyle/>
        <a:p>
          <a:r>
            <a:rPr lang="en-US"/>
            <a:t>Associates (even if there are reasonable grounds for searching one of them)</a:t>
          </a:r>
        </a:p>
      </dgm:t>
    </dgm:pt>
    <dgm:pt modelId="{29D42440-32D0-402D-9FD4-B8AF87940173}" type="parTrans" cxnId="{8536C463-4952-4BDC-8EA1-31EEF251BD46}">
      <dgm:prSet/>
      <dgm:spPr/>
      <dgm:t>
        <a:bodyPr/>
        <a:lstStyle/>
        <a:p>
          <a:endParaRPr lang="en-US"/>
        </a:p>
      </dgm:t>
    </dgm:pt>
    <dgm:pt modelId="{B528E821-5F6B-4889-B5DC-E3918D07277A}" type="sibTrans" cxnId="{8536C463-4952-4BDC-8EA1-31EEF251BD46}">
      <dgm:prSet/>
      <dgm:spPr/>
      <dgm:t>
        <a:bodyPr/>
        <a:lstStyle/>
        <a:p>
          <a:endParaRPr lang="en-US"/>
        </a:p>
      </dgm:t>
    </dgm:pt>
    <dgm:pt modelId="{EF575685-4AE8-45AA-A2F8-914482F2680F}">
      <dgm:prSet/>
      <dgm:spPr/>
      <dgm:t>
        <a:bodyPr/>
        <a:lstStyle/>
        <a:p>
          <a:r>
            <a:rPr lang="en-US"/>
            <a:t>Furtive movements.</a:t>
          </a:r>
        </a:p>
      </dgm:t>
    </dgm:pt>
    <dgm:pt modelId="{D72A3DC1-DC27-4C93-B8B5-DC0F8606097C}" type="parTrans" cxnId="{EF867E53-7526-4B8E-8D78-13CC71ED39B6}">
      <dgm:prSet/>
      <dgm:spPr/>
      <dgm:t>
        <a:bodyPr/>
        <a:lstStyle/>
        <a:p>
          <a:endParaRPr lang="en-US"/>
        </a:p>
      </dgm:t>
    </dgm:pt>
    <dgm:pt modelId="{963D3C17-A4EB-45CA-95F5-EFAA394242C1}" type="sibTrans" cxnId="{EF867E53-7526-4B8E-8D78-13CC71ED39B6}">
      <dgm:prSet/>
      <dgm:spPr/>
      <dgm:t>
        <a:bodyPr/>
        <a:lstStyle/>
        <a:p>
          <a:endParaRPr lang="en-US"/>
        </a:p>
      </dgm:t>
    </dgm:pt>
    <dgm:pt modelId="{2B5C641E-29EC-4A1C-886D-A3630D547317}">
      <dgm:prSet/>
      <dgm:spPr/>
      <dgm:t>
        <a:bodyPr/>
        <a:lstStyle/>
        <a:p>
          <a:r>
            <a:rPr lang="en-GB" i="0" dirty="0"/>
            <a:t>There must be something about their manner, deportment, conversations and the surrounding circumstances which afford that suspicion</a:t>
          </a:r>
          <a:endParaRPr lang="en-US" dirty="0"/>
        </a:p>
      </dgm:t>
    </dgm:pt>
    <dgm:pt modelId="{F9F6BE23-3D17-47AB-B077-714D68E03E2B}" type="parTrans" cxnId="{79EA4C7F-A0CF-4065-87A6-D7B8A357952C}">
      <dgm:prSet/>
      <dgm:spPr/>
      <dgm:t>
        <a:bodyPr/>
        <a:lstStyle/>
        <a:p>
          <a:endParaRPr lang="en-US"/>
        </a:p>
      </dgm:t>
    </dgm:pt>
    <dgm:pt modelId="{0CC16B30-2475-4C47-81A2-7920218BF985}" type="sibTrans" cxnId="{79EA4C7F-A0CF-4065-87A6-D7B8A357952C}">
      <dgm:prSet/>
      <dgm:spPr/>
      <dgm:t>
        <a:bodyPr/>
        <a:lstStyle/>
        <a:p>
          <a:endParaRPr lang="en-US"/>
        </a:p>
      </dgm:t>
    </dgm:pt>
    <dgm:pt modelId="{DB79B7C2-F580-B74C-A1BA-7BD054773BEE}" type="pres">
      <dgm:prSet presAssocID="{2652B348-242A-4817-A10F-AA39B0CCC3EA}" presName="diagram" presStyleCnt="0">
        <dgm:presLayoutVars>
          <dgm:dir/>
          <dgm:resizeHandles val="exact"/>
        </dgm:presLayoutVars>
      </dgm:prSet>
      <dgm:spPr/>
    </dgm:pt>
    <dgm:pt modelId="{41A3F99A-4B12-4948-A539-9E9D91CBD9B2}" type="pres">
      <dgm:prSet presAssocID="{AB3D4681-0002-49E7-BC50-2CE1DD2096C9}" presName="node" presStyleLbl="node1" presStyleIdx="0" presStyleCnt="13">
        <dgm:presLayoutVars>
          <dgm:bulletEnabled val="1"/>
        </dgm:presLayoutVars>
      </dgm:prSet>
      <dgm:spPr/>
    </dgm:pt>
    <dgm:pt modelId="{45405226-22E2-B440-B815-92E33C3056FA}" type="pres">
      <dgm:prSet presAssocID="{5A9B7B1D-0D16-4F5C-8E2F-02B8F90AE022}" presName="sibTrans" presStyleCnt="0"/>
      <dgm:spPr/>
    </dgm:pt>
    <dgm:pt modelId="{FB0C6FCF-29EE-364C-90B6-199A0D3AA439}" type="pres">
      <dgm:prSet presAssocID="{1A84A1DC-5ED3-451B-A40A-1271669820AD}" presName="node" presStyleLbl="node1" presStyleIdx="1" presStyleCnt="13">
        <dgm:presLayoutVars>
          <dgm:bulletEnabled val="1"/>
        </dgm:presLayoutVars>
      </dgm:prSet>
      <dgm:spPr/>
    </dgm:pt>
    <dgm:pt modelId="{6F52D100-AD27-984D-854A-885DB951E46B}" type="pres">
      <dgm:prSet presAssocID="{C46D8687-9CEC-4294-829F-6F4B60F6CF6B}" presName="sibTrans" presStyleCnt="0"/>
      <dgm:spPr/>
    </dgm:pt>
    <dgm:pt modelId="{16672258-98FB-9040-90DE-0875F2023BDE}" type="pres">
      <dgm:prSet presAssocID="{C78CD37E-7399-4464-93B6-36689BC5F2DA}" presName="node" presStyleLbl="node1" presStyleIdx="2" presStyleCnt="13">
        <dgm:presLayoutVars>
          <dgm:bulletEnabled val="1"/>
        </dgm:presLayoutVars>
      </dgm:prSet>
      <dgm:spPr/>
    </dgm:pt>
    <dgm:pt modelId="{8CB292A0-00D7-BD4B-903E-857674B4ACE6}" type="pres">
      <dgm:prSet presAssocID="{EAE1CD50-80DB-4965-BA72-46EDF2DF5108}" presName="sibTrans" presStyleCnt="0"/>
      <dgm:spPr/>
    </dgm:pt>
    <dgm:pt modelId="{BFB949BD-4017-E54F-8ABF-3EEDBE3734ED}" type="pres">
      <dgm:prSet presAssocID="{7857ACBB-8F36-4DFE-84A7-52CEA66DBED9}" presName="node" presStyleLbl="node1" presStyleIdx="3" presStyleCnt="13">
        <dgm:presLayoutVars>
          <dgm:bulletEnabled val="1"/>
        </dgm:presLayoutVars>
      </dgm:prSet>
      <dgm:spPr/>
    </dgm:pt>
    <dgm:pt modelId="{E679B658-E00B-304F-B021-BCB629E2F179}" type="pres">
      <dgm:prSet presAssocID="{D247C501-C3D9-4D8D-8659-34A6DD88F4A7}" presName="sibTrans" presStyleCnt="0"/>
      <dgm:spPr/>
    </dgm:pt>
    <dgm:pt modelId="{DF1B7E2E-4F38-FD40-8D77-901466FA6BA9}" type="pres">
      <dgm:prSet presAssocID="{9EBFF6C4-0851-49BD-9D96-AC70D9F42529}" presName="node" presStyleLbl="node1" presStyleIdx="4" presStyleCnt="13">
        <dgm:presLayoutVars>
          <dgm:bulletEnabled val="1"/>
        </dgm:presLayoutVars>
      </dgm:prSet>
      <dgm:spPr/>
    </dgm:pt>
    <dgm:pt modelId="{121E0CC6-6EDF-494A-988F-4BAF008B2B4A}" type="pres">
      <dgm:prSet presAssocID="{760305D7-8E35-4E25-80B2-40CDE4988279}" presName="sibTrans" presStyleCnt="0"/>
      <dgm:spPr/>
    </dgm:pt>
    <dgm:pt modelId="{85289F9F-EEF9-4B4F-8CA0-CE7DF543A8F6}" type="pres">
      <dgm:prSet presAssocID="{7C592FDC-0C71-4513-B413-FF00CC0EBA22}" presName="node" presStyleLbl="node1" presStyleIdx="5" presStyleCnt="13">
        <dgm:presLayoutVars>
          <dgm:bulletEnabled val="1"/>
        </dgm:presLayoutVars>
      </dgm:prSet>
      <dgm:spPr/>
    </dgm:pt>
    <dgm:pt modelId="{2B322BC2-3462-2F49-88A6-388D925BBF2D}" type="pres">
      <dgm:prSet presAssocID="{152F0514-5D91-40E5-894B-456603DAAD46}" presName="sibTrans" presStyleCnt="0"/>
      <dgm:spPr/>
    </dgm:pt>
    <dgm:pt modelId="{9F857F55-1AD5-6C4F-B9B8-31A3B4D30BB2}" type="pres">
      <dgm:prSet presAssocID="{38495332-95C5-4158-A573-913A9E8C8C6B}" presName="node" presStyleLbl="node1" presStyleIdx="6" presStyleCnt="13">
        <dgm:presLayoutVars>
          <dgm:bulletEnabled val="1"/>
        </dgm:presLayoutVars>
      </dgm:prSet>
      <dgm:spPr/>
    </dgm:pt>
    <dgm:pt modelId="{D8C05E27-291F-8644-90B3-C9CE7A72CA33}" type="pres">
      <dgm:prSet presAssocID="{82D61C8C-080A-4AD7-934A-C44C28D0901C}" presName="sibTrans" presStyleCnt="0"/>
      <dgm:spPr/>
    </dgm:pt>
    <dgm:pt modelId="{D448F9BC-9336-1C41-979C-D47968D3D9F9}" type="pres">
      <dgm:prSet presAssocID="{15E38E99-2733-4DD8-959A-404369A38B16}" presName="node" presStyleLbl="node1" presStyleIdx="7" presStyleCnt="13">
        <dgm:presLayoutVars>
          <dgm:bulletEnabled val="1"/>
        </dgm:presLayoutVars>
      </dgm:prSet>
      <dgm:spPr/>
    </dgm:pt>
    <dgm:pt modelId="{EE30B4F1-0C58-FF44-803D-B2558154BF9C}" type="pres">
      <dgm:prSet presAssocID="{B3EE5346-082D-4344-8A4C-62964E95EFE9}" presName="sibTrans" presStyleCnt="0"/>
      <dgm:spPr/>
    </dgm:pt>
    <dgm:pt modelId="{FF0D0EBF-EEFC-0F43-8208-5339F0FA4387}" type="pres">
      <dgm:prSet presAssocID="{84D2F3CE-074D-4A21-BEE4-A60B1008BB7C}" presName="node" presStyleLbl="node1" presStyleIdx="8" presStyleCnt="13">
        <dgm:presLayoutVars>
          <dgm:bulletEnabled val="1"/>
        </dgm:presLayoutVars>
      </dgm:prSet>
      <dgm:spPr/>
    </dgm:pt>
    <dgm:pt modelId="{3AED9DF8-A544-9D4F-A675-10AC2B6533F9}" type="pres">
      <dgm:prSet presAssocID="{20ABD59E-AF95-4584-8ED4-FEBDF696C963}" presName="sibTrans" presStyleCnt="0"/>
      <dgm:spPr/>
    </dgm:pt>
    <dgm:pt modelId="{038ECF4B-7D73-C64A-A82A-EE528C57D21B}" type="pres">
      <dgm:prSet presAssocID="{6758EFEC-123B-4E32-88EC-A08A911AA439}" presName="node" presStyleLbl="node1" presStyleIdx="9" presStyleCnt="13">
        <dgm:presLayoutVars>
          <dgm:bulletEnabled val="1"/>
        </dgm:presLayoutVars>
      </dgm:prSet>
      <dgm:spPr/>
    </dgm:pt>
    <dgm:pt modelId="{0087C744-B0A9-ED41-B762-70ED21F9FAD0}" type="pres">
      <dgm:prSet presAssocID="{78A89157-760A-4345-90AE-19F8DCF4D441}" presName="sibTrans" presStyleCnt="0"/>
      <dgm:spPr/>
    </dgm:pt>
    <dgm:pt modelId="{ECCF9702-A13D-B542-A0D0-FD0CDF44CBBE}" type="pres">
      <dgm:prSet presAssocID="{C6734B98-2FDB-4388-9BCB-FB320E43892B}" presName="node" presStyleLbl="node1" presStyleIdx="10" presStyleCnt="13">
        <dgm:presLayoutVars>
          <dgm:bulletEnabled val="1"/>
        </dgm:presLayoutVars>
      </dgm:prSet>
      <dgm:spPr/>
    </dgm:pt>
    <dgm:pt modelId="{E7829821-C6B3-EB47-9106-54AB5A4526AD}" type="pres">
      <dgm:prSet presAssocID="{B528E821-5F6B-4889-B5DC-E3918D07277A}" presName="sibTrans" presStyleCnt="0"/>
      <dgm:spPr/>
    </dgm:pt>
    <dgm:pt modelId="{382DD0C6-67A0-4843-992C-0FFA79902742}" type="pres">
      <dgm:prSet presAssocID="{EF575685-4AE8-45AA-A2F8-914482F2680F}" presName="node" presStyleLbl="node1" presStyleIdx="11" presStyleCnt="13">
        <dgm:presLayoutVars>
          <dgm:bulletEnabled val="1"/>
        </dgm:presLayoutVars>
      </dgm:prSet>
      <dgm:spPr/>
    </dgm:pt>
    <dgm:pt modelId="{80E9A06C-735E-874A-B0D9-FC18E8975AE0}" type="pres">
      <dgm:prSet presAssocID="{963D3C17-A4EB-45CA-95F5-EFAA394242C1}" presName="sibTrans" presStyleCnt="0"/>
      <dgm:spPr/>
    </dgm:pt>
    <dgm:pt modelId="{07521ECB-C7A3-944A-B62B-E39287657E45}" type="pres">
      <dgm:prSet presAssocID="{2B5C641E-29EC-4A1C-886D-A3630D547317}" presName="node" presStyleLbl="node1" presStyleIdx="12" presStyleCnt="13">
        <dgm:presLayoutVars>
          <dgm:bulletEnabled val="1"/>
        </dgm:presLayoutVars>
      </dgm:prSet>
      <dgm:spPr/>
    </dgm:pt>
  </dgm:ptLst>
  <dgm:cxnLst>
    <dgm:cxn modelId="{CB3C6A0F-DD93-4E4A-9837-83A380BD40E3}" type="presOf" srcId="{38495332-95C5-4158-A573-913A9E8C8C6B}" destId="{9F857F55-1AD5-6C4F-B9B8-31A3B4D30BB2}" srcOrd="0" destOrd="0" presId="urn:microsoft.com/office/officeart/2005/8/layout/default"/>
    <dgm:cxn modelId="{EA49AF19-532A-43C6-AF17-F3BFA1E37A67}" srcId="{2652B348-242A-4817-A10F-AA39B0CCC3EA}" destId="{38495332-95C5-4158-A573-913A9E8C8C6B}" srcOrd="6" destOrd="0" parTransId="{C49551A0-183C-483C-8365-540E2D894251}" sibTransId="{82D61C8C-080A-4AD7-934A-C44C28D0901C}"/>
    <dgm:cxn modelId="{2C70333D-7BA6-46F7-A3F4-39F866360F7C}" srcId="{2652B348-242A-4817-A10F-AA39B0CCC3EA}" destId="{84D2F3CE-074D-4A21-BEE4-A60B1008BB7C}" srcOrd="8" destOrd="0" parTransId="{6153D40E-E91E-4C17-9F9C-F1D45E004AC5}" sibTransId="{20ABD59E-AF95-4584-8ED4-FEBDF696C963}"/>
    <dgm:cxn modelId="{B4D7765E-437A-6047-824A-8005001FFB27}" type="presOf" srcId="{2652B348-242A-4817-A10F-AA39B0CCC3EA}" destId="{DB79B7C2-F580-B74C-A1BA-7BD054773BEE}" srcOrd="0" destOrd="0" presId="urn:microsoft.com/office/officeart/2005/8/layout/default"/>
    <dgm:cxn modelId="{8536C463-4952-4BDC-8EA1-31EEF251BD46}" srcId="{2652B348-242A-4817-A10F-AA39B0CCC3EA}" destId="{C6734B98-2FDB-4388-9BCB-FB320E43892B}" srcOrd="10" destOrd="0" parTransId="{29D42440-32D0-402D-9FD4-B8AF87940173}" sibTransId="{B528E821-5F6B-4889-B5DC-E3918D07277A}"/>
    <dgm:cxn modelId="{CC12BB4D-E8C9-4DFF-A405-AE914F8883BB}" srcId="{2652B348-242A-4817-A10F-AA39B0CCC3EA}" destId="{7C592FDC-0C71-4513-B413-FF00CC0EBA22}" srcOrd="5" destOrd="0" parTransId="{7115CC1E-89A3-4158-A535-6C109E614C9C}" sibTransId="{152F0514-5D91-40E5-894B-456603DAAD46}"/>
    <dgm:cxn modelId="{A60D1873-F7FE-3D4E-9EF2-D8EED03C0F6D}" type="presOf" srcId="{AB3D4681-0002-49E7-BC50-2CE1DD2096C9}" destId="{41A3F99A-4B12-4948-A539-9E9D91CBD9B2}" srcOrd="0" destOrd="0" presId="urn:microsoft.com/office/officeart/2005/8/layout/default"/>
    <dgm:cxn modelId="{EF867E53-7526-4B8E-8D78-13CC71ED39B6}" srcId="{2652B348-242A-4817-A10F-AA39B0CCC3EA}" destId="{EF575685-4AE8-45AA-A2F8-914482F2680F}" srcOrd="11" destOrd="0" parTransId="{D72A3DC1-DC27-4C93-B8B5-DC0F8606097C}" sibTransId="{963D3C17-A4EB-45CA-95F5-EFAA394242C1}"/>
    <dgm:cxn modelId="{3D530975-A8BD-4BB5-B10E-47E354018968}" srcId="{2652B348-242A-4817-A10F-AA39B0CCC3EA}" destId="{15E38E99-2733-4DD8-959A-404369A38B16}" srcOrd="7" destOrd="0" parTransId="{CD689D66-3F04-49AB-A8AF-4388CF0C2C5E}" sibTransId="{B3EE5346-082D-4344-8A4C-62964E95EFE9}"/>
    <dgm:cxn modelId="{F0743076-C3BE-4A43-BBA7-BF1675131430}" type="presOf" srcId="{2B5C641E-29EC-4A1C-886D-A3630D547317}" destId="{07521ECB-C7A3-944A-B62B-E39287657E45}" srcOrd="0" destOrd="0" presId="urn:microsoft.com/office/officeart/2005/8/layout/default"/>
    <dgm:cxn modelId="{39CE6D77-D2FC-499F-AE0F-9322284902C4}" srcId="{2652B348-242A-4817-A10F-AA39B0CCC3EA}" destId="{C78CD37E-7399-4464-93B6-36689BC5F2DA}" srcOrd="2" destOrd="0" parTransId="{39E9CC85-4F63-43A3-AE27-AE8D7D88BCD5}" sibTransId="{EAE1CD50-80DB-4965-BA72-46EDF2DF5108}"/>
    <dgm:cxn modelId="{14208878-67A6-4F83-A0D3-6874A20D26C7}" srcId="{2652B348-242A-4817-A10F-AA39B0CCC3EA}" destId="{6758EFEC-123B-4E32-88EC-A08A911AA439}" srcOrd="9" destOrd="0" parTransId="{714F6528-8525-49DC-9AB6-842F17436682}" sibTransId="{78A89157-760A-4345-90AE-19F8DCF4D441}"/>
    <dgm:cxn modelId="{4AFCE059-B35E-F74B-95CE-BA198ECDE1CA}" type="presOf" srcId="{6758EFEC-123B-4E32-88EC-A08A911AA439}" destId="{038ECF4B-7D73-C64A-A82A-EE528C57D21B}" srcOrd="0" destOrd="0" presId="urn:microsoft.com/office/officeart/2005/8/layout/default"/>
    <dgm:cxn modelId="{06EEE879-B176-E94E-892E-422AE23EB024}" type="presOf" srcId="{9EBFF6C4-0851-49BD-9D96-AC70D9F42529}" destId="{DF1B7E2E-4F38-FD40-8D77-901466FA6BA9}" srcOrd="0" destOrd="0" presId="urn:microsoft.com/office/officeart/2005/8/layout/default"/>
    <dgm:cxn modelId="{D7AB9E5A-F729-0A41-AF7C-0196E6A29207}" type="presOf" srcId="{C6734B98-2FDB-4388-9BCB-FB320E43892B}" destId="{ECCF9702-A13D-B542-A0D0-FD0CDF44CBBE}" srcOrd="0" destOrd="0" presId="urn:microsoft.com/office/officeart/2005/8/layout/default"/>
    <dgm:cxn modelId="{9D2ADE5A-AE51-1E40-AA4A-EBF3C23A7263}" type="presOf" srcId="{7857ACBB-8F36-4DFE-84A7-52CEA66DBED9}" destId="{BFB949BD-4017-E54F-8ABF-3EEDBE3734ED}" srcOrd="0" destOrd="0" presId="urn:microsoft.com/office/officeart/2005/8/layout/default"/>
    <dgm:cxn modelId="{79EA4C7F-A0CF-4065-87A6-D7B8A357952C}" srcId="{2652B348-242A-4817-A10F-AA39B0CCC3EA}" destId="{2B5C641E-29EC-4A1C-886D-A3630D547317}" srcOrd="12" destOrd="0" parTransId="{F9F6BE23-3D17-47AB-B077-714D68E03E2B}" sibTransId="{0CC16B30-2475-4C47-81A2-7920218BF985}"/>
    <dgm:cxn modelId="{8E65969B-F74F-4537-876C-31F39F9B69FF}" srcId="{2652B348-242A-4817-A10F-AA39B0CCC3EA}" destId="{9EBFF6C4-0851-49BD-9D96-AC70D9F42529}" srcOrd="4" destOrd="0" parTransId="{8952C7A7-5448-4BB9-A3AB-92F90EE290DC}" sibTransId="{760305D7-8E35-4E25-80B2-40CDE4988279}"/>
    <dgm:cxn modelId="{A99B4C9C-2287-4FC5-9BF9-F4BA2C87D032}" srcId="{2652B348-242A-4817-A10F-AA39B0CCC3EA}" destId="{7857ACBB-8F36-4DFE-84A7-52CEA66DBED9}" srcOrd="3" destOrd="0" parTransId="{B37145DA-0079-4FAC-93FD-BD037678980F}" sibTransId="{D247C501-C3D9-4D8D-8659-34A6DD88F4A7}"/>
    <dgm:cxn modelId="{8316D5BD-A0BD-B447-ADDC-05615CD3CBA3}" type="presOf" srcId="{84D2F3CE-074D-4A21-BEE4-A60B1008BB7C}" destId="{FF0D0EBF-EEFC-0F43-8208-5339F0FA4387}" srcOrd="0" destOrd="0" presId="urn:microsoft.com/office/officeart/2005/8/layout/default"/>
    <dgm:cxn modelId="{F1A0B3C8-4340-A446-B222-019D4E486D76}" type="presOf" srcId="{15E38E99-2733-4DD8-959A-404369A38B16}" destId="{D448F9BC-9336-1C41-979C-D47968D3D9F9}" srcOrd="0" destOrd="0" presId="urn:microsoft.com/office/officeart/2005/8/layout/default"/>
    <dgm:cxn modelId="{CBCF2BCB-68E6-8347-AA01-C1B40087FD0B}" type="presOf" srcId="{7C592FDC-0C71-4513-B413-FF00CC0EBA22}" destId="{85289F9F-EEF9-4B4F-8CA0-CE7DF543A8F6}" srcOrd="0" destOrd="0" presId="urn:microsoft.com/office/officeart/2005/8/layout/default"/>
    <dgm:cxn modelId="{628C6CD3-DA79-40D0-8A9B-0E4EC8E72263}" srcId="{2652B348-242A-4817-A10F-AA39B0CCC3EA}" destId="{AB3D4681-0002-49E7-BC50-2CE1DD2096C9}" srcOrd="0" destOrd="0" parTransId="{9131ED45-0632-4189-BC06-9298CF272AD2}" sibTransId="{5A9B7B1D-0D16-4F5C-8E2F-02B8F90AE022}"/>
    <dgm:cxn modelId="{E0D9F7D8-9862-41FE-9159-34443D717F25}" srcId="{2652B348-242A-4817-A10F-AA39B0CCC3EA}" destId="{1A84A1DC-5ED3-451B-A40A-1271669820AD}" srcOrd="1" destOrd="0" parTransId="{6072FF9E-44AE-43EB-8574-B53E8F244B1C}" sibTransId="{C46D8687-9CEC-4294-829F-6F4B60F6CF6B}"/>
    <dgm:cxn modelId="{BCEC4AEA-0155-144D-BCB3-29BFA3F255F2}" type="presOf" srcId="{EF575685-4AE8-45AA-A2F8-914482F2680F}" destId="{382DD0C6-67A0-4843-992C-0FFA79902742}" srcOrd="0" destOrd="0" presId="urn:microsoft.com/office/officeart/2005/8/layout/default"/>
    <dgm:cxn modelId="{B4B6B5F3-4235-8446-BB84-F5849A22A473}" type="presOf" srcId="{C78CD37E-7399-4464-93B6-36689BC5F2DA}" destId="{16672258-98FB-9040-90DE-0875F2023BDE}" srcOrd="0" destOrd="0" presId="urn:microsoft.com/office/officeart/2005/8/layout/default"/>
    <dgm:cxn modelId="{75CB5BF6-7B1E-FD45-9AD2-42926B27A584}" type="presOf" srcId="{1A84A1DC-5ED3-451B-A40A-1271669820AD}" destId="{FB0C6FCF-29EE-364C-90B6-199A0D3AA439}" srcOrd="0" destOrd="0" presId="urn:microsoft.com/office/officeart/2005/8/layout/default"/>
    <dgm:cxn modelId="{991EEE52-995A-BF4C-9EAA-263808EBA89E}" type="presParOf" srcId="{DB79B7C2-F580-B74C-A1BA-7BD054773BEE}" destId="{41A3F99A-4B12-4948-A539-9E9D91CBD9B2}" srcOrd="0" destOrd="0" presId="urn:microsoft.com/office/officeart/2005/8/layout/default"/>
    <dgm:cxn modelId="{1A04D4DD-A35E-5647-B4AC-DEDAA6CCE0C5}" type="presParOf" srcId="{DB79B7C2-F580-B74C-A1BA-7BD054773BEE}" destId="{45405226-22E2-B440-B815-92E33C3056FA}" srcOrd="1" destOrd="0" presId="urn:microsoft.com/office/officeart/2005/8/layout/default"/>
    <dgm:cxn modelId="{0F1E1B8A-EDD0-1245-99D7-8628D1727DAD}" type="presParOf" srcId="{DB79B7C2-F580-B74C-A1BA-7BD054773BEE}" destId="{FB0C6FCF-29EE-364C-90B6-199A0D3AA439}" srcOrd="2" destOrd="0" presId="urn:microsoft.com/office/officeart/2005/8/layout/default"/>
    <dgm:cxn modelId="{8D7F31F0-675A-D14A-A3E5-DFC42B488291}" type="presParOf" srcId="{DB79B7C2-F580-B74C-A1BA-7BD054773BEE}" destId="{6F52D100-AD27-984D-854A-885DB951E46B}" srcOrd="3" destOrd="0" presId="urn:microsoft.com/office/officeart/2005/8/layout/default"/>
    <dgm:cxn modelId="{B4DE32E7-48C1-5848-8BBC-086E01CD81E8}" type="presParOf" srcId="{DB79B7C2-F580-B74C-A1BA-7BD054773BEE}" destId="{16672258-98FB-9040-90DE-0875F2023BDE}" srcOrd="4" destOrd="0" presId="urn:microsoft.com/office/officeart/2005/8/layout/default"/>
    <dgm:cxn modelId="{932575C9-9EA8-F041-80CF-9AF5CFEBBD57}" type="presParOf" srcId="{DB79B7C2-F580-B74C-A1BA-7BD054773BEE}" destId="{8CB292A0-00D7-BD4B-903E-857674B4ACE6}" srcOrd="5" destOrd="0" presId="urn:microsoft.com/office/officeart/2005/8/layout/default"/>
    <dgm:cxn modelId="{B9961E03-91F0-834D-8F49-4D6895F46B77}" type="presParOf" srcId="{DB79B7C2-F580-B74C-A1BA-7BD054773BEE}" destId="{BFB949BD-4017-E54F-8ABF-3EEDBE3734ED}" srcOrd="6" destOrd="0" presId="urn:microsoft.com/office/officeart/2005/8/layout/default"/>
    <dgm:cxn modelId="{DFA60891-9E5A-CE45-81FF-D00617E597C4}" type="presParOf" srcId="{DB79B7C2-F580-B74C-A1BA-7BD054773BEE}" destId="{E679B658-E00B-304F-B021-BCB629E2F179}" srcOrd="7" destOrd="0" presId="urn:microsoft.com/office/officeart/2005/8/layout/default"/>
    <dgm:cxn modelId="{5BD272F8-12BF-AF46-9192-CF7212F1B1EB}" type="presParOf" srcId="{DB79B7C2-F580-B74C-A1BA-7BD054773BEE}" destId="{DF1B7E2E-4F38-FD40-8D77-901466FA6BA9}" srcOrd="8" destOrd="0" presId="urn:microsoft.com/office/officeart/2005/8/layout/default"/>
    <dgm:cxn modelId="{26118B13-AC17-D042-A363-E6D8DA5DAC2E}" type="presParOf" srcId="{DB79B7C2-F580-B74C-A1BA-7BD054773BEE}" destId="{121E0CC6-6EDF-494A-988F-4BAF008B2B4A}" srcOrd="9" destOrd="0" presId="urn:microsoft.com/office/officeart/2005/8/layout/default"/>
    <dgm:cxn modelId="{239E89FF-F231-9A4B-A81A-01956C4B4B75}" type="presParOf" srcId="{DB79B7C2-F580-B74C-A1BA-7BD054773BEE}" destId="{85289F9F-EEF9-4B4F-8CA0-CE7DF543A8F6}" srcOrd="10" destOrd="0" presId="urn:microsoft.com/office/officeart/2005/8/layout/default"/>
    <dgm:cxn modelId="{100CF944-57C9-934C-A714-92F4AEE9A170}" type="presParOf" srcId="{DB79B7C2-F580-B74C-A1BA-7BD054773BEE}" destId="{2B322BC2-3462-2F49-88A6-388D925BBF2D}" srcOrd="11" destOrd="0" presId="urn:microsoft.com/office/officeart/2005/8/layout/default"/>
    <dgm:cxn modelId="{F780B6B6-E97B-5F46-90F8-A45057663E18}" type="presParOf" srcId="{DB79B7C2-F580-B74C-A1BA-7BD054773BEE}" destId="{9F857F55-1AD5-6C4F-B9B8-31A3B4D30BB2}" srcOrd="12" destOrd="0" presId="urn:microsoft.com/office/officeart/2005/8/layout/default"/>
    <dgm:cxn modelId="{80AB4873-7E22-9B4E-B9FE-12410489E905}" type="presParOf" srcId="{DB79B7C2-F580-B74C-A1BA-7BD054773BEE}" destId="{D8C05E27-291F-8644-90B3-C9CE7A72CA33}" srcOrd="13" destOrd="0" presId="urn:microsoft.com/office/officeart/2005/8/layout/default"/>
    <dgm:cxn modelId="{4BB90EE9-9F9F-8F46-A8E4-46DDA3D1CFE4}" type="presParOf" srcId="{DB79B7C2-F580-B74C-A1BA-7BD054773BEE}" destId="{D448F9BC-9336-1C41-979C-D47968D3D9F9}" srcOrd="14" destOrd="0" presId="urn:microsoft.com/office/officeart/2005/8/layout/default"/>
    <dgm:cxn modelId="{0B5250A8-639B-7D49-A624-0678B3676A37}" type="presParOf" srcId="{DB79B7C2-F580-B74C-A1BA-7BD054773BEE}" destId="{EE30B4F1-0C58-FF44-803D-B2558154BF9C}" srcOrd="15" destOrd="0" presId="urn:microsoft.com/office/officeart/2005/8/layout/default"/>
    <dgm:cxn modelId="{71E4BBD1-A140-0941-AF95-E83CAFD9270C}" type="presParOf" srcId="{DB79B7C2-F580-B74C-A1BA-7BD054773BEE}" destId="{FF0D0EBF-EEFC-0F43-8208-5339F0FA4387}" srcOrd="16" destOrd="0" presId="urn:microsoft.com/office/officeart/2005/8/layout/default"/>
    <dgm:cxn modelId="{54F9A5A0-8919-5948-A72E-CC96369A87B9}" type="presParOf" srcId="{DB79B7C2-F580-B74C-A1BA-7BD054773BEE}" destId="{3AED9DF8-A544-9D4F-A675-10AC2B6533F9}" srcOrd="17" destOrd="0" presId="urn:microsoft.com/office/officeart/2005/8/layout/default"/>
    <dgm:cxn modelId="{EE8D814C-0771-AA43-B601-B642BF42C24A}" type="presParOf" srcId="{DB79B7C2-F580-B74C-A1BA-7BD054773BEE}" destId="{038ECF4B-7D73-C64A-A82A-EE528C57D21B}" srcOrd="18" destOrd="0" presId="urn:microsoft.com/office/officeart/2005/8/layout/default"/>
    <dgm:cxn modelId="{3358535D-8B8D-0646-9E90-9AB890C7EADE}" type="presParOf" srcId="{DB79B7C2-F580-B74C-A1BA-7BD054773BEE}" destId="{0087C744-B0A9-ED41-B762-70ED21F9FAD0}" srcOrd="19" destOrd="0" presId="urn:microsoft.com/office/officeart/2005/8/layout/default"/>
    <dgm:cxn modelId="{D4E24F00-01C2-4346-A8C0-B74C8BD777FF}" type="presParOf" srcId="{DB79B7C2-F580-B74C-A1BA-7BD054773BEE}" destId="{ECCF9702-A13D-B542-A0D0-FD0CDF44CBBE}" srcOrd="20" destOrd="0" presId="urn:microsoft.com/office/officeart/2005/8/layout/default"/>
    <dgm:cxn modelId="{B926A55D-3472-1D49-B317-CED74F75FCAC}" type="presParOf" srcId="{DB79B7C2-F580-B74C-A1BA-7BD054773BEE}" destId="{E7829821-C6B3-EB47-9106-54AB5A4526AD}" srcOrd="21" destOrd="0" presId="urn:microsoft.com/office/officeart/2005/8/layout/default"/>
    <dgm:cxn modelId="{1515FAE0-B4F3-7440-A11D-7BCA65879D34}" type="presParOf" srcId="{DB79B7C2-F580-B74C-A1BA-7BD054773BEE}" destId="{382DD0C6-67A0-4843-992C-0FFA79902742}" srcOrd="22" destOrd="0" presId="urn:microsoft.com/office/officeart/2005/8/layout/default"/>
    <dgm:cxn modelId="{BB5E8072-6796-5B4E-B8AE-67EE15059C50}" type="presParOf" srcId="{DB79B7C2-F580-B74C-A1BA-7BD054773BEE}" destId="{80E9A06C-735E-874A-B0D9-FC18E8975AE0}" srcOrd="23" destOrd="0" presId="urn:microsoft.com/office/officeart/2005/8/layout/default"/>
    <dgm:cxn modelId="{C5E71681-385C-D44D-8614-B63F1281D91E}" type="presParOf" srcId="{DB79B7C2-F580-B74C-A1BA-7BD054773BEE}" destId="{07521ECB-C7A3-944A-B62B-E39287657E45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44CAF26-B569-4A1E-AE08-17FCA4D1B81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8044C28-00A0-4940-BE27-1964CAF08F29}">
      <dgm:prSet phldrT="[Text]" custT="1"/>
      <dgm:spPr/>
      <dgm:t>
        <a:bodyPr/>
        <a:lstStyle/>
        <a:p>
          <a:r>
            <a:rPr lang="en-US" sz="2400" dirty="0"/>
            <a:t>S1 -  Riot</a:t>
          </a:r>
        </a:p>
      </dgm:t>
    </dgm:pt>
    <dgm:pt modelId="{18B3618B-A24D-4344-A219-045739F379BE}" type="parTrans" cxnId="{ABF48AEF-90B5-49E2-81EC-936AD95C0D39}">
      <dgm:prSet/>
      <dgm:spPr/>
      <dgm:t>
        <a:bodyPr/>
        <a:lstStyle/>
        <a:p>
          <a:endParaRPr lang="en-US"/>
        </a:p>
      </dgm:t>
    </dgm:pt>
    <dgm:pt modelId="{23EDFD12-5B15-4D25-8847-63DC5FF364C1}" type="sibTrans" cxnId="{ABF48AEF-90B5-49E2-81EC-936AD95C0D39}">
      <dgm:prSet/>
      <dgm:spPr/>
      <dgm:t>
        <a:bodyPr/>
        <a:lstStyle/>
        <a:p>
          <a:endParaRPr lang="en-US"/>
        </a:p>
      </dgm:t>
    </dgm:pt>
    <dgm:pt modelId="{5829ACFB-DDA1-4BB2-B80C-EC456944AB4C}">
      <dgm:prSet phldrT="[Text]" custT="1"/>
      <dgm:spPr/>
      <dgm:t>
        <a:bodyPr/>
        <a:lstStyle/>
        <a:p>
          <a:r>
            <a:rPr lang="en-US" sz="2400" dirty="0"/>
            <a:t>S2  - Violent Disorder</a:t>
          </a:r>
        </a:p>
      </dgm:t>
    </dgm:pt>
    <dgm:pt modelId="{D0F9E47C-62ED-4688-A4D8-DDD1C55B052E}" type="parTrans" cxnId="{83641016-81E8-4647-8DEC-97EA6AD44489}">
      <dgm:prSet/>
      <dgm:spPr/>
      <dgm:t>
        <a:bodyPr/>
        <a:lstStyle/>
        <a:p>
          <a:endParaRPr lang="en-US"/>
        </a:p>
      </dgm:t>
    </dgm:pt>
    <dgm:pt modelId="{119A26B7-8F2C-4858-91FA-53C49E7CF3C9}" type="sibTrans" cxnId="{83641016-81E8-4647-8DEC-97EA6AD44489}">
      <dgm:prSet/>
      <dgm:spPr/>
      <dgm:t>
        <a:bodyPr/>
        <a:lstStyle/>
        <a:p>
          <a:endParaRPr lang="en-US"/>
        </a:p>
      </dgm:t>
    </dgm:pt>
    <dgm:pt modelId="{E35530B3-886E-4162-8065-C645AB8B9D44}">
      <dgm:prSet phldrT="[Text]" custT="1"/>
      <dgm:spPr/>
      <dgm:t>
        <a:bodyPr/>
        <a:lstStyle/>
        <a:p>
          <a:r>
            <a:rPr lang="en-US" sz="2400" dirty="0"/>
            <a:t>S3 - Affray</a:t>
          </a:r>
        </a:p>
      </dgm:t>
    </dgm:pt>
    <dgm:pt modelId="{8775A8D4-2C4C-48C4-AC41-6A917C01C9D6}" type="parTrans" cxnId="{4E0E4E45-DCA0-48CB-BECE-F4043F0E8D63}">
      <dgm:prSet/>
      <dgm:spPr/>
      <dgm:t>
        <a:bodyPr/>
        <a:lstStyle/>
        <a:p>
          <a:endParaRPr lang="en-US"/>
        </a:p>
      </dgm:t>
    </dgm:pt>
    <dgm:pt modelId="{B64F7FBF-E369-423D-A815-E7E35B50C5FF}" type="sibTrans" cxnId="{4E0E4E45-DCA0-48CB-BECE-F4043F0E8D63}">
      <dgm:prSet/>
      <dgm:spPr/>
      <dgm:t>
        <a:bodyPr/>
        <a:lstStyle/>
        <a:p>
          <a:endParaRPr lang="en-US"/>
        </a:p>
      </dgm:t>
    </dgm:pt>
    <dgm:pt modelId="{EE3BD19D-8BDD-4274-ADEA-D4144FBA3849}">
      <dgm:prSet phldrT="[Text]" custT="1"/>
      <dgm:spPr/>
      <dgm:t>
        <a:bodyPr/>
        <a:lstStyle/>
        <a:p>
          <a:r>
            <a:rPr lang="en-US" sz="2400" dirty="0"/>
            <a:t>S4 - Intentional fear of provocation of violence</a:t>
          </a:r>
        </a:p>
      </dgm:t>
    </dgm:pt>
    <dgm:pt modelId="{44EA75C5-830A-440A-9C33-043DBC56FBA4}" type="parTrans" cxnId="{D4DA6C32-1EFE-44BB-B253-95DF18AB8D01}">
      <dgm:prSet/>
      <dgm:spPr/>
      <dgm:t>
        <a:bodyPr/>
        <a:lstStyle/>
        <a:p>
          <a:endParaRPr lang="en-US"/>
        </a:p>
      </dgm:t>
    </dgm:pt>
    <dgm:pt modelId="{3ED10673-94ED-4638-83F3-555EE41DF360}" type="sibTrans" cxnId="{D4DA6C32-1EFE-44BB-B253-95DF18AB8D01}">
      <dgm:prSet/>
      <dgm:spPr/>
      <dgm:t>
        <a:bodyPr/>
        <a:lstStyle/>
        <a:p>
          <a:endParaRPr lang="en-US"/>
        </a:p>
      </dgm:t>
    </dgm:pt>
    <dgm:pt modelId="{EA9F7D07-532E-4D88-9F2C-0358FABBA622}">
      <dgm:prSet phldrT="[Text]" custT="1"/>
      <dgm:spPr/>
      <dgm:t>
        <a:bodyPr/>
        <a:lstStyle/>
        <a:p>
          <a:r>
            <a:rPr lang="en-US" sz="2400" dirty="0"/>
            <a:t>S4a -  Intentional Harassment, Alarm or Distress</a:t>
          </a:r>
        </a:p>
      </dgm:t>
    </dgm:pt>
    <dgm:pt modelId="{6CF1D290-9A05-4AE7-8E6A-B257A5A7FE5F}" type="parTrans" cxnId="{6EAA0645-8084-4C0E-96C2-55CD8649BBCC}">
      <dgm:prSet/>
      <dgm:spPr/>
      <dgm:t>
        <a:bodyPr/>
        <a:lstStyle/>
        <a:p>
          <a:endParaRPr lang="en-US"/>
        </a:p>
      </dgm:t>
    </dgm:pt>
    <dgm:pt modelId="{D9CAE1A7-4F0C-4DA8-881E-2EEBF065A42F}" type="sibTrans" cxnId="{6EAA0645-8084-4C0E-96C2-55CD8649BBCC}">
      <dgm:prSet/>
      <dgm:spPr/>
      <dgm:t>
        <a:bodyPr/>
        <a:lstStyle/>
        <a:p>
          <a:endParaRPr lang="en-US"/>
        </a:p>
      </dgm:t>
    </dgm:pt>
    <dgm:pt modelId="{B3E02B61-DDE1-40B2-9BA9-AD90605D956B}">
      <dgm:prSet phldrT="[Text]" custT="1"/>
      <dgm:spPr/>
      <dgm:t>
        <a:bodyPr/>
        <a:lstStyle/>
        <a:p>
          <a:r>
            <a:rPr lang="en-US" sz="2400" dirty="0"/>
            <a:t>S5 - Disorderly Conduct</a:t>
          </a:r>
        </a:p>
      </dgm:t>
    </dgm:pt>
    <dgm:pt modelId="{A20052CC-A2C2-4EA6-B546-B25D5044EEBC}" type="parTrans" cxnId="{6F473C9F-A930-4218-907A-D4A3A2A9275E}">
      <dgm:prSet/>
      <dgm:spPr/>
      <dgm:t>
        <a:bodyPr/>
        <a:lstStyle/>
        <a:p>
          <a:endParaRPr lang="en-US"/>
        </a:p>
      </dgm:t>
    </dgm:pt>
    <dgm:pt modelId="{FB2054DD-D6B4-480B-B555-7DDA14035F30}" type="sibTrans" cxnId="{6F473C9F-A930-4218-907A-D4A3A2A9275E}">
      <dgm:prSet/>
      <dgm:spPr/>
      <dgm:t>
        <a:bodyPr/>
        <a:lstStyle/>
        <a:p>
          <a:endParaRPr lang="en-US"/>
        </a:p>
      </dgm:t>
    </dgm:pt>
    <dgm:pt modelId="{0CAE3EED-F8F4-4E4A-BAF6-4D87AE26C0AB}">
      <dgm:prSet phldrT="[Text]" custT="1"/>
      <dgm:spPr/>
      <dgm:t>
        <a:bodyPr/>
        <a:lstStyle/>
        <a:p>
          <a:r>
            <a:rPr lang="en-US" sz="2400" dirty="0"/>
            <a:t>Common Law Offence - Breach of the Peace</a:t>
          </a:r>
        </a:p>
      </dgm:t>
    </dgm:pt>
    <dgm:pt modelId="{936930CC-B0FE-4929-808B-25C1B709F481}" type="parTrans" cxnId="{610EAE33-C148-4BE8-B079-077E919148FE}">
      <dgm:prSet/>
      <dgm:spPr/>
      <dgm:t>
        <a:bodyPr/>
        <a:lstStyle/>
        <a:p>
          <a:endParaRPr lang="en-US"/>
        </a:p>
      </dgm:t>
    </dgm:pt>
    <dgm:pt modelId="{5C9664F4-E395-42C4-9403-D7A9F1F87174}" type="sibTrans" cxnId="{610EAE33-C148-4BE8-B079-077E919148FE}">
      <dgm:prSet/>
      <dgm:spPr/>
      <dgm:t>
        <a:bodyPr/>
        <a:lstStyle/>
        <a:p>
          <a:endParaRPr lang="en-US"/>
        </a:p>
      </dgm:t>
    </dgm:pt>
    <dgm:pt modelId="{517A9917-4F3B-A949-8A31-0A395C074C93}" type="pres">
      <dgm:prSet presAssocID="{344CAF26-B569-4A1E-AE08-17FCA4D1B813}" presName="linear" presStyleCnt="0">
        <dgm:presLayoutVars>
          <dgm:animLvl val="lvl"/>
          <dgm:resizeHandles val="exact"/>
        </dgm:presLayoutVars>
      </dgm:prSet>
      <dgm:spPr/>
    </dgm:pt>
    <dgm:pt modelId="{E2181CCF-165D-894F-8783-9EB8030E9732}" type="pres">
      <dgm:prSet presAssocID="{F8044C28-00A0-4940-BE27-1964CAF08F2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19FB842-0067-2D4C-8C54-4099B5AD4B9C}" type="pres">
      <dgm:prSet presAssocID="{23EDFD12-5B15-4D25-8847-63DC5FF364C1}" presName="spacer" presStyleCnt="0"/>
      <dgm:spPr/>
    </dgm:pt>
    <dgm:pt modelId="{B1263408-42F6-A94D-A820-04522BAAFE6F}" type="pres">
      <dgm:prSet presAssocID="{5829ACFB-DDA1-4BB2-B80C-EC456944AB4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B780447-03C2-CD45-A1EE-4F2CAC524371}" type="pres">
      <dgm:prSet presAssocID="{119A26B7-8F2C-4858-91FA-53C49E7CF3C9}" presName="spacer" presStyleCnt="0"/>
      <dgm:spPr/>
    </dgm:pt>
    <dgm:pt modelId="{B3DA1BE5-030F-5046-A969-7CE60761A998}" type="pres">
      <dgm:prSet presAssocID="{E35530B3-886E-4162-8065-C645AB8B9D4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B1A37E6-6973-1244-9842-7635DBA3ACBC}" type="pres">
      <dgm:prSet presAssocID="{B64F7FBF-E369-423D-A815-E7E35B50C5FF}" presName="spacer" presStyleCnt="0"/>
      <dgm:spPr/>
    </dgm:pt>
    <dgm:pt modelId="{469EA67F-C40C-2444-9664-2C0C5D1272E3}" type="pres">
      <dgm:prSet presAssocID="{EE3BD19D-8BDD-4274-ADEA-D4144FBA384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4A1CDA9-0FD3-9D43-8A00-B8D10B7029D9}" type="pres">
      <dgm:prSet presAssocID="{3ED10673-94ED-4638-83F3-555EE41DF360}" presName="spacer" presStyleCnt="0"/>
      <dgm:spPr/>
    </dgm:pt>
    <dgm:pt modelId="{4CD1BD65-D643-EA48-AE22-EDCA39256A29}" type="pres">
      <dgm:prSet presAssocID="{EA9F7D07-532E-4D88-9F2C-0358FABBA62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344235D-669F-0845-80F1-AD1813DD6567}" type="pres">
      <dgm:prSet presAssocID="{D9CAE1A7-4F0C-4DA8-881E-2EEBF065A42F}" presName="spacer" presStyleCnt="0"/>
      <dgm:spPr/>
    </dgm:pt>
    <dgm:pt modelId="{51E7E0E2-4672-6349-B3F2-3903684F5FA9}" type="pres">
      <dgm:prSet presAssocID="{B3E02B61-DDE1-40B2-9BA9-AD90605D956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EFBD5A8-2653-144C-96C5-1ECDCB7EDCF7}" type="pres">
      <dgm:prSet presAssocID="{FB2054DD-D6B4-480B-B555-7DDA14035F30}" presName="spacer" presStyleCnt="0"/>
      <dgm:spPr/>
    </dgm:pt>
    <dgm:pt modelId="{A342F7E3-5DC0-444A-BE31-44FB86C22A4B}" type="pres">
      <dgm:prSet presAssocID="{0CAE3EED-F8F4-4E4A-BAF6-4D87AE26C0A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3641016-81E8-4647-8DEC-97EA6AD44489}" srcId="{344CAF26-B569-4A1E-AE08-17FCA4D1B813}" destId="{5829ACFB-DDA1-4BB2-B80C-EC456944AB4C}" srcOrd="1" destOrd="0" parTransId="{D0F9E47C-62ED-4688-A4D8-DDD1C55B052E}" sibTransId="{119A26B7-8F2C-4858-91FA-53C49E7CF3C9}"/>
    <dgm:cxn modelId="{38BB5826-0D74-5241-847B-ECB35289C3C0}" type="presOf" srcId="{E35530B3-886E-4162-8065-C645AB8B9D44}" destId="{B3DA1BE5-030F-5046-A969-7CE60761A998}" srcOrd="0" destOrd="0" presId="urn:microsoft.com/office/officeart/2005/8/layout/vList2"/>
    <dgm:cxn modelId="{D4DA6C32-1EFE-44BB-B253-95DF18AB8D01}" srcId="{344CAF26-B569-4A1E-AE08-17FCA4D1B813}" destId="{EE3BD19D-8BDD-4274-ADEA-D4144FBA3849}" srcOrd="3" destOrd="0" parTransId="{44EA75C5-830A-440A-9C33-043DBC56FBA4}" sibTransId="{3ED10673-94ED-4638-83F3-555EE41DF360}"/>
    <dgm:cxn modelId="{610EAE33-C148-4BE8-B079-077E919148FE}" srcId="{344CAF26-B569-4A1E-AE08-17FCA4D1B813}" destId="{0CAE3EED-F8F4-4E4A-BAF6-4D87AE26C0AB}" srcOrd="6" destOrd="0" parTransId="{936930CC-B0FE-4929-808B-25C1B709F481}" sibTransId="{5C9664F4-E395-42C4-9403-D7A9F1F87174}"/>
    <dgm:cxn modelId="{6EAA0645-8084-4C0E-96C2-55CD8649BBCC}" srcId="{344CAF26-B569-4A1E-AE08-17FCA4D1B813}" destId="{EA9F7D07-532E-4D88-9F2C-0358FABBA622}" srcOrd="4" destOrd="0" parTransId="{6CF1D290-9A05-4AE7-8E6A-B257A5A7FE5F}" sibTransId="{D9CAE1A7-4F0C-4DA8-881E-2EEBF065A42F}"/>
    <dgm:cxn modelId="{4E0E4E45-DCA0-48CB-BECE-F4043F0E8D63}" srcId="{344CAF26-B569-4A1E-AE08-17FCA4D1B813}" destId="{E35530B3-886E-4162-8065-C645AB8B9D44}" srcOrd="2" destOrd="0" parTransId="{8775A8D4-2C4C-48C4-AC41-6A917C01C9D6}" sibTransId="{B64F7FBF-E369-423D-A815-E7E35B50C5FF}"/>
    <dgm:cxn modelId="{504A474D-B586-C142-B71F-A14B78C95D98}" type="presOf" srcId="{EA9F7D07-532E-4D88-9F2C-0358FABBA622}" destId="{4CD1BD65-D643-EA48-AE22-EDCA39256A29}" srcOrd="0" destOrd="0" presId="urn:microsoft.com/office/officeart/2005/8/layout/vList2"/>
    <dgm:cxn modelId="{D9D93D8A-4B67-CA44-99F3-FB9AA23FF02A}" type="presOf" srcId="{0CAE3EED-F8F4-4E4A-BAF6-4D87AE26C0AB}" destId="{A342F7E3-5DC0-444A-BE31-44FB86C22A4B}" srcOrd="0" destOrd="0" presId="urn:microsoft.com/office/officeart/2005/8/layout/vList2"/>
    <dgm:cxn modelId="{4DA6C293-738B-714B-ABAE-24A3E9AE7DE2}" type="presOf" srcId="{5829ACFB-DDA1-4BB2-B80C-EC456944AB4C}" destId="{B1263408-42F6-A94D-A820-04522BAAFE6F}" srcOrd="0" destOrd="0" presId="urn:microsoft.com/office/officeart/2005/8/layout/vList2"/>
    <dgm:cxn modelId="{6F473C9F-A930-4218-907A-D4A3A2A9275E}" srcId="{344CAF26-B569-4A1E-AE08-17FCA4D1B813}" destId="{B3E02B61-DDE1-40B2-9BA9-AD90605D956B}" srcOrd="5" destOrd="0" parTransId="{A20052CC-A2C2-4EA6-B546-B25D5044EEBC}" sibTransId="{FB2054DD-D6B4-480B-B555-7DDA14035F30}"/>
    <dgm:cxn modelId="{E44E14B1-0AE4-4042-A259-7CE54983F4BF}" type="presOf" srcId="{B3E02B61-DDE1-40B2-9BA9-AD90605D956B}" destId="{51E7E0E2-4672-6349-B3F2-3903684F5FA9}" srcOrd="0" destOrd="0" presId="urn:microsoft.com/office/officeart/2005/8/layout/vList2"/>
    <dgm:cxn modelId="{02D935B5-ACE6-8243-980F-FA2DD96FB80D}" type="presOf" srcId="{F8044C28-00A0-4940-BE27-1964CAF08F29}" destId="{E2181CCF-165D-894F-8783-9EB8030E9732}" srcOrd="0" destOrd="0" presId="urn:microsoft.com/office/officeart/2005/8/layout/vList2"/>
    <dgm:cxn modelId="{4CDC42DE-18C8-774D-9E11-48008062608F}" type="presOf" srcId="{344CAF26-B569-4A1E-AE08-17FCA4D1B813}" destId="{517A9917-4F3B-A949-8A31-0A395C074C93}" srcOrd="0" destOrd="0" presId="urn:microsoft.com/office/officeart/2005/8/layout/vList2"/>
    <dgm:cxn modelId="{ABF48AEF-90B5-49E2-81EC-936AD95C0D39}" srcId="{344CAF26-B569-4A1E-AE08-17FCA4D1B813}" destId="{F8044C28-00A0-4940-BE27-1964CAF08F29}" srcOrd="0" destOrd="0" parTransId="{18B3618B-A24D-4344-A219-045739F379BE}" sibTransId="{23EDFD12-5B15-4D25-8847-63DC5FF364C1}"/>
    <dgm:cxn modelId="{99163AF3-3169-3647-AD3E-6ED29018571D}" type="presOf" srcId="{EE3BD19D-8BDD-4274-ADEA-D4144FBA3849}" destId="{469EA67F-C40C-2444-9664-2C0C5D1272E3}" srcOrd="0" destOrd="0" presId="urn:microsoft.com/office/officeart/2005/8/layout/vList2"/>
    <dgm:cxn modelId="{BDFAEAA6-C96D-E742-BE77-14E07E1A444A}" type="presParOf" srcId="{517A9917-4F3B-A949-8A31-0A395C074C93}" destId="{E2181CCF-165D-894F-8783-9EB8030E9732}" srcOrd="0" destOrd="0" presId="urn:microsoft.com/office/officeart/2005/8/layout/vList2"/>
    <dgm:cxn modelId="{62A368F5-6260-704F-B8B8-E025D777AE88}" type="presParOf" srcId="{517A9917-4F3B-A949-8A31-0A395C074C93}" destId="{419FB842-0067-2D4C-8C54-4099B5AD4B9C}" srcOrd="1" destOrd="0" presId="urn:microsoft.com/office/officeart/2005/8/layout/vList2"/>
    <dgm:cxn modelId="{F4084276-5992-9946-BA3A-4A0B0AA6B29C}" type="presParOf" srcId="{517A9917-4F3B-A949-8A31-0A395C074C93}" destId="{B1263408-42F6-A94D-A820-04522BAAFE6F}" srcOrd="2" destOrd="0" presId="urn:microsoft.com/office/officeart/2005/8/layout/vList2"/>
    <dgm:cxn modelId="{9A48F229-845D-1541-B764-5244635823EC}" type="presParOf" srcId="{517A9917-4F3B-A949-8A31-0A395C074C93}" destId="{8B780447-03C2-CD45-A1EE-4F2CAC524371}" srcOrd="3" destOrd="0" presId="urn:microsoft.com/office/officeart/2005/8/layout/vList2"/>
    <dgm:cxn modelId="{B82F18EC-82CE-844F-8451-B3B849CE2920}" type="presParOf" srcId="{517A9917-4F3B-A949-8A31-0A395C074C93}" destId="{B3DA1BE5-030F-5046-A969-7CE60761A998}" srcOrd="4" destOrd="0" presId="urn:microsoft.com/office/officeart/2005/8/layout/vList2"/>
    <dgm:cxn modelId="{676C1CA5-ED19-6448-8C16-98E85BC4E5F1}" type="presParOf" srcId="{517A9917-4F3B-A949-8A31-0A395C074C93}" destId="{2B1A37E6-6973-1244-9842-7635DBA3ACBC}" srcOrd="5" destOrd="0" presId="urn:microsoft.com/office/officeart/2005/8/layout/vList2"/>
    <dgm:cxn modelId="{85399609-F7FE-124C-ACE5-BC827DD83BE3}" type="presParOf" srcId="{517A9917-4F3B-A949-8A31-0A395C074C93}" destId="{469EA67F-C40C-2444-9664-2C0C5D1272E3}" srcOrd="6" destOrd="0" presId="urn:microsoft.com/office/officeart/2005/8/layout/vList2"/>
    <dgm:cxn modelId="{5290B551-E8B3-1E45-9E14-FE8B8FAE48D4}" type="presParOf" srcId="{517A9917-4F3B-A949-8A31-0A395C074C93}" destId="{94A1CDA9-0FD3-9D43-8A00-B8D10B7029D9}" srcOrd="7" destOrd="0" presId="urn:microsoft.com/office/officeart/2005/8/layout/vList2"/>
    <dgm:cxn modelId="{677AACEF-08C8-6844-A439-31D694B4A530}" type="presParOf" srcId="{517A9917-4F3B-A949-8A31-0A395C074C93}" destId="{4CD1BD65-D643-EA48-AE22-EDCA39256A29}" srcOrd="8" destOrd="0" presId="urn:microsoft.com/office/officeart/2005/8/layout/vList2"/>
    <dgm:cxn modelId="{282B917B-4B72-5F47-A7F5-AE8D474903E4}" type="presParOf" srcId="{517A9917-4F3B-A949-8A31-0A395C074C93}" destId="{A344235D-669F-0845-80F1-AD1813DD6567}" srcOrd="9" destOrd="0" presId="urn:microsoft.com/office/officeart/2005/8/layout/vList2"/>
    <dgm:cxn modelId="{B660A0BF-90EA-7B49-B0E2-FFB7C0A8FA60}" type="presParOf" srcId="{517A9917-4F3B-A949-8A31-0A395C074C93}" destId="{51E7E0E2-4672-6349-B3F2-3903684F5FA9}" srcOrd="10" destOrd="0" presId="urn:microsoft.com/office/officeart/2005/8/layout/vList2"/>
    <dgm:cxn modelId="{441CFB83-01E3-1D47-AD67-32EE48E5218F}" type="presParOf" srcId="{517A9917-4F3B-A949-8A31-0A395C074C93}" destId="{EEFBD5A8-2653-144C-96C5-1ECDCB7EDCF7}" srcOrd="11" destOrd="0" presId="urn:microsoft.com/office/officeart/2005/8/layout/vList2"/>
    <dgm:cxn modelId="{E621ED07-FAB3-9E4D-9FD7-336CD43D51AE}" type="presParOf" srcId="{517A9917-4F3B-A949-8A31-0A395C074C93}" destId="{A342F7E3-5DC0-444A-BE31-44FB86C22A4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E64080-F9CC-F843-917B-5CCDEEC78DAB}">
      <dsp:nvSpPr>
        <dsp:cNvPr id="0" name=""/>
        <dsp:cNvSpPr/>
      </dsp:nvSpPr>
      <dsp:spPr>
        <a:xfrm>
          <a:off x="0" y="485"/>
          <a:ext cx="455942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F4FB507-E669-FD42-AEA7-BDD2BCC09EBE}">
      <dsp:nvSpPr>
        <dsp:cNvPr id="0" name=""/>
        <dsp:cNvSpPr/>
      </dsp:nvSpPr>
      <dsp:spPr>
        <a:xfrm>
          <a:off x="0" y="485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0" kern="1200" dirty="0"/>
            <a:t>Date: December 11</a:t>
          </a:r>
          <a:r>
            <a:rPr lang="en-GB" sz="2200" i="0" kern="1200" baseline="30000" dirty="0"/>
            <a:t>th 2023</a:t>
          </a:r>
          <a:r>
            <a:rPr lang="en-GB" sz="2200" i="0" kern="1200" dirty="0"/>
            <a:t> </a:t>
          </a:r>
          <a:endParaRPr lang="en-US" sz="2200" kern="1200" dirty="0"/>
        </a:p>
      </dsp:txBody>
      <dsp:txXfrm>
        <a:off x="0" y="485"/>
        <a:ext cx="4559425" cy="795722"/>
      </dsp:txXfrm>
    </dsp:sp>
    <dsp:sp modelId="{344C4EDC-53C1-274A-BB1B-4A1C5A5DF4C7}">
      <dsp:nvSpPr>
        <dsp:cNvPr id="0" name=""/>
        <dsp:cNvSpPr/>
      </dsp:nvSpPr>
      <dsp:spPr>
        <a:xfrm>
          <a:off x="0" y="796208"/>
          <a:ext cx="455942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EC011C-4C56-3C4B-ADC7-2A5881AC7CCD}">
      <dsp:nvSpPr>
        <dsp:cNvPr id="0" name=""/>
        <dsp:cNvSpPr/>
      </dsp:nvSpPr>
      <dsp:spPr>
        <a:xfrm>
          <a:off x="0" y="796208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0" kern="1200" dirty="0"/>
            <a:t>Time: 1pm (2hrs)</a:t>
          </a:r>
          <a:endParaRPr lang="en-US" sz="2200" kern="1200" dirty="0"/>
        </a:p>
      </dsp:txBody>
      <dsp:txXfrm>
        <a:off x="0" y="796208"/>
        <a:ext cx="4559425" cy="795722"/>
      </dsp:txXfrm>
    </dsp:sp>
    <dsp:sp modelId="{13780C3C-3A26-7F40-9623-08F13D67BBCC}">
      <dsp:nvSpPr>
        <dsp:cNvPr id="0" name=""/>
        <dsp:cNvSpPr/>
      </dsp:nvSpPr>
      <dsp:spPr>
        <a:xfrm>
          <a:off x="0" y="1591931"/>
          <a:ext cx="455942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35449E2-051A-AE43-A339-D7523D4903CB}">
      <dsp:nvSpPr>
        <dsp:cNvPr id="0" name=""/>
        <dsp:cNvSpPr/>
      </dsp:nvSpPr>
      <dsp:spPr>
        <a:xfrm>
          <a:off x="0" y="1591931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0" kern="1200" dirty="0"/>
            <a:t>Location: Swansea Business Campus</a:t>
          </a:r>
          <a:endParaRPr lang="en-US" sz="2200" kern="1200" dirty="0"/>
        </a:p>
      </dsp:txBody>
      <dsp:txXfrm>
        <a:off x="0" y="1591931"/>
        <a:ext cx="4559425" cy="795722"/>
      </dsp:txXfrm>
    </dsp:sp>
    <dsp:sp modelId="{D6AFEB90-B1E5-FE4D-B4C8-70F6C00ED611}">
      <dsp:nvSpPr>
        <dsp:cNvPr id="0" name=""/>
        <dsp:cNvSpPr/>
      </dsp:nvSpPr>
      <dsp:spPr>
        <a:xfrm>
          <a:off x="0" y="2387653"/>
          <a:ext cx="455942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EB3FDC-726A-DC45-9E33-AAD245E30EA8}">
      <dsp:nvSpPr>
        <dsp:cNvPr id="0" name=""/>
        <dsp:cNvSpPr/>
      </dsp:nvSpPr>
      <dsp:spPr>
        <a:xfrm>
          <a:off x="0" y="2387653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0" kern="1200" dirty="0"/>
            <a:t>Room: AS218 /AS218</a:t>
          </a:r>
          <a:endParaRPr lang="en-US" sz="2200" kern="1200" dirty="0"/>
        </a:p>
      </dsp:txBody>
      <dsp:txXfrm>
        <a:off x="0" y="2387653"/>
        <a:ext cx="4559425" cy="795722"/>
      </dsp:txXfrm>
    </dsp:sp>
    <dsp:sp modelId="{935DBFE3-E335-294B-A32B-108D6014AA31}">
      <dsp:nvSpPr>
        <dsp:cNvPr id="0" name=""/>
        <dsp:cNvSpPr/>
      </dsp:nvSpPr>
      <dsp:spPr>
        <a:xfrm>
          <a:off x="0" y="3183376"/>
          <a:ext cx="455942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4A73B3-9528-0D4E-82F6-FE8D3A08B5CE}">
      <dsp:nvSpPr>
        <dsp:cNvPr id="0" name=""/>
        <dsp:cNvSpPr/>
      </dsp:nvSpPr>
      <dsp:spPr>
        <a:xfrm>
          <a:off x="0" y="3183376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0" kern="1200" dirty="0"/>
            <a:t>Revision Session: Monday 4</a:t>
          </a:r>
          <a:r>
            <a:rPr lang="en-GB" sz="2200" i="0" kern="1200" baseline="30000" dirty="0"/>
            <a:t>th</a:t>
          </a:r>
          <a:r>
            <a:rPr lang="en-GB" sz="2200" i="0" kern="1200" dirty="0"/>
            <a:t> December 2023 2pm</a:t>
          </a:r>
          <a:endParaRPr lang="en-US" sz="2200" kern="1200" dirty="0"/>
        </a:p>
      </dsp:txBody>
      <dsp:txXfrm>
        <a:off x="0" y="3183376"/>
        <a:ext cx="4559425" cy="7957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02A11A-67FC-9C47-958C-B19BB49502B4}">
      <dsp:nvSpPr>
        <dsp:cNvPr id="0" name=""/>
        <dsp:cNvSpPr/>
      </dsp:nvSpPr>
      <dsp:spPr>
        <a:xfrm>
          <a:off x="0" y="1714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2F835-AD23-B646-86C8-56FA23FFDEC5}">
      <dsp:nvSpPr>
        <dsp:cNvPr id="0" name=""/>
        <dsp:cNvSpPr/>
      </dsp:nvSpPr>
      <dsp:spPr>
        <a:xfrm>
          <a:off x="0" y="1714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Secondary Legislation and Stated Cases</a:t>
          </a:r>
        </a:p>
      </dsp:txBody>
      <dsp:txXfrm>
        <a:off x="0" y="1714"/>
        <a:ext cx="4282984" cy="318955"/>
      </dsp:txXfrm>
    </dsp:sp>
    <dsp:sp modelId="{B111482A-FCF9-2A48-A3E9-1B444128A8CC}">
      <dsp:nvSpPr>
        <dsp:cNvPr id="0" name=""/>
        <dsp:cNvSpPr/>
      </dsp:nvSpPr>
      <dsp:spPr>
        <a:xfrm>
          <a:off x="0" y="320670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6C0D2-83A2-1142-8F5C-68557A2D42D0}">
      <dsp:nvSpPr>
        <dsp:cNvPr id="0" name=""/>
        <dsp:cNvSpPr/>
      </dsp:nvSpPr>
      <dsp:spPr>
        <a:xfrm>
          <a:off x="0" y="320670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NDM / Discretion / Nine Policing Principles </a:t>
          </a:r>
        </a:p>
      </dsp:txBody>
      <dsp:txXfrm>
        <a:off x="0" y="320670"/>
        <a:ext cx="4282984" cy="318955"/>
      </dsp:txXfrm>
    </dsp:sp>
    <dsp:sp modelId="{56091722-CD15-D744-AC37-3FEBD07F586C}">
      <dsp:nvSpPr>
        <dsp:cNvPr id="0" name=""/>
        <dsp:cNvSpPr/>
      </dsp:nvSpPr>
      <dsp:spPr>
        <a:xfrm>
          <a:off x="0" y="639626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55AFBE-E5E2-6243-A857-A478D76739AC}">
      <dsp:nvSpPr>
        <dsp:cNvPr id="0" name=""/>
        <dsp:cNvSpPr/>
      </dsp:nvSpPr>
      <dsp:spPr>
        <a:xfrm>
          <a:off x="0" y="639626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Police and Criminal Evidence Act 1984 (Section 1 Stop and Search)</a:t>
          </a:r>
        </a:p>
      </dsp:txBody>
      <dsp:txXfrm>
        <a:off x="0" y="639626"/>
        <a:ext cx="4282984" cy="318955"/>
      </dsp:txXfrm>
    </dsp:sp>
    <dsp:sp modelId="{9C42ABBD-75B3-DA43-8AEB-CE50964DA3C0}">
      <dsp:nvSpPr>
        <dsp:cNvPr id="0" name=""/>
        <dsp:cNvSpPr/>
      </dsp:nvSpPr>
      <dsp:spPr>
        <a:xfrm>
          <a:off x="0" y="958582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5F479-BF28-374F-9E6C-A6C176AD0898}">
      <dsp:nvSpPr>
        <dsp:cNvPr id="0" name=""/>
        <dsp:cNvSpPr/>
      </dsp:nvSpPr>
      <dsp:spPr>
        <a:xfrm>
          <a:off x="0" y="958582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Prohibited articles</a:t>
          </a:r>
        </a:p>
      </dsp:txBody>
      <dsp:txXfrm>
        <a:off x="0" y="958582"/>
        <a:ext cx="4282984" cy="318955"/>
      </dsp:txXfrm>
    </dsp:sp>
    <dsp:sp modelId="{79B7F76B-88AE-CE4A-9116-7A89720D25EC}">
      <dsp:nvSpPr>
        <dsp:cNvPr id="0" name=""/>
        <dsp:cNvSpPr/>
      </dsp:nvSpPr>
      <dsp:spPr>
        <a:xfrm>
          <a:off x="0" y="1277537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178E23-3461-C849-8554-33342492A571}">
      <dsp:nvSpPr>
        <dsp:cNvPr id="0" name=""/>
        <dsp:cNvSpPr/>
      </dsp:nvSpPr>
      <dsp:spPr>
        <a:xfrm>
          <a:off x="0" y="1277537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EBP /Problem Solving Models </a:t>
          </a:r>
        </a:p>
      </dsp:txBody>
      <dsp:txXfrm>
        <a:off x="0" y="1277537"/>
        <a:ext cx="4282984" cy="318955"/>
      </dsp:txXfrm>
    </dsp:sp>
    <dsp:sp modelId="{000D9371-3FE1-ED41-BF03-54B55FDA2905}">
      <dsp:nvSpPr>
        <dsp:cNvPr id="0" name=""/>
        <dsp:cNvSpPr/>
      </dsp:nvSpPr>
      <dsp:spPr>
        <a:xfrm>
          <a:off x="0" y="1596493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2E53A8-83BD-484F-AE93-374C08F1F8E4}">
      <dsp:nvSpPr>
        <dsp:cNvPr id="0" name=""/>
        <dsp:cNvSpPr/>
      </dsp:nvSpPr>
      <dsp:spPr>
        <a:xfrm>
          <a:off x="0" y="1596493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Public Order offences </a:t>
          </a:r>
        </a:p>
      </dsp:txBody>
      <dsp:txXfrm>
        <a:off x="0" y="1596493"/>
        <a:ext cx="4282984" cy="318955"/>
      </dsp:txXfrm>
    </dsp:sp>
    <dsp:sp modelId="{B803811E-A570-274B-B9F9-0E44F120C9DC}">
      <dsp:nvSpPr>
        <dsp:cNvPr id="0" name=""/>
        <dsp:cNvSpPr/>
      </dsp:nvSpPr>
      <dsp:spPr>
        <a:xfrm>
          <a:off x="0" y="1915449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57A36-0C83-6047-AC3F-30A26AC2CFBF}">
      <dsp:nvSpPr>
        <dsp:cNvPr id="0" name=""/>
        <dsp:cNvSpPr/>
      </dsp:nvSpPr>
      <dsp:spPr>
        <a:xfrm>
          <a:off x="0" y="1915449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Domestic Abuse </a:t>
          </a:r>
        </a:p>
      </dsp:txBody>
      <dsp:txXfrm>
        <a:off x="0" y="1915449"/>
        <a:ext cx="4282984" cy="318955"/>
      </dsp:txXfrm>
    </dsp:sp>
    <dsp:sp modelId="{8BB4D1EC-19D3-724C-8A73-FB927F1CBE2B}">
      <dsp:nvSpPr>
        <dsp:cNvPr id="0" name=""/>
        <dsp:cNvSpPr/>
      </dsp:nvSpPr>
      <dsp:spPr>
        <a:xfrm>
          <a:off x="0" y="2234405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5F0FFF-386B-0E45-B159-EE895A933D9B}">
      <dsp:nvSpPr>
        <dsp:cNvPr id="0" name=""/>
        <dsp:cNvSpPr/>
      </dsp:nvSpPr>
      <dsp:spPr>
        <a:xfrm>
          <a:off x="0" y="2234405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Harassment </a:t>
          </a:r>
        </a:p>
      </dsp:txBody>
      <dsp:txXfrm>
        <a:off x="0" y="2234405"/>
        <a:ext cx="4282984" cy="318955"/>
      </dsp:txXfrm>
    </dsp:sp>
    <dsp:sp modelId="{7F6F0C21-F30D-524F-BFE2-4240BE01F4A7}">
      <dsp:nvSpPr>
        <dsp:cNvPr id="0" name=""/>
        <dsp:cNvSpPr/>
      </dsp:nvSpPr>
      <dsp:spPr>
        <a:xfrm>
          <a:off x="0" y="2553360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E9130-0B55-8243-8416-0BE40334F8DE}">
      <dsp:nvSpPr>
        <dsp:cNvPr id="0" name=""/>
        <dsp:cNvSpPr/>
      </dsp:nvSpPr>
      <dsp:spPr>
        <a:xfrm>
          <a:off x="0" y="2553360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Road Traffic Definitions </a:t>
          </a:r>
        </a:p>
      </dsp:txBody>
      <dsp:txXfrm>
        <a:off x="0" y="2553360"/>
        <a:ext cx="4282984" cy="318955"/>
      </dsp:txXfrm>
    </dsp:sp>
    <dsp:sp modelId="{48F40119-4AB7-C44E-8737-AE73D78C83A3}">
      <dsp:nvSpPr>
        <dsp:cNvPr id="0" name=""/>
        <dsp:cNvSpPr/>
      </dsp:nvSpPr>
      <dsp:spPr>
        <a:xfrm>
          <a:off x="0" y="2872316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4B38A-D642-8C4C-BCB4-59B31DDC7994}">
      <dsp:nvSpPr>
        <dsp:cNvPr id="0" name=""/>
        <dsp:cNvSpPr/>
      </dsp:nvSpPr>
      <dsp:spPr>
        <a:xfrm>
          <a:off x="0" y="2872316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Public Order </a:t>
          </a:r>
        </a:p>
      </dsp:txBody>
      <dsp:txXfrm>
        <a:off x="0" y="2872316"/>
        <a:ext cx="4282984" cy="318955"/>
      </dsp:txXfrm>
    </dsp:sp>
    <dsp:sp modelId="{EE50D0F4-E8A3-D744-9922-796816CF9E9F}">
      <dsp:nvSpPr>
        <dsp:cNvPr id="0" name=""/>
        <dsp:cNvSpPr/>
      </dsp:nvSpPr>
      <dsp:spPr>
        <a:xfrm>
          <a:off x="0" y="3191272"/>
          <a:ext cx="42829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723753-E7E3-6640-A2D1-1DC4644C3AB7}">
      <dsp:nvSpPr>
        <dsp:cNvPr id="0" name=""/>
        <dsp:cNvSpPr/>
      </dsp:nvSpPr>
      <dsp:spPr>
        <a:xfrm>
          <a:off x="0" y="3191272"/>
          <a:ext cx="4282984" cy="3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Sexual Offences/Consent </a:t>
          </a:r>
        </a:p>
      </dsp:txBody>
      <dsp:txXfrm>
        <a:off x="0" y="3191272"/>
        <a:ext cx="4282984" cy="3189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F0F89-9735-4B49-AA76-5D8312E095AB}">
      <dsp:nvSpPr>
        <dsp:cNvPr id="0" name=""/>
        <dsp:cNvSpPr/>
      </dsp:nvSpPr>
      <dsp:spPr>
        <a:xfrm>
          <a:off x="0" y="479892"/>
          <a:ext cx="3359051" cy="2015430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Acting on impulse (too quickly)</a:t>
          </a:r>
        </a:p>
      </dsp:txBody>
      <dsp:txXfrm>
        <a:off x="0" y="479892"/>
        <a:ext cx="3359051" cy="2015430"/>
      </dsp:txXfrm>
    </dsp:sp>
    <dsp:sp modelId="{EC86D6C9-94F5-4ACE-B0C4-92D3FA458DF7}">
      <dsp:nvSpPr>
        <dsp:cNvPr id="0" name=""/>
        <dsp:cNvSpPr/>
      </dsp:nvSpPr>
      <dsp:spPr>
        <a:xfrm>
          <a:off x="3694956" y="479892"/>
          <a:ext cx="3359051" cy="2015430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Risk avoidance</a:t>
          </a:r>
        </a:p>
      </dsp:txBody>
      <dsp:txXfrm>
        <a:off x="3694956" y="479892"/>
        <a:ext cx="3359051" cy="2015430"/>
      </dsp:txXfrm>
    </dsp:sp>
    <dsp:sp modelId="{E686DA8D-7E3B-4004-B1EF-EC67D542A6EA}">
      <dsp:nvSpPr>
        <dsp:cNvPr id="0" name=""/>
        <dsp:cNvSpPr/>
      </dsp:nvSpPr>
      <dsp:spPr>
        <a:xfrm>
          <a:off x="7389912" y="479892"/>
          <a:ext cx="3359051" cy="2015430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Ignorance</a:t>
          </a:r>
        </a:p>
      </dsp:txBody>
      <dsp:txXfrm>
        <a:off x="7389912" y="479892"/>
        <a:ext cx="3359051" cy="2015430"/>
      </dsp:txXfrm>
    </dsp:sp>
    <dsp:sp modelId="{DA996DD0-AE7B-43AA-9560-6D54108B0462}">
      <dsp:nvSpPr>
        <dsp:cNvPr id="0" name=""/>
        <dsp:cNvSpPr/>
      </dsp:nvSpPr>
      <dsp:spPr>
        <a:xfrm>
          <a:off x="0" y="2831228"/>
          <a:ext cx="3359051" cy="2015430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Halo effect – decision maker is an expert in one field &amp; so therefore “good at everything” </a:t>
          </a:r>
        </a:p>
      </dsp:txBody>
      <dsp:txXfrm>
        <a:off x="0" y="2831228"/>
        <a:ext cx="3359051" cy="2015430"/>
      </dsp:txXfrm>
    </dsp:sp>
    <dsp:sp modelId="{8C879395-05C2-40A4-A160-C5422DB2C615}">
      <dsp:nvSpPr>
        <dsp:cNvPr id="0" name=""/>
        <dsp:cNvSpPr/>
      </dsp:nvSpPr>
      <dsp:spPr>
        <a:xfrm>
          <a:off x="3694956" y="2831228"/>
          <a:ext cx="3359051" cy="2015430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Being a decision making loner</a:t>
          </a:r>
        </a:p>
      </dsp:txBody>
      <dsp:txXfrm>
        <a:off x="3694956" y="2831228"/>
        <a:ext cx="3359051" cy="2015430"/>
      </dsp:txXfrm>
    </dsp:sp>
    <dsp:sp modelId="{994F2877-6350-4B48-A72E-F28D2962CC4F}">
      <dsp:nvSpPr>
        <dsp:cNvPr id="0" name=""/>
        <dsp:cNvSpPr/>
      </dsp:nvSpPr>
      <dsp:spPr>
        <a:xfrm>
          <a:off x="7389912" y="2831228"/>
          <a:ext cx="3359051" cy="2015430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 “one solution” decision maker</a:t>
          </a:r>
        </a:p>
      </dsp:txBody>
      <dsp:txXfrm>
        <a:off x="7389912" y="2831228"/>
        <a:ext cx="3359051" cy="20154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6F6C9D-6858-EB44-99C0-3911CC852D56}">
      <dsp:nvSpPr>
        <dsp:cNvPr id="0" name=""/>
        <dsp:cNvSpPr/>
      </dsp:nvSpPr>
      <dsp:spPr>
        <a:xfrm>
          <a:off x="1543053" y="2667"/>
          <a:ext cx="7772392" cy="1364257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A </a:t>
          </a:r>
          <a:r>
            <a:rPr lang="en-US" sz="2300" b="1" i="1" u="sng" kern="1200" dirty="0">
              <a:solidFill>
                <a:schemeClr val="tx1"/>
              </a:solidFill>
            </a:rPr>
            <a:t>police constable </a:t>
          </a:r>
          <a:r>
            <a:rPr lang="en-US" sz="2300" kern="1200" dirty="0">
              <a:solidFill>
                <a:schemeClr val="tx1"/>
              </a:solidFill>
            </a:rPr>
            <a:t>may </a:t>
          </a:r>
          <a:r>
            <a:rPr lang="en-US" sz="2300" b="1" i="1" u="sng" kern="1200" dirty="0">
              <a:solidFill>
                <a:schemeClr val="tx1"/>
              </a:solidFill>
            </a:rPr>
            <a:t>detain</a:t>
          </a:r>
          <a:r>
            <a:rPr lang="en-US" sz="2300" kern="1200" dirty="0">
              <a:solidFill>
                <a:schemeClr val="tx1"/>
              </a:solidFill>
            </a:rPr>
            <a:t> </a:t>
          </a:r>
          <a:r>
            <a:rPr lang="en-US" sz="2300" b="1" i="1" u="sng" kern="1200" dirty="0">
              <a:solidFill>
                <a:schemeClr val="tx1"/>
              </a:solidFill>
            </a:rPr>
            <a:t>any person </a:t>
          </a:r>
          <a:r>
            <a:rPr lang="en-US" sz="2300" kern="1200" dirty="0">
              <a:solidFill>
                <a:schemeClr val="tx1"/>
              </a:solidFill>
            </a:rPr>
            <a:t>or </a:t>
          </a:r>
          <a:r>
            <a:rPr lang="en-US" sz="2300" b="1" i="1" u="sng" kern="1200" dirty="0">
              <a:solidFill>
                <a:schemeClr val="tx1"/>
              </a:solidFill>
            </a:rPr>
            <a:t>vehicle</a:t>
          </a:r>
          <a:r>
            <a:rPr lang="en-US" sz="2300" kern="1200" dirty="0">
              <a:solidFill>
                <a:schemeClr val="tx1"/>
              </a:solidFill>
            </a:rPr>
            <a:t> or anything which is in or on a vehicle, in any place to which the public has access</a:t>
          </a:r>
        </a:p>
      </dsp:txBody>
      <dsp:txXfrm>
        <a:off x="1583011" y="42625"/>
        <a:ext cx="7692476" cy="1284341"/>
      </dsp:txXfrm>
    </dsp:sp>
    <dsp:sp modelId="{19B1B738-6BE3-824E-884B-E829FCA7A43D}">
      <dsp:nvSpPr>
        <dsp:cNvPr id="0" name=""/>
        <dsp:cNvSpPr/>
      </dsp:nvSpPr>
      <dsp:spPr>
        <a:xfrm rot="5400000">
          <a:off x="5173451" y="1401031"/>
          <a:ext cx="511596" cy="6139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  <a:alpha val="90000"/>
          </a:schemeClr>
        </a:solidFill>
        <a:ln>
          <a:solidFill>
            <a:schemeClr val="tx1">
              <a:alpha val="9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 rot="-5400000">
        <a:off x="5245075" y="1452191"/>
        <a:ext cx="368349" cy="358117"/>
      </dsp:txXfrm>
    </dsp:sp>
    <dsp:sp modelId="{7BB447FF-E54B-CD49-A06C-1DB31A5D4FF3}">
      <dsp:nvSpPr>
        <dsp:cNvPr id="0" name=""/>
        <dsp:cNvSpPr/>
      </dsp:nvSpPr>
      <dsp:spPr>
        <a:xfrm>
          <a:off x="1528755" y="2049053"/>
          <a:ext cx="7800987" cy="1364257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If he or she </a:t>
          </a:r>
          <a:r>
            <a:rPr lang="en-US" sz="2300" b="1" i="1" u="sng" kern="1200" dirty="0">
              <a:solidFill>
                <a:schemeClr val="tx1"/>
              </a:solidFill>
            </a:rPr>
            <a:t>has reasonable grounds for suspecting</a:t>
          </a:r>
          <a:r>
            <a:rPr lang="en-US" sz="2300" kern="1200" dirty="0">
              <a:solidFill>
                <a:schemeClr val="tx1"/>
              </a:solidFill>
            </a:rPr>
            <a:t> that </a:t>
          </a:r>
          <a:r>
            <a:rPr lang="en-US" sz="2300" b="1" i="1" u="sng" kern="1200" dirty="0">
              <a:solidFill>
                <a:schemeClr val="tx1"/>
              </a:solidFill>
            </a:rPr>
            <a:t>stolen</a:t>
          </a:r>
          <a:r>
            <a:rPr lang="en-US" sz="2300" kern="1200" dirty="0">
              <a:solidFill>
                <a:schemeClr val="tx1"/>
              </a:solidFill>
            </a:rPr>
            <a:t> or </a:t>
          </a:r>
          <a:r>
            <a:rPr lang="en-US" sz="2300" b="1" i="1" u="sng" kern="1200" dirty="0">
              <a:solidFill>
                <a:schemeClr val="tx1"/>
              </a:solidFill>
            </a:rPr>
            <a:t>prohibited articles, prohibited fireworks </a:t>
          </a:r>
          <a:r>
            <a:rPr lang="en-US" sz="2300" kern="1200" dirty="0">
              <a:solidFill>
                <a:schemeClr val="tx1"/>
              </a:solidFill>
            </a:rPr>
            <a:t>or </a:t>
          </a:r>
          <a:r>
            <a:rPr lang="en-US" sz="2300" b="1" i="1" u="sng" kern="1200" dirty="0">
              <a:solidFill>
                <a:schemeClr val="tx1"/>
              </a:solidFill>
            </a:rPr>
            <a:t>bladed or sharply pointed articles</a:t>
          </a:r>
          <a:r>
            <a:rPr lang="en-US" sz="2300" kern="1200" dirty="0">
              <a:solidFill>
                <a:schemeClr val="tx1"/>
              </a:solidFill>
            </a:rPr>
            <a:t> will be found</a:t>
          </a:r>
        </a:p>
      </dsp:txBody>
      <dsp:txXfrm>
        <a:off x="1568713" y="2089011"/>
        <a:ext cx="7721071" cy="1284341"/>
      </dsp:txXfrm>
    </dsp:sp>
    <dsp:sp modelId="{2285B069-DBC3-4040-A16C-B49ADAD0C9F2}">
      <dsp:nvSpPr>
        <dsp:cNvPr id="0" name=""/>
        <dsp:cNvSpPr/>
      </dsp:nvSpPr>
      <dsp:spPr>
        <a:xfrm rot="5400000">
          <a:off x="5173451" y="3447417"/>
          <a:ext cx="511596" cy="6139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  <a:alpha val="90000"/>
          </a:schemeClr>
        </a:solidFill>
        <a:ln>
          <a:solidFill>
            <a:schemeClr val="tx1">
              <a:alpha val="9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 rot="-5400000">
        <a:off x="5245075" y="3498577"/>
        <a:ext cx="368349" cy="358117"/>
      </dsp:txXfrm>
    </dsp:sp>
    <dsp:sp modelId="{40F1F6E5-1061-5C42-B348-B09BD63F97AE}">
      <dsp:nvSpPr>
        <dsp:cNvPr id="0" name=""/>
        <dsp:cNvSpPr/>
      </dsp:nvSpPr>
      <dsp:spPr>
        <a:xfrm>
          <a:off x="1543053" y="4095439"/>
          <a:ext cx="7772392" cy="1364257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Any such article found during a search may be seized</a:t>
          </a:r>
        </a:p>
      </dsp:txBody>
      <dsp:txXfrm>
        <a:off x="1583011" y="4135397"/>
        <a:ext cx="7692476" cy="12843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2CBE4-AF27-7C47-AFB8-3C1E740F8EE1}">
      <dsp:nvSpPr>
        <dsp:cNvPr id="0" name=""/>
        <dsp:cNvSpPr/>
      </dsp:nvSpPr>
      <dsp:spPr>
        <a:xfrm>
          <a:off x="0" y="28053"/>
          <a:ext cx="6245265" cy="10628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1" u="sng" kern="1200"/>
            <a:t>B</a:t>
          </a:r>
          <a:r>
            <a:rPr lang="en-GB" sz="1900" b="1" i="1" kern="1200"/>
            <a:t>ehaviour</a:t>
          </a:r>
          <a:r>
            <a:rPr lang="en-GB" sz="1900" b="0" i="1" kern="1200"/>
            <a:t> of the person or those with him or her</a:t>
          </a:r>
          <a:br>
            <a:rPr lang="en-GB" sz="1900" b="0" i="1" kern="1200"/>
          </a:br>
          <a:endParaRPr lang="en-US" sz="1900" kern="1200"/>
        </a:p>
      </dsp:txBody>
      <dsp:txXfrm>
        <a:off x="51885" y="79938"/>
        <a:ext cx="6141495" cy="959101"/>
      </dsp:txXfrm>
    </dsp:sp>
    <dsp:sp modelId="{476A02D9-1254-0245-8D7E-D66982AAC845}">
      <dsp:nvSpPr>
        <dsp:cNvPr id="0" name=""/>
        <dsp:cNvSpPr/>
      </dsp:nvSpPr>
      <dsp:spPr>
        <a:xfrm>
          <a:off x="0" y="1145645"/>
          <a:ext cx="6245265" cy="1062871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1" u="sng" kern="1200"/>
            <a:t>A</a:t>
          </a:r>
          <a:r>
            <a:rPr lang="en-GB" sz="1900" b="1" i="1" kern="1200"/>
            <a:t>rticle</a:t>
          </a:r>
          <a:r>
            <a:rPr lang="en-GB" sz="1900" b="0" i="1" kern="1200"/>
            <a:t> suspected of being carried</a:t>
          </a:r>
          <a:br>
            <a:rPr lang="en-GB" sz="1900" b="0" i="1" kern="1200"/>
          </a:br>
          <a:endParaRPr lang="en-US" sz="1900" kern="1200"/>
        </a:p>
      </dsp:txBody>
      <dsp:txXfrm>
        <a:off x="51885" y="1197530"/>
        <a:ext cx="6141495" cy="959101"/>
      </dsp:txXfrm>
    </dsp:sp>
    <dsp:sp modelId="{C221611E-C8AD-504A-95F6-21C50B655EE2}">
      <dsp:nvSpPr>
        <dsp:cNvPr id="0" name=""/>
        <dsp:cNvSpPr/>
      </dsp:nvSpPr>
      <dsp:spPr>
        <a:xfrm>
          <a:off x="0" y="2263237"/>
          <a:ext cx="6245265" cy="1062871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1" u="sng" kern="1200"/>
            <a:t>I</a:t>
          </a:r>
          <a:r>
            <a:rPr lang="en-GB" sz="1900" b="1" i="1" kern="1200"/>
            <a:t>ntelligence</a:t>
          </a:r>
          <a:r>
            <a:rPr lang="en-GB" sz="1900" b="1" i="1" kern="1200" baseline="0"/>
            <a:t> </a:t>
          </a:r>
          <a:r>
            <a:rPr lang="en-GB" sz="1900" b="0" i="1" kern="1200"/>
            <a:t>accurate &amp; current</a:t>
          </a:r>
          <a:br>
            <a:rPr lang="en-GB" sz="1900" b="0" i="1" kern="1200"/>
          </a:br>
          <a:endParaRPr lang="en-US" sz="1900" kern="1200"/>
        </a:p>
      </dsp:txBody>
      <dsp:txXfrm>
        <a:off x="51885" y="2315122"/>
        <a:ext cx="6141495" cy="959101"/>
      </dsp:txXfrm>
    </dsp:sp>
    <dsp:sp modelId="{B19663CF-592D-BB41-9A78-CDFA87E79C2B}">
      <dsp:nvSpPr>
        <dsp:cNvPr id="0" name=""/>
        <dsp:cNvSpPr/>
      </dsp:nvSpPr>
      <dsp:spPr>
        <a:xfrm>
          <a:off x="0" y="3380829"/>
          <a:ext cx="6245265" cy="1062871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1" u="sng" kern="1200"/>
            <a:t>T</a:t>
          </a:r>
          <a:r>
            <a:rPr lang="en-GB" sz="1900" b="1" i="1" kern="1200"/>
            <a:t>ime &amp; place </a:t>
          </a:r>
          <a:r>
            <a:rPr lang="en-GB" sz="1900" b="0" i="1" kern="1200"/>
            <a:t>where the person or vehicle is</a:t>
          </a:r>
          <a:br>
            <a:rPr lang="en-GB" sz="1900" b="0" i="1" kern="1200"/>
          </a:br>
          <a:endParaRPr lang="en-US" sz="1900" kern="1200"/>
        </a:p>
      </dsp:txBody>
      <dsp:txXfrm>
        <a:off x="51885" y="3432714"/>
        <a:ext cx="6141495" cy="959101"/>
      </dsp:txXfrm>
    </dsp:sp>
    <dsp:sp modelId="{7D6E1605-7968-0D4F-B55A-64889C8C0EAE}">
      <dsp:nvSpPr>
        <dsp:cNvPr id="0" name=""/>
        <dsp:cNvSpPr/>
      </dsp:nvSpPr>
      <dsp:spPr>
        <a:xfrm>
          <a:off x="0" y="4498421"/>
          <a:ext cx="6245265" cy="1062871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Knowledge</a:t>
          </a:r>
          <a:r>
            <a:rPr lang="en-US" sz="1900" kern="1200"/>
            <a:t> - something you have been told by someone else (police colleague – witness – or even anonymous information)</a:t>
          </a:r>
        </a:p>
      </dsp:txBody>
      <dsp:txXfrm>
        <a:off x="51885" y="4550306"/>
        <a:ext cx="6141495" cy="9591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256B7C-8459-4DE7-AA2D-B5093F97A279}">
      <dsp:nvSpPr>
        <dsp:cNvPr id="0" name=""/>
        <dsp:cNvSpPr/>
      </dsp:nvSpPr>
      <dsp:spPr>
        <a:xfrm>
          <a:off x="19211" y="33769"/>
          <a:ext cx="883705" cy="8837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A6D66F-8B11-4908-ABB8-0A4C589BAC17}">
      <dsp:nvSpPr>
        <dsp:cNvPr id="0" name=""/>
        <dsp:cNvSpPr/>
      </dsp:nvSpPr>
      <dsp:spPr>
        <a:xfrm>
          <a:off x="204789" y="219347"/>
          <a:ext cx="512548" cy="5125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277D0-EA97-4A30-B01F-EC928A0A2E4E}">
      <dsp:nvSpPr>
        <dsp:cNvPr id="0" name=""/>
        <dsp:cNvSpPr/>
      </dsp:nvSpPr>
      <dsp:spPr>
        <a:xfrm>
          <a:off x="1092281" y="33769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u="sng" kern="1200" baseline="0"/>
            <a:t>S</a:t>
          </a:r>
          <a:r>
            <a:rPr lang="en-GB" sz="2400" b="0" i="0" kern="1200" baseline="0"/>
            <a:t>een</a:t>
          </a:r>
          <a:endParaRPr lang="en-US" sz="2400" kern="1200"/>
        </a:p>
      </dsp:txBody>
      <dsp:txXfrm>
        <a:off x="1092281" y="33769"/>
        <a:ext cx="2083019" cy="883705"/>
      </dsp:txXfrm>
    </dsp:sp>
    <dsp:sp modelId="{07531CE3-1A70-4F7C-AF22-30902FC25D6E}">
      <dsp:nvSpPr>
        <dsp:cNvPr id="0" name=""/>
        <dsp:cNvSpPr/>
      </dsp:nvSpPr>
      <dsp:spPr>
        <a:xfrm>
          <a:off x="3538251" y="33769"/>
          <a:ext cx="883705" cy="8837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C6B4B5-921C-40D4-8468-D6725D123C2A}">
      <dsp:nvSpPr>
        <dsp:cNvPr id="0" name=""/>
        <dsp:cNvSpPr/>
      </dsp:nvSpPr>
      <dsp:spPr>
        <a:xfrm>
          <a:off x="3723829" y="219347"/>
          <a:ext cx="512548" cy="5125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9B5DA-9552-491B-9343-F173E7A3C243}">
      <dsp:nvSpPr>
        <dsp:cNvPr id="0" name=""/>
        <dsp:cNvSpPr/>
      </dsp:nvSpPr>
      <dsp:spPr>
        <a:xfrm>
          <a:off x="4611321" y="33769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u="sng" kern="1200" baseline="0"/>
            <a:t>H</a:t>
          </a:r>
          <a:r>
            <a:rPr lang="en-GB" sz="2400" b="0" i="0" kern="1200" baseline="0"/>
            <a:t>eard</a:t>
          </a:r>
          <a:endParaRPr lang="en-US" sz="2400" kern="1200"/>
        </a:p>
      </dsp:txBody>
      <dsp:txXfrm>
        <a:off x="4611321" y="33769"/>
        <a:ext cx="2083019" cy="883705"/>
      </dsp:txXfrm>
    </dsp:sp>
    <dsp:sp modelId="{C57B044C-AF31-4A13-B437-AFF95C7EF1EF}">
      <dsp:nvSpPr>
        <dsp:cNvPr id="0" name=""/>
        <dsp:cNvSpPr/>
      </dsp:nvSpPr>
      <dsp:spPr>
        <a:xfrm>
          <a:off x="19211" y="1617733"/>
          <a:ext cx="883705" cy="8837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FD679B-F353-4E77-8913-70CE5B097C97}">
      <dsp:nvSpPr>
        <dsp:cNvPr id="0" name=""/>
        <dsp:cNvSpPr/>
      </dsp:nvSpPr>
      <dsp:spPr>
        <a:xfrm>
          <a:off x="204789" y="1803311"/>
          <a:ext cx="512548" cy="5125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9BE78-7172-40C5-A238-5F8D8192364A}">
      <dsp:nvSpPr>
        <dsp:cNvPr id="0" name=""/>
        <dsp:cNvSpPr/>
      </dsp:nvSpPr>
      <dsp:spPr>
        <a:xfrm>
          <a:off x="1092281" y="1617733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u="sng" kern="1200" baseline="0"/>
            <a:t>A</a:t>
          </a:r>
          <a:r>
            <a:rPr lang="en-GB" sz="2400" b="0" i="0" kern="1200" baseline="0"/>
            <a:t>ctions</a:t>
          </a:r>
          <a:endParaRPr lang="en-US" sz="2400" kern="1200"/>
        </a:p>
      </dsp:txBody>
      <dsp:txXfrm>
        <a:off x="1092281" y="1617733"/>
        <a:ext cx="2083019" cy="883705"/>
      </dsp:txXfrm>
    </dsp:sp>
    <dsp:sp modelId="{71F09B24-BB14-460C-AD00-B081C70060DF}">
      <dsp:nvSpPr>
        <dsp:cNvPr id="0" name=""/>
        <dsp:cNvSpPr/>
      </dsp:nvSpPr>
      <dsp:spPr>
        <a:xfrm>
          <a:off x="3538251" y="1617733"/>
          <a:ext cx="883705" cy="8837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ED0E7B-1716-48B0-88DE-F375758535B3}">
      <dsp:nvSpPr>
        <dsp:cNvPr id="0" name=""/>
        <dsp:cNvSpPr/>
      </dsp:nvSpPr>
      <dsp:spPr>
        <a:xfrm>
          <a:off x="3723829" y="1803311"/>
          <a:ext cx="512548" cy="5125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6B599-D584-4150-9B97-3810D8D00D2E}">
      <dsp:nvSpPr>
        <dsp:cNvPr id="0" name=""/>
        <dsp:cNvSpPr/>
      </dsp:nvSpPr>
      <dsp:spPr>
        <a:xfrm>
          <a:off x="4611321" y="1617733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u="sng" kern="1200" baseline="0"/>
            <a:t>C</a:t>
          </a:r>
          <a:r>
            <a:rPr lang="en-GB" sz="2400" b="0" i="0" kern="1200" baseline="0"/>
            <a:t>onversations</a:t>
          </a:r>
          <a:endParaRPr lang="en-US" sz="2400" kern="1200"/>
        </a:p>
      </dsp:txBody>
      <dsp:txXfrm>
        <a:off x="4611321" y="1617733"/>
        <a:ext cx="2083019" cy="883705"/>
      </dsp:txXfrm>
    </dsp:sp>
    <dsp:sp modelId="{77378CA9-19DB-4677-940F-9C5840EC4EF0}">
      <dsp:nvSpPr>
        <dsp:cNvPr id="0" name=""/>
        <dsp:cNvSpPr/>
      </dsp:nvSpPr>
      <dsp:spPr>
        <a:xfrm>
          <a:off x="19211" y="3201697"/>
          <a:ext cx="883705" cy="8837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5C8FC-D03C-4A91-AA20-B96EC65410B3}">
      <dsp:nvSpPr>
        <dsp:cNvPr id="0" name=""/>
        <dsp:cNvSpPr/>
      </dsp:nvSpPr>
      <dsp:spPr>
        <a:xfrm>
          <a:off x="204789" y="3387275"/>
          <a:ext cx="512548" cy="5125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2E93B-A339-4FB5-AE9D-7D79A2E4BF2C}">
      <dsp:nvSpPr>
        <dsp:cNvPr id="0" name=""/>
        <dsp:cNvSpPr/>
      </dsp:nvSpPr>
      <dsp:spPr>
        <a:xfrm>
          <a:off x="1092281" y="3201697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u="sng" kern="1200" baseline="0"/>
            <a:t>K</a:t>
          </a:r>
          <a:r>
            <a:rPr lang="en-GB" sz="2400" b="0" i="0" kern="1200" baseline="0"/>
            <a:t>nowledge</a:t>
          </a:r>
          <a:endParaRPr lang="en-US" sz="2400" kern="1200"/>
        </a:p>
      </dsp:txBody>
      <dsp:txXfrm>
        <a:off x="1092281" y="3201697"/>
        <a:ext cx="2083019" cy="883705"/>
      </dsp:txXfrm>
    </dsp:sp>
    <dsp:sp modelId="{A5E7CBBB-0F8C-4E87-A73B-BF23173EBCE0}">
      <dsp:nvSpPr>
        <dsp:cNvPr id="0" name=""/>
        <dsp:cNvSpPr/>
      </dsp:nvSpPr>
      <dsp:spPr>
        <a:xfrm>
          <a:off x="3538251" y="3201697"/>
          <a:ext cx="883705" cy="8837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F848CC-2C45-4E59-BCD2-B510228272C9}">
      <dsp:nvSpPr>
        <dsp:cNvPr id="0" name=""/>
        <dsp:cNvSpPr/>
      </dsp:nvSpPr>
      <dsp:spPr>
        <a:xfrm>
          <a:off x="3723829" y="3387275"/>
          <a:ext cx="512548" cy="51254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BB5893-4448-4695-9EC1-85E5C3AB87B4}">
      <dsp:nvSpPr>
        <dsp:cNvPr id="0" name=""/>
        <dsp:cNvSpPr/>
      </dsp:nvSpPr>
      <dsp:spPr>
        <a:xfrm>
          <a:off x="4611321" y="3201697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u="sng" kern="1200" baseline="0"/>
            <a:t>S</a:t>
          </a:r>
          <a:r>
            <a:rPr lang="en-GB" sz="2400" b="0" i="0" kern="1200" baseline="0"/>
            <a:t>mell</a:t>
          </a:r>
          <a:endParaRPr lang="en-US" sz="2400" kern="1200"/>
        </a:p>
      </dsp:txBody>
      <dsp:txXfrm>
        <a:off x="4611321" y="3201697"/>
        <a:ext cx="2083019" cy="88370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3F99A-4B12-4948-A539-9E9D91CBD9B2}">
      <dsp:nvSpPr>
        <dsp:cNvPr id="0" name=""/>
        <dsp:cNvSpPr/>
      </dsp:nvSpPr>
      <dsp:spPr>
        <a:xfrm>
          <a:off x="217873" y="1238"/>
          <a:ext cx="2539082" cy="1523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/>
            <a:t>What does NOT constitute grounds for suspicion?</a:t>
          </a:r>
          <a:endParaRPr lang="en-US" sz="1600" kern="1200" dirty="0"/>
        </a:p>
      </dsp:txBody>
      <dsp:txXfrm>
        <a:off x="217873" y="1238"/>
        <a:ext cx="2539082" cy="1523449"/>
      </dsp:txXfrm>
    </dsp:sp>
    <dsp:sp modelId="{FB0C6FCF-29EE-364C-90B6-199A0D3AA439}">
      <dsp:nvSpPr>
        <dsp:cNvPr id="0" name=""/>
        <dsp:cNvSpPr/>
      </dsp:nvSpPr>
      <dsp:spPr>
        <a:xfrm>
          <a:off x="3010863" y="1238"/>
          <a:ext cx="2539082" cy="15234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i="0" kern="1200"/>
            <a:t>Their</a:t>
          </a:r>
          <a:r>
            <a:rPr lang="en-US" sz="1600" i="0" kern="1200" baseline="0"/>
            <a:t> </a:t>
          </a:r>
          <a:r>
            <a:rPr lang="en-US" sz="1600" i="0" kern="1200"/>
            <a:t>p</a:t>
          </a:r>
          <a:r>
            <a:rPr lang="en-US" sz="1600" kern="1200"/>
            <a:t>hysical appearance</a:t>
          </a:r>
        </a:p>
      </dsp:txBody>
      <dsp:txXfrm>
        <a:off x="3010863" y="1238"/>
        <a:ext cx="2539082" cy="1523449"/>
      </dsp:txXfrm>
    </dsp:sp>
    <dsp:sp modelId="{16672258-98FB-9040-90DE-0875F2023BDE}">
      <dsp:nvSpPr>
        <dsp:cNvPr id="0" name=""/>
        <dsp:cNvSpPr/>
      </dsp:nvSpPr>
      <dsp:spPr>
        <a:xfrm>
          <a:off x="5803854" y="1238"/>
          <a:ext cx="2539082" cy="152344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Apparent race</a:t>
          </a:r>
        </a:p>
      </dsp:txBody>
      <dsp:txXfrm>
        <a:off x="5803854" y="1238"/>
        <a:ext cx="2539082" cy="1523449"/>
      </dsp:txXfrm>
    </dsp:sp>
    <dsp:sp modelId="{BFB949BD-4017-E54F-8ABF-3EEDBE3734ED}">
      <dsp:nvSpPr>
        <dsp:cNvPr id="0" name=""/>
        <dsp:cNvSpPr/>
      </dsp:nvSpPr>
      <dsp:spPr>
        <a:xfrm>
          <a:off x="8596844" y="1238"/>
          <a:ext cx="2539082" cy="15234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Ethnicity</a:t>
          </a:r>
        </a:p>
      </dsp:txBody>
      <dsp:txXfrm>
        <a:off x="8596844" y="1238"/>
        <a:ext cx="2539082" cy="1523449"/>
      </dsp:txXfrm>
    </dsp:sp>
    <dsp:sp modelId="{DF1B7E2E-4F38-FD40-8D77-901466FA6BA9}">
      <dsp:nvSpPr>
        <dsp:cNvPr id="0" name=""/>
        <dsp:cNvSpPr/>
      </dsp:nvSpPr>
      <dsp:spPr>
        <a:xfrm>
          <a:off x="217873" y="1778596"/>
          <a:ext cx="2539082" cy="152344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Religion</a:t>
          </a:r>
        </a:p>
      </dsp:txBody>
      <dsp:txXfrm>
        <a:off x="217873" y="1778596"/>
        <a:ext cx="2539082" cy="1523449"/>
      </dsp:txXfrm>
    </dsp:sp>
    <dsp:sp modelId="{85289F9F-EEF9-4B4F-8CA0-CE7DF543A8F6}">
      <dsp:nvSpPr>
        <dsp:cNvPr id="0" name=""/>
        <dsp:cNvSpPr/>
      </dsp:nvSpPr>
      <dsp:spPr>
        <a:xfrm>
          <a:off x="3010863" y="1778596"/>
          <a:ext cx="2539082" cy="1523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Gender</a:t>
          </a:r>
        </a:p>
      </dsp:txBody>
      <dsp:txXfrm>
        <a:off x="3010863" y="1778596"/>
        <a:ext cx="2539082" cy="1523449"/>
      </dsp:txXfrm>
    </dsp:sp>
    <dsp:sp modelId="{9F857F55-1AD5-6C4F-B9B8-31A3B4D30BB2}">
      <dsp:nvSpPr>
        <dsp:cNvPr id="0" name=""/>
        <dsp:cNvSpPr/>
      </dsp:nvSpPr>
      <dsp:spPr>
        <a:xfrm>
          <a:off x="5803854" y="1778596"/>
          <a:ext cx="2539082" cy="15234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Age</a:t>
          </a:r>
        </a:p>
      </dsp:txBody>
      <dsp:txXfrm>
        <a:off x="5803854" y="1778596"/>
        <a:ext cx="2539082" cy="1523449"/>
      </dsp:txXfrm>
    </dsp:sp>
    <dsp:sp modelId="{D448F9BC-9336-1C41-979C-D47968D3D9F9}">
      <dsp:nvSpPr>
        <dsp:cNvPr id="0" name=""/>
        <dsp:cNvSpPr/>
      </dsp:nvSpPr>
      <dsp:spPr>
        <a:xfrm>
          <a:off x="8596844" y="1778596"/>
          <a:ext cx="2539082" cy="152344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Social standing</a:t>
          </a:r>
        </a:p>
      </dsp:txBody>
      <dsp:txXfrm>
        <a:off x="8596844" y="1778596"/>
        <a:ext cx="2539082" cy="1523449"/>
      </dsp:txXfrm>
    </dsp:sp>
    <dsp:sp modelId="{FF0D0EBF-EEFC-0F43-8208-5339F0FA4387}">
      <dsp:nvSpPr>
        <dsp:cNvPr id="0" name=""/>
        <dsp:cNvSpPr/>
      </dsp:nvSpPr>
      <dsp:spPr>
        <a:xfrm>
          <a:off x="217873" y="3555954"/>
          <a:ext cx="2539082" cy="15234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Previous convictions or the fact they are ‘known’</a:t>
          </a:r>
        </a:p>
      </dsp:txBody>
      <dsp:txXfrm>
        <a:off x="217873" y="3555954"/>
        <a:ext cx="2539082" cy="1523449"/>
      </dsp:txXfrm>
    </dsp:sp>
    <dsp:sp modelId="{038ECF4B-7D73-C64A-A82A-EE528C57D21B}">
      <dsp:nvSpPr>
        <dsp:cNvPr id="0" name=""/>
        <dsp:cNvSpPr/>
      </dsp:nvSpPr>
      <dsp:spPr>
        <a:xfrm>
          <a:off x="3010863" y="3555954"/>
          <a:ext cx="2539082" cy="152344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Presence in a ‘high crime area’ </a:t>
          </a:r>
        </a:p>
      </dsp:txBody>
      <dsp:txXfrm>
        <a:off x="3010863" y="3555954"/>
        <a:ext cx="2539082" cy="1523449"/>
      </dsp:txXfrm>
    </dsp:sp>
    <dsp:sp modelId="{ECCF9702-A13D-B542-A0D0-FD0CDF44CBBE}">
      <dsp:nvSpPr>
        <dsp:cNvPr id="0" name=""/>
        <dsp:cNvSpPr/>
      </dsp:nvSpPr>
      <dsp:spPr>
        <a:xfrm>
          <a:off x="5803854" y="3555954"/>
          <a:ext cx="2539082" cy="15234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Associates (even if there are reasonable grounds for searching one of them)</a:t>
          </a:r>
        </a:p>
      </dsp:txBody>
      <dsp:txXfrm>
        <a:off x="5803854" y="3555954"/>
        <a:ext cx="2539082" cy="1523449"/>
      </dsp:txXfrm>
    </dsp:sp>
    <dsp:sp modelId="{382DD0C6-67A0-4843-992C-0FFA79902742}">
      <dsp:nvSpPr>
        <dsp:cNvPr id="0" name=""/>
        <dsp:cNvSpPr/>
      </dsp:nvSpPr>
      <dsp:spPr>
        <a:xfrm>
          <a:off x="8596844" y="3555954"/>
          <a:ext cx="2539082" cy="15234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Furtive movements.</a:t>
          </a:r>
        </a:p>
      </dsp:txBody>
      <dsp:txXfrm>
        <a:off x="8596844" y="3555954"/>
        <a:ext cx="2539082" cy="1523449"/>
      </dsp:txXfrm>
    </dsp:sp>
    <dsp:sp modelId="{07521ECB-C7A3-944A-B62B-E39287657E45}">
      <dsp:nvSpPr>
        <dsp:cNvPr id="0" name=""/>
        <dsp:cNvSpPr/>
      </dsp:nvSpPr>
      <dsp:spPr>
        <a:xfrm>
          <a:off x="4407358" y="5333311"/>
          <a:ext cx="2539082" cy="152344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0" kern="1200" dirty="0"/>
            <a:t>There must be something about their manner, deportment, conversations and the surrounding circumstances which afford that suspicion</a:t>
          </a:r>
          <a:endParaRPr lang="en-US" sz="1600" kern="1200" dirty="0"/>
        </a:p>
      </dsp:txBody>
      <dsp:txXfrm>
        <a:off x="4407358" y="5333311"/>
        <a:ext cx="2539082" cy="15234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181CCF-165D-894F-8783-9EB8030E9732}">
      <dsp:nvSpPr>
        <dsp:cNvPr id="0" name=""/>
        <dsp:cNvSpPr/>
      </dsp:nvSpPr>
      <dsp:spPr>
        <a:xfrm>
          <a:off x="0" y="11980"/>
          <a:ext cx="11716718" cy="71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S1 -  Riot</a:t>
          </a:r>
        </a:p>
      </dsp:txBody>
      <dsp:txXfrm>
        <a:off x="34726" y="46706"/>
        <a:ext cx="11647266" cy="641908"/>
      </dsp:txXfrm>
    </dsp:sp>
    <dsp:sp modelId="{B1263408-42F6-A94D-A820-04522BAAFE6F}">
      <dsp:nvSpPr>
        <dsp:cNvPr id="0" name=""/>
        <dsp:cNvSpPr/>
      </dsp:nvSpPr>
      <dsp:spPr>
        <a:xfrm>
          <a:off x="0" y="832780"/>
          <a:ext cx="11716718" cy="711360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S2  - Violent Disorder</a:t>
          </a:r>
        </a:p>
      </dsp:txBody>
      <dsp:txXfrm>
        <a:off x="34726" y="867506"/>
        <a:ext cx="11647266" cy="641908"/>
      </dsp:txXfrm>
    </dsp:sp>
    <dsp:sp modelId="{B3DA1BE5-030F-5046-A969-7CE60761A998}">
      <dsp:nvSpPr>
        <dsp:cNvPr id="0" name=""/>
        <dsp:cNvSpPr/>
      </dsp:nvSpPr>
      <dsp:spPr>
        <a:xfrm>
          <a:off x="0" y="1653580"/>
          <a:ext cx="11716718" cy="71136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S3 - Affray</a:t>
          </a:r>
        </a:p>
      </dsp:txBody>
      <dsp:txXfrm>
        <a:off x="34726" y="1688306"/>
        <a:ext cx="11647266" cy="641908"/>
      </dsp:txXfrm>
    </dsp:sp>
    <dsp:sp modelId="{469EA67F-C40C-2444-9664-2C0C5D1272E3}">
      <dsp:nvSpPr>
        <dsp:cNvPr id="0" name=""/>
        <dsp:cNvSpPr/>
      </dsp:nvSpPr>
      <dsp:spPr>
        <a:xfrm>
          <a:off x="0" y="2474380"/>
          <a:ext cx="11716718" cy="7113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S4 - Intentional fear of provocation of violence</a:t>
          </a:r>
        </a:p>
      </dsp:txBody>
      <dsp:txXfrm>
        <a:off x="34726" y="2509106"/>
        <a:ext cx="11647266" cy="641908"/>
      </dsp:txXfrm>
    </dsp:sp>
    <dsp:sp modelId="{4CD1BD65-D643-EA48-AE22-EDCA39256A29}">
      <dsp:nvSpPr>
        <dsp:cNvPr id="0" name=""/>
        <dsp:cNvSpPr/>
      </dsp:nvSpPr>
      <dsp:spPr>
        <a:xfrm>
          <a:off x="0" y="3295180"/>
          <a:ext cx="11716718" cy="71136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S4a -  Intentional Harassment, Alarm or Distress</a:t>
          </a:r>
        </a:p>
      </dsp:txBody>
      <dsp:txXfrm>
        <a:off x="34726" y="3329906"/>
        <a:ext cx="11647266" cy="641908"/>
      </dsp:txXfrm>
    </dsp:sp>
    <dsp:sp modelId="{51E7E0E2-4672-6349-B3F2-3903684F5FA9}">
      <dsp:nvSpPr>
        <dsp:cNvPr id="0" name=""/>
        <dsp:cNvSpPr/>
      </dsp:nvSpPr>
      <dsp:spPr>
        <a:xfrm>
          <a:off x="0" y="4115980"/>
          <a:ext cx="11716718" cy="711360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S5 - Disorderly Conduct</a:t>
          </a:r>
        </a:p>
      </dsp:txBody>
      <dsp:txXfrm>
        <a:off x="34726" y="4150706"/>
        <a:ext cx="11647266" cy="641908"/>
      </dsp:txXfrm>
    </dsp:sp>
    <dsp:sp modelId="{A342F7E3-5DC0-444A-BE31-44FB86C22A4B}">
      <dsp:nvSpPr>
        <dsp:cNvPr id="0" name=""/>
        <dsp:cNvSpPr/>
      </dsp:nvSpPr>
      <dsp:spPr>
        <a:xfrm>
          <a:off x="0" y="4936780"/>
          <a:ext cx="11716718" cy="7113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Common Law Offence - Breach of the Peace</a:t>
          </a:r>
        </a:p>
      </dsp:txBody>
      <dsp:txXfrm>
        <a:off x="34726" y="4971506"/>
        <a:ext cx="11647266" cy="641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6AFC5-D788-F548-B7A8-230633FF0381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755948-B7B8-0842-90A3-F811E52E85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018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755948-B7B8-0842-90A3-F811E52E854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5781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755948-B7B8-0842-90A3-F811E52E854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690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4330B-7458-5943-B00D-60A0183F488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826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4330B-7458-5943-B00D-60A0183F488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5339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en-GB" dirty="0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EC284CC8-3F75-4260-A2C6-30BC87D04982}" type="slidenum">
              <a:rPr lang="en-GB" altLang="en-US" sz="1200" smtClean="0"/>
              <a:pPr/>
              <a:t>14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19568F9D-7259-4C05-A35D-1291537B2035}" type="slidenum">
              <a:rPr lang="en-GB" altLang="en-US" sz="1200" smtClean="0"/>
              <a:pPr/>
              <a:t>15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en-GB" dirty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94870352-357D-47EB-9816-C8F7D5F24C05}" type="slidenum">
              <a:rPr lang="en-GB" altLang="en-US" sz="1200" smtClean="0"/>
              <a:pPr/>
              <a:t>16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6588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7142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b="1" i="0" u="none" strike="noStrike" kern="1200" baseline="0" dirty="0">
              <a:solidFill>
                <a:schemeClr val="tx1"/>
              </a:solidFill>
              <a:latin typeface="Arial" pitchFamily="34" charset="0"/>
              <a:ea typeface="ＭＳ Ｐゴシック" pitchFamily="-112" charset="-128"/>
              <a:cs typeface="ＭＳ Ｐゴシック" pitchFamily="-112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E6DA5B-1CDA-4E82-A267-6D05D72A9821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39645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190BF8-7131-FE41-AA0A-292FDA44677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5984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190BF8-7131-FE41-AA0A-292FDA44677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2359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058F46-0651-6346-AA1F-3A948C1D4FC2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4704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E6DA5B-1CDA-4E82-A267-6D05D72A9821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49713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399" marR="0" lvl="0" indent="-171399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171399" marR="0" lvl="0" indent="-171399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7610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755948-B7B8-0842-90A3-F811E52E8546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2659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773238" y="473075"/>
            <a:ext cx="3251200" cy="18288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8F834-2AC4-485C-9A2E-8285166A001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2900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755948-B7B8-0842-90A3-F811E52E8546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9187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755948-B7B8-0842-90A3-F811E52E8546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0363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755948-B7B8-0842-90A3-F811E52E8546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2604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755948-B7B8-0842-90A3-F811E52E8546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651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27711-6F02-55B3-CDFF-3F49168A14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1E519-DBB9-E6F5-3C07-827FABD774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3830F-8B5A-C47A-E2B4-A59D72062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7004F-B8CA-3297-2732-33E13C243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5C7270-D9C7-31E8-33D1-896C96F47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23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71A3F-D011-7B53-A99E-908CB107B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529F8-E2B7-2C1B-268D-595380AB1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B1459-089B-23E4-6CB6-22D4B7D7A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403E9-3FE0-AEAA-86E3-4FA317B4A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7CB6E-6152-04FF-E859-B361D4B7D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410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38090-A4CE-823F-3A40-6420236C4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7FEBB-C137-7D5C-0A25-FD9CCCA182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F0CE9-0E8B-2DD9-201A-2C8F9880B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E1D55-F536-028A-EE7E-5F0DD8215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E6EB2-3E83-8D52-3F1D-7CF6AD8DE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44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274A6-64B3-82FA-4418-C05D55F29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EED94-6709-1BEF-A3BB-79E659CEE3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F5A5E8-7602-3418-FEF3-BB2191F11F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D92670-AB37-FB18-2480-FBF334469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9C3443-7FBC-B5C2-8FE3-0FDFC0EB4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A36930-2FD5-CAF7-AE82-D091EA5DE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495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771AA-0F1D-CB88-D4CF-E6C53E9BF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8B0BCB-C88F-48F2-E9B0-5E06EEF7F5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83E64D-8402-9F36-4478-1A02A291C1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63E12F-6E59-2A4A-F8D8-482AFBF77B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FE07C5-9A03-E263-5C98-63C48E1DF8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AB9453-59E1-DA23-1B53-65B78303C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FE4306-708F-08EE-BC08-EE4993247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84D752-CEB0-DD1E-5BD9-C78E4AE28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558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D276E-5F29-1CB6-D4F0-848CB5D72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93F603-EB69-5A7E-A051-6CC05FF1F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7B8F77-4C88-BECA-EC66-1D066E9A0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924F63-1237-3C85-6C28-6D24AE230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737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A19041-5E5B-08D5-73FD-89DD5BD06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A1A0C3-A7D2-E066-73C8-48D2395A4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0F9E2B-0E5E-2255-EA39-55FC2CD25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017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AD2D3-54A7-AEAF-1C97-61875C6F4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83DB0-68B1-52C2-DF23-4B75D0AD1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43630-EB74-1CC8-C1AC-D5781272F6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904EA-4711-2A7F-8206-97E73691F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363E9D-BF71-CD1A-7958-AA1235AAE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37F080-F414-EFC0-926D-27E9D4C92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766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BACE7-5957-4911-6BBF-63630F93A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639C5-5ADA-28C2-9F4A-17BE55EF7B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3EEDEA-2890-3AB3-9501-D7B3E2E464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1A7726-7DC2-838E-7FA4-94464557C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631BE2-1573-D782-712B-00AB59A59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65079-DDA4-C59C-821C-D96BB6C7E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539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7A6D9-A19E-C994-BC8F-8935C0A9D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53A57-A380-F7B7-1741-56F71A3EB9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54D2C-CEDB-4E51-7E43-F3FAA8D23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38BAEE-DBCF-FD27-17F2-2BE586A32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E864F3-B787-88EC-E83D-D61F0C16A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417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657429-809B-2E01-C6F8-6BA4E75B12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0D93D-844E-65FD-5DD1-4E69A010F3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9A8D1-74EA-83F0-DF2A-15D3CEB83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282BB-6EE3-0A66-EEF8-14C28279A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53249B-8ABF-D11C-8965-C851083B4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763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624835-DA15-A7D9-7CCD-F52E8E81F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26FB76-720D-0734-3043-44DFFC546C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FCA929-4CAA-4C2C-87F7-B954996E1B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EA1CAB-439C-C54F-8065-0DF82AA14F7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28CB8-A777-D73A-6721-5E25B649C5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87B240-1182-D13A-DCA1-ED7E99E90E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E2B90-2E94-5244-96C6-754276B717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769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hyperlink" Target="https://www.uwtsd.ac.uk/library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tags" Target="../tags/tag3.xml"/><Relationship Id="rId7" Type="http://schemas.openxmlformats.org/officeDocument/2006/relationships/notesSlide" Target="../notesSlides/notesSlide5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5.xml"/><Relationship Id="rId4" Type="http://schemas.openxmlformats.org/officeDocument/2006/relationships/tags" Target="../tags/tag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www.gov.uk/guidance/police-and-criminal-evidence-act-1984-pace-codes-of-practice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7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sky, outdoor, silhouette&#10;&#10;Description automatically generated">
            <a:extLst>
              <a:ext uri="{FF2B5EF4-FFF2-40B4-BE49-F238E27FC236}">
                <a16:creationId xmlns:a16="http://schemas.microsoft.com/office/drawing/2014/main" id="{E0E7636A-7267-C30F-6F30-CCF6059A41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70" t="9091" r="2209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375A7-6907-BD1E-2DAE-DABAA63D5D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/>
              <a:t>BMPL5 Operational Policing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F24D55-CB73-89E3-F3D8-13F48386E7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2000"/>
              <a:t>Workshop: Recap and Revise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5773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9495D-3142-89F8-1968-725FBF651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4000"/>
              <a:t>EXAM DETAILS </a:t>
            </a:r>
          </a:p>
        </p:txBody>
      </p:sp>
      <p:grpSp>
        <p:nvGrpSpPr>
          <p:cNvPr id="1038" name="Group 10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xam Schedule and Exit Pass Information - Wayne High School">
            <a:extLst>
              <a:ext uri="{FF2B5EF4-FFF2-40B4-BE49-F238E27FC236}">
                <a16:creationId xmlns:a16="http://schemas.microsoft.com/office/drawing/2014/main" id="{09E3EBDC-2D4E-1658-17F0-DC64A6B89C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3" r="16336" b="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62C41E-C2FC-9008-3247-13EF7F6956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5027856"/>
              </p:ext>
            </p:extLst>
          </p:nvPr>
        </p:nvGraphicFramePr>
        <p:xfrm>
          <a:off x="590719" y="2330505"/>
          <a:ext cx="4559425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05433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8" name="Group 10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xam Schedule and Exit Pass Information - Wayne High School">
            <a:extLst>
              <a:ext uri="{FF2B5EF4-FFF2-40B4-BE49-F238E27FC236}">
                <a16:creationId xmlns:a16="http://schemas.microsoft.com/office/drawing/2014/main" id="{09E3EBDC-2D4E-1658-17F0-DC64A6B89C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3" r="16336" b="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1D1CA-B23A-9230-DA73-9ADFD43E2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836" y="2312014"/>
            <a:ext cx="5188985" cy="4351338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US" dirty="0"/>
              <a:t> Multiple Choice Questions </a:t>
            </a:r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8DB52B6-E59D-D225-220C-850F0FFAC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059" y="622256"/>
            <a:ext cx="10515600" cy="1325563"/>
          </a:xfrm>
        </p:spPr>
        <p:txBody>
          <a:bodyPr/>
          <a:lstStyle/>
          <a:p>
            <a:r>
              <a:rPr lang="en-US" dirty="0"/>
              <a:t>Exam Style</a:t>
            </a:r>
          </a:p>
        </p:txBody>
      </p:sp>
    </p:spTree>
    <p:extLst>
      <p:ext uri="{BB962C8B-B14F-4D97-AF65-F5344CB8AC3E}">
        <p14:creationId xmlns:p14="http://schemas.microsoft.com/office/powerpoint/2010/main" val="954090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A03D3-CADA-7FE2-793A-EFEE5DCF9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/>
              <a:t>Key Topics: 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36,272 Revise Images, Stock Photos &amp; Vectors | Shutterstock">
            <a:extLst>
              <a:ext uri="{FF2B5EF4-FFF2-40B4-BE49-F238E27FC236}">
                <a16:creationId xmlns:a16="http://schemas.microsoft.com/office/drawing/2014/main" id="{52D3DDFC-7AD2-CADB-0857-036F811121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1486989"/>
            <a:ext cx="5628018" cy="365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132FF7-0F80-440D-D5E8-6F078EBAED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007613"/>
              </p:ext>
            </p:extLst>
          </p:nvPr>
        </p:nvGraphicFramePr>
        <p:xfrm>
          <a:off x="645066" y="2031101"/>
          <a:ext cx="4282984" cy="3511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66484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E32EE-5E87-AF17-3394-5EFA38190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Remember revisit ALL sessions covered this semester!</a:t>
            </a: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2DD339-D7BD-4D09-A835-C4BDA6CDFD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not reply on this power point only!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8058B1-73CA-9EEB-6DA8-6165E7120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575" y="2349500"/>
            <a:ext cx="375285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410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D80978-832F-51F5-4030-A14F08F46D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8795" y="749815"/>
            <a:ext cx="9403205" cy="5313556"/>
          </a:xfrm>
          <a:prstGeom prst="rect">
            <a:avLst/>
          </a:prstGeom>
        </p:spPr>
      </p:pic>
      <p:pic>
        <p:nvPicPr>
          <p:cNvPr id="4" name="Picture 2" descr="Click Here Large Arrow transparent PNG - StickPNG">
            <a:hlinkClick r:id="rId4"/>
            <a:extLst>
              <a:ext uri="{FF2B5EF4-FFF2-40B4-BE49-F238E27FC236}">
                <a16:creationId xmlns:a16="http://schemas.microsoft.com/office/drawing/2014/main" id="{1F5638A9-4B3B-E39E-D9C8-24461DE1D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662" y="3571178"/>
            <a:ext cx="32258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8D9DC2-B7F8-26CE-39EF-EB5AB97825CE}"/>
              </a:ext>
            </a:extLst>
          </p:cNvPr>
          <p:cNvSpPr txBox="1"/>
          <p:nvPr/>
        </p:nvSpPr>
        <p:spPr>
          <a:xfrm>
            <a:off x="257330" y="843425"/>
            <a:ext cx="5274040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Resource</a:t>
            </a:r>
            <a:b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will use this book often.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have full access online via our library.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BD2F8B-8480-AA46-7925-16E9FF46D135}"/>
              </a:ext>
            </a:extLst>
          </p:cNvPr>
          <p:cNvSpPr txBox="1"/>
          <p:nvPr/>
        </p:nvSpPr>
        <p:spPr>
          <a:xfrm>
            <a:off x="257330" y="6218056"/>
            <a:ext cx="7417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Please contact the library if you need support in accessing this book for free. </a:t>
            </a:r>
          </a:p>
        </p:txBody>
      </p:sp>
    </p:spTree>
    <p:extLst>
      <p:ext uri="{BB962C8B-B14F-4D97-AF65-F5344CB8AC3E}">
        <p14:creationId xmlns:p14="http://schemas.microsoft.com/office/powerpoint/2010/main" val="892753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526A8-A7EC-F118-2D44-EE4D22000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DFAD26-14B4-4C66-DF6D-C71FBF7BB4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1288" y="246288"/>
            <a:ext cx="11252264" cy="6365423"/>
          </a:xfrm>
        </p:spPr>
      </p:pic>
    </p:spTree>
    <p:extLst>
      <p:ext uri="{BB962C8B-B14F-4D97-AF65-F5344CB8AC3E}">
        <p14:creationId xmlns:p14="http://schemas.microsoft.com/office/powerpoint/2010/main" val="3113072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A0FD0-D1CC-3319-A9D3-60F3D285C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053CD15-2471-B6B1-64A1-2C07620C0C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1491" y="360588"/>
            <a:ext cx="10958287" cy="6132287"/>
          </a:xfrm>
        </p:spPr>
      </p:pic>
    </p:spTree>
    <p:extLst>
      <p:ext uri="{BB962C8B-B14F-4D97-AF65-F5344CB8AC3E}">
        <p14:creationId xmlns:p14="http://schemas.microsoft.com/office/powerpoint/2010/main" val="971898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5FDA1-8E2A-A3B6-F622-4EEC7FCE3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D9623D-BA39-AD57-E7B9-0B0ED2B098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992" y="382323"/>
            <a:ext cx="10810016" cy="6093354"/>
          </a:xfrm>
        </p:spPr>
      </p:pic>
    </p:spTree>
    <p:extLst>
      <p:ext uri="{BB962C8B-B14F-4D97-AF65-F5344CB8AC3E}">
        <p14:creationId xmlns:p14="http://schemas.microsoft.com/office/powerpoint/2010/main" val="3811738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29D37-57FD-4FAB-2048-45975553E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DDF020-354A-FBFC-2617-BE67D4D10B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1952" y="296680"/>
            <a:ext cx="11202417" cy="6196195"/>
          </a:xfrm>
        </p:spPr>
      </p:pic>
    </p:spTree>
    <p:extLst>
      <p:ext uri="{BB962C8B-B14F-4D97-AF65-F5344CB8AC3E}">
        <p14:creationId xmlns:p14="http://schemas.microsoft.com/office/powerpoint/2010/main" val="668880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4023-DFCC-AD46-A6CA-C1BDC6C5B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936" y="-86497"/>
            <a:ext cx="10515600" cy="1325563"/>
          </a:xfrm>
        </p:spPr>
        <p:txBody>
          <a:bodyPr/>
          <a:lstStyle/>
          <a:p>
            <a:r>
              <a:rPr lang="en-GB" b="1" u="sng" dirty="0"/>
              <a:t>The National Decision Model (NDM)</a:t>
            </a: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3F9E8189-5FFF-9046-9379-78F6195563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69324" y="967683"/>
            <a:ext cx="9354066" cy="573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A0BDB8-40B3-A448-AFA8-D9788C448CBD}"/>
              </a:ext>
            </a:extLst>
          </p:cNvPr>
          <p:cNvSpPr txBox="1"/>
          <p:nvPr/>
        </p:nvSpPr>
        <p:spPr>
          <a:xfrm>
            <a:off x="7970108" y="1396314"/>
            <a:ext cx="39170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Helps everyone in policing make decisions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Provides a framework in which decisions can be examined and challenged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Encourages officers and staff to act in accordance with the Code of Ethics and use their discretion where appropriate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Reduces risk aversion and weighs the balance of resourcing against demand, threat and risk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698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E96C579D-B3F8-1D93-E626-3409C65256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1995" y="0"/>
            <a:ext cx="9996563" cy="6966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268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0F83-4E20-5140-A1E1-A8F928FF1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Discretion – what does it mean?</a:t>
            </a:r>
            <a:r>
              <a:rPr lang="en-GB" b="1" dirty="0">
                <a:solidFill>
                  <a:schemeClr val="bg1"/>
                </a:solidFill>
              </a:rPr>
              <a:t>? </a:t>
            </a:r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45724C5-848D-AD41-980F-D3CB8559F1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126" b="1"/>
          <a:stretch/>
        </p:blipFill>
        <p:spPr>
          <a:xfrm>
            <a:off x="548639" y="2281998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50576-B408-264D-A7EB-B25028463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1. What does the word discretion mean to you? </a:t>
            </a:r>
          </a:p>
          <a:p>
            <a:pPr marL="0" indent="0">
              <a:buNone/>
            </a:pPr>
            <a:endParaRPr lang="en-GB" sz="2200" dirty="0">
              <a:effectLst/>
            </a:endParaRPr>
          </a:p>
          <a:p>
            <a:pPr marL="0" indent="0">
              <a:buNone/>
            </a:pPr>
            <a:r>
              <a:rPr lang="en-GB" sz="2200" dirty="0"/>
              <a:t>2. Why do the police have discretion in dealing with persons? </a:t>
            </a:r>
            <a:endParaRPr lang="en-GB" sz="2200" dirty="0">
              <a:effectLst/>
            </a:endParaRP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956681-D3D2-4548-9204-9FD68CEB5C58}"/>
              </a:ext>
            </a:extLst>
          </p:cNvPr>
          <p:cNvSpPr txBox="1"/>
          <p:nvPr/>
        </p:nvSpPr>
        <p:spPr>
          <a:xfrm>
            <a:off x="8599662" y="6141197"/>
            <a:ext cx="60995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(College of Policing, 2021) </a:t>
            </a:r>
          </a:p>
        </p:txBody>
      </p:sp>
    </p:spTree>
    <p:extLst>
      <p:ext uri="{BB962C8B-B14F-4D97-AF65-F5344CB8AC3E}">
        <p14:creationId xmlns:p14="http://schemas.microsoft.com/office/powerpoint/2010/main" val="2151594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8333"/>
          <a:stretch>
            <a:fillRect/>
          </a:stretch>
        </p:blipFill>
        <p:spPr bwMode="auto">
          <a:xfrm>
            <a:off x="817309" y="2239363"/>
            <a:ext cx="4008690" cy="31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7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511800" y="2064483"/>
            <a:ext cx="372720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algn="ctr"/>
            <a:r>
              <a:rPr lang="en-US" alt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for Process?</a:t>
            </a:r>
          </a:p>
        </p:txBody>
      </p:sp>
      <p:sp>
        <p:nvSpPr>
          <p:cNvPr id="6" name="Text Box 6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7659228" y="3099132"/>
            <a:ext cx="353976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algn="ctr"/>
            <a:r>
              <a:rPr lang="en-US" alt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Traffic Offence Report?</a:t>
            </a:r>
          </a:p>
        </p:txBody>
      </p:sp>
      <p:sp>
        <p:nvSpPr>
          <p:cNvPr id="7" name="Text Box 8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654151" y="3560797"/>
            <a:ext cx="11769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r>
              <a:rPr lang="en-US" alt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Arrest?</a:t>
            </a:r>
          </a:p>
        </p:txBody>
      </p:sp>
      <p:sp>
        <p:nvSpPr>
          <p:cNvPr id="8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922837" y="5758227"/>
            <a:ext cx="537306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algn="ctr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about: </a:t>
            </a:r>
            <a:r>
              <a:rPr lang="en-US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Do Nothing</a:t>
            </a: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0" y="277325"/>
            <a:ext cx="7416800" cy="5842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sz="3200" b="1" dirty="0">
                <a:solidFill>
                  <a:schemeClr val="bg1"/>
                </a:solidFill>
              </a:rPr>
              <a:t> Options open to officers</a:t>
            </a:r>
            <a:r>
              <a:rPr lang="en-GB" sz="3200" b="1" dirty="0">
                <a:solidFill>
                  <a:schemeClr val="bg1"/>
                </a:solidFill>
                <a:latin typeface="+mn-lt"/>
              </a:rPr>
              <a:t>? </a:t>
            </a:r>
          </a:p>
        </p:txBody>
      </p:sp>
      <p:sp>
        <p:nvSpPr>
          <p:cNvPr id="2" name="Text Box 8">
            <a:extLst>
              <a:ext uri="{FF2B5EF4-FFF2-40B4-BE49-F238E27FC236}">
                <a16:creationId xmlns:a16="http://schemas.microsoft.com/office/drawing/2014/main" id="{41B0BDFF-2D9A-68C5-3F01-9AEA76AB56BB}"/>
              </a:ext>
            </a:extLst>
          </p:cNvPr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056408" y="4518370"/>
            <a:ext cx="314258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r>
              <a:rPr lang="en-US" alt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Words of advice?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3" name="Rectangle 1639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89560" y="856180"/>
            <a:ext cx="4560584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3400" b="1">
                <a:latin typeface="+mj-lt"/>
                <a:ea typeface="+mj-ea"/>
                <a:cs typeface="+mj-cs"/>
              </a:rPr>
              <a:t>Ethical and Professional Application of Discretion</a:t>
            </a:r>
          </a:p>
        </p:txBody>
      </p:sp>
      <p:grpSp>
        <p:nvGrpSpPr>
          <p:cNvPr id="16395" name="Group 1639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6396" name="Rectangle 1639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97" name="Rectangle 1639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399" name="Rectangle 1639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11430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000"/>
              <a:t>Be accountable and be ready to be challenged on the spot by members of the public, colleagues or supervisors.</a:t>
            </a:r>
          </a:p>
          <a:p>
            <a:pPr marL="11430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sz="2000"/>
          </a:p>
          <a:p>
            <a:pPr marL="11430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000"/>
              <a:t>Keep records – why?</a:t>
            </a:r>
          </a:p>
          <a:p>
            <a:pPr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sz="2000"/>
          </a:p>
          <a:p>
            <a:pPr marL="11430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000"/>
              <a:t>Be ready to brief or debrief colleagues around the decision and choices that you made.	</a:t>
            </a:r>
          </a:p>
        </p:txBody>
      </p:sp>
      <p:sp>
        <p:nvSpPr>
          <p:cNvPr id="16401" name="Rectangle 1640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3" name="Rectangle 1640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88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" r="2" b="2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4200" b="1">
                <a:latin typeface="+mj-lt"/>
                <a:ea typeface="+mj-ea"/>
                <a:cs typeface="+mj-cs"/>
              </a:rPr>
              <a:t>Factors which may Influence Decisions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indent="-228600"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1900" dirty="0"/>
              <a:t>Who am I dealing with? 	</a:t>
            </a:r>
          </a:p>
          <a:p>
            <a:pPr indent="-228600"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1900" dirty="0"/>
              <a:t>What are the possible outcomes? </a:t>
            </a:r>
          </a:p>
          <a:p>
            <a:pPr indent="-228600"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1900" dirty="0"/>
              <a:t>When did the incident occur? 	</a:t>
            </a:r>
          </a:p>
          <a:p>
            <a:pPr indent="-228600"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1900" dirty="0"/>
              <a:t>Where is the incident taking place? </a:t>
            </a:r>
          </a:p>
          <a:p>
            <a:pPr indent="-228600"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1900" dirty="0"/>
              <a:t>Why I should or should not act? 	</a:t>
            </a:r>
          </a:p>
          <a:p>
            <a:pPr indent="-228600"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1900" dirty="0"/>
              <a:t>What course of action could I take?</a:t>
            </a:r>
          </a:p>
        </p:txBody>
      </p:sp>
      <p:pic>
        <p:nvPicPr>
          <p:cNvPr id="12292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164981" y="227006"/>
            <a:ext cx="9610423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Some Obstacles that Affect Decision Making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E8851AA-DE27-4525-ACD7-96E108B8D8B6}"/>
              </a:ext>
            </a:extLst>
          </p:cNvPr>
          <p:cNvGraphicFramePr/>
          <p:nvPr/>
        </p:nvGraphicFramePr>
        <p:xfrm>
          <a:off x="721518" y="718455"/>
          <a:ext cx="10748964" cy="5326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1612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A6F0F89-9735-4B49-AA76-5D8312E095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9A6F0F89-9735-4B49-AA76-5D8312E095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86D6C9-94F5-4ACE-B0C4-92D3FA458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C86D6C9-94F5-4ACE-B0C4-92D3FA458D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86DA8D-7E3B-4004-B1EF-EC67D542A6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E686DA8D-7E3B-4004-B1EF-EC67D542A6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996DD0-AE7B-43AA-9560-6D54108B04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DA996DD0-AE7B-43AA-9560-6D54108B04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879395-05C2-40A4-A160-C5422DB2C6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8C879395-05C2-40A4-A160-C5422DB2C6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94F2877-6350-4B48-A72E-F28D2962CC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994F2877-6350-4B48-A72E-F28D2962CC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006085" y="1129084"/>
            <a:ext cx="3689091" cy="19601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Some Strategies for Effective Decision Making</a:t>
            </a:r>
          </a:p>
        </p:txBody>
      </p:sp>
      <p:pic>
        <p:nvPicPr>
          <p:cNvPr id="17" name="Picture 7" descr="Magnifying glass and question mark">
            <a:extLst>
              <a:ext uri="{FF2B5EF4-FFF2-40B4-BE49-F238E27FC236}">
                <a16:creationId xmlns:a16="http://schemas.microsoft.com/office/drawing/2014/main" id="{C0D979B0-D9AC-4968-6876-9E4E585ADE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305" r="13474"/>
          <a:stretch/>
        </p:blipFill>
        <p:spPr>
          <a:xfrm>
            <a:off x="5355120" y="1519571"/>
            <a:ext cx="2294762" cy="2009922"/>
          </a:xfrm>
          <a:custGeom>
            <a:avLst/>
            <a:gdLst/>
            <a:ahLst/>
            <a:cxnLst/>
            <a:rect l="l" t="t" r="r" b="b"/>
            <a:pathLst>
              <a:path w="2298408" h="2013116">
                <a:moveTo>
                  <a:pt x="655742" y="0"/>
                </a:moveTo>
                <a:cubicBezTo>
                  <a:pt x="1644875" y="0"/>
                  <a:pt x="1644875" y="0"/>
                  <a:pt x="1644875" y="0"/>
                </a:cubicBezTo>
                <a:cubicBezTo>
                  <a:pt x="1694920" y="0"/>
                  <a:pt x="1759685" y="34910"/>
                  <a:pt x="1786179" y="78547"/>
                </a:cubicBezTo>
                <a:cubicBezTo>
                  <a:pt x="2280745" y="925103"/>
                  <a:pt x="2280745" y="925103"/>
                  <a:pt x="2280745" y="925103"/>
                </a:cubicBezTo>
                <a:cubicBezTo>
                  <a:pt x="2304296" y="971649"/>
                  <a:pt x="2304296" y="1041468"/>
                  <a:pt x="2280745" y="1088014"/>
                </a:cubicBezTo>
                <a:cubicBezTo>
                  <a:pt x="1786179" y="1934570"/>
                  <a:pt x="1786179" y="1934570"/>
                  <a:pt x="1786179" y="1934570"/>
                </a:cubicBezTo>
                <a:cubicBezTo>
                  <a:pt x="1759685" y="1978207"/>
                  <a:pt x="1694920" y="2013116"/>
                  <a:pt x="1644875" y="2013116"/>
                </a:cubicBezTo>
                <a:lnTo>
                  <a:pt x="655742" y="2013116"/>
                </a:lnTo>
                <a:cubicBezTo>
                  <a:pt x="602753" y="2013116"/>
                  <a:pt x="537989" y="1978207"/>
                  <a:pt x="514438" y="1934570"/>
                </a:cubicBezTo>
                <a:cubicBezTo>
                  <a:pt x="19872" y="1088014"/>
                  <a:pt x="19872" y="1088014"/>
                  <a:pt x="19872" y="1088014"/>
                </a:cubicBezTo>
                <a:cubicBezTo>
                  <a:pt x="-6623" y="1041468"/>
                  <a:pt x="-6623" y="971649"/>
                  <a:pt x="19872" y="925103"/>
                </a:cubicBezTo>
                <a:cubicBezTo>
                  <a:pt x="514438" y="78547"/>
                  <a:pt x="514438" y="78547"/>
                  <a:pt x="514438" y="78547"/>
                </a:cubicBezTo>
                <a:cubicBezTo>
                  <a:pt x="537989" y="34910"/>
                  <a:pt x="602753" y="0"/>
                  <a:pt x="655742" y="0"/>
                </a:cubicBez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D76BC62-EE22-3EF3-777D-2A392CF2E52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038" r="-1" b="9451"/>
          <a:stretch/>
        </p:blipFill>
        <p:spPr>
          <a:xfrm>
            <a:off x="20" y="1"/>
            <a:ext cx="6770047" cy="2456679"/>
          </a:xfrm>
          <a:custGeom>
            <a:avLst/>
            <a:gdLst/>
            <a:ahLst/>
            <a:cxnLst/>
            <a:rect l="l" t="t" r="r" b="b"/>
            <a:pathLst>
              <a:path w="6770067" h="2456679">
                <a:moveTo>
                  <a:pt x="6770067" y="603033"/>
                </a:moveTo>
                <a:lnTo>
                  <a:pt x="6770067" y="617220"/>
                </a:lnTo>
                <a:lnTo>
                  <a:pt x="6768113" y="610127"/>
                </a:lnTo>
                <a:close/>
                <a:moveTo>
                  <a:pt x="0" y="0"/>
                </a:moveTo>
                <a:lnTo>
                  <a:pt x="6588505" y="0"/>
                </a:lnTo>
                <a:lnTo>
                  <a:pt x="6460879" y="219780"/>
                </a:lnTo>
                <a:cubicBezTo>
                  <a:pt x="5374128" y="2091240"/>
                  <a:pt x="5374128" y="2091240"/>
                  <a:pt x="5374128" y="2091240"/>
                </a:cubicBezTo>
                <a:cubicBezTo>
                  <a:pt x="5251862" y="2317464"/>
                  <a:pt x="5007334" y="2456679"/>
                  <a:pt x="4754071" y="2456679"/>
                </a:cubicBezTo>
                <a:cubicBezTo>
                  <a:pt x="710608" y="2456679"/>
                  <a:pt x="710608" y="2456679"/>
                  <a:pt x="710608" y="2456679"/>
                </a:cubicBezTo>
                <a:cubicBezTo>
                  <a:pt x="448613" y="2456679"/>
                  <a:pt x="212817" y="2317464"/>
                  <a:pt x="81819" y="2091240"/>
                </a:cubicBezTo>
                <a:lnTo>
                  <a:pt x="0" y="1949732"/>
                </a:lnTo>
                <a:close/>
              </a:path>
            </a:pathLst>
          </a:cu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C0D10DBF-2533-2C0C-A673-D80DB5B109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60"/>
          <a:stretch/>
        </p:blipFill>
        <p:spPr bwMode="auto">
          <a:xfrm>
            <a:off x="20" y="2619612"/>
            <a:ext cx="7498453" cy="4238389"/>
          </a:xfrm>
          <a:custGeom>
            <a:avLst/>
            <a:gdLst/>
            <a:ahLst/>
            <a:cxnLst/>
            <a:rect l="l" t="t" r="r" b="b"/>
            <a:pathLst>
              <a:path w="7498473" h="4238389">
                <a:moveTo>
                  <a:pt x="6770067" y="1839459"/>
                </a:moveTo>
                <a:lnTo>
                  <a:pt x="6770067" y="1853646"/>
                </a:lnTo>
                <a:lnTo>
                  <a:pt x="6768113" y="1846552"/>
                </a:lnTo>
                <a:close/>
                <a:moveTo>
                  <a:pt x="710608" y="0"/>
                </a:moveTo>
                <a:cubicBezTo>
                  <a:pt x="710608" y="0"/>
                  <a:pt x="710608" y="0"/>
                  <a:pt x="4754071" y="0"/>
                </a:cubicBezTo>
                <a:cubicBezTo>
                  <a:pt x="5007334" y="0"/>
                  <a:pt x="5251862" y="139215"/>
                  <a:pt x="5374128" y="365439"/>
                </a:cubicBezTo>
                <a:cubicBezTo>
                  <a:pt x="5374128" y="365439"/>
                  <a:pt x="5374128" y="365439"/>
                  <a:pt x="7400224" y="3854515"/>
                </a:cubicBezTo>
                <a:cubicBezTo>
                  <a:pt x="7465723" y="3963277"/>
                  <a:pt x="7498473" y="4087266"/>
                  <a:pt x="7498473" y="4211255"/>
                </a:cubicBezTo>
                <a:lnTo>
                  <a:pt x="7494852" y="4238389"/>
                </a:lnTo>
                <a:lnTo>
                  <a:pt x="0" y="4238389"/>
                </a:lnTo>
                <a:lnTo>
                  <a:pt x="0" y="506947"/>
                </a:lnTo>
                <a:lnTo>
                  <a:pt x="81819" y="365439"/>
                </a:lnTo>
                <a:cubicBezTo>
                  <a:pt x="212817" y="139215"/>
                  <a:pt x="448613" y="0"/>
                  <a:pt x="71060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7887331" y="3641048"/>
            <a:ext cx="3689091" cy="219551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 dirty="0">
                <a:latin typeface="+mn-lt"/>
              </a:rPr>
              <a:t>Define the decision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 dirty="0">
                <a:latin typeface="+mn-lt"/>
              </a:rPr>
              <a:t>Is this your decision to make?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 dirty="0">
                <a:latin typeface="+mn-lt"/>
              </a:rPr>
              <a:t>Is there a deadline for making the decision?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 dirty="0">
                <a:latin typeface="+mn-lt"/>
              </a:rPr>
              <a:t>Why is this decision important?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 dirty="0">
                <a:latin typeface="+mn-lt"/>
              </a:rPr>
              <a:t>Who will be affected by this decision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 dirty="0">
                <a:latin typeface="+mn-lt"/>
              </a:rPr>
              <a:t>Research the background to the decision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 dirty="0">
                <a:latin typeface="+mn-lt"/>
              </a:rPr>
              <a:t>Review your decision 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13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75333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FFC2B-C5CA-5A48-9EF7-DB8F9DE69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43" y="-13959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Code of Ethics </a:t>
            </a:r>
          </a:p>
        </p:txBody>
      </p:sp>
      <p:pic>
        <p:nvPicPr>
          <p:cNvPr id="5" name="Picture 4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6B02D379-BA86-8945-ADE0-749167698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30938">
            <a:off x="672734" y="1939393"/>
            <a:ext cx="3206181" cy="45744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A7D3F6A-87EA-E54E-BC91-025B2B940C69}"/>
              </a:ext>
            </a:extLst>
          </p:cNvPr>
          <p:cNvSpPr txBox="1"/>
          <p:nvPr/>
        </p:nvSpPr>
        <p:spPr>
          <a:xfrm>
            <a:off x="6741469" y="851913"/>
            <a:ext cx="527208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1. Code of Ethics</a:t>
            </a:r>
          </a:p>
          <a:p>
            <a:endParaRPr lang="en-GB" sz="2400" u="sng" dirty="0"/>
          </a:p>
          <a:p>
            <a:r>
              <a:rPr lang="en-GB" dirty="0"/>
              <a:t>Sets out principles and standards of behaviour that will promote, reinforce and support the highest standards from everyone who works in policing in England and Wales.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r>
              <a:rPr lang="en-GB" sz="2400" u="sng" dirty="0"/>
              <a:t>2. 9 Policing Principles</a:t>
            </a:r>
          </a:p>
          <a:p>
            <a:endParaRPr lang="en-GB" sz="2400" u="sng" dirty="0"/>
          </a:p>
          <a:p>
            <a:r>
              <a:rPr lang="en-GB" dirty="0"/>
              <a:t>Built on the Nolan Principles for Public Life, with the addition of ‘Fairness’ and ‘Respect’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2400" u="sng" dirty="0"/>
              <a:t>3. Standards of Professional Behaviour </a:t>
            </a:r>
          </a:p>
          <a:p>
            <a:endParaRPr lang="en-GB" sz="2400" u="sng" dirty="0"/>
          </a:p>
          <a:p>
            <a:r>
              <a:rPr lang="en-GB" dirty="0"/>
              <a:t>Reflects the expectations that the professional body and the public have of the behaviour of those working in policing.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14338" name="Picture 2" descr="Moodle | moodle.com (@moodle) / Twitter">
            <a:extLst>
              <a:ext uri="{FF2B5EF4-FFF2-40B4-BE49-F238E27FC236}">
                <a16:creationId xmlns:a16="http://schemas.microsoft.com/office/drawing/2014/main" id="{84898B61-4953-9341-BCF8-7DDCF4AD3C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825" y="5043488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FDA844-F5D8-D04A-87E4-384DB48062D8}"/>
              </a:ext>
            </a:extLst>
          </p:cNvPr>
          <p:cNvSpPr txBox="1"/>
          <p:nvPr/>
        </p:nvSpPr>
        <p:spPr>
          <a:xfrm>
            <a:off x="9268537" y="6472238"/>
            <a:ext cx="2818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(College of Policing, 2014) </a:t>
            </a:r>
          </a:p>
        </p:txBody>
      </p:sp>
      <p:pic>
        <p:nvPicPr>
          <p:cNvPr id="1026" name="Picture 2" descr="1000+ Free Book Clipart Images You Can Download Right Now">
            <a:extLst>
              <a:ext uri="{FF2B5EF4-FFF2-40B4-BE49-F238E27FC236}">
                <a16:creationId xmlns:a16="http://schemas.microsoft.com/office/drawing/2014/main" id="{4C7E124C-8D74-170B-74C3-09461B65D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763" y="2919166"/>
            <a:ext cx="1019667" cy="1019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91231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6C5A5F-B6A7-054B-AD6A-9C15D4DB7D3B}"/>
              </a:ext>
            </a:extLst>
          </p:cNvPr>
          <p:cNvSpPr/>
          <p:nvPr/>
        </p:nvSpPr>
        <p:spPr>
          <a:xfrm>
            <a:off x="360292" y="1723077"/>
            <a:ext cx="3234246" cy="170592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11F857C-2655-304F-B171-36E1986902BE}"/>
              </a:ext>
            </a:extLst>
          </p:cNvPr>
          <p:cNvSpPr/>
          <p:nvPr/>
        </p:nvSpPr>
        <p:spPr>
          <a:xfrm>
            <a:off x="360292" y="3988512"/>
            <a:ext cx="3234246" cy="200238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A883C-492F-DA4D-9C39-5B28092B0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292" y="55743"/>
            <a:ext cx="10515600" cy="1325563"/>
          </a:xfrm>
        </p:spPr>
        <p:txBody>
          <a:bodyPr/>
          <a:lstStyle/>
          <a:p>
            <a:r>
              <a:rPr lang="en-GB" b="1" u="sng" dirty="0"/>
              <a:t>The 9 Principles of Policing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430956-2D13-F243-8153-F0E0EE54A508}"/>
              </a:ext>
            </a:extLst>
          </p:cNvPr>
          <p:cNvSpPr txBox="1"/>
          <p:nvPr/>
        </p:nvSpPr>
        <p:spPr>
          <a:xfrm>
            <a:off x="521576" y="1837374"/>
            <a:ext cx="282338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FSElliotPro"/>
              </a:rPr>
              <a:t>O</a:t>
            </a:r>
            <a:r>
              <a:rPr lang="en-GB" sz="1800" b="0" dirty="0">
                <a:effectLst/>
                <a:latin typeface="FSElliotPro"/>
              </a:rPr>
              <a:t>riginates from the ‘Principles of Public Life’ published by the Committee on Standards in Public Life in 1995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06F3BC-F961-CF4C-BB51-90A36DAB7FEA}"/>
              </a:ext>
            </a:extLst>
          </p:cNvPr>
          <p:cNvSpPr txBox="1"/>
          <p:nvPr/>
        </p:nvSpPr>
        <p:spPr>
          <a:xfrm>
            <a:off x="485083" y="4112541"/>
            <a:ext cx="298466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FSElliotPro"/>
              </a:rPr>
              <a:t>I</a:t>
            </a:r>
            <a:r>
              <a:rPr lang="en-GB" sz="1800" b="0" dirty="0">
                <a:effectLst/>
                <a:latin typeface="FSElliotPro"/>
              </a:rPr>
              <a:t>ncludes the additional principles of ‘fairness’ and ‘respect’ as research has shown these to be crucial to maintaining and enhancing public confidence in policing</a:t>
            </a:r>
            <a:endParaRPr lang="en-GB" dirty="0"/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51073D2A-79C6-4E4B-BE84-F2D2F80F1516}"/>
              </a:ext>
            </a:extLst>
          </p:cNvPr>
          <p:cNvGraphicFramePr>
            <a:graphicFrameLocks noGrp="1"/>
          </p:cNvGraphicFramePr>
          <p:nvPr/>
        </p:nvGraphicFramePr>
        <p:xfrm>
          <a:off x="4740288" y="1443321"/>
          <a:ext cx="6484762" cy="496164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238582">
                  <a:extLst>
                    <a:ext uri="{9D8B030D-6E8A-4147-A177-3AD203B41FA5}">
                      <a16:colId xmlns:a16="http://schemas.microsoft.com/office/drawing/2014/main" val="4262625903"/>
                    </a:ext>
                  </a:extLst>
                </a:gridCol>
                <a:gridCol w="4246180">
                  <a:extLst>
                    <a:ext uri="{9D8B030D-6E8A-4147-A177-3AD203B41FA5}">
                      <a16:colId xmlns:a16="http://schemas.microsoft.com/office/drawing/2014/main" val="377126454"/>
                    </a:ext>
                  </a:extLst>
                </a:gridCol>
              </a:tblGrid>
              <a:tr h="50690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Accountability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answerable for your decisions, actions and omissions. </a:t>
                      </a:r>
                      <a:endParaRPr lang="en-GB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203159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Fairness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treat people fairly.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1587470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Honesty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truthful and trustworthy.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0829731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Integrity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always do the right thing.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812374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Leadership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lead by good example.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1235605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Objectivity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make choices on evidence and your best professional judgement.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0230736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Openness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open and transparent in your actions and decisions.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8638497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Respect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treat everyone with respect.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8633811"/>
                  </a:ext>
                </a:extLst>
              </a:tr>
              <a:tr h="506901">
                <a:tc>
                  <a:txBody>
                    <a:bodyPr/>
                    <a:lstStyle/>
                    <a:p>
                      <a:r>
                        <a:rPr lang="en-GB" dirty="0"/>
                        <a:t>Selflessness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act in the public interest. 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5488442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DD29C05A-131E-F149-AFDD-7E1C603DA9DD}"/>
              </a:ext>
            </a:extLst>
          </p:cNvPr>
          <p:cNvSpPr txBox="1"/>
          <p:nvPr/>
        </p:nvSpPr>
        <p:spPr>
          <a:xfrm>
            <a:off x="9142207" y="6404967"/>
            <a:ext cx="60995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(College of Policing, 2014) </a:t>
            </a:r>
          </a:p>
        </p:txBody>
      </p:sp>
    </p:spTree>
    <p:extLst>
      <p:ext uri="{BB962C8B-B14F-4D97-AF65-F5344CB8AC3E}">
        <p14:creationId xmlns:p14="http://schemas.microsoft.com/office/powerpoint/2010/main" val="16234949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1E35F-B0A4-6C4E-BC29-000AF25E8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2224287"/>
            <a:ext cx="3613876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u="sng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Standards of Professional Behaviour </a:t>
            </a:r>
            <a:br>
              <a:rPr lang="en-US" sz="3600" u="sng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86ED5177-F2ED-164B-B8D9-A94D85435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7804" y="161553"/>
            <a:ext cx="7539804" cy="66727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0333A7-E9B5-AE48-AD85-E84A540D7FCA}"/>
              </a:ext>
            </a:extLst>
          </p:cNvPr>
          <p:cNvSpPr txBox="1"/>
          <p:nvPr/>
        </p:nvSpPr>
        <p:spPr>
          <a:xfrm>
            <a:off x="395416" y="6327115"/>
            <a:ext cx="4527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Taken from: (College of Policing, 2014)</a:t>
            </a:r>
          </a:p>
        </p:txBody>
      </p:sp>
    </p:spTree>
    <p:extLst>
      <p:ext uri="{BB962C8B-B14F-4D97-AF65-F5344CB8AC3E}">
        <p14:creationId xmlns:p14="http://schemas.microsoft.com/office/powerpoint/2010/main" val="13144795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entagon 5">
            <a:extLst>
              <a:ext uri="{FF2B5EF4-FFF2-40B4-BE49-F238E27FC236}">
                <a16:creationId xmlns:a16="http://schemas.microsoft.com/office/drawing/2014/main" id="{227231E0-E241-5441-BCF2-2D6ECF24D50E}"/>
              </a:ext>
            </a:extLst>
          </p:cNvPr>
          <p:cNvSpPr/>
          <p:nvPr/>
        </p:nvSpPr>
        <p:spPr>
          <a:xfrm>
            <a:off x="225911" y="259051"/>
            <a:ext cx="6745045" cy="957431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6B88E9-B8C4-2447-9DE1-946C66C2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22" y="96183"/>
            <a:ext cx="10515600" cy="1325563"/>
          </a:xfrm>
        </p:spPr>
        <p:txBody>
          <a:bodyPr/>
          <a:lstStyle/>
          <a:p>
            <a:r>
              <a:rPr lang="en-GB" dirty="0"/>
              <a:t>PACE Codes of Practice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2DBD519-397F-8648-BC65-026674AA3F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25911" y="2195935"/>
          <a:ext cx="6875033" cy="33293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881">
                  <a:extLst>
                    <a:ext uri="{9D8B030D-6E8A-4147-A177-3AD203B41FA5}">
                      <a16:colId xmlns:a16="http://schemas.microsoft.com/office/drawing/2014/main" val="2413635234"/>
                    </a:ext>
                  </a:extLst>
                </a:gridCol>
                <a:gridCol w="6178152">
                  <a:extLst>
                    <a:ext uri="{9D8B030D-6E8A-4147-A177-3AD203B41FA5}">
                      <a16:colId xmlns:a16="http://schemas.microsoft.com/office/drawing/2014/main" val="3006729942"/>
                    </a:ext>
                  </a:extLst>
                </a:gridCol>
              </a:tblGrid>
              <a:tr h="36766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Code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General areas covered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0303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Stop and Search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84399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Search of premises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31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Detention, treatment, and questioning of suspects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8732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 of suspects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9946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Audio-only recording of interviews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2871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Audio-visual recording of interviews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5991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Power of arrest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41317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Detention, treatment, and questioning of terrorist suspects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498660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6745D2B-9A83-2D4D-B72A-48F7AFAAC12E}"/>
              </a:ext>
            </a:extLst>
          </p:cNvPr>
          <p:cNvSpPr txBox="1"/>
          <p:nvPr/>
        </p:nvSpPr>
        <p:spPr>
          <a:xfrm>
            <a:off x="225911" y="1523305"/>
            <a:ext cx="7625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Provide guidelines on how investigative processes should be conducted</a:t>
            </a:r>
          </a:p>
        </p:txBody>
      </p:sp>
      <p:pic>
        <p:nvPicPr>
          <p:cNvPr id="5122" name="Picture 2" descr="Reading Glyph Colour Vector Icon Stock Vector - Illustration of page,  education: 152961554">
            <a:hlinkClick r:id="rId2"/>
            <a:extLst>
              <a:ext uri="{FF2B5EF4-FFF2-40B4-BE49-F238E27FC236}">
                <a16:creationId xmlns:a16="http://schemas.microsoft.com/office/drawing/2014/main" id="{2A5622E5-A489-0149-877F-6DFF4D3A2F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346" y="4303838"/>
            <a:ext cx="2442804" cy="2442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782ED29-2ADB-9543-A6ED-BE7429A393EB}"/>
              </a:ext>
            </a:extLst>
          </p:cNvPr>
          <p:cNvSpPr txBox="1"/>
          <p:nvPr/>
        </p:nvSpPr>
        <p:spPr>
          <a:xfrm>
            <a:off x="7758952" y="3980672"/>
            <a:ext cx="289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Further reading on PACE codes of Practice click </a:t>
            </a:r>
            <a:r>
              <a:rPr lang="en-GB" dirty="0">
                <a:hlinkClick r:id="rId2"/>
              </a:rPr>
              <a:t>here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787AD4-4AA2-2C43-9B0B-C4003DC4A05C}"/>
              </a:ext>
            </a:extLst>
          </p:cNvPr>
          <p:cNvSpPr txBox="1"/>
          <p:nvPr/>
        </p:nvSpPr>
        <p:spPr>
          <a:xfrm>
            <a:off x="7444409" y="956767"/>
            <a:ext cx="437196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Research Task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1. What is the history behind the PACE Act 1984?</a:t>
            </a:r>
          </a:p>
          <a:p>
            <a:endParaRPr lang="en-GB" dirty="0"/>
          </a:p>
          <a:p>
            <a:r>
              <a:rPr lang="en-GB" dirty="0"/>
              <a:t>2. Why is it important that policing students (you!) learn about it?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3644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188640"/>
            <a:ext cx="7886700" cy="543594"/>
          </a:xfrm>
          <a:solidFill>
            <a:schemeClr val="accent2"/>
          </a:solidFill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Section 1 PACE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-1314450" y="1067024"/>
          <a:ext cx="10858499" cy="5462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170" name="Picture 2" descr="IMPORTANT INFO REQUIRED ASAP - Douglas Valley Nursery">
            <a:extLst>
              <a:ext uri="{FF2B5EF4-FFF2-40B4-BE49-F238E27FC236}">
                <a16:creationId xmlns:a16="http://schemas.microsoft.com/office/drawing/2014/main" id="{A306E277-0757-58BF-E3B3-ECAEA821D1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024" y="732234"/>
            <a:ext cx="2353999" cy="163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Police Stop &amp; Search Powers:">
            <a:extLst>
              <a:ext uri="{FF2B5EF4-FFF2-40B4-BE49-F238E27FC236}">
                <a16:creationId xmlns:a16="http://schemas.microsoft.com/office/drawing/2014/main" id="{5D1CE333-5BCF-00FD-6CDE-3CEA22C79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5823" y="2737979"/>
            <a:ext cx="2108200" cy="384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51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6F6C9D-6858-EB44-99C0-3911CC852D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BE6F6C9D-6858-EB44-99C0-3911CC852D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9B1B738-6BE3-824E-884B-E829FCA7A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19B1B738-6BE3-824E-884B-E829FCA7A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B447FF-E54B-CD49-A06C-1DB31A5D4F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7BB447FF-E54B-CD49-A06C-1DB31A5D4F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285B069-DBC3-4040-A16C-B49ADAD0C9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2285B069-DBC3-4040-A16C-B49ADAD0C9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0F1F6E5-1061-5C42-B348-B09BD63F9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40F1F6E5-1061-5C42-B348-B09BD63F97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4A2E1B6-F2A6-2CB7-8B8E-C54B1832ED1F}"/>
              </a:ext>
            </a:extLst>
          </p:cNvPr>
          <p:cNvSpPr txBox="1"/>
          <p:nvPr/>
        </p:nvSpPr>
        <p:spPr>
          <a:xfrm>
            <a:off x="407884" y="197635"/>
            <a:ext cx="3939688" cy="36678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alt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Code A of PACE </a:t>
            </a:r>
            <a:br>
              <a:rPr lang="en-US" alt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states reasonable grounds for suspicion </a:t>
            </a:r>
            <a:r>
              <a:rPr lang="en-US" altLang="en-US" sz="400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could be based on:</a:t>
            </a: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402EE627-B893-FD31-4DAB-6B3FB77EC2A3}"/>
              </a:ext>
            </a:extLst>
          </p:cNvPr>
          <p:cNvGraphicFramePr/>
          <p:nvPr/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4" name="Picture 2" descr="IMPORTANT INFO REQUIRED ASAP - Douglas Valley Nursery">
            <a:extLst>
              <a:ext uri="{FF2B5EF4-FFF2-40B4-BE49-F238E27FC236}">
                <a16:creationId xmlns:a16="http://schemas.microsoft.com/office/drawing/2014/main" id="{F4530C59-EB83-D476-8A0E-A8CABA59CB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4054795"/>
            <a:ext cx="3262303" cy="2259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0D5A9C-7A0F-3AE1-DF69-6504EC6153B6}"/>
              </a:ext>
            </a:extLst>
          </p:cNvPr>
          <p:cNvSpPr txBox="1"/>
          <p:nvPr/>
        </p:nvSpPr>
        <p:spPr>
          <a:xfrm>
            <a:off x="5108535" y="141680"/>
            <a:ext cx="46842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SHACKS!</a:t>
            </a:r>
          </a:p>
        </p:txBody>
      </p:sp>
    </p:spTree>
    <p:extLst>
      <p:ext uri="{BB962C8B-B14F-4D97-AF65-F5344CB8AC3E}">
        <p14:creationId xmlns:p14="http://schemas.microsoft.com/office/powerpoint/2010/main" val="35339816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923BE4C-E51E-11B2-55B4-D14F40CEBC49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46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Remember -What can you give evidence of? </a:t>
            </a:r>
          </a:p>
        </p:txBody>
      </p:sp>
      <p:pic>
        <p:nvPicPr>
          <p:cNvPr id="1026" name="Picture 2" descr="Police urge the public to 'respect the countryside' after increase of criminal  damage to farms - Agriland.co.uk">
            <a:extLst>
              <a:ext uri="{FF2B5EF4-FFF2-40B4-BE49-F238E27FC236}">
                <a16:creationId xmlns:a16="http://schemas.microsoft.com/office/drawing/2014/main" id="{2C6F1E73-9DF5-0FE7-C1AE-4C01F57DAC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49" r="14576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2" name="TextBox 5">
            <a:extLst>
              <a:ext uri="{FF2B5EF4-FFF2-40B4-BE49-F238E27FC236}">
                <a16:creationId xmlns:a16="http://schemas.microsoft.com/office/drawing/2014/main" id="{2FC96B56-8114-0747-D6D3-4B3104A781B2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276272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F5B8A24-E128-4EA2-9A64-7C66189C0693}"/>
              </a:ext>
            </a:extLst>
          </p:cNvPr>
          <p:cNvGraphicFramePr/>
          <p:nvPr/>
        </p:nvGraphicFramePr>
        <p:xfrm>
          <a:off x="460364" y="0"/>
          <a:ext cx="113538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4580" name="Picture 4" descr="RED CROSS - MFC Foundation">
            <a:extLst>
              <a:ext uri="{FF2B5EF4-FFF2-40B4-BE49-F238E27FC236}">
                <a16:creationId xmlns:a16="http://schemas.microsoft.com/office/drawing/2014/main" id="{E9C409FA-F4A3-DC47-87EF-1D73A66740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171" y="5214598"/>
            <a:ext cx="1513797" cy="151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RED CROSS - MFC Foundation">
            <a:extLst>
              <a:ext uri="{FF2B5EF4-FFF2-40B4-BE49-F238E27FC236}">
                <a16:creationId xmlns:a16="http://schemas.microsoft.com/office/drawing/2014/main" id="{9D792FE8-A617-4142-8677-B9612F6397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424" y="5214598"/>
            <a:ext cx="1513797" cy="151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26880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>
            <a:spLocks noChangeArrowheads="1"/>
          </p:cNvSpPr>
          <p:nvPr/>
        </p:nvSpPr>
        <p:spPr bwMode="auto">
          <a:xfrm>
            <a:off x="572493" y="238539"/>
            <a:ext cx="11018520" cy="143441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  <a:defRPr/>
            </a:pPr>
            <a:r>
              <a:rPr lang="en-US" altLang="en-US" sz="46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Discuss: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  <a:defRPr/>
            </a:pPr>
            <a:r>
              <a:rPr lang="en-US" altLang="en-US" sz="46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Reasonable Grounds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AFEDDA-6F63-D520-2A4B-FD6C10FEBEFC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500" dirty="0"/>
              <a:t>1. What must you have before searching?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5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500" dirty="0"/>
              <a:t>2. What about reasonable grounds for suspicion and searching groups?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5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500" dirty="0"/>
              <a:t>3. What about decision-making and bias?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500" dirty="0"/>
              <a:t>-Prejudice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500" dirty="0"/>
              <a:t>-Stereotyping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500" dirty="0"/>
              <a:t>-Unconscious bias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500" dirty="0"/>
              <a:t>-Discrimination?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2" name="Picture 2" descr="\\Client\G$\CKP Images\NIM\Question 1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96" b="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8042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927933-FF28-DA31-EF9F-E32E556C932B}"/>
              </a:ext>
            </a:extLst>
          </p:cNvPr>
          <p:cNvSpPr txBox="1"/>
          <p:nvPr/>
        </p:nvSpPr>
        <p:spPr>
          <a:xfrm>
            <a:off x="669512" y="745768"/>
            <a:ext cx="3505494" cy="56660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altLang="en-US" sz="3600" b="1" dirty="0"/>
              <a:t>What principles do you think need to be adhered to in order to ensure that officers use our stop and search powers in the most effective way?</a:t>
            </a:r>
          </a:p>
        </p:txBody>
      </p:sp>
      <p:pic>
        <p:nvPicPr>
          <p:cNvPr id="4098" name="Picture 2" descr="The Code of Ethics of the UK Police: explained – AAAPPP – Association  Against Abuse of Police Powers and Privileges">
            <a:extLst>
              <a:ext uri="{FF2B5EF4-FFF2-40B4-BE49-F238E27FC236}">
                <a16:creationId xmlns:a16="http://schemas.microsoft.com/office/drawing/2014/main" id="{DCB0C600-31E1-E3D2-9F40-A7E791ADF5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5862" y="1457020"/>
            <a:ext cx="6019331" cy="394071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06044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Latest police barred list released | College of Policing">
            <a:extLst>
              <a:ext uri="{FF2B5EF4-FFF2-40B4-BE49-F238E27FC236}">
                <a16:creationId xmlns:a16="http://schemas.microsoft.com/office/drawing/2014/main" id="{A139EACD-5122-2BC5-4505-0EA1702EA7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1" r="2" b="1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Stop &amp; Search - West Midlands Police &amp; Crime Commissioner">
            <a:extLst>
              <a:ext uri="{FF2B5EF4-FFF2-40B4-BE49-F238E27FC236}">
                <a16:creationId xmlns:a16="http://schemas.microsoft.com/office/drawing/2014/main" id="{314340E7-D12D-7291-165C-FBAC667ABD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7921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903F8D-E3EB-D6AD-6B76-0193C6EAE69F}"/>
              </a:ext>
            </a:extLst>
          </p:cNvPr>
          <p:cNvSpPr txBox="1"/>
          <p:nvPr/>
        </p:nvSpPr>
        <p:spPr>
          <a:xfrm>
            <a:off x="489097" y="-77249"/>
            <a:ext cx="5019074" cy="43195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3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</a:t>
            </a:r>
            <a:br>
              <a:rPr lang="en-US" altLang="en-US" sz="3800" b="1" dirty="0">
                <a:latin typeface="+mj-lt"/>
                <a:ea typeface="+mj-ea"/>
                <a:cs typeface="+mj-cs"/>
              </a:rPr>
            </a:br>
            <a:br>
              <a:rPr lang="en-US" alt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information do you think you need to provide someone with before you search them?</a:t>
            </a:r>
          </a:p>
        </p:txBody>
      </p:sp>
    </p:spTree>
    <p:extLst>
      <p:ext uri="{BB962C8B-B14F-4D97-AF65-F5344CB8AC3E}">
        <p14:creationId xmlns:p14="http://schemas.microsoft.com/office/powerpoint/2010/main" val="15910017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871928" y="1188184"/>
            <a:ext cx="7942717" cy="450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9144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 Actions </a:t>
            </a: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  Intelligence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      Time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       Place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altLang="en-US" kern="0" dirty="0">
              <a:solidFill>
                <a:srgbClr val="333399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180618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Reasonable Grounds – Suspicion </a:t>
            </a:r>
          </a:p>
        </p:txBody>
      </p:sp>
      <p:pic>
        <p:nvPicPr>
          <p:cNvPr id="6146" name="Picture 2" descr="Suspicion | AML-CFT">
            <a:extLst>
              <a:ext uri="{FF2B5EF4-FFF2-40B4-BE49-F238E27FC236}">
                <a16:creationId xmlns:a16="http://schemas.microsoft.com/office/drawing/2014/main" id="{DFA21443-7453-4A4D-88B5-B83664DCA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072" y="1399150"/>
            <a:ext cx="3937000" cy="207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337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8F6D02-05D3-32A5-AC1C-067672EC09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615" y="586854"/>
            <a:ext cx="10249397" cy="578665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6D3F9C0-D7C3-957C-0874-2562326B146F}"/>
              </a:ext>
            </a:extLst>
          </p:cNvPr>
          <p:cNvSpPr/>
          <p:nvPr/>
        </p:nvSpPr>
        <p:spPr>
          <a:xfrm>
            <a:off x="6523630" y="3248167"/>
            <a:ext cx="4599295" cy="28387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Revisit this workshop session!</a:t>
            </a:r>
          </a:p>
        </p:txBody>
      </p:sp>
    </p:spTree>
    <p:extLst>
      <p:ext uri="{BB962C8B-B14F-4D97-AF65-F5344CB8AC3E}">
        <p14:creationId xmlns:p14="http://schemas.microsoft.com/office/powerpoint/2010/main" val="22032990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0" y="409634"/>
            <a:ext cx="8280920" cy="615602"/>
          </a:xfrm>
          <a:solidFill>
            <a:schemeClr val="accent2"/>
          </a:solidFill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Learning Outcomes : Public Order Act 1986</a:t>
            </a:r>
          </a:p>
        </p:txBody>
      </p:sp>
      <p:graphicFrame>
        <p:nvGraphicFramePr>
          <p:cNvPr id="15" name="Diagram 14"/>
          <p:cNvGraphicFramePr/>
          <p:nvPr/>
        </p:nvGraphicFramePr>
        <p:xfrm>
          <a:off x="123987" y="1197880"/>
          <a:ext cx="11716718" cy="566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CE98DD4-1960-DB96-AD81-93C345497305}"/>
              </a:ext>
            </a:extLst>
          </p:cNvPr>
          <p:cNvSpPr txBox="1"/>
          <p:nvPr/>
        </p:nvSpPr>
        <p:spPr>
          <a:xfrm>
            <a:off x="-3408218" y="1025236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 descr="The Public Order Bill uses anti-terror tactics against peaceful protesters.  We need to unite against it - Shami Chakrabarti">
            <a:extLst>
              <a:ext uri="{FF2B5EF4-FFF2-40B4-BE49-F238E27FC236}">
                <a16:creationId xmlns:a16="http://schemas.microsoft.com/office/drawing/2014/main" id="{B3F2BDE9-EC74-01A4-58F1-9635BE308A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27" r="19673" b="-1"/>
          <a:stretch/>
        </p:blipFill>
        <p:spPr bwMode="auto">
          <a:xfrm>
            <a:off x="6954780" y="1529360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76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E2181CCF-165D-894F-8783-9EB8030E97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>
                                            <p:graphicEl>
                                              <a:dgm id="{E2181CCF-165D-894F-8783-9EB8030E97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B1263408-42F6-A94D-A820-04522BAAFE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>
                                            <p:graphicEl>
                                              <a:dgm id="{B1263408-42F6-A94D-A820-04522BAAFE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B3DA1BE5-030F-5046-A969-7CE60761A9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graphicEl>
                                              <a:dgm id="{B3DA1BE5-030F-5046-A969-7CE60761A9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469EA67F-C40C-2444-9664-2C0C5D1272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graphicEl>
                                              <a:dgm id="{469EA67F-C40C-2444-9664-2C0C5D1272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4CD1BD65-D643-EA48-AE22-EDCA39256A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>
                                            <p:graphicEl>
                                              <a:dgm id="{4CD1BD65-D643-EA48-AE22-EDCA39256A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51E7E0E2-4672-6349-B3F2-3903684F5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>
                                            <p:graphicEl>
                                              <a:dgm id="{51E7E0E2-4672-6349-B3F2-3903684F5F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A342F7E3-5DC0-444A-BE31-44FB86C22A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>
                                            <p:graphicEl>
                                              <a:dgm id="{A342F7E3-5DC0-444A-BE31-44FB86C22A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Sub>
          <a:bldDgm bld="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E66A1A-40B9-EBA3-A0B4-D952FE4AA3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84" y="320314"/>
            <a:ext cx="11094031" cy="621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6158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758C4A-A2BC-7C24-7B05-DC12C7D8A7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028" y="255160"/>
            <a:ext cx="10808387" cy="6473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0668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8ACA2E-75DC-4218-6337-0DEE34B24A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788" y="309871"/>
            <a:ext cx="10610424" cy="6391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2688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A50203-4760-9707-C4CF-B1D132912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60" y="184296"/>
            <a:ext cx="11226279" cy="6246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5898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DB16DF0-4EFA-C23A-54A2-232BFC7F16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12" y="610144"/>
            <a:ext cx="10437766" cy="5861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630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4C57FC-02BE-EA97-CC8F-4C7214CEF7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166" y="234248"/>
            <a:ext cx="11421329" cy="662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1712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77E624-62AD-B8A2-8DE4-1FF899D8B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527" y="559031"/>
            <a:ext cx="10400946" cy="5953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80182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02066C-0361-3ED5-5BC7-419F57D22C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81" y="118812"/>
            <a:ext cx="11856919" cy="6620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1755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C0DBBD-2D87-8314-D49B-9160561FD3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1070" y="469936"/>
            <a:ext cx="10301288" cy="6121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8304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756AC8-0800-5C4B-E936-A9602924FF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233" y="287515"/>
            <a:ext cx="11303403" cy="628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25367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A152C8-4916-8243-D456-6F59BED58D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117" y="347952"/>
            <a:ext cx="10583128" cy="596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9218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3363F4-308E-8899-F6D3-AB4CF10A81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185" y="232866"/>
            <a:ext cx="11292776" cy="630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89702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19F53A-7013-D409-484C-38777D47D1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843" y="344200"/>
            <a:ext cx="10992313" cy="616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897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4BED9B-12A6-C5B8-D3DC-43793859ED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3" y="205000"/>
            <a:ext cx="11326434" cy="644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34935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281B89-B84E-68D0-44EA-3A6BF4C18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731" y="262565"/>
            <a:ext cx="11304469" cy="6332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1023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74921E-6A2C-65FA-FD55-55B01B88A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132" y="245219"/>
            <a:ext cx="11015735" cy="636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84501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7492AC-8FC1-1561-290C-254841586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422" y="341879"/>
            <a:ext cx="10841156" cy="6174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70286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93ECEA8-FFA4-6E86-CAAF-9B57472716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481" y="205122"/>
            <a:ext cx="11525037" cy="6447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8446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CD775C-C55F-F6DF-884E-DAE1F5058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951" y="191070"/>
            <a:ext cx="11556476" cy="661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14659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FC7E9B-8E01-B602-B7F3-65ED15B0B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51" y="344240"/>
            <a:ext cx="10923897" cy="6169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15379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393B5D-64B3-AF9E-648C-15151992C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578"/>
            <a:ext cx="12192000" cy="66468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A8A587-336A-81AC-6683-673A21934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578"/>
            <a:ext cx="12192000" cy="664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90475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CD6572-D819-3C14-AF5F-63FBD8D73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0110"/>
            <a:ext cx="12192000" cy="66577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ECF19C-0A61-A15C-3F51-9E106A80E1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0110"/>
            <a:ext cx="12192000" cy="6657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45084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35B618-2622-3C16-5D78-21FC24B95A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061"/>
            <a:ext cx="12192000" cy="6787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2493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5FF2082-46D2-759B-FB12-A0E6E94DC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820"/>
            <a:ext cx="12192000" cy="6774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92614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04392F-9C9B-9CFE-CD92-C42029E52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2" y="214312"/>
            <a:ext cx="11649075" cy="642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39112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8E7F40-7F3B-9DCD-71A5-F33A4675E0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209550"/>
            <a:ext cx="11696700" cy="643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77806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D5D755-70DC-7821-C699-7EC0D93966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" y="180975"/>
            <a:ext cx="11639550" cy="649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82055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C2D8C4-571A-1DA4-D0AC-4C136BDF1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562" y="176212"/>
            <a:ext cx="11572875" cy="650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27139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922C8A-C2B4-16CE-941E-026E762A0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87" y="142875"/>
            <a:ext cx="11630025" cy="657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01802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CF20CD-3B38-D3F9-A8C2-5AFEE0150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12" y="195262"/>
            <a:ext cx="11534775" cy="646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63272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886AF3-0549-821E-2B7A-8792BA85A2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013" y="179744"/>
            <a:ext cx="11859904" cy="6354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15455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CCD8B7-5003-A54A-ACAD-5DCE7F6791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189" y="315320"/>
            <a:ext cx="8086725" cy="41529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1AC9579-1EE1-591F-B3E8-798B8714E475}"/>
              </a:ext>
            </a:extLst>
          </p:cNvPr>
          <p:cNvSpPr/>
          <p:nvPr/>
        </p:nvSpPr>
        <p:spPr>
          <a:xfrm>
            <a:off x="7315200" y="3875964"/>
            <a:ext cx="3507475" cy="230647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Let’s discuss 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C1CA9A-237A-8636-E1B9-36C39066A7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454" y="594389"/>
            <a:ext cx="1876567" cy="30025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5E33F3-F893-0A45-0750-0C31AA8FE6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5380" y="2795858"/>
            <a:ext cx="2141897" cy="3769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69635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CFF912-5335-CF43-6B28-C7C0B4847A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4570"/>
            <a:ext cx="12192000" cy="638886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C6D3DDE-5596-C607-20C5-41E9290E1EF4}"/>
              </a:ext>
            </a:extLst>
          </p:cNvPr>
          <p:cNvSpPr/>
          <p:nvPr/>
        </p:nvSpPr>
        <p:spPr>
          <a:xfrm>
            <a:off x="8093123" y="3429000"/>
            <a:ext cx="3903260" cy="25487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Part of your revision should include revisiting this power point</a:t>
            </a:r>
          </a:p>
        </p:txBody>
      </p:sp>
    </p:spTree>
    <p:extLst>
      <p:ext uri="{BB962C8B-B14F-4D97-AF65-F5344CB8AC3E}">
        <p14:creationId xmlns:p14="http://schemas.microsoft.com/office/powerpoint/2010/main" val="157198947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5C5F3F-8D28-C4DC-719F-E37FE213C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64" y="594999"/>
            <a:ext cx="10972871" cy="5866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22545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369690-5253-794B-3417-64387DAF9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749"/>
            <a:ext cx="12192000" cy="6668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70554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A704DE-863C-AAD2-5B85-DA3B1829B6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2754"/>
            <a:ext cx="12192000" cy="675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51138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4FAA3-1FAC-0539-65CA-6D67A5130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7668" y="0"/>
            <a:ext cx="10515600" cy="1325563"/>
          </a:xfrm>
        </p:spPr>
        <p:txBody>
          <a:bodyPr/>
          <a:lstStyle/>
          <a:p>
            <a:r>
              <a:rPr lang="en-US" dirty="0"/>
              <a:t>Module Feedback </a:t>
            </a:r>
          </a:p>
        </p:txBody>
      </p:sp>
      <p:pic>
        <p:nvPicPr>
          <p:cNvPr id="5" name="Content Placeholder 4" descr="Graphical user interface, text, application, Teams&#10;&#10;Description automatically generated">
            <a:extLst>
              <a:ext uri="{FF2B5EF4-FFF2-40B4-BE49-F238E27FC236}">
                <a16:creationId xmlns:a16="http://schemas.microsoft.com/office/drawing/2014/main" id="{BCBE2F69-A3BC-92A7-C6B0-ECCF180175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5421" y="1825625"/>
            <a:ext cx="10261158" cy="4351338"/>
          </a:xfrm>
        </p:spPr>
      </p:pic>
      <p:sp>
        <p:nvSpPr>
          <p:cNvPr id="7" name="Doughnut 6">
            <a:extLst>
              <a:ext uri="{FF2B5EF4-FFF2-40B4-BE49-F238E27FC236}">
                <a16:creationId xmlns:a16="http://schemas.microsoft.com/office/drawing/2014/main" id="{281CD11E-A9D8-4630-FF89-7584A614FCC3}"/>
              </a:ext>
            </a:extLst>
          </p:cNvPr>
          <p:cNvSpPr/>
          <p:nvPr/>
        </p:nvSpPr>
        <p:spPr>
          <a:xfrm>
            <a:off x="8732940" y="1825625"/>
            <a:ext cx="3003259" cy="3078759"/>
          </a:xfrm>
          <a:prstGeom prst="donut">
            <a:avLst>
              <a:gd name="adj" fmla="val 432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AA6AA9-A744-F6EA-077D-58B9AC591520}"/>
              </a:ext>
            </a:extLst>
          </p:cNvPr>
          <p:cNvSpPr txBox="1"/>
          <p:nvPr/>
        </p:nvSpPr>
        <p:spPr>
          <a:xfrm>
            <a:off x="2179063" y="992356"/>
            <a:ext cx="79727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I would really appreciate if you took 5 mins to fill out the module feedback form on Moodle – Feedback is vital in order to develop!</a:t>
            </a:r>
          </a:p>
        </p:txBody>
      </p:sp>
    </p:spTree>
    <p:extLst>
      <p:ext uri="{BB962C8B-B14F-4D97-AF65-F5344CB8AC3E}">
        <p14:creationId xmlns:p14="http://schemas.microsoft.com/office/powerpoint/2010/main" val="249253243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8&quot;/&gt;&lt;/TableIndex&gt;&lt;/ShapeTextInfo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20&quot;/&gt;&lt;/TableIndex&gt;&lt;/ShapeText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0&quot;/&gt;&lt;/TableIndex&gt;&lt;/ShapeTextInfo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1268</Words>
  <Application>Microsoft Office PowerPoint</Application>
  <PresentationFormat>Widescreen</PresentationFormat>
  <Paragraphs>227</Paragraphs>
  <Slides>69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6" baseType="lpstr">
      <vt:lpstr>Arial</vt:lpstr>
      <vt:lpstr>Calibri</vt:lpstr>
      <vt:lpstr>Calibri Light</vt:lpstr>
      <vt:lpstr>FSElliotPro</vt:lpstr>
      <vt:lpstr>Times</vt:lpstr>
      <vt:lpstr>Verdana</vt:lpstr>
      <vt:lpstr>Office Theme</vt:lpstr>
      <vt:lpstr>BMPL5 Operational Policing </vt:lpstr>
      <vt:lpstr>EXAM DETAILS </vt:lpstr>
      <vt:lpstr>Exam Style</vt:lpstr>
      <vt:lpstr>Key Topics: </vt:lpstr>
      <vt:lpstr> Remember revisit ALL sessions covered this semester!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National Decision Model (NDM)</vt:lpstr>
      <vt:lpstr>PowerPoint Presentation</vt:lpstr>
      <vt:lpstr>Discretion – what does it mean??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Code of Ethics </vt:lpstr>
      <vt:lpstr>The 9 Principles of Policing </vt:lpstr>
      <vt:lpstr>Standards of Professional Behaviour  </vt:lpstr>
      <vt:lpstr>PACE Codes of Practice </vt:lpstr>
      <vt:lpstr>Section 1 PACE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Learning Outcomes : Public Order Act 1986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Module Feedback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BMPL5 Operational Policing</dc:title>
  <dc:creator>Rhiannon Lloyd</dc:creator>
  <cp:lastModifiedBy>Kelly Andrews</cp:lastModifiedBy>
  <cp:revision>17</cp:revision>
  <dcterms:created xsi:type="dcterms:W3CDTF">2023-03-19T18:15:16Z</dcterms:created>
  <dcterms:modified xsi:type="dcterms:W3CDTF">2023-12-05T08:46:05Z</dcterms:modified>
</cp:coreProperties>
</file>