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sldIdLst>
    <p:sldId id="256" r:id="rId5"/>
    <p:sldId id="268" r:id="rId6"/>
    <p:sldId id="549" r:id="rId7"/>
    <p:sldId id="290" r:id="rId8"/>
    <p:sldId id="556" r:id="rId9"/>
    <p:sldId id="557" r:id="rId10"/>
    <p:sldId id="547" r:id="rId11"/>
    <p:sldId id="269" r:id="rId12"/>
    <p:sldId id="551" r:id="rId13"/>
    <p:sldId id="558" r:id="rId14"/>
    <p:sldId id="270" r:id="rId15"/>
    <p:sldId id="271" r:id="rId16"/>
    <p:sldId id="272" r:id="rId17"/>
    <p:sldId id="273" r:id="rId18"/>
    <p:sldId id="274" r:id="rId19"/>
    <p:sldId id="548" r:id="rId20"/>
    <p:sldId id="299" r:id="rId21"/>
    <p:sldId id="276" r:id="rId22"/>
    <p:sldId id="275" r:id="rId23"/>
    <p:sldId id="300" r:id="rId24"/>
    <p:sldId id="260" r:id="rId25"/>
    <p:sldId id="553" r:id="rId26"/>
    <p:sldId id="552" r:id="rId27"/>
    <p:sldId id="550" r:id="rId28"/>
    <p:sldId id="544" r:id="rId29"/>
    <p:sldId id="257" r:id="rId30"/>
    <p:sldId id="292" r:id="rId31"/>
    <p:sldId id="259" r:id="rId32"/>
    <p:sldId id="293" r:id="rId33"/>
    <p:sldId id="294" r:id="rId34"/>
    <p:sldId id="295" r:id="rId35"/>
    <p:sldId id="554"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5" autoAdjust="0"/>
    <p:restoredTop sz="75767" autoAdjust="0"/>
  </p:normalViewPr>
  <p:slideViewPr>
    <p:cSldViewPr snapToGrid="0" snapToObjects="1">
      <p:cViewPr varScale="1">
        <p:scale>
          <a:sx n="66" d="100"/>
          <a:sy n="66" d="100"/>
        </p:scale>
        <p:origin x="849"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41CE1476-AD45-47E0-B8C4-B98DF72CD059}"/>
    <pc:docChg chg="modSld">
      <pc:chgData name="Marion Phillips" userId="ceb937aa-b9c3-4941-91d8-fdd18470a62e" providerId="ADAL" clId="{41CE1476-AD45-47E0-B8C4-B98DF72CD059}" dt="2026-10-06T13:07:59.431" v="11" actId="6549"/>
      <pc:docMkLst>
        <pc:docMk/>
      </pc:docMkLst>
      <pc:sldChg chg="modNotesTx">
        <pc:chgData name="Marion Phillips" userId="ceb937aa-b9c3-4941-91d8-fdd18470a62e" providerId="ADAL" clId="{41CE1476-AD45-47E0-B8C4-B98DF72CD059}" dt="2026-10-06T13:07:59.431" v="11" actId="6549"/>
        <pc:sldMkLst>
          <pc:docMk/>
          <pc:sldMk cId="0" sldId="257"/>
        </pc:sldMkLst>
      </pc:sldChg>
      <pc:sldChg chg="modNotesTx">
        <pc:chgData name="Marion Phillips" userId="ceb937aa-b9c3-4941-91d8-fdd18470a62e" providerId="ADAL" clId="{41CE1476-AD45-47E0-B8C4-B98DF72CD059}" dt="2026-10-06T13:06:51.382" v="2" actId="6549"/>
        <pc:sldMkLst>
          <pc:docMk/>
          <pc:sldMk cId="1582450783" sldId="269"/>
        </pc:sldMkLst>
      </pc:sldChg>
      <pc:sldChg chg="modNotesTx">
        <pc:chgData name="Marion Phillips" userId="ceb937aa-b9c3-4941-91d8-fdd18470a62e" providerId="ADAL" clId="{41CE1476-AD45-47E0-B8C4-B98DF72CD059}" dt="2026-10-06T13:07:00.611" v="3" actId="6549"/>
        <pc:sldMkLst>
          <pc:docMk/>
          <pc:sldMk cId="3054650636" sldId="270"/>
        </pc:sldMkLst>
      </pc:sldChg>
      <pc:sldChg chg="modNotesTx">
        <pc:chgData name="Marion Phillips" userId="ceb937aa-b9c3-4941-91d8-fdd18470a62e" providerId="ADAL" clId="{41CE1476-AD45-47E0-B8C4-B98DF72CD059}" dt="2026-10-06T13:07:06.303" v="4" actId="6549"/>
        <pc:sldMkLst>
          <pc:docMk/>
          <pc:sldMk cId="2563820867" sldId="271"/>
        </pc:sldMkLst>
      </pc:sldChg>
      <pc:sldChg chg="modNotesTx">
        <pc:chgData name="Marion Phillips" userId="ceb937aa-b9c3-4941-91d8-fdd18470a62e" providerId="ADAL" clId="{41CE1476-AD45-47E0-B8C4-B98DF72CD059}" dt="2026-10-06T13:07:11.394" v="5" actId="6549"/>
        <pc:sldMkLst>
          <pc:docMk/>
          <pc:sldMk cId="3280997744" sldId="272"/>
        </pc:sldMkLst>
      </pc:sldChg>
      <pc:sldChg chg="modNotesTx">
        <pc:chgData name="Marion Phillips" userId="ceb937aa-b9c3-4941-91d8-fdd18470a62e" providerId="ADAL" clId="{41CE1476-AD45-47E0-B8C4-B98DF72CD059}" dt="2026-10-06T13:07:20.275" v="6" actId="6549"/>
        <pc:sldMkLst>
          <pc:docMk/>
          <pc:sldMk cId="1698649408" sldId="273"/>
        </pc:sldMkLst>
      </pc:sldChg>
      <pc:sldChg chg="modNotesTx">
        <pc:chgData name="Marion Phillips" userId="ceb937aa-b9c3-4941-91d8-fdd18470a62e" providerId="ADAL" clId="{41CE1476-AD45-47E0-B8C4-B98DF72CD059}" dt="2026-10-06T13:07:24.140" v="7" actId="6549"/>
        <pc:sldMkLst>
          <pc:docMk/>
          <pc:sldMk cId="1708657377" sldId="274"/>
        </pc:sldMkLst>
      </pc:sldChg>
      <pc:sldChg chg="modNotesTx">
        <pc:chgData name="Marion Phillips" userId="ceb937aa-b9c3-4941-91d8-fdd18470a62e" providerId="ADAL" clId="{41CE1476-AD45-47E0-B8C4-B98DF72CD059}" dt="2026-10-06T13:07:44.451" v="10" actId="6549"/>
        <pc:sldMkLst>
          <pc:docMk/>
          <pc:sldMk cId="1484600675" sldId="275"/>
        </pc:sldMkLst>
      </pc:sldChg>
      <pc:sldChg chg="modNotesTx">
        <pc:chgData name="Marion Phillips" userId="ceb937aa-b9c3-4941-91d8-fdd18470a62e" providerId="ADAL" clId="{41CE1476-AD45-47E0-B8C4-B98DF72CD059}" dt="2026-10-06T13:07:31.861" v="8" actId="6549"/>
        <pc:sldMkLst>
          <pc:docMk/>
          <pc:sldMk cId="1602265934" sldId="276"/>
        </pc:sldMkLst>
      </pc:sldChg>
      <pc:sldChg chg="modNotesTx">
        <pc:chgData name="Marion Phillips" userId="ceb937aa-b9c3-4941-91d8-fdd18470a62e" providerId="ADAL" clId="{41CE1476-AD45-47E0-B8C4-B98DF72CD059}" dt="2026-10-06T13:06:29.009" v="0" actId="6549"/>
        <pc:sldMkLst>
          <pc:docMk/>
          <pc:sldMk cId="1985117089" sldId="290"/>
        </pc:sldMkLst>
      </pc:sldChg>
      <pc:sldChg chg="modNotesTx">
        <pc:chgData name="Marion Phillips" userId="ceb937aa-b9c3-4941-91d8-fdd18470a62e" providerId="ADAL" clId="{41CE1476-AD45-47E0-B8C4-B98DF72CD059}" dt="2026-10-06T13:06:42.179" v="1" actId="6549"/>
        <pc:sldMkLst>
          <pc:docMk/>
          <pc:sldMk cId="1143889987" sldId="5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1" qsCatId="simple" csTypeId="urn:microsoft.com/office/officeart/2005/8/colors/accent0_3#1" csCatId="mainScheme" phldr="1"/>
      <dgm:spPr/>
      <dgm:t>
        <a:bodyPr/>
        <a:lstStyle/>
        <a:p>
          <a:endParaRPr lang="en-US"/>
        </a:p>
      </dgm:t>
    </dgm:pt>
    <dgm:pt modelId="{C59E2B35-615B-4F99-8D48-C9B57CB2FEB2}">
      <dgm:prSet custT="1"/>
      <dgm:spPr/>
      <dgm:t>
        <a:bodyPr/>
        <a:lstStyle/>
        <a:p>
          <a:r>
            <a:rPr lang="en-GB" sz="2800" b="1" dirty="0"/>
            <a:t>Technology is used as a direct substitute for traditional practices:</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Learners type up their work rather than handwriting it.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Learners may use online quizzes and programs instead of using pen and paper.</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pPr marL="0"/>
          <a:r>
            <a:rPr lang="en-GB" sz="2400" dirty="0"/>
            <a:t>Uploading a worksheets in PDF for learner access.					</a:t>
          </a:r>
        </a:p>
        <a:p>
          <a:pPr marL="0" indent="0"/>
          <a:r>
            <a:rPr lang="en-GB" sz="2400" dirty="0"/>
            <a:t>Digital interactive whiteboard as opposed to a traditional whiteboard and saving the results as a document.						</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custScaleY="158167"/>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2" qsCatId="simple" csTypeId="urn:microsoft.com/office/officeart/2005/8/colors/accent0_3#2" csCatId="mainScheme" phldr="1"/>
      <dgm:spPr/>
      <dgm:t>
        <a:bodyPr/>
        <a:lstStyle/>
        <a:p>
          <a:endParaRPr lang="en-US"/>
        </a:p>
      </dgm:t>
    </dgm:pt>
    <dgm:pt modelId="{C59E2B35-615B-4F99-8D48-C9B57CB2FEB2}">
      <dgm:prSet custT="1"/>
      <dgm:spPr/>
      <dgm:t>
        <a:bodyPr/>
        <a:lstStyle/>
        <a:p>
          <a:r>
            <a:rPr lang="en-GB" sz="2800" b="1" dirty="0"/>
            <a:t>Technology adds something to the learning process beyond just convenience:</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Learners use the internet to research a topic, as opposed to relying on teacher input.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Learners use an education technology program that gamifies curriculum content to increase engagement that allows learners to track progress in an accessible way.</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r>
            <a:rPr lang="en-GB" sz="2400" dirty="0"/>
            <a:t>Teacher instruction is supplemented with a video that clarifies a particularly hard to explain concept.</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custScaleY="117162"/>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67FEA3-E88A-480C-9444-46D92FB219E4}" type="doc">
      <dgm:prSet loTypeId="urn:microsoft.com/office/officeart/2008/layout/LinedList" loCatId="list" qsTypeId="urn:microsoft.com/office/officeart/2005/8/quickstyle/simple1#3" qsCatId="simple" csTypeId="urn:microsoft.com/office/officeart/2005/8/colors/accent4_2#1" csCatId="accent4" phldr="1"/>
      <dgm:spPr/>
      <dgm:t>
        <a:bodyPr/>
        <a:lstStyle/>
        <a:p>
          <a:endParaRPr lang="en-US"/>
        </a:p>
      </dgm:t>
    </dgm:pt>
    <dgm:pt modelId="{9700E09F-5A7D-4A2D-84DE-CB2B780C4701}">
      <dgm:prSet custT="1"/>
      <dgm:spPr/>
      <dgm:t>
        <a:bodyPr/>
        <a:lstStyle/>
        <a:p>
          <a:r>
            <a:rPr lang="en-GB" sz="2800" b="1" dirty="0"/>
            <a:t>Technology is used to design interactive and dynamic tasks that go beyond the limitations of a traditional classroom:</a:t>
          </a:r>
          <a:endParaRPr lang="en-US" sz="2800" dirty="0"/>
        </a:p>
      </dgm:t>
    </dgm:pt>
    <dgm:pt modelId="{62F297FD-D6A6-480B-8282-2EFEAE0258A7}" type="parTrans" cxnId="{F67F41FA-B9C9-46BF-A4FD-97E64899EB95}">
      <dgm:prSet/>
      <dgm:spPr/>
      <dgm:t>
        <a:bodyPr/>
        <a:lstStyle/>
        <a:p>
          <a:endParaRPr lang="en-US"/>
        </a:p>
      </dgm:t>
    </dgm:pt>
    <dgm:pt modelId="{7F65FD5A-F304-4D31-864E-3050E5E13E7C}" type="sibTrans" cxnId="{F67F41FA-B9C9-46BF-A4FD-97E64899EB95}">
      <dgm:prSet/>
      <dgm:spPr/>
      <dgm:t>
        <a:bodyPr/>
        <a:lstStyle/>
        <a:p>
          <a:endParaRPr lang="en-US"/>
        </a:p>
      </dgm:t>
    </dgm:pt>
    <dgm:pt modelId="{08CD60A4-EFDB-4BCB-B7F3-0F78ED69546B}">
      <dgm:prSet custT="1"/>
      <dgm:spPr/>
      <dgm:t>
        <a:bodyPr/>
        <a:lstStyle/>
        <a:p>
          <a:r>
            <a:rPr lang="en-GB" sz="2400" dirty="0"/>
            <a:t>Learners produce podcasts summarising a topic, which can then be accessed by other learners as a revision resource.</a:t>
          </a:r>
          <a:endParaRPr lang="en-US" sz="2400" dirty="0"/>
        </a:p>
      </dgm:t>
    </dgm:pt>
    <dgm:pt modelId="{04342A1F-2601-4672-BA28-56B4A5C9BA4D}" type="parTrans" cxnId="{8C721F81-EDEF-40A6-8F68-8CB6F9B4B57E}">
      <dgm:prSet/>
      <dgm:spPr/>
      <dgm:t>
        <a:bodyPr/>
        <a:lstStyle/>
        <a:p>
          <a:endParaRPr lang="en-US"/>
        </a:p>
      </dgm:t>
    </dgm:pt>
    <dgm:pt modelId="{1EE6FA2F-F757-48DA-944E-9D274727BCAF}" type="sibTrans" cxnId="{8C721F81-EDEF-40A6-8F68-8CB6F9B4B57E}">
      <dgm:prSet/>
      <dgm:spPr/>
      <dgm:t>
        <a:bodyPr/>
        <a:lstStyle/>
        <a:p>
          <a:endParaRPr lang="en-US"/>
        </a:p>
      </dgm:t>
    </dgm:pt>
    <dgm:pt modelId="{E5CCBE17-CFA8-4ACF-875D-4E6B86691E18}">
      <dgm:prSet custT="1"/>
      <dgm:spPr/>
      <dgm:t>
        <a:bodyPr/>
        <a:lstStyle/>
        <a:p>
          <a:r>
            <a:rPr lang="en-GB" sz="2400" dirty="0"/>
            <a:t>Learners create an informative video presentation in place of a standard oral presentation. They can use their voice alongside a broader variety of creative multimodal components.</a:t>
          </a:r>
          <a:endParaRPr lang="en-US" sz="2400" dirty="0"/>
        </a:p>
      </dgm:t>
    </dgm:pt>
    <dgm:pt modelId="{37F8886B-DA44-4E12-A122-7F4907ED9308}" type="parTrans" cxnId="{43AB0E25-C031-4E8C-B2E3-C7BB861A2527}">
      <dgm:prSet/>
      <dgm:spPr/>
      <dgm:t>
        <a:bodyPr/>
        <a:lstStyle/>
        <a:p>
          <a:endParaRPr lang="en-US"/>
        </a:p>
      </dgm:t>
    </dgm:pt>
    <dgm:pt modelId="{EFB35828-83B6-42DB-BCD0-ACF223F4ECB5}" type="sibTrans" cxnId="{43AB0E25-C031-4E8C-B2E3-C7BB861A2527}">
      <dgm:prSet/>
      <dgm:spPr/>
      <dgm:t>
        <a:bodyPr/>
        <a:lstStyle/>
        <a:p>
          <a:endParaRPr lang="en-US"/>
        </a:p>
      </dgm:t>
    </dgm:pt>
    <dgm:pt modelId="{DA47C90E-1106-4E1D-9B65-CD871D0039E1}">
      <dgm:prSet custT="1"/>
      <dgm:spPr/>
      <dgm:t>
        <a:bodyPr/>
        <a:lstStyle/>
        <a:p>
          <a:r>
            <a:rPr lang="en-GB" sz="2400" dirty="0"/>
            <a:t>Learners use a technological tool that makes an abstract concept visible in a hands-on, responsive way (e.g. voyaging on Google Earth to better understand measurement and geography).</a:t>
          </a:r>
          <a:endParaRPr lang="en-US" sz="2400" dirty="0"/>
        </a:p>
      </dgm:t>
    </dgm:pt>
    <dgm:pt modelId="{0E572696-0A5E-4302-A48D-D7DD8C60E371}" type="parTrans" cxnId="{F0B6ECE7-0520-47E9-A2C7-04032E010806}">
      <dgm:prSet/>
      <dgm:spPr/>
      <dgm:t>
        <a:bodyPr/>
        <a:lstStyle/>
        <a:p>
          <a:endParaRPr lang="en-US"/>
        </a:p>
      </dgm:t>
    </dgm:pt>
    <dgm:pt modelId="{F76B90C1-C015-4D62-B153-6D3C1D5B0AF2}" type="sibTrans" cxnId="{F0B6ECE7-0520-47E9-A2C7-04032E010806}">
      <dgm:prSet/>
      <dgm:spPr/>
      <dgm:t>
        <a:bodyPr/>
        <a:lstStyle/>
        <a:p>
          <a:endParaRPr lang="en-US"/>
        </a:p>
      </dgm:t>
    </dgm:pt>
    <dgm:pt modelId="{E4A94BBA-4BB3-4498-9167-6F5455115B95}" type="pres">
      <dgm:prSet presAssocID="{B767FEA3-E88A-480C-9444-46D92FB219E4}" presName="vert0" presStyleCnt="0">
        <dgm:presLayoutVars>
          <dgm:dir/>
          <dgm:animOne val="branch"/>
          <dgm:animLvl val="lvl"/>
        </dgm:presLayoutVars>
      </dgm:prSet>
      <dgm:spPr/>
    </dgm:pt>
    <dgm:pt modelId="{726019EE-F5B5-4C96-A094-4ACC96F66D49}" type="pres">
      <dgm:prSet presAssocID="{9700E09F-5A7D-4A2D-84DE-CB2B780C4701}" presName="thickLine" presStyleLbl="alignNode1" presStyleIdx="0" presStyleCnt="4"/>
      <dgm:spPr/>
    </dgm:pt>
    <dgm:pt modelId="{B19D18D5-5D8E-40B5-B8B6-05DBF19C325C}" type="pres">
      <dgm:prSet presAssocID="{9700E09F-5A7D-4A2D-84DE-CB2B780C4701}" presName="horz1" presStyleCnt="0"/>
      <dgm:spPr/>
    </dgm:pt>
    <dgm:pt modelId="{E58C526B-26F9-435D-A18F-5763DBF154AE}" type="pres">
      <dgm:prSet presAssocID="{9700E09F-5A7D-4A2D-84DE-CB2B780C4701}" presName="tx1" presStyleLbl="revTx" presStyleIdx="0" presStyleCnt="4"/>
      <dgm:spPr/>
    </dgm:pt>
    <dgm:pt modelId="{347B2F89-9B9E-4467-864D-2866E85AC2B9}" type="pres">
      <dgm:prSet presAssocID="{9700E09F-5A7D-4A2D-84DE-CB2B780C4701}" presName="vert1" presStyleCnt="0"/>
      <dgm:spPr/>
    </dgm:pt>
    <dgm:pt modelId="{90BD8461-48A3-4D01-BD78-FD96DE6B5D33}" type="pres">
      <dgm:prSet presAssocID="{08CD60A4-EFDB-4BCB-B7F3-0F78ED69546B}" presName="thickLine" presStyleLbl="alignNode1" presStyleIdx="1" presStyleCnt="4"/>
      <dgm:spPr/>
    </dgm:pt>
    <dgm:pt modelId="{0465067F-CD38-4438-BAAB-A92914C6D395}" type="pres">
      <dgm:prSet presAssocID="{08CD60A4-EFDB-4BCB-B7F3-0F78ED69546B}" presName="horz1" presStyleCnt="0"/>
      <dgm:spPr/>
    </dgm:pt>
    <dgm:pt modelId="{D31B8546-C7F4-40AC-B99C-D43A871DE357}" type="pres">
      <dgm:prSet presAssocID="{08CD60A4-EFDB-4BCB-B7F3-0F78ED69546B}" presName="tx1" presStyleLbl="revTx" presStyleIdx="1" presStyleCnt="4"/>
      <dgm:spPr/>
    </dgm:pt>
    <dgm:pt modelId="{CE7059C2-B4E9-4E37-9797-A8E3156F4C48}" type="pres">
      <dgm:prSet presAssocID="{08CD60A4-EFDB-4BCB-B7F3-0F78ED69546B}" presName="vert1" presStyleCnt="0"/>
      <dgm:spPr/>
    </dgm:pt>
    <dgm:pt modelId="{C8EB8657-053D-4A82-B5B3-612198F01A5A}" type="pres">
      <dgm:prSet presAssocID="{E5CCBE17-CFA8-4ACF-875D-4E6B86691E18}" presName="thickLine" presStyleLbl="alignNode1" presStyleIdx="2" presStyleCnt="4"/>
      <dgm:spPr/>
    </dgm:pt>
    <dgm:pt modelId="{B1B2D213-443A-421F-88C2-6584C35BF49B}" type="pres">
      <dgm:prSet presAssocID="{E5CCBE17-CFA8-4ACF-875D-4E6B86691E18}" presName="horz1" presStyleCnt="0"/>
      <dgm:spPr/>
    </dgm:pt>
    <dgm:pt modelId="{CCE94298-69BB-4F0B-9085-3F36A9412CFC}" type="pres">
      <dgm:prSet presAssocID="{E5CCBE17-CFA8-4ACF-875D-4E6B86691E18}" presName="tx1" presStyleLbl="revTx" presStyleIdx="2" presStyleCnt="4" custScaleY="161217"/>
      <dgm:spPr/>
    </dgm:pt>
    <dgm:pt modelId="{5050267F-4D74-4B6A-981A-03D45C881430}" type="pres">
      <dgm:prSet presAssocID="{E5CCBE17-CFA8-4ACF-875D-4E6B86691E18}" presName="vert1" presStyleCnt="0"/>
      <dgm:spPr/>
    </dgm:pt>
    <dgm:pt modelId="{2BBE4D67-273F-458A-9E96-E376B8A4075C}" type="pres">
      <dgm:prSet presAssocID="{DA47C90E-1106-4E1D-9B65-CD871D0039E1}" presName="thickLine" presStyleLbl="alignNode1" presStyleIdx="3" presStyleCnt="4"/>
      <dgm:spPr/>
    </dgm:pt>
    <dgm:pt modelId="{CE9E1C1A-EA4A-429A-9D37-BFF856849DE7}" type="pres">
      <dgm:prSet presAssocID="{DA47C90E-1106-4E1D-9B65-CD871D0039E1}" presName="horz1" presStyleCnt="0"/>
      <dgm:spPr/>
    </dgm:pt>
    <dgm:pt modelId="{3AA40196-C74C-4193-9069-AEFAAE757C00}" type="pres">
      <dgm:prSet presAssocID="{DA47C90E-1106-4E1D-9B65-CD871D0039E1}" presName="tx1" presStyleLbl="revTx" presStyleIdx="3" presStyleCnt="4"/>
      <dgm:spPr/>
    </dgm:pt>
    <dgm:pt modelId="{F6A37979-6544-45E1-BF47-064124A62BD6}" type="pres">
      <dgm:prSet presAssocID="{DA47C90E-1106-4E1D-9B65-CD871D0039E1}" presName="vert1" presStyleCnt="0"/>
      <dgm:spPr/>
    </dgm:pt>
  </dgm:ptLst>
  <dgm:cxnLst>
    <dgm:cxn modelId="{6CB6470D-9AE7-4612-BBE4-FFBC948B9D19}" type="presOf" srcId="{08CD60A4-EFDB-4BCB-B7F3-0F78ED69546B}" destId="{D31B8546-C7F4-40AC-B99C-D43A871DE357}" srcOrd="0" destOrd="0" presId="urn:microsoft.com/office/officeart/2008/layout/LinedList"/>
    <dgm:cxn modelId="{43AB0E25-C031-4E8C-B2E3-C7BB861A2527}" srcId="{B767FEA3-E88A-480C-9444-46D92FB219E4}" destId="{E5CCBE17-CFA8-4ACF-875D-4E6B86691E18}" srcOrd="2" destOrd="0" parTransId="{37F8886B-DA44-4E12-A122-7F4907ED9308}" sibTransId="{EFB35828-83B6-42DB-BCD0-ACF223F4ECB5}"/>
    <dgm:cxn modelId="{A5A1E45E-CDC0-46FF-92FC-D75B28005090}" type="presOf" srcId="{DA47C90E-1106-4E1D-9B65-CD871D0039E1}" destId="{3AA40196-C74C-4193-9069-AEFAAE757C00}" srcOrd="0" destOrd="0" presId="urn:microsoft.com/office/officeart/2008/layout/LinedList"/>
    <dgm:cxn modelId="{8C721F81-EDEF-40A6-8F68-8CB6F9B4B57E}" srcId="{B767FEA3-E88A-480C-9444-46D92FB219E4}" destId="{08CD60A4-EFDB-4BCB-B7F3-0F78ED69546B}" srcOrd="1" destOrd="0" parTransId="{04342A1F-2601-4672-BA28-56B4A5C9BA4D}" sibTransId="{1EE6FA2F-F757-48DA-944E-9D274727BCAF}"/>
    <dgm:cxn modelId="{3C6A279A-DD81-449D-B661-946D9B1DE1AB}" type="presOf" srcId="{E5CCBE17-CFA8-4ACF-875D-4E6B86691E18}" destId="{CCE94298-69BB-4F0B-9085-3F36A9412CFC}" srcOrd="0" destOrd="0" presId="urn:microsoft.com/office/officeart/2008/layout/LinedList"/>
    <dgm:cxn modelId="{D7224BCE-BBAF-49D9-B7E7-CE3E8FF13F74}" type="presOf" srcId="{B767FEA3-E88A-480C-9444-46D92FB219E4}" destId="{E4A94BBA-4BB3-4498-9167-6F5455115B95}" srcOrd="0" destOrd="0" presId="urn:microsoft.com/office/officeart/2008/layout/LinedList"/>
    <dgm:cxn modelId="{F0B6ECE7-0520-47E9-A2C7-04032E010806}" srcId="{B767FEA3-E88A-480C-9444-46D92FB219E4}" destId="{DA47C90E-1106-4E1D-9B65-CD871D0039E1}" srcOrd="3" destOrd="0" parTransId="{0E572696-0A5E-4302-A48D-D7DD8C60E371}" sibTransId="{F76B90C1-C015-4D62-B153-6D3C1D5B0AF2}"/>
    <dgm:cxn modelId="{C709D5EA-4EC1-44D6-AF0D-988224CF5C60}" type="presOf" srcId="{9700E09F-5A7D-4A2D-84DE-CB2B780C4701}" destId="{E58C526B-26F9-435D-A18F-5763DBF154AE}" srcOrd="0" destOrd="0" presId="urn:microsoft.com/office/officeart/2008/layout/LinedList"/>
    <dgm:cxn modelId="{F67F41FA-B9C9-46BF-A4FD-97E64899EB95}" srcId="{B767FEA3-E88A-480C-9444-46D92FB219E4}" destId="{9700E09F-5A7D-4A2D-84DE-CB2B780C4701}" srcOrd="0" destOrd="0" parTransId="{62F297FD-D6A6-480B-8282-2EFEAE0258A7}" sibTransId="{7F65FD5A-F304-4D31-864E-3050E5E13E7C}"/>
    <dgm:cxn modelId="{338C051C-15D5-4803-8CA2-4565AD9F63C9}" type="presParOf" srcId="{E4A94BBA-4BB3-4498-9167-6F5455115B95}" destId="{726019EE-F5B5-4C96-A094-4ACC96F66D49}" srcOrd="0" destOrd="0" presId="urn:microsoft.com/office/officeart/2008/layout/LinedList"/>
    <dgm:cxn modelId="{54614858-6B5E-43E9-8709-41853CD277FA}" type="presParOf" srcId="{E4A94BBA-4BB3-4498-9167-6F5455115B95}" destId="{B19D18D5-5D8E-40B5-B8B6-05DBF19C325C}" srcOrd="1" destOrd="0" presId="urn:microsoft.com/office/officeart/2008/layout/LinedList"/>
    <dgm:cxn modelId="{DB7E6545-D172-43AA-89A0-80FBF020B44D}" type="presParOf" srcId="{B19D18D5-5D8E-40B5-B8B6-05DBF19C325C}" destId="{E58C526B-26F9-435D-A18F-5763DBF154AE}" srcOrd="0" destOrd="0" presId="urn:microsoft.com/office/officeart/2008/layout/LinedList"/>
    <dgm:cxn modelId="{896A7A88-E267-4610-A347-7DB61543310C}" type="presParOf" srcId="{B19D18D5-5D8E-40B5-B8B6-05DBF19C325C}" destId="{347B2F89-9B9E-4467-864D-2866E85AC2B9}" srcOrd="1" destOrd="0" presId="urn:microsoft.com/office/officeart/2008/layout/LinedList"/>
    <dgm:cxn modelId="{40AFAAD1-7008-4ADD-B5A4-284B19356A0D}" type="presParOf" srcId="{E4A94BBA-4BB3-4498-9167-6F5455115B95}" destId="{90BD8461-48A3-4D01-BD78-FD96DE6B5D33}" srcOrd="2" destOrd="0" presId="urn:microsoft.com/office/officeart/2008/layout/LinedList"/>
    <dgm:cxn modelId="{7C7DA5E6-2D71-4714-A103-2FF1EC78F0C9}" type="presParOf" srcId="{E4A94BBA-4BB3-4498-9167-6F5455115B95}" destId="{0465067F-CD38-4438-BAAB-A92914C6D395}" srcOrd="3" destOrd="0" presId="urn:microsoft.com/office/officeart/2008/layout/LinedList"/>
    <dgm:cxn modelId="{A00076A9-CA5F-4203-A02D-384023683F35}" type="presParOf" srcId="{0465067F-CD38-4438-BAAB-A92914C6D395}" destId="{D31B8546-C7F4-40AC-B99C-D43A871DE357}" srcOrd="0" destOrd="0" presId="urn:microsoft.com/office/officeart/2008/layout/LinedList"/>
    <dgm:cxn modelId="{90208530-975E-4ECA-868C-33FDFEAE907C}" type="presParOf" srcId="{0465067F-CD38-4438-BAAB-A92914C6D395}" destId="{CE7059C2-B4E9-4E37-9797-A8E3156F4C48}" srcOrd="1" destOrd="0" presId="urn:microsoft.com/office/officeart/2008/layout/LinedList"/>
    <dgm:cxn modelId="{8434D191-5554-4F78-9694-BC58502E4C01}" type="presParOf" srcId="{E4A94BBA-4BB3-4498-9167-6F5455115B95}" destId="{C8EB8657-053D-4A82-B5B3-612198F01A5A}" srcOrd="4" destOrd="0" presId="urn:microsoft.com/office/officeart/2008/layout/LinedList"/>
    <dgm:cxn modelId="{AF829E86-6266-470E-9389-70E7D3EB30F2}" type="presParOf" srcId="{E4A94BBA-4BB3-4498-9167-6F5455115B95}" destId="{B1B2D213-443A-421F-88C2-6584C35BF49B}" srcOrd="5" destOrd="0" presId="urn:microsoft.com/office/officeart/2008/layout/LinedList"/>
    <dgm:cxn modelId="{0CAB225E-357B-4B31-8015-1A88B67F16BE}" type="presParOf" srcId="{B1B2D213-443A-421F-88C2-6584C35BF49B}" destId="{CCE94298-69BB-4F0B-9085-3F36A9412CFC}" srcOrd="0" destOrd="0" presId="urn:microsoft.com/office/officeart/2008/layout/LinedList"/>
    <dgm:cxn modelId="{F50A20C0-D203-4AA9-A717-F180FC773C2F}" type="presParOf" srcId="{B1B2D213-443A-421F-88C2-6584C35BF49B}" destId="{5050267F-4D74-4B6A-981A-03D45C881430}" srcOrd="1" destOrd="0" presId="urn:microsoft.com/office/officeart/2008/layout/LinedList"/>
    <dgm:cxn modelId="{EBE59185-CE6C-4DC4-B23A-46FF7EE4F164}" type="presParOf" srcId="{E4A94BBA-4BB3-4498-9167-6F5455115B95}" destId="{2BBE4D67-273F-458A-9E96-E376B8A4075C}" srcOrd="6" destOrd="0" presId="urn:microsoft.com/office/officeart/2008/layout/LinedList"/>
    <dgm:cxn modelId="{1BE2A2B3-C6E4-4C59-A9CA-AA0102B912E5}" type="presParOf" srcId="{E4A94BBA-4BB3-4498-9167-6F5455115B95}" destId="{CE9E1C1A-EA4A-429A-9D37-BFF856849DE7}" srcOrd="7" destOrd="0" presId="urn:microsoft.com/office/officeart/2008/layout/LinedList"/>
    <dgm:cxn modelId="{CAF2A989-35B4-448E-A56F-DC307789ED28}" type="presParOf" srcId="{CE9E1C1A-EA4A-429A-9D37-BFF856849DE7}" destId="{3AA40196-C74C-4193-9069-AEFAAE757C00}" srcOrd="0" destOrd="0" presId="urn:microsoft.com/office/officeart/2008/layout/LinedList"/>
    <dgm:cxn modelId="{5EFCD765-42DE-42F6-A8DE-1063B5AE8159}" type="presParOf" srcId="{CE9E1C1A-EA4A-429A-9D37-BFF856849DE7}" destId="{F6A37979-6544-45E1-BF47-064124A62B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397819-2363-4786-9F76-64C826543CB4}" type="doc">
      <dgm:prSet loTypeId="urn:microsoft.com/office/officeart/2008/layout/LinedList" loCatId="list" qsTypeId="urn:microsoft.com/office/officeart/2005/8/quickstyle/simple1#4" qsCatId="simple" csTypeId="urn:microsoft.com/office/officeart/2005/8/colors/colorful2#1" csCatId="colorful" phldr="1"/>
      <dgm:spPr/>
      <dgm:t>
        <a:bodyPr/>
        <a:lstStyle/>
        <a:p>
          <a:endParaRPr lang="en-US"/>
        </a:p>
      </dgm:t>
    </dgm:pt>
    <dgm:pt modelId="{7B928742-8B57-407E-A38B-20A1B6E3954E}">
      <dgm:prSet custT="1"/>
      <dgm:spPr/>
      <dgm:t>
        <a:bodyPr/>
        <a:lstStyle/>
        <a:p>
          <a:r>
            <a:rPr lang="en-GB" sz="2800" b="1" dirty="0"/>
            <a:t>Redefinition sees you using technology to make entirely new learning opportunities possible:</a:t>
          </a:r>
          <a:endParaRPr lang="en-US" sz="2800" dirty="0"/>
        </a:p>
      </dgm:t>
    </dgm:pt>
    <dgm:pt modelId="{40051EBC-0042-4B9F-BAD8-6B3CB3DB1C8E}" type="parTrans" cxnId="{7B9AAD99-8570-417C-8558-77F10046FDE2}">
      <dgm:prSet/>
      <dgm:spPr/>
      <dgm:t>
        <a:bodyPr/>
        <a:lstStyle/>
        <a:p>
          <a:endParaRPr lang="en-US"/>
        </a:p>
      </dgm:t>
    </dgm:pt>
    <dgm:pt modelId="{71667D12-1300-4C16-8660-9F85289D425E}" type="sibTrans" cxnId="{7B9AAD99-8570-417C-8558-77F10046FDE2}">
      <dgm:prSet/>
      <dgm:spPr/>
      <dgm:t>
        <a:bodyPr/>
        <a:lstStyle/>
        <a:p>
          <a:endParaRPr lang="en-US"/>
        </a:p>
      </dgm:t>
    </dgm:pt>
    <dgm:pt modelId="{5034A00B-DB08-471D-BAF1-93B7FC9ED94C}">
      <dgm:prSet custT="1"/>
      <dgm:spPr/>
      <dgm:t>
        <a:bodyPr/>
        <a:lstStyle/>
        <a:p>
          <a:r>
            <a:rPr lang="en-GB" sz="2400" dirty="0"/>
            <a:t>Connecting your learners with other people around the world as part of the learning journey</a:t>
          </a:r>
          <a:endParaRPr lang="en-US" sz="2400" dirty="0"/>
        </a:p>
      </dgm:t>
    </dgm:pt>
    <dgm:pt modelId="{AF569C36-5EBC-442F-8CAD-2E86C5906A55}" type="parTrans" cxnId="{F5445B16-F7EE-4276-BF74-1811294F3D97}">
      <dgm:prSet/>
      <dgm:spPr/>
      <dgm:t>
        <a:bodyPr/>
        <a:lstStyle/>
        <a:p>
          <a:endParaRPr lang="en-US"/>
        </a:p>
      </dgm:t>
    </dgm:pt>
    <dgm:pt modelId="{6F0ED485-3F68-4A3C-8A8B-2B71D1173CE0}" type="sibTrans" cxnId="{F5445B16-F7EE-4276-BF74-1811294F3D97}">
      <dgm:prSet/>
      <dgm:spPr/>
      <dgm:t>
        <a:bodyPr/>
        <a:lstStyle/>
        <a:p>
          <a:endParaRPr lang="en-US"/>
        </a:p>
      </dgm:t>
    </dgm:pt>
    <dgm:pt modelId="{F218791A-6F3A-47B4-9FD9-4979C67FCA02}">
      <dgm:prSet custT="1"/>
      <dgm:spPr/>
      <dgm:t>
        <a:bodyPr/>
        <a:lstStyle/>
        <a:p>
          <a:r>
            <a:rPr lang="en-GB" sz="2400" dirty="0"/>
            <a:t>Having learners publish their work online where it can be viewed by peers and the broader community through interactive means</a:t>
          </a:r>
          <a:endParaRPr lang="en-US" sz="2400" dirty="0"/>
        </a:p>
      </dgm:t>
    </dgm:pt>
    <dgm:pt modelId="{0802B4FE-9401-4D3D-AB5A-26257780DA93}" type="parTrans" cxnId="{BA9E641D-0218-4F0D-A37A-4495AEADB930}">
      <dgm:prSet/>
      <dgm:spPr/>
      <dgm:t>
        <a:bodyPr/>
        <a:lstStyle/>
        <a:p>
          <a:endParaRPr lang="en-US"/>
        </a:p>
      </dgm:t>
    </dgm:pt>
    <dgm:pt modelId="{494F32FE-BD16-4128-A554-05D2EA2D2494}" type="sibTrans" cxnId="{BA9E641D-0218-4F0D-A37A-4495AEADB930}">
      <dgm:prSet/>
      <dgm:spPr/>
      <dgm:t>
        <a:bodyPr/>
        <a:lstStyle/>
        <a:p>
          <a:endParaRPr lang="en-US"/>
        </a:p>
      </dgm:t>
    </dgm:pt>
    <dgm:pt modelId="{7C1A1588-C22C-4E28-8087-EE77BE84A662}">
      <dgm:prSet custT="1"/>
      <dgm:spPr/>
      <dgm:t>
        <a:bodyPr/>
        <a:lstStyle/>
        <a:p>
          <a:r>
            <a:rPr lang="en-GB" sz="2400" dirty="0"/>
            <a:t>Recording learners as they deliver a presentation or practice a physical skill, then using this recording to prompt learner reflection</a:t>
          </a:r>
          <a:endParaRPr lang="en-US" sz="2400" dirty="0"/>
        </a:p>
      </dgm:t>
    </dgm:pt>
    <dgm:pt modelId="{A7C7D535-6F8E-4414-B71B-5D6D1311A8A0}" type="parTrans" cxnId="{B8EEACC6-94A9-4A93-B08E-4A79F5762D94}">
      <dgm:prSet/>
      <dgm:spPr/>
      <dgm:t>
        <a:bodyPr/>
        <a:lstStyle/>
        <a:p>
          <a:endParaRPr lang="en-US"/>
        </a:p>
      </dgm:t>
    </dgm:pt>
    <dgm:pt modelId="{0DCA33BF-D899-4A26-8078-A32C628FA914}" type="sibTrans" cxnId="{B8EEACC6-94A9-4A93-B08E-4A79F5762D94}">
      <dgm:prSet/>
      <dgm:spPr/>
      <dgm:t>
        <a:bodyPr/>
        <a:lstStyle/>
        <a:p>
          <a:endParaRPr lang="en-US"/>
        </a:p>
      </dgm:t>
    </dgm:pt>
    <dgm:pt modelId="{DF874EA6-2677-4E6E-9E27-67C81C969864}">
      <dgm:prSet custT="1"/>
      <dgm:spPr/>
      <dgm:t>
        <a:bodyPr/>
        <a:lstStyle/>
        <a:p>
          <a:r>
            <a:rPr lang="en-GB" sz="2400" dirty="0"/>
            <a:t>Experimenting with tasks that use extensive multimodal elements (e.g. producing documentaries or short films, webpages, print documents with creative layouts).</a:t>
          </a:r>
          <a:endParaRPr lang="en-US" sz="2400" dirty="0"/>
        </a:p>
      </dgm:t>
    </dgm:pt>
    <dgm:pt modelId="{E414342D-9630-47BF-93DB-016377B013DC}" type="parTrans" cxnId="{DE44CCFF-61D1-4063-B93A-0009227A6FBE}">
      <dgm:prSet/>
      <dgm:spPr/>
      <dgm:t>
        <a:bodyPr/>
        <a:lstStyle/>
        <a:p>
          <a:endParaRPr lang="en-US"/>
        </a:p>
      </dgm:t>
    </dgm:pt>
    <dgm:pt modelId="{80E3C4D8-EF69-42A1-8D61-D937694B52AC}" type="sibTrans" cxnId="{DE44CCFF-61D1-4063-B93A-0009227A6FBE}">
      <dgm:prSet/>
      <dgm:spPr/>
      <dgm:t>
        <a:bodyPr/>
        <a:lstStyle/>
        <a:p>
          <a:endParaRPr lang="en-US"/>
        </a:p>
      </dgm:t>
    </dgm:pt>
    <dgm:pt modelId="{5C733635-2521-A343-9478-8BD94D09C7FC}" type="pres">
      <dgm:prSet presAssocID="{16397819-2363-4786-9F76-64C826543CB4}" presName="vert0" presStyleCnt="0">
        <dgm:presLayoutVars>
          <dgm:dir/>
          <dgm:animOne val="branch"/>
          <dgm:animLvl val="lvl"/>
        </dgm:presLayoutVars>
      </dgm:prSet>
      <dgm:spPr/>
    </dgm:pt>
    <dgm:pt modelId="{7241A155-A37B-A94F-BF71-435FEFF20FD3}" type="pres">
      <dgm:prSet presAssocID="{7B928742-8B57-407E-A38B-20A1B6E3954E}" presName="thickLine" presStyleLbl="alignNode1" presStyleIdx="0" presStyleCnt="5"/>
      <dgm:spPr/>
    </dgm:pt>
    <dgm:pt modelId="{AA0B2AA4-BB21-E746-896D-25DE0EB523C3}" type="pres">
      <dgm:prSet presAssocID="{7B928742-8B57-407E-A38B-20A1B6E3954E}" presName="horz1" presStyleCnt="0"/>
      <dgm:spPr/>
    </dgm:pt>
    <dgm:pt modelId="{EE904DC8-5875-0F43-8BF3-97A116549003}" type="pres">
      <dgm:prSet presAssocID="{7B928742-8B57-407E-A38B-20A1B6E3954E}" presName="tx1" presStyleLbl="revTx" presStyleIdx="0" presStyleCnt="5" custScaleY="183543"/>
      <dgm:spPr/>
    </dgm:pt>
    <dgm:pt modelId="{70768651-187B-3746-8BA9-7A680BC43D8B}" type="pres">
      <dgm:prSet presAssocID="{7B928742-8B57-407E-A38B-20A1B6E3954E}" presName="vert1" presStyleCnt="0"/>
      <dgm:spPr/>
    </dgm:pt>
    <dgm:pt modelId="{63ECF58D-FE86-6540-84F4-59AA969FDFF3}" type="pres">
      <dgm:prSet presAssocID="{5034A00B-DB08-471D-BAF1-93B7FC9ED94C}" presName="thickLine" presStyleLbl="alignNode1" presStyleIdx="1" presStyleCnt="5"/>
      <dgm:spPr/>
    </dgm:pt>
    <dgm:pt modelId="{28F9DA6A-60EE-8C40-8ECC-8DB41EC455C5}" type="pres">
      <dgm:prSet presAssocID="{5034A00B-DB08-471D-BAF1-93B7FC9ED94C}" presName="horz1" presStyleCnt="0"/>
      <dgm:spPr/>
    </dgm:pt>
    <dgm:pt modelId="{7C35ABB0-CB42-4F4D-BFA7-78C849064CB7}" type="pres">
      <dgm:prSet presAssocID="{5034A00B-DB08-471D-BAF1-93B7FC9ED94C}" presName="tx1" presStyleLbl="revTx" presStyleIdx="1" presStyleCnt="5" custScaleY="176518"/>
      <dgm:spPr/>
    </dgm:pt>
    <dgm:pt modelId="{BE688917-9F0A-1248-9EB1-177734C7A1F2}" type="pres">
      <dgm:prSet presAssocID="{5034A00B-DB08-471D-BAF1-93B7FC9ED94C}" presName="vert1" presStyleCnt="0"/>
      <dgm:spPr/>
    </dgm:pt>
    <dgm:pt modelId="{E5BA476D-D49C-814B-9124-1B999F8E6C4E}" type="pres">
      <dgm:prSet presAssocID="{F218791A-6F3A-47B4-9FD9-4979C67FCA02}" presName="thickLine" presStyleLbl="alignNode1" presStyleIdx="2" presStyleCnt="5"/>
      <dgm:spPr/>
    </dgm:pt>
    <dgm:pt modelId="{330127B5-8C04-5D49-969F-02D160529480}" type="pres">
      <dgm:prSet presAssocID="{F218791A-6F3A-47B4-9FD9-4979C67FCA02}" presName="horz1" presStyleCnt="0"/>
      <dgm:spPr/>
    </dgm:pt>
    <dgm:pt modelId="{EEDA52BD-9C21-654D-A6A7-FCE94DC824B3}" type="pres">
      <dgm:prSet presAssocID="{F218791A-6F3A-47B4-9FD9-4979C67FCA02}" presName="tx1" presStyleLbl="revTx" presStyleIdx="2" presStyleCnt="5" custScaleY="166219"/>
      <dgm:spPr/>
    </dgm:pt>
    <dgm:pt modelId="{78F853FE-8BB7-8C45-97B2-4C5D17791C42}" type="pres">
      <dgm:prSet presAssocID="{F218791A-6F3A-47B4-9FD9-4979C67FCA02}" presName="vert1" presStyleCnt="0"/>
      <dgm:spPr/>
    </dgm:pt>
    <dgm:pt modelId="{80B67AF0-9987-1844-BBF2-A662708F3E77}" type="pres">
      <dgm:prSet presAssocID="{7C1A1588-C22C-4E28-8087-EE77BE84A662}" presName="thickLine" presStyleLbl="alignNode1" presStyleIdx="3" presStyleCnt="5"/>
      <dgm:spPr/>
    </dgm:pt>
    <dgm:pt modelId="{0AD6991D-DBCD-9D43-ADB2-3B1BD4702C76}" type="pres">
      <dgm:prSet presAssocID="{7C1A1588-C22C-4E28-8087-EE77BE84A662}" presName="horz1" presStyleCnt="0"/>
      <dgm:spPr/>
    </dgm:pt>
    <dgm:pt modelId="{9226BC64-34C5-7B44-99C0-BE8B2923DD1A}" type="pres">
      <dgm:prSet presAssocID="{7C1A1588-C22C-4E28-8087-EE77BE84A662}" presName="tx1" presStyleLbl="revTx" presStyleIdx="3" presStyleCnt="5" custScaleY="162387"/>
      <dgm:spPr/>
    </dgm:pt>
    <dgm:pt modelId="{234FE890-31DF-7042-B958-CB87242C7E70}" type="pres">
      <dgm:prSet presAssocID="{7C1A1588-C22C-4E28-8087-EE77BE84A662}" presName="vert1" presStyleCnt="0"/>
      <dgm:spPr/>
    </dgm:pt>
    <dgm:pt modelId="{DEA856AC-FC22-A14B-8819-CD4413F85231}" type="pres">
      <dgm:prSet presAssocID="{DF874EA6-2677-4E6E-9E27-67C81C969864}" presName="thickLine" presStyleLbl="alignNode1" presStyleIdx="4" presStyleCnt="5"/>
      <dgm:spPr/>
    </dgm:pt>
    <dgm:pt modelId="{885CB4DA-694C-E94B-BA4B-ACDBE3745E63}" type="pres">
      <dgm:prSet presAssocID="{DF874EA6-2677-4E6E-9E27-67C81C969864}" presName="horz1" presStyleCnt="0"/>
      <dgm:spPr/>
    </dgm:pt>
    <dgm:pt modelId="{3E7E7F4B-7DA0-1D47-A704-A3867E5EDDB5}" type="pres">
      <dgm:prSet presAssocID="{DF874EA6-2677-4E6E-9E27-67C81C969864}" presName="tx1" presStyleLbl="revTx" presStyleIdx="4" presStyleCnt="5" custScaleY="172655"/>
      <dgm:spPr/>
    </dgm:pt>
    <dgm:pt modelId="{DEEDEA2A-32C9-D04E-A4BB-742CC5B1B0CC}" type="pres">
      <dgm:prSet presAssocID="{DF874EA6-2677-4E6E-9E27-67C81C969864}" presName="vert1" presStyleCnt="0"/>
      <dgm:spPr/>
    </dgm:pt>
  </dgm:ptLst>
  <dgm:cxnLst>
    <dgm:cxn modelId="{8803C00A-FDFF-9241-A0ED-1161065446C1}" type="presOf" srcId="{7B928742-8B57-407E-A38B-20A1B6E3954E}" destId="{EE904DC8-5875-0F43-8BF3-97A116549003}" srcOrd="0" destOrd="0" presId="urn:microsoft.com/office/officeart/2008/layout/LinedList"/>
    <dgm:cxn modelId="{F5445B16-F7EE-4276-BF74-1811294F3D97}" srcId="{16397819-2363-4786-9F76-64C826543CB4}" destId="{5034A00B-DB08-471D-BAF1-93B7FC9ED94C}" srcOrd="1" destOrd="0" parTransId="{AF569C36-5EBC-442F-8CAD-2E86C5906A55}" sibTransId="{6F0ED485-3F68-4A3C-8A8B-2B71D1173CE0}"/>
    <dgm:cxn modelId="{BA9E641D-0218-4F0D-A37A-4495AEADB930}" srcId="{16397819-2363-4786-9F76-64C826543CB4}" destId="{F218791A-6F3A-47B4-9FD9-4979C67FCA02}" srcOrd="2" destOrd="0" parTransId="{0802B4FE-9401-4D3D-AB5A-26257780DA93}" sibTransId="{494F32FE-BD16-4128-A554-05D2EA2D2494}"/>
    <dgm:cxn modelId="{68BF8D42-DB5E-5C4A-86AD-2186F8B124D9}" type="presOf" srcId="{16397819-2363-4786-9F76-64C826543CB4}" destId="{5C733635-2521-A343-9478-8BD94D09C7FC}" srcOrd="0" destOrd="0" presId="urn:microsoft.com/office/officeart/2008/layout/LinedList"/>
    <dgm:cxn modelId="{2F809F4E-7672-174C-8725-945C8B9E2B1F}" type="presOf" srcId="{7C1A1588-C22C-4E28-8087-EE77BE84A662}" destId="{9226BC64-34C5-7B44-99C0-BE8B2923DD1A}" srcOrd="0" destOrd="0" presId="urn:microsoft.com/office/officeart/2008/layout/LinedList"/>
    <dgm:cxn modelId="{24194881-81BB-4942-A03A-11A32A48DDE8}" type="presOf" srcId="{F218791A-6F3A-47B4-9FD9-4979C67FCA02}" destId="{EEDA52BD-9C21-654D-A6A7-FCE94DC824B3}" srcOrd="0" destOrd="0" presId="urn:microsoft.com/office/officeart/2008/layout/LinedList"/>
    <dgm:cxn modelId="{8B5C0E8F-6128-C84F-9F8E-AC072EC8704A}" type="presOf" srcId="{DF874EA6-2677-4E6E-9E27-67C81C969864}" destId="{3E7E7F4B-7DA0-1D47-A704-A3867E5EDDB5}" srcOrd="0" destOrd="0" presId="urn:microsoft.com/office/officeart/2008/layout/LinedList"/>
    <dgm:cxn modelId="{7B9AAD99-8570-417C-8558-77F10046FDE2}" srcId="{16397819-2363-4786-9F76-64C826543CB4}" destId="{7B928742-8B57-407E-A38B-20A1B6E3954E}" srcOrd="0" destOrd="0" parTransId="{40051EBC-0042-4B9F-BAD8-6B3CB3DB1C8E}" sibTransId="{71667D12-1300-4C16-8660-9F85289D425E}"/>
    <dgm:cxn modelId="{251EC9BD-CF63-E548-A20C-ABA994146F00}" type="presOf" srcId="{5034A00B-DB08-471D-BAF1-93B7FC9ED94C}" destId="{7C35ABB0-CB42-4F4D-BFA7-78C849064CB7}" srcOrd="0" destOrd="0" presId="urn:microsoft.com/office/officeart/2008/layout/LinedList"/>
    <dgm:cxn modelId="{B8EEACC6-94A9-4A93-B08E-4A79F5762D94}" srcId="{16397819-2363-4786-9F76-64C826543CB4}" destId="{7C1A1588-C22C-4E28-8087-EE77BE84A662}" srcOrd="3" destOrd="0" parTransId="{A7C7D535-6F8E-4414-B71B-5D6D1311A8A0}" sibTransId="{0DCA33BF-D899-4A26-8078-A32C628FA914}"/>
    <dgm:cxn modelId="{DE44CCFF-61D1-4063-B93A-0009227A6FBE}" srcId="{16397819-2363-4786-9F76-64C826543CB4}" destId="{DF874EA6-2677-4E6E-9E27-67C81C969864}" srcOrd="4" destOrd="0" parTransId="{E414342D-9630-47BF-93DB-016377B013DC}" sibTransId="{80E3C4D8-EF69-42A1-8D61-D937694B52AC}"/>
    <dgm:cxn modelId="{97C7D25B-FF24-E044-A35C-A5BB65163333}" type="presParOf" srcId="{5C733635-2521-A343-9478-8BD94D09C7FC}" destId="{7241A155-A37B-A94F-BF71-435FEFF20FD3}" srcOrd="0" destOrd="0" presId="urn:microsoft.com/office/officeart/2008/layout/LinedList"/>
    <dgm:cxn modelId="{4FA4E232-95EB-334A-888D-ED0C34907DB7}" type="presParOf" srcId="{5C733635-2521-A343-9478-8BD94D09C7FC}" destId="{AA0B2AA4-BB21-E746-896D-25DE0EB523C3}" srcOrd="1" destOrd="0" presId="urn:microsoft.com/office/officeart/2008/layout/LinedList"/>
    <dgm:cxn modelId="{384F94BC-6639-A84A-ACA5-1BC410546AA3}" type="presParOf" srcId="{AA0B2AA4-BB21-E746-896D-25DE0EB523C3}" destId="{EE904DC8-5875-0F43-8BF3-97A116549003}" srcOrd="0" destOrd="0" presId="urn:microsoft.com/office/officeart/2008/layout/LinedList"/>
    <dgm:cxn modelId="{1D745A27-D83F-AF42-ADF4-78FB16324683}" type="presParOf" srcId="{AA0B2AA4-BB21-E746-896D-25DE0EB523C3}" destId="{70768651-187B-3746-8BA9-7A680BC43D8B}" srcOrd="1" destOrd="0" presId="urn:microsoft.com/office/officeart/2008/layout/LinedList"/>
    <dgm:cxn modelId="{6E0F08EF-25FB-7447-B8EE-DA7CD32D4E1C}" type="presParOf" srcId="{5C733635-2521-A343-9478-8BD94D09C7FC}" destId="{63ECF58D-FE86-6540-84F4-59AA969FDFF3}" srcOrd="2" destOrd="0" presId="urn:microsoft.com/office/officeart/2008/layout/LinedList"/>
    <dgm:cxn modelId="{B1B74BD0-8487-BB41-97CC-45F8E339FAD2}" type="presParOf" srcId="{5C733635-2521-A343-9478-8BD94D09C7FC}" destId="{28F9DA6A-60EE-8C40-8ECC-8DB41EC455C5}" srcOrd="3" destOrd="0" presId="urn:microsoft.com/office/officeart/2008/layout/LinedList"/>
    <dgm:cxn modelId="{4E1EA38B-3626-6349-A3FA-26C68C7B55AA}" type="presParOf" srcId="{28F9DA6A-60EE-8C40-8ECC-8DB41EC455C5}" destId="{7C35ABB0-CB42-4F4D-BFA7-78C849064CB7}" srcOrd="0" destOrd="0" presId="urn:microsoft.com/office/officeart/2008/layout/LinedList"/>
    <dgm:cxn modelId="{994DA0F6-A1C9-D348-B224-0387E67D42C6}" type="presParOf" srcId="{28F9DA6A-60EE-8C40-8ECC-8DB41EC455C5}" destId="{BE688917-9F0A-1248-9EB1-177734C7A1F2}" srcOrd="1" destOrd="0" presId="urn:microsoft.com/office/officeart/2008/layout/LinedList"/>
    <dgm:cxn modelId="{67BAC3D3-F5CA-BB4A-ADFC-40B3C2D305FC}" type="presParOf" srcId="{5C733635-2521-A343-9478-8BD94D09C7FC}" destId="{E5BA476D-D49C-814B-9124-1B999F8E6C4E}" srcOrd="4" destOrd="0" presId="urn:microsoft.com/office/officeart/2008/layout/LinedList"/>
    <dgm:cxn modelId="{B33EB062-0BFE-FD4A-8BD3-36298ABB34A0}" type="presParOf" srcId="{5C733635-2521-A343-9478-8BD94D09C7FC}" destId="{330127B5-8C04-5D49-969F-02D160529480}" srcOrd="5" destOrd="0" presId="urn:microsoft.com/office/officeart/2008/layout/LinedList"/>
    <dgm:cxn modelId="{90C57DAC-47BC-184F-A107-4E9671324E03}" type="presParOf" srcId="{330127B5-8C04-5D49-969F-02D160529480}" destId="{EEDA52BD-9C21-654D-A6A7-FCE94DC824B3}" srcOrd="0" destOrd="0" presId="urn:microsoft.com/office/officeart/2008/layout/LinedList"/>
    <dgm:cxn modelId="{74799F65-34E7-6E44-B7B0-371F8FD4574E}" type="presParOf" srcId="{330127B5-8C04-5D49-969F-02D160529480}" destId="{78F853FE-8BB7-8C45-97B2-4C5D17791C42}" srcOrd="1" destOrd="0" presId="urn:microsoft.com/office/officeart/2008/layout/LinedList"/>
    <dgm:cxn modelId="{27449495-B76D-D54B-97C4-F80A9FAE962D}" type="presParOf" srcId="{5C733635-2521-A343-9478-8BD94D09C7FC}" destId="{80B67AF0-9987-1844-BBF2-A662708F3E77}" srcOrd="6" destOrd="0" presId="urn:microsoft.com/office/officeart/2008/layout/LinedList"/>
    <dgm:cxn modelId="{1DF9E4C7-CB10-AE41-B660-32DEE4374FF7}" type="presParOf" srcId="{5C733635-2521-A343-9478-8BD94D09C7FC}" destId="{0AD6991D-DBCD-9D43-ADB2-3B1BD4702C76}" srcOrd="7" destOrd="0" presId="urn:microsoft.com/office/officeart/2008/layout/LinedList"/>
    <dgm:cxn modelId="{3EC73786-03BA-6C45-8D21-61CD6A72870D}" type="presParOf" srcId="{0AD6991D-DBCD-9D43-ADB2-3B1BD4702C76}" destId="{9226BC64-34C5-7B44-99C0-BE8B2923DD1A}" srcOrd="0" destOrd="0" presId="urn:microsoft.com/office/officeart/2008/layout/LinedList"/>
    <dgm:cxn modelId="{41915C01-08E8-BF44-85C2-A9FA5B9EB354}" type="presParOf" srcId="{0AD6991D-DBCD-9D43-ADB2-3B1BD4702C76}" destId="{234FE890-31DF-7042-B958-CB87242C7E70}" srcOrd="1" destOrd="0" presId="urn:microsoft.com/office/officeart/2008/layout/LinedList"/>
    <dgm:cxn modelId="{16C68CF3-C0BE-734E-A63B-B28F6B64A047}" type="presParOf" srcId="{5C733635-2521-A343-9478-8BD94D09C7FC}" destId="{DEA856AC-FC22-A14B-8819-CD4413F85231}" srcOrd="8" destOrd="0" presId="urn:microsoft.com/office/officeart/2008/layout/LinedList"/>
    <dgm:cxn modelId="{EE134EA0-AA14-BA4F-9C86-7F6C10A35D7F}" type="presParOf" srcId="{5C733635-2521-A343-9478-8BD94D09C7FC}" destId="{885CB4DA-694C-E94B-BA4B-ACDBE3745E63}" srcOrd="9" destOrd="0" presId="urn:microsoft.com/office/officeart/2008/layout/LinedList"/>
    <dgm:cxn modelId="{ECAA21BC-79DA-1C42-BD63-02FBB3731551}" type="presParOf" srcId="{885CB4DA-694C-E94B-BA4B-ACDBE3745E63}" destId="{3E7E7F4B-7DA0-1D47-A704-A3867E5EDDB5}" srcOrd="0" destOrd="0" presId="urn:microsoft.com/office/officeart/2008/layout/LinedList"/>
    <dgm:cxn modelId="{4E359A50-D47B-354E-B4C0-7DFBFADE49CD}" type="presParOf" srcId="{885CB4DA-694C-E94B-BA4B-ACDBE3745E63}" destId="{DEEDEA2A-32C9-D04E-A4BB-742CC5B1B0C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B624F2-27CF-45B7-B596-C497687A4F9B}" type="doc">
      <dgm:prSet loTypeId="urn:microsoft.com/office/officeart/2005/8/layout/vList2" loCatId="list" qsTypeId="urn:microsoft.com/office/officeart/2005/8/quickstyle/simple1#5" qsCatId="simple" csTypeId="urn:microsoft.com/office/officeart/2005/8/colors/colorful5#1" csCatId="colorful" phldr="1"/>
      <dgm:spPr/>
      <dgm:t>
        <a:bodyPr/>
        <a:lstStyle/>
        <a:p>
          <a:endParaRPr lang="en-US"/>
        </a:p>
      </dgm:t>
    </dgm:pt>
    <dgm:pt modelId="{42E7AD06-D860-47FB-A51D-197BEB2CEFE2}">
      <dgm:prSet custT="1"/>
      <dgm:spPr/>
      <dgm:t>
        <a:bodyPr/>
        <a:lstStyle/>
        <a:p>
          <a:r>
            <a:rPr lang="en-GB" sz="2800" dirty="0"/>
            <a:t>Ask yourself:</a:t>
          </a:r>
          <a:endParaRPr lang="en-US" sz="2800" dirty="0"/>
        </a:p>
      </dgm:t>
    </dgm:pt>
    <dgm:pt modelId="{528A1145-2CE5-4AA9-BE68-9FFF0C6C5741}" type="parTrans" cxnId="{5CA5E17F-3B35-41E9-A77A-B0FE0683DE23}">
      <dgm:prSet/>
      <dgm:spPr/>
      <dgm:t>
        <a:bodyPr/>
        <a:lstStyle/>
        <a:p>
          <a:endParaRPr lang="en-US"/>
        </a:p>
      </dgm:t>
    </dgm:pt>
    <dgm:pt modelId="{8C7293AA-F9A9-4889-92DE-D6DDD519FBCB}" type="sibTrans" cxnId="{5CA5E17F-3B35-41E9-A77A-B0FE0683DE23}">
      <dgm:prSet/>
      <dgm:spPr/>
      <dgm:t>
        <a:bodyPr/>
        <a:lstStyle/>
        <a:p>
          <a:endParaRPr lang="en-US"/>
        </a:p>
      </dgm:t>
    </dgm:pt>
    <dgm:pt modelId="{59E35F44-1230-4363-A7F9-F141A31B6CE0}">
      <dgm:prSet/>
      <dgm:spPr/>
      <dgm:t>
        <a:bodyPr/>
        <a:lstStyle/>
        <a:p>
          <a:r>
            <a:rPr lang="en-GB" b="1" dirty="0"/>
            <a:t>What</a:t>
          </a:r>
          <a:r>
            <a:rPr lang="en-GB" dirty="0"/>
            <a:t> am I hoping to achieve by using this technology?</a:t>
          </a:r>
          <a:endParaRPr lang="en-US" dirty="0"/>
        </a:p>
      </dgm:t>
    </dgm:pt>
    <dgm:pt modelId="{0471FF0F-ABC0-48F0-8870-CA5CD92611A3}" type="parTrans" cxnId="{119EC123-7D09-40BC-8AD9-CED96C8B37AE}">
      <dgm:prSet/>
      <dgm:spPr/>
      <dgm:t>
        <a:bodyPr/>
        <a:lstStyle/>
        <a:p>
          <a:endParaRPr lang="en-US"/>
        </a:p>
      </dgm:t>
    </dgm:pt>
    <dgm:pt modelId="{8FF41BF5-8920-47D0-9D76-BDC54F0D8854}" type="sibTrans" cxnId="{119EC123-7D09-40BC-8AD9-CED96C8B37AE}">
      <dgm:prSet/>
      <dgm:spPr/>
      <dgm:t>
        <a:bodyPr/>
        <a:lstStyle/>
        <a:p>
          <a:endParaRPr lang="en-US"/>
        </a:p>
      </dgm:t>
    </dgm:pt>
    <dgm:pt modelId="{DF28F03B-9F01-473C-A64E-2BDD828092C8}">
      <dgm:prSet/>
      <dgm:spPr/>
      <dgm:t>
        <a:bodyPr/>
        <a:lstStyle/>
        <a:p>
          <a:r>
            <a:rPr lang="en-GB" b="1" dirty="0"/>
            <a:t>How </a:t>
          </a:r>
          <a:r>
            <a:rPr lang="en-GB" dirty="0"/>
            <a:t>will it make a difference to my learners’ learning?</a:t>
          </a:r>
          <a:endParaRPr lang="en-US" dirty="0"/>
        </a:p>
      </dgm:t>
    </dgm:pt>
    <dgm:pt modelId="{63A82F07-8005-4902-9259-0850D5DDA3E3}" type="parTrans" cxnId="{C57A7B90-FCDA-4D69-902B-14514AE89C08}">
      <dgm:prSet/>
      <dgm:spPr/>
      <dgm:t>
        <a:bodyPr/>
        <a:lstStyle/>
        <a:p>
          <a:endParaRPr lang="en-US"/>
        </a:p>
      </dgm:t>
    </dgm:pt>
    <dgm:pt modelId="{0E638E21-5E0E-4D3B-870E-B3E03C0F8200}" type="sibTrans" cxnId="{C57A7B90-FCDA-4D69-902B-14514AE89C08}">
      <dgm:prSet/>
      <dgm:spPr/>
      <dgm:t>
        <a:bodyPr/>
        <a:lstStyle/>
        <a:p>
          <a:endParaRPr lang="en-US"/>
        </a:p>
      </dgm:t>
    </dgm:pt>
    <dgm:pt modelId="{63C0A56D-B7CF-4FA0-8FC7-A73D2B16E546}">
      <dgm:prSet/>
      <dgm:spPr/>
      <dgm:t>
        <a:bodyPr/>
        <a:lstStyle/>
        <a:p>
          <a:r>
            <a:rPr lang="en-GB" b="1" dirty="0"/>
            <a:t>Why</a:t>
          </a:r>
          <a:r>
            <a:rPr lang="en-GB" dirty="0"/>
            <a:t> is it preferable to </a:t>
          </a:r>
          <a:r>
            <a:rPr lang="en-GB" b="1" i="1" dirty="0"/>
            <a:t>not</a:t>
          </a:r>
          <a:r>
            <a:rPr lang="en-GB" dirty="0"/>
            <a:t> using technology?</a:t>
          </a:r>
          <a:endParaRPr lang="en-US" dirty="0"/>
        </a:p>
      </dgm:t>
    </dgm:pt>
    <dgm:pt modelId="{3866A9CC-D97D-4AC9-B351-4018353AE503}" type="parTrans" cxnId="{21A64078-55BF-4007-A4E5-0BAFB26ECC7E}">
      <dgm:prSet/>
      <dgm:spPr/>
      <dgm:t>
        <a:bodyPr/>
        <a:lstStyle/>
        <a:p>
          <a:endParaRPr lang="en-US"/>
        </a:p>
      </dgm:t>
    </dgm:pt>
    <dgm:pt modelId="{9BBFAACB-527F-46D9-88C6-6E1F41E22E47}" type="sibTrans" cxnId="{21A64078-55BF-4007-A4E5-0BAFB26ECC7E}">
      <dgm:prSet/>
      <dgm:spPr/>
      <dgm:t>
        <a:bodyPr/>
        <a:lstStyle/>
        <a:p>
          <a:endParaRPr lang="en-US"/>
        </a:p>
      </dgm:t>
    </dgm:pt>
    <dgm:pt modelId="{60EB41F6-657E-4AA6-B55F-130878088E46}">
      <dgm:prSet/>
      <dgm:spPr/>
      <dgm:t>
        <a:bodyPr/>
        <a:lstStyle/>
        <a:p>
          <a:r>
            <a:rPr lang="en-GB" b="1" dirty="0"/>
            <a:t>How</a:t>
          </a:r>
          <a:r>
            <a:rPr lang="en-GB" dirty="0"/>
            <a:t> equipped are my students and I to use this technology?</a:t>
          </a:r>
          <a:endParaRPr lang="en-US" dirty="0"/>
        </a:p>
      </dgm:t>
    </dgm:pt>
    <dgm:pt modelId="{B354E4FE-6269-4160-9CE5-CC3BC53A65EB}" type="parTrans" cxnId="{66D72C08-D4D1-4F9E-8E2D-C15CC69DBC97}">
      <dgm:prSet/>
      <dgm:spPr/>
      <dgm:t>
        <a:bodyPr/>
        <a:lstStyle/>
        <a:p>
          <a:endParaRPr lang="en-US"/>
        </a:p>
      </dgm:t>
    </dgm:pt>
    <dgm:pt modelId="{8B402FE2-F62B-45A8-BE65-754A411A516E}" type="sibTrans" cxnId="{66D72C08-D4D1-4F9E-8E2D-C15CC69DBC97}">
      <dgm:prSet/>
      <dgm:spPr/>
      <dgm:t>
        <a:bodyPr/>
        <a:lstStyle/>
        <a:p>
          <a:endParaRPr lang="en-US"/>
        </a:p>
      </dgm:t>
    </dgm:pt>
    <dgm:pt modelId="{45DE78EF-3D82-4D16-957B-C7AEFEC256AF}">
      <dgm:prSet/>
      <dgm:spPr/>
      <dgm:t>
        <a:bodyPr/>
        <a:lstStyle/>
        <a:p>
          <a:r>
            <a:rPr lang="en-GB" b="1" dirty="0"/>
            <a:t>How</a:t>
          </a:r>
          <a:r>
            <a:rPr lang="en-GB" dirty="0"/>
            <a:t> much time do I have to invest in making it work?</a:t>
          </a:r>
          <a:endParaRPr lang="en-US" dirty="0"/>
        </a:p>
      </dgm:t>
    </dgm:pt>
    <dgm:pt modelId="{92E49438-9B9C-4289-B339-6E84B6AB3ADB}" type="parTrans" cxnId="{15A289AA-9C89-4EA5-9B0B-47E833EA684F}">
      <dgm:prSet/>
      <dgm:spPr/>
      <dgm:t>
        <a:bodyPr/>
        <a:lstStyle/>
        <a:p>
          <a:endParaRPr lang="en-US"/>
        </a:p>
      </dgm:t>
    </dgm:pt>
    <dgm:pt modelId="{164B5DCD-673B-4C5D-A205-2C427128AE70}" type="sibTrans" cxnId="{15A289AA-9C89-4EA5-9B0B-47E833EA684F}">
      <dgm:prSet/>
      <dgm:spPr/>
      <dgm:t>
        <a:bodyPr/>
        <a:lstStyle/>
        <a:p>
          <a:endParaRPr lang="en-US"/>
        </a:p>
      </dgm:t>
    </dgm:pt>
    <dgm:pt modelId="{4A287203-7DBE-3049-B829-8DE591756404}" type="pres">
      <dgm:prSet presAssocID="{F3B624F2-27CF-45B7-B596-C497687A4F9B}" presName="linear" presStyleCnt="0">
        <dgm:presLayoutVars>
          <dgm:animLvl val="lvl"/>
          <dgm:resizeHandles val="exact"/>
        </dgm:presLayoutVars>
      </dgm:prSet>
      <dgm:spPr/>
    </dgm:pt>
    <dgm:pt modelId="{4100C5F6-A72E-824C-875D-1C096D39AD24}" type="pres">
      <dgm:prSet presAssocID="{42E7AD06-D860-47FB-A51D-197BEB2CEFE2}" presName="parentText" presStyleLbl="node1" presStyleIdx="0" presStyleCnt="1">
        <dgm:presLayoutVars>
          <dgm:chMax val="0"/>
          <dgm:bulletEnabled val="1"/>
        </dgm:presLayoutVars>
      </dgm:prSet>
      <dgm:spPr/>
    </dgm:pt>
    <dgm:pt modelId="{9CF8584C-1E15-104E-9375-8DD187A66AFD}" type="pres">
      <dgm:prSet presAssocID="{42E7AD06-D860-47FB-A51D-197BEB2CEFE2}" presName="childText" presStyleLbl="revTx" presStyleIdx="0" presStyleCnt="1">
        <dgm:presLayoutVars>
          <dgm:bulletEnabled val="1"/>
        </dgm:presLayoutVars>
      </dgm:prSet>
      <dgm:spPr/>
    </dgm:pt>
  </dgm:ptLst>
  <dgm:cxnLst>
    <dgm:cxn modelId="{66D72C08-D4D1-4F9E-8E2D-C15CC69DBC97}" srcId="{42E7AD06-D860-47FB-A51D-197BEB2CEFE2}" destId="{60EB41F6-657E-4AA6-B55F-130878088E46}" srcOrd="3" destOrd="0" parTransId="{B354E4FE-6269-4160-9CE5-CC3BC53A65EB}" sibTransId="{8B402FE2-F62B-45A8-BE65-754A411A516E}"/>
    <dgm:cxn modelId="{6429720D-E093-7F49-960E-D9739339BB34}" type="presOf" srcId="{45DE78EF-3D82-4D16-957B-C7AEFEC256AF}" destId="{9CF8584C-1E15-104E-9375-8DD187A66AFD}" srcOrd="0" destOrd="4" presId="urn:microsoft.com/office/officeart/2005/8/layout/vList2"/>
    <dgm:cxn modelId="{462D5D13-DCDF-AD4C-A972-0529FFF5280E}" type="presOf" srcId="{60EB41F6-657E-4AA6-B55F-130878088E46}" destId="{9CF8584C-1E15-104E-9375-8DD187A66AFD}" srcOrd="0" destOrd="3" presId="urn:microsoft.com/office/officeart/2005/8/layout/vList2"/>
    <dgm:cxn modelId="{119EC123-7D09-40BC-8AD9-CED96C8B37AE}" srcId="{42E7AD06-D860-47FB-A51D-197BEB2CEFE2}" destId="{59E35F44-1230-4363-A7F9-F141A31B6CE0}" srcOrd="0" destOrd="0" parTransId="{0471FF0F-ABC0-48F0-8870-CA5CD92611A3}" sibTransId="{8FF41BF5-8920-47D0-9D76-BDC54F0D8854}"/>
    <dgm:cxn modelId="{4D7AF661-E530-364D-A720-77423F3961F2}" type="presOf" srcId="{59E35F44-1230-4363-A7F9-F141A31B6CE0}" destId="{9CF8584C-1E15-104E-9375-8DD187A66AFD}" srcOrd="0" destOrd="0" presId="urn:microsoft.com/office/officeart/2005/8/layout/vList2"/>
    <dgm:cxn modelId="{BE18FD6C-3624-3B42-9B18-05BB87629B5B}" type="presOf" srcId="{F3B624F2-27CF-45B7-B596-C497687A4F9B}" destId="{4A287203-7DBE-3049-B829-8DE591756404}" srcOrd="0" destOrd="0" presId="urn:microsoft.com/office/officeart/2005/8/layout/vList2"/>
    <dgm:cxn modelId="{21A64078-55BF-4007-A4E5-0BAFB26ECC7E}" srcId="{42E7AD06-D860-47FB-A51D-197BEB2CEFE2}" destId="{63C0A56D-B7CF-4FA0-8FC7-A73D2B16E546}" srcOrd="2" destOrd="0" parTransId="{3866A9CC-D97D-4AC9-B351-4018353AE503}" sibTransId="{9BBFAACB-527F-46D9-88C6-6E1F41E22E47}"/>
    <dgm:cxn modelId="{5CA5E17F-3B35-41E9-A77A-B0FE0683DE23}" srcId="{F3B624F2-27CF-45B7-B596-C497687A4F9B}" destId="{42E7AD06-D860-47FB-A51D-197BEB2CEFE2}" srcOrd="0" destOrd="0" parTransId="{528A1145-2CE5-4AA9-BE68-9FFF0C6C5741}" sibTransId="{8C7293AA-F9A9-4889-92DE-D6DDD519FBCB}"/>
    <dgm:cxn modelId="{C57A7B90-FCDA-4D69-902B-14514AE89C08}" srcId="{42E7AD06-D860-47FB-A51D-197BEB2CEFE2}" destId="{DF28F03B-9F01-473C-A64E-2BDD828092C8}" srcOrd="1" destOrd="0" parTransId="{63A82F07-8005-4902-9259-0850D5DDA3E3}" sibTransId="{0E638E21-5E0E-4D3B-870E-B3E03C0F8200}"/>
    <dgm:cxn modelId="{4BC80E91-E85A-5F40-8893-991BE96F8BD4}" type="presOf" srcId="{DF28F03B-9F01-473C-A64E-2BDD828092C8}" destId="{9CF8584C-1E15-104E-9375-8DD187A66AFD}" srcOrd="0" destOrd="1" presId="urn:microsoft.com/office/officeart/2005/8/layout/vList2"/>
    <dgm:cxn modelId="{15A289AA-9C89-4EA5-9B0B-47E833EA684F}" srcId="{42E7AD06-D860-47FB-A51D-197BEB2CEFE2}" destId="{45DE78EF-3D82-4D16-957B-C7AEFEC256AF}" srcOrd="4" destOrd="0" parTransId="{92E49438-9B9C-4289-B339-6E84B6AB3ADB}" sibTransId="{164B5DCD-673B-4C5D-A205-2C427128AE70}"/>
    <dgm:cxn modelId="{73D786C5-DEB0-AE4F-A519-7FEE9FD14C2A}" type="presOf" srcId="{42E7AD06-D860-47FB-A51D-197BEB2CEFE2}" destId="{4100C5F6-A72E-824C-875D-1C096D39AD24}" srcOrd="0" destOrd="0" presId="urn:microsoft.com/office/officeart/2005/8/layout/vList2"/>
    <dgm:cxn modelId="{CE60D6E9-A67C-BF45-833A-1CBFA2460E29}" type="presOf" srcId="{63C0A56D-B7CF-4FA0-8FC7-A73D2B16E546}" destId="{9CF8584C-1E15-104E-9375-8DD187A66AFD}" srcOrd="0" destOrd="2" presId="urn:microsoft.com/office/officeart/2005/8/layout/vList2"/>
    <dgm:cxn modelId="{7EF289FB-BAA6-684E-B861-B10E877B0157}" type="presParOf" srcId="{4A287203-7DBE-3049-B829-8DE591756404}" destId="{4100C5F6-A72E-824C-875D-1C096D39AD24}" srcOrd="0" destOrd="0" presId="urn:microsoft.com/office/officeart/2005/8/layout/vList2"/>
    <dgm:cxn modelId="{52203BF0-5EA6-F745-98C9-106D6FE2D1D6}" type="presParOf" srcId="{4A287203-7DBE-3049-B829-8DE591756404}" destId="{9CF8584C-1E15-104E-9375-8DD187A66AF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6087B5-20F3-4857-994B-260A20EC327B}" type="doc">
      <dgm:prSet loTypeId="urn:microsoft.com/office/officeart/2005/8/layout/arrow5" loCatId="relationship" qsTypeId="urn:microsoft.com/office/officeart/2005/8/quickstyle/simple1#6" qsCatId="simple" csTypeId="urn:microsoft.com/office/officeart/2005/8/colors/colorful1#1" csCatId="colorful" phldr="1"/>
      <dgm:spPr/>
      <dgm:t>
        <a:bodyPr/>
        <a:lstStyle/>
        <a:p>
          <a:endParaRPr lang="en-US"/>
        </a:p>
      </dgm:t>
    </dgm:pt>
    <dgm:pt modelId="{D59ECCB7-2A55-4A21-A1B3-C13F9CEE8AB4}">
      <dgm:prSet/>
      <dgm:spPr/>
      <dgm:t>
        <a:bodyPr/>
        <a:lstStyle/>
        <a:p>
          <a:r>
            <a:rPr lang="en-GB" b="1" dirty="0">
              <a:solidFill>
                <a:schemeClr val="tx1"/>
              </a:solidFill>
            </a:rPr>
            <a:t>Content Knowledge (CK)</a:t>
          </a:r>
          <a:r>
            <a:rPr lang="en-GB" dirty="0">
              <a:solidFill>
                <a:schemeClr val="tx1"/>
              </a:solidFill>
            </a:rPr>
            <a:t>—What are you teaching and what is your own knowledge of the subject? </a:t>
          </a:r>
          <a:endParaRPr lang="en-US" dirty="0">
            <a:solidFill>
              <a:schemeClr val="tx1"/>
            </a:solidFill>
          </a:endParaRPr>
        </a:p>
      </dgm:t>
    </dgm:pt>
    <dgm:pt modelId="{EC19C92D-9077-46A4-90E6-FD5ED1EDE76A}" type="parTrans" cxnId="{BBC3B070-29E1-4500-A921-28317B009776}">
      <dgm:prSet/>
      <dgm:spPr/>
      <dgm:t>
        <a:bodyPr/>
        <a:lstStyle/>
        <a:p>
          <a:endParaRPr lang="en-US"/>
        </a:p>
      </dgm:t>
    </dgm:pt>
    <dgm:pt modelId="{3FB9DC11-FF4E-4D6A-BCB6-00A4356BB7B8}" type="sibTrans" cxnId="{BBC3B070-29E1-4500-A921-28317B009776}">
      <dgm:prSet/>
      <dgm:spPr/>
      <dgm:t>
        <a:bodyPr/>
        <a:lstStyle/>
        <a:p>
          <a:endParaRPr lang="en-US"/>
        </a:p>
      </dgm:t>
    </dgm:pt>
    <dgm:pt modelId="{371B3D66-ADCA-40EE-886D-9623D757D262}">
      <dgm:prSet/>
      <dgm:spPr/>
      <dgm:t>
        <a:bodyPr/>
        <a:lstStyle/>
        <a:p>
          <a:r>
            <a:rPr lang="en-GB" b="1" dirty="0">
              <a:solidFill>
                <a:schemeClr val="tx1"/>
              </a:solidFill>
            </a:rPr>
            <a:t>Pedagogical Knowledge (PK)</a:t>
          </a:r>
          <a:r>
            <a:rPr lang="en-GB" dirty="0">
              <a:solidFill>
                <a:schemeClr val="tx1"/>
              </a:solidFill>
            </a:rPr>
            <a:t>—How do your students learn best and what instructional strategies do you need to meet their needs and the requirements of the lesson plan? </a:t>
          </a:r>
          <a:endParaRPr lang="en-US" dirty="0">
            <a:solidFill>
              <a:schemeClr val="tx1"/>
            </a:solidFill>
          </a:endParaRPr>
        </a:p>
      </dgm:t>
    </dgm:pt>
    <dgm:pt modelId="{ABF4BC3E-326D-4353-B854-AB8E5D4908E4}" type="parTrans" cxnId="{22DDF9A5-8D2D-41F2-8B65-A1D7560E61DF}">
      <dgm:prSet/>
      <dgm:spPr/>
      <dgm:t>
        <a:bodyPr/>
        <a:lstStyle/>
        <a:p>
          <a:endParaRPr lang="en-US"/>
        </a:p>
      </dgm:t>
    </dgm:pt>
    <dgm:pt modelId="{E81E3964-821B-4A07-A62C-9C2A8A3A238B}" type="sibTrans" cxnId="{22DDF9A5-8D2D-41F2-8B65-A1D7560E61DF}">
      <dgm:prSet/>
      <dgm:spPr/>
      <dgm:t>
        <a:bodyPr/>
        <a:lstStyle/>
        <a:p>
          <a:endParaRPr lang="en-US"/>
        </a:p>
      </dgm:t>
    </dgm:pt>
    <dgm:pt modelId="{DC1BCAE3-40E3-41CE-88DF-8D7A7CBDBBD5}">
      <dgm:prSet/>
      <dgm:spPr/>
      <dgm:t>
        <a:bodyPr/>
        <a:lstStyle/>
        <a:p>
          <a:r>
            <a:rPr lang="en-GB" b="1" dirty="0">
              <a:solidFill>
                <a:schemeClr val="tx1"/>
              </a:solidFill>
            </a:rPr>
            <a:t>Technological Knowledge (TK)</a:t>
          </a:r>
          <a:r>
            <a:rPr lang="en-GB" dirty="0">
              <a:solidFill>
                <a:schemeClr val="tx1"/>
              </a:solidFill>
            </a:rPr>
            <a:t>—What digital tools are available to you, which do you know well enough to use, and which would be most appropriate for the lesson at hand? </a:t>
          </a:r>
          <a:endParaRPr lang="en-US" dirty="0">
            <a:solidFill>
              <a:schemeClr val="tx1"/>
            </a:solidFill>
          </a:endParaRPr>
        </a:p>
      </dgm:t>
    </dgm:pt>
    <dgm:pt modelId="{23098A91-7F55-4D6D-98A0-B8C41DB7BE73}" type="parTrans" cxnId="{38B81D37-4A31-4DFC-B9F6-474657E7D147}">
      <dgm:prSet/>
      <dgm:spPr/>
      <dgm:t>
        <a:bodyPr/>
        <a:lstStyle/>
        <a:p>
          <a:endParaRPr lang="en-US"/>
        </a:p>
      </dgm:t>
    </dgm:pt>
    <dgm:pt modelId="{A9A65564-2CD3-4ED8-A9C4-9BCF563A4EAE}" type="sibTrans" cxnId="{38B81D37-4A31-4DFC-B9F6-474657E7D147}">
      <dgm:prSet/>
      <dgm:spPr/>
      <dgm:t>
        <a:bodyPr/>
        <a:lstStyle/>
        <a:p>
          <a:endParaRPr lang="en-US"/>
        </a:p>
      </dgm:t>
    </dgm:pt>
    <dgm:pt modelId="{21F82BF4-A9FD-F44B-80CE-4CFC79CDD675}" type="pres">
      <dgm:prSet presAssocID="{486087B5-20F3-4857-994B-260A20EC327B}" presName="diagram" presStyleCnt="0">
        <dgm:presLayoutVars>
          <dgm:dir/>
          <dgm:resizeHandles val="exact"/>
        </dgm:presLayoutVars>
      </dgm:prSet>
      <dgm:spPr/>
    </dgm:pt>
    <dgm:pt modelId="{81CE57C4-1942-9E48-BEF9-9BC2FF78990A}" type="pres">
      <dgm:prSet presAssocID="{D59ECCB7-2A55-4A21-A1B3-C13F9CEE8AB4}" presName="arrow" presStyleLbl="node1" presStyleIdx="0" presStyleCnt="3">
        <dgm:presLayoutVars>
          <dgm:bulletEnabled val="1"/>
        </dgm:presLayoutVars>
      </dgm:prSet>
      <dgm:spPr/>
    </dgm:pt>
    <dgm:pt modelId="{4F28CEB5-0302-8C4D-9D5A-C4D34255BC7F}" type="pres">
      <dgm:prSet presAssocID="{371B3D66-ADCA-40EE-886D-9623D757D262}" presName="arrow" presStyleLbl="node1" presStyleIdx="1" presStyleCnt="3">
        <dgm:presLayoutVars>
          <dgm:bulletEnabled val="1"/>
        </dgm:presLayoutVars>
      </dgm:prSet>
      <dgm:spPr/>
    </dgm:pt>
    <dgm:pt modelId="{B0DD8C81-FF38-2842-8A1D-E05DD9BFF50F}" type="pres">
      <dgm:prSet presAssocID="{DC1BCAE3-40E3-41CE-88DF-8D7A7CBDBBD5}" presName="arrow" presStyleLbl="node1" presStyleIdx="2" presStyleCnt="3">
        <dgm:presLayoutVars>
          <dgm:bulletEnabled val="1"/>
        </dgm:presLayoutVars>
      </dgm:prSet>
      <dgm:spPr/>
    </dgm:pt>
  </dgm:ptLst>
  <dgm:cxnLst>
    <dgm:cxn modelId="{4656430C-4D4A-8A44-8A75-F05AA2B872E2}" type="presOf" srcId="{DC1BCAE3-40E3-41CE-88DF-8D7A7CBDBBD5}" destId="{B0DD8C81-FF38-2842-8A1D-E05DD9BFF50F}" srcOrd="0" destOrd="0" presId="urn:microsoft.com/office/officeart/2005/8/layout/arrow5"/>
    <dgm:cxn modelId="{9A71861E-468D-B548-8454-921FA8190D8F}" type="presOf" srcId="{371B3D66-ADCA-40EE-886D-9623D757D262}" destId="{4F28CEB5-0302-8C4D-9D5A-C4D34255BC7F}" srcOrd="0" destOrd="0" presId="urn:microsoft.com/office/officeart/2005/8/layout/arrow5"/>
    <dgm:cxn modelId="{38B81D37-4A31-4DFC-B9F6-474657E7D147}" srcId="{486087B5-20F3-4857-994B-260A20EC327B}" destId="{DC1BCAE3-40E3-41CE-88DF-8D7A7CBDBBD5}" srcOrd="2" destOrd="0" parTransId="{23098A91-7F55-4D6D-98A0-B8C41DB7BE73}" sibTransId="{A9A65564-2CD3-4ED8-A9C4-9BCF563A4EAE}"/>
    <dgm:cxn modelId="{BBC3B070-29E1-4500-A921-28317B009776}" srcId="{486087B5-20F3-4857-994B-260A20EC327B}" destId="{D59ECCB7-2A55-4A21-A1B3-C13F9CEE8AB4}" srcOrd="0" destOrd="0" parTransId="{EC19C92D-9077-46A4-90E6-FD5ED1EDE76A}" sibTransId="{3FB9DC11-FF4E-4D6A-BCB6-00A4356BB7B8}"/>
    <dgm:cxn modelId="{22DDF9A5-8D2D-41F2-8B65-A1D7560E61DF}" srcId="{486087B5-20F3-4857-994B-260A20EC327B}" destId="{371B3D66-ADCA-40EE-886D-9623D757D262}" srcOrd="1" destOrd="0" parTransId="{ABF4BC3E-326D-4353-B854-AB8E5D4908E4}" sibTransId="{E81E3964-821B-4A07-A62C-9C2A8A3A238B}"/>
    <dgm:cxn modelId="{D4A3EAB0-F68F-7D4E-8013-73F53DF6FF88}" type="presOf" srcId="{486087B5-20F3-4857-994B-260A20EC327B}" destId="{21F82BF4-A9FD-F44B-80CE-4CFC79CDD675}" srcOrd="0" destOrd="0" presId="urn:microsoft.com/office/officeart/2005/8/layout/arrow5"/>
    <dgm:cxn modelId="{D0BFDCB2-D5F5-B74D-BA20-AD5B1749B4CE}" type="presOf" srcId="{D59ECCB7-2A55-4A21-A1B3-C13F9CEE8AB4}" destId="{81CE57C4-1942-9E48-BEF9-9BC2FF78990A}" srcOrd="0" destOrd="0" presId="urn:microsoft.com/office/officeart/2005/8/layout/arrow5"/>
    <dgm:cxn modelId="{3081243C-4FD9-ED44-ACE5-4FE1BCFFD6B7}" type="presParOf" srcId="{21F82BF4-A9FD-F44B-80CE-4CFC79CDD675}" destId="{81CE57C4-1942-9E48-BEF9-9BC2FF78990A}" srcOrd="0" destOrd="0" presId="urn:microsoft.com/office/officeart/2005/8/layout/arrow5"/>
    <dgm:cxn modelId="{EB7937CF-FE40-B443-A609-D618E9BDB2A6}" type="presParOf" srcId="{21F82BF4-A9FD-F44B-80CE-4CFC79CDD675}" destId="{4F28CEB5-0302-8C4D-9D5A-C4D34255BC7F}" srcOrd="1" destOrd="0" presId="urn:microsoft.com/office/officeart/2005/8/layout/arrow5"/>
    <dgm:cxn modelId="{536A2663-2A4B-4341-AF18-A8E4712A11FF}" type="presParOf" srcId="{21F82BF4-A9FD-F44B-80CE-4CFC79CDD675}" destId="{B0DD8C81-FF38-2842-8A1D-E05DD9BFF50F}"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310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310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is used as a direct substitute for traditional practices:</a:t>
          </a:r>
          <a:endParaRPr lang="en-US" sz="2800" b="1" kern="1200" dirty="0"/>
        </a:p>
      </dsp:txBody>
      <dsp:txXfrm>
        <a:off x="0" y="3101"/>
        <a:ext cx="6303729" cy="1212360"/>
      </dsp:txXfrm>
    </dsp:sp>
    <dsp:sp modelId="{8221D02C-CE46-9242-971A-177AAE0C645E}">
      <dsp:nvSpPr>
        <dsp:cNvPr id="0" name=""/>
        <dsp:cNvSpPr/>
      </dsp:nvSpPr>
      <dsp:spPr>
        <a:xfrm>
          <a:off x="0" y="121546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21546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type up their work rather than handwriting it.</a:t>
          </a:r>
          <a:endParaRPr lang="en-US" sz="2400" kern="1200" dirty="0"/>
        </a:p>
      </dsp:txBody>
      <dsp:txXfrm>
        <a:off x="0" y="1215461"/>
        <a:ext cx="6303729" cy="1212360"/>
      </dsp:txXfrm>
    </dsp:sp>
    <dsp:sp modelId="{DA02CD59-0CAE-F642-9D16-868939BF1EE4}">
      <dsp:nvSpPr>
        <dsp:cNvPr id="0" name=""/>
        <dsp:cNvSpPr/>
      </dsp:nvSpPr>
      <dsp:spPr>
        <a:xfrm>
          <a:off x="0" y="2427822"/>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427822"/>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may use online quizzes and programs instead of using pen and paper.</a:t>
          </a:r>
          <a:endParaRPr lang="en-US" sz="2400" kern="1200" dirty="0"/>
        </a:p>
      </dsp:txBody>
      <dsp:txXfrm>
        <a:off x="0" y="2427822"/>
        <a:ext cx="6303729" cy="1212360"/>
      </dsp:txXfrm>
    </dsp:sp>
    <dsp:sp modelId="{39156785-B108-9347-BD09-D445DE66E364}">
      <dsp:nvSpPr>
        <dsp:cNvPr id="0" name=""/>
        <dsp:cNvSpPr/>
      </dsp:nvSpPr>
      <dsp:spPr>
        <a:xfrm>
          <a:off x="0" y="364018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3640183"/>
          <a:ext cx="6297573" cy="1917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algn="l" defTabSz="1066800">
            <a:lnSpc>
              <a:spcPct val="90000"/>
            </a:lnSpc>
            <a:spcBef>
              <a:spcPct val="0"/>
            </a:spcBef>
            <a:spcAft>
              <a:spcPct val="35000"/>
            </a:spcAft>
            <a:buNone/>
          </a:pPr>
          <a:r>
            <a:rPr lang="en-GB" sz="2400" kern="1200" dirty="0"/>
            <a:t>Uploading a worksheets in PDF for learner access.					</a:t>
          </a:r>
        </a:p>
        <a:p>
          <a:pPr marL="0" lvl="0" indent="0" algn="l" defTabSz="1066800">
            <a:lnSpc>
              <a:spcPct val="90000"/>
            </a:lnSpc>
            <a:spcBef>
              <a:spcPct val="0"/>
            </a:spcBef>
            <a:spcAft>
              <a:spcPct val="35000"/>
            </a:spcAft>
            <a:buNone/>
          </a:pPr>
          <a:r>
            <a:rPr lang="en-GB" sz="2400" kern="1200" dirty="0"/>
            <a:t>Digital interactive whiteboard as opposed to a traditional whiteboard and saving the results as a document.						</a:t>
          </a:r>
          <a:endParaRPr lang="en-US" sz="2400" kern="1200" dirty="0"/>
        </a:p>
      </dsp:txBody>
      <dsp:txXfrm>
        <a:off x="0" y="3640183"/>
        <a:ext cx="6297573" cy="1917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247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2471"/>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adds something to the learning process beyond just convenience:</a:t>
          </a:r>
          <a:endParaRPr lang="en-US" sz="2800" b="1" kern="1200" dirty="0"/>
        </a:p>
      </dsp:txBody>
      <dsp:txXfrm>
        <a:off x="0" y="2471"/>
        <a:ext cx="6303729" cy="1331831"/>
      </dsp:txXfrm>
    </dsp:sp>
    <dsp:sp modelId="{8221D02C-CE46-9242-971A-177AAE0C645E}">
      <dsp:nvSpPr>
        <dsp:cNvPr id="0" name=""/>
        <dsp:cNvSpPr/>
      </dsp:nvSpPr>
      <dsp:spPr>
        <a:xfrm>
          <a:off x="0" y="133430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334303"/>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use the internet to research a topic, as opposed to relying on teacher input.</a:t>
          </a:r>
          <a:endParaRPr lang="en-US" sz="2400" kern="1200" dirty="0"/>
        </a:p>
      </dsp:txBody>
      <dsp:txXfrm>
        <a:off x="0" y="1334303"/>
        <a:ext cx="6303729" cy="1331831"/>
      </dsp:txXfrm>
    </dsp:sp>
    <dsp:sp modelId="{DA02CD59-0CAE-F642-9D16-868939BF1EE4}">
      <dsp:nvSpPr>
        <dsp:cNvPr id="0" name=""/>
        <dsp:cNvSpPr/>
      </dsp:nvSpPr>
      <dsp:spPr>
        <a:xfrm>
          <a:off x="0" y="26661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666135"/>
          <a:ext cx="6297573" cy="156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use an education technology program that gamifies curriculum content to increase engagement that allows learners to track progress in an accessible way.</a:t>
          </a:r>
          <a:endParaRPr lang="en-US" sz="2400" kern="1200" dirty="0"/>
        </a:p>
      </dsp:txBody>
      <dsp:txXfrm>
        <a:off x="0" y="2666135"/>
        <a:ext cx="6297573" cy="1560400"/>
      </dsp:txXfrm>
    </dsp:sp>
    <dsp:sp modelId="{39156785-B108-9347-BD09-D445DE66E364}">
      <dsp:nvSpPr>
        <dsp:cNvPr id="0" name=""/>
        <dsp:cNvSpPr/>
      </dsp:nvSpPr>
      <dsp:spPr>
        <a:xfrm>
          <a:off x="0" y="42265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4226535"/>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Teacher instruction is supplemented with a video that clarifies a particularly hard to explain concept.</a:t>
          </a:r>
          <a:endParaRPr lang="en-US" sz="2400" kern="1200" dirty="0"/>
        </a:p>
      </dsp:txBody>
      <dsp:txXfrm>
        <a:off x="0" y="4226535"/>
        <a:ext cx="6303729" cy="1331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19EE-F5B5-4C96-A094-4ACC96F66D49}">
      <dsp:nvSpPr>
        <dsp:cNvPr id="0" name=""/>
        <dsp:cNvSpPr/>
      </dsp:nvSpPr>
      <dsp:spPr>
        <a:xfrm>
          <a:off x="0" y="28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C526B-26F9-435D-A18F-5763DBF154AE}">
      <dsp:nvSpPr>
        <dsp:cNvPr id="0" name=""/>
        <dsp:cNvSpPr/>
      </dsp:nvSpPr>
      <dsp:spPr>
        <a:xfrm>
          <a:off x="0" y="289"/>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is used to design interactive and dynamic tasks that go beyond the limitations of a traditional classroom:</a:t>
          </a:r>
          <a:endParaRPr lang="en-US" sz="2800" kern="1200" dirty="0"/>
        </a:p>
      </dsp:txBody>
      <dsp:txXfrm>
        <a:off x="0" y="289"/>
        <a:ext cx="6303729" cy="1306951"/>
      </dsp:txXfrm>
    </dsp:sp>
    <dsp:sp modelId="{90BD8461-48A3-4D01-BD78-FD96DE6B5D33}">
      <dsp:nvSpPr>
        <dsp:cNvPr id="0" name=""/>
        <dsp:cNvSpPr/>
      </dsp:nvSpPr>
      <dsp:spPr>
        <a:xfrm>
          <a:off x="0" y="130724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B8546-C7F4-40AC-B99C-D43A871DE357}">
      <dsp:nvSpPr>
        <dsp:cNvPr id="0" name=""/>
        <dsp:cNvSpPr/>
      </dsp:nvSpPr>
      <dsp:spPr>
        <a:xfrm>
          <a:off x="0" y="130724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produce podcasts summarising a topic, which can then be accessed by other learners as a revision resource.</a:t>
          </a:r>
          <a:endParaRPr lang="en-US" sz="2400" kern="1200" dirty="0"/>
        </a:p>
      </dsp:txBody>
      <dsp:txXfrm>
        <a:off x="0" y="1307240"/>
        <a:ext cx="6303729" cy="1306951"/>
      </dsp:txXfrm>
    </dsp:sp>
    <dsp:sp modelId="{C8EB8657-053D-4A82-B5B3-612198F01A5A}">
      <dsp:nvSpPr>
        <dsp:cNvPr id="0" name=""/>
        <dsp:cNvSpPr/>
      </dsp:nvSpPr>
      <dsp:spPr>
        <a:xfrm>
          <a:off x="0" y="2614192"/>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94298-69BB-4F0B-9085-3F36A9412CFC}">
      <dsp:nvSpPr>
        <dsp:cNvPr id="0" name=""/>
        <dsp:cNvSpPr/>
      </dsp:nvSpPr>
      <dsp:spPr>
        <a:xfrm>
          <a:off x="0" y="2614192"/>
          <a:ext cx="6297573" cy="2107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create an informative video presentation in place of a standard oral presentation. They can use their voice alongside a broader variety of creative multimodal components.</a:t>
          </a:r>
          <a:endParaRPr lang="en-US" sz="2400" kern="1200" dirty="0"/>
        </a:p>
      </dsp:txBody>
      <dsp:txXfrm>
        <a:off x="0" y="2614192"/>
        <a:ext cx="6297573" cy="2107028"/>
      </dsp:txXfrm>
    </dsp:sp>
    <dsp:sp modelId="{2BBE4D67-273F-458A-9E96-E376B8A4075C}">
      <dsp:nvSpPr>
        <dsp:cNvPr id="0" name=""/>
        <dsp:cNvSpPr/>
      </dsp:nvSpPr>
      <dsp:spPr>
        <a:xfrm>
          <a:off x="0" y="472122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A40196-C74C-4193-9069-AEFAAE757C00}">
      <dsp:nvSpPr>
        <dsp:cNvPr id="0" name=""/>
        <dsp:cNvSpPr/>
      </dsp:nvSpPr>
      <dsp:spPr>
        <a:xfrm>
          <a:off x="0" y="472122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use a technological tool that makes an abstract concept visible in a hands-on, responsive way (e.g. voyaging on Google Earth to better understand measurement and geography).</a:t>
          </a:r>
          <a:endParaRPr lang="en-US" sz="2400" kern="1200" dirty="0"/>
        </a:p>
      </dsp:txBody>
      <dsp:txXfrm>
        <a:off x="0" y="4721220"/>
        <a:ext cx="6303729" cy="13069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1A155-A37B-A94F-BF71-435FEFF20FD3}">
      <dsp:nvSpPr>
        <dsp:cNvPr id="0" name=""/>
        <dsp:cNvSpPr/>
      </dsp:nvSpPr>
      <dsp:spPr>
        <a:xfrm>
          <a:off x="0" y="336"/>
          <a:ext cx="63037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04DC8-5875-0F43-8BF3-97A116549003}">
      <dsp:nvSpPr>
        <dsp:cNvPr id="0" name=""/>
        <dsp:cNvSpPr/>
      </dsp:nvSpPr>
      <dsp:spPr>
        <a:xfrm>
          <a:off x="0" y="336"/>
          <a:ext cx="6297573" cy="1420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Redefinition sees you using technology to make entirely new learning opportunities possible:</a:t>
          </a:r>
          <a:endParaRPr lang="en-US" sz="2800" kern="1200" dirty="0"/>
        </a:p>
      </dsp:txBody>
      <dsp:txXfrm>
        <a:off x="0" y="336"/>
        <a:ext cx="6297573" cy="1420067"/>
      </dsp:txXfrm>
    </dsp:sp>
    <dsp:sp modelId="{63ECF58D-FE86-6540-84F4-59AA969FDFF3}">
      <dsp:nvSpPr>
        <dsp:cNvPr id="0" name=""/>
        <dsp:cNvSpPr/>
      </dsp:nvSpPr>
      <dsp:spPr>
        <a:xfrm>
          <a:off x="0" y="1420404"/>
          <a:ext cx="630372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5ABB0-CB42-4F4D-BFA7-78C849064CB7}">
      <dsp:nvSpPr>
        <dsp:cNvPr id="0" name=""/>
        <dsp:cNvSpPr/>
      </dsp:nvSpPr>
      <dsp:spPr>
        <a:xfrm>
          <a:off x="0" y="1420404"/>
          <a:ext cx="6297573" cy="136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Connecting your learners with other people around the world as part of the learning journey</a:t>
          </a:r>
          <a:endParaRPr lang="en-US" sz="2400" kern="1200" dirty="0"/>
        </a:p>
      </dsp:txBody>
      <dsp:txXfrm>
        <a:off x="0" y="1420404"/>
        <a:ext cx="6297573" cy="1365715"/>
      </dsp:txXfrm>
    </dsp:sp>
    <dsp:sp modelId="{E5BA476D-D49C-814B-9124-1B999F8E6C4E}">
      <dsp:nvSpPr>
        <dsp:cNvPr id="0" name=""/>
        <dsp:cNvSpPr/>
      </dsp:nvSpPr>
      <dsp:spPr>
        <a:xfrm>
          <a:off x="0" y="2786119"/>
          <a:ext cx="630372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A52BD-9C21-654D-A6A7-FCE94DC824B3}">
      <dsp:nvSpPr>
        <dsp:cNvPr id="0" name=""/>
        <dsp:cNvSpPr/>
      </dsp:nvSpPr>
      <dsp:spPr>
        <a:xfrm>
          <a:off x="0" y="2786119"/>
          <a:ext cx="6297573" cy="128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Having learners publish their work online where it can be viewed by peers and the broader community through interactive means</a:t>
          </a:r>
          <a:endParaRPr lang="en-US" sz="2400" kern="1200" dirty="0"/>
        </a:p>
      </dsp:txBody>
      <dsp:txXfrm>
        <a:off x="0" y="2786119"/>
        <a:ext cx="6297573" cy="1286032"/>
      </dsp:txXfrm>
    </dsp:sp>
    <dsp:sp modelId="{80B67AF0-9987-1844-BBF2-A662708F3E77}">
      <dsp:nvSpPr>
        <dsp:cNvPr id="0" name=""/>
        <dsp:cNvSpPr/>
      </dsp:nvSpPr>
      <dsp:spPr>
        <a:xfrm>
          <a:off x="0" y="4072151"/>
          <a:ext cx="630372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6BC64-34C5-7B44-99C0-BE8B2923DD1A}">
      <dsp:nvSpPr>
        <dsp:cNvPr id="0" name=""/>
        <dsp:cNvSpPr/>
      </dsp:nvSpPr>
      <dsp:spPr>
        <a:xfrm>
          <a:off x="0" y="4072151"/>
          <a:ext cx="6297573" cy="125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Recording learners as they deliver a presentation or practice a physical skill, then using this recording to prompt learner reflection</a:t>
          </a:r>
          <a:endParaRPr lang="en-US" sz="2400" kern="1200" dirty="0"/>
        </a:p>
      </dsp:txBody>
      <dsp:txXfrm>
        <a:off x="0" y="4072151"/>
        <a:ext cx="6297573" cy="1256383"/>
      </dsp:txXfrm>
    </dsp:sp>
    <dsp:sp modelId="{DEA856AC-FC22-A14B-8819-CD4413F85231}">
      <dsp:nvSpPr>
        <dsp:cNvPr id="0" name=""/>
        <dsp:cNvSpPr/>
      </dsp:nvSpPr>
      <dsp:spPr>
        <a:xfrm>
          <a:off x="0" y="5328535"/>
          <a:ext cx="630372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E7F4B-7DA0-1D47-A704-A3867E5EDDB5}">
      <dsp:nvSpPr>
        <dsp:cNvPr id="0" name=""/>
        <dsp:cNvSpPr/>
      </dsp:nvSpPr>
      <dsp:spPr>
        <a:xfrm>
          <a:off x="0" y="5328535"/>
          <a:ext cx="6297573" cy="133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Experimenting with tasks that use extensive multimodal elements (e.g. producing documentaries or short films, webpages, print documents with creative layouts).</a:t>
          </a:r>
          <a:endParaRPr lang="en-US" sz="2400" kern="1200" dirty="0"/>
        </a:p>
      </dsp:txBody>
      <dsp:txXfrm>
        <a:off x="0" y="5328535"/>
        <a:ext cx="6297573" cy="13358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0C5F6-A72E-824C-875D-1C096D39AD24}">
      <dsp:nvSpPr>
        <dsp:cNvPr id="0" name=""/>
        <dsp:cNvSpPr/>
      </dsp:nvSpPr>
      <dsp:spPr>
        <a:xfrm>
          <a:off x="0" y="229644"/>
          <a:ext cx="6735443" cy="6756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Ask yourself:</a:t>
          </a:r>
          <a:endParaRPr lang="en-US" sz="2800" kern="1200" dirty="0"/>
        </a:p>
      </dsp:txBody>
      <dsp:txXfrm>
        <a:off x="32984" y="262628"/>
        <a:ext cx="6669475" cy="609707"/>
      </dsp:txXfrm>
    </dsp:sp>
    <dsp:sp modelId="{9CF8584C-1E15-104E-9375-8DD187A66AFD}">
      <dsp:nvSpPr>
        <dsp:cNvPr id="0" name=""/>
        <dsp:cNvSpPr/>
      </dsp:nvSpPr>
      <dsp:spPr>
        <a:xfrm>
          <a:off x="0" y="905319"/>
          <a:ext cx="6735443" cy="36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85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b="1" kern="1200" dirty="0"/>
            <a:t>What</a:t>
          </a:r>
          <a:r>
            <a:rPr lang="en-GB" sz="2600" kern="1200" dirty="0"/>
            <a:t> am I hoping to achieve by using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 </a:t>
          </a:r>
          <a:r>
            <a:rPr lang="en-GB" sz="2600" kern="1200" dirty="0"/>
            <a:t>will it make a difference to my learners’ learning?</a:t>
          </a:r>
          <a:endParaRPr lang="en-US" sz="2600" kern="1200" dirty="0"/>
        </a:p>
        <a:p>
          <a:pPr marL="228600" lvl="1" indent="-228600" algn="l" defTabSz="1155700">
            <a:lnSpc>
              <a:spcPct val="90000"/>
            </a:lnSpc>
            <a:spcBef>
              <a:spcPct val="0"/>
            </a:spcBef>
            <a:spcAft>
              <a:spcPct val="20000"/>
            </a:spcAft>
            <a:buChar char="•"/>
          </a:pPr>
          <a:r>
            <a:rPr lang="en-GB" sz="2600" b="1" kern="1200" dirty="0"/>
            <a:t>Why</a:t>
          </a:r>
          <a:r>
            <a:rPr lang="en-GB" sz="2600" kern="1200" dirty="0"/>
            <a:t> is it preferable to </a:t>
          </a:r>
          <a:r>
            <a:rPr lang="en-GB" sz="2600" b="1" i="1" kern="1200" dirty="0"/>
            <a:t>not</a:t>
          </a:r>
          <a:r>
            <a:rPr lang="en-GB" sz="2600" kern="1200" dirty="0"/>
            <a:t> using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equipped are my students and I to use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much time do I have to invest in making it work?</a:t>
          </a:r>
          <a:endParaRPr lang="en-US" sz="2600" kern="1200" dirty="0"/>
        </a:p>
      </dsp:txBody>
      <dsp:txXfrm>
        <a:off x="0" y="905319"/>
        <a:ext cx="6735443" cy="3688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E57C4-1942-9E48-BEF9-9BC2FF78990A}">
      <dsp:nvSpPr>
        <dsp:cNvPr id="0" name=""/>
        <dsp:cNvSpPr/>
      </dsp:nvSpPr>
      <dsp:spPr>
        <a:xfrm>
          <a:off x="1763689" y="110"/>
          <a:ext cx="2776349" cy="2776349"/>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Content Knowledge (CK)</a:t>
          </a:r>
          <a:r>
            <a:rPr lang="en-GB" sz="1200" kern="1200" dirty="0">
              <a:solidFill>
                <a:schemeClr val="tx1"/>
              </a:solidFill>
            </a:rPr>
            <a:t>—What are you teaching and what is your own knowledge of the subject? </a:t>
          </a:r>
          <a:endParaRPr lang="en-US" sz="1200" kern="1200" dirty="0">
            <a:solidFill>
              <a:schemeClr val="tx1"/>
            </a:solidFill>
          </a:endParaRPr>
        </a:p>
      </dsp:txBody>
      <dsp:txXfrm>
        <a:off x="2457776" y="110"/>
        <a:ext cx="1388175" cy="2290488"/>
      </dsp:txXfrm>
    </dsp:sp>
    <dsp:sp modelId="{4F28CEB5-0302-8C4D-9D5A-C4D34255BC7F}">
      <dsp:nvSpPr>
        <dsp:cNvPr id="0" name=""/>
        <dsp:cNvSpPr/>
      </dsp:nvSpPr>
      <dsp:spPr>
        <a:xfrm rot="7200000">
          <a:off x="3371188" y="2784379"/>
          <a:ext cx="2776349" cy="277634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Pedagogical Knowledge (PK)</a:t>
          </a:r>
          <a:r>
            <a:rPr lang="en-GB" sz="1200" kern="1200" dirty="0">
              <a:solidFill>
                <a:schemeClr val="tx1"/>
              </a:solidFill>
            </a:rPr>
            <a:t>—How do your students learn best and what instructional strategies do you need to meet their needs and the requirements of the lesson plan? </a:t>
          </a:r>
          <a:endParaRPr lang="en-US" sz="1200" kern="1200" dirty="0">
            <a:solidFill>
              <a:schemeClr val="tx1"/>
            </a:solidFill>
          </a:endParaRPr>
        </a:p>
      </dsp:txBody>
      <dsp:txXfrm rot="-5400000">
        <a:off x="3824503" y="3599931"/>
        <a:ext cx="2290488" cy="1388175"/>
      </dsp:txXfrm>
    </dsp:sp>
    <dsp:sp modelId="{B0DD8C81-FF38-2842-8A1D-E05DD9BFF50F}">
      <dsp:nvSpPr>
        <dsp:cNvPr id="0" name=""/>
        <dsp:cNvSpPr/>
      </dsp:nvSpPr>
      <dsp:spPr>
        <a:xfrm rot="14400000">
          <a:off x="156191" y="2784379"/>
          <a:ext cx="2776349" cy="2776349"/>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Technological Knowledge (TK)</a:t>
          </a:r>
          <a:r>
            <a:rPr lang="en-GB" sz="1200" kern="1200" dirty="0">
              <a:solidFill>
                <a:schemeClr val="tx1"/>
              </a:solidFill>
            </a:rPr>
            <a:t>—What digital tools are available to you, which do you know well enough to use, and which would be most appropriate for the lesson at hand? </a:t>
          </a:r>
          <a:endParaRPr lang="en-US" sz="1200" kern="1200" dirty="0">
            <a:solidFill>
              <a:schemeClr val="tx1"/>
            </a:solidFill>
          </a:endParaRPr>
        </a:p>
      </dsp:txBody>
      <dsp:txXfrm rot="5400000">
        <a:off x="188738" y="3599931"/>
        <a:ext cx="2290488" cy="13881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46D0C53-F194-1942-8200-B78EEA92B66F}" type="datetimeFigureOut">
              <a:rPr lang="en-US" smtClean="0"/>
              <a:t>10/6/2026</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AA900C5-1F9F-D743-9A7F-C12EBC3B2456}" type="slidenum">
              <a:rPr lang="en-US" smtClean="0"/>
              <a:t>‹#›</a:t>
            </a:fld>
            <a:endParaRPr lang="en-US" dirty="0"/>
          </a:p>
        </p:txBody>
      </p:sp>
    </p:spTree>
    <p:extLst>
      <p:ext uri="{BB962C8B-B14F-4D97-AF65-F5344CB8AC3E}">
        <p14:creationId xmlns:p14="http://schemas.microsoft.com/office/powerpoint/2010/main" val="222977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4</a:t>
            </a:fld>
            <a:endParaRPr lang="en-US" dirty="0"/>
          </a:p>
        </p:txBody>
      </p:sp>
    </p:spTree>
    <p:extLst>
      <p:ext uri="{BB962C8B-B14F-4D97-AF65-F5344CB8AC3E}">
        <p14:creationId xmlns:p14="http://schemas.microsoft.com/office/powerpoint/2010/main" val="2793606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5</a:t>
            </a:fld>
            <a:endParaRPr lang="en-US" dirty="0"/>
          </a:p>
        </p:txBody>
      </p:sp>
    </p:spTree>
    <p:extLst>
      <p:ext uri="{BB962C8B-B14F-4D97-AF65-F5344CB8AC3E}">
        <p14:creationId xmlns:p14="http://schemas.microsoft.com/office/powerpoint/2010/main" val="198867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8</a:t>
            </a:fld>
            <a:endParaRPr lang="en-US" dirty="0"/>
          </a:p>
        </p:txBody>
      </p:sp>
    </p:spTree>
    <p:extLst>
      <p:ext uri="{BB962C8B-B14F-4D97-AF65-F5344CB8AC3E}">
        <p14:creationId xmlns:p14="http://schemas.microsoft.com/office/powerpoint/2010/main" val="1333597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10</a:t>
            </a:fld>
            <a:endParaRPr lang="en-US" dirty="0"/>
          </a:p>
        </p:txBody>
      </p:sp>
    </p:spTree>
    <p:extLst>
      <p:ext uri="{BB962C8B-B14F-4D97-AF65-F5344CB8AC3E}">
        <p14:creationId xmlns:p14="http://schemas.microsoft.com/office/powerpoint/2010/main" val="4190492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11</a:t>
            </a:fld>
            <a:endParaRPr lang="en-US" dirty="0"/>
          </a:p>
        </p:txBody>
      </p:sp>
    </p:spTree>
    <p:extLst>
      <p:ext uri="{BB962C8B-B14F-4D97-AF65-F5344CB8AC3E}">
        <p14:creationId xmlns:p14="http://schemas.microsoft.com/office/powerpoint/2010/main" val="3851128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12</a:t>
            </a:fld>
            <a:endParaRPr lang="en-US" dirty="0"/>
          </a:p>
        </p:txBody>
      </p:sp>
    </p:spTree>
    <p:extLst>
      <p:ext uri="{BB962C8B-B14F-4D97-AF65-F5344CB8AC3E}">
        <p14:creationId xmlns:p14="http://schemas.microsoft.com/office/powerpoint/2010/main" val="584171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13</a:t>
            </a:fld>
            <a:endParaRPr lang="en-US" dirty="0"/>
          </a:p>
        </p:txBody>
      </p:sp>
    </p:spTree>
    <p:extLst>
      <p:ext uri="{BB962C8B-B14F-4D97-AF65-F5344CB8AC3E}">
        <p14:creationId xmlns:p14="http://schemas.microsoft.com/office/powerpoint/2010/main" val="3669037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14</a:t>
            </a:fld>
            <a:endParaRPr lang="en-US" dirty="0"/>
          </a:p>
        </p:txBody>
      </p:sp>
    </p:spTree>
    <p:extLst>
      <p:ext uri="{BB962C8B-B14F-4D97-AF65-F5344CB8AC3E}">
        <p14:creationId xmlns:p14="http://schemas.microsoft.com/office/powerpoint/2010/main" val="2166872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15</a:t>
            </a:fld>
            <a:endParaRPr lang="en-US" dirty="0"/>
          </a:p>
        </p:txBody>
      </p:sp>
    </p:spTree>
    <p:extLst>
      <p:ext uri="{BB962C8B-B14F-4D97-AF65-F5344CB8AC3E}">
        <p14:creationId xmlns:p14="http://schemas.microsoft.com/office/powerpoint/2010/main" val="35335365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17</a:t>
            </a:fld>
            <a:endParaRPr lang="en-US" dirty="0"/>
          </a:p>
        </p:txBody>
      </p:sp>
    </p:spTree>
    <p:extLst>
      <p:ext uri="{BB962C8B-B14F-4D97-AF65-F5344CB8AC3E}">
        <p14:creationId xmlns:p14="http://schemas.microsoft.com/office/powerpoint/2010/main" val="265748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18</a:t>
            </a:fld>
            <a:endParaRPr lang="en-US" dirty="0"/>
          </a:p>
        </p:txBody>
      </p:sp>
    </p:spTree>
    <p:extLst>
      <p:ext uri="{BB962C8B-B14F-4D97-AF65-F5344CB8AC3E}">
        <p14:creationId xmlns:p14="http://schemas.microsoft.com/office/powerpoint/2010/main" val="2914823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19</a:t>
            </a:fld>
            <a:endParaRPr lang="en-US" dirty="0"/>
          </a:p>
        </p:txBody>
      </p:sp>
    </p:spTree>
    <p:extLst>
      <p:ext uri="{BB962C8B-B14F-4D97-AF65-F5344CB8AC3E}">
        <p14:creationId xmlns:p14="http://schemas.microsoft.com/office/powerpoint/2010/main" val="2098928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23</a:t>
            </a:fld>
            <a:endParaRPr lang="en-US" dirty="0"/>
          </a:p>
        </p:txBody>
      </p:sp>
    </p:spTree>
    <p:extLst>
      <p:ext uri="{BB962C8B-B14F-4D97-AF65-F5344CB8AC3E}">
        <p14:creationId xmlns:p14="http://schemas.microsoft.com/office/powerpoint/2010/main" val="4112377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25</a:t>
            </a:fld>
            <a:endParaRPr lang="en-US" dirty="0"/>
          </a:p>
        </p:txBody>
      </p:sp>
    </p:spTree>
    <p:extLst>
      <p:ext uri="{BB962C8B-B14F-4D97-AF65-F5344CB8AC3E}">
        <p14:creationId xmlns:p14="http://schemas.microsoft.com/office/powerpoint/2010/main" val="2626265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26</a:t>
            </a:fld>
            <a:endParaRPr lang="en-US" dirty="0"/>
          </a:p>
        </p:txBody>
      </p:sp>
    </p:spTree>
    <p:extLst>
      <p:ext uri="{BB962C8B-B14F-4D97-AF65-F5344CB8AC3E}">
        <p14:creationId xmlns:p14="http://schemas.microsoft.com/office/powerpoint/2010/main" val="2992637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32</a:t>
            </a:fld>
            <a:endParaRPr lang="en-US" dirty="0"/>
          </a:p>
        </p:txBody>
      </p:sp>
    </p:spTree>
    <p:extLst>
      <p:ext uri="{BB962C8B-B14F-4D97-AF65-F5344CB8AC3E}">
        <p14:creationId xmlns:p14="http://schemas.microsoft.com/office/powerpoint/2010/main" val="2885202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106F-A246-2E48-9544-E8146AB80C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229C53-2CA9-764A-93AB-ECAD546B0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6C782C-8745-7347-B6AC-4D8772289B98}"/>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0A1CFD0D-118D-4441-A91C-1B836A28A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CB8388-0632-6942-96AC-2D619404EDC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15174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EA2F-4473-0948-AB43-EBE335118A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08B151-747D-604F-903D-9A920F3178C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047E0C-8A67-AE45-9E33-B90E65F82661}"/>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702C27D1-B1FA-884E-BB86-6AA912AD2C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40875C-8A74-6B43-8AF6-63659F8EC74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2193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73F97-6513-314A-BEB3-8AC3A43CE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AC1008-6364-A640-BA0B-D8775884B5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5AB27E-7D19-9148-AFBE-D10DF7C15B9E}"/>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FF17AB2F-DBDD-3343-AB56-539EF251BC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82543B-D933-004D-99FF-224DE8B9700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33299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657-C487-1D4B-9C65-4DD0F323D1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BF2E6E-20E6-9043-A03F-A481416CA8E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CB42E3-D2BE-6F4D-92FC-1494FD65C17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2A5245B-18BD-FF4F-92B6-242006FB81F1}"/>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6" name="Footer Placeholder 5">
            <a:extLst>
              <a:ext uri="{FF2B5EF4-FFF2-40B4-BE49-F238E27FC236}">
                <a16:creationId xmlns:a16="http://schemas.microsoft.com/office/drawing/2014/main" id="{BE081255-874F-754B-A47E-861DA0CD158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0E19D76-7CF9-AC46-8DF1-89FFCD7B2D7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99962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E17C-5F89-8D43-BA72-7627FFCB12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969009-5908-0446-A2D3-27CA7612D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2A4F87B-6AD1-4F41-B65A-1712AF5CC5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9BD845-9E91-C744-AC94-1F3B0763A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05476AE-7625-BD41-9CA9-51364370D3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E53358-AC69-5B4B-A141-FBCF7AC85089}"/>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8" name="Footer Placeholder 7">
            <a:extLst>
              <a:ext uri="{FF2B5EF4-FFF2-40B4-BE49-F238E27FC236}">
                <a16:creationId xmlns:a16="http://schemas.microsoft.com/office/drawing/2014/main" id="{D9FCEA71-D074-9149-9053-65C6E547F04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C57ED6-3E53-184B-96E1-A81C0B366A20}"/>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37476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7104-1EED-AC46-9BFE-74C4C8973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CA8C08-9E8C-6741-A2F0-5FAB6AE5E4F9}"/>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4" name="Footer Placeholder 3">
            <a:extLst>
              <a:ext uri="{FF2B5EF4-FFF2-40B4-BE49-F238E27FC236}">
                <a16:creationId xmlns:a16="http://schemas.microsoft.com/office/drawing/2014/main" id="{2AD7E1B8-2D7B-4548-B1EC-8C766C92D94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E0B748-F1C5-8749-8C42-DAC929DFFC5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075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FE7249-F53D-4B4D-A448-22699C3D26CB}"/>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3" name="Footer Placeholder 2">
            <a:extLst>
              <a:ext uri="{FF2B5EF4-FFF2-40B4-BE49-F238E27FC236}">
                <a16:creationId xmlns:a16="http://schemas.microsoft.com/office/drawing/2014/main" id="{54682F3B-F381-C642-956B-8B897A4E6BF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C599A17-3A94-2D4B-863A-D140FD43EA0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79984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8CEF-1C51-8C45-A4DD-823EF2ED19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E374CA-1122-FA4B-B960-C80ADBD8C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A1D2F-31D9-944B-9E05-A6DF632D8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38C1F2-E75A-7847-BE97-4BAFD26A3C17}"/>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6" name="Footer Placeholder 5">
            <a:extLst>
              <a:ext uri="{FF2B5EF4-FFF2-40B4-BE49-F238E27FC236}">
                <a16:creationId xmlns:a16="http://schemas.microsoft.com/office/drawing/2014/main" id="{87989FF9-DBBA-CD42-95A8-C1446B0102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918F56-7D9A-9D48-8FD1-C96B13CCAF54}"/>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6767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87D9-2240-8D42-BF6D-3237D5EF1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33825A-5AFC-8A42-93C4-F00E40A0FD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956E5-5DA8-AB49-9E03-65283DF2A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8163D5-4687-C243-A8A2-0650A7887076}"/>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6" name="Footer Placeholder 5">
            <a:extLst>
              <a:ext uri="{FF2B5EF4-FFF2-40B4-BE49-F238E27FC236}">
                <a16:creationId xmlns:a16="http://schemas.microsoft.com/office/drawing/2014/main" id="{38300BF0-29B6-B343-A484-59353A8AC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48E5C9-1065-5147-B725-91FB99153EC6}"/>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11601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9CC8-54DA-0A42-9DA3-C9E7FB11FD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1DD596-2259-614F-A986-3F25CF600FD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A5B1C8-F927-B147-8326-E3862924A8F1}"/>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EC0B53A9-157A-9941-B952-607DAB5FA2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F697C-66DE-734A-9CA9-579BCEA17025}"/>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0138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AABD5-DA08-A547-B641-D0E0889172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B8267B-68DB-BD49-A9B4-434AE7BB23F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D2D5EC-A445-FF43-82E6-1E7554A5DCB3}"/>
              </a:ext>
            </a:extLst>
          </p:cNvPr>
          <p:cNvSpPr>
            <a:spLocks noGrp="1"/>
          </p:cNvSpPr>
          <p:nvPr>
            <p:ph type="dt" sz="half" idx="10"/>
          </p:nvPr>
        </p:nvSpPr>
        <p:spPr/>
        <p:txBody>
          <a:body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5A76C67B-5186-6A4F-8CC0-6CBFEB1182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BF1686-2B7E-F34D-B970-CC7FA2D3BC5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33716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B6787-B51F-DB42-9E52-63E10EB865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3B9472-27F5-2144-BCEC-3E0A96761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352788-8A6E-D24F-82D2-F38C9E41A4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A2730A-859E-B540-ADF3-E97069AD1FDB}" type="datetimeFigureOut">
              <a:rPr lang="en-US" smtClean="0"/>
              <a:t>10/6/2026</a:t>
            </a:fld>
            <a:endParaRPr lang="en-US" dirty="0"/>
          </a:p>
        </p:txBody>
      </p:sp>
      <p:sp>
        <p:nvSpPr>
          <p:cNvPr id="5" name="Footer Placeholder 4">
            <a:extLst>
              <a:ext uri="{FF2B5EF4-FFF2-40B4-BE49-F238E27FC236}">
                <a16:creationId xmlns:a16="http://schemas.microsoft.com/office/drawing/2014/main" id="{A81DDB45-653D-0C49-B78E-967549C7B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CADC715-0B9A-0348-A62C-3F8BCE535B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5DC9C-C50D-D242-B083-59CEE07163F1}" type="slidenum">
              <a:rPr lang="en-US" smtClean="0"/>
              <a:t>‹#›</a:t>
            </a:fld>
            <a:endParaRPr lang="en-US" dirty="0"/>
          </a:p>
        </p:txBody>
      </p:sp>
    </p:spTree>
    <p:extLst>
      <p:ext uri="{BB962C8B-B14F-4D97-AF65-F5344CB8AC3E}">
        <p14:creationId xmlns:p14="http://schemas.microsoft.com/office/powerpoint/2010/main" val="2768849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fcit.usf.edu/matrix/matrix/"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fcit.usf.edu/matrix/fetc-2021/"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image" Target="../media/image12.tif"/><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8" Type="http://schemas.openxmlformats.org/officeDocument/2006/relationships/image" Target="../media/image19.tif"/><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3.tif"/><Relationship Id="rId2" Type="http://schemas.openxmlformats.org/officeDocument/2006/relationships/image" Target="../media/image18.tif"/><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2.tif"/><Relationship Id="rId5" Type="http://schemas.openxmlformats.org/officeDocument/2006/relationships/image" Target="../media/image15.png"/><Relationship Id="rId10" Type="http://schemas.openxmlformats.org/officeDocument/2006/relationships/image" Target="../media/image21.tif"/><Relationship Id="rId4" Type="http://schemas.openxmlformats.org/officeDocument/2006/relationships/image" Target="../media/image14.png"/><Relationship Id="rId9" Type="http://schemas.openxmlformats.org/officeDocument/2006/relationships/image" Target="../media/image20.tif"/></Relationships>
</file>

<file path=ppt/slides/_rels/slide29.xml.rels><?xml version="1.0" encoding="UTF-8" standalone="yes"?>
<Relationships xmlns="http://schemas.openxmlformats.org/package/2006/relationships"><Relationship Id="rId2" Type="http://schemas.openxmlformats.org/officeDocument/2006/relationships/image" Target="../media/image24.t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t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DB3C7AF-F4D5-40CF-8276-0E091C50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AE9A0029-87DA-6942-8105-5480CC061246}"/>
              </a:ext>
            </a:extLst>
          </p:cNvPr>
          <p:cNvSpPr>
            <a:spLocks noGrp="1"/>
          </p:cNvSpPr>
          <p:nvPr>
            <p:ph type="ctrTitle"/>
          </p:nvPr>
        </p:nvSpPr>
        <p:spPr>
          <a:xfrm>
            <a:off x="624615" y="177277"/>
            <a:ext cx="5081925" cy="5879930"/>
          </a:xfrm>
        </p:spPr>
        <p:txBody>
          <a:bodyPr>
            <a:normAutofit/>
          </a:bodyPr>
          <a:lstStyle/>
          <a:p>
            <a:r>
              <a:rPr lang="en-US" sz="4400" dirty="0">
                <a:solidFill>
                  <a:srgbClr val="FFFFFF"/>
                </a:solidFill>
              </a:rPr>
              <a:t>Digital Skills to Support Innovative Learning &amp; Teaching</a:t>
            </a:r>
            <a:br>
              <a:rPr lang="en-US" sz="4400" dirty="0">
                <a:solidFill>
                  <a:srgbClr val="FFFFFF"/>
                </a:solidFill>
              </a:rPr>
            </a:br>
            <a:r>
              <a:rPr lang="en-US" sz="4400" dirty="0">
                <a:solidFill>
                  <a:srgbClr val="FFFFFF"/>
                </a:solidFill>
              </a:rPr>
              <a:t>ECPT5009/ECPT6016</a:t>
            </a:r>
            <a:br>
              <a:rPr lang="en-US" sz="4400" dirty="0">
                <a:solidFill>
                  <a:srgbClr val="FFFFFF"/>
                </a:solidFill>
              </a:rPr>
            </a:br>
            <a:br>
              <a:rPr lang="en-US" sz="4400" dirty="0">
                <a:solidFill>
                  <a:srgbClr val="FFFFFF"/>
                </a:solidFill>
              </a:rPr>
            </a:br>
            <a:r>
              <a:rPr lang="en-US" sz="3600" dirty="0">
                <a:solidFill>
                  <a:srgbClr val="FFFFFF"/>
                </a:solidFill>
              </a:rPr>
              <a:t>Common Frameworks for Embedding Technology into the Classroom</a:t>
            </a:r>
            <a:br>
              <a:rPr lang="en-US" sz="5100" dirty="0">
                <a:solidFill>
                  <a:srgbClr val="FFFFFF"/>
                </a:solidFill>
              </a:rPr>
            </a:br>
            <a:endParaRPr lang="en-US" sz="5100" dirty="0">
              <a:solidFill>
                <a:srgbClr val="FFFFFF"/>
              </a:solidFill>
            </a:endParaRPr>
          </a:p>
        </p:txBody>
      </p:sp>
      <p:sp>
        <p:nvSpPr>
          <p:cNvPr id="21" name="Freeform: Shape 20">
            <a:extLst>
              <a:ext uri="{FF2B5EF4-FFF2-40B4-BE49-F238E27FC236}">
                <a16:creationId xmlns:a16="http://schemas.microsoft.com/office/drawing/2014/main" id="{8F22F920-02D7-497A-892A-5A1799A6E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758" y="0"/>
            <a:ext cx="1679159" cy="925847"/>
          </a:xfrm>
          <a:custGeom>
            <a:avLst/>
            <a:gdLst>
              <a:gd name="connsiteX0" fmla="*/ 0 w 1679159"/>
              <a:gd name="connsiteY0" fmla="*/ 0 h 925847"/>
              <a:gd name="connsiteX1" fmla="*/ 123825 w 1679159"/>
              <a:gd name="connsiteY1" fmla="*/ 0 h 925847"/>
              <a:gd name="connsiteX2" fmla="*/ 123825 w 1679159"/>
              <a:gd name="connsiteY2" fmla="*/ 756588 h 925847"/>
              <a:gd name="connsiteX3" fmla="*/ 1431852 w 1679159"/>
              <a:gd name="connsiteY3" fmla="*/ 0 h 925847"/>
              <a:gd name="connsiteX4" fmla="*/ 1679159 w 1679159"/>
              <a:gd name="connsiteY4" fmla="*/ 0 h 925847"/>
              <a:gd name="connsiteX5" fmla="*/ 92869 w 1679159"/>
              <a:gd name="connsiteY5" fmla="*/ 917560 h 925847"/>
              <a:gd name="connsiteX6" fmla="*/ 61913 w 1679159"/>
              <a:gd name="connsiteY6" fmla="*/ 925847 h 925847"/>
              <a:gd name="connsiteX7" fmla="*/ 0 w 1679159"/>
              <a:gd name="connsiteY7" fmla="*/ 863935 h 92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79159" h="925847">
                <a:moveTo>
                  <a:pt x="0" y="0"/>
                </a:moveTo>
                <a:lnTo>
                  <a:pt x="123825" y="0"/>
                </a:lnTo>
                <a:lnTo>
                  <a:pt x="123825" y="756588"/>
                </a:lnTo>
                <a:lnTo>
                  <a:pt x="1431852" y="0"/>
                </a:lnTo>
                <a:lnTo>
                  <a:pt x="1679159" y="0"/>
                </a:lnTo>
                <a:lnTo>
                  <a:pt x="92869" y="917560"/>
                </a:lnTo>
                <a:cubicBezTo>
                  <a:pt x="83458" y="922999"/>
                  <a:pt x="72780" y="925857"/>
                  <a:pt x="61913" y="925847"/>
                </a:cubicBezTo>
                <a:cubicBezTo>
                  <a:pt x="27719" y="925847"/>
                  <a:pt x="0" y="898129"/>
                  <a:pt x="0" y="863935"/>
                </a:cubicBezTo>
                <a:close/>
              </a:path>
            </a:pathLst>
          </a:custGeom>
          <a:solidFill>
            <a:schemeClr val="accent4"/>
          </a:solidFill>
          <a:ln w="9525" cap="flat">
            <a:noFill/>
            <a:prstDash val="solid"/>
            <a:miter/>
          </a:ln>
        </p:spPr>
        <p:txBody>
          <a:bodyPr wrap="square" rtlCol="0" anchor="ctr">
            <a:noAutofit/>
          </a:bodyPr>
          <a:lstStyle/>
          <a:p>
            <a:endParaRPr lang="en-US" dirty="0"/>
          </a:p>
        </p:txBody>
      </p:sp>
      <p:sp>
        <p:nvSpPr>
          <p:cNvPr id="23" name="Oval 22">
            <a:extLst>
              <a:ext uri="{FF2B5EF4-FFF2-40B4-BE49-F238E27FC236}">
                <a16:creationId xmlns:a16="http://schemas.microsoft.com/office/drawing/2014/main" id="{21BA6915-E6D0-4619-9A50-B788D0048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0349" y="400837"/>
            <a:ext cx="357006" cy="357006"/>
          </a:xfrm>
          <a:prstGeom prst="ellipse">
            <a:avLst/>
          </a:prstGeom>
          <a:no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descr="Internet with solid fill">
            <a:extLst>
              <a:ext uri="{FF2B5EF4-FFF2-40B4-BE49-F238E27FC236}">
                <a16:creationId xmlns:a16="http://schemas.microsoft.com/office/drawing/2014/main" id="{28ED76CA-2889-1348-AB14-9433270C58A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64757" y="1065827"/>
            <a:ext cx="2422598" cy="2422598"/>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pic>
        <p:nvPicPr>
          <p:cNvPr id="5" name="Graphic 4" descr="Internet Of Things with solid fill">
            <a:extLst>
              <a:ext uri="{FF2B5EF4-FFF2-40B4-BE49-F238E27FC236}">
                <a16:creationId xmlns:a16="http://schemas.microsoft.com/office/drawing/2014/main" id="{21453F9D-F66A-214D-AAEF-FF83D694935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609611" y="239386"/>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7" name="Graphic 6" descr="Classroom with solid fill">
            <a:extLst>
              <a:ext uri="{FF2B5EF4-FFF2-40B4-BE49-F238E27FC236}">
                <a16:creationId xmlns:a16="http://schemas.microsoft.com/office/drawing/2014/main" id="{7D45F315-C8E7-434A-8B4D-8FC79791D3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764757" y="3805627"/>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13" name="Graphic 12" descr="Computer with solid fill">
            <a:extLst>
              <a:ext uri="{FF2B5EF4-FFF2-40B4-BE49-F238E27FC236}">
                <a16:creationId xmlns:a16="http://schemas.microsoft.com/office/drawing/2014/main" id="{2557B314-0343-3344-A7C0-67465723CA8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09611" y="3019852"/>
            <a:ext cx="2422598" cy="2422598"/>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25" name="Freeform: Shape 24">
            <a:extLst>
              <a:ext uri="{FF2B5EF4-FFF2-40B4-BE49-F238E27FC236}">
                <a16:creationId xmlns:a16="http://schemas.microsoft.com/office/drawing/2014/main" id="{4DDF45CC-3E53-4361-852F-16750ABA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2303" y="6356350"/>
            <a:ext cx="1211855" cy="501650"/>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025B8C08-2FE2-4EE7-8826-38541619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95502">
            <a:off x="9975314" y="5853103"/>
            <a:ext cx="1761765" cy="1112151"/>
          </a:xfrm>
          <a:custGeom>
            <a:avLst/>
            <a:gdLst>
              <a:gd name="connsiteX0" fmla="*/ 1585229 w 1761765"/>
              <a:gd name="connsiteY0" fmla="*/ 764759 h 1112151"/>
              <a:gd name="connsiteX1" fmla="*/ 1623024 w 1761765"/>
              <a:gd name="connsiteY1" fmla="*/ 792810 h 1112151"/>
              <a:gd name="connsiteX2" fmla="*/ 1711735 w 1761765"/>
              <a:gd name="connsiteY2" fmla="*/ 970132 h 1112151"/>
              <a:gd name="connsiteX3" fmla="*/ 1761765 w 1761765"/>
              <a:gd name="connsiteY3" fmla="*/ 1112151 h 1112151"/>
              <a:gd name="connsiteX4" fmla="*/ 1621544 w 1761765"/>
              <a:gd name="connsiteY4" fmla="*/ 1095575 h 1112151"/>
              <a:gd name="connsiteX5" fmla="*/ 1594821 w 1761765"/>
              <a:gd name="connsiteY5" fmla="*/ 1019711 h 1112151"/>
              <a:gd name="connsiteX6" fmla="*/ 1513200 w 1761765"/>
              <a:gd name="connsiteY6" fmla="*/ 856627 h 1112151"/>
              <a:gd name="connsiteX7" fmla="*/ 1538499 w 1761765"/>
              <a:gd name="connsiteY7" fmla="*/ 770415 h 1112151"/>
              <a:gd name="connsiteX8" fmla="*/ 1585229 w 1761765"/>
              <a:gd name="connsiteY8" fmla="*/ 764759 h 1112151"/>
              <a:gd name="connsiteX9" fmla="*/ 933455 w 1761765"/>
              <a:gd name="connsiteY9" fmla="*/ 161308 h 1112151"/>
              <a:gd name="connsiteX10" fmla="*/ 957797 w 1761765"/>
              <a:gd name="connsiteY10" fmla="*/ 167970 h 1112151"/>
              <a:gd name="connsiteX11" fmla="*/ 1286982 w 1761765"/>
              <a:gd name="connsiteY11" fmla="*/ 387616 h 1112151"/>
              <a:gd name="connsiteX12" fmla="*/ 1293725 w 1761765"/>
              <a:gd name="connsiteY12" fmla="*/ 477075 h 1112151"/>
              <a:gd name="connsiteX13" fmla="*/ 1245453 w 1761765"/>
              <a:gd name="connsiteY13" fmla="*/ 499154 h 1112151"/>
              <a:gd name="connsiteX14" fmla="*/ 1245167 w 1761765"/>
              <a:gd name="connsiteY14" fmla="*/ 499154 h 1112151"/>
              <a:gd name="connsiteX15" fmla="*/ 1203638 w 1761765"/>
              <a:gd name="connsiteY15" fmla="*/ 484104 h 1112151"/>
              <a:gd name="connsiteX16" fmla="*/ 900647 w 1761765"/>
              <a:gd name="connsiteY16" fmla="*/ 281508 h 1112151"/>
              <a:gd name="connsiteX17" fmla="*/ 872454 w 1761765"/>
              <a:gd name="connsiteY17" fmla="*/ 196164 h 1112151"/>
              <a:gd name="connsiteX18" fmla="*/ 933455 w 1761765"/>
              <a:gd name="connsiteY18" fmla="*/ 161308 h 1112151"/>
              <a:gd name="connsiteX19" fmla="*/ 454020 w 1761765"/>
              <a:gd name="connsiteY19" fmla="*/ 13474 h 1112151"/>
              <a:gd name="connsiteX20" fmla="*/ 477919 w 1761765"/>
              <a:gd name="connsiteY20" fmla="*/ 21437 h 1112151"/>
              <a:gd name="connsiteX21" fmla="*/ 509236 w 1761765"/>
              <a:gd name="connsiteY21" fmla="*/ 84182 h 1112151"/>
              <a:gd name="connsiteX22" fmla="*/ 445829 w 1761765"/>
              <a:gd name="connsiteY22" fmla="*/ 139871 h 1112151"/>
              <a:gd name="connsiteX23" fmla="*/ 437447 w 1761765"/>
              <a:gd name="connsiteY23" fmla="*/ 139395 h 1112151"/>
              <a:gd name="connsiteX24" fmla="*/ 73211 w 1761765"/>
              <a:gd name="connsiteY24" fmla="*/ 137204 h 1112151"/>
              <a:gd name="connsiteX25" fmla="*/ 749 w 1761765"/>
              <a:gd name="connsiteY25" fmla="*/ 84082 h 1112151"/>
              <a:gd name="connsiteX26" fmla="*/ 53871 w 1761765"/>
              <a:gd name="connsiteY26" fmla="*/ 11621 h 1112151"/>
              <a:gd name="connsiteX27" fmla="*/ 58352 w 1761765"/>
              <a:gd name="connsiteY27" fmla="*/ 11093 h 1112151"/>
              <a:gd name="connsiteX28" fmla="*/ 454020 w 1761765"/>
              <a:gd name="connsiteY28" fmla="*/ 13474 h 111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61765" h="1112151">
                <a:moveTo>
                  <a:pt x="1585229" y="764759"/>
                </a:moveTo>
                <a:cubicBezTo>
                  <a:pt x="1600438" y="768789"/>
                  <a:pt x="1614156" y="778436"/>
                  <a:pt x="1623024" y="792810"/>
                </a:cubicBezTo>
                <a:cubicBezTo>
                  <a:pt x="1656300" y="850065"/>
                  <a:pt x="1685920" y="909291"/>
                  <a:pt x="1711735" y="970132"/>
                </a:cubicBezTo>
                <a:lnTo>
                  <a:pt x="1761765" y="1112151"/>
                </a:lnTo>
                <a:lnTo>
                  <a:pt x="1621544" y="1095575"/>
                </a:lnTo>
                <a:lnTo>
                  <a:pt x="1594821" y="1019711"/>
                </a:lnTo>
                <a:cubicBezTo>
                  <a:pt x="1571072" y="963752"/>
                  <a:pt x="1543819" y="909282"/>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5"/>
                  <a:pt x="949959" y="164024"/>
                  <a:pt x="957797" y="167970"/>
                </a:cubicBezTo>
                <a:cubicBezTo>
                  <a:pt x="1076184" y="227289"/>
                  <a:pt x="1186759" y="301068"/>
                  <a:pt x="1286982" y="387616"/>
                </a:cubicBezTo>
                <a:cubicBezTo>
                  <a:pt x="1313547" y="410457"/>
                  <a:pt x="1316565"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89"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31070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6156F-719B-4E41-9E39-FD908D9E849F}"/>
              </a:ext>
            </a:extLst>
          </p:cNvPr>
          <p:cNvSpPr>
            <a:spLocks noGrp="1"/>
          </p:cNvSpPr>
          <p:nvPr>
            <p:ph type="title"/>
          </p:nvPr>
        </p:nvSpPr>
        <p:spPr>
          <a:xfrm>
            <a:off x="838200" y="365125"/>
            <a:ext cx="5558489" cy="1325563"/>
          </a:xfrm>
        </p:spPr>
        <p:txBody>
          <a:bodyPr>
            <a:normAutofit/>
          </a:bodyPr>
          <a:lstStyle/>
          <a:p>
            <a:r>
              <a:rPr lang="en-US" sz="3700" dirty="0"/>
              <a:t>Some common frameworks for embedding Tech:</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2E2FA3E-3600-8D4F-9377-20D8DA5BBF3E}"/>
              </a:ext>
            </a:extLst>
          </p:cNvPr>
          <p:cNvSpPr>
            <a:spLocks noGrp="1"/>
          </p:cNvSpPr>
          <p:nvPr>
            <p:ph idx="1"/>
          </p:nvPr>
        </p:nvSpPr>
        <p:spPr>
          <a:xfrm>
            <a:off x="838200" y="1825625"/>
            <a:ext cx="5558489" cy="4351338"/>
          </a:xfrm>
        </p:spPr>
        <p:txBody>
          <a:bodyPr>
            <a:normAutofit/>
          </a:bodyPr>
          <a:lstStyle/>
          <a:p>
            <a:r>
              <a:rPr lang="en-US" sz="3600" dirty="0"/>
              <a:t>RAT</a:t>
            </a:r>
          </a:p>
          <a:p>
            <a:pPr marL="0" indent="0">
              <a:buNone/>
            </a:pPr>
            <a:endParaRPr lang="en-US" sz="3600" dirty="0"/>
          </a:p>
          <a:p>
            <a:r>
              <a:rPr lang="en-US" sz="3600" dirty="0"/>
              <a:t>SAMR</a:t>
            </a:r>
          </a:p>
          <a:p>
            <a:endParaRPr lang="en-US" dirty="0"/>
          </a:p>
          <a:p>
            <a:r>
              <a:rPr lang="en-US" sz="3600" dirty="0"/>
              <a:t>TPACK</a:t>
            </a:r>
          </a:p>
          <a:p>
            <a:pPr marL="0" indent="0">
              <a:buNone/>
            </a:pPr>
            <a:endParaRPr lang="en-US" dirty="0"/>
          </a:p>
          <a:p>
            <a:r>
              <a:rPr lang="en-US" sz="3600" dirty="0"/>
              <a:t>TIM</a:t>
            </a:r>
          </a:p>
          <a:p>
            <a:pPr marL="0" indent="0">
              <a:buNone/>
            </a:pPr>
            <a:endParaRPr lang="en-US" dirty="0"/>
          </a:p>
          <a:p>
            <a:endParaRPr lang="en-US" dirty="0"/>
          </a:p>
        </p:txBody>
      </p:sp>
      <p:sp>
        <p:nvSpPr>
          <p:cNvPr id="19"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752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479665" y="1791855"/>
            <a:ext cx="9144000" cy="2387600"/>
          </a:xfrm>
        </p:spPr>
        <p:txBody>
          <a:bodyPr>
            <a:normAutofit/>
          </a:bodyPr>
          <a:lstStyle/>
          <a:p>
            <a:r>
              <a:rPr lang="en-GB" sz="9600" b="1" dirty="0">
                <a:solidFill>
                  <a:schemeClr val="accent2"/>
                </a:solidFill>
              </a:rPr>
              <a:t>RAT</a:t>
            </a:r>
          </a:p>
        </p:txBody>
      </p:sp>
    </p:spTree>
    <p:extLst>
      <p:ext uri="{BB962C8B-B14F-4D97-AF65-F5344CB8AC3E}">
        <p14:creationId xmlns:p14="http://schemas.microsoft.com/office/powerpoint/2010/main" val="3668480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5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9E726-6BA4-F07F-DAA1-FC39B2A8C99A}"/>
              </a:ext>
            </a:extLst>
          </p:cNvPr>
          <p:cNvSpPr>
            <a:spLocks noGrp="1"/>
          </p:cNvSpPr>
          <p:nvPr>
            <p:ph type="title"/>
          </p:nvPr>
        </p:nvSpPr>
        <p:spPr>
          <a:xfrm>
            <a:off x="494606" y="1586346"/>
            <a:ext cx="3460865" cy="3439747"/>
          </a:xfrm>
          <a:prstGeom prst="ellipse">
            <a:avLst/>
          </a:prstGeom>
          <a:solidFill>
            <a:schemeClr val="accent2"/>
          </a:solidFill>
          <a:ln w="174625" cmpd="thinThick">
            <a:solidFill>
              <a:schemeClr val="accent2"/>
            </a:solidFill>
          </a:ln>
        </p:spPr>
        <p:txBody>
          <a:bodyPr vert="horz" lIns="91440" tIns="45720" rIns="91440" bIns="45720" rtlCol="0" anchor="ctr">
            <a:normAutofit/>
          </a:bodyPr>
          <a:lstStyle/>
          <a:p>
            <a:pPr algn="ctr"/>
            <a:r>
              <a:rPr lang="en-US" sz="3200" b="1" kern="1200" dirty="0">
                <a:solidFill>
                  <a:srgbClr val="FFFFFF"/>
                </a:solidFill>
                <a:latin typeface="+mj-lt"/>
                <a:ea typeface="+mj-ea"/>
                <a:cs typeface="+mj-cs"/>
              </a:rPr>
              <a:t>The RAT Framework</a:t>
            </a:r>
          </a:p>
        </p:txBody>
      </p:sp>
      <p:pic>
        <p:nvPicPr>
          <p:cNvPr id="2050" name="Picture 2" descr="picture of a rat with definitions of Replacement, Amplification, and Transformation">
            <a:extLst>
              <a:ext uri="{FF2B5EF4-FFF2-40B4-BE49-F238E27FC236}">
                <a16:creationId xmlns:a16="http://schemas.microsoft.com/office/drawing/2014/main" id="{462D9FA6-438E-2515-BA45-F83B0DF9B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5375" y="961812"/>
            <a:ext cx="6574649"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117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4F2DB9E-9F50-A353-381E-B01A41930432}"/>
              </a:ext>
            </a:extLst>
          </p:cNvPr>
          <p:cNvPicPr>
            <a:picLocks noChangeAspect="1"/>
          </p:cNvPicPr>
          <p:nvPr/>
        </p:nvPicPr>
        <p:blipFill rotWithShape="1">
          <a:blip r:embed="rId3"/>
          <a:srcRect l="13510" t="28103" r="14217" b="11795"/>
          <a:stretch/>
        </p:blipFill>
        <p:spPr>
          <a:xfrm>
            <a:off x="725658" y="365760"/>
            <a:ext cx="10740683" cy="5954626"/>
          </a:xfrm>
          <a:prstGeom prst="rect">
            <a:avLst/>
          </a:prstGeom>
        </p:spPr>
      </p:pic>
    </p:spTree>
    <p:extLst>
      <p:ext uri="{BB962C8B-B14F-4D97-AF65-F5344CB8AC3E}">
        <p14:creationId xmlns:p14="http://schemas.microsoft.com/office/powerpoint/2010/main" val="114388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73134-E6E8-FDBE-C2CF-CE472D5D28BD}"/>
              </a:ext>
            </a:extLst>
          </p:cNvPr>
          <p:cNvSpPr>
            <a:spLocks noGrp="1"/>
          </p:cNvSpPr>
          <p:nvPr>
            <p:ph type="title"/>
          </p:nvPr>
        </p:nvSpPr>
        <p:spPr/>
        <p:txBody>
          <a:bodyPr>
            <a:normAutofit/>
          </a:bodyPr>
          <a:lstStyle/>
          <a:p>
            <a:r>
              <a:rPr lang="en-GB" sz="4800" b="1" dirty="0">
                <a:solidFill>
                  <a:schemeClr val="accent2"/>
                </a:solidFill>
              </a:rPr>
              <a:t>Activity</a:t>
            </a:r>
          </a:p>
        </p:txBody>
      </p:sp>
      <p:sp>
        <p:nvSpPr>
          <p:cNvPr id="3" name="Content Placeholder 2">
            <a:extLst>
              <a:ext uri="{FF2B5EF4-FFF2-40B4-BE49-F238E27FC236}">
                <a16:creationId xmlns:a16="http://schemas.microsoft.com/office/drawing/2014/main" id="{89D95DF7-B99C-B2C4-5CB8-2EF84CCC9BE7}"/>
              </a:ext>
            </a:extLst>
          </p:cNvPr>
          <p:cNvSpPr>
            <a:spLocks noGrp="1"/>
          </p:cNvSpPr>
          <p:nvPr>
            <p:ph idx="1"/>
          </p:nvPr>
        </p:nvSpPr>
        <p:spPr>
          <a:xfrm>
            <a:off x="838200" y="1540413"/>
            <a:ext cx="10515600" cy="4791295"/>
          </a:xfrm>
        </p:spPr>
        <p:txBody>
          <a:bodyPr>
            <a:normAutofit/>
          </a:bodyPr>
          <a:lstStyle/>
          <a:p>
            <a:pPr marL="0" indent="0">
              <a:buNone/>
            </a:pPr>
            <a:r>
              <a:rPr lang="en-GB" dirty="0"/>
              <a:t>Have a go at applying the RAT framework to your Microteach:</a:t>
            </a:r>
          </a:p>
          <a:p>
            <a:pPr marL="0" indent="0">
              <a:buNone/>
            </a:pPr>
            <a:endParaRPr lang="en-GB" dirty="0"/>
          </a:p>
          <a:p>
            <a:r>
              <a:rPr lang="en-GB" dirty="0"/>
              <a:t>Original activity:</a:t>
            </a:r>
          </a:p>
          <a:p>
            <a:pPr marL="0" indent="0">
              <a:buNone/>
            </a:pPr>
            <a:endParaRPr lang="en-GB" dirty="0"/>
          </a:p>
          <a:p>
            <a:r>
              <a:rPr lang="en-GB" dirty="0"/>
              <a:t>Replacement:</a:t>
            </a:r>
          </a:p>
          <a:p>
            <a:endParaRPr lang="en-GB" dirty="0"/>
          </a:p>
          <a:p>
            <a:r>
              <a:rPr lang="en-GB" dirty="0"/>
              <a:t>Amplification:</a:t>
            </a:r>
          </a:p>
          <a:p>
            <a:endParaRPr lang="en-GB" dirty="0"/>
          </a:p>
          <a:p>
            <a:r>
              <a:rPr lang="en-GB" dirty="0"/>
              <a:t>Transformative:</a:t>
            </a:r>
          </a:p>
          <a:p>
            <a:endParaRPr lang="en-GB" dirty="0"/>
          </a:p>
        </p:txBody>
      </p:sp>
    </p:spTree>
    <p:extLst>
      <p:ext uri="{BB962C8B-B14F-4D97-AF65-F5344CB8AC3E}">
        <p14:creationId xmlns:p14="http://schemas.microsoft.com/office/powerpoint/2010/main" val="250143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86313"/>
            <a:ext cx="9144000" cy="2387600"/>
          </a:xfrm>
        </p:spPr>
        <p:txBody>
          <a:bodyPr>
            <a:normAutofit/>
          </a:bodyPr>
          <a:lstStyle/>
          <a:p>
            <a:r>
              <a:rPr lang="en-GB" sz="9600" b="1" dirty="0">
                <a:solidFill>
                  <a:schemeClr val="accent2"/>
                </a:solidFill>
              </a:rPr>
              <a:t>SAMR</a:t>
            </a:r>
          </a:p>
        </p:txBody>
      </p:sp>
    </p:spTree>
    <p:extLst>
      <p:ext uri="{BB962C8B-B14F-4D97-AF65-F5344CB8AC3E}">
        <p14:creationId xmlns:p14="http://schemas.microsoft.com/office/powerpoint/2010/main" val="724365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3" name="Rectangle 19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0C930-C2DA-A64C-80CD-12C3D692AFC3}"/>
              </a:ext>
            </a:extLst>
          </p:cNvPr>
          <p:cNvSpPr>
            <a:spLocks noGrp="1"/>
          </p:cNvSpPr>
          <p:nvPr>
            <p:ph type="title"/>
          </p:nvPr>
        </p:nvSpPr>
        <p:spPr>
          <a:xfrm>
            <a:off x="409575" y="-41195"/>
            <a:ext cx="3410712" cy="1106424"/>
          </a:xfrm>
        </p:spPr>
        <p:txBody>
          <a:bodyPr>
            <a:normAutofit/>
          </a:bodyPr>
          <a:lstStyle/>
          <a:p>
            <a:r>
              <a:rPr lang="en-GB" sz="3600" b="1" dirty="0"/>
              <a:t>SAMR</a:t>
            </a:r>
            <a:endParaRPr lang="en-US" sz="3600" b="1" dirty="0"/>
          </a:p>
        </p:txBody>
      </p:sp>
      <p:sp>
        <p:nvSpPr>
          <p:cNvPr id="194" name="Rectangle 19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95" name="Rectangle 19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5E7D54-FD7C-FE40-9061-177BCACC4C0D}"/>
              </a:ext>
            </a:extLst>
          </p:cNvPr>
          <p:cNvSpPr>
            <a:spLocks noGrp="1"/>
          </p:cNvSpPr>
          <p:nvPr>
            <p:ph idx="1"/>
          </p:nvPr>
        </p:nvSpPr>
        <p:spPr>
          <a:xfrm>
            <a:off x="409575" y="801859"/>
            <a:ext cx="4714875" cy="5605976"/>
          </a:xfrm>
        </p:spPr>
        <p:txBody>
          <a:bodyPr>
            <a:normAutofit/>
          </a:bodyPr>
          <a:lstStyle/>
          <a:p>
            <a:r>
              <a:rPr lang="en-GB" sz="2400" dirty="0"/>
              <a:t>Orders strategies for classroom technology implementation into four stages.</a:t>
            </a:r>
          </a:p>
          <a:p>
            <a:pPr fontAlgn="base"/>
            <a:r>
              <a:rPr lang="en-GB" sz="2400" dirty="0"/>
              <a:t>In each stage the use of educational technology becomes increasingly more sophisticated.</a:t>
            </a:r>
          </a:p>
          <a:p>
            <a:pPr fontAlgn="base"/>
            <a:r>
              <a:rPr lang="en-GB" sz="2400" dirty="0"/>
              <a:t>Substitution and Augmentation strategies use technology to  </a:t>
            </a:r>
            <a:r>
              <a:rPr lang="en-GB" sz="2400" b="1" i="1" dirty="0"/>
              <a:t>enhance</a:t>
            </a:r>
            <a:r>
              <a:rPr lang="en-GB" sz="2400" dirty="0"/>
              <a:t> learning and add value.</a:t>
            </a:r>
          </a:p>
          <a:p>
            <a:pPr fontAlgn="base"/>
            <a:r>
              <a:rPr lang="en-GB" sz="2400" dirty="0"/>
              <a:t>Modification and Redefinition stages harness technology to </a:t>
            </a:r>
            <a:r>
              <a:rPr lang="en-GB" sz="2400" b="1" i="1" dirty="0"/>
              <a:t>transform</a:t>
            </a:r>
            <a:r>
              <a:rPr lang="en-GB" sz="2400" dirty="0"/>
              <a:t> learning and make new things possible.</a:t>
            </a:r>
          </a:p>
          <a:p>
            <a:endParaRPr lang="en-US" sz="1600" dirty="0"/>
          </a:p>
        </p:txBody>
      </p:sp>
      <p:pic>
        <p:nvPicPr>
          <p:cNvPr id="3074" name="Picture 2" descr="samr model">
            <a:extLst>
              <a:ext uri="{FF2B5EF4-FFF2-40B4-BE49-F238E27FC236}">
                <a16:creationId xmlns:a16="http://schemas.microsoft.com/office/drawing/2014/main" id="{78E1E77E-CBD1-B74D-9CD0-66C60FF21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91" r="1204" b="1"/>
          <a:stretch/>
        </p:blipFill>
        <p:spPr bwMode="auto">
          <a:xfrm>
            <a:off x="5124450" y="634382"/>
            <a:ext cx="6657213" cy="549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450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E1AE1D-02B7-9365-B6CB-2F837963D3B1}"/>
              </a:ext>
            </a:extLst>
          </p:cNvPr>
          <p:cNvPicPr>
            <a:picLocks noChangeAspect="1"/>
          </p:cNvPicPr>
          <p:nvPr/>
        </p:nvPicPr>
        <p:blipFill>
          <a:blip r:embed="rId2"/>
          <a:stretch>
            <a:fillRect/>
          </a:stretch>
        </p:blipFill>
        <p:spPr>
          <a:xfrm>
            <a:off x="2371898" y="658999"/>
            <a:ext cx="7565955" cy="5697074"/>
          </a:xfrm>
          <a:prstGeom prst="rect">
            <a:avLst/>
          </a:prstGeom>
        </p:spPr>
      </p:pic>
    </p:spTree>
    <p:extLst>
      <p:ext uri="{BB962C8B-B14F-4D97-AF65-F5344CB8AC3E}">
        <p14:creationId xmlns:p14="http://schemas.microsoft.com/office/powerpoint/2010/main" val="428687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60FD-8E09-F499-D620-7E7677EF1BD6}"/>
              </a:ext>
            </a:extLst>
          </p:cNvPr>
          <p:cNvSpPr>
            <a:spLocks noGrp="1"/>
          </p:cNvSpPr>
          <p:nvPr>
            <p:ph type="title"/>
          </p:nvPr>
        </p:nvSpPr>
        <p:spPr>
          <a:xfrm>
            <a:off x="567000" y="365125"/>
            <a:ext cx="4682316" cy="1649413"/>
          </a:xfrm>
        </p:spPr>
        <p:txBody>
          <a:bodyPr>
            <a:normAutofit/>
          </a:bodyPr>
          <a:lstStyle/>
          <a:p>
            <a:r>
              <a:rPr lang="en-US" b="1" dirty="0">
                <a:solidFill>
                  <a:schemeClr val="accent2"/>
                </a:solidFill>
              </a:rPr>
              <a:t>Activity</a:t>
            </a:r>
          </a:p>
        </p:txBody>
      </p:sp>
      <p:sp>
        <p:nvSpPr>
          <p:cNvPr id="3" name="Content Placeholder 2">
            <a:extLst>
              <a:ext uri="{FF2B5EF4-FFF2-40B4-BE49-F238E27FC236}">
                <a16:creationId xmlns:a16="http://schemas.microsoft.com/office/drawing/2014/main" id="{4727FA0A-F384-8944-DDA9-EDAF839A77D0}"/>
              </a:ext>
            </a:extLst>
          </p:cNvPr>
          <p:cNvSpPr>
            <a:spLocks noGrp="1"/>
          </p:cNvSpPr>
          <p:nvPr>
            <p:ph idx="1"/>
          </p:nvPr>
        </p:nvSpPr>
        <p:spPr>
          <a:xfrm>
            <a:off x="500063" y="1678781"/>
            <a:ext cx="4886325" cy="4814094"/>
          </a:xfrm>
        </p:spPr>
        <p:txBody>
          <a:bodyPr>
            <a:normAutofit/>
          </a:bodyPr>
          <a:lstStyle/>
          <a:p>
            <a:pPr marL="0" indent="0">
              <a:buNone/>
            </a:pPr>
            <a:r>
              <a:rPr lang="en-US" dirty="0"/>
              <a:t>In groups, select an activity to consider in relation to the SAMR model. How might technology be used to enhance and transform learning in the following subject areas, concentrate on one activity only:</a:t>
            </a:r>
          </a:p>
          <a:p>
            <a:pPr marL="723900" indent="-457200"/>
            <a:r>
              <a:rPr lang="en-US" dirty="0"/>
              <a:t>Art course</a:t>
            </a:r>
          </a:p>
          <a:p>
            <a:pPr marL="723900" indent="-457200"/>
            <a:r>
              <a:rPr lang="en-US" dirty="0"/>
              <a:t>Business course</a:t>
            </a:r>
          </a:p>
          <a:p>
            <a:pPr marL="723900" indent="-457200"/>
            <a:r>
              <a:rPr lang="en-US" dirty="0"/>
              <a:t>Healthcare course</a:t>
            </a:r>
          </a:p>
          <a:p>
            <a:pPr marL="723900" indent="-457200"/>
            <a:endParaRPr lang="en-US" dirty="0"/>
          </a:p>
          <a:p>
            <a:pPr marL="723900" indent="-457200"/>
            <a:endParaRPr lang="en-US" dirty="0"/>
          </a:p>
          <a:p>
            <a:pPr marL="0" indent="0">
              <a:buNone/>
            </a:pPr>
            <a:endParaRPr lang="en-US" dirty="0"/>
          </a:p>
        </p:txBody>
      </p:sp>
      <p:pic>
        <p:nvPicPr>
          <p:cNvPr id="4" name="Picture 3">
            <a:extLst>
              <a:ext uri="{FF2B5EF4-FFF2-40B4-BE49-F238E27FC236}">
                <a16:creationId xmlns:a16="http://schemas.microsoft.com/office/drawing/2014/main" id="{A36A8A68-BA0F-06E5-D061-C2A259CE3EC6}"/>
              </a:ext>
            </a:extLst>
          </p:cNvPr>
          <p:cNvPicPr>
            <a:picLocks noChangeAspect="1"/>
          </p:cNvPicPr>
          <p:nvPr/>
        </p:nvPicPr>
        <p:blipFill>
          <a:blip r:embed="rId3"/>
          <a:stretch>
            <a:fillRect/>
          </a:stretch>
        </p:blipFill>
        <p:spPr>
          <a:xfrm>
            <a:off x="5249315" y="993806"/>
            <a:ext cx="6657409" cy="5499069"/>
          </a:xfrm>
          <a:prstGeom prst="rect">
            <a:avLst/>
          </a:prstGeom>
        </p:spPr>
      </p:pic>
    </p:spTree>
    <p:extLst>
      <p:ext uri="{BB962C8B-B14F-4D97-AF65-F5344CB8AC3E}">
        <p14:creationId xmlns:p14="http://schemas.microsoft.com/office/powerpoint/2010/main" val="1038637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Arc 73">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E5994-56A9-E34C-87C6-458535BB592B}"/>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Substitution</a:t>
            </a:r>
          </a:p>
        </p:txBody>
      </p:sp>
      <p:graphicFrame>
        <p:nvGraphicFramePr>
          <p:cNvPr id="6" name="Content Placeholder 2">
            <a:extLst>
              <a:ext uri="{FF2B5EF4-FFF2-40B4-BE49-F238E27FC236}">
                <a16:creationId xmlns:a16="http://schemas.microsoft.com/office/drawing/2014/main" id="{9DD80139-2FCF-470A-CE0B-BA6E2EE87FE8}"/>
              </a:ext>
            </a:extLst>
          </p:cNvPr>
          <p:cNvGraphicFramePr>
            <a:graphicFrameLocks noGrp="1"/>
          </p:cNvGraphicFramePr>
          <p:nvPr>
            <p:ph idx="1"/>
            <p:extLst>
              <p:ext uri="{D42A27DB-BD31-4B8C-83A1-F6EECF244321}">
                <p14:modId xmlns:p14="http://schemas.microsoft.com/office/powerpoint/2010/main" val="1226410546"/>
              </p:ext>
            </p:extLst>
          </p:nvPr>
        </p:nvGraphicFramePr>
        <p:xfrm>
          <a:off x="5203898" y="457200"/>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465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Arc 26">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19579-CEE4-B34B-9356-75D05CF3439B}"/>
              </a:ext>
            </a:extLst>
          </p:cNvPr>
          <p:cNvSpPr>
            <a:spLocks noGrp="1"/>
          </p:cNvSpPr>
          <p:nvPr>
            <p:ph type="title"/>
          </p:nvPr>
        </p:nvSpPr>
        <p:spPr>
          <a:xfrm>
            <a:off x="527539" y="643467"/>
            <a:ext cx="3594296" cy="5571066"/>
          </a:xfrm>
        </p:spPr>
        <p:txBody>
          <a:bodyPr>
            <a:normAutofit/>
          </a:bodyPr>
          <a:lstStyle/>
          <a:p>
            <a:pPr algn="ctr"/>
            <a:r>
              <a:rPr lang="en-GB" b="1" dirty="0">
                <a:solidFill>
                  <a:srgbClr val="FFFFFF"/>
                </a:solidFill>
              </a:rPr>
              <a:t>Augmentation</a:t>
            </a:r>
            <a:endParaRPr lang="en-US" sz="3700" dirty="0">
              <a:solidFill>
                <a:srgbClr val="FFFFFF"/>
              </a:solidFill>
            </a:endParaRPr>
          </a:p>
        </p:txBody>
      </p:sp>
      <p:graphicFrame>
        <p:nvGraphicFramePr>
          <p:cNvPr id="18" name="Content Placeholder 2">
            <a:extLst>
              <a:ext uri="{FF2B5EF4-FFF2-40B4-BE49-F238E27FC236}">
                <a16:creationId xmlns:a16="http://schemas.microsoft.com/office/drawing/2014/main" id="{49C63797-7E0A-49DF-9D8E-0E5BC28727B4}"/>
              </a:ext>
            </a:extLst>
          </p:cNvPr>
          <p:cNvGraphicFramePr>
            <a:graphicFrameLocks noGrp="1"/>
          </p:cNvGraphicFramePr>
          <p:nvPr>
            <p:ph idx="1"/>
            <p:extLst>
              <p:ext uri="{D42A27DB-BD31-4B8C-83A1-F6EECF244321}">
                <p14:modId xmlns:p14="http://schemas.microsoft.com/office/powerpoint/2010/main" val="4236131126"/>
              </p:ext>
            </p:extLst>
          </p:nvPr>
        </p:nvGraphicFramePr>
        <p:xfrm>
          <a:off x="5203898" y="442678"/>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82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Arc 4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3F8DC6-7A06-9C41-B33E-38ECF434C706}"/>
              </a:ext>
            </a:extLst>
          </p:cNvPr>
          <p:cNvSpPr>
            <a:spLocks noGrp="1"/>
          </p:cNvSpPr>
          <p:nvPr>
            <p:ph type="title"/>
          </p:nvPr>
        </p:nvSpPr>
        <p:spPr>
          <a:xfrm>
            <a:off x="651254" y="643467"/>
            <a:ext cx="3336938" cy="5571066"/>
          </a:xfrm>
        </p:spPr>
        <p:txBody>
          <a:bodyPr>
            <a:normAutofit/>
          </a:bodyPr>
          <a:lstStyle/>
          <a:p>
            <a:pPr algn="ctr"/>
            <a:r>
              <a:rPr lang="en-US" b="1" dirty="0">
                <a:solidFill>
                  <a:srgbClr val="FFFFFF"/>
                </a:solidFill>
              </a:rPr>
              <a:t>Modification</a:t>
            </a:r>
            <a:endParaRPr lang="en-US" sz="4100" b="1" dirty="0">
              <a:solidFill>
                <a:srgbClr val="FFFFFF"/>
              </a:solidFill>
            </a:endParaRPr>
          </a:p>
        </p:txBody>
      </p:sp>
      <p:graphicFrame>
        <p:nvGraphicFramePr>
          <p:cNvPr id="33" name="Content Placeholder 2">
            <a:extLst>
              <a:ext uri="{FF2B5EF4-FFF2-40B4-BE49-F238E27FC236}">
                <a16:creationId xmlns:a16="http://schemas.microsoft.com/office/drawing/2014/main" id="{B52BCA39-E370-EA20-99F1-3CBB0CAD8A19}"/>
              </a:ext>
            </a:extLst>
          </p:cNvPr>
          <p:cNvGraphicFramePr>
            <a:graphicFrameLocks noGrp="1"/>
          </p:cNvGraphicFramePr>
          <p:nvPr>
            <p:ph idx="1"/>
            <p:extLst>
              <p:ext uri="{D42A27DB-BD31-4B8C-83A1-F6EECF244321}">
                <p14:modId xmlns:p14="http://schemas.microsoft.com/office/powerpoint/2010/main" val="876490877"/>
              </p:ext>
            </p:extLst>
          </p:nvPr>
        </p:nvGraphicFramePr>
        <p:xfrm>
          <a:off x="5237018" y="186072"/>
          <a:ext cx="6303729" cy="6028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F7AA1F-B803-8C47-907C-E7BC688A9296}"/>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Redefinition</a:t>
            </a:r>
          </a:p>
        </p:txBody>
      </p:sp>
      <p:graphicFrame>
        <p:nvGraphicFramePr>
          <p:cNvPr id="5" name="Content Placeholder 2">
            <a:extLst>
              <a:ext uri="{FF2B5EF4-FFF2-40B4-BE49-F238E27FC236}">
                <a16:creationId xmlns:a16="http://schemas.microsoft.com/office/drawing/2014/main" id="{8363F515-AC53-463E-B258-F82642701081}"/>
              </a:ext>
            </a:extLst>
          </p:cNvPr>
          <p:cNvGraphicFramePr>
            <a:graphicFrameLocks noGrp="1"/>
          </p:cNvGraphicFramePr>
          <p:nvPr>
            <p:ph idx="1"/>
            <p:extLst>
              <p:ext uri="{D42A27DB-BD31-4B8C-83A1-F6EECF244321}">
                <p14:modId xmlns:p14="http://schemas.microsoft.com/office/powerpoint/2010/main" val="993069461"/>
              </p:ext>
            </p:extLst>
          </p:nvPr>
        </p:nvGraphicFramePr>
        <p:xfrm>
          <a:off x="5203898" y="10421"/>
          <a:ext cx="6303729" cy="6664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64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CB6622-D18A-814D-AEC8-186A19A2A532}"/>
              </a:ext>
            </a:extLst>
          </p:cNvPr>
          <p:cNvSpPr>
            <a:spLocks noGrp="1"/>
          </p:cNvSpPr>
          <p:nvPr>
            <p:ph type="title"/>
          </p:nvPr>
        </p:nvSpPr>
        <p:spPr>
          <a:xfrm>
            <a:off x="838200" y="643467"/>
            <a:ext cx="2951205" cy="5571066"/>
          </a:xfrm>
        </p:spPr>
        <p:txBody>
          <a:bodyPr>
            <a:normAutofit/>
          </a:bodyPr>
          <a:lstStyle/>
          <a:p>
            <a:pPr algn="ctr"/>
            <a:r>
              <a:rPr lang="en-US" sz="5400" b="1" dirty="0">
                <a:solidFill>
                  <a:srgbClr val="FFFFFF"/>
                </a:solidFill>
              </a:rPr>
              <a:t>SAMR</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1DF3159-1690-4D95-88F9-80585D8F5E91}"/>
              </a:ext>
            </a:extLst>
          </p:cNvPr>
          <p:cNvGraphicFramePr>
            <a:graphicFrameLocks noGrp="1"/>
          </p:cNvGraphicFramePr>
          <p:nvPr>
            <p:ph idx="1"/>
            <p:extLst>
              <p:ext uri="{D42A27DB-BD31-4B8C-83A1-F6EECF244321}">
                <p14:modId xmlns:p14="http://schemas.microsoft.com/office/powerpoint/2010/main" val="3118475430"/>
              </p:ext>
            </p:extLst>
          </p:nvPr>
        </p:nvGraphicFramePr>
        <p:xfrm>
          <a:off x="4763911" y="1350498"/>
          <a:ext cx="6735443" cy="4823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C1CBC9-1A9C-FCBC-0862-4701757E51C1}"/>
              </a:ext>
            </a:extLst>
          </p:cNvPr>
          <p:cNvSpPr txBox="1"/>
          <p:nvPr/>
        </p:nvSpPr>
        <p:spPr>
          <a:xfrm>
            <a:off x="4763911" y="643467"/>
            <a:ext cx="6659055" cy="584775"/>
          </a:xfrm>
          <a:prstGeom prst="rect">
            <a:avLst/>
          </a:prstGeom>
          <a:noFill/>
        </p:spPr>
        <p:txBody>
          <a:bodyPr wrap="square" rtlCol="0">
            <a:spAutoFit/>
          </a:bodyPr>
          <a:lstStyle/>
          <a:p>
            <a:r>
              <a:rPr lang="en-GB" sz="3200" dirty="0"/>
              <a:t>So, which is best?</a:t>
            </a:r>
          </a:p>
        </p:txBody>
      </p:sp>
    </p:spTree>
    <p:extLst>
      <p:ext uri="{BB962C8B-B14F-4D97-AF65-F5344CB8AC3E}">
        <p14:creationId xmlns:p14="http://schemas.microsoft.com/office/powerpoint/2010/main" val="17086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90195"/>
            <a:ext cx="9144000" cy="2387600"/>
          </a:xfrm>
        </p:spPr>
        <p:txBody>
          <a:bodyPr>
            <a:normAutofit/>
          </a:bodyPr>
          <a:lstStyle/>
          <a:p>
            <a:r>
              <a:rPr lang="en-GB" sz="9600" b="1" dirty="0">
                <a:solidFill>
                  <a:schemeClr val="accent2"/>
                </a:solidFill>
              </a:rPr>
              <a:t>TPACK</a:t>
            </a:r>
          </a:p>
        </p:txBody>
      </p:sp>
    </p:spTree>
    <p:extLst>
      <p:ext uri="{BB962C8B-B14F-4D97-AF65-F5344CB8AC3E}">
        <p14:creationId xmlns:p14="http://schemas.microsoft.com/office/powerpoint/2010/main" val="2556167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79EFB-25BA-804A-A4B0-52FA71392B1F}"/>
              </a:ext>
            </a:extLst>
          </p:cNvPr>
          <p:cNvSpPr>
            <a:spLocks noGrp="1"/>
          </p:cNvSpPr>
          <p:nvPr>
            <p:ph type="title"/>
          </p:nvPr>
        </p:nvSpPr>
        <p:spPr>
          <a:xfrm>
            <a:off x="841248" y="548640"/>
            <a:ext cx="3600860" cy="5431536"/>
          </a:xfrm>
        </p:spPr>
        <p:txBody>
          <a:bodyPr>
            <a:normAutofit/>
          </a:bodyPr>
          <a:lstStyle/>
          <a:p>
            <a:r>
              <a:rPr lang="en-US" sz="5400"/>
              <a:t>Unpacking TPACK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3AEADC-E908-5048-95E3-D704BFB2C068}"/>
              </a:ext>
            </a:extLst>
          </p:cNvPr>
          <p:cNvSpPr>
            <a:spLocks noGrp="1"/>
          </p:cNvSpPr>
          <p:nvPr>
            <p:ph idx="1"/>
          </p:nvPr>
        </p:nvSpPr>
        <p:spPr>
          <a:xfrm>
            <a:off x="5458265" y="552091"/>
            <a:ext cx="5892488" cy="5431536"/>
          </a:xfrm>
        </p:spPr>
        <p:txBody>
          <a:bodyPr anchor="ct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r>
              <a:rPr lang="en-GB" sz="2400" dirty="0"/>
              <a:t>Teachers must understand how technology, pedagogy &amp; content interrelate &amp; create a form of knowledge that goes beyond the three separate knowledge bases.</a:t>
            </a:r>
          </a:p>
          <a:p>
            <a:pPr marL="0" indent="0">
              <a:buNone/>
            </a:pPr>
            <a:r>
              <a:rPr lang="en-GB" sz="2200" dirty="0"/>
              <a:t>				</a:t>
            </a:r>
            <a:r>
              <a:rPr lang="en-GB" sz="2200" i="1" dirty="0"/>
              <a:t>Shulman (1986)</a:t>
            </a:r>
            <a:br>
              <a:rPr lang="en-US" sz="2200" i="1" dirty="0"/>
            </a:br>
            <a:br>
              <a:rPr lang="en-US" sz="2200" i="1" dirty="0"/>
            </a:br>
            <a:endParaRPr lang="en-US" sz="2200" i="1" dirty="0"/>
          </a:p>
          <a:p>
            <a:endParaRPr lang="en-US" sz="2200" dirty="0"/>
          </a:p>
        </p:txBody>
      </p:sp>
    </p:spTree>
    <p:extLst>
      <p:ext uri="{BB962C8B-B14F-4D97-AF65-F5344CB8AC3E}">
        <p14:creationId xmlns:p14="http://schemas.microsoft.com/office/powerpoint/2010/main" val="123103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9AB1A6-CB98-A542-BF93-F2B3BCF2E0E1}"/>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Forms of Knowledge</a:t>
            </a:r>
          </a:p>
        </p:txBody>
      </p:sp>
      <p:graphicFrame>
        <p:nvGraphicFramePr>
          <p:cNvPr id="18" name="Content Placeholder 2">
            <a:extLst>
              <a:ext uri="{FF2B5EF4-FFF2-40B4-BE49-F238E27FC236}">
                <a16:creationId xmlns:a16="http://schemas.microsoft.com/office/drawing/2014/main" id="{12C96617-89B5-4C76-8C78-83E06DED23D0}"/>
              </a:ext>
            </a:extLst>
          </p:cNvPr>
          <p:cNvGraphicFramePr>
            <a:graphicFrameLocks noGrp="1"/>
          </p:cNvGraphicFramePr>
          <p:nvPr>
            <p:ph idx="1"/>
            <p:extLst>
              <p:ext uri="{D42A27DB-BD31-4B8C-83A1-F6EECF244321}">
                <p14:modId xmlns:p14="http://schemas.microsoft.com/office/powerpoint/2010/main" val="314157347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265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1AD65-AB09-8444-B3A9-87F8E17A4E44}"/>
              </a:ext>
            </a:extLst>
          </p:cNvPr>
          <p:cNvSpPr>
            <a:spLocks noGrp="1"/>
          </p:cNvSpPr>
          <p:nvPr>
            <p:ph type="title"/>
          </p:nvPr>
        </p:nvSpPr>
        <p:spPr>
          <a:xfrm>
            <a:off x="606295" y="235318"/>
            <a:ext cx="4996706" cy="1854616"/>
          </a:xfrm>
        </p:spPr>
        <p:txBody>
          <a:bodyPr anchor="ctr">
            <a:normAutofit/>
          </a:bodyPr>
          <a:lstStyle/>
          <a:p>
            <a:r>
              <a:rPr lang="en-US" sz="4000" b="1" dirty="0"/>
              <a:t>The TPACK Model </a:t>
            </a:r>
            <a:r>
              <a:rPr lang="en-US" sz="4000" dirty="0"/>
              <a:t>(</a:t>
            </a:r>
            <a:r>
              <a:rPr lang="en-US" sz="2800" b="1" dirty="0"/>
              <a:t>Technological, Pedagogical and Content Knowledge)</a:t>
            </a:r>
            <a:endParaRPr lang="en-US" sz="4000" b="1" dirty="0"/>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958ABC-4A75-7C44-A241-79E477BE743E}"/>
              </a:ext>
            </a:extLst>
          </p:cNvPr>
          <p:cNvSpPr>
            <a:spLocks noGrp="1"/>
          </p:cNvSpPr>
          <p:nvPr>
            <p:ph idx="1"/>
          </p:nvPr>
        </p:nvSpPr>
        <p:spPr>
          <a:xfrm>
            <a:off x="435974" y="2280932"/>
            <a:ext cx="5012282" cy="4625070"/>
          </a:xfrm>
        </p:spPr>
        <p:txBody>
          <a:bodyPr anchor="ctr">
            <a:normAutofit/>
          </a:bodyPr>
          <a:lstStyle/>
          <a:p>
            <a:pPr marL="0" indent="0">
              <a:buNone/>
            </a:pPr>
            <a:r>
              <a:rPr lang="en-US" sz="2400" dirty="0"/>
              <a:t>A framework that aims for effective implementation of technology – based around 3 primary forms of knowledge:</a:t>
            </a:r>
          </a:p>
          <a:p>
            <a:pPr marL="0" indent="0">
              <a:buNone/>
            </a:pPr>
            <a:endParaRPr lang="en-US" sz="400" dirty="0"/>
          </a:p>
          <a:p>
            <a:pPr lvl="1"/>
            <a:r>
              <a:rPr lang="en-US" b="1" dirty="0"/>
              <a:t>CK</a:t>
            </a:r>
            <a:r>
              <a:rPr lang="en-US" dirty="0"/>
              <a:t> – Content Knowledge</a:t>
            </a:r>
          </a:p>
          <a:p>
            <a:pPr lvl="1"/>
            <a:r>
              <a:rPr lang="en-US" b="1" dirty="0"/>
              <a:t>PK</a:t>
            </a:r>
            <a:r>
              <a:rPr lang="en-US" dirty="0"/>
              <a:t> – Pedagogical Knowledge</a:t>
            </a:r>
          </a:p>
          <a:p>
            <a:pPr lvl="1"/>
            <a:r>
              <a:rPr lang="en-US" b="1" dirty="0"/>
              <a:t>TK</a:t>
            </a:r>
            <a:r>
              <a:rPr lang="en-US" dirty="0"/>
              <a:t> – Technological Knowledge</a:t>
            </a:r>
            <a:endParaRPr lang="en-GB" sz="2000" dirty="0"/>
          </a:p>
          <a:p>
            <a:pPr marL="0" indent="0">
              <a:buNone/>
            </a:pPr>
            <a:endParaRPr lang="en-GB" sz="100" dirty="0"/>
          </a:p>
          <a:p>
            <a:pPr marL="0" indent="0">
              <a:buNone/>
            </a:pPr>
            <a:r>
              <a:rPr lang="en-GB" sz="2400" dirty="0"/>
              <a:t>This order is important because the technology being implemented must communicate the content and support the pedagogy in order to enhance students’ learning experience.</a:t>
            </a:r>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TPACK Framework Diagram">
            <a:extLst>
              <a:ext uri="{FF2B5EF4-FFF2-40B4-BE49-F238E27FC236}">
                <a16:creationId xmlns:a16="http://schemas.microsoft.com/office/drawing/2014/main" id="{50A8B113-84EF-6E4D-828E-8072AE696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0" r="3" b="323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60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55A52-0F4C-4F4B-9184-126A0EEED969}"/>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a:solidFill>
                  <a:srgbClr val="FFFFFF"/>
                </a:solidFill>
                <a:latin typeface="+mj-lt"/>
                <a:ea typeface="+mj-ea"/>
                <a:cs typeface="+mj-cs"/>
              </a:rPr>
              <a:t>Content Knowledge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637FDE9C-F486-7221-48BA-9CE23CDC0DD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dirty="0"/>
              <a:t>Knowledge or specific nature of a discipline or subject matter.</a:t>
            </a:r>
          </a:p>
          <a:p>
            <a:pPr lvl="0">
              <a:lnSpc>
                <a:spcPct val="90000"/>
              </a:lnSpc>
              <a:spcAft>
                <a:spcPts val="600"/>
              </a:spcAft>
            </a:pPr>
            <a:endParaRPr lang="en-US" sz="2400" dirty="0"/>
          </a:p>
          <a:p>
            <a:pPr marL="228600" indent="-228600">
              <a:lnSpc>
                <a:spcPct val="90000"/>
              </a:lnSpc>
              <a:spcAft>
                <a:spcPts val="600"/>
              </a:spcAft>
              <a:buFont typeface="Arial" panose="020B0604020202020204" pitchFamily="34" charset="0"/>
              <a:buChar char="•"/>
            </a:pPr>
            <a:r>
              <a:rPr lang="en-US" sz="2400" dirty="0"/>
              <a:t>Teachers are expected to master the content they teach.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b="1" dirty="0"/>
              <a:t>CK</a:t>
            </a:r>
            <a:r>
              <a:rPr lang="en-US" sz="2400" dirty="0"/>
              <a:t> varies greatly between different educational contexts.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10951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88030-B82E-6542-BA23-D6E2910012D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dirty="0">
                <a:solidFill>
                  <a:srgbClr val="FFFFFF"/>
                </a:solidFill>
                <a:latin typeface="+mj-lt"/>
                <a:ea typeface="+mj-ea"/>
                <a:cs typeface="+mj-cs"/>
              </a:rPr>
              <a:t>Pedagogical Knowledge </a:t>
            </a:r>
            <a:endParaRPr lang="en-US" kern="1200" dirty="0">
              <a:solidFill>
                <a:srgbClr val="FFFFFF"/>
              </a:solidFill>
              <a:latin typeface="+mj-lt"/>
              <a:ea typeface="+mj-ea"/>
              <a:cs typeface="+mj-cs"/>
            </a:endParaRPr>
          </a:p>
        </p:txBody>
      </p:sp>
      <p:sp>
        <p:nvSpPr>
          <p:cNvPr id="15"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0F00F23D-DE12-C151-B2F1-C24E39B55FF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b="1" dirty="0"/>
              <a:t>PK</a:t>
            </a:r>
            <a:r>
              <a:rPr lang="en-US" sz="2400" dirty="0"/>
              <a:t> describes knowledge regarding teaching, different teaching methods, such as knowing how to </a:t>
            </a:r>
            <a:r>
              <a:rPr lang="en-US" sz="2400" dirty="0" err="1"/>
              <a:t>organise</a:t>
            </a:r>
            <a:r>
              <a:rPr lang="en-US" sz="2400" dirty="0"/>
              <a:t> activities in a way conductive to learners constructive building of knowledge.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It is a set of skills that educators must develop in order to manage and </a:t>
            </a:r>
            <a:r>
              <a:rPr lang="en-US" sz="2400" dirty="0" err="1"/>
              <a:t>organise</a:t>
            </a:r>
            <a:r>
              <a:rPr lang="en-US" sz="2400" dirty="0"/>
              <a:t> teaching &amp; learning activities for intended learning outcomes.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What aspects of Pedagogy do we consider when we plan our lessons?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033118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0C88F-4C08-99FE-EAE3-80DC09AB4DF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Technological Knowledge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B4EA2A-9095-BC6E-5700-76CB1D650DA5}"/>
              </a:ext>
            </a:extLst>
          </p:cNvPr>
          <p:cNvSpPr>
            <a:spLocks noGrp="1"/>
          </p:cNvSpPr>
          <p:nvPr>
            <p:ph idx="1"/>
          </p:nvPr>
        </p:nvSpPr>
        <p:spPr>
          <a:xfrm>
            <a:off x="4447308" y="591344"/>
            <a:ext cx="6906491" cy="5585619"/>
          </a:xfrm>
        </p:spPr>
        <p:txBody>
          <a:bodyPr anchor="ctr">
            <a:normAutofit/>
          </a:bodyPr>
          <a:lstStyle/>
          <a:p>
            <a:endParaRPr lang="en-GB" sz="2400" b="0" i="0" kern="1200" dirty="0">
              <a:effectLst/>
              <a:latin typeface="+mn-lt"/>
              <a:ea typeface="+mn-ea"/>
              <a:cs typeface="+mn-cs"/>
            </a:endParaRPr>
          </a:p>
          <a:p>
            <a:r>
              <a:rPr lang="en-GB" sz="2400" b="0" i="0" kern="1200" dirty="0">
                <a:effectLst/>
                <a:latin typeface="+mn-lt"/>
                <a:ea typeface="+mn-ea"/>
                <a:cs typeface="+mn-cs"/>
              </a:rPr>
              <a:t>The teachers’ knowledge of, and ability to use, various technologies, technological tools, and associated resources. </a:t>
            </a:r>
          </a:p>
          <a:p>
            <a:pPr marL="0" indent="0">
              <a:buNone/>
            </a:pPr>
            <a:endParaRPr lang="en-GB" sz="2400" b="0" i="0" kern="1200" dirty="0">
              <a:effectLst/>
              <a:latin typeface="+mn-lt"/>
              <a:ea typeface="+mn-ea"/>
              <a:cs typeface="+mn-cs"/>
            </a:endParaRPr>
          </a:p>
          <a:p>
            <a:r>
              <a:rPr lang="en-GB" sz="2400" b="1" i="0" kern="1200" dirty="0">
                <a:effectLst/>
                <a:latin typeface="+mn-lt"/>
                <a:ea typeface="+mn-ea"/>
                <a:cs typeface="+mn-cs"/>
              </a:rPr>
              <a:t>TK </a:t>
            </a:r>
            <a:r>
              <a:rPr lang="en-GB" sz="2400" b="0" i="0" kern="1200" dirty="0">
                <a:effectLst/>
                <a:latin typeface="+mn-lt"/>
                <a:ea typeface="+mn-ea"/>
                <a:cs typeface="+mn-cs"/>
              </a:rPr>
              <a:t>concerns understanding edtech:</a:t>
            </a:r>
          </a:p>
          <a:p>
            <a:pPr lvl="1"/>
            <a:r>
              <a:rPr lang="en-GB" b="0" i="0" kern="1200" dirty="0">
                <a:effectLst/>
                <a:latin typeface="+mn-lt"/>
                <a:ea typeface="+mn-ea"/>
                <a:cs typeface="+mn-cs"/>
              </a:rPr>
              <a:t>considering its possibilities for a specific subject area or classroom.</a:t>
            </a:r>
          </a:p>
          <a:p>
            <a:pPr lvl="1"/>
            <a:r>
              <a:rPr lang="en-GB" b="0" i="0" kern="1200" dirty="0">
                <a:effectLst/>
                <a:latin typeface="+mn-lt"/>
                <a:ea typeface="+mn-ea"/>
                <a:cs typeface="+mn-cs"/>
              </a:rPr>
              <a:t>learning to recognise when it will assist or impede learning </a:t>
            </a:r>
          </a:p>
          <a:p>
            <a:pPr lvl="1"/>
            <a:r>
              <a:rPr lang="en-GB" b="0" i="0" kern="1200" dirty="0">
                <a:effectLst/>
                <a:latin typeface="+mn-lt"/>
                <a:ea typeface="+mn-ea"/>
                <a:cs typeface="+mn-cs"/>
              </a:rPr>
              <a:t>continually learning and adapting to new technology offerings.</a:t>
            </a:r>
          </a:p>
          <a:p>
            <a:pPr marL="0" indent="0">
              <a:buNone/>
            </a:pPr>
            <a:br>
              <a:rPr lang="en-GB" b="0" i="0" kern="1200" dirty="0">
                <a:effectLst/>
                <a:latin typeface="+mn-lt"/>
                <a:ea typeface="+mn-ea"/>
                <a:cs typeface="+mn-cs"/>
              </a:rPr>
            </a:br>
            <a:endParaRPr lang="en-GB" dirty="0"/>
          </a:p>
        </p:txBody>
      </p:sp>
    </p:spTree>
    <p:extLst>
      <p:ext uri="{BB962C8B-B14F-4D97-AF65-F5344CB8AC3E}">
        <p14:creationId xmlns:p14="http://schemas.microsoft.com/office/powerpoint/2010/main" val="1948586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23F0-C160-C948-AA39-86B13B4FA69F}"/>
              </a:ext>
            </a:extLst>
          </p:cNvPr>
          <p:cNvSpPr>
            <a:spLocks noGrp="1"/>
          </p:cNvSpPr>
          <p:nvPr>
            <p:ph type="title"/>
          </p:nvPr>
        </p:nvSpPr>
        <p:spPr>
          <a:xfrm>
            <a:off x="396573" y="320675"/>
            <a:ext cx="11407487" cy="1325563"/>
          </a:xfrm>
        </p:spPr>
        <p:txBody>
          <a:bodyPr>
            <a:normAutofit/>
          </a:bodyPr>
          <a:lstStyle/>
          <a:p>
            <a:r>
              <a:rPr lang="en-US" sz="4800" b="1" dirty="0">
                <a:solidFill>
                  <a:schemeClr val="accent2"/>
                </a:solidFill>
              </a:rPr>
              <a:t>Activity</a:t>
            </a:r>
          </a:p>
        </p:txBody>
      </p:sp>
      <p:sp>
        <p:nvSpPr>
          <p:cNvPr id="4" name="Content Placeholder 3">
            <a:extLst>
              <a:ext uri="{FF2B5EF4-FFF2-40B4-BE49-F238E27FC236}">
                <a16:creationId xmlns:a16="http://schemas.microsoft.com/office/drawing/2014/main" id="{28864086-6505-B8F5-16C7-FD8BDDF20302}"/>
              </a:ext>
            </a:extLst>
          </p:cNvPr>
          <p:cNvSpPr>
            <a:spLocks noGrp="1"/>
          </p:cNvSpPr>
          <p:nvPr>
            <p:ph idx="1"/>
          </p:nvPr>
        </p:nvSpPr>
        <p:spPr>
          <a:xfrm>
            <a:off x="838200" y="1533378"/>
            <a:ext cx="10515600" cy="4643585"/>
          </a:xfrm>
        </p:spPr>
        <p:txBody>
          <a:bodyPr>
            <a:normAutofit fontScale="85000" lnSpcReduction="10000"/>
          </a:bodyPr>
          <a:lstStyle/>
          <a:p>
            <a:r>
              <a:rPr lang="en-GB" dirty="0"/>
              <a:t>Have a go at applying the TPACK model to an area of your teaching, to achieve this you must add the following information to your TPACK diagram:</a:t>
            </a:r>
          </a:p>
          <a:p>
            <a:pPr marL="0" indent="0">
              <a:buNone/>
            </a:pPr>
            <a:endParaRPr lang="en-GB" dirty="0"/>
          </a:p>
          <a:p>
            <a:pPr lvl="1"/>
            <a:r>
              <a:rPr lang="en-GB" sz="2800" b="1" dirty="0"/>
              <a:t>CK</a:t>
            </a:r>
            <a:r>
              <a:rPr lang="en-GB" sz="2800" dirty="0"/>
              <a:t> - Decide on a topic you are knowledgeable about and highlight the key themes you will be covering within your session.</a:t>
            </a:r>
          </a:p>
          <a:p>
            <a:pPr marL="457200" lvl="1" indent="0">
              <a:buNone/>
            </a:pPr>
            <a:endParaRPr lang="en-GB" sz="2800" dirty="0"/>
          </a:p>
          <a:p>
            <a:pPr lvl="1"/>
            <a:r>
              <a:rPr lang="en-GB" sz="2800" b="1" dirty="0"/>
              <a:t>PK</a:t>
            </a:r>
            <a:r>
              <a:rPr lang="en-GB" sz="2800" dirty="0"/>
              <a:t> - Determine which teaching and learning strategies you think are best suited to teaching this topic to your learners.</a:t>
            </a:r>
          </a:p>
          <a:p>
            <a:pPr marL="457200" lvl="1" indent="0">
              <a:buNone/>
            </a:pPr>
            <a:endParaRPr lang="en-GB" sz="2800" dirty="0"/>
          </a:p>
          <a:p>
            <a:pPr lvl="1"/>
            <a:r>
              <a:rPr lang="en-GB" sz="2800" b="1" dirty="0"/>
              <a:t>TK</a:t>
            </a:r>
            <a:r>
              <a:rPr lang="en-GB" sz="2800" dirty="0"/>
              <a:t> – Now consider your own understanding of technology, which digital technology tools may be best suited to supporting you with this endeavour? </a:t>
            </a:r>
          </a:p>
          <a:p>
            <a:pPr lvl="1"/>
            <a:endParaRPr lang="en-GB" sz="2800" dirty="0"/>
          </a:p>
          <a:p>
            <a:pPr lvl="1"/>
            <a:r>
              <a:rPr lang="en-GB" sz="2800" dirty="0"/>
              <a:t>What do you think are your key challenges and opportunities?</a:t>
            </a:r>
          </a:p>
          <a:p>
            <a:endParaRPr lang="en-GB" dirty="0"/>
          </a:p>
        </p:txBody>
      </p:sp>
    </p:spTree>
    <p:extLst>
      <p:ext uri="{BB962C8B-B14F-4D97-AF65-F5344CB8AC3E}">
        <p14:creationId xmlns:p14="http://schemas.microsoft.com/office/powerpoint/2010/main" val="1527357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147157" y="1792778"/>
            <a:ext cx="9144000" cy="2387600"/>
          </a:xfrm>
        </p:spPr>
        <p:txBody>
          <a:bodyPr>
            <a:normAutofit/>
          </a:bodyPr>
          <a:lstStyle/>
          <a:p>
            <a:r>
              <a:rPr lang="en-GB" sz="9600" b="1" dirty="0">
                <a:solidFill>
                  <a:schemeClr val="accent2"/>
                </a:solidFill>
              </a:rPr>
              <a:t>TIM</a:t>
            </a:r>
          </a:p>
        </p:txBody>
      </p:sp>
    </p:spTree>
    <p:extLst>
      <p:ext uri="{BB962C8B-B14F-4D97-AF65-F5344CB8AC3E}">
        <p14:creationId xmlns:p14="http://schemas.microsoft.com/office/powerpoint/2010/main" val="699039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A40B-4714-CFCF-D31B-7405A90E2054}"/>
              </a:ext>
            </a:extLst>
          </p:cNvPr>
          <p:cNvSpPr>
            <a:spLocks noGrp="1"/>
          </p:cNvSpPr>
          <p:nvPr>
            <p:ph type="title"/>
          </p:nvPr>
        </p:nvSpPr>
        <p:spPr/>
        <p:txBody>
          <a:bodyPr>
            <a:normAutofit/>
          </a:bodyPr>
          <a:lstStyle/>
          <a:p>
            <a:r>
              <a:rPr lang="en-GB" sz="4000" dirty="0">
                <a:solidFill>
                  <a:schemeClr val="accent2"/>
                </a:solidFill>
                <a:latin typeface="+mn-lt"/>
              </a:rPr>
              <a:t>What is TIM – The Technology Integrated Matrix?</a:t>
            </a:r>
          </a:p>
        </p:txBody>
      </p:sp>
      <p:sp>
        <p:nvSpPr>
          <p:cNvPr id="3" name="Content Placeholder 2">
            <a:extLst>
              <a:ext uri="{FF2B5EF4-FFF2-40B4-BE49-F238E27FC236}">
                <a16:creationId xmlns:a16="http://schemas.microsoft.com/office/drawing/2014/main" id="{13AD805D-192D-86A0-4221-62561D215941}"/>
              </a:ext>
            </a:extLst>
          </p:cNvPr>
          <p:cNvSpPr>
            <a:spLocks noGrp="1"/>
          </p:cNvSpPr>
          <p:nvPr>
            <p:ph idx="1"/>
          </p:nvPr>
        </p:nvSpPr>
        <p:spPr/>
        <p:txBody>
          <a:bodyPr/>
          <a:lstStyle/>
          <a:p>
            <a:pPr marL="0" indent="0">
              <a:buNone/>
            </a:pPr>
            <a:r>
              <a:rPr lang="en-GB" dirty="0"/>
              <a:t>Click on the links below to learn more:</a:t>
            </a:r>
          </a:p>
          <a:p>
            <a:endParaRPr lang="en-GB" dirty="0"/>
          </a:p>
          <a:p>
            <a:r>
              <a:rPr lang="en-GB" dirty="0">
                <a:hlinkClick r:id="rId3"/>
              </a:rPr>
              <a:t>Technology Interactive Matrix</a:t>
            </a:r>
            <a:endParaRPr lang="en-GB" dirty="0"/>
          </a:p>
          <a:p>
            <a:r>
              <a:rPr lang="en-GB" dirty="0">
                <a:hlinkClick r:id="rId4"/>
              </a:rPr>
              <a:t>Introductory Video</a:t>
            </a:r>
            <a:endParaRPr lang="en-GB" dirty="0"/>
          </a:p>
        </p:txBody>
      </p:sp>
    </p:spTree>
    <p:extLst>
      <p:ext uri="{BB962C8B-B14F-4D97-AF65-F5344CB8AC3E}">
        <p14:creationId xmlns:p14="http://schemas.microsoft.com/office/powerpoint/2010/main" val="2134303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Image" descr="Image"/>
          <p:cNvPicPr>
            <a:picLocks noChangeAspect="1"/>
          </p:cNvPicPr>
          <p:nvPr/>
        </p:nvPicPr>
        <p:blipFill>
          <a:blip r:embed="rId3"/>
          <a:stretch>
            <a:fillRect/>
          </a:stretch>
        </p:blipFill>
        <p:spPr>
          <a:xfrm>
            <a:off x="0" y="0"/>
            <a:ext cx="12192000" cy="6858000"/>
          </a:xfrm>
          <a:prstGeom prst="rect">
            <a:avLst/>
          </a:prstGeom>
          <a:ln w="12700">
            <a:miter lim="400000"/>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60" name="Active-C.jpg" descr="Active-C.jpg"/>
          <p:cNvPicPr>
            <a:picLocks noChangeAspect="1"/>
          </p:cNvPicPr>
          <p:nvPr/>
        </p:nvPicPr>
        <p:blipFill>
          <a:blip r:embed="rId3"/>
          <a:stretch>
            <a:fillRect/>
          </a:stretch>
        </p:blipFill>
        <p:spPr>
          <a:xfrm>
            <a:off x="6771831" y="462582"/>
            <a:ext cx="1361046" cy="1361046"/>
          </a:xfrm>
          <a:prstGeom prst="rect">
            <a:avLst/>
          </a:prstGeom>
          <a:ln w="12700">
            <a:miter lim="400000"/>
          </a:ln>
        </p:spPr>
      </p:pic>
      <p:pic>
        <p:nvPicPr>
          <p:cNvPr id="161" name="Collaborative-C.png" descr="Collaborative-C.png"/>
          <p:cNvPicPr>
            <a:picLocks noChangeAspect="1"/>
          </p:cNvPicPr>
          <p:nvPr/>
        </p:nvPicPr>
        <p:blipFill>
          <a:blip r:embed="rId4"/>
          <a:stretch>
            <a:fillRect/>
          </a:stretch>
        </p:blipFill>
        <p:spPr>
          <a:xfrm>
            <a:off x="8993684" y="2465361"/>
            <a:ext cx="1361045" cy="1361045"/>
          </a:xfrm>
          <a:prstGeom prst="rect">
            <a:avLst/>
          </a:prstGeom>
          <a:ln w="12700">
            <a:miter lim="400000"/>
          </a:ln>
        </p:spPr>
      </p:pic>
      <p:pic>
        <p:nvPicPr>
          <p:cNvPr id="162" name="Constructive-C.png" descr="Constructive-C.png"/>
          <p:cNvPicPr>
            <a:picLocks noChangeAspect="1"/>
          </p:cNvPicPr>
          <p:nvPr/>
        </p:nvPicPr>
        <p:blipFill>
          <a:blip r:embed="rId5"/>
          <a:stretch>
            <a:fillRect/>
          </a:stretch>
        </p:blipFill>
        <p:spPr>
          <a:xfrm>
            <a:off x="8183594" y="4826252"/>
            <a:ext cx="1361045" cy="1361046"/>
          </a:xfrm>
          <a:prstGeom prst="rect">
            <a:avLst/>
          </a:prstGeom>
          <a:ln w="12700">
            <a:miter lim="400000"/>
          </a:ln>
        </p:spPr>
      </p:pic>
      <p:pic>
        <p:nvPicPr>
          <p:cNvPr id="163" name="Authentic-C.png" descr="Authentic-C.png"/>
          <p:cNvPicPr>
            <a:picLocks noChangeAspect="1"/>
          </p:cNvPicPr>
          <p:nvPr/>
        </p:nvPicPr>
        <p:blipFill>
          <a:blip r:embed="rId6"/>
          <a:stretch>
            <a:fillRect/>
          </a:stretch>
        </p:blipFill>
        <p:spPr>
          <a:xfrm>
            <a:off x="5204287" y="4826252"/>
            <a:ext cx="1361046" cy="1361046"/>
          </a:xfrm>
          <a:prstGeom prst="rect">
            <a:avLst/>
          </a:prstGeom>
          <a:ln w="12700">
            <a:miter lim="400000"/>
          </a:ln>
        </p:spPr>
      </p:pic>
      <p:pic>
        <p:nvPicPr>
          <p:cNvPr id="164" name="Goal-Directed-C.png" descr="Goal-Directed-C.png"/>
          <p:cNvPicPr>
            <a:picLocks noChangeAspect="1"/>
          </p:cNvPicPr>
          <p:nvPr/>
        </p:nvPicPr>
        <p:blipFill>
          <a:blip r:embed="rId7"/>
          <a:stretch>
            <a:fillRect/>
          </a:stretch>
        </p:blipFill>
        <p:spPr>
          <a:xfrm>
            <a:off x="4452240" y="2465361"/>
            <a:ext cx="1361046" cy="1361045"/>
          </a:xfrm>
          <a:prstGeom prst="rect">
            <a:avLst/>
          </a:prstGeom>
          <a:ln w="12700">
            <a:miter lim="400000"/>
          </a:ln>
        </p:spPr>
      </p:pic>
      <p:sp>
        <p:nvSpPr>
          <p:cNvPr id="165" name="Five Characteristics of Meaningful Learning Environments"/>
          <p:cNvSpPr txBox="1"/>
          <p:nvPr/>
        </p:nvSpPr>
        <p:spPr>
          <a:xfrm>
            <a:off x="288438" y="634706"/>
            <a:ext cx="4445529" cy="1226298"/>
          </a:xfrm>
          <a:prstGeom prst="rect">
            <a:avLst/>
          </a:prstGeom>
          <a:ln w="12700">
            <a:miter lim="400000"/>
          </a:ln>
          <a:extLst>
            <a:ext uri="{C572A759-6A51-4108-AA02-DFA0A04FC94B}">
              <ma14:wrappingTextBoxFlag xmlns:ma14="http://schemas.microsoft.com/office/mac/drawingml/2011/main" xmlns="" val="1"/>
            </a:ext>
          </a:extLst>
        </p:spPr>
        <p:txBody>
          <a:bodyPr lIns="35719" tIns="35719" rIns="35719" bIns="35719" anchor="ctr">
            <a:spAutoFit/>
          </a:bodyPr>
          <a:lstStyle>
            <a:lvl1pPr>
              <a:defRPr sz="5000" b="1">
                <a:latin typeface="Helvetica"/>
                <a:ea typeface="Helvetica"/>
                <a:cs typeface="Helvetica"/>
                <a:sym typeface="Helvetica"/>
              </a:defRPr>
            </a:lvl1pPr>
          </a:lstStyle>
          <a:p>
            <a:r>
              <a:rPr sz="2500"/>
              <a:t>Five Characteristics of Meaningful Learning Environments</a:t>
            </a:r>
          </a:p>
        </p:txBody>
      </p:sp>
      <p:sp>
        <p:nvSpPr>
          <p:cNvPr id="166" name="Active Learning"/>
          <p:cNvSpPr txBox="1"/>
          <p:nvPr/>
        </p:nvSpPr>
        <p:spPr>
          <a:xfrm>
            <a:off x="6708713" y="1838319"/>
            <a:ext cx="2091919"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pPr>
              <a:defRPr sz="5000"/>
            </a:pPr>
            <a:r>
              <a:rPr sz="2100"/>
              <a:t>Active Learning</a:t>
            </a:r>
          </a:p>
        </p:txBody>
      </p:sp>
      <p:sp>
        <p:nvSpPr>
          <p:cNvPr id="167" name="Goal-Directed…"/>
          <p:cNvSpPr txBox="1"/>
          <p:nvPr/>
        </p:nvSpPr>
        <p:spPr>
          <a:xfrm>
            <a:off x="5859093" y="2369842"/>
            <a:ext cx="1912383" cy="718466"/>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Goal-Directed </a:t>
            </a:r>
          </a:p>
          <a:p>
            <a:pPr algn="l">
              <a:defRPr sz="4200" b="1">
                <a:latin typeface="Helvetica"/>
                <a:ea typeface="Helvetica"/>
                <a:cs typeface="Helvetica"/>
                <a:sym typeface="Helvetica"/>
              </a:defRPr>
            </a:pPr>
            <a:r>
              <a:rPr sz="2100"/>
              <a:t>Learning</a:t>
            </a:r>
          </a:p>
        </p:txBody>
      </p:sp>
      <p:sp>
        <p:nvSpPr>
          <p:cNvPr id="168" name="Collaborative…"/>
          <p:cNvSpPr txBox="1"/>
          <p:nvPr/>
        </p:nvSpPr>
        <p:spPr>
          <a:xfrm>
            <a:off x="7066393" y="3187964"/>
            <a:ext cx="1853072" cy="718466"/>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Collaborative </a:t>
            </a:r>
          </a:p>
          <a:p>
            <a:pPr algn="r">
              <a:defRPr sz="4200" b="1">
                <a:latin typeface="Helvetica"/>
                <a:ea typeface="Helvetica"/>
                <a:cs typeface="Helvetica"/>
                <a:sym typeface="Helvetica"/>
              </a:defRPr>
            </a:pPr>
            <a:r>
              <a:rPr sz="2100"/>
              <a:t>Learning</a:t>
            </a:r>
          </a:p>
        </p:txBody>
      </p:sp>
      <p:sp>
        <p:nvSpPr>
          <p:cNvPr id="169" name="Authentic…"/>
          <p:cNvSpPr txBox="1"/>
          <p:nvPr/>
        </p:nvSpPr>
        <p:spPr>
          <a:xfrm>
            <a:off x="5189811" y="4083915"/>
            <a:ext cx="1314463" cy="718466"/>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Authentic</a:t>
            </a:r>
          </a:p>
          <a:p>
            <a:pPr algn="l">
              <a:defRPr sz="4200" b="1">
                <a:latin typeface="Helvetica"/>
                <a:ea typeface="Helvetica"/>
                <a:cs typeface="Helvetica"/>
                <a:sym typeface="Helvetica"/>
              </a:defRPr>
            </a:pPr>
            <a:r>
              <a:rPr sz="2100"/>
              <a:t>Learning</a:t>
            </a:r>
          </a:p>
        </p:txBody>
      </p:sp>
      <p:sp>
        <p:nvSpPr>
          <p:cNvPr id="170" name="Constructive…"/>
          <p:cNvSpPr txBox="1"/>
          <p:nvPr/>
        </p:nvSpPr>
        <p:spPr>
          <a:xfrm>
            <a:off x="7863313" y="4083915"/>
            <a:ext cx="1716817" cy="718466"/>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Constructive</a:t>
            </a:r>
          </a:p>
          <a:p>
            <a:pPr algn="r">
              <a:defRPr sz="4200" b="1">
                <a:latin typeface="Helvetica"/>
                <a:ea typeface="Helvetica"/>
                <a:cs typeface="Helvetica"/>
                <a:sym typeface="Helvetica"/>
              </a:defRPr>
            </a:pPr>
            <a:r>
              <a:rPr sz="2100"/>
              <a:t>Learning</a:t>
            </a:r>
          </a:p>
        </p:txBody>
      </p:sp>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 xmlns:m="http://schemas.openxmlformats.org/officeDocument/2006/math" xmlns:a14="http://schemas.microsoft.com/office/drawing/2010/main">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0"/>
                                  </p:stCondLst>
                                  <p:iterate>
                                    <p:tmAbs val="0"/>
                                  </p:iterate>
                                  <p:childTnLst>
                                    <p:set>
                                      <p:cBhvr>
                                        <p:cTn id="6" fill="hold"/>
                                        <p:tgtEl>
                                          <p:spTgt spid="165"/>
                                        </p:tgtEl>
                                        <p:attrNameLst>
                                          <p:attrName>style.visibility</p:attrName>
                                        </p:attrNameLst>
                                      </p:cBhvr>
                                      <p:to>
                                        <p:strVal val="visible"/>
                                      </p:to>
                                    </p:set>
                                    <p:anim calcmode="lin" valueType="num">
                                      <p:cBhvr>
                                        <p:cTn id="7" dur="2500" fill="hold"/>
                                        <p:tgtEl>
                                          <p:spTgt spid="165"/>
                                        </p:tgtEl>
                                        <p:attrNameLst>
                                          <p:attrName>ppt_w</p:attrName>
                                        </p:attrNameLst>
                                      </p:cBhvr>
                                      <p:tavLst>
                                        <p:tav tm="0">
                                          <p:val>
                                            <p:fltVal val="0"/>
                                          </p:val>
                                        </p:tav>
                                        <p:tav tm="100000">
                                          <p:val>
                                            <p:strVal val="#ppt_w"/>
                                          </p:val>
                                        </p:tav>
                                      </p:tavLst>
                                    </p:anim>
                                    <p:anim calcmode="lin" valueType="num">
                                      <p:cBhvr>
                                        <p:cTn id="8" dur="2500" fill="hold"/>
                                        <p:tgtEl>
                                          <p:spTgt spid="165"/>
                                        </p:tgtEl>
                                        <p:attrNameLst>
                                          <p:attrName>ppt_h</p:attrName>
                                        </p:attrNameLst>
                                      </p:cBhvr>
                                      <p:tavLst>
                                        <p:tav tm="0">
                                          <p:val>
                                            <p:fltVal val="0"/>
                                          </p:val>
                                        </p:tav>
                                        <p:tav tm="100000">
                                          <p:val>
                                            <p:strVal val="#ppt_h"/>
                                          </p:val>
                                        </p:tav>
                                      </p:tavLst>
                                    </p:anim>
                                  </p:childTnLst>
                                </p:cTn>
                              </p:par>
                            </p:childTnLst>
                          </p:cTn>
                        </p:par>
                        <p:par>
                          <p:cTn id="9" fill="hold">
                            <p:stCondLst>
                              <p:cond delay="3500"/>
                            </p:stCondLst>
                            <p:childTnLst>
                              <p:par>
                                <p:cTn id="10" presetID="15" presetClass="entr" presetSubtype="9" fill="hold" grpId="0" nodeType="afterEffect">
                                  <p:stCondLst>
                                    <p:cond delay="0"/>
                                  </p:stCondLst>
                                  <p:iterate>
                                    <p:tmAbs val="0"/>
                                  </p:iterate>
                                  <p:childTnLst>
                                    <p:set>
                                      <p:cBhvr>
                                        <p:cTn id="11" fill="hold"/>
                                        <p:tgtEl>
                                          <p:spTgt spid="160"/>
                                        </p:tgtEl>
                                        <p:attrNameLst>
                                          <p:attrName>style.visibility</p:attrName>
                                        </p:attrNameLst>
                                      </p:cBhvr>
                                      <p:to>
                                        <p:strVal val="visible"/>
                                      </p:to>
                                    </p:set>
                                    <p:anim calcmode="lin" valueType="num">
                                      <p:cBhvr>
                                        <p:cTn id="12" dur="1000" fill="hold"/>
                                        <p:tgtEl>
                                          <p:spTgt spid="160"/>
                                        </p:tgtEl>
                                        <p:attrNameLst>
                                          <p:attrName>ppt_w</p:attrName>
                                        </p:attrNameLst>
                                      </p:cBhvr>
                                      <p:tavLst>
                                        <p:tav tm="0">
                                          <p:val>
                                            <p:fltVal val="0"/>
                                          </p:val>
                                        </p:tav>
                                        <p:tav tm="100000">
                                          <p:val>
                                            <p:strVal val="#ppt_w"/>
                                          </p:val>
                                        </p:tav>
                                      </p:tavLst>
                                    </p:anim>
                                    <p:anim calcmode="lin" valueType="num">
                                      <p:cBhvr>
                                        <p:cTn id="13" dur="1000" fill="hold"/>
                                        <p:tgtEl>
                                          <p:spTgt spid="160"/>
                                        </p:tgtEl>
                                        <p:attrNameLst>
                                          <p:attrName>ppt_h</p:attrName>
                                        </p:attrNameLst>
                                      </p:cBhvr>
                                      <p:tavLst>
                                        <p:tav tm="0">
                                          <p:val>
                                            <p:fltVal val="0"/>
                                          </p:val>
                                        </p:tav>
                                        <p:tav tm="100000">
                                          <p:val>
                                            <p:strVal val="#ppt_h"/>
                                          </p:val>
                                        </p:tav>
                                      </p:tavLst>
                                    </p:anim>
                                    <p:anim calcmode="lin" valueType="num">
                                      <p:cBhvr>
                                        <p:cTn id="14" dur="1000" fill="hold"/>
                                        <p:tgtEl>
                                          <p:spTgt spid="160"/>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60"/>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4500"/>
                            </p:stCondLst>
                            <p:childTnLst>
                              <p:par>
                                <p:cTn id="17" presetID="2" presetClass="entr" presetSubtype="8" fill="hold" grpId="0" nodeType="afterEffect">
                                  <p:stCondLst>
                                    <p:cond delay="100"/>
                                  </p:stCondLst>
                                  <p:iterate>
                                    <p:tmAbs val="0"/>
                                  </p:iterate>
                                  <p:childTnLst>
                                    <p:set>
                                      <p:cBhvr>
                                        <p:cTn id="18" fill="hold"/>
                                        <p:tgtEl>
                                          <p:spTgt spid="166"/>
                                        </p:tgtEl>
                                        <p:attrNameLst>
                                          <p:attrName>style.visibility</p:attrName>
                                        </p:attrNameLst>
                                      </p:cBhvr>
                                      <p:to>
                                        <p:strVal val="visible"/>
                                      </p:to>
                                    </p:set>
                                    <p:anim calcmode="lin" valueType="num">
                                      <p:cBhvr>
                                        <p:cTn id="19" dur="1000" fill="hold"/>
                                        <p:tgtEl>
                                          <p:spTgt spid="166"/>
                                        </p:tgtEl>
                                        <p:attrNameLst>
                                          <p:attrName>ppt_x</p:attrName>
                                        </p:attrNameLst>
                                      </p:cBhvr>
                                      <p:tavLst>
                                        <p:tav tm="0">
                                          <p:val>
                                            <p:strVal val="0-#ppt_w/2"/>
                                          </p:val>
                                        </p:tav>
                                        <p:tav tm="100000">
                                          <p:val>
                                            <p:strVal val="#ppt_x"/>
                                          </p:val>
                                        </p:tav>
                                      </p:tavLst>
                                    </p:anim>
                                    <p:anim calcmode="lin" valueType="num">
                                      <p:cBhvr>
                                        <p:cTn id="20" dur="1000" fill="hold"/>
                                        <p:tgtEl>
                                          <p:spTgt spid="166"/>
                                        </p:tgtEl>
                                        <p:attrNameLst>
                                          <p:attrName>ppt_y</p:attrName>
                                        </p:attrNameLst>
                                      </p:cBhvr>
                                      <p:tavLst>
                                        <p:tav tm="0">
                                          <p:val>
                                            <p:strVal val="#ppt_y"/>
                                          </p:val>
                                        </p:tav>
                                        <p:tav tm="100000">
                                          <p:val>
                                            <p:strVal val="#ppt_y"/>
                                          </p:val>
                                        </p:tav>
                                      </p:tavLst>
                                    </p:anim>
                                  </p:childTnLst>
                                </p:cTn>
                              </p:par>
                            </p:childTnLst>
                          </p:cTn>
                        </p:par>
                        <p:par>
                          <p:cTn id="21" fill="hold">
                            <p:stCondLst>
                              <p:cond delay="5600"/>
                            </p:stCondLst>
                            <p:childTnLst>
                              <p:par>
                                <p:cTn id="22" presetID="15" presetClass="entr" presetSubtype="9" fill="hold" grpId="0" nodeType="afterEffect">
                                  <p:stCondLst>
                                    <p:cond delay="0"/>
                                  </p:stCondLst>
                                  <p:iterate>
                                    <p:tmAbs val="0"/>
                                  </p:iterate>
                                  <p:childTnLst>
                                    <p:set>
                                      <p:cBhvr>
                                        <p:cTn id="23" fill="hold"/>
                                        <p:tgtEl>
                                          <p:spTgt spid="161"/>
                                        </p:tgtEl>
                                        <p:attrNameLst>
                                          <p:attrName>style.visibility</p:attrName>
                                        </p:attrNameLst>
                                      </p:cBhvr>
                                      <p:to>
                                        <p:strVal val="visible"/>
                                      </p:to>
                                    </p:set>
                                    <p:anim calcmode="lin" valueType="num">
                                      <p:cBhvr>
                                        <p:cTn id="24" dur="1000" fill="hold"/>
                                        <p:tgtEl>
                                          <p:spTgt spid="161"/>
                                        </p:tgtEl>
                                        <p:attrNameLst>
                                          <p:attrName>ppt_w</p:attrName>
                                        </p:attrNameLst>
                                      </p:cBhvr>
                                      <p:tavLst>
                                        <p:tav tm="0">
                                          <p:val>
                                            <p:fltVal val="0"/>
                                          </p:val>
                                        </p:tav>
                                        <p:tav tm="100000">
                                          <p:val>
                                            <p:strVal val="#ppt_w"/>
                                          </p:val>
                                        </p:tav>
                                      </p:tavLst>
                                    </p:anim>
                                    <p:anim calcmode="lin" valueType="num">
                                      <p:cBhvr>
                                        <p:cTn id="25" dur="1000" fill="hold"/>
                                        <p:tgtEl>
                                          <p:spTgt spid="161"/>
                                        </p:tgtEl>
                                        <p:attrNameLst>
                                          <p:attrName>ppt_h</p:attrName>
                                        </p:attrNameLst>
                                      </p:cBhvr>
                                      <p:tavLst>
                                        <p:tav tm="0">
                                          <p:val>
                                            <p:fltVal val="0"/>
                                          </p:val>
                                        </p:tav>
                                        <p:tav tm="100000">
                                          <p:val>
                                            <p:strVal val="#ppt_h"/>
                                          </p:val>
                                        </p:tav>
                                      </p:tavLst>
                                    </p:anim>
                                    <p:anim calcmode="lin" valueType="num">
                                      <p:cBhvr>
                                        <p:cTn id="26" dur="1000" fill="hold"/>
                                        <p:tgtEl>
                                          <p:spTgt spid="161"/>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161"/>
                                        </p:tgtEl>
                                        <p:attrNameLst>
                                          <p:attrName>ppt_y</p:attrName>
                                        </p:attrNameLst>
                                      </p:cBhvr>
                                      <p:tavLst>
                                        <p:tav tm="0" fmla="#ppt_y+(sin(-2*pi*(1-$))*-#ppt_x+cos(-2*pi*(1-$))*(1-#ppt_y))*(1-$)">
                                          <p:val>
                                            <p:fltVal val="0"/>
                                          </p:val>
                                        </p:tav>
                                        <p:tav tm="100000">
                                          <p:val>
                                            <p:fltVal val="1"/>
                                          </p:val>
                                        </p:tav>
                                      </p:tavLst>
                                    </p:anim>
                                  </p:childTnLst>
                                </p:cTn>
                              </p:par>
                            </p:childTnLst>
                          </p:cTn>
                        </p:par>
                        <p:par>
                          <p:cTn id="28" fill="hold">
                            <p:stCondLst>
                              <p:cond delay="6600"/>
                            </p:stCondLst>
                            <p:childTnLst>
                              <p:par>
                                <p:cTn id="29" presetID="2" presetClass="entr" presetSubtype="8" fill="hold" grpId="0" nodeType="afterEffect">
                                  <p:stCondLst>
                                    <p:cond delay="100"/>
                                  </p:stCondLst>
                                  <p:iterate>
                                    <p:tmAbs val="0"/>
                                  </p:iterate>
                                  <p:childTnLst>
                                    <p:set>
                                      <p:cBhvr>
                                        <p:cTn id="30" fill="hold"/>
                                        <p:tgtEl>
                                          <p:spTgt spid="168"/>
                                        </p:tgtEl>
                                        <p:attrNameLst>
                                          <p:attrName>style.visibility</p:attrName>
                                        </p:attrNameLst>
                                      </p:cBhvr>
                                      <p:to>
                                        <p:strVal val="visible"/>
                                      </p:to>
                                    </p:set>
                                    <p:anim calcmode="lin" valueType="num">
                                      <p:cBhvr>
                                        <p:cTn id="31" dur="1000" fill="hold"/>
                                        <p:tgtEl>
                                          <p:spTgt spid="168"/>
                                        </p:tgtEl>
                                        <p:attrNameLst>
                                          <p:attrName>ppt_x</p:attrName>
                                        </p:attrNameLst>
                                      </p:cBhvr>
                                      <p:tavLst>
                                        <p:tav tm="0">
                                          <p:val>
                                            <p:strVal val="0-#ppt_w/2"/>
                                          </p:val>
                                        </p:tav>
                                        <p:tav tm="100000">
                                          <p:val>
                                            <p:strVal val="#ppt_x"/>
                                          </p:val>
                                        </p:tav>
                                      </p:tavLst>
                                    </p:anim>
                                    <p:anim calcmode="lin" valueType="num">
                                      <p:cBhvr>
                                        <p:cTn id="32" dur="1000" fill="hold"/>
                                        <p:tgtEl>
                                          <p:spTgt spid="168"/>
                                        </p:tgtEl>
                                        <p:attrNameLst>
                                          <p:attrName>ppt_y</p:attrName>
                                        </p:attrNameLst>
                                      </p:cBhvr>
                                      <p:tavLst>
                                        <p:tav tm="0">
                                          <p:val>
                                            <p:strVal val="#ppt_y"/>
                                          </p:val>
                                        </p:tav>
                                        <p:tav tm="100000">
                                          <p:val>
                                            <p:strVal val="#ppt_y"/>
                                          </p:val>
                                        </p:tav>
                                      </p:tavLst>
                                    </p:anim>
                                  </p:childTnLst>
                                </p:cTn>
                              </p:par>
                            </p:childTnLst>
                          </p:cTn>
                        </p:par>
                        <p:par>
                          <p:cTn id="33" fill="hold">
                            <p:stCondLst>
                              <p:cond delay="7700"/>
                            </p:stCondLst>
                            <p:childTnLst>
                              <p:par>
                                <p:cTn id="34" presetID="15" presetClass="entr" presetSubtype="9" fill="hold" grpId="0" nodeType="afterEffect">
                                  <p:stCondLst>
                                    <p:cond delay="0"/>
                                  </p:stCondLst>
                                  <p:iterate>
                                    <p:tmAbs val="0"/>
                                  </p:iterate>
                                  <p:childTnLst>
                                    <p:set>
                                      <p:cBhvr>
                                        <p:cTn id="35" fill="hold"/>
                                        <p:tgtEl>
                                          <p:spTgt spid="162"/>
                                        </p:tgtEl>
                                        <p:attrNameLst>
                                          <p:attrName>style.visibility</p:attrName>
                                        </p:attrNameLst>
                                      </p:cBhvr>
                                      <p:to>
                                        <p:strVal val="visible"/>
                                      </p:to>
                                    </p:set>
                                    <p:anim calcmode="lin" valueType="num">
                                      <p:cBhvr>
                                        <p:cTn id="36" dur="1000" fill="hold"/>
                                        <p:tgtEl>
                                          <p:spTgt spid="162"/>
                                        </p:tgtEl>
                                        <p:attrNameLst>
                                          <p:attrName>ppt_w</p:attrName>
                                        </p:attrNameLst>
                                      </p:cBhvr>
                                      <p:tavLst>
                                        <p:tav tm="0">
                                          <p:val>
                                            <p:fltVal val="0"/>
                                          </p:val>
                                        </p:tav>
                                        <p:tav tm="100000">
                                          <p:val>
                                            <p:strVal val="#ppt_w"/>
                                          </p:val>
                                        </p:tav>
                                      </p:tavLst>
                                    </p:anim>
                                    <p:anim calcmode="lin" valueType="num">
                                      <p:cBhvr>
                                        <p:cTn id="37" dur="1000" fill="hold"/>
                                        <p:tgtEl>
                                          <p:spTgt spid="162"/>
                                        </p:tgtEl>
                                        <p:attrNameLst>
                                          <p:attrName>ppt_h</p:attrName>
                                        </p:attrNameLst>
                                      </p:cBhvr>
                                      <p:tavLst>
                                        <p:tav tm="0">
                                          <p:val>
                                            <p:fltVal val="0"/>
                                          </p:val>
                                        </p:tav>
                                        <p:tav tm="100000">
                                          <p:val>
                                            <p:strVal val="#ppt_h"/>
                                          </p:val>
                                        </p:tav>
                                      </p:tavLst>
                                    </p:anim>
                                    <p:anim calcmode="lin" valueType="num">
                                      <p:cBhvr>
                                        <p:cTn id="38" dur="1000" fill="hold"/>
                                        <p:tgtEl>
                                          <p:spTgt spid="162"/>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162"/>
                                        </p:tgtEl>
                                        <p:attrNameLst>
                                          <p:attrName>ppt_y</p:attrName>
                                        </p:attrNameLst>
                                      </p:cBhvr>
                                      <p:tavLst>
                                        <p:tav tm="0" fmla="#ppt_y+(sin(-2*pi*(1-$))*-#ppt_x+cos(-2*pi*(1-$))*(1-#ppt_y))*(1-$)">
                                          <p:val>
                                            <p:fltVal val="0"/>
                                          </p:val>
                                        </p:tav>
                                        <p:tav tm="100000">
                                          <p:val>
                                            <p:fltVal val="1"/>
                                          </p:val>
                                        </p:tav>
                                      </p:tavLst>
                                    </p:anim>
                                  </p:childTnLst>
                                </p:cTn>
                              </p:par>
                            </p:childTnLst>
                          </p:cTn>
                        </p:par>
                        <p:par>
                          <p:cTn id="40" fill="hold">
                            <p:stCondLst>
                              <p:cond delay="8700"/>
                            </p:stCondLst>
                            <p:childTnLst>
                              <p:par>
                                <p:cTn id="41" presetID="2" presetClass="entr" presetSubtype="8" fill="hold" grpId="0" nodeType="afterEffect">
                                  <p:stCondLst>
                                    <p:cond delay="100"/>
                                  </p:stCondLst>
                                  <p:iterate>
                                    <p:tmAbs val="0"/>
                                  </p:iterate>
                                  <p:childTnLst>
                                    <p:set>
                                      <p:cBhvr>
                                        <p:cTn id="42" fill="hold"/>
                                        <p:tgtEl>
                                          <p:spTgt spid="170"/>
                                        </p:tgtEl>
                                        <p:attrNameLst>
                                          <p:attrName>style.visibility</p:attrName>
                                        </p:attrNameLst>
                                      </p:cBhvr>
                                      <p:to>
                                        <p:strVal val="visible"/>
                                      </p:to>
                                    </p:set>
                                    <p:anim calcmode="lin" valueType="num">
                                      <p:cBhvr>
                                        <p:cTn id="43" dur="1000" fill="hold"/>
                                        <p:tgtEl>
                                          <p:spTgt spid="170"/>
                                        </p:tgtEl>
                                        <p:attrNameLst>
                                          <p:attrName>ppt_x</p:attrName>
                                        </p:attrNameLst>
                                      </p:cBhvr>
                                      <p:tavLst>
                                        <p:tav tm="0">
                                          <p:val>
                                            <p:strVal val="0-#ppt_w/2"/>
                                          </p:val>
                                        </p:tav>
                                        <p:tav tm="100000">
                                          <p:val>
                                            <p:strVal val="#ppt_x"/>
                                          </p:val>
                                        </p:tav>
                                      </p:tavLst>
                                    </p:anim>
                                    <p:anim calcmode="lin" valueType="num">
                                      <p:cBhvr>
                                        <p:cTn id="44" dur="1000" fill="hold"/>
                                        <p:tgtEl>
                                          <p:spTgt spid="170"/>
                                        </p:tgtEl>
                                        <p:attrNameLst>
                                          <p:attrName>ppt_y</p:attrName>
                                        </p:attrNameLst>
                                      </p:cBhvr>
                                      <p:tavLst>
                                        <p:tav tm="0">
                                          <p:val>
                                            <p:strVal val="#ppt_y"/>
                                          </p:val>
                                        </p:tav>
                                        <p:tav tm="100000">
                                          <p:val>
                                            <p:strVal val="#ppt_y"/>
                                          </p:val>
                                        </p:tav>
                                      </p:tavLst>
                                    </p:anim>
                                  </p:childTnLst>
                                </p:cTn>
                              </p:par>
                            </p:childTnLst>
                          </p:cTn>
                        </p:par>
                        <p:par>
                          <p:cTn id="45" fill="hold">
                            <p:stCondLst>
                              <p:cond delay="9800"/>
                            </p:stCondLst>
                            <p:childTnLst>
                              <p:par>
                                <p:cTn id="46" presetID="15" presetClass="entr" presetSubtype="9" fill="hold" grpId="0" nodeType="afterEffect">
                                  <p:stCondLst>
                                    <p:cond delay="0"/>
                                  </p:stCondLst>
                                  <p:iterate>
                                    <p:tmAbs val="0"/>
                                  </p:iterate>
                                  <p:childTnLst>
                                    <p:set>
                                      <p:cBhvr>
                                        <p:cTn id="47" fill="hold"/>
                                        <p:tgtEl>
                                          <p:spTgt spid="163"/>
                                        </p:tgtEl>
                                        <p:attrNameLst>
                                          <p:attrName>style.visibility</p:attrName>
                                        </p:attrNameLst>
                                      </p:cBhvr>
                                      <p:to>
                                        <p:strVal val="visible"/>
                                      </p:to>
                                    </p:set>
                                    <p:anim calcmode="lin" valueType="num">
                                      <p:cBhvr>
                                        <p:cTn id="48" dur="1000" fill="hold"/>
                                        <p:tgtEl>
                                          <p:spTgt spid="163"/>
                                        </p:tgtEl>
                                        <p:attrNameLst>
                                          <p:attrName>ppt_w</p:attrName>
                                        </p:attrNameLst>
                                      </p:cBhvr>
                                      <p:tavLst>
                                        <p:tav tm="0">
                                          <p:val>
                                            <p:fltVal val="0"/>
                                          </p:val>
                                        </p:tav>
                                        <p:tav tm="100000">
                                          <p:val>
                                            <p:strVal val="#ppt_w"/>
                                          </p:val>
                                        </p:tav>
                                      </p:tavLst>
                                    </p:anim>
                                    <p:anim calcmode="lin" valueType="num">
                                      <p:cBhvr>
                                        <p:cTn id="49" dur="1000" fill="hold"/>
                                        <p:tgtEl>
                                          <p:spTgt spid="163"/>
                                        </p:tgtEl>
                                        <p:attrNameLst>
                                          <p:attrName>ppt_h</p:attrName>
                                        </p:attrNameLst>
                                      </p:cBhvr>
                                      <p:tavLst>
                                        <p:tav tm="0">
                                          <p:val>
                                            <p:fltVal val="0"/>
                                          </p:val>
                                        </p:tav>
                                        <p:tav tm="100000">
                                          <p:val>
                                            <p:strVal val="#ppt_h"/>
                                          </p:val>
                                        </p:tav>
                                      </p:tavLst>
                                    </p:anim>
                                    <p:anim calcmode="lin" valueType="num">
                                      <p:cBhvr>
                                        <p:cTn id="50" dur="1000" fill="hold"/>
                                        <p:tgtEl>
                                          <p:spTgt spid="163"/>
                                        </p:tgtEl>
                                        <p:attrNameLst>
                                          <p:attrName>ppt_x</p:attrName>
                                        </p:attrNameLst>
                                      </p:cBhvr>
                                      <p:tavLst>
                                        <p:tav tm="0" fmla="#ppt_x+(cos(-2*pi*(1-$))*-#ppt_x-sin(-2*pi*(1-$))*(1-#ppt_y))*(1-$)">
                                          <p:val>
                                            <p:fltVal val="0"/>
                                          </p:val>
                                        </p:tav>
                                        <p:tav tm="100000">
                                          <p:val>
                                            <p:fltVal val="1"/>
                                          </p:val>
                                        </p:tav>
                                      </p:tavLst>
                                    </p:anim>
                                    <p:anim calcmode="lin" valueType="num">
                                      <p:cBhvr>
                                        <p:cTn id="51" dur="1000" fill="hold"/>
                                        <p:tgtEl>
                                          <p:spTgt spid="163"/>
                                        </p:tgtEl>
                                        <p:attrNameLst>
                                          <p:attrName>ppt_y</p:attrName>
                                        </p:attrNameLst>
                                      </p:cBhvr>
                                      <p:tavLst>
                                        <p:tav tm="0" fmla="#ppt_y+(sin(-2*pi*(1-$))*-#ppt_x+cos(-2*pi*(1-$))*(1-#ppt_y))*(1-$)">
                                          <p:val>
                                            <p:fltVal val="0"/>
                                          </p:val>
                                        </p:tav>
                                        <p:tav tm="100000">
                                          <p:val>
                                            <p:fltVal val="1"/>
                                          </p:val>
                                        </p:tav>
                                      </p:tavLst>
                                    </p:anim>
                                  </p:childTnLst>
                                </p:cTn>
                              </p:par>
                            </p:childTnLst>
                          </p:cTn>
                        </p:par>
                        <p:par>
                          <p:cTn id="52" fill="hold">
                            <p:stCondLst>
                              <p:cond delay="10800"/>
                            </p:stCondLst>
                            <p:childTnLst>
                              <p:par>
                                <p:cTn id="53" presetID="2" presetClass="entr" presetSubtype="8" fill="hold" grpId="0" nodeType="afterEffect">
                                  <p:stCondLst>
                                    <p:cond delay="100"/>
                                  </p:stCondLst>
                                  <p:iterate>
                                    <p:tmAbs val="0"/>
                                  </p:iterate>
                                  <p:childTnLst>
                                    <p:set>
                                      <p:cBhvr>
                                        <p:cTn id="54" fill="hold"/>
                                        <p:tgtEl>
                                          <p:spTgt spid="169"/>
                                        </p:tgtEl>
                                        <p:attrNameLst>
                                          <p:attrName>style.visibility</p:attrName>
                                        </p:attrNameLst>
                                      </p:cBhvr>
                                      <p:to>
                                        <p:strVal val="visible"/>
                                      </p:to>
                                    </p:set>
                                    <p:anim calcmode="lin" valueType="num">
                                      <p:cBhvr>
                                        <p:cTn id="55" dur="1000" fill="hold"/>
                                        <p:tgtEl>
                                          <p:spTgt spid="169"/>
                                        </p:tgtEl>
                                        <p:attrNameLst>
                                          <p:attrName>ppt_x</p:attrName>
                                        </p:attrNameLst>
                                      </p:cBhvr>
                                      <p:tavLst>
                                        <p:tav tm="0">
                                          <p:val>
                                            <p:strVal val="0-#ppt_w/2"/>
                                          </p:val>
                                        </p:tav>
                                        <p:tav tm="100000">
                                          <p:val>
                                            <p:strVal val="#ppt_x"/>
                                          </p:val>
                                        </p:tav>
                                      </p:tavLst>
                                    </p:anim>
                                    <p:anim calcmode="lin" valueType="num">
                                      <p:cBhvr>
                                        <p:cTn id="56" dur="1000" fill="hold"/>
                                        <p:tgtEl>
                                          <p:spTgt spid="169"/>
                                        </p:tgtEl>
                                        <p:attrNameLst>
                                          <p:attrName>ppt_y</p:attrName>
                                        </p:attrNameLst>
                                      </p:cBhvr>
                                      <p:tavLst>
                                        <p:tav tm="0">
                                          <p:val>
                                            <p:strVal val="#ppt_y"/>
                                          </p:val>
                                        </p:tav>
                                        <p:tav tm="100000">
                                          <p:val>
                                            <p:strVal val="#ppt_y"/>
                                          </p:val>
                                        </p:tav>
                                      </p:tavLst>
                                    </p:anim>
                                  </p:childTnLst>
                                </p:cTn>
                              </p:par>
                            </p:childTnLst>
                          </p:cTn>
                        </p:par>
                        <p:par>
                          <p:cTn id="57" fill="hold">
                            <p:stCondLst>
                              <p:cond delay="11900"/>
                            </p:stCondLst>
                            <p:childTnLst>
                              <p:par>
                                <p:cTn id="58" presetID="15" presetClass="entr" presetSubtype="6" fill="hold" grpId="0" nodeType="afterEffect">
                                  <p:stCondLst>
                                    <p:cond delay="0"/>
                                  </p:stCondLst>
                                  <p:iterate>
                                    <p:tmAbs val="0"/>
                                  </p:iterate>
                                  <p:childTnLst>
                                    <p:set>
                                      <p:cBhvr>
                                        <p:cTn id="59" fill="hold"/>
                                        <p:tgtEl>
                                          <p:spTgt spid="164"/>
                                        </p:tgtEl>
                                        <p:attrNameLst>
                                          <p:attrName>style.visibility</p:attrName>
                                        </p:attrNameLst>
                                      </p:cBhvr>
                                      <p:to>
                                        <p:strVal val="visible"/>
                                      </p:to>
                                    </p:set>
                                    <p:anim calcmode="lin" valueType="num">
                                      <p:cBhvr>
                                        <p:cTn id="60" dur="1000" fill="hold"/>
                                        <p:tgtEl>
                                          <p:spTgt spid="164"/>
                                        </p:tgtEl>
                                        <p:attrNameLst>
                                          <p:attrName>ppt_w</p:attrName>
                                        </p:attrNameLst>
                                      </p:cBhvr>
                                      <p:tavLst>
                                        <p:tav tm="0">
                                          <p:val>
                                            <p:fltVal val="0"/>
                                          </p:val>
                                        </p:tav>
                                        <p:tav tm="100000">
                                          <p:val>
                                            <p:strVal val="#ppt_w"/>
                                          </p:val>
                                        </p:tav>
                                      </p:tavLst>
                                    </p:anim>
                                    <p:anim calcmode="lin" valueType="num">
                                      <p:cBhvr>
                                        <p:cTn id="61" dur="1000" fill="hold"/>
                                        <p:tgtEl>
                                          <p:spTgt spid="164"/>
                                        </p:tgtEl>
                                        <p:attrNameLst>
                                          <p:attrName>ppt_h</p:attrName>
                                        </p:attrNameLst>
                                      </p:cBhvr>
                                      <p:tavLst>
                                        <p:tav tm="0">
                                          <p:val>
                                            <p:fltVal val="0"/>
                                          </p:val>
                                        </p:tav>
                                        <p:tav tm="100000">
                                          <p:val>
                                            <p:strVal val="#ppt_h"/>
                                          </p:val>
                                        </p:tav>
                                      </p:tavLst>
                                    </p:anim>
                                    <p:anim calcmode="lin" valueType="num">
                                      <p:cBhvr>
                                        <p:cTn id="62" dur="1000" fill="hold"/>
                                        <p:tgtEl>
                                          <p:spTgt spid="164"/>
                                        </p:tgtEl>
                                        <p:attrNameLst>
                                          <p:attrName>ppt_x</p:attrName>
                                        </p:attrNameLst>
                                      </p:cBhvr>
                                      <p:tavLst>
                                        <p:tav tm="0" fmla="#ppt_x+(cos(-2*pi*(1-$))*-#ppt_x-sin(-2*pi*(1-$))*(1-#ppt_y))*(1-$)">
                                          <p:val>
                                            <p:fltVal val="0"/>
                                          </p:val>
                                        </p:tav>
                                        <p:tav tm="100000">
                                          <p:val>
                                            <p:fltVal val="1"/>
                                          </p:val>
                                        </p:tav>
                                      </p:tavLst>
                                    </p:anim>
                                    <p:anim calcmode="lin" valueType="num">
                                      <p:cBhvr>
                                        <p:cTn id="63" dur="1000" fill="hold"/>
                                        <p:tgtEl>
                                          <p:spTgt spid="164"/>
                                        </p:tgtEl>
                                        <p:attrNameLst>
                                          <p:attrName>ppt_y</p:attrName>
                                        </p:attrNameLst>
                                      </p:cBhvr>
                                      <p:tavLst>
                                        <p:tav tm="0" fmla="#ppt_y+(sin(-2*pi*(1-$))*-#ppt_x+cos(-2*pi*(1-$))*(1-#ppt_y))*(1-$)">
                                          <p:val>
                                            <p:fltVal val="0"/>
                                          </p:val>
                                        </p:tav>
                                        <p:tav tm="100000">
                                          <p:val>
                                            <p:fltVal val="1"/>
                                          </p:val>
                                        </p:tav>
                                      </p:tavLst>
                                    </p:anim>
                                  </p:childTnLst>
                                </p:cTn>
                              </p:par>
                            </p:childTnLst>
                          </p:cTn>
                        </p:par>
                        <p:par>
                          <p:cTn id="64" fill="hold">
                            <p:stCondLst>
                              <p:cond delay="12900"/>
                            </p:stCondLst>
                            <p:childTnLst>
                              <p:par>
                                <p:cTn id="65" presetID="2" presetClass="entr" presetSubtype="8" fill="hold" grpId="0" nodeType="afterEffect">
                                  <p:stCondLst>
                                    <p:cond delay="100"/>
                                  </p:stCondLst>
                                  <p:iterate>
                                    <p:tmAbs val="0"/>
                                  </p:iterate>
                                  <p:childTnLst>
                                    <p:set>
                                      <p:cBhvr>
                                        <p:cTn id="66" fill="hold"/>
                                        <p:tgtEl>
                                          <p:spTgt spid="167"/>
                                        </p:tgtEl>
                                        <p:attrNameLst>
                                          <p:attrName>style.visibility</p:attrName>
                                        </p:attrNameLst>
                                      </p:cBhvr>
                                      <p:to>
                                        <p:strVal val="visible"/>
                                      </p:to>
                                    </p:set>
                                    <p:anim calcmode="lin" valueType="num">
                                      <p:cBhvr>
                                        <p:cTn id="67" dur="1000" fill="hold"/>
                                        <p:tgtEl>
                                          <p:spTgt spid="167"/>
                                        </p:tgtEl>
                                        <p:attrNameLst>
                                          <p:attrName>ppt_x</p:attrName>
                                        </p:attrNameLst>
                                      </p:cBhvr>
                                      <p:tavLst>
                                        <p:tav tm="0">
                                          <p:val>
                                            <p:strVal val="0-#ppt_w/2"/>
                                          </p:val>
                                        </p:tav>
                                        <p:tav tm="100000">
                                          <p:val>
                                            <p:strVal val="#ppt_x"/>
                                          </p:val>
                                        </p:tav>
                                      </p:tavLst>
                                    </p:anim>
                                    <p:anim calcmode="lin" valueType="num">
                                      <p:cBhvr>
                                        <p:cTn id="68" dur="1000" fill="hold"/>
                                        <p:tgtEl>
                                          <p:spTgt spid="1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advAuto="0"/>
      <p:bldP spid="161" grpId="0" animBg="1" advAuto="0"/>
      <p:bldP spid="162" grpId="0" animBg="1" advAuto="0"/>
      <p:bldP spid="163" grpId="0" animBg="1" advAuto="0"/>
      <p:bldP spid="164" grpId="0" animBg="1" advAuto="0"/>
      <p:bldP spid="165" grpId="0" animBg="1" advAuto="0"/>
      <p:bldP spid="166" grpId="0" animBg="1" advAuto="0"/>
      <p:bldP spid="167" grpId="0" animBg="1" advAuto="0"/>
      <p:bldP spid="168" grpId="0" animBg="1" advAuto="0"/>
      <p:bldP spid="169" grpId="0" animBg="1" advAuto="0"/>
      <p:bldP spid="170" grpId="0" animBg="1" advAuto="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73" name="Active-C.jpg" descr="Active-C.jpg"/>
          <p:cNvPicPr>
            <a:picLocks noChangeAspect="1"/>
          </p:cNvPicPr>
          <p:nvPr/>
        </p:nvPicPr>
        <p:blipFill>
          <a:blip r:embed="rId3">
            <a:alphaModFix amt="14191"/>
          </a:blip>
          <a:stretch>
            <a:fillRect/>
          </a:stretch>
        </p:blipFill>
        <p:spPr>
          <a:xfrm>
            <a:off x="666750" y="674383"/>
            <a:ext cx="1016066" cy="1016067"/>
          </a:xfrm>
          <a:prstGeom prst="rect">
            <a:avLst/>
          </a:prstGeom>
          <a:ln w="12700">
            <a:miter lim="400000"/>
          </a:ln>
        </p:spPr>
      </p:pic>
      <p:pic>
        <p:nvPicPr>
          <p:cNvPr id="174" name="Collaborative-C.png" descr="Collaborative-C.png"/>
          <p:cNvPicPr>
            <a:picLocks noChangeAspect="1"/>
          </p:cNvPicPr>
          <p:nvPr/>
        </p:nvPicPr>
        <p:blipFill>
          <a:blip r:embed="rId4">
            <a:alphaModFix amt="14191"/>
          </a:blip>
          <a:stretch>
            <a:fillRect/>
          </a:stretch>
        </p:blipFill>
        <p:spPr>
          <a:xfrm>
            <a:off x="666750" y="1803657"/>
            <a:ext cx="1015909" cy="1015910"/>
          </a:xfrm>
          <a:prstGeom prst="rect">
            <a:avLst/>
          </a:prstGeom>
          <a:ln w="12700">
            <a:miter lim="400000"/>
          </a:ln>
        </p:spPr>
      </p:pic>
      <p:pic>
        <p:nvPicPr>
          <p:cNvPr id="175" name="Constructive-C.png" descr="Constructive-C.png"/>
          <p:cNvPicPr>
            <a:picLocks noChangeAspect="1"/>
          </p:cNvPicPr>
          <p:nvPr/>
        </p:nvPicPr>
        <p:blipFill>
          <a:blip r:embed="rId5">
            <a:alphaModFix amt="14191"/>
          </a:blip>
          <a:stretch>
            <a:fillRect/>
          </a:stretch>
        </p:blipFill>
        <p:spPr>
          <a:xfrm>
            <a:off x="666750" y="2932931"/>
            <a:ext cx="1028850" cy="1028851"/>
          </a:xfrm>
          <a:prstGeom prst="rect">
            <a:avLst/>
          </a:prstGeom>
          <a:ln w="12700">
            <a:miter lim="400000"/>
          </a:ln>
        </p:spPr>
      </p:pic>
      <p:pic>
        <p:nvPicPr>
          <p:cNvPr id="176" name="Authentic-C.png" descr="Authentic-C.png"/>
          <p:cNvPicPr>
            <a:picLocks noChangeAspect="1"/>
          </p:cNvPicPr>
          <p:nvPr/>
        </p:nvPicPr>
        <p:blipFill>
          <a:blip r:embed="rId6">
            <a:alphaModFix amt="14191"/>
          </a:blip>
          <a:stretch>
            <a:fillRect/>
          </a:stretch>
        </p:blipFill>
        <p:spPr>
          <a:xfrm>
            <a:off x="666750" y="4075042"/>
            <a:ext cx="1028955" cy="1028956"/>
          </a:xfrm>
          <a:prstGeom prst="rect">
            <a:avLst/>
          </a:prstGeom>
          <a:ln w="12700">
            <a:miter lim="400000"/>
          </a:ln>
        </p:spPr>
      </p:pic>
      <p:pic>
        <p:nvPicPr>
          <p:cNvPr id="177" name="Goal-Directed-C.png" descr="Goal-Directed-C.png"/>
          <p:cNvPicPr>
            <a:picLocks noChangeAspect="1"/>
          </p:cNvPicPr>
          <p:nvPr/>
        </p:nvPicPr>
        <p:blipFill>
          <a:blip r:embed="rId7">
            <a:alphaModFix amt="14191"/>
          </a:blip>
          <a:stretch>
            <a:fillRect/>
          </a:stretch>
        </p:blipFill>
        <p:spPr>
          <a:xfrm>
            <a:off x="666750" y="5204316"/>
            <a:ext cx="1028938" cy="1028938"/>
          </a:xfrm>
          <a:prstGeom prst="rect">
            <a:avLst/>
          </a:prstGeom>
          <a:ln w="12700">
            <a:miter lim="400000"/>
          </a:ln>
        </p:spPr>
      </p:pic>
      <p:sp>
        <p:nvSpPr>
          <p:cNvPr id="178" name="Five Levels…"/>
          <p:cNvSpPr txBox="1"/>
          <p:nvPr/>
        </p:nvSpPr>
        <p:spPr>
          <a:xfrm>
            <a:off x="2535231" y="761596"/>
            <a:ext cx="4445529" cy="841577"/>
          </a:xfrm>
          <a:prstGeom prst="rect">
            <a:avLst/>
          </a:prstGeom>
          <a:ln w="12700">
            <a:miter lim="400000"/>
          </a:ln>
          <a:extLst>
            <a:ext uri="{C572A759-6A51-4108-AA02-DFA0A04FC94B}">
              <ma14:wrappingTextBoxFlag xmlns:ma14="http://schemas.microsoft.com/office/mac/drawingml/2011/main" xmlns="" val="1"/>
            </a:ext>
          </a:extLst>
        </p:spPr>
        <p:txBody>
          <a:bodyPr lIns="35719" tIns="35719" rIns="35719" bIns="35719" anchor="ctr">
            <a:spAutoFit/>
          </a:bodyPr>
          <a:lstStyle/>
          <a:p>
            <a:pPr>
              <a:defRPr sz="5000" b="1">
                <a:latin typeface="Helvetica"/>
                <a:ea typeface="Helvetica"/>
                <a:cs typeface="Helvetica"/>
                <a:sym typeface="Helvetica"/>
              </a:defRPr>
            </a:pPr>
            <a:r>
              <a:rPr sz="2500"/>
              <a:t>Five Levels </a:t>
            </a:r>
          </a:p>
          <a:p>
            <a:pPr>
              <a:defRPr sz="5000" b="1">
                <a:latin typeface="Helvetica"/>
                <a:ea typeface="Helvetica"/>
                <a:cs typeface="Helvetica"/>
                <a:sym typeface="Helvetica"/>
              </a:defRPr>
            </a:pPr>
            <a:r>
              <a:rPr sz="2500"/>
              <a:t>of Technology Integration</a:t>
            </a:r>
          </a:p>
        </p:txBody>
      </p:sp>
      <p:pic>
        <p:nvPicPr>
          <p:cNvPr id="179" name="Image" descr="Image"/>
          <p:cNvPicPr>
            <a:picLocks noChangeAspect="1"/>
          </p:cNvPicPr>
          <p:nvPr/>
        </p:nvPicPr>
        <p:blipFill>
          <a:blip r:embed="rId8"/>
          <a:stretch>
            <a:fillRect/>
          </a:stretch>
        </p:blipFill>
        <p:spPr>
          <a:xfrm>
            <a:off x="2474147" y="4060964"/>
            <a:ext cx="1654769" cy="1654769"/>
          </a:xfrm>
          <a:prstGeom prst="rect">
            <a:avLst/>
          </a:prstGeom>
          <a:ln w="12700">
            <a:miter lim="400000"/>
          </a:ln>
        </p:spPr>
      </p:pic>
      <p:pic>
        <p:nvPicPr>
          <p:cNvPr id="180" name="Image" descr="Image"/>
          <p:cNvPicPr>
            <a:picLocks noChangeAspect="1"/>
          </p:cNvPicPr>
          <p:nvPr/>
        </p:nvPicPr>
        <p:blipFill>
          <a:blip r:embed="rId9"/>
          <a:stretch>
            <a:fillRect/>
          </a:stretch>
        </p:blipFill>
        <p:spPr>
          <a:xfrm>
            <a:off x="4302583" y="3156826"/>
            <a:ext cx="1654770" cy="1654770"/>
          </a:xfrm>
          <a:prstGeom prst="rect">
            <a:avLst/>
          </a:prstGeom>
          <a:ln w="12700">
            <a:miter lim="400000"/>
          </a:ln>
        </p:spPr>
      </p:pic>
      <p:pic>
        <p:nvPicPr>
          <p:cNvPr id="181" name="Image" descr="Image"/>
          <p:cNvPicPr>
            <a:picLocks noChangeAspect="1"/>
          </p:cNvPicPr>
          <p:nvPr/>
        </p:nvPicPr>
        <p:blipFill>
          <a:blip r:embed="rId10"/>
          <a:stretch>
            <a:fillRect/>
          </a:stretch>
        </p:blipFill>
        <p:spPr>
          <a:xfrm>
            <a:off x="6156420" y="2267813"/>
            <a:ext cx="1654770" cy="1654769"/>
          </a:xfrm>
          <a:prstGeom prst="rect">
            <a:avLst/>
          </a:prstGeom>
          <a:ln w="12700">
            <a:miter lim="400000"/>
          </a:ln>
        </p:spPr>
      </p:pic>
      <p:pic>
        <p:nvPicPr>
          <p:cNvPr id="182" name="Image" descr="Image"/>
          <p:cNvPicPr>
            <a:picLocks noChangeAspect="1"/>
          </p:cNvPicPr>
          <p:nvPr/>
        </p:nvPicPr>
        <p:blipFill>
          <a:blip r:embed="rId11"/>
          <a:stretch>
            <a:fillRect/>
          </a:stretch>
        </p:blipFill>
        <p:spPr>
          <a:xfrm>
            <a:off x="7989623" y="1364088"/>
            <a:ext cx="1654769" cy="1654770"/>
          </a:xfrm>
          <a:prstGeom prst="rect">
            <a:avLst/>
          </a:prstGeom>
          <a:ln w="12700">
            <a:miter lim="400000"/>
          </a:ln>
        </p:spPr>
      </p:pic>
      <p:pic>
        <p:nvPicPr>
          <p:cNvPr id="183" name="Image" descr="Image"/>
          <p:cNvPicPr>
            <a:picLocks noChangeAspect="1"/>
          </p:cNvPicPr>
          <p:nvPr/>
        </p:nvPicPr>
        <p:blipFill>
          <a:blip r:embed="rId12"/>
          <a:stretch>
            <a:fillRect/>
          </a:stretch>
        </p:blipFill>
        <p:spPr>
          <a:xfrm>
            <a:off x="9816477" y="467734"/>
            <a:ext cx="1654770" cy="1654770"/>
          </a:xfrm>
          <a:prstGeom prst="rect">
            <a:avLst/>
          </a:prstGeom>
          <a:ln w="12700">
            <a:miter lim="400000"/>
          </a:ln>
        </p:spPr>
      </p:pic>
      <p:sp>
        <p:nvSpPr>
          <p:cNvPr id="184" name="Entry"/>
          <p:cNvSpPr txBox="1"/>
          <p:nvPr/>
        </p:nvSpPr>
        <p:spPr>
          <a:xfrm>
            <a:off x="2532456" y="5929987"/>
            <a:ext cx="759824"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Entry</a:t>
            </a:r>
          </a:p>
        </p:txBody>
      </p:sp>
      <p:sp>
        <p:nvSpPr>
          <p:cNvPr id="185" name="Adoption"/>
          <p:cNvSpPr txBox="1"/>
          <p:nvPr/>
        </p:nvSpPr>
        <p:spPr>
          <a:xfrm>
            <a:off x="4365858" y="5027074"/>
            <a:ext cx="1256755"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Adoption</a:t>
            </a:r>
          </a:p>
        </p:txBody>
      </p:sp>
      <p:sp>
        <p:nvSpPr>
          <p:cNvPr id="186" name="Adaptation"/>
          <p:cNvSpPr txBox="1"/>
          <p:nvPr/>
        </p:nvSpPr>
        <p:spPr>
          <a:xfrm>
            <a:off x="6249604" y="4124160"/>
            <a:ext cx="1479572"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Adaptation</a:t>
            </a:r>
          </a:p>
        </p:txBody>
      </p:sp>
      <p:sp>
        <p:nvSpPr>
          <p:cNvPr id="187" name="Infusion"/>
          <p:cNvSpPr txBox="1"/>
          <p:nvPr/>
        </p:nvSpPr>
        <p:spPr>
          <a:xfrm>
            <a:off x="8174798" y="3221247"/>
            <a:ext cx="1122103"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Infusion</a:t>
            </a:r>
          </a:p>
        </p:txBody>
      </p:sp>
      <p:sp>
        <p:nvSpPr>
          <p:cNvPr id="188" name="Transformation"/>
          <p:cNvSpPr txBox="1"/>
          <p:nvPr/>
        </p:nvSpPr>
        <p:spPr>
          <a:xfrm>
            <a:off x="9882716" y="2318333"/>
            <a:ext cx="2032288" cy="395301"/>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Transformation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
                                  </p:stCondLst>
                                  <p:iterate>
                                    <p:tmAbs val="0"/>
                                  </p:iterate>
                                  <p:childTnLst>
                                    <p:set>
                                      <p:cBhvr>
                                        <p:cTn id="6" fill="hold"/>
                                        <p:tgtEl>
                                          <p:spTgt spid="178"/>
                                        </p:tgtEl>
                                        <p:attrNameLst>
                                          <p:attrName>style.visibility</p:attrName>
                                        </p:attrNameLst>
                                      </p:cBhvr>
                                      <p:to>
                                        <p:strVal val="visible"/>
                                      </p:to>
                                    </p:set>
                                    <p:anim calcmode="lin" valueType="num">
                                      <p:cBhvr>
                                        <p:cTn id="7" dur="2500" fill="hold"/>
                                        <p:tgtEl>
                                          <p:spTgt spid="178"/>
                                        </p:tgtEl>
                                        <p:attrNameLst>
                                          <p:attrName>ppt_w</p:attrName>
                                        </p:attrNameLst>
                                      </p:cBhvr>
                                      <p:tavLst>
                                        <p:tav tm="0">
                                          <p:val>
                                            <p:fltVal val="0"/>
                                          </p:val>
                                        </p:tav>
                                        <p:tav tm="100000">
                                          <p:val>
                                            <p:strVal val="#ppt_w"/>
                                          </p:val>
                                        </p:tav>
                                      </p:tavLst>
                                    </p:anim>
                                    <p:anim calcmode="lin" valueType="num">
                                      <p:cBhvr>
                                        <p:cTn id="8" dur="2500" fill="hold"/>
                                        <p:tgtEl>
                                          <p:spTgt spid="178"/>
                                        </p:tgtEl>
                                        <p:attrNameLst>
                                          <p:attrName>ppt_h</p:attrName>
                                        </p:attrNameLst>
                                      </p:cBhvr>
                                      <p:tavLst>
                                        <p:tav tm="0">
                                          <p:val>
                                            <p:fltVal val="0"/>
                                          </p:val>
                                        </p:tav>
                                        <p:tav tm="100000">
                                          <p:val>
                                            <p:strVal val="#ppt_h"/>
                                          </p:val>
                                        </p:tav>
                                      </p:tavLst>
                                    </p:anim>
                                  </p:childTnLst>
                                </p:cTn>
                              </p:par>
                            </p:childTnLst>
                          </p:cTn>
                        </p:par>
                        <p:par>
                          <p:cTn id="9" fill="hold">
                            <p:stCondLst>
                              <p:cond delay="2600"/>
                            </p:stCondLst>
                            <p:childTnLst>
                              <p:par>
                                <p:cTn id="10" presetID="2" presetClass="entr" presetSubtype="4" fill="hold" grpId="0" nodeType="afterEffect">
                                  <p:stCondLst>
                                    <p:cond delay="1000"/>
                                  </p:stCondLst>
                                  <p:iterate>
                                    <p:tmAbs val="0"/>
                                  </p:iterate>
                                  <p:childTnLst>
                                    <p:set>
                                      <p:cBhvr>
                                        <p:cTn id="11" fill="hold"/>
                                        <p:tgtEl>
                                          <p:spTgt spid="179"/>
                                        </p:tgtEl>
                                        <p:attrNameLst>
                                          <p:attrName>style.visibility</p:attrName>
                                        </p:attrNameLst>
                                      </p:cBhvr>
                                      <p:to>
                                        <p:strVal val="visible"/>
                                      </p:to>
                                    </p:set>
                                    <p:anim calcmode="lin" valueType="num">
                                      <p:cBhvr>
                                        <p:cTn id="12" dur="1000" fill="hold"/>
                                        <p:tgtEl>
                                          <p:spTgt spid="179"/>
                                        </p:tgtEl>
                                        <p:attrNameLst>
                                          <p:attrName>ppt_x</p:attrName>
                                        </p:attrNameLst>
                                      </p:cBhvr>
                                      <p:tavLst>
                                        <p:tav tm="0">
                                          <p:val>
                                            <p:strVal val="#ppt_x"/>
                                          </p:val>
                                        </p:tav>
                                        <p:tav tm="100000">
                                          <p:val>
                                            <p:strVal val="#ppt_x"/>
                                          </p:val>
                                        </p:tav>
                                      </p:tavLst>
                                    </p:anim>
                                    <p:anim calcmode="lin" valueType="num">
                                      <p:cBhvr>
                                        <p:cTn id="13" dur="1000" fill="hold"/>
                                        <p:tgtEl>
                                          <p:spTgt spid="179"/>
                                        </p:tgtEl>
                                        <p:attrNameLst>
                                          <p:attrName>ppt_y</p:attrName>
                                        </p:attrNameLst>
                                      </p:cBhvr>
                                      <p:tavLst>
                                        <p:tav tm="0">
                                          <p:val>
                                            <p:strVal val="1+#ppt_h/2"/>
                                          </p:val>
                                        </p:tav>
                                        <p:tav tm="100000">
                                          <p:val>
                                            <p:strVal val="#ppt_y"/>
                                          </p:val>
                                        </p:tav>
                                      </p:tavLst>
                                    </p:anim>
                                  </p:childTnLst>
                                </p:cTn>
                              </p:par>
                            </p:childTnLst>
                          </p:cTn>
                        </p:par>
                        <p:par>
                          <p:cTn id="14" fill="hold">
                            <p:stCondLst>
                              <p:cond delay="4600"/>
                            </p:stCondLst>
                            <p:childTnLst>
                              <p:par>
                                <p:cTn id="15" presetID="2" presetClass="entr" presetSubtype="4" fill="hold" grpId="0" nodeType="afterEffect">
                                  <p:stCondLst>
                                    <p:cond delay="0"/>
                                  </p:stCondLst>
                                  <p:iterate>
                                    <p:tmAbs val="0"/>
                                  </p:iterate>
                                  <p:childTnLst>
                                    <p:set>
                                      <p:cBhvr>
                                        <p:cTn id="16" fill="hold"/>
                                        <p:tgtEl>
                                          <p:spTgt spid="184"/>
                                        </p:tgtEl>
                                        <p:attrNameLst>
                                          <p:attrName>style.visibility</p:attrName>
                                        </p:attrNameLst>
                                      </p:cBhvr>
                                      <p:to>
                                        <p:strVal val="visible"/>
                                      </p:to>
                                    </p:set>
                                    <p:anim calcmode="lin" valueType="num">
                                      <p:cBhvr>
                                        <p:cTn id="17" dur="1000" fill="hold"/>
                                        <p:tgtEl>
                                          <p:spTgt spid="184"/>
                                        </p:tgtEl>
                                        <p:attrNameLst>
                                          <p:attrName>ppt_x</p:attrName>
                                        </p:attrNameLst>
                                      </p:cBhvr>
                                      <p:tavLst>
                                        <p:tav tm="0">
                                          <p:val>
                                            <p:strVal val="#ppt_x"/>
                                          </p:val>
                                        </p:tav>
                                        <p:tav tm="100000">
                                          <p:val>
                                            <p:strVal val="#ppt_x"/>
                                          </p:val>
                                        </p:tav>
                                      </p:tavLst>
                                    </p:anim>
                                    <p:anim calcmode="lin" valueType="num">
                                      <p:cBhvr>
                                        <p:cTn id="18" dur="1000" fill="hold"/>
                                        <p:tgtEl>
                                          <p:spTgt spid="184"/>
                                        </p:tgtEl>
                                        <p:attrNameLst>
                                          <p:attrName>ppt_y</p:attrName>
                                        </p:attrNameLst>
                                      </p:cBhvr>
                                      <p:tavLst>
                                        <p:tav tm="0">
                                          <p:val>
                                            <p:strVal val="1+#ppt_h/2"/>
                                          </p:val>
                                        </p:tav>
                                        <p:tav tm="100000">
                                          <p:val>
                                            <p:strVal val="#ppt_y"/>
                                          </p:val>
                                        </p:tav>
                                      </p:tavLst>
                                    </p:anim>
                                  </p:childTnLst>
                                </p:cTn>
                              </p:par>
                            </p:childTnLst>
                          </p:cTn>
                        </p:par>
                        <p:par>
                          <p:cTn id="19" fill="hold">
                            <p:stCondLst>
                              <p:cond delay="5600"/>
                            </p:stCondLst>
                            <p:childTnLst>
                              <p:par>
                                <p:cTn id="20" presetID="2" presetClass="entr" presetSubtype="4" fill="hold" grpId="0" nodeType="afterEffect">
                                  <p:stCondLst>
                                    <p:cond delay="2000"/>
                                  </p:stCondLst>
                                  <p:iterate>
                                    <p:tmAbs val="0"/>
                                  </p:iterate>
                                  <p:childTnLst>
                                    <p:set>
                                      <p:cBhvr>
                                        <p:cTn id="21" fill="hold"/>
                                        <p:tgtEl>
                                          <p:spTgt spid="180"/>
                                        </p:tgtEl>
                                        <p:attrNameLst>
                                          <p:attrName>style.visibility</p:attrName>
                                        </p:attrNameLst>
                                      </p:cBhvr>
                                      <p:to>
                                        <p:strVal val="visible"/>
                                      </p:to>
                                    </p:set>
                                    <p:anim calcmode="lin" valueType="num">
                                      <p:cBhvr>
                                        <p:cTn id="22" dur="1000" fill="hold"/>
                                        <p:tgtEl>
                                          <p:spTgt spid="180"/>
                                        </p:tgtEl>
                                        <p:attrNameLst>
                                          <p:attrName>ppt_x</p:attrName>
                                        </p:attrNameLst>
                                      </p:cBhvr>
                                      <p:tavLst>
                                        <p:tav tm="0">
                                          <p:val>
                                            <p:strVal val="#ppt_x"/>
                                          </p:val>
                                        </p:tav>
                                        <p:tav tm="100000">
                                          <p:val>
                                            <p:strVal val="#ppt_x"/>
                                          </p:val>
                                        </p:tav>
                                      </p:tavLst>
                                    </p:anim>
                                    <p:anim calcmode="lin" valueType="num">
                                      <p:cBhvr>
                                        <p:cTn id="23" dur="1000" fill="hold"/>
                                        <p:tgtEl>
                                          <p:spTgt spid="180"/>
                                        </p:tgtEl>
                                        <p:attrNameLst>
                                          <p:attrName>ppt_y</p:attrName>
                                        </p:attrNameLst>
                                      </p:cBhvr>
                                      <p:tavLst>
                                        <p:tav tm="0">
                                          <p:val>
                                            <p:strVal val="1+#ppt_h/2"/>
                                          </p:val>
                                        </p:tav>
                                        <p:tav tm="100000">
                                          <p:val>
                                            <p:strVal val="#ppt_y"/>
                                          </p:val>
                                        </p:tav>
                                      </p:tavLst>
                                    </p:anim>
                                  </p:childTnLst>
                                </p:cTn>
                              </p:par>
                            </p:childTnLst>
                          </p:cTn>
                        </p:par>
                        <p:par>
                          <p:cTn id="24" fill="hold">
                            <p:stCondLst>
                              <p:cond delay="8600"/>
                            </p:stCondLst>
                            <p:childTnLst>
                              <p:par>
                                <p:cTn id="25" presetID="2" presetClass="entr" presetSubtype="4" fill="hold" grpId="0" nodeType="afterEffect">
                                  <p:stCondLst>
                                    <p:cond delay="0"/>
                                  </p:stCondLst>
                                  <p:iterate>
                                    <p:tmAbs val="0"/>
                                  </p:iterate>
                                  <p:childTnLst>
                                    <p:set>
                                      <p:cBhvr>
                                        <p:cTn id="26" fill="hold"/>
                                        <p:tgtEl>
                                          <p:spTgt spid="185"/>
                                        </p:tgtEl>
                                        <p:attrNameLst>
                                          <p:attrName>style.visibility</p:attrName>
                                        </p:attrNameLst>
                                      </p:cBhvr>
                                      <p:to>
                                        <p:strVal val="visible"/>
                                      </p:to>
                                    </p:set>
                                    <p:anim calcmode="lin" valueType="num">
                                      <p:cBhvr>
                                        <p:cTn id="27" dur="1000" fill="hold"/>
                                        <p:tgtEl>
                                          <p:spTgt spid="185"/>
                                        </p:tgtEl>
                                        <p:attrNameLst>
                                          <p:attrName>ppt_x</p:attrName>
                                        </p:attrNameLst>
                                      </p:cBhvr>
                                      <p:tavLst>
                                        <p:tav tm="0">
                                          <p:val>
                                            <p:strVal val="#ppt_x"/>
                                          </p:val>
                                        </p:tav>
                                        <p:tav tm="100000">
                                          <p:val>
                                            <p:strVal val="#ppt_x"/>
                                          </p:val>
                                        </p:tav>
                                      </p:tavLst>
                                    </p:anim>
                                    <p:anim calcmode="lin" valueType="num">
                                      <p:cBhvr>
                                        <p:cTn id="28" dur="1000" fill="hold"/>
                                        <p:tgtEl>
                                          <p:spTgt spid="185"/>
                                        </p:tgtEl>
                                        <p:attrNameLst>
                                          <p:attrName>ppt_y</p:attrName>
                                        </p:attrNameLst>
                                      </p:cBhvr>
                                      <p:tavLst>
                                        <p:tav tm="0">
                                          <p:val>
                                            <p:strVal val="1+#ppt_h/2"/>
                                          </p:val>
                                        </p:tav>
                                        <p:tav tm="100000">
                                          <p:val>
                                            <p:strVal val="#ppt_y"/>
                                          </p:val>
                                        </p:tav>
                                      </p:tavLst>
                                    </p:anim>
                                  </p:childTnLst>
                                </p:cTn>
                              </p:par>
                            </p:childTnLst>
                          </p:cTn>
                        </p:par>
                        <p:par>
                          <p:cTn id="29" fill="hold">
                            <p:stCondLst>
                              <p:cond delay="9600"/>
                            </p:stCondLst>
                            <p:childTnLst>
                              <p:par>
                                <p:cTn id="30" presetID="2" presetClass="entr" presetSubtype="4" fill="hold" grpId="0" nodeType="afterEffect">
                                  <p:stCondLst>
                                    <p:cond delay="2000"/>
                                  </p:stCondLst>
                                  <p:iterate>
                                    <p:tmAbs val="0"/>
                                  </p:iterate>
                                  <p:childTnLst>
                                    <p:set>
                                      <p:cBhvr>
                                        <p:cTn id="31" fill="hold"/>
                                        <p:tgtEl>
                                          <p:spTgt spid="181"/>
                                        </p:tgtEl>
                                        <p:attrNameLst>
                                          <p:attrName>style.visibility</p:attrName>
                                        </p:attrNameLst>
                                      </p:cBhvr>
                                      <p:to>
                                        <p:strVal val="visible"/>
                                      </p:to>
                                    </p:set>
                                    <p:anim calcmode="lin" valueType="num">
                                      <p:cBhvr>
                                        <p:cTn id="32" dur="1000" fill="hold"/>
                                        <p:tgtEl>
                                          <p:spTgt spid="181"/>
                                        </p:tgtEl>
                                        <p:attrNameLst>
                                          <p:attrName>ppt_x</p:attrName>
                                        </p:attrNameLst>
                                      </p:cBhvr>
                                      <p:tavLst>
                                        <p:tav tm="0">
                                          <p:val>
                                            <p:strVal val="#ppt_x"/>
                                          </p:val>
                                        </p:tav>
                                        <p:tav tm="100000">
                                          <p:val>
                                            <p:strVal val="#ppt_x"/>
                                          </p:val>
                                        </p:tav>
                                      </p:tavLst>
                                    </p:anim>
                                    <p:anim calcmode="lin" valueType="num">
                                      <p:cBhvr>
                                        <p:cTn id="33" dur="1000" fill="hold"/>
                                        <p:tgtEl>
                                          <p:spTgt spid="181"/>
                                        </p:tgtEl>
                                        <p:attrNameLst>
                                          <p:attrName>ppt_y</p:attrName>
                                        </p:attrNameLst>
                                      </p:cBhvr>
                                      <p:tavLst>
                                        <p:tav tm="0">
                                          <p:val>
                                            <p:strVal val="1+#ppt_h/2"/>
                                          </p:val>
                                        </p:tav>
                                        <p:tav tm="100000">
                                          <p:val>
                                            <p:strVal val="#ppt_y"/>
                                          </p:val>
                                        </p:tav>
                                      </p:tavLst>
                                    </p:anim>
                                  </p:childTnLst>
                                </p:cTn>
                              </p:par>
                            </p:childTnLst>
                          </p:cTn>
                        </p:par>
                        <p:par>
                          <p:cTn id="34" fill="hold">
                            <p:stCondLst>
                              <p:cond delay="12600"/>
                            </p:stCondLst>
                            <p:childTnLst>
                              <p:par>
                                <p:cTn id="35" presetID="2" presetClass="entr" presetSubtype="4" fill="hold" grpId="0" nodeType="afterEffect">
                                  <p:stCondLst>
                                    <p:cond delay="0"/>
                                  </p:stCondLst>
                                  <p:iterate>
                                    <p:tmAbs val="0"/>
                                  </p:iterate>
                                  <p:childTnLst>
                                    <p:set>
                                      <p:cBhvr>
                                        <p:cTn id="36" fill="hold"/>
                                        <p:tgtEl>
                                          <p:spTgt spid="186"/>
                                        </p:tgtEl>
                                        <p:attrNameLst>
                                          <p:attrName>style.visibility</p:attrName>
                                        </p:attrNameLst>
                                      </p:cBhvr>
                                      <p:to>
                                        <p:strVal val="visible"/>
                                      </p:to>
                                    </p:set>
                                    <p:anim calcmode="lin" valueType="num">
                                      <p:cBhvr>
                                        <p:cTn id="37" dur="1000" fill="hold"/>
                                        <p:tgtEl>
                                          <p:spTgt spid="186"/>
                                        </p:tgtEl>
                                        <p:attrNameLst>
                                          <p:attrName>ppt_x</p:attrName>
                                        </p:attrNameLst>
                                      </p:cBhvr>
                                      <p:tavLst>
                                        <p:tav tm="0">
                                          <p:val>
                                            <p:strVal val="#ppt_x"/>
                                          </p:val>
                                        </p:tav>
                                        <p:tav tm="100000">
                                          <p:val>
                                            <p:strVal val="#ppt_x"/>
                                          </p:val>
                                        </p:tav>
                                      </p:tavLst>
                                    </p:anim>
                                    <p:anim calcmode="lin" valueType="num">
                                      <p:cBhvr>
                                        <p:cTn id="38" dur="1000" fill="hold"/>
                                        <p:tgtEl>
                                          <p:spTgt spid="186"/>
                                        </p:tgtEl>
                                        <p:attrNameLst>
                                          <p:attrName>ppt_y</p:attrName>
                                        </p:attrNameLst>
                                      </p:cBhvr>
                                      <p:tavLst>
                                        <p:tav tm="0">
                                          <p:val>
                                            <p:strVal val="1+#ppt_h/2"/>
                                          </p:val>
                                        </p:tav>
                                        <p:tav tm="100000">
                                          <p:val>
                                            <p:strVal val="#ppt_y"/>
                                          </p:val>
                                        </p:tav>
                                      </p:tavLst>
                                    </p:anim>
                                  </p:childTnLst>
                                </p:cTn>
                              </p:par>
                            </p:childTnLst>
                          </p:cTn>
                        </p:par>
                        <p:par>
                          <p:cTn id="39" fill="hold">
                            <p:stCondLst>
                              <p:cond delay="13600"/>
                            </p:stCondLst>
                            <p:childTnLst>
                              <p:par>
                                <p:cTn id="40" presetID="2" presetClass="entr" presetSubtype="4" fill="hold" grpId="0" nodeType="afterEffect">
                                  <p:stCondLst>
                                    <p:cond delay="2000"/>
                                  </p:stCondLst>
                                  <p:iterate>
                                    <p:tmAbs val="0"/>
                                  </p:iterate>
                                  <p:childTnLst>
                                    <p:set>
                                      <p:cBhvr>
                                        <p:cTn id="41" fill="hold"/>
                                        <p:tgtEl>
                                          <p:spTgt spid="182"/>
                                        </p:tgtEl>
                                        <p:attrNameLst>
                                          <p:attrName>style.visibility</p:attrName>
                                        </p:attrNameLst>
                                      </p:cBhvr>
                                      <p:to>
                                        <p:strVal val="visible"/>
                                      </p:to>
                                    </p:set>
                                    <p:anim calcmode="lin" valueType="num">
                                      <p:cBhvr>
                                        <p:cTn id="42" dur="1000" fill="hold"/>
                                        <p:tgtEl>
                                          <p:spTgt spid="182"/>
                                        </p:tgtEl>
                                        <p:attrNameLst>
                                          <p:attrName>ppt_x</p:attrName>
                                        </p:attrNameLst>
                                      </p:cBhvr>
                                      <p:tavLst>
                                        <p:tav tm="0">
                                          <p:val>
                                            <p:strVal val="#ppt_x"/>
                                          </p:val>
                                        </p:tav>
                                        <p:tav tm="100000">
                                          <p:val>
                                            <p:strVal val="#ppt_x"/>
                                          </p:val>
                                        </p:tav>
                                      </p:tavLst>
                                    </p:anim>
                                    <p:anim calcmode="lin" valueType="num">
                                      <p:cBhvr>
                                        <p:cTn id="43" dur="1000" fill="hold"/>
                                        <p:tgtEl>
                                          <p:spTgt spid="182"/>
                                        </p:tgtEl>
                                        <p:attrNameLst>
                                          <p:attrName>ppt_y</p:attrName>
                                        </p:attrNameLst>
                                      </p:cBhvr>
                                      <p:tavLst>
                                        <p:tav tm="0">
                                          <p:val>
                                            <p:strVal val="1+#ppt_h/2"/>
                                          </p:val>
                                        </p:tav>
                                        <p:tav tm="100000">
                                          <p:val>
                                            <p:strVal val="#ppt_y"/>
                                          </p:val>
                                        </p:tav>
                                      </p:tavLst>
                                    </p:anim>
                                  </p:childTnLst>
                                </p:cTn>
                              </p:par>
                            </p:childTnLst>
                          </p:cTn>
                        </p:par>
                        <p:par>
                          <p:cTn id="44" fill="hold">
                            <p:stCondLst>
                              <p:cond delay="16600"/>
                            </p:stCondLst>
                            <p:childTnLst>
                              <p:par>
                                <p:cTn id="45" presetID="2" presetClass="entr" presetSubtype="4" fill="hold" grpId="0" nodeType="afterEffect">
                                  <p:stCondLst>
                                    <p:cond delay="0"/>
                                  </p:stCondLst>
                                  <p:iterate>
                                    <p:tmAbs val="0"/>
                                  </p:iterate>
                                  <p:childTnLst>
                                    <p:set>
                                      <p:cBhvr>
                                        <p:cTn id="46" fill="hold"/>
                                        <p:tgtEl>
                                          <p:spTgt spid="187"/>
                                        </p:tgtEl>
                                        <p:attrNameLst>
                                          <p:attrName>style.visibility</p:attrName>
                                        </p:attrNameLst>
                                      </p:cBhvr>
                                      <p:to>
                                        <p:strVal val="visible"/>
                                      </p:to>
                                    </p:set>
                                    <p:anim calcmode="lin" valueType="num">
                                      <p:cBhvr>
                                        <p:cTn id="47" dur="1000" fill="hold"/>
                                        <p:tgtEl>
                                          <p:spTgt spid="187"/>
                                        </p:tgtEl>
                                        <p:attrNameLst>
                                          <p:attrName>ppt_x</p:attrName>
                                        </p:attrNameLst>
                                      </p:cBhvr>
                                      <p:tavLst>
                                        <p:tav tm="0">
                                          <p:val>
                                            <p:strVal val="#ppt_x"/>
                                          </p:val>
                                        </p:tav>
                                        <p:tav tm="100000">
                                          <p:val>
                                            <p:strVal val="#ppt_x"/>
                                          </p:val>
                                        </p:tav>
                                      </p:tavLst>
                                    </p:anim>
                                    <p:anim calcmode="lin" valueType="num">
                                      <p:cBhvr>
                                        <p:cTn id="48" dur="1000" fill="hold"/>
                                        <p:tgtEl>
                                          <p:spTgt spid="187"/>
                                        </p:tgtEl>
                                        <p:attrNameLst>
                                          <p:attrName>ppt_y</p:attrName>
                                        </p:attrNameLst>
                                      </p:cBhvr>
                                      <p:tavLst>
                                        <p:tav tm="0">
                                          <p:val>
                                            <p:strVal val="1+#ppt_h/2"/>
                                          </p:val>
                                        </p:tav>
                                        <p:tav tm="100000">
                                          <p:val>
                                            <p:strVal val="#ppt_y"/>
                                          </p:val>
                                        </p:tav>
                                      </p:tavLst>
                                    </p:anim>
                                  </p:childTnLst>
                                </p:cTn>
                              </p:par>
                            </p:childTnLst>
                          </p:cTn>
                        </p:par>
                        <p:par>
                          <p:cTn id="49" fill="hold">
                            <p:stCondLst>
                              <p:cond delay="17600"/>
                            </p:stCondLst>
                            <p:childTnLst>
                              <p:par>
                                <p:cTn id="50" presetID="2" presetClass="entr" presetSubtype="4" fill="hold" grpId="0" nodeType="afterEffect">
                                  <p:stCondLst>
                                    <p:cond delay="2000"/>
                                  </p:stCondLst>
                                  <p:iterate>
                                    <p:tmAbs val="0"/>
                                  </p:iterate>
                                  <p:childTnLst>
                                    <p:set>
                                      <p:cBhvr>
                                        <p:cTn id="51" fill="hold"/>
                                        <p:tgtEl>
                                          <p:spTgt spid="183"/>
                                        </p:tgtEl>
                                        <p:attrNameLst>
                                          <p:attrName>style.visibility</p:attrName>
                                        </p:attrNameLst>
                                      </p:cBhvr>
                                      <p:to>
                                        <p:strVal val="visible"/>
                                      </p:to>
                                    </p:set>
                                    <p:anim calcmode="lin" valueType="num">
                                      <p:cBhvr>
                                        <p:cTn id="52" dur="1000" fill="hold"/>
                                        <p:tgtEl>
                                          <p:spTgt spid="183"/>
                                        </p:tgtEl>
                                        <p:attrNameLst>
                                          <p:attrName>ppt_x</p:attrName>
                                        </p:attrNameLst>
                                      </p:cBhvr>
                                      <p:tavLst>
                                        <p:tav tm="0">
                                          <p:val>
                                            <p:strVal val="#ppt_x"/>
                                          </p:val>
                                        </p:tav>
                                        <p:tav tm="100000">
                                          <p:val>
                                            <p:strVal val="#ppt_x"/>
                                          </p:val>
                                        </p:tav>
                                      </p:tavLst>
                                    </p:anim>
                                    <p:anim calcmode="lin" valueType="num">
                                      <p:cBhvr>
                                        <p:cTn id="53" dur="1000" fill="hold"/>
                                        <p:tgtEl>
                                          <p:spTgt spid="183"/>
                                        </p:tgtEl>
                                        <p:attrNameLst>
                                          <p:attrName>ppt_y</p:attrName>
                                        </p:attrNameLst>
                                      </p:cBhvr>
                                      <p:tavLst>
                                        <p:tav tm="0">
                                          <p:val>
                                            <p:strVal val="1+#ppt_h/2"/>
                                          </p:val>
                                        </p:tav>
                                        <p:tav tm="100000">
                                          <p:val>
                                            <p:strVal val="#ppt_y"/>
                                          </p:val>
                                        </p:tav>
                                      </p:tavLst>
                                    </p:anim>
                                  </p:childTnLst>
                                </p:cTn>
                              </p:par>
                            </p:childTnLst>
                          </p:cTn>
                        </p:par>
                        <p:par>
                          <p:cTn id="54" fill="hold">
                            <p:stCondLst>
                              <p:cond delay="20600"/>
                            </p:stCondLst>
                            <p:childTnLst>
                              <p:par>
                                <p:cTn id="55" presetID="2" presetClass="entr" presetSubtype="4" fill="hold" grpId="0" nodeType="afterEffect">
                                  <p:stCondLst>
                                    <p:cond delay="0"/>
                                  </p:stCondLst>
                                  <p:iterate>
                                    <p:tmAbs val="0"/>
                                  </p:iterate>
                                  <p:childTnLst>
                                    <p:set>
                                      <p:cBhvr>
                                        <p:cTn id="56" fill="hold"/>
                                        <p:tgtEl>
                                          <p:spTgt spid="188"/>
                                        </p:tgtEl>
                                        <p:attrNameLst>
                                          <p:attrName>style.visibility</p:attrName>
                                        </p:attrNameLst>
                                      </p:cBhvr>
                                      <p:to>
                                        <p:strVal val="visible"/>
                                      </p:to>
                                    </p:set>
                                    <p:anim calcmode="lin" valueType="num">
                                      <p:cBhvr>
                                        <p:cTn id="57" dur="1000" fill="hold"/>
                                        <p:tgtEl>
                                          <p:spTgt spid="188"/>
                                        </p:tgtEl>
                                        <p:attrNameLst>
                                          <p:attrName>ppt_x</p:attrName>
                                        </p:attrNameLst>
                                      </p:cBhvr>
                                      <p:tavLst>
                                        <p:tav tm="0">
                                          <p:val>
                                            <p:strVal val="#ppt_x"/>
                                          </p:val>
                                        </p:tav>
                                        <p:tav tm="100000">
                                          <p:val>
                                            <p:strVal val="#ppt_x"/>
                                          </p:val>
                                        </p:tav>
                                      </p:tavLst>
                                    </p:anim>
                                    <p:anim calcmode="lin" valueType="num">
                                      <p:cBhvr>
                                        <p:cTn id="58" dur="1000" fill="hold"/>
                                        <p:tgtEl>
                                          <p:spTgt spid="1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 grpId="0" animBg="1" advAuto="0"/>
      <p:bldP spid="179" grpId="0" animBg="1" advAuto="0"/>
      <p:bldP spid="180" grpId="0" animBg="1" advAuto="0"/>
      <p:bldP spid="181" grpId="0" animBg="1" advAuto="0"/>
      <p:bldP spid="182" grpId="0" animBg="1" advAuto="0"/>
      <p:bldP spid="183" grpId="0" animBg="1" advAuto="0"/>
      <p:bldP spid="184" grpId="0" animBg="1" advAuto="0"/>
      <p:bldP spid="185" grpId="0" animBg="1" advAuto="0"/>
      <p:bldP spid="186" grpId="0" animBg="1" advAuto="0"/>
      <p:bldP spid="187" grpId="0" animBg="1" advAuto="0"/>
      <p:bldP spid="188" grpId="0" animBg="1" advAuto="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Image" descr="Image"/>
          <p:cNvPicPr>
            <a:picLocks noChangeAspect="1"/>
          </p:cNvPicPr>
          <p:nvPr/>
        </p:nvPicPr>
        <p:blipFill>
          <a:blip r:embed="rId2"/>
          <a:stretch>
            <a:fillRect/>
          </a:stretch>
        </p:blipFill>
        <p:spPr>
          <a:xfrm>
            <a:off x="11268" y="0"/>
            <a:ext cx="12169465"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 xmlns:m="http://schemas.openxmlformats.org/officeDocument/2006/math" xmlns:a14="http://schemas.microsoft.com/office/drawing/2010/main">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 xmlns:m="http://schemas.openxmlformats.org/officeDocument/2006/math" xmlns:a14="http://schemas.microsoft.com/office/drawing/2010/main">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Matrix-levels-Char-Arrows-Wide.jpg" descr="Matrix-levels-Char-Arrows-Wide.jpg"/>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 xmlns:m="http://schemas.openxmlformats.org/officeDocument/2006/math" xmlns:a14="http://schemas.microsoft.com/office/drawing/2010/main">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22EB-08F7-FDC3-22C1-98FBB2510AF9}"/>
              </a:ext>
            </a:extLst>
          </p:cNvPr>
          <p:cNvSpPr>
            <a:spLocks noGrp="1"/>
          </p:cNvSpPr>
          <p:nvPr>
            <p:ph type="title"/>
          </p:nvPr>
        </p:nvSpPr>
        <p:spPr/>
        <p:txBody>
          <a:bodyPr/>
          <a:lstStyle/>
          <a:p>
            <a:r>
              <a:rPr lang="en-GB" dirty="0">
                <a:solidFill>
                  <a:schemeClr val="accent2"/>
                </a:solidFill>
              </a:rPr>
              <a:t>Activity</a:t>
            </a:r>
          </a:p>
        </p:txBody>
      </p:sp>
      <p:sp>
        <p:nvSpPr>
          <p:cNvPr id="3" name="Content Placeholder 2">
            <a:extLst>
              <a:ext uri="{FF2B5EF4-FFF2-40B4-BE49-F238E27FC236}">
                <a16:creationId xmlns:a16="http://schemas.microsoft.com/office/drawing/2014/main" id="{0418B158-00AE-AC9B-4659-2B8570451596}"/>
              </a:ext>
            </a:extLst>
          </p:cNvPr>
          <p:cNvSpPr>
            <a:spLocks noGrp="1"/>
          </p:cNvSpPr>
          <p:nvPr>
            <p:ph idx="1"/>
          </p:nvPr>
        </p:nvSpPr>
        <p:spPr/>
        <p:txBody>
          <a:bodyPr>
            <a:normAutofit lnSpcReduction="10000"/>
          </a:bodyPr>
          <a:lstStyle/>
          <a:p>
            <a:r>
              <a:rPr lang="en-GB" dirty="0"/>
              <a:t>Familiarise yourselves with the interactive Technology Integration Matrix on Slide 25 of this presentation.</a:t>
            </a:r>
          </a:p>
          <a:p>
            <a:endParaRPr lang="en-GB" dirty="0"/>
          </a:p>
          <a:p>
            <a:r>
              <a:rPr lang="en-GB" dirty="0"/>
              <a:t>Click on one of the grid options to learn more and then watch a video of your choice to view the application of technology being used within a classroom setting.</a:t>
            </a:r>
          </a:p>
          <a:p>
            <a:pPr marL="0" indent="0">
              <a:buNone/>
            </a:pPr>
            <a:endParaRPr lang="en-GB" dirty="0"/>
          </a:p>
          <a:p>
            <a:r>
              <a:rPr lang="en-GB" dirty="0"/>
              <a:t>Be ready to share your findings with the group.</a:t>
            </a:r>
          </a:p>
          <a:p>
            <a:endParaRPr lang="en-GB" dirty="0"/>
          </a:p>
          <a:p>
            <a:pPr marL="0" indent="0">
              <a:buNone/>
            </a:pPr>
            <a:r>
              <a:rPr lang="en-GB" i="1" dirty="0"/>
              <a:t>You may want to mute your volume and choose the subtitles option.</a:t>
            </a:r>
          </a:p>
          <a:p>
            <a:endParaRPr lang="en-GB" dirty="0"/>
          </a:p>
          <a:p>
            <a:pPr marL="0" indent="0">
              <a:buNone/>
            </a:pPr>
            <a:endParaRPr lang="en-GB" dirty="0"/>
          </a:p>
        </p:txBody>
      </p:sp>
    </p:spTree>
    <p:extLst>
      <p:ext uri="{BB962C8B-B14F-4D97-AF65-F5344CB8AC3E}">
        <p14:creationId xmlns:p14="http://schemas.microsoft.com/office/powerpoint/2010/main" val="32780627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ocument_x0020_Purpose xmlns="f577acbf-5b0b-4b4f-9948-268e97f8d3a4">Informational</Document_x0020_Purpose>
    <Initiatives xmlns="f577acbf-5b0b-4b4f-9948-268e97f8d3a4"/>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401524DC532D42A0E0ED886331A72B" ma:contentTypeVersion="15" ma:contentTypeDescription="Create a new document." ma:contentTypeScope="" ma:versionID="aba17d7263e5a17e1efe42a3571abb41">
  <xsd:schema xmlns:xsd="http://www.w3.org/2001/XMLSchema" xmlns:xs="http://www.w3.org/2001/XMLSchema" xmlns:p="http://schemas.microsoft.com/office/2006/metadata/properties" xmlns:ns2="f577acbf-5b0b-4b4f-9948-268e97f8d3a4" xmlns:ns3="b1e4d6ee-9f6f-43f8-a618-24f3d84da28f" targetNamespace="http://schemas.microsoft.com/office/2006/metadata/properties" ma:root="true" ma:fieldsID="e4e3c9c8ed1c3d723d02c9f1cb24d19a" ns2:_="" ns3:_="">
    <xsd:import namespace="f577acbf-5b0b-4b4f-9948-268e97f8d3a4"/>
    <xsd:import namespace="b1e4d6ee-9f6f-43f8-a618-24f3d84da28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3:LastSharedByUser" minOccurs="0"/>
                <xsd:element ref="ns3:LastSharedByTime" minOccurs="0"/>
                <xsd:element ref="ns2:Document_x0020_Purpose" minOccurs="0"/>
                <xsd:element ref="ns2:Initiatives" minOccurs="0"/>
                <xsd:element ref="ns2:MediaServiceDateTaken" minOccurs="0"/>
                <xsd:element ref="ns2:MediaServiceAutoTags" minOccurs="0"/>
                <xsd:element ref="ns2:MediaServiceOCR" minOccurs="0"/>
                <xsd:element ref="ns2:MediaServiceLocation" minOccurs="0"/>
                <xsd:element ref="ns2:MediaServiceEventHashCode" minOccurs="0"/>
                <xsd:element ref="ns2: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77acbf-5b0b-4b4f-9948-268e97f8d3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Document_x0020_Purpose" ma:index="14" nillable="true" ma:displayName="Document Purpose" ma:default="Informational" ma:format="Dropdown" ma:internalName="Document_x0020_Purpose">
      <xsd:simpleType>
        <xsd:restriction base="dms:Choice">
          <xsd:enumeration value="Informational"/>
          <xsd:enumeration value="Feature Spec"/>
          <xsd:enumeration value="Engineering Design"/>
          <xsd:enumeration value="Planning"/>
        </xsd:restriction>
      </xsd:simpleType>
    </xsd:element>
    <xsd:element name="Initiatives" ma:index="15" nillable="true" ma:displayName="Initiatives" ma:description="List of initiatives related to this document" ma:internalName="Initiatives">
      <xsd:complexType>
        <xsd:complexContent>
          <xsd:extension base="dms:MultiChoice">
            <xsd:sequence>
              <xsd:element name="Value" maxOccurs="unbounded" minOccurs="0" nillable="true">
                <xsd:simpleType>
                  <xsd:restriction base="dms:Choice">
                    <xsd:enumeration value="Add-in MAU"/>
                    <xsd:enumeration value="Custom Functions"/>
                    <xsd:enumeration value="Data &amp; Analytics"/>
                    <xsd:enumeration value="DevEx: Portals &amp; Programs"/>
                    <xsd:enumeration value="DevEx: Tools &amp; Libraries"/>
                    <xsd:enumeration value="Engineering"/>
                    <xsd:enumeration value="Excel API"/>
                    <xsd:enumeration value="In-Market Support"/>
                    <xsd:enumeration value="Maker Access"/>
                    <xsd:enumeration value="SDX Runtime &amp; Partners"/>
                    <xsd:enumeration value="SDX Service Delivery"/>
                    <xsd:enumeration value="SDX API &amp; Pipeline"/>
                    <xsd:enumeration value="Shield &amp; OCE"/>
                  </xsd:restriction>
                </xsd:simpleType>
              </xsd:element>
            </xsd:sequence>
          </xsd:extension>
        </xsd:complexContent>
      </xsd:complex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MediaServiceAutoTags" ma:internalName="MediaServiceAutoTags"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Location" ma:index="19" nillable="true" ma:displayName="MediaServiceLocation" ma:internalName="MediaServiceLocation"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e4d6ee-9f6f-43f8-a618-24f3d84da28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LastSharedByUser" ma:index="12" nillable="true" ma:displayName="Last Shared By User" ma:hidden="true" ma:internalName="LastSharedByUser" ma:readOnly="true">
      <xsd:simpleType>
        <xsd:restriction base="dms:Note"/>
      </xsd:simpleType>
    </xsd:element>
    <xsd:element name="LastSharedByTime" ma:index="13"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7AB1FA-2F28-4684-9230-02ACEB6C0B0A}">
  <ds:schemaRefs>
    <ds:schemaRef ds:uri="http://purl.org/dc/terms/"/>
    <ds:schemaRef ds:uri="http://www.w3.org/XML/1998/namespace"/>
    <ds:schemaRef ds:uri="http://schemas.microsoft.com/office/2006/metadata/propertie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b1e4d6ee-9f6f-43f8-a618-24f3d84da28f"/>
    <ds:schemaRef ds:uri="f577acbf-5b0b-4b4f-9948-268e97f8d3a4"/>
  </ds:schemaRefs>
</ds:datastoreItem>
</file>

<file path=customXml/itemProps2.xml><?xml version="1.0" encoding="utf-8"?>
<ds:datastoreItem xmlns:ds="http://schemas.openxmlformats.org/officeDocument/2006/customXml" ds:itemID="{1DD29C39-1C4E-4B06-A1F4-2510F2DACF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77acbf-5b0b-4b4f-9948-268e97f8d3a4"/>
    <ds:schemaRef ds:uri="b1e4d6ee-9f6f-43f8-a618-24f3d84da2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1AFCC0-734A-4A90-A597-A1CB34860D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1160</Words>
  <Application>Microsoft Office PowerPoint</Application>
  <PresentationFormat>Widescreen</PresentationFormat>
  <Paragraphs>164</Paragraphs>
  <Slides>32</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Digital Skills to Support Innovative Learning &amp; Teaching ECPT5009/ECPT6016  Common Frameworks for Embedding Technology into the Classroom </vt:lpstr>
      <vt:lpstr>Some common frameworks for embedding Tech:</vt:lpstr>
      <vt:lpstr>RAT</vt:lpstr>
      <vt:lpstr>The RAT Framework</vt:lpstr>
      <vt:lpstr>PowerPoint Presentation</vt:lpstr>
      <vt:lpstr>Activity</vt:lpstr>
      <vt:lpstr>SAMR</vt:lpstr>
      <vt:lpstr>SAMR</vt:lpstr>
      <vt:lpstr>PowerPoint Presentation</vt:lpstr>
      <vt:lpstr>Activity</vt:lpstr>
      <vt:lpstr>Substitution</vt:lpstr>
      <vt:lpstr>Augmentation</vt:lpstr>
      <vt:lpstr>Modification</vt:lpstr>
      <vt:lpstr>Redefinition</vt:lpstr>
      <vt:lpstr>SAMR</vt:lpstr>
      <vt:lpstr>TPACK</vt:lpstr>
      <vt:lpstr>Unpacking TPACK</vt:lpstr>
      <vt:lpstr>Forms of Knowledge</vt:lpstr>
      <vt:lpstr>The TPACK Model (Technological, Pedagogical and Content Knowledge)</vt:lpstr>
      <vt:lpstr>Content Knowledge</vt:lpstr>
      <vt:lpstr>Pedagogical Knowledge </vt:lpstr>
      <vt:lpstr>Technological Knowledge</vt:lpstr>
      <vt:lpstr>Activity</vt:lpstr>
      <vt:lpstr>TIM</vt:lpstr>
      <vt:lpstr>What is TIM – The Technology Integrated Matrix?</vt:lpstr>
      <vt:lpstr>PowerPoint Presentation</vt:lpstr>
      <vt:lpstr>PowerPoint Presentation</vt:lpstr>
      <vt:lpstr>PowerPoint Presentation</vt:lpstr>
      <vt:lpstr>PowerPoint Presentation</vt:lpstr>
      <vt:lpstr>PowerPoint Presentation</vt:lpstr>
      <vt:lpstr>PowerPoint Presentation</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Innovation and Professional Practice</dc:title>
  <dc:creator>Karl Jones</dc:creator>
  <cp:lastModifiedBy>Marion Phillips</cp:lastModifiedBy>
  <cp:revision>11</cp:revision>
  <cp:lastPrinted>2023-02-16T13:04:59Z</cp:lastPrinted>
  <dcterms:created xsi:type="dcterms:W3CDTF">2021-01-11T08:21:37Z</dcterms:created>
  <dcterms:modified xsi:type="dcterms:W3CDTF">2026-10-06T13:08:08Z</dcterms:modified>
</cp:coreProperties>
</file>