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notesMasterIdLst>
    <p:notesMasterId r:id="rId17"/>
  </p:notesMasterIdLst>
  <p:handoutMasterIdLst>
    <p:handoutMasterId r:id="rId18"/>
  </p:handoutMasterIdLst>
  <p:sldIdLst>
    <p:sldId id="257" r:id="rId5"/>
    <p:sldId id="389" r:id="rId6"/>
    <p:sldId id="384" r:id="rId7"/>
    <p:sldId id="317" r:id="rId8"/>
    <p:sldId id="277" r:id="rId9"/>
    <p:sldId id="278" r:id="rId10"/>
    <p:sldId id="279" r:id="rId11"/>
    <p:sldId id="268" r:id="rId12"/>
    <p:sldId id="392" r:id="rId13"/>
    <p:sldId id="393" r:id="rId14"/>
    <p:sldId id="394" r:id="rId15"/>
    <p:sldId id="39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p15:clr>
            <a:srgbClr val="F26B43"/>
          </p15:clr>
        </p15:guide>
        <p15:guide id="3" orient="horz"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335B"/>
    <a:srgbClr val="CCE8DA"/>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3725" autoAdjust="0"/>
  </p:normalViewPr>
  <p:slideViewPr>
    <p:cSldViewPr snapToGrid="0">
      <p:cViewPr varScale="1">
        <p:scale>
          <a:sx n="103" d="100"/>
          <a:sy n="103" d="100"/>
        </p:scale>
        <p:origin x="138" y="348"/>
      </p:cViewPr>
      <p:guideLst>
        <p:guide pos="3840"/>
        <p:guide orient="horz" pos="2160"/>
      </p:guideLst>
    </p:cSldViewPr>
  </p:slideViewPr>
  <p:outlineViewPr>
    <p:cViewPr>
      <p:scale>
        <a:sx n="33" d="100"/>
        <a:sy n="33" d="100"/>
      </p:scale>
      <p:origin x="0" y="-2709"/>
    </p:cViewPr>
  </p:outlineViewPr>
  <p:notesTextViewPr>
    <p:cViewPr>
      <p:scale>
        <a:sx n="1" d="1"/>
        <a:sy n="1" d="1"/>
      </p:scale>
      <p:origin x="0" y="0"/>
    </p:cViewPr>
  </p:notesTextViewPr>
  <p:sorterViewPr>
    <p:cViewPr varScale="1">
      <p:scale>
        <a:sx n="1" d="1"/>
        <a:sy n="1" d="1"/>
      </p:scale>
      <p:origin x="0" y="0"/>
    </p:cViewPr>
  </p:sorterViewPr>
  <p:notesViewPr>
    <p:cSldViewPr snapToGrid="0">
      <p:cViewPr varScale="1">
        <p:scale>
          <a:sx n="48" d="100"/>
          <a:sy n="48" d="100"/>
        </p:scale>
        <p:origin x="1911"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1471C2C-1567-47F4-803E-468024209D9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58F5B09-2954-46C6-97BB-9E10649FE2C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17F2C1D-F243-42AB-ADF2-E7CB4E04900E}" type="datetimeFigureOut">
              <a:rPr lang="en-US" smtClean="0"/>
              <a:t>5/24/2023</a:t>
            </a:fld>
            <a:endParaRPr lang="en-US"/>
          </a:p>
        </p:txBody>
      </p:sp>
      <p:sp>
        <p:nvSpPr>
          <p:cNvPr id="4" name="Footer Placeholder 3">
            <a:extLst>
              <a:ext uri="{FF2B5EF4-FFF2-40B4-BE49-F238E27FC236}">
                <a16:creationId xmlns:a16="http://schemas.microsoft.com/office/drawing/2014/main" id="{E39A204B-EBA9-4C6D-BFB2-A104F00C8E2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55F72FC-4D2D-4E5B-A4DD-62E2C822FB1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23CDBB5-5B4A-4483-935D-A73935186B4D}" type="slidenum">
              <a:rPr lang="en-US" smtClean="0"/>
              <a:t>‹#›</a:t>
            </a:fld>
            <a:endParaRPr lang="en-US"/>
          </a:p>
        </p:txBody>
      </p:sp>
    </p:spTree>
    <p:extLst>
      <p:ext uri="{BB962C8B-B14F-4D97-AF65-F5344CB8AC3E}">
        <p14:creationId xmlns:p14="http://schemas.microsoft.com/office/powerpoint/2010/main" val="26192377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0CE34E-5667-4A32-A6BA-10C7A552BC63}" type="datetimeFigureOut">
              <a:rPr lang="en-US" smtClean="0"/>
              <a:t>5/24/2023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CCE34D-CFF1-4FFE-815B-D050E7ED2DFD}" type="slidenum">
              <a:rPr lang="en-US" smtClean="0"/>
              <a:t>‹#›</a:t>
            </a:fld>
            <a:endParaRPr lang="en-US"/>
          </a:p>
        </p:txBody>
      </p:sp>
    </p:spTree>
    <p:extLst>
      <p:ext uri="{BB962C8B-B14F-4D97-AF65-F5344CB8AC3E}">
        <p14:creationId xmlns:p14="http://schemas.microsoft.com/office/powerpoint/2010/main" val="3979362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1</a:t>
            </a:fld>
            <a:endParaRPr lang="en-US"/>
          </a:p>
        </p:txBody>
      </p:sp>
    </p:spTree>
    <p:extLst>
      <p:ext uri="{BB962C8B-B14F-4D97-AF65-F5344CB8AC3E}">
        <p14:creationId xmlns:p14="http://schemas.microsoft.com/office/powerpoint/2010/main" val="1560835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3</a:t>
            </a:fld>
            <a:endParaRPr lang="en-US"/>
          </a:p>
        </p:txBody>
      </p:sp>
    </p:spTree>
    <p:extLst>
      <p:ext uri="{BB962C8B-B14F-4D97-AF65-F5344CB8AC3E}">
        <p14:creationId xmlns:p14="http://schemas.microsoft.com/office/powerpoint/2010/main" val="2100331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4</a:t>
            </a:fld>
            <a:endParaRPr lang="en-US"/>
          </a:p>
        </p:txBody>
      </p:sp>
    </p:spTree>
    <p:extLst>
      <p:ext uri="{BB962C8B-B14F-4D97-AF65-F5344CB8AC3E}">
        <p14:creationId xmlns:p14="http://schemas.microsoft.com/office/powerpoint/2010/main" val="1586550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8</a:t>
            </a:fld>
            <a:endParaRPr lang="en-US"/>
          </a:p>
        </p:txBody>
      </p:sp>
    </p:spTree>
    <p:extLst>
      <p:ext uri="{BB962C8B-B14F-4D97-AF65-F5344CB8AC3E}">
        <p14:creationId xmlns:p14="http://schemas.microsoft.com/office/powerpoint/2010/main" val="3963304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E68F591-F3C7-4872-BBA0-0693794F4F11}"/>
              </a:ext>
            </a:extLst>
          </p:cNvPr>
          <p:cNvSpPr>
            <a:spLocks noGrp="1"/>
          </p:cNvSpPr>
          <p:nvPr>
            <p:ph type="ctrTitle" hasCustomPrompt="1"/>
          </p:nvPr>
        </p:nvSpPr>
        <p:spPr>
          <a:xfrm>
            <a:off x="7999414" y="1051551"/>
            <a:ext cx="3565524" cy="2384898"/>
          </a:xfrm>
        </p:spPr>
        <p:txBody>
          <a:bodyPr anchor="b" anchorCtr="0">
            <a:noAutofit/>
          </a:bodyPr>
          <a:lstStyle/>
          <a:p>
            <a:r>
              <a:rPr lang="en-US" sz="4800" dirty="0"/>
              <a:t>3DFloat</a:t>
            </a:r>
          </a:p>
        </p:txBody>
      </p:sp>
      <p:sp>
        <p:nvSpPr>
          <p:cNvPr id="14" name="Picture Placeholder 13">
            <a:extLst>
              <a:ext uri="{FF2B5EF4-FFF2-40B4-BE49-F238E27FC236}">
                <a16:creationId xmlns:a16="http://schemas.microsoft.com/office/drawing/2014/main" id="{967766A8-18D5-4391-8DB7-7BFF6427636C}"/>
              </a:ext>
            </a:extLst>
          </p:cNvPr>
          <p:cNvSpPr>
            <a:spLocks noGrp="1"/>
          </p:cNvSpPr>
          <p:nvPr>
            <p:ph type="pic" sz="quarter" idx="13"/>
          </p:nvPr>
        </p:nvSpPr>
        <p:spPr>
          <a:xfrm>
            <a:off x="0" y="0"/>
            <a:ext cx="7452360" cy="6858000"/>
          </a:xfrm>
          <a:solidFill>
            <a:schemeClr val="accent5"/>
          </a:solidFill>
        </p:spPr>
        <p:txBody>
          <a:bodyPr>
            <a:noAutofit/>
          </a:bodyPr>
          <a:lstStyle/>
          <a:p>
            <a:r>
              <a:rPr lang="en-US"/>
              <a:t>Click icon to add picture</a:t>
            </a:r>
          </a:p>
        </p:txBody>
      </p:sp>
      <p:sp>
        <p:nvSpPr>
          <p:cNvPr id="8" name="Oval 7">
            <a:extLst>
              <a:ext uri="{FF2B5EF4-FFF2-40B4-BE49-F238E27FC236}">
                <a16:creationId xmlns:a16="http://schemas.microsoft.com/office/drawing/2014/main" id="{938AD48E-7D67-4BE9-97B6-DB64DE5253B9}"/>
              </a:ext>
              <a:ext uri="{C183D7F6-B498-43B3-948B-1728B52AA6E4}">
                <adec:decorative xmlns:adec="http://schemas.microsoft.com/office/drawing/2017/decorative" val="1"/>
              </a:ext>
            </a:extLst>
          </p:cNvPr>
          <p:cNvSpPr>
            <a:spLocks noChangeAspect="1"/>
          </p:cNvSpPr>
          <p:nvPr userDrawn="1"/>
        </p:nvSpPr>
        <p:spPr>
          <a:xfrm>
            <a:off x="7999413" y="445272"/>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9" name="Group 8">
            <a:extLst>
              <a:ext uri="{FF2B5EF4-FFF2-40B4-BE49-F238E27FC236}">
                <a16:creationId xmlns:a16="http://schemas.microsoft.com/office/drawing/2014/main" id="{EB6FF8E2-165B-49EB-8120-14190F9491BC}"/>
              </a:ext>
              <a:ext uri="{C183D7F6-B498-43B3-948B-1728B52AA6E4}">
                <adec:decorative xmlns:adec="http://schemas.microsoft.com/office/drawing/2017/decorative" val="1"/>
              </a:ext>
            </a:extLst>
          </p:cNvPr>
          <p:cNvGrpSpPr/>
          <p:nvPr userDrawn="1"/>
        </p:nvGrpSpPr>
        <p:grpSpPr>
          <a:xfrm rot="5400000">
            <a:off x="10915300" y="5534727"/>
            <a:ext cx="667802" cy="631474"/>
            <a:chOff x="10478914" y="1506691"/>
            <a:chExt cx="667802" cy="631474"/>
          </a:xfrm>
        </p:grpSpPr>
        <p:sp>
          <p:nvSpPr>
            <p:cNvPr id="10" name="Freeform: Shape 9">
              <a:extLst>
                <a:ext uri="{FF2B5EF4-FFF2-40B4-BE49-F238E27FC236}">
                  <a16:creationId xmlns:a16="http://schemas.microsoft.com/office/drawing/2014/main" id="{79B763A7-EE7D-4306-8306-01E8C86E6350}"/>
                </a:ext>
              </a:extLst>
            </p:cNvPr>
            <p:cNvSpPr>
              <a:spLocks noChangeAspect="1"/>
            </p:cNvSpPr>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Oval 10">
              <a:extLst>
                <a:ext uri="{FF2B5EF4-FFF2-40B4-BE49-F238E27FC236}">
                  <a16:creationId xmlns:a16="http://schemas.microsoft.com/office/drawing/2014/main" id="{4B3A935F-6844-4FCE-B0AE-5492715A58F1}"/>
                </a:ext>
              </a:extLst>
            </p:cNvPr>
            <p:cNvSpPr/>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3" name="Text Placeholder 2">
            <a:extLst>
              <a:ext uri="{FF2B5EF4-FFF2-40B4-BE49-F238E27FC236}">
                <a16:creationId xmlns:a16="http://schemas.microsoft.com/office/drawing/2014/main" id="{5B16EB97-6E8A-4B50-8701-7CB158044DCA}"/>
              </a:ext>
            </a:extLst>
          </p:cNvPr>
          <p:cNvSpPr>
            <a:spLocks noGrp="1"/>
          </p:cNvSpPr>
          <p:nvPr>
            <p:ph type="body" sz="quarter" idx="14"/>
          </p:nvPr>
        </p:nvSpPr>
        <p:spPr>
          <a:xfrm>
            <a:off x="7999413" y="3568700"/>
            <a:ext cx="3565524" cy="1731963"/>
          </a:xfrm>
        </p:spPr>
        <p:txBody>
          <a:bodyPr>
            <a:noAutofit/>
          </a:bodyPr>
          <a:lstStyle>
            <a:lvl1pPr>
              <a:buNone/>
              <a:defRPr sz="2000"/>
            </a:lvl1pPr>
            <a:lvl2pPr>
              <a:buNone/>
              <a:defRPr sz="2000"/>
            </a:lvl2pPr>
            <a:lvl3pPr>
              <a:buNone/>
              <a:defRPr sz="2000"/>
            </a:lvl3pPr>
            <a:lvl4pPr>
              <a:buNone/>
              <a:defRPr sz="2000"/>
            </a:lvl4pPr>
            <a:lvl5pPr>
              <a:buNone/>
              <a:defRPr sz="2000"/>
            </a:lvl5pPr>
          </a:lstStyle>
          <a:p>
            <a:pPr lvl="0"/>
            <a:r>
              <a:rPr lang="en-US"/>
              <a:t>Click to edit Master text styles</a:t>
            </a:r>
          </a:p>
        </p:txBody>
      </p:sp>
    </p:spTree>
    <p:extLst>
      <p:ext uri="{BB962C8B-B14F-4D97-AF65-F5344CB8AC3E}">
        <p14:creationId xmlns:p14="http://schemas.microsoft.com/office/powerpoint/2010/main" val="600948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Agenda">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923D16-1EC5-4C17-ABA8-B13A1256B36F}"/>
              </a:ext>
            </a:extLst>
          </p:cNvPr>
          <p:cNvSpPr>
            <a:spLocks noGrp="1"/>
          </p:cNvSpPr>
          <p:nvPr>
            <p:ph type="title" hasCustomPrompt="1"/>
          </p:nvPr>
        </p:nvSpPr>
        <p:spPr>
          <a:xfrm>
            <a:off x="550864" y="549275"/>
            <a:ext cx="3565524" cy="1997855"/>
          </a:xfrm>
        </p:spPr>
        <p:txBody>
          <a:bodyPr wrap="square" anchor="b" anchorCtr="0">
            <a:noAutofit/>
          </a:bodyPr>
          <a:lstStyle>
            <a:lvl1pPr>
              <a:defRPr/>
            </a:lvl1pPr>
          </a:lstStyle>
          <a:p>
            <a:r>
              <a:rPr lang="en-US" dirty="0"/>
              <a:t>Click to add title</a:t>
            </a:r>
          </a:p>
        </p:txBody>
      </p:sp>
      <p:sp>
        <p:nvSpPr>
          <p:cNvPr id="7" name="Content Placeholder 2">
            <a:extLst>
              <a:ext uri="{FF2B5EF4-FFF2-40B4-BE49-F238E27FC236}">
                <a16:creationId xmlns:a16="http://schemas.microsoft.com/office/drawing/2014/main" id="{50294D8B-CF64-4C26-8C78-57A375E7D33B}"/>
              </a:ext>
            </a:extLst>
          </p:cNvPr>
          <p:cNvSpPr>
            <a:spLocks noGrp="1"/>
          </p:cNvSpPr>
          <p:nvPr>
            <p:ph idx="1" hasCustomPrompt="1"/>
          </p:nvPr>
        </p:nvSpPr>
        <p:spPr>
          <a:xfrm>
            <a:off x="550863" y="2677306"/>
            <a:ext cx="3565525" cy="3415519"/>
          </a:xfrm>
        </p:spPr>
        <p:txBody>
          <a:bodyPr anchor="t" anchorCtr="0">
            <a:noAutofit/>
          </a:bodyPr>
          <a:lstStyle>
            <a:lvl1pPr>
              <a:buNone/>
              <a:defRPr/>
            </a:lvl1pPr>
          </a:lstStyle>
          <a:p>
            <a:pPr>
              <a:lnSpc>
                <a:spcPct val="120000"/>
              </a:lnSpc>
            </a:pPr>
            <a:r>
              <a:rPr lang="en-US" sz="1600" dirty="0"/>
              <a:t>Click to add text</a:t>
            </a:r>
          </a:p>
        </p:txBody>
      </p:sp>
      <p:sp>
        <p:nvSpPr>
          <p:cNvPr id="17" name="Picture Placeholder 16">
            <a:extLst>
              <a:ext uri="{FF2B5EF4-FFF2-40B4-BE49-F238E27FC236}">
                <a16:creationId xmlns:a16="http://schemas.microsoft.com/office/drawing/2014/main" id="{67BCF456-426F-435B-8DF0-A32A44F5A889}"/>
              </a:ext>
            </a:extLst>
          </p:cNvPr>
          <p:cNvSpPr>
            <a:spLocks noGrp="1"/>
          </p:cNvSpPr>
          <p:nvPr>
            <p:ph type="pic" sz="quarter" idx="13"/>
          </p:nvPr>
        </p:nvSpPr>
        <p:spPr>
          <a:xfrm>
            <a:off x="5208928" y="1596771"/>
            <a:ext cx="3448558" cy="3448558"/>
          </a:xfrm>
          <a:custGeom>
            <a:avLst/>
            <a:gdLst>
              <a:gd name="connsiteX0" fmla="*/ 1724279 w 3448558"/>
              <a:gd name="connsiteY0" fmla="*/ 0 h 3448558"/>
              <a:gd name="connsiteX1" fmla="*/ 3448558 w 3448558"/>
              <a:gd name="connsiteY1" fmla="*/ 1724279 h 3448558"/>
              <a:gd name="connsiteX2" fmla="*/ 1724279 w 3448558"/>
              <a:gd name="connsiteY2" fmla="*/ 3448558 h 3448558"/>
              <a:gd name="connsiteX3" fmla="*/ 0 w 3448558"/>
              <a:gd name="connsiteY3" fmla="*/ 1724279 h 3448558"/>
              <a:gd name="connsiteX4" fmla="*/ 1724279 w 3448558"/>
              <a:gd name="connsiteY4" fmla="*/ 0 h 34485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8558" h="3448558">
                <a:moveTo>
                  <a:pt x="1724279" y="0"/>
                </a:moveTo>
                <a:cubicBezTo>
                  <a:pt x="2676572" y="0"/>
                  <a:pt x="3448558" y="771986"/>
                  <a:pt x="3448558" y="1724279"/>
                </a:cubicBezTo>
                <a:cubicBezTo>
                  <a:pt x="3448558" y="2676572"/>
                  <a:pt x="2676572" y="3448558"/>
                  <a:pt x="1724279" y="3448558"/>
                </a:cubicBezTo>
                <a:cubicBezTo>
                  <a:pt x="771986" y="3448558"/>
                  <a:pt x="0" y="2676572"/>
                  <a:pt x="0" y="1724279"/>
                </a:cubicBezTo>
                <a:cubicBezTo>
                  <a:pt x="0" y="771986"/>
                  <a:pt x="771986" y="0"/>
                  <a:pt x="1724279" y="0"/>
                </a:cubicBezTo>
                <a:close/>
              </a:path>
            </a:pathLst>
          </a:custGeom>
          <a:solidFill>
            <a:schemeClr val="accent5"/>
          </a:solidFill>
        </p:spPr>
        <p:txBody>
          <a:bodyPr wrap="square">
            <a:noAutofit/>
          </a:bodyPr>
          <a:lstStyle/>
          <a:p>
            <a:r>
              <a:rPr lang="en-US"/>
              <a:t>Click icon to add picture</a:t>
            </a:r>
          </a:p>
        </p:txBody>
      </p:sp>
      <p:sp>
        <p:nvSpPr>
          <p:cNvPr id="22" name="Picture Placeholder 21">
            <a:extLst>
              <a:ext uri="{FF2B5EF4-FFF2-40B4-BE49-F238E27FC236}">
                <a16:creationId xmlns:a16="http://schemas.microsoft.com/office/drawing/2014/main" id="{4813A609-7079-46D5-9C1D-52004ABDAC9D}"/>
              </a:ext>
            </a:extLst>
          </p:cNvPr>
          <p:cNvSpPr>
            <a:spLocks noGrp="1"/>
          </p:cNvSpPr>
          <p:nvPr>
            <p:ph type="pic" sz="quarter" idx="14"/>
          </p:nvPr>
        </p:nvSpPr>
        <p:spPr>
          <a:xfrm>
            <a:off x="8918575" y="596392"/>
            <a:ext cx="2263776" cy="2263776"/>
          </a:xfrm>
          <a:custGeom>
            <a:avLst/>
            <a:gdLst>
              <a:gd name="connsiteX0" fmla="*/ 1131888 w 2263776"/>
              <a:gd name="connsiteY0" fmla="*/ 0 h 2263776"/>
              <a:gd name="connsiteX1" fmla="*/ 2263776 w 2263776"/>
              <a:gd name="connsiteY1" fmla="*/ 1131888 h 2263776"/>
              <a:gd name="connsiteX2" fmla="*/ 1131888 w 2263776"/>
              <a:gd name="connsiteY2" fmla="*/ 2263776 h 2263776"/>
              <a:gd name="connsiteX3" fmla="*/ 0 w 2263776"/>
              <a:gd name="connsiteY3" fmla="*/ 1131888 h 2263776"/>
              <a:gd name="connsiteX4" fmla="*/ 1131888 w 2263776"/>
              <a:gd name="connsiteY4" fmla="*/ 0 h 2263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3776" h="2263776">
                <a:moveTo>
                  <a:pt x="1131888" y="0"/>
                </a:moveTo>
                <a:cubicBezTo>
                  <a:pt x="1757012" y="0"/>
                  <a:pt x="2263776" y="506764"/>
                  <a:pt x="2263776" y="1131888"/>
                </a:cubicBezTo>
                <a:cubicBezTo>
                  <a:pt x="2263776" y="1757012"/>
                  <a:pt x="1757012" y="2263776"/>
                  <a:pt x="1131888" y="2263776"/>
                </a:cubicBezTo>
                <a:cubicBezTo>
                  <a:pt x="506764" y="2263776"/>
                  <a:pt x="0" y="1757012"/>
                  <a:pt x="0" y="1131888"/>
                </a:cubicBezTo>
                <a:cubicBezTo>
                  <a:pt x="0" y="506764"/>
                  <a:pt x="506764" y="0"/>
                  <a:pt x="1131888" y="0"/>
                </a:cubicBezTo>
                <a:close/>
              </a:path>
            </a:pathLst>
          </a:custGeom>
          <a:solidFill>
            <a:schemeClr val="accent5"/>
          </a:solidFill>
        </p:spPr>
        <p:txBody>
          <a:bodyPr wrap="square">
            <a:noAutofit/>
          </a:bodyPr>
          <a:lstStyle/>
          <a:p>
            <a:r>
              <a:rPr lang="en-US"/>
              <a:t>Click icon to add picture</a:t>
            </a:r>
          </a:p>
        </p:txBody>
      </p:sp>
      <p:sp>
        <p:nvSpPr>
          <p:cNvPr id="25" name="Picture Placeholder 24">
            <a:extLst>
              <a:ext uri="{FF2B5EF4-FFF2-40B4-BE49-F238E27FC236}">
                <a16:creationId xmlns:a16="http://schemas.microsoft.com/office/drawing/2014/main" id="{A14F21DF-D5E0-4C6C-BA2C-D69D65DBB18E}"/>
              </a:ext>
            </a:extLst>
          </p:cNvPr>
          <p:cNvSpPr>
            <a:spLocks noGrp="1"/>
          </p:cNvSpPr>
          <p:nvPr>
            <p:ph type="pic" sz="quarter" idx="15"/>
          </p:nvPr>
        </p:nvSpPr>
        <p:spPr>
          <a:xfrm>
            <a:off x="9091612" y="3324733"/>
            <a:ext cx="2936876" cy="2936876"/>
          </a:xfrm>
          <a:custGeom>
            <a:avLst/>
            <a:gdLst>
              <a:gd name="connsiteX0" fmla="*/ 1468438 w 2936876"/>
              <a:gd name="connsiteY0" fmla="*/ 0 h 2936876"/>
              <a:gd name="connsiteX1" fmla="*/ 2936876 w 2936876"/>
              <a:gd name="connsiteY1" fmla="*/ 1468438 h 2936876"/>
              <a:gd name="connsiteX2" fmla="*/ 1468438 w 2936876"/>
              <a:gd name="connsiteY2" fmla="*/ 2936876 h 2936876"/>
              <a:gd name="connsiteX3" fmla="*/ 0 w 2936876"/>
              <a:gd name="connsiteY3" fmla="*/ 1468438 h 2936876"/>
              <a:gd name="connsiteX4" fmla="*/ 1468438 w 2936876"/>
              <a:gd name="connsiteY4" fmla="*/ 0 h 2936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6876" h="2936876">
                <a:moveTo>
                  <a:pt x="1468438" y="0"/>
                </a:moveTo>
                <a:cubicBezTo>
                  <a:pt x="2279434" y="0"/>
                  <a:pt x="2936876" y="657442"/>
                  <a:pt x="2936876" y="1468438"/>
                </a:cubicBezTo>
                <a:cubicBezTo>
                  <a:pt x="2936876" y="2279434"/>
                  <a:pt x="2279434" y="2936876"/>
                  <a:pt x="1468438" y="2936876"/>
                </a:cubicBezTo>
                <a:cubicBezTo>
                  <a:pt x="657442" y="2936876"/>
                  <a:pt x="0" y="2279434"/>
                  <a:pt x="0" y="1468438"/>
                </a:cubicBezTo>
                <a:cubicBezTo>
                  <a:pt x="0" y="657442"/>
                  <a:pt x="657442" y="0"/>
                  <a:pt x="1468438" y="0"/>
                </a:cubicBezTo>
                <a:close/>
              </a:path>
            </a:pathLst>
          </a:custGeom>
          <a:solidFill>
            <a:schemeClr val="accent5"/>
          </a:solidFill>
        </p:spPr>
        <p:txBody>
          <a:bodyPr wrap="square">
            <a:noAutofit/>
          </a:bodyPr>
          <a:lstStyle/>
          <a:p>
            <a:r>
              <a:rPr lang="en-US"/>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6" name="Oval 5">
            <a:extLst>
              <a:ext uri="{FF2B5EF4-FFF2-40B4-BE49-F238E27FC236}">
                <a16:creationId xmlns:a16="http://schemas.microsoft.com/office/drawing/2014/main" id="{92FF63B4-C261-4597-9EE0-811D250B9D21}"/>
              </a:ext>
              <a:ext uri="{C183D7F6-B498-43B3-948B-1728B52AA6E4}">
                <adec:decorative xmlns:adec="http://schemas.microsoft.com/office/drawing/2017/decorative" val="1"/>
              </a:ext>
            </a:extLst>
          </p:cNvPr>
          <p:cNvSpPr>
            <a:spLocks noChangeAspect="1"/>
          </p:cNvSpPr>
          <p:nvPr userDrawn="1"/>
        </p:nvSpPr>
        <p:spPr>
          <a:xfrm>
            <a:off x="6548755" y="850167"/>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0" name="Group 9">
            <a:extLst>
              <a:ext uri="{FF2B5EF4-FFF2-40B4-BE49-F238E27FC236}">
                <a16:creationId xmlns:a16="http://schemas.microsoft.com/office/drawing/2014/main" id="{F92CF088-7F97-4A11-8A81-0EF641F6986F}"/>
              </a:ext>
              <a:ext uri="{C183D7F6-B498-43B3-948B-1728B52AA6E4}">
                <adec:decorative xmlns:adec="http://schemas.microsoft.com/office/drawing/2017/decorative" val="1"/>
              </a:ext>
            </a:extLst>
          </p:cNvPr>
          <p:cNvGrpSpPr/>
          <p:nvPr userDrawn="1"/>
        </p:nvGrpSpPr>
        <p:grpSpPr>
          <a:xfrm>
            <a:off x="5602297" y="5691007"/>
            <a:ext cx="667802" cy="631474"/>
            <a:chOff x="3409557" y="4940429"/>
            <a:chExt cx="667802" cy="631474"/>
          </a:xfrm>
        </p:grpSpPr>
        <p:sp>
          <p:nvSpPr>
            <p:cNvPr id="11" name="Freeform: Shape 10">
              <a:extLst>
                <a:ext uri="{FF2B5EF4-FFF2-40B4-BE49-F238E27FC236}">
                  <a16:creationId xmlns:a16="http://schemas.microsoft.com/office/drawing/2014/main" id="{165B23B7-CE74-4974-ABD8-BFA31D583416}"/>
                </a:ext>
              </a:extLst>
            </p:cNvPr>
            <p:cNvSpPr>
              <a:spLocks noChangeAspect="1"/>
            </p:cNvSpPr>
            <p:nvPr/>
          </p:nvSpPr>
          <p:spPr>
            <a:xfrm rot="8100000">
              <a:off x="3537358" y="4940429"/>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FF99BB1F-6C9D-4972-9EF4-98ACD7BE71E5}"/>
                </a:ext>
              </a:extLst>
            </p:cNvPr>
            <p:cNvSpPr/>
            <p:nvPr/>
          </p:nvSpPr>
          <p:spPr>
            <a:xfrm rot="13500000">
              <a:off x="3544558" y="4858365"/>
              <a:ext cx="270000" cy="540001"/>
            </a:xfrm>
            <a:prstGeom prst="ellipse">
              <a:avLst/>
            </a:prstGeom>
            <a:gradFill>
              <a:gsLst>
                <a:gs pos="100000">
                  <a:schemeClr val="accent1">
                    <a:lumMod val="60000"/>
                    <a:lumOff val="40000"/>
                    <a:alpha val="0"/>
                  </a:schemeClr>
                </a:gs>
                <a:gs pos="0">
                  <a:schemeClr val="bg2">
                    <a:lumMod val="75000"/>
                    <a:lumOff val="25000"/>
                    <a:alpha val="33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Tree>
    <p:extLst>
      <p:ext uri="{BB962C8B-B14F-4D97-AF65-F5344CB8AC3E}">
        <p14:creationId xmlns:p14="http://schemas.microsoft.com/office/powerpoint/2010/main" val="4284120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Introduction">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458B3A1-C77D-4AFC-B2C8-79520B53C452}"/>
              </a:ext>
            </a:extLst>
          </p:cNvPr>
          <p:cNvSpPr>
            <a:spLocks noGrp="1"/>
          </p:cNvSpPr>
          <p:nvPr>
            <p:ph type="title"/>
          </p:nvPr>
        </p:nvSpPr>
        <p:spPr>
          <a:xfrm>
            <a:off x="550863" y="4507200"/>
            <a:ext cx="4500562" cy="1562959"/>
          </a:xfrm>
        </p:spPr>
        <p:txBody>
          <a:bodyPr wrap="square" anchor="t" anchorCtr="0">
            <a:noAutofit/>
          </a:bodyPr>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id="{F551DA26-B267-4F28-B4D0-65B3EF6E1112}"/>
              </a:ext>
            </a:extLst>
          </p:cNvPr>
          <p:cNvSpPr>
            <a:spLocks noGrp="1"/>
          </p:cNvSpPr>
          <p:nvPr>
            <p:ph type="pic" sz="quarter" idx="13"/>
          </p:nvPr>
        </p:nvSpPr>
        <p:spPr>
          <a:xfrm>
            <a:off x="0" y="0"/>
            <a:ext cx="3054096" cy="3776472"/>
          </a:xfrm>
          <a:solidFill>
            <a:schemeClr val="accent5"/>
          </a:solidFill>
        </p:spPr>
        <p:txBody>
          <a:bodyPr>
            <a:noAutofit/>
          </a:bodyPr>
          <a:lstStyle/>
          <a:p>
            <a:r>
              <a:rPr lang="en-US"/>
              <a:t>Click icon to add picture</a:t>
            </a:r>
          </a:p>
        </p:txBody>
      </p:sp>
      <p:sp>
        <p:nvSpPr>
          <p:cNvPr id="18" name="Picture Placeholder 11">
            <a:extLst>
              <a:ext uri="{FF2B5EF4-FFF2-40B4-BE49-F238E27FC236}">
                <a16:creationId xmlns:a16="http://schemas.microsoft.com/office/drawing/2014/main" id="{95544A62-DA23-4840-99DE-09AFC8F4DC48}"/>
              </a:ext>
            </a:extLst>
          </p:cNvPr>
          <p:cNvSpPr>
            <a:spLocks noGrp="1"/>
          </p:cNvSpPr>
          <p:nvPr>
            <p:ph type="pic" sz="quarter" idx="14"/>
          </p:nvPr>
        </p:nvSpPr>
        <p:spPr>
          <a:xfrm>
            <a:off x="3054096" y="0"/>
            <a:ext cx="3054096" cy="3776472"/>
          </a:xfrm>
          <a:solidFill>
            <a:schemeClr val="accent5"/>
          </a:solidFill>
        </p:spPr>
        <p:txBody>
          <a:bodyPr>
            <a:noAutofit/>
          </a:bodyPr>
          <a:lstStyle/>
          <a:p>
            <a:r>
              <a:rPr lang="en-US"/>
              <a:t>Click icon to add picture</a:t>
            </a:r>
          </a:p>
        </p:txBody>
      </p:sp>
      <p:sp>
        <p:nvSpPr>
          <p:cNvPr id="19" name="Picture Placeholder 11">
            <a:extLst>
              <a:ext uri="{FF2B5EF4-FFF2-40B4-BE49-F238E27FC236}">
                <a16:creationId xmlns:a16="http://schemas.microsoft.com/office/drawing/2014/main" id="{0C91AF30-C5BB-4601-BDEB-E60C93A16933}"/>
              </a:ext>
            </a:extLst>
          </p:cNvPr>
          <p:cNvSpPr>
            <a:spLocks noGrp="1"/>
          </p:cNvSpPr>
          <p:nvPr>
            <p:ph type="pic" sz="quarter" idx="15"/>
          </p:nvPr>
        </p:nvSpPr>
        <p:spPr>
          <a:xfrm>
            <a:off x="6083808" y="0"/>
            <a:ext cx="3054096" cy="3776472"/>
          </a:xfrm>
          <a:solidFill>
            <a:schemeClr val="accent5"/>
          </a:solidFill>
        </p:spPr>
        <p:txBody>
          <a:bodyPr>
            <a:noAutofit/>
          </a:bodyPr>
          <a:lstStyle/>
          <a:p>
            <a:r>
              <a:rPr lang="en-US"/>
              <a:t>Click icon to add picture</a:t>
            </a:r>
          </a:p>
        </p:txBody>
      </p:sp>
      <p:sp>
        <p:nvSpPr>
          <p:cNvPr id="20" name="Picture Placeholder 11">
            <a:extLst>
              <a:ext uri="{FF2B5EF4-FFF2-40B4-BE49-F238E27FC236}">
                <a16:creationId xmlns:a16="http://schemas.microsoft.com/office/drawing/2014/main" id="{5B625AA5-EA5B-4115-A461-DA2C7087D83E}"/>
              </a:ext>
            </a:extLst>
          </p:cNvPr>
          <p:cNvSpPr>
            <a:spLocks noGrp="1"/>
          </p:cNvSpPr>
          <p:nvPr>
            <p:ph type="pic" sz="quarter" idx="16"/>
          </p:nvPr>
        </p:nvSpPr>
        <p:spPr>
          <a:xfrm>
            <a:off x="9137904" y="0"/>
            <a:ext cx="3054096" cy="3776472"/>
          </a:xfrm>
          <a:solidFill>
            <a:schemeClr val="accent5"/>
          </a:solidFill>
        </p:spPr>
        <p:txBody>
          <a:bodyPr>
            <a:noAutofit/>
          </a:bodyPr>
          <a:lstStyle/>
          <a:p>
            <a:r>
              <a:rPr lang="en-US"/>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11" name="Content Placeholder 6">
            <a:extLst>
              <a:ext uri="{FF2B5EF4-FFF2-40B4-BE49-F238E27FC236}">
                <a16:creationId xmlns:a16="http://schemas.microsoft.com/office/drawing/2014/main" id="{1B1AE41C-3196-4E6F-A3A8-313A92677FF3}"/>
              </a:ext>
            </a:extLst>
          </p:cNvPr>
          <p:cNvSpPr>
            <a:spLocks noGrp="1"/>
          </p:cNvSpPr>
          <p:nvPr>
            <p:ph sz="quarter" idx="15"/>
          </p:nvPr>
        </p:nvSpPr>
        <p:spPr>
          <a:xfrm>
            <a:off x="5262411" y="4508500"/>
            <a:ext cx="6221412" cy="1563688"/>
          </a:xfrm>
        </p:spPr>
        <p:txBody>
          <a:bodyPr>
            <a:noAutofit/>
          </a:bodyPr>
          <a:lstStyle>
            <a:lvl1pPr marL="228600" indent="-228600">
              <a:lnSpc>
                <a:spcPct val="100000"/>
              </a:lnSpc>
              <a:buFont typeface="Arial" panose="020B0604020202020204" pitchFamily="34" charset="0"/>
              <a:buChar char="•"/>
              <a:defRPr sz="2000"/>
            </a:lvl1pPr>
            <a:lvl2pPr>
              <a:buNone/>
              <a:defRPr sz="1900"/>
            </a:lvl2pPr>
            <a:lvl3pPr>
              <a:buNone/>
              <a:defRPr sz="1900"/>
            </a:lvl3pPr>
            <a:lvl4pPr>
              <a:buNone/>
              <a:defRPr sz="1900"/>
            </a:lvl4pPr>
            <a:lvl5pPr>
              <a:buNone/>
              <a:defRPr sz="1900"/>
            </a:lvl5pPr>
          </a:lstStyle>
          <a:p>
            <a:pPr lvl="0"/>
            <a:r>
              <a:rPr lang="en-US"/>
              <a:t>Click to edit Master text styles</a:t>
            </a:r>
          </a:p>
        </p:txBody>
      </p:sp>
    </p:spTree>
    <p:extLst>
      <p:ext uri="{BB962C8B-B14F-4D97-AF65-F5344CB8AC3E}">
        <p14:creationId xmlns:p14="http://schemas.microsoft.com/office/powerpoint/2010/main" val="2570260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accent5"/>
          </a:solidFill>
        </p:spPr>
        <p:txBody>
          <a:bodyPr/>
          <a:lstStyle/>
          <a:p>
            <a:r>
              <a:rPr lang="en-US"/>
              <a:t>Click icon to add picture</a:t>
            </a:r>
          </a:p>
        </p:txBody>
      </p:sp>
      <p:sp>
        <p:nvSpPr>
          <p:cNvPr id="4" name="Date Placeholder 3">
            <a:extLst>
              <a:ext uri="{FF2B5EF4-FFF2-40B4-BE49-F238E27FC236}">
                <a16:creationId xmlns:a16="http://schemas.microsoft.com/office/drawing/2014/main" id="{56403DDF-462A-45CE-931B-010AB4F73C3F}"/>
              </a:ext>
            </a:extLst>
          </p:cNvPr>
          <p:cNvSpPr>
            <a:spLocks noGrp="1"/>
          </p:cNvSpPr>
          <p:nvPr>
            <p:ph type="dt" sz="half" idx="10"/>
          </p:nvPr>
        </p:nvSpPr>
        <p:spPr/>
        <p:txBody>
          <a:bodyPr/>
          <a:lstStyle/>
          <a:p>
            <a:r>
              <a:rPr lang="en-US"/>
              <a:t>Tuesday, February 2, 20XX</a:t>
            </a:r>
          </a:p>
        </p:txBody>
      </p:sp>
      <p:sp>
        <p:nvSpPr>
          <p:cNvPr id="5" name="Footer Placeholder 4">
            <a:extLst>
              <a:ext uri="{FF2B5EF4-FFF2-40B4-BE49-F238E27FC236}">
                <a16:creationId xmlns:a16="http://schemas.microsoft.com/office/drawing/2014/main" id="{39E10702-2ACF-4768-9E91-8CB87B89594D}"/>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E8DFA722-391E-4FCF-8E15-0D7E2EC02B63}"/>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13" name="Rectangle 12">
            <a:extLst>
              <a:ext uri="{FF2B5EF4-FFF2-40B4-BE49-F238E27FC236}">
                <a16:creationId xmlns:a16="http://schemas.microsoft.com/office/drawing/2014/main" id="{80517979-166D-4AAA-ABBC-0C3E5C2ECF37}"/>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E111559-B769-4E2A-A891-97B3C4AA6BAC}"/>
              </a:ext>
            </a:extLst>
          </p:cNvPr>
          <p:cNvSpPr/>
          <p:nvPr userDrawn="1"/>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550863" y="549275"/>
            <a:ext cx="5437187" cy="2986234"/>
          </a:xfrm>
        </p:spPr>
        <p:txBody>
          <a:bodyPr anchor="b" anchorCtr="0">
            <a:noAutofit/>
          </a:bodyPr>
          <a:lstStyle>
            <a:lvl1pPr>
              <a:defRPr sz="6400"/>
            </a:lvl1pPr>
          </a:lstStyle>
          <a:p>
            <a:r>
              <a:rPr lang="en-US"/>
              <a:t>Click to edit Master title style</a:t>
            </a:r>
            <a:endParaRPr lang="en-US" dirty="0"/>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550863" y="3816724"/>
            <a:ext cx="5437187" cy="2265216"/>
          </a:xfrm>
        </p:spPr>
        <p:txBody>
          <a:bodyPr>
            <a:noAutofit/>
          </a:bodyPr>
          <a:lstStyle>
            <a:lvl1pPr>
              <a:buNone/>
              <a:defRPr sz="2400"/>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Tree>
    <p:extLst>
      <p:ext uri="{BB962C8B-B14F-4D97-AF65-F5344CB8AC3E}">
        <p14:creationId xmlns:p14="http://schemas.microsoft.com/office/powerpoint/2010/main" val="1023429560"/>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bg2"/>
          </a:solidFill>
        </p:spPr>
        <p:txBody>
          <a:bodyPr/>
          <a:lstStyle/>
          <a:p>
            <a:r>
              <a:rPr lang="en-US"/>
              <a:t>Click icon to add picture</a:t>
            </a:r>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0" y="3557281"/>
            <a:ext cx="6640285" cy="3300719"/>
          </a:xfrm>
          <a:gradFill>
            <a:gsLst>
              <a:gs pos="0">
                <a:schemeClr val="bg2">
                  <a:alpha val="0"/>
                </a:schemeClr>
              </a:gs>
              <a:gs pos="50000">
                <a:schemeClr val="bg2">
                  <a:alpha val="60000"/>
                </a:schemeClr>
              </a:gs>
            </a:gsLst>
            <a:lin ang="10800000" scaled="1"/>
          </a:gradFill>
        </p:spPr>
        <p:txBody>
          <a:bodyPr>
            <a:noAutofit/>
          </a:bodyPr>
          <a:lstStyle>
            <a:lvl1pPr marL="548640" indent="0">
              <a:lnSpc>
                <a:spcPct val="200000"/>
              </a:lnSpc>
              <a:buNone/>
              <a:defRPr/>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0" y="0"/>
            <a:ext cx="6640285" cy="3535509"/>
          </a:xfrm>
          <a:gradFill flip="none" rotWithShape="1">
            <a:gsLst>
              <a:gs pos="0">
                <a:schemeClr val="bg2">
                  <a:alpha val="0"/>
                </a:schemeClr>
              </a:gs>
              <a:gs pos="50000">
                <a:schemeClr val="bg2">
                  <a:alpha val="70000"/>
                </a:schemeClr>
              </a:gs>
            </a:gsLst>
            <a:lin ang="10800000" scaled="1"/>
            <a:tileRect/>
          </a:gradFill>
        </p:spPr>
        <p:txBody>
          <a:bodyPr anchor="b" anchorCtr="0">
            <a:noAutofit/>
          </a:bodyPr>
          <a:lstStyle>
            <a:lvl1pPr marL="548640">
              <a:spcAft>
                <a:spcPts val="1200"/>
              </a:spcAft>
              <a:defRPr sz="6400"/>
            </a:lvl1pPr>
          </a:lstStyle>
          <a:p>
            <a:r>
              <a:rPr lang="en-US"/>
              <a:t>Click to edit Master title style</a:t>
            </a:r>
            <a:endParaRPr lang="en-US" dirty="0"/>
          </a:p>
        </p:txBody>
      </p:sp>
    </p:spTree>
    <p:extLst>
      <p:ext uri="{BB962C8B-B14F-4D97-AF65-F5344CB8AC3E}">
        <p14:creationId xmlns:p14="http://schemas.microsoft.com/office/powerpoint/2010/main" val="2229304515"/>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5_Chart Table Timeline">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BDBC526-6DCD-4FF6-8395-D8C22E46E527}"/>
              </a:ext>
            </a:extLst>
          </p:cNvPr>
          <p:cNvGrpSpPr/>
          <p:nvPr/>
        </p:nvGrpSpPr>
        <p:grpSpPr>
          <a:xfrm>
            <a:off x="613998" y="5334748"/>
            <a:ext cx="678135" cy="990000"/>
            <a:chOff x="10490969" y="1448827"/>
            <a:chExt cx="678135" cy="990000"/>
          </a:xfrm>
        </p:grpSpPr>
        <p:sp>
          <p:nvSpPr>
            <p:cNvPr id="13" name="Freeform: Shap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14" name="Oval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 name="Freeform: Shap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grpSp>
      <p:sp>
        <p:nvSpPr>
          <p:cNvPr id="2" name="Title 1">
            <a:extLst>
              <a:ext uri="{FF2B5EF4-FFF2-40B4-BE49-F238E27FC236}">
                <a16:creationId xmlns:a16="http://schemas.microsoft.com/office/drawing/2014/main" id="{B1A4B040-51E3-4DA0-B21D-EEE173E7536F}"/>
              </a:ext>
            </a:extLst>
          </p:cNvPr>
          <p:cNvSpPr>
            <a:spLocks noGrp="1"/>
          </p:cNvSpPr>
          <p:nvPr>
            <p:ph type="title"/>
          </p:nvPr>
        </p:nvSpPr>
        <p:spPr>
          <a:xfrm>
            <a:off x="550862" y="549275"/>
            <a:ext cx="11091600" cy="1332000"/>
          </a:xfrm>
        </p:spPr>
        <p:txBody>
          <a:bodyPr vert="horz" wrap="square" lIns="0" tIns="0" rIns="0" bIns="0" rtlCol="0" anchor="t" anchorCtr="0">
            <a:noAutofit/>
          </a:bodyPr>
          <a:lstStyle>
            <a:lvl1pPr>
              <a:defRPr lang="en-US" dirty="0"/>
            </a:lvl1pPr>
          </a:lstStyle>
          <a:p>
            <a:pPr lvl="0">
              <a:lnSpc>
                <a:spcPct val="100000"/>
              </a:lnSpc>
            </a:pPr>
            <a:r>
              <a:rPr lang="en-US"/>
              <a:t>Click to edit Master title style</a:t>
            </a:r>
            <a:endParaRPr lang="en-US" dirty="0"/>
          </a:p>
        </p:txBody>
      </p:sp>
      <p:sp>
        <p:nvSpPr>
          <p:cNvPr id="3" name="Content Placeholder 2">
            <a:extLst>
              <a:ext uri="{FF2B5EF4-FFF2-40B4-BE49-F238E27FC236}">
                <a16:creationId xmlns:a16="http://schemas.microsoft.com/office/drawing/2014/main" id="{F8A2CD90-429B-4A55-B6C8-DD6CE6994118}"/>
              </a:ext>
            </a:extLst>
          </p:cNvPr>
          <p:cNvSpPr>
            <a:spLocks noGrp="1"/>
          </p:cNvSpPr>
          <p:nvPr>
            <p:ph idx="1"/>
          </p:nvPr>
        </p:nvSpPr>
        <p:spPr>
          <a:xfrm>
            <a:off x="550863" y="2113199"/>
            <a:ext cx="11090274" cy="3979625"/>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4EE704-5DCA-484E-85E0-0E3A7B1C5046}"/>
              </a:ext>
            </a:extLst>
          </p:cNvPr>
          <p:cNvSpPr>
            <a:spLocks noGrp="1"/>
          </p:cNvSpPr>
          <p:nvPr>
            <p:ph type="dt" sz="half" idx="10"/>
          </p:nvPr>
        </p:nvSpPr>
        <p:spPr/>
        <p:txBody>
          <a:bodyPr>
            <a:noAutofit/>
          </a:bodyPr>
          <a:lstStyle/>
          <a:p>
            <a:r>
              <a:rPr lang="en-US"/>
              <a:t>Tuesday, February 2, 20XX</a:t>
            </a:r>
          </a:p>
        </p:txBody>
      </p:sp>
      <p:sp>
        <p:nvSpPr>
          <p:cNvPr id="5" name="Footer Placeholder 4">
            <a:extLst>
              <a:ext uri="{FF2B5EF4-FFF2-40B4-BE49-F238E27FC236}">
                <a16:creationId xmlns:a16="http://schemas.microsoft.com/office/drawing/2014/main" id="{4CA69B66-1C18-44A2-93F7-97DED26F24AB}"/>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616071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Quo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062BF5C-3876-4161-B4FF-14CA94D326C6}"/>
              </a:ext>
            </a:extLst>
          </p:cNvPr>
          <p:cNvSpPr>
            <a:spLocks noGrp="1"/>
          </p:cNvSpPr>
          <p:nvPr>
            <p:ph type="title"/>
          </p:nvPr>
        </p:nvSpPr>
        <p:spPr>
          <a:xfrm>
            <a:off x="550864" y="549275"/>
            <a:ext cx="3566160" cy="3384550"/>
          </a:xfrm>
        </p:spPr>
        <p:txBody>
          <a:bodyPr wrap="square" anchor="b" anchorCtr="0">
            <a:noAutofit/>
          </a:bodyPr>
          <a:lstStyle>
            <a:lvl1pPr>
              <a:defRPr sz="4000"/>
            </a:lvl1pPr>
          </a:lstStyle>
          <a:p>
            <a:r>
              <a:rPr lang="en-US"/>
              <a:t>Click to edit Master title style</a:t>
            </a:r>
            <a:endParaRPr lang="en-US" dirty="0"/>
          </a:p>
        </p:txBody>
      </p:sp>
      <p:grpSp>
        <p:nvGrpSpPr>
          <p:cNvPr id="8" name="Group 7">
            <a:extLst>
              <a:ext uri="{FF2B5EF4-FFF2-40B4-BE49-F238E27FC236}">
                <a16:creationId xmlns:a16="http://schemas.microsoft.com/office/drawing/2014/main" id="{B17C5C60-EC4D-410B-9997-0B73289605FD}"/>
              </a:ext>
              <a:ext uri="{C183D7F6-B498-43B3-948B-1728B52AA6E4}">
                <adec:decorative xmlns:adec="http://schemas.microsoft.com/office/drawing/2017/decorative" val="1"/>
              </a:ext>
            </a:extLst>
          </p:cNvPr>
          <p:cNvGrpSpPr/>
          <p:nvPr userDrawn="1"/>
        </p:nvGrpSpPr>
        <p:grpSpPr>
          <a:xfrm>
            <a:off x="10822156" y="4143453"/>
            <a:ext cx="734257" cy="760506"/>
            <a:chOff x="5243759" y="1363788"/>
            <a:chExt cx="734257" cy="760506"/>
          </a:xfrm>
        </p:grpSpPr>
        <p:sp>
          <p:nvSpPr>
            <p:cNvPr id="9" name="Freeform 5">
              <a:extLst>
                <a:ext uri="{FF2B5EF4-FFF2-40B4-BE49-F238E27FC236}">
                  <a16:creationId xmlns:a16="http://schemas.microsoft.com/office/drawing/2014/main" id="{0573155C-3428-4F4F-AE66-A519D777EAAE}"/>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Freeform 6">
              <a:extLst>
                <a:ext uri="{FF2B5EF4-FFF2-40B4-BE49-F238E27FC236}">
                  <a16:creationId xmlns:a16="http://schemas.microsoft.com/office/drawing/2014/main" id="{1853496C-159E-4D47-94B5-0835FB6511BA}"/>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Freeform 8">
              <a:extLst>
                <a:ext uri="{FF2B5EF4-FFF2-40B4-BE49-F238E27FC236}">
                  <a16:creationId xmlns:a16="http://schemas.microsoft.com/office/drawing/2014/main" id="{CE93E330-715B-44E8-84D9-CE166D428DAB}"/>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2" name="Oval 11">
            <a:extLst>
              <a:ext uri="{FF2B5EF4-FFF2-40B4-BE49-F238E27FC236}">
                <a16:creationId xmlns:a16="http://schemas.microsoft.com/office/drawing/2014/main" id="{80A2FA6F-99B7-4984-A80C-570644889F02}"/>
              </a:ext>
              <a:ext uri="{C183D7F6-B498-43B3-948B-1728B52AA6E4}">
                <adec:decorative xmlns:adec="http://schemas.microsoft.com/office/drawing/2017/decorative" val="1"/>
              </a:ext>
            </a:extLst>
          </p:cNvPr>
          <p:cNvSpPr>
            <a:spLocks noChangeAspect="1"/>
          </p:cNvSpPr>
          <p:nvPr userDrawn="1"/>
        </p:nvSpPr>
        <p:spPr>
          <a:xfrm>
            <a:off x="5668780" y="50590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Content Placeholder 16">
            <a:extLst>
              <a:ext uri="{FF2B5EF4-FFF2-40B4-BE49-F238E27FC236}">
                <a16:creationId xmlns:a16="http://schemas.microsoft.com/office/drawing/2014/main" id="{439C8C03-81B3-4DE8-B96A-78258E4467CC}"/>
              </a:ext>
            </a:extLst>
          </p:cNvPr>
          <p:cNvSpPr>
            <a:spLocks noGrp="1"/>
          </p:cNvSpPr>
          <p:nvPr>
            <p:ph sz="quarter" idx="15"/>
          </p:nvPr>
        </p:nvSpPr>
        <p:spPr>
          <a:xfrm>
            <a:off x="550863" y="4097338"/>
            <a:ext cx="3565524" cy="2351087"/>
          </a:xfrm>
        </p:spPr>
        <p:txBody>
          <a:bodyPr>
            <a:noAutofit/>
          </a:bodyPr>
          <a:lstStyle>
            <a:lvl1pPr>
              <a:buNone/>
              <a:defRPr sz="2400"/>
            </a:lvl1pPr>
            <a:lvl2pPr>
              <a:defRPr sz="2000"/>
            </a:lvl2pPr>
            <a:lvl3pPr>
              <a:defRPr sz="2000"/>
            </a:lvl3pPr>
            <a:lvl4pPr>
              <a:defRPr sz="2000"/>
            </a:lvl4pPr>
            <a:lvl5pPr>
              <a:defRPr sz="2000"/>
            </a:lvl5pPr>
          </a:lstStyle>
          <a:p>
            <a:pPr lvl="0"/>
            <a:r>
              <a:rPr lang="en-US"/>
              <a:t>Click to edit Master text styles</a:t>
            </a:r>
          </a:p>
        </p:txBody>
      </p:sp>
      <p:sp>
        <p:nvSpPr>
          <p:cNvPr id="15" name="Picture Placeholder 14">
            <a:extLst>
              <a:ext uri="{FF2B5EF4-FFF2-40B4-BE49-F238E27FC236}">
                <a16:creationId xmlns:a16="http://schemas.microsoft.com/office/drawing/2014/main" id="{C1FBB56D-C8B1-4ED9-A5DB-72BA636DADF3}"/>
              </a:ext>
            </a:extLst>
          </p:cNvPr>
          <p:cNvSpPr>
            <a:spLocks noGrp="1"/>
          </p:cNvSpPr>
          <p:nvPr>
            <p:ph type="pic" sz="quarter" idx="13"/>
          </p:nvPr>
        </p:nvSpPr>
        <p:spPr>
          <a:xfrm>
            <a:off x="5535809" y="656633"/>
            <a:ext cx="5132388" cy="5132388"/>
          </a:xfrm>
          <a:custGeom>
            <a:avLst/>
            <a:gdLst>
              <a:gd name="connsiteX0" fmla="*/ 2566194 w 5132388"/>
              <a:gd name="connsiteY0" fmla="*/ 0 h 5132388"/>
              <a:gd name="connsiteX1" fmla="*/ 5132388 w 5132388"/>
              <a:gd name="connsiteY1" fmla="*/ 2566194 h 5132388"/>
              <a:gd name="connsiteX2" fmla="*/ 2566194 w 5132388"/>
              <a:gd name="connsiteY2" fmla="*/ 5132388 h 5132388"/>
              <a:gd name="connsiteX3" fmla="*/ 0 w 5132388"/>
              <a:gd name="connsiteY3" fmla="*/ 2566194 h 5132388"/>
              <a:gd name="connsiteX4" fmla="*/ 2566194 w 5132388"/>
              <a:gd name="connsiteY4" fmla="*/ 0 h 51323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a:solidFill>
            <a:schemeClr val="accent5"/>
          </a:solidFill>
        </p:spPr>
        <p:txBody>
          <a:bodyPr wrap="square">
            <a:noAutofit/>
          </a:bodyPr>
          <a:lstStyle/>
          <a:p>
            <a:r>
              <a:rPr lang="en-US"/>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063087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eam">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38C6F9E-A74F-4F54-9409-B6B93DF8CE78}"/>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p>
        </p:txBody>
      </p:sp>
      <p:sp>
        <p:nvSpPr>
          <p:cNvPr id="34" name="Oval 33">
            <a:extLst>
              <a:ext uri="{FF2B5EF4-FFF2-40B4-BE49-F238E27FC236}">
                <a16:creationId xmlns:a16="http://schemas.microsoft.com/office/drawing/2014/main" id="{6F0F71C5-78A4-4793-9BD4-3DF0EE3E3EB7}"/>
              </a:ext>
              <a:ext uri="{C183D7F6-B498-43B3-948B-1728B52AA6E4}">
                <adec:decorative xmlns:adec="http://schemas.microsoft.com/office/drawing/2017/decorative" val="1"/>
              </a:ext>
            </a:extLst>
          </p:cNvPr>
          <p:cNvSpPr>
            <a:spLocks noChangeAspect="1"/>
          </p:cNvSpPr>
          <p:nvPr userDrawn="1"/>
        </p:nvSpPr>
        <p:spPr>
          <a:xfrm>
            <a:off x="10288775" y="7626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0" name="Title 5">
            <a:extLst>
              <a:ext uri="{FF2B5EF4-FFF2-40B4-BE49-F238E27FC236}">
                <a16:creationId xmlns:a16="http://schemas.microsoft.com/office/drawing/2014/main" id="{36F60F77-4CC9-4F86-B70A-85012C6588A0}"/>
              </a:ext>
            </a:extLst>
          </p:cNvPr>
          <p:cNvSpPr>
            <a:spLocks noGrp="1"/>
          </p:cNvSpPr>
          <p:nvPr>
            <p:ph type="ctrTitle" hasCustomPrompt="1"/>
          </p:nvPr>
        </p:nvSpPr>
        <p:spPr>
          <a:xfrm>
            <a:off x="548640" y="548640"/>
            <a:ext cx="8281987" cy="1253041"/>
          </a:xfrm>
        </p:spPr>
        <p:txBody>
          <a:bodyPr>
            <a:noAutofit/>
          </a:bodyPr>
          <a:lstStyle/>
          <a:p>
            <a:r>
              <a:rPr lang="en-US" dirty="0"/>
              <a:t>Team</a:t>
            </a:r>
          </a:p>
        </p:txBody>
      </p:sp>
      <p:grpSp>
        <p:nvGrpSpPr>
          <p:cNvPr id="51" name="Group 50">
            <a:extLst>
              <a:ext uri="{FF2B5EF4-FFF2-40B4-BE49-F238E27FC236}">
                <a16:creationId xmlns:a16="http://schemas.microsoft.com/office/drawing/2014/main" id="{E6093F87-C1F6-4FAB-B891-6F7D7FC20751}"/>
              </a:ext>
              <a:ext uri="{C183D7F6-B498-43B3-948B-1728B52AA6E4}">
                <adec:decorative xmlns:adec="http://schemas.microsoft.com/office/drawing/2017/decorative" val="1"/>
              </a:ext>
            </a:extLst>
          </p:cNvPr>
          <p:cNvGrpSpPr/>
          <p:nvPr userDrawn="1"/>
        </p:nvGrpSpPr>
        <p:grpSpPr>
          <a:xfrm>
            <a:off x="1800565" y="4518946"/>
            <a:ext cx="1980001" cy="1363916"/>
            <a:chOff x="4879602" y="3781429"/>
            <a:chExt cx="1980001" cy="1363916"/>
          </a:xfrm>
        </p:grpSpPr>
        <p:sp>
          <p:nvSpPr>
            <p:cNvPr id="52" name="Freeform: Shape 51">
              <a:extLst>
                <a:ext uri="{FF2B5EF4-FFF2-40B4-BE49-F238E27FC236}">
                  <a16:creationId xmlns:a16="http://schemas.microsoft.com/office/drawing/2014/main" id="{E1A4FD5C-1E5B-46D1-BA9D-99928D19AF04}"/>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p>
          </p:txBody>
        </p:sp>
        <p:sp>
          <p:nvSpPr>
            <p:cNvPr id="53" name="Freeform: Shape 52">
              <a:extLst>
                <a:ext uri="{FF2B5EF4-FFF2-40B4-BE49-F238E27FC236}">
                  <a16:creationId xmlns:a16="http://schemas.microsoft.com/office/drawing/2014/main" id="{B7DF0ED5-A971-408F-A055-C7E5D7A623CD}"/>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solidFill>
                  <a:schemeClr val="tx1"/>
                </a:solidFill>
              </a:endParaRPr>
            </a:p>
          </p:txBody>
        </p:sp>
        <p:sp>
          <p:nvSpPr>
            <p:cNvPr id="54" name="Oval 53">
              <a:extLst>
                <a:ext uri="{FF2B5EF4-FFF2-40B4-BE49-F238E27FC236}">
                  <a16:creationId xmlns:a16="http://schemas.microsoft.com/office/drawing/2014/main" id="{AA81F353-4C5B-4A37-9846-2C1E2D0FC25F}"/>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5" name="Oval 54">
              <a:extLst>
                <a:ext uri="{FF2B5EF4-FFF2-40B4-BE49-F238E27FC236}">
                  <a16:creationId xmlns:a16="http://schemas.microsoft.com/office/drawing/2014/main" id="{42B74EA3-11CE-4D3F-99AD-162563447653}"/>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56" name="Picture Placeholder 55">
            <a:extLst>
              <a:ext uri="{FF2B5EF4-FFF2-40B4-BE49-F238E27FC236}">
                <a16:creationId xmlns:a16="http://schemas.microsoft.com/office/drawing/2014/main" id="{8F41896B-6DDA-4F82-9F74-3EBF93A3CD58}"/>
              </a:ext>
            </a:extLst>
          </p:cNvPr>
          <p:cNvSpPr>
            <a:spLocks noGrp="1"/>
          </p:cNvSpPr>
          <p:nvPr>
            <p:ph type="pic" sz="quarter" idx="13"/>
          </p:nvPr>
        </p:nvSpPr>
        <p:spPr>
          <a:xfrm>
            <a:off x="1078992" y="1990724"/>
            <a:ext cx="1691640" cy="1435608"/>
          </a:xfrm>
          <a:solidFill>
            <a:schemeClr val="accent5"/>
          </a:solidFill>
        </p:spPr>
        <p:txBody>
          <a:bodyPr>
            <a:noAutofit/>
          </a:bodyPr>
          <a:lstStyle/>
          <a:p>
            <a:r>
              <a:rPr lang="en-US"/>
              <a:t>Click icon to add picture</a:t>
            </a:r>
          </a:p>
        </p:txBody>
      </p:sp>
      <p:sp>
        <p:nvSpPr>
          <p:cNvPr id="57" name="Picture Placeholder 55">
            <a:extLst>
              <a:ext uri="{FF2B5EF4-FFF2-40B4-BE49-F238E27FC236}">
                <a16:creationId xmlns:a16="http://schemas.microsoft.com/office/drawing/2014/main" id="{EF85499B-C29A-4C8B-922C-7CE4771E352C}"/>
              </a:ext>
            </a:extLst>
          </p:cNvPr>
          <p:cNvSpPr>
            <a:spLocks noGrp="1"/>
          </p:cNvSpPr>
          <p:nvPr>
            <p:ph type="pic" sz="quarter" idx="14"/>
          </p:nvPr>
        </p:nvSpPr>
        <p:spPr>
          <a:xfrm>
            <a:off x="3838384" y="1990724"/>
            <a:ext cx="1691640" cy="1435608"/>
          </a:xfrm>
          <a:solidFill>
            <a:schemeClr val="accent5"/>
          </a:solidFill>
        </p:spPr>
        <p:txBody>
          <a:bodyPr>
            <a:noAutofit/>
          </a:bodyPr>
          <a:lstStyle/>
          <a:p>
            <a:r>
              <a:rPr lang="en-US"/>
              <a:t>Click icon to add picture</a:t>
            </a:r>
          </a:p>
        </p:txBody>
      </p:sp>
      <p:sp>
        <p:nvSpPr>
          <p:cNvPr id="58" name="Picture Placeholder 55">
            <a:extLst>
              <a:ext uri="{FF2B5EF4-FFF2-40B4-BE49-F238E27FC236}">
                <a16:creationId xmlns:a16="http://schemas.microsoft.com/office/drawing/2014/main" id="{F82A1DB8-0AE7-4E17-B07B-FCF45B85EE17}"/>
              </a:ext>
            </a:extLst>
          </p:cNvPr>
          <p:cNvSpPr>
            <a:spLocks noGrp="1"/>
          </p:cNvSpPr>
          <p:nvPr>
            <p:ph type="pic" sz="quarter" idx="15"/>
          </p:nvPr>
        </p:nvSpPr>
        <p:spPr>
          <a:xfrm>
            <a:off x="6661976" y="1993392"/>
            <a:ext cx="1691640" cy="1435608"/>
          </a:xfrm>
          <a:solidFill>
            <a:schemeClr val="accent5"/>
          </a:solidFill>
        </p:spPr>
        <p:txBody>
          <a:bodyPr>
            <a:noAutofit/>
          </a:bodyPr>
          <a:lstStyle/>
          <a:p>
            <a:r>
              <a:rPr lang="en-US"/>
              <a:t>Click icon to add picture</a:t>
            </a:r>
            <a:endParaRPr lang="en-US" dirty="0"/>
          </a:p>
        </p:txBody>
      </p:sp>
      <p:sp>
        <p:nvSpPr>
          <p:cNvPr id="59" name="Picture Placeholder 55">
            <a:extLst>
              <a:ext uri="{FF2B5EF4-FFF2-40B4-BE49-F238E27FC236}">
                <a16:creationId xmlns:a16="http://schemas.microsoft.com/office/drawing/2014/main" id="{A83EEB6C-83B7-471D-B5A4-4071534048D2}"/>
              </a:ext>
            </a:extLst>
          </p:cNvPr>
          <p:cNvSpPr>
            <a:spLocks noGrp="1"/>
          </p:cNvSpPr>
          <p:nvPr>
            <p:ph type="pic" sz="quarter" idx="16"/>
          </p:nvPr>
        </p:nvSpPr>
        <p:spPr>
          <a:xfrm>
            <a:off x="9485568" y="1990724"/>
            <a:ext cx="1691640" cy="1435608"/>
          </a:xfrm>
          <a:solidFill>
            <a:schemeClr val="accent5"/>
          </a:solidFill>
        </p:spPr>
        <p:txBody>
          <a:bodyPr>
            <a:noAutofit/>
          </a:bodyPr>
          <a:lstStyle/>
          <a:p>
            <a:r>
              <a:rPr lang="en-US"/>
              <a:t>Click icon to add picture</a:t>
            </a:r>
          </a:p>
        </p:txBody>
      </p:sp>
      <p:sp>
        <p:nvSpPr>
          <p:cNvPr id="63" name="Text Placeholder 62">
            <a:extLst>
              <a:ext uri="{FF2B5EF4-FFF2-40B4-BE49-F238E27FC236}">
                <a16:creationId xmlns:a16="http://schemas.microsoft.com/office/drawing/2014/main" id="{17A96A8C-F792-485A-9BB9-4DEDCA0CE6B8}"/>
              </a:ext>
            </a:extLst>
          </p:cNvPr>
          <p:cNvSpPr>
            <a:spLocks noGrp="1"/>
          </p:cNvSpPr>
          <p:nvPr>
            <p:ph type="body" sz="quarter" idx="18" hasCustomPrompt="1"/>
          </p:nvPr>
        </p:nvSpPr>
        <p:spPr>
          <a:xfrm>
            <a:off x="1079500" y="3781425"/>
            <a:ext cx="1711325" cy="365760"/>
          </a:xfrm>
        </p:spPr>
        <p:txBody>
          <a:bodyPr>
            <a:noAutofit/>
          </a:bodyPr>
          <a:lstStyle>
            <a:lvl1pPr>
              <a:buNone/>
              <a:defRPr sz="2000" b="1"/>
            </a:lvl1pPr>
          </a:lstStyle>
          <a:p>
            <a:pPr lvl="0"/>
            <a:r>
              <a:rPr lang="en-US" dirty="0"/>
              <a:t>Name</a:t>
            </a:r>
          </a:p>
        </p:txBody>
      </p:sp>
      <p:sp>
        <p:nvSpPr>
          <p:cNvPr id="61" name="Text Placeholder 60">
            <a:extLst>
              <a:ext uri="{FF2B5EF4-FFF2-40B4-BE49-F238E27FC236}">
                <a16:creationId xmlns:a16="http://schemas.microsoft.com/office/drawing/2014/main" id="{6C65AE07-519E-4E3B-8521-621C8343914D}"/>
              </a:ext>
            </a:extLst>
          </p:cNvPr>
          <p:cNvSpPr>
            <a:spLocks noGrp="1"/>
          </p:cNvSpPr>
          <p:nvPr>
            <p:ph type="body" sz="quarter" idx="17" hasCustomPrompt="1"/>
          </p:nvPr>
        </p:nvSpPr>
        <p:spPr>
          <a:xfrm>
            <a:off x="1078733" y="4232949"/>
            <a:ext cx="1711572" cy="638175"/>
          </a:xfrm>
        </p:spPr>
        <p:txBody>
          <a:bodyPr>
            <a:noAutofit/>
          </a:bodyPr>
          <a:lstStyle>
            <a:lvl1pPr>
              <a:buNone/>
              <a:defRPr sz="1800"/>
            </a:lvl1pPr>
          </a:lstStyle>
          <a:p>
            <a:pPr lvl="0"/>
            <a:r>
              <a:rPr lang="en-US" dirty="0"/>
              <a:t>Title</a:t>
            </a:r>
          </a:p>
        </p:txBody>
      </p:sp>
      <p:sp>
        <p:nvSpPr>
          <p:cNvPr id="65" name="Text Placeholder 62">
            <a:extLst>
              <a:ext uri="{FF2B5EF4-FFF2-40B4-BE49-F238E27FC236}">
                <a16:creationId xmlns:a16="http://schemas.microsoft.com/office/drawing/2014/main" id="{FB878318-C287-428B-8105-429BC4B03F55}"/>
              </a:ext>
            </a:extLst>
          </p:cNvPr>
          <p:cNvSpPr>
            <a:spLocks noGrp="1"/>
          </p:cNvSpPr>
          <p:nvPr>
            <p:ph type="body" sz="quarter" idx="20" hasCustomPrompt="1"/>
          </p:nvPr>
        </p:nvSpPr>
        <p:spPr>
          <a:xfrm>
            <a:off x="3839151" y="3781425"/>
            <a:ext cx="1711325" cy="365760"/>
          </a:xfrm>
        </p:spPr>
        <p:txBody>
          <a:bodyPr>
            <a:noAutofit/>
          </a:bodyPr>
          <a:lstStyle>
            <a:lvl1pPr>
              <a:buNone/>
              <a:defRPr sz="2000" b="1"/>
            </a:lvl1pPr>
          </a:lstStyle>
          <a:p>
            <a:pPr lvl="0"/>
            <a:r>
              <a:rPr lang="en-US" dirty="0"/>
              <a:t>Name</a:t>
            </a:r>
          </a:p>
        </p:txBody>
      </p:sp>
      <p:sp>
        <p:nvSpPr>
          <p:cNvPr id="64" name="Text Placeholder 60">
            <a:extLst>
              <a:ext uri="{FF2B5EF4-FFF2-40B4-BE49-F238E27FC236}">
                <a16:creationId xmlns:a16="http://schemas.microsoft.com/office/drawing/2014/main" id="{1465E516-2CEF-4F9E-9375-7D41DCFCBB41}"/>
              </a:ext>
            </a:extLst>
          </p:cNvPr>
          <p:cNvSpPr>
            <a:spLocks noGrp="1"/>
          </p:cNvSpPr>
          <p:nvPr>
            <p:ph type="body" sz="quarter" idx="19" hasCustomPrompt="1"/>
          </p:nvPr>
        </p:nvSpPr>
        <p:spPr>
          <a:xfrm>
            <a:off x="3838384" y="4232949"/>
            <a:ext cx="1711572" cy="638175"/>
          </a:xfrm>
        </p:spPr>
        <p:txBody>
          <a:bodyPr>
            <a:noAutofit/>
          </a:bodyPr>
          <a:lstStyle>
            <a:lvl1pPr>
              <a:buNone/>
              <a:defRPr sz="1800"/>
            </a:lvl1pPr>
          </a:lstStyle>
          <a:p>
            <a:pPr lvl="0"/>
            <a:r>
              <a:rPr lang="en-US" dirty="0"/>
              <a:t>Title</a:t>
            </a:r>
          </a:p>
        </p:txBody>
      </p:sp>
      <p:sp>
        <p:nvSpPr>
          <p:cNvPr id="67" name="Text Placeholder 62">
            <a:extLst>
              <a:ext uri="{FF2B5EF4-FFF2-40B4-BE49-F238E27FC236}">
                <a16:creationId xmlns:a16="http://schemas.microsoft.com/office/drawing/2014/main" id="{FE012CE3-36AA-4016-A88E-27BCFFEFD69F}"/>
              </a:ext>
            </a:extLst>
          </p:cNvPr>
          <p:cNvSpPr>
            <a:spLocks noGrp="1"/>
          </p:cNvSpPr>
          <p:nvPr>
            <p:ph type="body" sz="quarter" idx="22" hasCustomPrompt="1"/>
          </p:nvPr>
        </p:nvSpPr>
        <p:spPr>
          <a:xfrm>
            <a:off x="6662743" y="3781425"/>
            <a:ext cx="1711325" cy="365760"/>
          </a:xfrm>
        </p:spPr>
        <p:txBody>
          <a:bodyPr>
            <a:noAutofit/>
          </a:bodyPr>
          <a:lstStyle>
            <a:lvl1pPr>
              <a:buNone/>
              <a:defRPr sz="2000" b="1"/>
            </a:lvl1pPr>
          </a:lstStyle>
          <a:p>
            <a:pPr lvl="0"/>
            <a:r>
              <a:rPr lang="en-US" dirty="0"/>
              <a:t>Name</a:t>
            </a:r>
          </a:p>
        </p:txBody>
      </p:sp>
      <p:sp>
        <p:nvSpPr>
          <p:cNvPr id="66" name="Text Placeholder 60">
            <a:extLst>
              <a:ext uri="{FF2B5EF4-FFF2-40B4-BE49-F238E27FC236}">
                <a16:creationId xmlns:a16="http://schemas.microsoft.com/office/drawing/2014/main" id="{8D5671AF-0137-4226-8A84-2784817E519C}"/>
              </a:ext>
            </a:extLst>
          </p:cNvPr>
          <p:cNvSpPr>
            <a:spLocks noGrp="1"/>
          </p:cNvSpPr>
          <p:nvPr>
            <p:ph type="body" sz="quarter" idx="21" hasCustomPrompt="1"/>
          </p:nvPr>
        </p:nvSpPr>
        <p:spPr>
          <a:xfrm>
            <a:off x="6661976" y="4232949"/>
            <a:ext cx="1711572" cy="638175"/>
          </a:xfrm>
        </p:spPr>
        <p:txBody>
          <a:bodyPr>
            <a:noAutofit/>
          </a:bodyPr>
          <a:lstStyle>
            <a:lvl1pPr>
              <a:buNone/>
              <a:defRPr sz="1800"/>
            </a:lvl1pPr>
          </a:lstStyle>
          <a:p>
            <a:pPr lvl="0"/>
            <a:r>
              <a:rPr lang="en-US" dirty="0"/>
              <a:t>Title</a:t>
            </a:r>
          </a:p>
        </p:txBody>
      </p:sp>
      <p:sp>
        <p:nvSpPr>
          <p:cNvPr id="69" name="Text Placeholder 62">
            <a:extLst>
              <a:ext uri="{FF2B5EF4-FFF2-40B4-BE49-F238E27FC236}">
                <a16:creationId xmlns:a16="http://schemas.microsoft.com/office/drawing/2014/main" id="{DA1587F0-23BF-4FB8-B06C-2B0AA928E931}"/>
              </a:ext>
            </a:extLst>
          </p:cNvPr>
          <p:cNvSpPr>
            <a:spLocks noGrp="1"/>
          </p:cNvSpPr>
          <p:nvPr>
            <p:ph type="body" sz="quarter" idx="24" hasCustomPrompt="1"/>
          </p:nvPr>
        </p:nvSpPr>
        <p:spPr>
          <a:xfrm>
            <a:off x="9433112" y="3787288"/>
            <a:ext cx="1711325" cy="365760"/>
          </a:xfrm>
        </p:spPr>
        <p:txBody>
          <a:bodyPr>
            <a:noAutofit/>
          </a:bodyPr>
          <a:lstStyle>
            <a:lvl1pPr>
              <a:buNone/>
              <a:defRPr sz="2000" b="1"/>
            </a:lvl1pPr>
          </a:lstStyle>
          <a:p>
            <a:pPr lvl="0"/>
            <a:r>
              <a:rPr lang="en-US" dirty="0"/>
              <a:t>Name</a:t>
            </a:r>
          </a:p>
        </p:txBody>
      </p:sp>
      <p:sp>
        <p:nvSpPr>
          <p:cNvPr id="68" name="Text Placeholder 60">
            <a:extLst>
              <a:ext uri="{FF2B5EF4-FFF2-40B4-BE49-F238E27FC236}">
                <a16:creationId xmlns:a16="http://schemas.microsoft.com/office/drawing/2014/main" id="{565C0B22-B5E7-44BB-A17C-7FB5BB5D82BB}"/>
              </a:ext>
            </a:extLst>
          </p:cNvPr>
          <p:cNvSpPr>
            <a:spLocks noGrp="1"/>
          </p:cNvSpPr>
          <p:nvPr>
            <p:ph type="body" sz="quarter" idx="23" hasCustomPrompt="1"/>
          </p:nvPr>
        </p:nvSpPr>
        <p:spPr>
          <a:xfrm>
            <a:off x="9432345" y="4238812"/>
            <a:ext cx="1711572" cy="638175"/>
          </a:xfrm>
        </p:spPr>
        <p:txBody>
          <a:bodyPr>
            <a:noAutofit/>
          </a:bodyPr>
          <a:lstStyle>
            <a:lvl1pPr>
              <a:buNone/>
              <a:defRPr sz="1800"/>
            </a:lvl1pPr>
          </a:lstStyle>
          <a:p>
            <a:pPr lvl="0"/>
            <a:r>
              <a:rPr lang="en-US" dirty="0"/>
              <a:t>Title</a:t>
            </a:r>
          </a:p>
        </p:txBody>
      </p:sp>
      <p:sp>
        <p:nvSpPr>
          <p:cNvPr id="4" name="Date Placeholder 3">
            <a:extLst>
              <a:ext uri="{FF2B5EF4-FFF2-40B4-BE49-F238E27FC236}">
                <a16:creationId xmlns:a16="http://schemas.microsoft.com/office/drawing/2014/main" id="{D8661572-1A59-4E3B-BA65-3329E9468C69}"/>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AFEF84F1-99FE-4F0B-9E76-F581C2C1B6D9}"/>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715776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10_Content 2 column (comparison slide)">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FD65A50E-2F73-4426-8586-9731AFA2D2E0}"/>
              </a:ext>
            </a:extLst>
          </p:cNvPr>
          <p:cNvSpPr>
            <a:spLocks noChangeAspect="1"/>
          </p:cNvSpPr>
          <p:nvPr/>
        </p:nvSpPr>
        <p:spPr>
          <a:xfrm>
            <a:off x="11091612" y="5893466"/>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Rectangle 10">
            <a:extLst>
              <a:ext uri="{FF2B5EF4-FFF2-40B4-BE49-F238E27FC236}">
                <a16:creationId xmlns:a16="http://schemas.microsoft.com/office/drawing/2014/main" id="{EB89C080-4102-49AE-BDA9-59A4A67E2486}"/>
              </a:ext>
            </a:extLst>
          </p:cNvPr>
          <p:cNvSpPr/>
          <p:nvPr/>
        </p:nvSpPr>
        <p:spPr>
          <a:xfrm>
            <a:off x="11451612"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p>
        </p:txBody>
      </p:sp>
      <p:sp>
        <p:nvSpPr>
          <p:cNvPr id="2" name="Title 1">
            <a:extLst>
              <a:ext uri="{FF2B5EF4-FFF2-40B4-BE49-F238E27FC236}">
                <a16:creationId xmlns:a16="http://schemas.microsoft.com/office/drawing/2014/main" id="{DDE62014-F04C-495A-964E-6B888D49CDE9}"/>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US" sz="4800" dirty="0"/>
            </a:lvl1p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555DF027-E633-44EE-ACA0-C205930AA93E}"/>
              </a:ext>
            </a:extLst>
          </p:cNvPr>
          <p:cNvSpPr>
            <a:spLocks noGrp="1"/>
          </p:cNvSpPr>
          <p:nvPr>
            <p:ph type="body" idx="1"/>
          </p:nvPr>
        </p:nvSpPr>
        <p:spPr>
          <a:xfrm>
            <a:off x="550864" y="1731375"/>
            <a:ext cx="5437186" cy="535354"/>
          </a:xfrm>
        </p:spPr>
        <p:txBody>
          <a:bodyPr anchor="b">
            <a:noAutofit/>
          </a:bodyPr>
          <a:lstStyle>
            <a:lvl1pPr marL="0" indent="0">
              <a:buNone/>
              <a:defRPr sz="14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A4F363-FEEF-4CD2-A18E-17AE8D485171}"/>
              </a:ext>
            </a:extLst>
          </p:cNvPr>
          <p:cNvSpPr>
            <a:spLocks noGrp="1"/>
          </p:cNvSpPr>
          <p:nvPr>
            <p:ph sz="half" idx="2"/>
          </p:nvPr>
        </p:nvSpPr>
        <p:spPr>
          <a:xfrm>
            <a:off x="550863" y="2427370"/>
            <a:ext cx="5429114" cy="3515555"/>
          </a:xfrm>
        </p:spPr>
        <p:txBody>
          <a:bodyPr>
            <a:noAutofit/>
          </a:bodyPr>
          <a:lstStyle>
            <a:lvl1pPr>
              <a:defRPr sz="24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731375"/>
            <a:ext cx="5436392" cy="535354"/>
          </a:xfrm>
        </p:spPr>
        <p:txBody>
          <a:bodyPr vert="horz" wrap="square" lIns="0" tIns="0" rIns="0" bIns="0" rtlCol="0" anchor="b">
            <a:noAutofit/>
          </a:bodyPr>
          <a:lstStyle>
            <a:lvl1pPr>
              <a:buNone/>
              <a:defRPr lang="en-US" sz="1400" b="0" cap="all" spc="200" baseline="0" dirty="0">
                <a:solidFill>
                  <a:schemeClr val="tx1"/>
                </a:solidFill>
              </a:defRPr>
            </a:lvl1pPr>
          </a:lstStyle>
          <a:p>
            <a:pPr marL="228600" lvl="0" indent="-228600"/>
            <a:r>
              <a:rPr lang="en-US"/>
              <a:t>Click to edit Master text styles</a:t>
            </a:r>
          </a:p>
        </p:txBody>
      </p:sp>
      <p:sp>
        <p:nvSpPr>
          <p:cNvPr id="6" name="Content Placeholder 5">
            <a:extLst>
              <a:ext uri="{FF2B5EF4-FFF2-40B4-BE49-F238E27FC236}">
                <a16:creationId xmlns:a16="http://schemas.microsoft.com/office/drawing/2014/main" id="{A7AC943E-DB2B-40E0-907F-8EA1404791DE}"/>
              </a:ext>
            </a:extLst>
          </p:cNvPr>
          <p:cNvSpPr>
            <a:spLocks noGrp="1"/>
          </p:cNvSpPr>
          <p:nvPr>
            <p:ph sz="quarter" idx="4"/>
          </p:nvPr>
        </p:nvSpPr>
        <p:spPr>
          <a:xfrm>
            <a:off x="6212023" y="2427370"/>
            <a:ext cx="5436391" cy="3515555"/>
          </a:xfrm>
        </p:spPr>
        <p:txBody>
          <a:bodyPr>
            <a:noAutofit/>
          </a:bodyPr>
          <a:lstStyle>
            <a:lvl1pPr>
              <a:defRPr sz="24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CDCD5B-3F26-4AFA-8BD4-E5D8DD2AF494}"/>
              </a:ext>
            </a:extLst>
          </p:cNvPr>
          <p:cNvSpPr>
            <a:spLocks noGrp="1"/>
          </p:cNvSpPr>
          <p:nvPr>
            <p:ph type="dt" sz="half" idx="10"/>
          </p:nvPr>
        </p:nvSpPr>
        <p:spPr/>
        <p:txBody>
          <a:bodyPr>
            <a:noAutofit/>
          </a:bodyPr>
          <a:lstStyle/>
          <a:p>
            <a:r>
              <a:rPr lang="en-US"/>
              <a:t>Tuesday, February 2, 20XX</a:t>
            </a:r>
          </a:p>
        </p:txBody>
      </p:sp>
      <p:sp>
        <p:nvSpPr>
          <p:cNvPr id="8" name="Footer Placeholder 7">
            <a:extLst>
              <a:ext uri="{FF2B5EF4-FFF2-40B4-BE49-F238E27FC236}">
                <a16:creationId xmlns:a16="http://schemas.microsoft.com/office/drawing/2014/main" id="{3D10D1EE-83A0-4FB5-9B25-8A73DE891A87}"/>
              </a:ext>
            </a:extLst>
          </p:cNvPr>
          <p:cNvSpPr>
            <a:spLocks noGrp="1"/>
          </p:cNvSpPr>
          <p:nvPr>
            <p:ph type="ftr" sz="quarter" idx="11"/>
          </p:nvPr>
        </p:nvSpPr>
        <p:spPr/>
        <p:txBody>
          <a:bodyPr>
            <a:noAutofit/>
          </a:bodyPr>
          <a:lstStyle/>
          <a:p>
            <a:r>
              <a:rPr lang="en-US"/>
              <a:t>Sample Footer Text</a:t>
            </a:r>
          </a:p>
        </p:txBody>
      </p:sp>
      <p:sp>
        <p:nvSpPr>
          <p:cNvPr id="9" name="Slide Number Placeholder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670392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_Content 3 column">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p:nvPr/>
        </p:nvGrpSpPr>
        <p:grpSpPr>
          <a:xfrm>
            <a:off x="137931" y="5260967"/>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9" name="Freeform: Shape 18">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ChangeAspect="1"/>
          </p:cNvSpPr>
          <p:nvPr/>
        </p:nvSpPr>
        <p:spPr>
          <a:xfrm rot="2700000">
            <a:off x="10834944" y="17126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p:nvPr/>
        </p:nvSpPr>
        <p:spPr>
          <a:xfrm rot="8100000">
            <a:off x="10849344" y="51834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Title 1">
            <a:extLst>
              <a:ext uri="{FF2B5EF4-FFF2-40B4-BE49-F238E27FC236}">
                <a16:creationId xmlns:a16="http://schemas.microsoft.com/office/drawing/2014/main" id="{EBCCE83C-72C8-4181-8D03-7CFB23A6FF2D}"/>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US" sz="4800" dirty="0"/>
            </a:lvl1pPr>
          </a:lstStyle>
          <a:p>
            <a:pPr lvl="0">
              <a:lnSpc>
                <a:spcPct val="100000"/>
              </a:lnSpc>
            </a:pPr>
            <a:r>
              <a:rPr lang="en-US"/>
              <a:t>Click to edit Master title style</a:t>
            </a:r>
            <a:endParaRPr lang="en-US" dirty="0"/>
          </a:p>
        </p:txBody>
      </p:sp>
      <p:sp>
        <p:nvSpPr>
          <p:cNvPr id="16" name="Text Placeholder 2">
            <a:extLst>
              <a:ext uri="{FF2B5EF4-FFF2-40B4-BE49-F238E27FC236}">
                <a16:creationId xmlns:a16="http://schemas.microsoft.com/office/drawing/2014/main" id="{C6FCDFCC-38D1-43A4-918F-491DBA6B2CF6}"/>
              </a:ext>
            </a:extLst>
          </p:cNvPr>
          <p:cNvSpPr>
            <a:spLocks noGrp="1"/>
          </p:cNvSpPr>
          <p:nvPr>
            <p:ph type="body" idx="1"/>
          </p:nvPr>
        </p:nvSpPr>
        <p:spPr>
          <a:xfrm>
            <a:off x="550864" y="1731375"/>
            <a:ext cx="3563936" cy="535354"/>
          </a:xfrm>
        </p:spPr>
        <p:txBody>
          <a:bodyPr anchor="b">
            <a:noAutofit/>
          </a:bodyPr>
          <a:lstStyle>
            <a:lvl1pPr marL="0" indent="0">
              <a:buNone/>
              <a:defRPr sz="20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Content Placeholder 3">
            <a:extLst>
              <a:ext uri="{FF2B5EF4-FFF2-40B4-BE49-F238E27FC236}">
                <a16:creationId xmlns:a16="http://schemas.microsoft.com/office/drawing/2014/main" id="{8A9CB740-8581-4D62-8481-7ECBBEDA7219}"/>
              </a:ext>
            </a:extLst>
          </p:cNvPr>
          <p:cNvSpPr>
            <a:spLocks noGrp="1"/>
          </p:cNvSpPr>
          <p:nvPr>
            <p:ph sz="half" idx="2"/>
          </p:nvPr>
        </p:nvSpPr>
        <p:spPr>
          <a:xfrm>
            <a:off x="559476" y="2432304"/>
            <a:ext cx="3563936" cy="3515555"/>
          </a:xfrm>
        </p:spPr>
        <p:txBody>
          <a:bodyPr>
            <a:no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4">
            <a:extLst>
              <a:ext uri="{FF2B5EF4-FFF2-40B4-BE49-F238E27FC236}">
                <a16:creationId xmlns:a16="http://schemas.microsoft.com/office/drawing/2014/main" id="{AB16E493-D962-46EC-BBB8-D7E68A640438}"/>
              </a:ext>
            </a:extLst>
          </p:cNvPr>
          <p:cNvSpPr>
            <a:spLocks noGrp="1"/>
          </p:cNvSpPr>
          <p:nvPr>
            <p:ph type="body" sz="quarter" idx="13"/>
          </p:nvPr>
        </p:nvSpPr>
        <p:spPr>
          <a:xfrm>
            <a:off x="4341573" y="1731375"/>
            <a:ext cx="3566160" cy="535354"/>
          </a:xfrm>
        </p:spPr>
        <p:txBody>
          <a:bodyPr vert="horz" wrap="square" lIns="0" tIns="0" rIns="0" bIns="0" rtlCol="0" anchor="b">
            <a:noAutofit/>
          </a:bodyPr>
          <a:lstStyle>
            <a:lvl1pPr>
              <a:buNone/>
              <a:defRPr lang="en-US" sz="2000" b="0" cap="all" spc="200" baseline="0" dirty="0">
                <a:solidFill>
                  <a:schemeClr val="tx1"/>
                </a:solidFill>
              </a:defRPr>
            </a:lvl1pPr>
          </a:lstStyle>
          <a:p>
            <a:pPr marL="228600" lvl="0" indent="-228600"/>
            <a:r>
              <a:rPr lang="en-US"/>
              <a:t>Click to edit Master text styles</a:t>
            </a:r>
          </a:p>
        </p:txBody>
      </p:sp>
      <p:sp>
        <p:nvSpPr>
          <p:cNvPr id="23" name="Content Placeholder 5">
            <a:extLst>
              <a:ext uri="{FF2B5EF4-FFF2-40B4-BE49-F238E27FC236}">
                <a16:creationId xmlns:a16="http://schemas.microsoft.com/office/drawing/2014/main" id="{88CC7C67-1BA6-42A6-B9D3-8EDF70A3DB38}"/>
              </a:ext>
            </a:extLst>
          </p:cNvPr>
          <p:cNvSpPr>
            <a:spLocks noGrp="1"/>
          </p:cNvSpPr>
          <p:nvPr>
            <p:ph sz="quarter" idx="14"/>
          </p:nvPr>
        </p:nvSpPr>
        <p:spPr>
          <a:xfrm>
            <a:off x="4341573" y="2427370"/>
            <a:ext cx="3508755" cy="3515555"/>
          </a:xfrm>
        </p:spPr>
        <p:txBody>
          <a:bodyPr>
            <a:noAutofit/>
          </a:bodyPr>
          <a:lstStyle>
            <a:lvl1pPr>
              <a:defRPr sz="1700"/>
            </a:lvl1pPr>
            <a:lvl2pPr>
              <a:defRPr sz="1700"/>
            </a:lvl2pPr>
            <a:lvl3pPr>
              <a:defRPr sz="170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Text Placeholder 4">
            <a:extLst>
              <a:ext uri="{FF2B5EF4-FFF2-40B4-BE49-F238E27FC236}">
                <a16:creationId xmlns:a16="http://schemas.microsoft.com/office/drawing/2014/main" id="{C17092A6-D0E6-4EF2-B3B8-AE35438D4D77}"/>
              </a:ext>
            </a:extLst>
          </p:cNvPr>
          <p:cNvSpPr>
            <a:spLocks noGrp="1"/>
          </p:cNvSpPr>
          <p:nvPr>
            <p:ph type="body" sz="quarter" idx="3" hasCustomPrompt="1"/>
          </p:nvPr>
        </p:nvSpPr>
        <p:spPr>
          <a:xfrm>
            <a:off x="8139659" y="1731375"/>
            <a:ext cx="3566160" cy="535354"/>
          </a:xfrm>
        </p:spPr>
        <p:txBody>
          <a:bodyPr vert="horz" wrap="square" lIns="0" tIns="0" rIns="0" bIns="0" rtlCol="0" anchor="b">
            <a:noAutofit/>
          </a:bodyPr>
          <a:lstStyle>
            <a:lvl1pPr>
              <a:buNone/>
              <a:defRPr lang="en-US" sz="2000" b="0" cap="all" spc="200" baseline="0" dirty="0">
                <a:solidFill>
                  <a:schemeClr val="tx1"/>
                </a:solidFill>
              </a:defRPr>
            </a:lvl1pPr>
          </a:lstStyle>
          <a:p>
            <a:pPr marL="228600" lvl="0" indent="-228600"/>
            <a:r>
              <a:rPr lang="en-US" dirty="0"/>
              <a:t>Click to EDIT</a:t>
            </a:r>
          </a:p>
        </p:txBody>
      </p:sp>
      <p:sp>
        <p:nvSpPr>
          <p:cNvPr id="21" name="Content Placeholder 5">
            <a:extLst>
              <a:ext uri="{FF2B5EF4-FFF2-40B4-BE49-F238E27FC236}">
                <a16:creationId xmlns:a16="http://schemas.microsoft.com/office/drawing/2014/main" id="{4534254A-2561-400F-87CB-18A8D3538124}"/>
              </a:ext>
            </a:extLst>
          </p:cNvPr>
          <p:cNvSpPr>
            <a:spLocks noGrp="1"/>
          </p:cNvSpPr>
          <p:nvPr>
            <p:ph sz="quarter" idx="4"/>
          </p:nvPr>
        </p:nvSpPr>
        <p:spPr>
          <a:xfrm>
            <a:off x="8139659" y="2427370"/>
            <a:ext cx="3508755" cy="3515555"/>
          </a:xfrm>
        </p:spPr>
        <p:txBody>
          <a:bodyPr>
            <a:noAutofit/>
          </a:bodyPr>
          <a:lstStyle>
            <a:lvl1pPr>
              <a:defRPr sz="1700"/>
            </a:lvl1pPr>
            <a:lvl2pPr>
              <a:defRPr sz="1700"/>
            </a:lvl2pPr>
            <a:lvl3pPr>
              <a:defRPr sz="170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22852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_Summary">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E949202B-67AE-417A-A336-DF5257FFDCF0}"/>
              </a:ext>
            </a:extLst>
          </p:cNvPr>
          <p:cNvSpPr>
            <a:spLocks noGrp="1"/>
          </p:cNvSpPr>
          <p:nvPr>
            <p:ph type="title"/>
          </p:nvPr>
        </p:nvSpPr>
        <p:spPr>
          <a:xfrm>
            <a:off x="550863" y="4508500"/>
            <a:ext cx="4500562" cy="1562959"/>
          </a:xfrm>
        </p:spPr>
        <p:txBody>
          <a:bodyPr wrap="square" anchor="t" anchorCtr="0">
            <a:noAutofit/>
          </a:bodyPr>
          <a:lstStyle/>
          <a:p>
            <a:r>
              <a:rPr lang="en-US"/>
              <a:t>Click to edit Master title style</a:t>
            </a:r>
          </a:p>
        </p:txBody>
      </p:sp>
      <p:sp>
        <p:nvSpPr>
          <p:cNvPr id="10" name="Picture Placeholder 9">
            <a:extLst>
              <a:ext uri="{FF2B5EF4-FFF2-40B4-BE49-F238E27FC236}">
                <a16:creationId xmlns:a16="http://schemas.microsoft.com/office/drawing/2014/main" id="{1786D546-2834-435F-950F-DCEFE654B3B1}"/>
              </a:ext>
            </a:extLst>
          </p:cNvPr>
          <p:cNvSpPr>
            <a:spLocks noGrp="1"/>
          </p:cNvSpPr>
          <p:nvPr>
            <p:ph type="pic" sz="quarter" idx="13"/>
          </p:nvPr>
        </p:nvSpPr>
        <p:spPr>
          <a:xfrm>
            <a:off x="0" y="0"/>
            <a:ext cx="12192000" cy="3776472"/>
          </a:xfrm>
          <a:solidFill>
            <a:schemeClr val="accent5"/>
          </a:solidFill>
        </p:spPr>
        <p:txBody>
          <a:bodyPr>
            <a:noAutofit/>
          </a:bodyPr>
          <a:lstStyle/>
          <a:p>
            <a:r>
              <a:rPr lang="en-US"/>
              <a:t>Click icon to add picture</a:t>
            </a:r>
          </a:p>
        </p:txBody>
      </p:sp>
      <p:sp>
        <p:nvSpPr>
          <p:cNvPr id="7" name="Content Placeholder 6">
            <a:extLst>
              <a:ext uri="{FF2B5EF4-FFF2-40B4-BE49-F238E27FC236}">
                <a16:creationId xmlns:a16="http://schemas.microsoft.com/office/drawing/2014/main" id="{3BD763BD-EAC5-4DB8-81AF-9743BB6A9576}"/>
              </a:ext>
            </a:extLst>
          </p:cNvPr>
          <p:cNvSpPr>
            <a:spLocks noGrp="1"/>
          </p:cNvSpPr>
          <p:nvPr>
            <p:ph sz="quarter" idx="15"/>
          </p:nvPr>
        </p:nvSpPr>
        <p:spPr>
          <a:xfrm>
            <a:off x="5262411" y="4508500"/>
            <a:ext cx="6221412" cy="1563688"/>
          </a:xfrm>
        </p:spPr>
        <p:txBody>
          <a:bodyPr>
            <a:noAutofit/>
          </a:bodyPr>
          <a:lstStyle>
            <a:lvl1pPr marL="0" indent="0">
              <a:buNone/>
              <a:defRPr sz="2000"/>
            </a:lvl1pPr>
            <a:lvl2pPr>
              <a:buNone/>
              <a:defRPr sz="1900"/>
            </a:lvl2pPr>
            <a:lvl3pPr>
              <a:buNone/>
              <a:defRPr sz="1900"/>
            </a:lvl3pPr>
            <a:lvl4pPr>
              <a:buNone/>
              <a:defRPr sz="1900"/>
            </a:lvl4pPr>
            <a:lvl5pPr>
              <a:buNone/>
              <a:defRPr sz="1900"/>
            </a:lvl5pPr>
          </a:lstStyle>
          <a:p>
            <a:pPr lvl="0"/>
            <a:r>
              <a:rPr lang="en-US"/>
              <a:t>Click to edit Master text styles</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8" name="Oval 7">
            <a:extLst>
              <a:ext uri="{FF2B5EF4-FFF2-40B4-BE49-F238E27FC236}">
                <a16:creationId xmlns:a16="http://schemas.microsoft.com/office/drawing/2014/main" id="{446AF837-10C6-44A5-B8D6-960A57487B43}"/>
              </a:ext>
              <a:ext uri="{C183D7F6-B498-43B3-948B-1728B52AA6E4}">
                <adec:decorative xmlns:adec="http://schemas.microsoft.com/office/drawing/2017/decorative" val="1"/>
              </a:ext>
            </a:extLst>
          </p:cNvPr>
          <p:cNvSpPr>
            <a:spLocks noChangeAspect="1"/>
          </p:cNvSpPr>
          <p:nvPr userDrawn="1"/>
        </p:nvSpPr>
        <p:spPr>
          <a:xfrm>
            <a:off x="1225773" y="385222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425477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_Closin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7246E34-E6EE-4BF3-A0D3-A20868B5A594}"/>
              </a:ext>
            </a:extLst>
          </p:cNvPr>
          <p:cNvSpPr>
            <a:spLocks noGrp="1"/>
          </p:cNvSpPr>
          <p:nvPr>
            <p:ph type="ctrTitle"/>
          </p:nvPr>
        </p:nvSpPr>
        <p:spPr>
          <a:xfrm>
            <a:off x="550863" y="549275"/>
            <a:ext cx="5437187" cy="2986234"/>
          </a:xfrm>
        </p:spPr>
        <p:txBody>
          <a:bodyPr anchor="b" anchorCtr="0">
            <a:noAutofit/>
          </a:bodyPr>
          <a:lstStyle/>
          <a:p>
            <a:r>
              <a:rPr lang="en-US"/>
              <a:t>Click to edit Master title style</a:t>
            </a:r>
            <a:endParaRPr lang="en-US" dirty="0"/>
          </a:p>
        </p:txBody>
      </p:sp>
      <p:sp>
        <p:nvSpPr>
          <p:cNvPr id="31" name="Subtitle 2">
            <a:extLst>
              <a:ext uri="{FF2B5EF4-FFF2-40B4-BE49-F238E27FC236}">
                <a16:creationId xmlns:a16="http://schemas.microsoft.com/office/drawing/2014/main" id="{45BE5FFB-47D1-4474-B6CA-C3C936DF285E}"/>
              </a:ext>
            </a:extLst>
          </p:cNvPr>
          <p:cNvSpPr>
            <a:spLocks noGrp="1"/>
          </p:cNvSpPr>
          <p:nvPr>
            <p:ph type="subTitle" idx="1"/>
          </p:nvPr>
        </p:nvSpPr>
        <p:spPr>
          <a:xfrm>
            <a:off x="550863" y="3827610"/>
            <a:ext cx="5437187" cy="2265216"/>
          </a:xfrm>
        </p:spPr>
        <p:txBody>
          <a:bodyPr>
            <a:noAutofit/>
          </a:bodyPr>
          <a:lstStyle>
            <a:lvl1pPr>
              <a:buNone/>
              <a:defRPr sz="2400"/>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
        <p:nvSpPr>
          <p:cNvPr id="40" name="Picture Placeholder 39">
            <a:extLst>
              <a:ext uri="{FF2B5EF4-FFF2-40B4-BE49-F238E27FC236}">
                <a16:creationId xmlns:a16="http://schemas.microsoft.com/office/drawing/2014/main" id="{008D9209-1A62-4AC3-BF92-94348A9BC06B}"/>
              </a:ext>
            </a:extLst>
          </p:cNvPr>
          <p:cNvSpPr>
            <a:spLocks noGrp="1"/>
          </p:cNvSpPr>
          <p:nvPr>
            <p:ph type="pic" sz="quarter" idx="15"/>
          </p:nvPr>
        </p:nvSpPr>
        <p:spPr>
          <a:xfrm>
            <a:off x="6556248" y="548640"/>
            <a:ext cx="5084064" cy="2880360"/>
          </a:xfrm>
          <a:solidFill>
            <a:schemeClr val="accent5"/>
          </a:solidFill>
        </p:spPr>
        <p:txBody>
          <a:bodyPr>
            <a:noAutofit/>
          </a:bodyPr>
          <a:lstStyle/>
          <a:p>
            <a:r>
              <a:rPr lang="en-US"/>
              <a:t>Click icon to add picture</a:t>
            </a:r>
            <a:endParaRPr lang="en-US" dirty="0"/>
          </a:p>
        </p:txBody>
      </p:sp>
      <p:sp>
        <p:nvSpPr>
          <p:cNvPr id="42" name="Picture Placeholder 41">
            <a:extLst>
              <a:ext uri="{FF2B5EF4-FFF2-40B4-BE49-F238E27FC236}">
                <a16:creationId xmlns:a16="http://schemas.microsoft.com/office/drawing/2014/main" id="{FADBFB6B-1787-4549-91B6-D748C66B13C6}"/>
              </a:ext>
            </a:extLst>
          </p:cNvPr>
          <p:cNvSpPr>
            <a:spLocks noGrp="1"/>
          </p:cNvSpPr>
          <p:nvPr>
            <p:ph type="pic" sz="quarter" idx="16"/>
          </p:nvPr>
        </p:nvSpPr>
        <p:spPr>
          <a:xfrm>
            <a:off x="6556248" y="3429000"/>
            <a:ext cx="5084064" cy="2880360"/>
          </a:xfrm>
          <a:solidFill>
            <a:schemeClr val="accent5"/>
          </a:solidFill>
        </p:spPr>
        <p:txBody>
          <a:bodyPr>
            <a:noAutofit/>
          </a:bodyPr>
          <a:lstStyle/>
          <a:p>
            <a:r>
              <a:rPr lang="en-US"/>
              <a:t>Click icon to add picture</a:t>
            </a:r>
          </a:p>
        </p:txBody>
      </p:sp>
      <p:grpSp>
        <p:nvGrpSpPr>
          <p:cNvPr id="43" name="Group 42">
            <a:extLst>
              <a:ext uri="{FF2B5EF4-FFF2-40B4-BE49-F238E27FC236}">
                <a16:creationId xmlns:a16="http://schemas.microsoft.com/office/drawing/2014/main" id="{06966E3E-9B30-4375-AC9A-23256CC87D25}"/>
              </a:ext>
              <a:ext uri="{C183D7F6-B498-43B3-948B-1728B52AA6E4}">
                <adec:decorative xmlns:adec="http://schemas.microsoft.com/office/drawing/2017/decorative" val="1"/>
              </a:ext>
            </a:extLst>
          </p:cNvPr>
          <p:cNvGrpSpPr/>
          <p:nvPr userDrawn="1"/>
        </p:nvGrpSpPr>
        <p:grpSpPr>
          <a:xfrm>
            <a:off x="11161347" y="125399"/>
            <a:ext cx="1404698" cy="1155641"/>
            <a:chOff x="11161347" y="125399"/>
            <a:chExt cx="1404698" cy="1155641"/>
          </a:xfrm>
        </p:grpSpPr>
        <p:sp>
          <p:nvSpPr>
            <p:cNvPr id="44" name="Freeform: Shape 43">
              <a:extLst>
                <a:ext uri="{FF2B5EF4-FFF2-40B4-BE49-F238E27FC236}">
                  <a16:creationId xmlns:a16="http://schemas.microsoft.com/office/drawing/2014/main" id="{4EBBC5A2-A37E-47DF-9230-9A75067F1883}"/>
                </a:ext>
              </a:extLst>
            </p:cNvPr>
            <p:cNvSpPr>
              <a:spLocks noChangeAspect="1"/>
            </p:cNvSpPr>
            <p:nvPr/>
          </p:nvSpPr>
          <p:spPr>
            <a:xfrm rot="18900000">
              <a:off x="11161347" y="125399"/>
              <a:ext cx="1341675" cy="926985"/>
            </a:xfrm>
            <a:custGeom>
              <a:avLst/>
              <a:gdLst>
                <a:gd name="connsiteX0" fmla="*/ 1049126 w 1341675"/>
                <a:gd name="connsiteY0" fmla="*/ 8962 h 926985"/>
                <a:gd name="connsiteX1" fmla="*/ 1341675 w 1341675"/>
                <a:gd name="connsiteY1" fmla="*/ 301511 h 926985"/>
                <a:gd name="connsiteX2" fmla="*/ 1130649 w 1341675"/>
                <a:gd name="connsiteY2" fmla="*/ 512537 h 926985"/>
                <a:gd name="connsiteX3" fmla="*/ 1107397 w 1341675"/>
                <a:gd name="connsiteY3" fmla="*/ 499917 h 926985"/>
                <a:gd name="connsiteX4" fmla="*/ 926985 w 1341675"/>
                <a:gd name="connsiteY4" fmla="*/ 463493 h 926985"/>
                <a:gd name="connsiteX5" fmla="*/ 463493 w 1341675"/>
                <a:gd name="connsiteY5" fmla="*/ 926985 h 926985"/>
                <a:gd name="connsiteX6" fmla="*/ 0 w 1341675"/>
                <a:gd name="connsiteY6" fmla="*/ 926985 h 926985"/>
                <a:gd name="connsiteX7" fmla="*/ 926985 w 1341675"/>
                <a:gd name="connsiteY7" fmla="*/ 0 h 926985"/>
                <a:gd name="connsiteX8" fmla="*/ 1021763 w 1341675"/>
                <a:gd name="connsiteY8" fmla="*/ 4786 h 926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675" h="926985">
                  <a:moveTo>
                    <a:pt x="1049126" y="8962"/>
                  </a:moveTo>
                  <a:lnTo>
                    <a:pt x="1341675" y="301511"/>
                  </a:lnTo>
                  <a:lnTo>
                    <a:pt x="1130649" y="512537"/>
                  </a:lnTo>
                  <a:lnTo>
                    <a:pt x="1107397" y="499917"/>
                  </a:lnTo>
                  <a:cubicBezTo>
                    <a:pt x="1051945" y="476462"/>
                    <a:pt x="990979" y="463493"/>
                    <a:pt x="926985" y="463493"/>
                  </a:cubicBezTo>
                  <a:cubicBezTo>
                    <a:pt x="671005" y="463493"/>
                    <a:pt x="463493" y="671005"/>
                    <a:pt x="463493" y="926985"/>
                  </a:cubicBezTo>
                  <a:lnTo>
                    <a:pt x="0" y="926985"/>
                  </a:lnTo>
                  <a:cubicBezTo>
                    <a:pt x="0" y="415026"/>
                    <a:pt x="415025" y="0"/>
                    <a:pt x="926985" y="0"/>
                  </a:cubicBezTo>
                  <a:cubicBezTo>
                    <a:pt x="958982" y="0"/>
                    <a:pt x="990601" y="1621"/>
                    <a:pt x="1021763" y="4786"/>
                  </a:cubicBezTo>
                  <a:close/>
                </a:path>
              </a:pathLst>
            </a:custGeom>
            <a:solidFill>
              <a:schemeClr val="bg2"/>
            </a:solidFill>
            <a:ln>
              <a:noFill/>
            </a:ln>
            <a:effectLst>
              <a:innerShdw blurRad="254000" dist="50800" dir="54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45" name="Oval 44">
              <a:extLst>
                <a:ext uri="{FF2B5EF4-FFF2-40B4-BE49-F238E27FC236}">
                  <a16:creationId xmlns:a16="http://schemas.microsoft.com/office/drawing/2014/main" id="{11781B9A-C230-4FFC-90A8-E0571B1DEDA7}"/>
                </a:ext>
              </a:extLst>
            </p:cNvPr>
            <p:cNvSpPr/>
            <p:nvPr/>
          </p:nvSpPr>
          <p:spPr>
            <a:xfrm rot="2700000">
              <a:off x="11798454" y="994196"/>
              <a:ext cx="107098" cy="466589"/>
            </a:xfrm>
            <a:prstGeom prst="ellipse">
              <a:avLst/>
            </a:prstGeom>
            <a:solidFill>
              <a:schemeClr val="bg2"/>
            </a:solidFill>
            <a:ln>
              <a:noFill/>
            </a:ln>
            <a:effectLst>
              <a:innerShdw blurRad="63500" dist="254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6" name="Freeform: Shape 45">
              <a:extLst>
                <a:ext uri="{FF2B5EF4-FFF2-40B4-BE49-F238E27FC236}">
                  <a16:creationId xmlns:a16="http://schemas.microsoft.com/office/drawing/2014/main" id="{3295925C-3570-40F1-B3CE-07D947ED4643}"/>
                </a:ext>
              </a:extLst>
            </p:cNvPr>
            <p:cNvSpPr>
              <a:spLocks noChangeAspect="1"/>
            </p:cNvSpPr>
            <p:nvPr/>
          </p:nvSpPr>
          <p:spPr>
            <a:xfrm rot="18900000">
              <a:off x="11228590" y="129580"/>
              <a:ext cx="1337455" cy="1042921"/>
            </a:xfrm>
            <a:custGeom>
              <a:avLst/>
              <a:gdLst>
                <a:gd name="connsiteX0" fmla="*/ 1084058 w 1337455"/>
                <a:gd name="connsiteY0" fmla="*/ 16081 h 1042921"/>
                <a:gd name="connsiteX1" fmla="*/ 1337455 w 1337455"/>
                <a:gd name="connsiteY1" fmla="*/ 269477 h 1042921"/>
                <a:gd name="connsiteX2" fmla="*/ 1060775 w 1337455"/>
                <a:gd name="connsiteY2" fmla="*/ 546158 h 1042921"/>
                <a:gd name="connsiteX3" fmla="*/ 1020394 w 1337455"/>
                <a:gd name="connsiteY3" fmla="*/ 532055 h 1042921"/>
                <a:gd name="connsiteX4" fmla="*/ 926985 w 1337455"/>
                <a:gd name="connsiteY4" fmla="*/ 521461 h 1042921"/>
                <a:gd name="connsiteX5" fmla="*/ 463492 w 1337455"/>
                <a:gd name="connsiteY5" fmla="*/ 1042921 h 1042921"/>
                <a:gd name="connsiteX6" fmla="*/ 0 w 1337455"/>
                <a:gd name="connsiteY6" fmla="*/ 1042921 h 1042921"/>
                <a:gd name="connsiteX7" fmla="*/ 926984 w 1337455"/>
                <a:gd name="connsiteY7" fmla="*/ 0 h 1042921"/>
                <a:gd name="connsiteX8" fmla="*/ 1021763 w 1337455"/>
                <a:gd name="connsiteY8" fmla="*/ 5384 h 104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7455" h="1042921">
                  <a:moveTo>
                    <a:pt x="1084058" y="16081"/>
                  </a:moveTo>
                  <a:lnTo>
                    <a:pt x="1337455" y="269477"/>
                  </a:lnTo>
                  <a:lnTo>
                    <a:pt x="1060775" y="546158"/>
                  </a:lnTo>
                  <a:lnTo>
                    <a:pt x="1020394" y="532055"/>
                  </a:lnTo>
                  <a:cubicBezTo>
                    <a:pt x="990222" y="525109"/>
                    <a:pt x="958982" y="521461"/>
                    <a:pt x="926985" y="521461"/>
                  </a:cubicBezTo>
                  <a:cubicBezTo>
                    <a:pt x="671005" y="521461"/>
                    <a:pt x="463493" y="754927"/>
                    <a:pt x="463492" y="1042921"/>
                  </a:cubicBezTo>
                  <a:lnTo>
                    <a:pt x="0" y="1042921"/>
                  </a:lnTo>
                  <a:cubicBezTo>
                    <a:pt x="0" y="466932"/>
                    <a:pt x="415025" y="0"/>
                    <a:pt x="926984" y="0"/>
                  </a:cubicBezTo>
                  <a:cubicBezTo>
                    <a:pt x="958982" y="0"/>
                    <a:pt x="990600" y="1824"/>
                    <a:pt x="1021763" y="5384"/>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grpSp>
      <p:grpSp>
        <p:nvGrpSpPr>
          <p:cNvPr id="15" name="Group 14">
            <a:extLst>
              <a:ext uri="{FF2B5EF4-FFF2-40B4-BE49-F238E27FC236}">
                <a16:creationId xmlns:a16="http://schemas.microsoft.com/office/drawing/2014/main" id="{394664AE-6DC5-428F-9AC4-5A8F67571F72}"/>
              </a:ext>
              <a:ext uri="{C183D7F6-B498-43B3-948B-1728B52AA6E4}">
                <adec:decorative xmlns:adec="http://schemas.microsoft.com/office/drawing/2017/decorative" val="1"/>
              </a:ext>
            </a:extLst>
          </p:cNvPr>
          <p:cNvGrpSpPr/>
          <p:nvPr userDrawn="1"/>
        </p:nvGrpSpPr>
        <p:grpSpPr>
          <a:xfrm>
            <a:off x="594036" y="5610392"/>
            <a:ext cx="667802" cy="631474"/>
            <a:chOff x="10478914" y="1506691"/>
            <a:chExt cx="667802" cy="631474"/>
          </a:xfrm>
        </p:grpSpPr>
        <p:sp>
          <p:nvSpPr>
            <p:cNvPr id="16" name="Freeform: Shape 15">
              <a:extLst>
                <a:ext uri="{FF2B5EF4-FFF2-40B4-BE49-F238E27FC236}">
                  <a16:creationId xmlns:a16="http://schemas.microsoft.com/office/drawing/2014/main" id="{8288F304-7DF7-42FB-BD6F-D575128A1DDE}"/>
                </a:ext>
              </a:extLst>
            </p:cNvPr>
            <p:cNvSpPr>
              <a:spLocks noChangeAspect="1"/>
            </p:cNvSpPr>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Oval 20">
              <a:extLst>
                <a:ext uri="{FF2B5EF4-FFF2-40B4-BE49-F238E27FC236}">
                  <a16:creationId xmlns:a16="http://schemas.microsoft.com/office/drawing/2014/main" id="{104835D9-7DE9-4DDD-A6C2-1C526822700A}"/>
                </a:ext>
              </a:extLst>
            </p:cNvPr>
            <p:cNvSpPr/>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5" name="Date Placeholder 4">
            <a:extLst>
              <a:ext uri="{FF2B5EF4-FFF2-40B4-BE49-F238E27FC236}">
                <a16:creationId xmlns:a16="http://schemas.microsoft.com/office/drawing/2014/main" id="{E57D2D6F-49E8-4217-A908-2D9E43583589}"/>
              </a:ext>
            </a:extLst>
          </p:cNvPr>
          <p:cNvSpPr>
            <a:spLocks noGrp="1"/>
          </p:cNvSpPr>
          <p:nvPr>
            <p:ph type="dt" sz="half" idx="10"/>
          </p:nvPr>
        </p:nvSpPr>
        <p:spPr/>
        <p:txBody>
          <a:bodyPr>
            <a:noAutofit/>
          </a:bodyPr>
          <a:lstStyle/>
          <a:p>
            <a:r>
              <a:rPr lang="en-US"/>
              <a:t>Tuesday, February 2, 20XX</a:t>
            </a:r>
          </a:p>
        </p:txBody>
      </p:sp>
      <p:sp>
        <p:nvSpPr>
          <p:cNvPr id="6" name="Footer Placeholder 5">
            <a:extLst>
              <a:ext uri="{FF2B5EF4-FFF2-40B4-BE49-F238E27FC236}">
                <a16:creationId xmlns:a16="http://schemas.microsoft.com/office/drawing/2014/main" id="{591C4440-6B8D-4A24-A807-8B1302A3DFAF}"/>
              </a:ext>
            </a:extLst>
          </p:cNvPr>
          <p:cNvSpPr>
            <a:spLocks noGrp="1"/>
          </p:cNvSpPr>
          <p:nvPr>
            <p:ph type="ftr" sz="quarter" idx="11"/>
          </p:nvPr>
        </p:nvSpPr>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17" name="Oval 16">
            <a:extLst>
              <a:ext uri="{FF2B5EF4-FFF2-40B4-BE49-F238E27FC236}">
                <a16:creationId xmlns:a16="http://schemas.microsoft.com/office/drawing/2014/main" id="{83C43C1C-00B3-40E0-B073-B8C56206D07D}"/>
              </a:ext>
              <a:ext uri="{C183D7F6-B498-43B3-948B-1728B52AA6E4}">
                <adec:decorative xmlns:adec="http://schemas.microsoft.com/office/drawing/2017/decorative" val="1"/>
              </a:ext>
            </a:extLst>
          </p:cNvPr>
          <p:cNvSpPr>
            <a:spLocks noChangeAspect="1"/>
          </p:cNvSpPr>
          <p:nvPr userDrawn="1"/>
        </p:nvSpPr>
        <p:spPr>
          <a:xfrm>
            <a:off x="5303845" y="5427212"/>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7273191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77394-0A20-4CF6-9066-CFC2C1C9D30F}"/>
              </a:ext>
            </a:extLst>
          </p:cNvPr>
          <p:cNvSpPr>
            <a:spLocks noGrp="1"/>
          </p:cNvSpPr>
          <p:nvPr>
            <p:ph type="ctrTitle"/>
          </p:nvPr>
        </p:nvSpPr>
        <p:spPr>
          <a:xfrm>
            <a:off x="3359149" y="389840"/>
            <a:ext cx="8281987" cy="2954655"/>
          </a:xfrm>
        </p:spPr>
        <p:txBody>
          <a:bodyPr anchor="t" anchorCtr="0">
            <a:noAutofit/>
          </a:bodyPr>
          <a:lstStyle>
            <a:lvl1pPr algn="l">
              <a:lnSpc>
                <a:spcPct val="100000"/>
              </a:lnSpc>
              <a:defRPr sz="6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F10971F-8922-4B23-9C80-0643D7E35026}"/>
              </a:ext>
            </a:extLst>
          </p:cNvPr>
          <p:cNvSpPr>
            <a:spLocks noGrp="1"/>
          </p:cNvSpPr>
          <p:nvPr>
            <p:ph type="subTitle" idx="1"/>
          </p:nvPr>
        </p:nvSpPr>
        <p:spPr>
          <a:xfrm>
            <a:off x="3359149" y="3536951"/>
            <a:ext cx="8281989" cy="2555874"/>
          </a:xfrm>
        </p:spPr>
        <p:txBody>
          <a:bodyPr>
            <a:noAutofit/>
          </a:bodyPr>
          <a:lstStyle>
            <a:lvl1pPr marL="0" indent="0" algn="l">
              <a:lnSpc>
                <a:spcPct val="100000"/>
              </a:lnSpc>
              <a:buNone/>
              <a:defRPr sz="2400">
                <a:solidFill>
                  <a:schemeClr val="tx1">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19" name="Freeform: Shape 18">
            <a:extLst>
              <a:ext uri="{FF2B5EF4-FFF2-40B4-BE49-F238E27FC236}">
                <a16:creationId xmlns:a16="http://schemas.microsoft.com/office/drawing/2014/main" id="{82184FF4-7029-4ED7-813A-192E60608764}"/>
              </a:ext>
            </a:extLst>
          </p:cNvPr>
          <p:cNvSpPr>
            <a:spLocks noChangeAspect="1"/>
          </p:cNvSpPr>
          <p:nvPr/>
        </p:nvSpPr>
        <p:spPr>
          <a:xfrm rot="2700000">
            <a:off x="612445" y="48188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34" name="Group 33">
            <a:extLst>
              <a:ext uri="{FF2B5EF4-FFF2-40B4-BE49-F238E27FC236}">
                <a16:creationId xmlns:a16="http://schemas.microsoft.com/office/drawing/2014/main" id="{79DE9FAB-6BBA-4CFE-B67D-77B47F01ECA4}"/>
              </a:ext>
            </a:extLst>
          </p:cNvPr>
          <p:cNvGrpSpPr/>
          <p:nvPr/>
        </p:nvGrpSpPr>
        <p:grpSpPr>
          <a:xfrm>
            <a:off x="1329952" y="4524379"/>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3412362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94729CA3-91C4-4A89-9448-A2F0E409177A}"/>
              </a:ext>
            </a:extLst>
          </p:cNvPr>
          <p:cNvSpPr>
            <a:spLocks noChangeAspect="1"/>
          </p:cNvSpPr>
          <p:nvPr/>
        </p:nvSpPr>
        <p:spPr>
          <a:xfrm>
            <a:off x="11069864" y="3333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3" name="Group 12">
            <a:extLst>
              <a:ext uri="{FF2B5EF4-FFF2-40B4-BE49-F238E27FC236}">
                <a16:creationId xmlns:a16="http://schemas.microsoft.com/office/drawing/2014/main" id="{168347B7-45FA-4A01-924D-DC385B720B3E}"/>
              </a:ext>
            </a:extLst>
          </p:cNvPr>
          <p:cNvGrpSpPr/>
          <p:nvPr/>
        </p:nvGrpSpPr>
        <p:grpSpPr>
          <a:xfrm>
            <a:off x="331786" y="5528198"/>
            <a:ext cx="631474" cy="667800"/>
            <a:chOff x="2994153" y="1378666"/>
            <a:chExt cx="631474" cy="667800"/>
          </a:xfrm>
        </p:grpSpPr>
        <p:sp>
          <p:nvSpPr>
            <p:cNvPr id="20" name="Freeform: Shape 19">
              <a:extLst>
                <a:ext uri="{FF2B5EF4-FFF2-40B4-BE49-F238E27FC236}">
                  <a16:creationId xmlns:a16="http://schemas.microsoft.com/office/drawing/2014/main" id="{31167DA1-25D1-4E60-A62E-42B6F56A96EC}"/>
                </a:ext>
              </a:extLst>
            </p:cNvPr>
            <p:cNvSpPr>
              <a:spLocks noChangeAspect="1"/>
            </p:cNvSpPr>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Oval 20">
              <a:extLst>
                <a:ext uri="{FF2B5EF4-FFF2-40B4-BE49-F238E27FC236}">
                  <a16:creationId xmlns:a16="http://schemas.microsoft.com/office/drawing/2014/main" id="{6B7B7215-A661-477E-91D0-CDBE5564D2B9}"/>
                </a:ext>
              </a:extLst>
            </p:cNvPr>
            <p:cNvSpPr/>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8978E540-142B-4A82-9C3F-E61BC190AEED}"/>
              </a:ext>
            </a:extLst>
          </p:cNvPr>
          <p:cNvSpPr>
            <a:spLocks noGrp="1"/>
          </p:cNvSpPr>
          <p:nvPr>
            <p:ph type="title"/>
          </p:nvPr>
        </p:nvSpPr>
        <p:spPr>
          <a:xfrm>
            <a:off x="550863" y="549275"/>
            <a:ext cx="11090274" cy="1332000"/>
          </a:xfrm>
        </p:spPr>
        <p:txBody>
          <a:bodyPr>
            <a:noAutofit/>
          </a:bodyPr>
          <a:lstStyle>
            <a:lvl1pPr>
              <a:lnSpc>
                <a:spcPct val="100000"/>
              </a:lnSpc>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C6BF36-D4F5-4363-B440-BDAE50BBD4B6}"/>
              </a:ext>
            </a:extLst>
          </p:cNvPr>
          <p:cNvSpPr>
            <a:spLocks noGrp="1"/>
          </p:cNvSpPr>
          <p:nvPr>
            <p:ph sz="half" idx="1"/>
          </p:nvPr>
        </p:nvSpPr>
        <p:spPr>
          <a:xfrm>
            <a:off x="550862" y="2097175"/>
            <a:ext cx="5435600" cy="399565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8362910-87AA-4E67-992D-8D4822FD89FE}"/>
              </a:ext>
            </a:extLst>
          </p:cNvPr>
          <p:cNvSpPr>
            <a:spLocks noGrp="1"/>
          </p:cNvSpPr>
          <p:nvPr>
            <p:ph sz="half" idx="2"/>
          </p:nvPr>
        </p:nvSpPr>
        <p:spPr>
          <a:xfrm>
            <a:off x="6205538" y="2097175"/>
            <a:ext cx="5435600" cy="399565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B99A8AF-0998-4613-B1D8-C14ECBFFDF67}"/>
              </a:ext>
            </a:extLst>
          </p:cNvPr>
          <p:cNvSpPr>
            <a:spLocks noGrp="1"/>
          </p:cNvSpPr>
          <p:nvPr>
            <p:ph type="dt" sz="half" idx="10"/>
          </p:nvPr>
        </p:nvSpPr>
        <p:spPr/>
        <p:txBody>
          <a:bodyPr>
            <a:noAutofit/>
          </a:bodyPr>
          <a:lstStyle/>
          <a:p>
            <a:r>
              <a:rPr lang="en-US"/>
              <a:t>Tuesday, February 2, 20XX</a:t>
            </a:r>
          </a:p>
        </p:txBody>
      </p:sp>
      <p:sp>
        <p:nvSpPr>
          <p:cNvPr id="6" name="Footer Placeholder 5">
            <a:extLst>
              <a:ext uri="{FF2B5EF4-FFF2-40B4-BE49-F238E27FC236}">
                <a16:creationId xmlns:a16="http://schemas.microsoft.com/office/drawing/2014/main" id="{66E44EAA-B8A9-4428-A9DF-1174DA940990}"/>
              </a:ext>
            </a:extLst>
          </p:cNvPr>
          <p:cNvSpPr>
            <a:spLocks noGrp="1"/>
          </p:cNvSpPr>
          <p:nvPr>
            <p:ph type="ftr" sz="quarter" idx="11"/>
          </p:nvPr>
        </p:nvSpPr>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617165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8583325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78B0BE9-88B0-4883-9BA9-CD594C400EC1}"/>
              </a:ext>
            </a:extLst>
          </p:cNvPr>
          <p:cNvGrpSpPr/>
          <p:nvPr/>
        </p:nvGrpSpPr>
        <p:grpSpPr>
          <a:xfrm>
            <a:off x="4949631" y="5111861"/>
            <a:ext cx="1262947" cy="1335600"/>
            <a:chOff x="2678417" y="2427951"/>
            <a:chExt cx="1262947" cy="1335600"/>
          </a:xfrm>
        </p:grpSpPr>
        <p:sp>
          <p:nvSpPr>
            <p:cNvPr id="11" name="Freeform: Shap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BF3FF76C-A012-4CDA-8AE7-E9413955716A}"/>
              </a:ext>
            </a:extLst>
          </p:cNvPr>
          <p:cNvSpPr>
            <a:spLocks noGrp="1"/>
          </p:cNvSpPr>
          <p:nvPr>
            <p:ph type="title"/>
          </p:nvPr>
        </p:nvSpPr>
        <p:spPr>
          <a:xfrm>
            <a:off x="550863" y="549275"/>
            <a:ext cx="11090275" cy="984885"/>
          </a:xfrm>
        </p:spPr>
        <p:txBody>
          <a:bodyPr anchor="t">
            <a:noAutofit/>
          </a:bodyPr>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1A4C80-DC38-4641-924F-90D6078CF592}"/>
              </a:ext>
            </a:extLst>
          </p:cNvPr>
          <p:cNvSpPr>
            <a:spLocks noGrp="1"/>
          </p:cNvSpPr>
          <p:nvPr>
            <p:ph idx="1"/>
          </p:nvPr>
        </p:nvSpPr>
        <p:spPr>
          <a:xfrm>
            <a:off x="4295775" y="1750060"/>
            <a:ext cx="7345362" cy="4342765"/>
          </a:xfrm>
        </p:spPr>
        <p:txBody>
          <a:bodyPr>
            <a:no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2C42771-D3A7-4072-85DC-B7C5E530E8AA}"/>
              </a:ext>
            </a:extLst>
          </p:cNvPr>
          <p:cNvSpPr>
            <a:spLocks noGrp="1"/>
          </p:cNvSpPr>
          <p:nvPr>
            <p:ph type="body" sz="half" idx="2"/>
          </p:nvPr>
        </p:nvSpPr>
        <p:spPr>
          <a:xfrm>
            <a:off x="550863" y="1750060"/>
            <a:ext cx="3565525" cy="4342765"/>
          </a:xfrm>
        </p:spPr>
        <p:txBody>
          <a:bodyPr>
            <a:no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47AB1-6EB5-4E2C-B4A7-42DC643E9FF9}"/>
              </a:ext>
            </a:extLst>
          </p:cNvPr>
          <p:cNvSpPr>
            <a:spLocks noGrp="1"/>
          </p:cNvSpPr>
          <p:nvPr>
            <p:ph type="dt" sz="half" idx="10"/>
          </p:nvPr>
        </p:nvSpPr>
        <p:spPr/>
        <p:txBody>
          <a:bodyPr>
            <a:noAutofit/>
          </a:bodyPr>
          <a:lstStyle/>
          <a:p>
            <a:r>
              <a:rPr lang="en-US"/>
              <a:t>Tuesday, February 2, 20XX</a:t>
            </a:r>
          </a:p>
        </p:txBody>
      </p:sp>
      <p:sp>
        <p:nvSpPr>
          <p:cNvPr id="6" name="Footer Placeholder 5">
            <a:extLst>
              <a:ext uri="{FF2B5EF4-FFF2-40B4-BE49-F238E27FC236}">
                <a16:creationId xmlns:a16="http://schemas.microsoft.com/office/drawing/2014/main" id="{5BA9D15F-B6ED-46E1-9840-0B625880EE4B}"/>
              </a:ext>
            </a:extLst>
          </p:cNvPr>
          <p:cNvSpPr>
            <a:spLocks noGrp="1"/>
          </p:cNvSpPr>
          <p:nvPr>
            <p:ph type="ftr" sz="quarter" idx="11"/>
          </p:nvPr>
        </p:nvSpPr>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983562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8302-E866-455D-8898-53623027543F}"/>
              </a:ext>
            </a:extLst>
          </p:cNvPr>
          <p:cNvSpPr>
            <a:spLocks noGrp="1"/>
          </p:cNvSpPr>
          <p:nvPr>
            <p:ph type="title"/>
          </p:nvPr>
        </p:nvSpPr>
        <p:spPr>
          <a:xfrm>
            <a:off x="550863" y="550800"/>
            <a:ext cx="11090275" cy="1333057"/>
          </a:xfrm>
          <a:prstGeom prst="rect">
            <a:avLst/>
          </a:prstGeom>
        </p:spPr>
        <p:txBody>
          <a:bodyPr vert="horz" wrap="square" lIns="0" tIns="0" rIns="0" bIns="0" rtlCol="0" anchor="t" anchorCtr="0">
            <a:noAutofit/>
          </a:body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BC94E72B-F0CF-4BC4-B509-A1C4508BE435}"/>
              </a:ext>
            </a:extLst>
          </p:cNvPr>
          <p:cNvSpPr>
            <a:spLocks noGrp="1"/>
          </p:cNvSpPr>
          <p:nvPr>
            <p:ph type="body" idx="1"/>
          </p:nvPr>
        </p:nvSpPr>
        <p:spPr>
          <a:xfrm>
            <a:off x="550863" y="2113862"/>
            <a:ext cx="11091600" cy="3978963"/>
          </a:xfrm>
          <a:prstGeom prst="rect">
            <a:avLst/>
          </a:prstGeom>
        </p:spPr>
        <p:txBody>
          <a:bodyPr vert="horz" wrap="square"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r>
              <a:rPr lang="en-US"/>
              <a:t>Tuesday, February 2, 20XX</a:t>
            </a:r>
            <a:endParaRPr lang="en-US" dirty="0"/>
          </a:p>
        </p:txBody>
      </p:sp>
      <p:sp>
        <p:nvSpPr>
          <p:cNvPr id="5" name="Footer Placeholder 4">
            <a:extLst>
              <a:ext uri="{FF2B5EF4-FFF2-40B4-BE49-F238E27FC236}">
                <a16:creationId xmlns:a16="http://schemas.microsoft.com/office/drawing/2014/main" id="{ACD5C3BE-317E-49E8-82B5-C8A7EC9C8A7E}"/>
              </a:ext>
            </a:extLst>
          </p:cNvPr>
          <p:cNvSpPr>
            <a:spLocks noGrp="1"/>
          </p:cNvSpPr>
          <p:nvPr>
            <p:ph type="ftr" sz="quarter" idx="3"/>
          </p:nvPr>
        </p:nvSpPr>
        <p:spPr>
          <a:xfrm>
            <a:off x="3359150" y="6507212"/>
            <a:ext cx="637921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r>
              <a:rPr lang="en-US"/>
              <a:t>Sample Footer Text</a:t>
            </a:r>
            <a:endParaRPr lang="en-US" dirty="0"/>
          </a:p>
        </p:txBody>
      </p:sp>
      <p:sp>
        <p:nvSpPr>
          <p:cNvPr id="6" name="Slide Number Placeholder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3" y="6507212"/>
            <a:ext cx="1692274" cy="153888"/>
          </a:xfrm>
          <a:prstGeom prst="rect">
            <a:avLst/>
          </a:prstGeom>
        </p:spPr>
        <p:txBody>
          <a:bodyPr vert="horz" wrap="square" lIns="0" tIns="0" rIns="0" bIns="0" rtlCol="0" anchor="ctr">
            <a:spAutoFit/>
          </a:bodyPr>
          <a:lstStyle>
            <a:lvl1pPr algn="r">
              <a:defRPr sz="1000">
                <a:solidFill>
                  <a:schemeClr val="tx1">
                    <a:lumMod val="65000"/>
                    <a:alpha val="80000"/>
                  </a:schemeClr>
                </a:solidFill>
              </a:defRPr>
            </a:lvl1pPr>
          </a:lstStyle>
          <a:p>
            <a:fld id="{DBA1B0FB-D917-4C8C-928F-313BD683BF39}" type="slidenum">
              <a:rPr lang="en-US" smtClean="0"/>
              <a:pPr/>
              <a:t>‹#›</a:t>
            </a:fld>
            <a:endParaRPr lang="en-US"/>
          </a:p>
        </p:txBody>
      </p:sp>
    </p:spTree>
    <p:extLst>
      <p:ext uri="{BB962C8B-B14F-4D97-AF65-F5344CB8AC3E}">
        <p14:creationId xmlns:p14="http://schemas.microsoft.com/office/powerpoint/2010/main" val="2521255718"/>
      </p:ext>
    </p:extLst>
  </p:cSld>
  <p:clrMap bg1="dk1" tx1="lt1" bg2="dk2" tx2="lt2" accent1="accent1" accent2="accent2" accent3="accent3" accent4="accent4" accent5="accent5" accent6="accent6" hlink="hlink" folHlink="folHlink"/>
  <p:sldLayoutIdLst>
    <p:sldLayoutId id="2147483699" r:id="rId1"/>
    <p:sldLayoutId id="2147483700" r:id="rId2"/>
    <p:sldLayoutId id="2147483733" r:id="rId3"/>
    <p:sldLayoutId id="2147483687" r:id="rId4"/>
    <p:sldLayoutId id="2147483734" r:id="rId5"/>
    <p:sldLayoutId id="2147483686" r:id="rId6"/>
    <p:sldLayoutId id="2147483696" r:id="rId7"/>
    <p:sldLayoutId id="2147483707" r:id="rId8"/>
    <p:sldLayoutId id="2147483689" r:id="rId9"/>
    <p:sldLayoutId id="2147483697" r:id="rId10"/>
    <p:sldLayoutId id="2147483731" r:id="rId11"/>
    <p:sldLayoutId id="2147483693" r:id="rId12"/>
    <p:sldLayoutId id="2147483685" r:id="rId13"/>
    <p:sldLayoutId id="2147483688" r:id="rId14"/>
    <p:sldLayoutId id="2147483691" r:id="rId15"/>
    <p:sldLayoutId id="2147483692" r:id="rId16"/>
  </p:sldLayoutIdLst>
  <p:hf hdr="0"/>
  <p:txStyles>
    <p:titleStyle>
      <a:lvl1pPr algn="l" defTabSz="914400" rtl="0" eaLnBrk="1" latinLnBrk="0" hangingPunct="1">
        <a:lnSpc>
          <a:spcPct val="90000"/>
        </a:lnSpc>
        <a:spcBef>
          <a:spcPct val="0"/>
        </a:spcBef>
        <a:buNone/>
        <a:defRPr lang="en-US" sz="4800" kern="1200" dirty="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0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2" pos="3840">
          <p15:clr>
            <a:srgbClr val="F26B43"/>
          </p15:clr>
        </p15:guide>
        <p15:guide id="33" orient="horz" pos="2160">
          <p15:clr>
            <a:srgbClr val="F26B43"/>
          </p15:clr>
        </p15:guide>
        <p15:guide id="34" pos="347">
          <p15:clr>
            <a:srgbClr val="F26B43"/>
          </p15:clr>
        </p15:guide>
        <p15:guide id="35" pos="7333">
          <p15:clr>
            <a:srgbClr val="F26B43"/>
          </p15:clr>
        </p15:guide>
        <p15:guide id="36" orient="horz" pos="346">
          <p15:clr>
            <a:srgbClr val="F26B43"/>
          </p15:clr>
        </p15:guide>
        <p15:guide id="37" orient="horz" pos="3974">
          <p15:clr>
            <a:srgbClr val="F26B43"/>
          </p15:clr>
        </p15:guide>
        <p15:guide id="38" pos="824">
          <p15:clr>
            <a:srgbClr val="A4A3A4"/>
          </p15:clr>
        </p15:guide>
        <p15:guide id="39" pos="937">
          <p15:clr>
            <a:srgbClr val="A4A3A4"/>
          </p15:clr>
        </p15:guide>
        <p15:guide id="40" pos="1413">
          <p15:clr>
            <a:srgbClr val="A4A3A4"/>
          </p15:clr>
        </p15:guide>
        <p15:guide id="41" pos="1527">
          <p15:clr>
            <a:srgbClr val="A4A3A4"/>
          </p15:clr>
        </p15:guide>
        <p15:guide id="42" pos="2003">
          <p15:clr>
            <a:srgbClr val="A4A3A4"/>
          </p15:clr>
        </p15:guide>
        <p15:guide id="43" pos="2116">
          <p15:clr>
            <a:srgbClr val="A4A3A4"/>
          </p15:clr>
        </p15:guide>
        <p15:guide id="44" pos="2593">
          <p15:clr>
            <a:srgbClr val="A4A3A4"/>
          </p15:clr>
        </p15:guide>
        <p15:guide id="45" pos="2706">
          <p15:clr>
            <a:srgbClr val="A4A3A4"/>
          </p15:clr>
        </p15:guide>
        <p15:guide id="46" pos="3182">
          <p15:clr>
            <a:srgbClr val="A4A3A4"/>
          </p15:clr>
        </p15:guide>
        <p15:guide id="47" pos="3318">
          <p15:clr>
            <a:srgbClr val="A4A3A4"/>
          </p15:clr>
        </p15:guide>
        <p15:guide id="48" pos="3772">
          <p15:clr>
            <a:srgbClr val="A4A3A4"/>
          </p15:clr>
        </p15:guide>
        <p15:guide id="49" pos="3908">
          <p15:clr>
            <a:srgbClr val="A4A3A4"/>
          </p15:clr>
        </p15:guide>
        <p15:guide id="50" pos="4362">
          <p15:clr>
            <a:srgbClr val="A4A3A4"/>
          </p15:clr>
        </p15:guide>
        <p15:guide id="51" pos="4498">
          <p15:clr>
            <a:srgbClr val="A4A3A4"/>
          </p15:clr>
        </p15:guide>
        <p15:guide id="52" pos="4951">
          <p15:clr>
            <a:srgbClr val="A4A3A4"/>
          </p15:clr>
        </p15:guide>
        <p15:guide id="53" pos="5087">
          <p15:clr>
            <a:srgbClr val="A4A3A4"/>
          </p15:clr>
        </p15:guide>
        <p15:guide id="54" pos="5541">
          <p15:clr>
            <a:srgbClr val="A4A3A4"/>
          </p15:clr>
        </p15:guide>
        <p15:guide id="55" pos="5677">
          <p15:clr>
            <a:srgbClr val="A4A3A4"/>
          </p15:clr>
        </p15:guide>
        <p15:guide id="56" pos="6153">
          <p15:clr>
            <a:srgbClr val="A4A3A4"/>
          </p15:clr>
        </p15:guide>
        <p15:guide id="57" pos="6267">
          <p15:clr>
            <a:srgbClr val="A4A3A4"/>
          </p15:clr>
        </p15:guide>
        <p15:guide id="58" pos="6743">
          <p15:clr>
            <a:srgbClr val="A4A3A4"/>
          </p15:clr>
        </p15:guide>
        <p15:guide id="59" pos="6856">
          <p15:clr>
            <a:srgbClr val="A4A3A4"/>
          </p15:clr>
        </p15:guide>
        <p15:guide id="60" orient="horz" pos="3838">
          <p15:clr>
            <a:srgbClr val="A4A3A4"/>
          </p15:clr>
        </p15:guide>
        <p15:guide id="61" orient="horz" pos="2092">
          <p15:clr>
            <a:srgbClr val="A4A3A4"/>
          </p15:clr>
        </p15:guide>
        <p15:guide id="62" orient="horz" pos="2228">
          <p15:clr>
            <a:srgbClr val="A4A3A4"/>
          </p15:clr>
        </p15:guide>
        <p15:guide id="63" orient="horz" pos="845">
          <p15:clr>
            <a:srgbClr val="A4A3A4"/>
          </p15:clr>
        </p15:guide>
        <p15:guide id="64" orient="horz" pos="958">
          <p15:clr>
            <a:srgbClr val="A4A3A4"/>
          </p15:clr>
        </p15:guide>
        <p15:guide id="65" orient="horz" pos="1480">
          <p15:clr>
            <a:srgbClr val="A4A3A4"/>
          </p15:clr>
        </p15:guide>
        <p15:guide id="66" orient="horz" pos="1593">
          <p15:clr>
            <a:srgbClr val="A4A3A4"/>
          </p15:clr>
        </p15:guide>
        <p15:guide id="67" orient="horz" pos="2727">
          <p15:clr>
            <a:srgbClr val="A4A3A4"/>
          </p15:clr>
        </p15:guide>
        <p15:guide id="68" orient="horz" pos="2840">
          <p15:clr>
            <a:srgbClr val="A4A3A4"/>
          </p15:clr>
        </p15:guide>
        <p15:guide id="69" orient="horz" pos="3339">
          <p15:clr>
            <a:srgbClr val="A4A3A4"/>
          </p15:clr>
        </p15:guide>
        <p15:guide id="70" orient="horz" pos="3475">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hyperlink" Target="https://www.marriott.com/about/culture-and-values/history.mi" TargetMode="External"/><Relationship Id="rId2" Type="http://schemas.openxmlformats.org/officeDocument/2006/relationships/hyperlink" Target="https://www.forbes.com/sites/shephyken/2022/07/17/customer-service-the-marriott-way/?sh=50a546397807" TargetMode="External"/><Relationship Id="rId1" Type="http://schemas.openxmlformats.org/officeDocument/2006/relationships/slideLayout" Target="../slideLayouts/slideLayout12.xml"/><Relationship Id="rId4" Type="http://schemas.openxmlformats.org/officeDocument/2006/relationships/hyperlink" Target="https://www.hotel-development.marriott.com/power-of-marriott"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9" name="Group 18">
            <a:extLst>
              <a:ext uri="{FF2B5EF4-FFF2-40B4-BE49-F238E27FC236}">
                <a16:creationId xmlns:a16="http://schemas.microsoft.com/office/drawing/2014/main" id="{3BDBC526-6DCD-4FF6-8395-D8C22E46E5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998" y="5334748"/>
            <a:ext cx="678135" cy="990000"/>
            <a:chOff x="10490969" y="1448827"/>
            <a:chExt cx="678135" cy="990000"/>
          </a:xfrm>
        </p:grpSpPr>
        <p:sp>
          <p:nvSpPr>
            <p:cNvPr id="30" name="Freeform: Shape 19">
              <a:extLst>
                <a:ext uri="{FF2B5EF4-FFF2-40B4-BE49-F238E27FC236}">
                  <a16:creationId xmlns:a16="http://schemas.microsoft.com/office/drawing/2014/main" id="{02ECB475-568C-47AC-B16D-2E202DEB2D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1" name="Oval 20">
              <a:extLst>
                <a:ext uri="{FF2B5EF4-FFF2-40B4-BE49-F238E27FC236}">
                  <a16:creationId xmlns:a16="http://schemas.microsoft.com/office/drawing/2014/main" id="{080D8764-525A-441E-B58F-068E82F09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2" name="Oval 21">
              <a:extLst>
                <a:ext uri="{FF2B5EF4-FFF2-40B4-BE49-F238E27FC236}">
                  <a16:creationId xmlns:a16="http://schemas.microsoft.com/office/drawing/2014/main" id="{11196109-6F2B-4738-B2FC-2CCC753AA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3" name="Freeform: Shape 22">
              <a:extLst>
                <a:ext uri="{FF2B5EF4-FFF2-40B4-BE49-F238E27FC236}">
                  <a16:creationId xmlns:a16="http://schemas.microsoft.com/office/drawing/2014/main" id="{F7E468C2-69B8-470B-85E3-801A3CB1D7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useBgFill="1">
        <p:nvSpPr>
          <p:cNvPr id="34" name="Rectangle 24">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6E938C-9D94-4B05-979A-D39FFC457291}"/>
              </a:ext>
            </a:extLst>
          </p:cNvPr>
          <p:cNvSpPr>
            <a:spLocks noGrp="1"/>
          </p:cNvSpPr>
          <p:nvPr>
            <p:ph type="ctrTitle"/>
          </p:nvPr>
        </p:nvSpPr>
        <p:spPr>
          <a:xfrm>
            <a:off x="550863" y="549275"/>
            <a:ext cx="4500562" cy="1562959"/>
          </a:xfrm>
        </p:spPr>
        <p:txBody>
          <a:bodyPr vert="horz" wrap="square" lIns="0" tIns="0" rIns="0" bIns="0" rtlCol="0" anchor="t" anchorCtr="0">
            <a:normAutofit/>
          </a:bodyPr>
          <a:lstStyle/>
          <a:p>
            <a:pPr>
              <a:lnSpc>
                <a:spcPct val="100000"/>
              </a:lnSpc>
            </a:pPr>
            <a:r>
              <a:rPr lang="en-US"/>
              <a:t>Marriott International</a:t>
            </a:r>
          </a:p>
        </p:txBody>
      </p:sp>
      <p:sp>
        <p:nvSpPr>
          <p:cNvPr id="3" name="Subtitle 2">
            <a:extLst>
              <a:ext uri="{FF2B5EF4-FFF2-40B4-BE49-F238E27FC236}">
                <a16:creationId xmlns:a16="http://schemas.microsoft.com/office/drawing/2014/main" id="{D9A11267-FC52-4990-8D98-010AFABA5544}"/>
              </a:ext>
            </a:extLst>
          </p:cNvPr>
          <p:cNvSpPr>
            <a:spLocks noGrp="1"/>
          </p:cNvSpPr>
          <p:nvPr>
            <p:ph type="body" sz="quarter" idx="14"/>
          </p:nvPr>
        </p:nvSpPr>
        <p:spPr>
          <a:xfrm>
            <a:off x="5267325" y="549275"/>
            <a:ext cx="6373813" cy="1562959"/>
          </a:xfrm>
        </p:spPr>
        <p:txBody>
          <a:bodyPr vert="horz" wrap="square" lIns="0" tIns="0" rIns="0" bIns="0" rtlCol="0" anchor="t">
            <a:normAutofit/>
          </a:bodyPr>
          <a:lstStyle/>
          <a:p>
            <a:pPr>
              <a:buFont typeface="Arial" panose="020B0604020202020204" pitchFamily="34" charset="0"/>
              <a:buChar char="•"/>
            </a:pPr>
            <a:r>
              <a:rPr lang="en-US" sz="1600"/>
              <a:t>JW MARRIOTT</a:t>
            </a:r>
          </a:p>
          <a:p>
            <a:pPr>
              <a:buFont typeface="Arial" panose="020B0604020202020204" pitchFamily="34" charset="0"/>
              <a:buChar char="•"/>
            </a:pPr>
            <a:endParaRPr lang="en-US" sz="1600"/>
          </a:p>
        </p:txBody>
      </p:sp>
      <p:pic>
        <p:nvPicPr>
          <p:cNvPr id="14" name="Picture Placeholder 13" descr="Data Points Digital background">
            <a:extLst>
              <a:ext uri="{FF2B5EF4-FFF2-40B4-BE49-F238E27FC236}">
                <a16:creationId xmlns:a16="http://schemas.microsoft.com/office/drawing/2014/main" id="{9A8AD548-922D-4E1D-B19C-5F6E808B8160}"/>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tretch/>
        </p:blipFill>
        <p:spPr>
          <a:xfrm>
            <a:off x="822686" y="2668363"/>
            <a:ext cx="3956915" cy="3640362"/>
          </a:xfrm>
          <a:custGeom>
            <a:avLst/>
            <a:gdLst/>
            <a:ahLst/>
            <a:cxnLst/>
            <a:rect l="l" t="t" r="r" b="b"/>
            <a:pathLst>
              <a:path w="5051426" h="3640362">
                <a:moveTo>
                  <a:pt x="0" y="0"/>
                </a:moveTo>
                <a:lnTo>
                  <a:pt x="5051426" y="0"/>
                </a:lnTo>
                <a:lnTo>
                  <a:pt x="5051426" y="3640362"/>
                </a:lnTo>
                <a:lnTo>
                  <a:pt x="0" y="3640362"/>
                </a:lnTo>
                <a:close/>
              </a:path>
            </a:pathLst>
          </a:custGeom>
        </p:spPr>
      </p:pic>
      <p:pic>
        <p:nvPicPr>
          <p:cNvPr id="4" name="Google Shape;153;p1">
            <a:extLst>
              <a:ext uri="{FF2B5EF4-FFF2-40B4-BE49-F238E27FC236}">
                <a16:creationId xmlns:a16="http://schemas.microsoft.com/office/drawing/2014/main" id="{31E02596-7A3A-2715-000C-BC0A5399075A}"/>
              </a:ext>
            </a:extLst>
          </p:cNvPr>
          <p:cNvPicPr preferRelativeResize="0"/>
          <p:nvPr/>
        </p:nvPicPr>
        <p:blipFill rotWithShape="1">
          <a:blip r:embed="rId4"/>
          <a:stretch/>
        </p:blipFill>
        <p:spPr>
          <a:xfrm>
            <a:off x="5267325" y="3184810"/>
            <a:ext cx="6373813" cy="2607468"/>
          </a:xfrm>
          <a:custGeom>
            <a:avLst/>
            <a:gdLst/>
            <a:ahLst/>
            <a:cxnLst/>
            <a:rect l="l" t="t" r="r" b="b"/>
            <a:pathLst>
              <a:path w="5051426" h="3640362">
                <a:moveTo>
                  <a:pt x="0" y="0"/>
                </a:moveTo>
                <a:lnTo>
                  <a:pt x="5051426" y="0"/>
                </a:lnTo>
                <a:lnTo>
                  <a:pt x="5051426" y="3640362"/>
                </a:lnTo>
                <a:lnTo>
                  <a:pt x="0" y="3640362"/>
                </a:lnTo>
                <a:close/>
              </a:path>
            </a:pathLst>
          </a:custGeom>
          <a:noFill/>
        </p:spPr>
      </p:pic>
      <p:sp>
        <p:nvSpPr>
          <p:cNvPr id="35" name="Rectangle 26">
            <a:extLst>
              <a:ext uri="{FF2B5EF4-FFF2-40B4-BE49-F238E27FC236}">
                <a16:creationId xmlns:a16="http://schemas.microsoft.com/office/drawing/2014/main" id="{34F32A54-C851-4ADC-B81A-DEE6F5A09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52814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6" name="Group 19">
            <a:extLst>
              <a:ext uri="{FF2B5EF4-FFF2-40B4-BE49-F238E27FC236}">
                <a16:creationId xmlns:a16="http://schemas.microsoft.com/office/drawing/2014/main" id="{3BDBC526-6DCD-4FF6-8395-D8C22E46E5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998" y="5334748"/>
            <a:ext cx="678135" cy="990000"/>
            <a:chOff x="10490969" y="1448827"/>
            <a:chExt cx="678135" cy="990000"/>
          </a:xfrm>
        </p:grpSpPr>
        <p:sp>
          <p:nvSpPr>
            <p:cNvPr id="37" name="Freeform: Shape 20">
              <a:extLst>
                <a:ext uri="{FF2B5EF4-FFF2-40B4-BE49-F238E27FC236}">
                  <a16:creationId xmlns:a16="http://schemas.microsoft.com/office/drawing/2014/main" id="{02ECB475-568C-47AC-B16D-2E202DEB2D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8" name="Oval 21">
              <a:extLst>
                <a:ext uri="{FF2B5EF4-FFF2-40B4-BE49-F238E27FC236}">
                  <a16:creationId xmlns:a16="http://schemas.microsoft.com/office/drawing/2014/main" id="{080D8764-525A-441E-B58F-068E82F09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9" name="Oval 22">
              <a:extLst>
                <a:ext uri="{FF2B5EF4-FFF2-40B4-BE49-F238E27FC236}">
                  <a16:creationId xmlns:a16="http://schemas.microsoft.com/office/drawing/2014/main" id="{11196109-6F2B-4738-B2FC-2CCC753AA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0" name="Freeform: Shape 23">
              <a:extLst>
                <a:ext uri="{FF2B5EF4-FFF2-40B4-BE49-F238E27FC236}">
                  <a16:creationId xmlns:a16="http://schemas.microsoft.com/office/drawing/2014/main" id="{F7E468C2-69B8-470B-85E3-801A3CB1D7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useBgFill="1">
        <p:nvSpPr>
          <p:cNvPr id="41" name="Rectangle 25">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46426E-F6F6-4A7C-9181-8C3090996261}"/>
              </a:ext>
            </a:extLst>
          </p:cNvPr>
          <p:cNvSpPr>
            <a:spLocks noGrp="1"/>
          </p:cNvSpPr>
          <p:nvPr>
            <p:ph type="title"/>
          </p:nvPr>
        </p:nvSpPr>
        <p:spPr>
          <a:xfrm>
            <a:off x="550863" y="549275"/>
            <a:ext cx="4500562" cy="1562959"/>
          </a:xfrm>
        </p:spPr>
        <p:txBody>
          <a:bodyPr vert="horz" wrap="square" lIns="0" tIns="0" rIns="0" bIns="0" rtlCol="0" anchor="t" anchorCtr="0">
            <a:normAutofit/>
          </a:bodyPr>
          <a:lstStyle/>
          <a:p>
            <a:pPr>
              <a:lnSpc>
                <a:spcPct val="100000"/>
              </a:lnSpc>
            </a:pPr>
            <a:r>
              <a:rPr lang="en-US"/>
              <a:t>Introduction</a:t>
            </a:r>
          </a:p>
        </p:txBody>
      </p:sp>
      <p:sp>
        <p:nvSpPr>
          <p:cNvPr id="3" name="Content Placeholder 2">
            <a:extLst>
              <a:ext uri="{FF2B5EF4-FFF2-40B4-BE49-F238E27FC236}">
                <a16:creationId xmlns:a16="http://schemas.microsoft.com/office/drawing/2014/main" id="{D3B60D6F-4D0F-4D33-B2A7-159C8583FF00}"/>
              </a:ext>
            </a:extLst>
          </p:cNvPr>
          <p:cNvSpPr>
            <a:spLocks noGrp="1"/>
          </p:cNvSpPr>
          <p:nvPr>
            <p:ph idx="1"/>
          </p:nvPr>
        </p:nvSpPr>
        <p:spPr>
          <a:xfrm>
            <a:off x="5267325" y="549275"/>
            <a:ext cx="6373813" cy="2202702"/>
          </a:xfrm>
        </p:spPr>
        <p:txBody>
          <a:bodyPr vert="horz" wrap="square" lIns="0" tIns="0" rIns="0" bIns="0" rtlCol="0" anchor="t">
            <a:normAutofit/>
          </a:bodyPr>
          <a:lstStyle/>
          <a:p>
            <a:pPr marL="342900" lvl="0">
              <a:lnSpc>
                <a:spcPct val="100000"/>
              </a:lnSpc>
              <a:spcBef>
                <a:spcPts val="0"/>
              </a:spcBef>
              <a:buSzPts val="1600"/>
              <a:buFont typeface="Arial" panose="020B0604020202020204" pitchFamily="34" charset="0"/>
              <a:buChar char="•"/>
            </a:pPr>
            <a:r>
              <a:rPr lang="en-US" sz="900" dirty="0"/>
              <a:t>Marriott International expanded and diversified its offers by acquiring hotels and resorts. </a:t>
            </a:r>
          </a:p>
          <a:p>
            <a:pPr marL="342900" lvl="0">
              <a:lnSpc>
                <a:spcPct val="100000"/>
              </a:lnSpc>
              <a:spcBef>
                <a:spcPts val="1000"/>
              </a:spcBef>
              <a:buSzPts val="1600"/>
              <a:buFont typeface="Arial" panose="020B0604020202020204" pitchFamily="34" charset="0"/>
              <a:buChar char="•"/>
            </a:pPr>
            <a:r>
              <a:rPr lang="en-US" sz="900" dirty="0"/>
              <a:t>Marriott began to grow abroad in the 1980s, adding hotels in Europe, Asia, and the Middle East (Marriott International, 2023a).</a:t>
            </a:r>
          </a:p>
          <a:p>
            <a:pPr marL="342900" lvl="0">
              <a:lnSpc>
                <a:spcPct val="100000"/>
              </a:lnSpc>
              <a:spcBef>
                <a:spcPts val="1000"/>
              </a:spcBef>
              <a:buSzPts val="1600"/>
              <a:buFont typeface="Arial" panose="020B0604020202020204" pitchFamily="34" charset="0"/>
              <a:buChar char="•"/>
            </a:pPr>
            <a:r>
              <a:rPr lang="en-US" sz="900" dirty="0"/>
              <a:t>Marriott International provides timeshare properties in addition to hotels.</a:t>
            </a:r>
          </a:p>
          <a:p>
            <a:pPr marL="342900" lvl="0">
              <a:lnSpc>
                <a:spcPct val="100000"/>
              </a:lnSpc>
              <a:spcBef>
                <a:spcPts val="1000"/>
              </a:spcBef>
              <a:buSzPts val="1600"/>
              <a:buFont typeface="Arial" panose="020B0604020202020204" pitchFamily="34" charset="0"/>
              <a:buChar char="•"/>
            </a:pPr>
            <a:r>
              <a:rPr lang="en-US" sz="900" dirty="0"/>
              <a:t>The brand we will explore in this presentation is JW Marriott, which is one of the most popular in Marriott International.</a:t>
            </a:r>
          </a:p>
          <a:p>
            <a:pPr>
              <a:lnSpc>
                <a:spcPct val="100000"/>
              </a:lnSpc>
              <a:buFont typeface="Arial" panose="020B0604020202020204" pitchFamily="34" charset="0"/>
              <a:buChar char="•"/>
            </a:pPr>
            <a:endParaRPr lang="en-US" sz="900" dirty="0"/>
          </a:p>
        </p:txBody>
      </p:sp>
      <p:pic>
        <p:nvPicPr>
          <p:cNvPr id="6" name="Google Shape;161;p2">
            <a:extLst>
              <a:ext uri="{FF2B5EF4-FFF2-40B4-BE49-F238E27FC236}">
                <a16:creationId xmlns:a16="http://schemas.microsoft.com/office/drawing/2014/main" id="{B0B4A433-0621-6891-74FF-5BEC3CA60BAA}"/>
              </a:ext>
            </a:extLst>
          </p:cNvPr>
          <p:cNvPicPr preferRelativeResize="0">
            <a:picLocks noGrp="1"/>
          </p:cNvPicPr>
          <p:nvPr>
            <p:ph type="pic" sz="quarter" idx="13"/>
          </p:nvPr>
        </p:nvPicPr>
        <p:blipFill rotWithShape="1">
          <a:blip r:embed="rId2"/>
          <a:srcRect l="21253" r="21253"/>
          <a:stretch/>
        </p:blipFill>
        <p:spPr>
          <a:xfrm>
            <a:off x="4295774" y="2751977"/>
            <a:ext cx="3565527" cy="3563886"/>
          </a:xfrm>
          <a:custGeom>
            <a:avLst/>
            <a:gdLst/>
            <a:ahLst/>
            <a:cxnLst/>
            <a:rect l="l" t="t" r="r" b="b"/>
            <a:pathLst>
              <a:path w="4064400" h="3647503">
                <a:moveTo>
                  <a:pt x="0" y="0"/>
                </a:moveTo>
                <a:lnTo>
                  <a:pt x="4064400" y="0"/>
                </a:lnTo>
                <a:lnTo>
                  <a:pt x="4064400" y="3647503"/>
                </a:lnTo>
                <a:lnTo>
                  <a:pt x="0" y="3647503"/>
                </a:lnTo>
                <a:close/>
              </a:path>
            </a:pathLst>
          </a:custGeom>
          <a:noFill/>
        </p:spPr>
      </p:pic>
      <p:sp>
        <p:nvSpPr>
          <p:cNvPr id="15" name="Slide Number Placeholder 14">
            <a:extLst>
              <a:ext uri="{FF2B5EF4-FFF2-40B4-BE49-F238E27FC236}">
                <a16:creationId xmlns:a16="http://schemas.microsoft.com/office/drawing/2014/main" id="{3B199C97-F175-437D-8311-DB662925C063}"/>
              </a:ext>
            </a:extLst>
          </p:cNvPr>
          <p:cNvSpPr>
            <a:spLocks noGrp="1"/>
          </p:cNvSpPr>
          <p:nvPr>
            <p:ph type="sldNum" sz="quarter" idx="12"/>
          </p:nvPr>
        </p:nvSpPr>
        <p:spPr>
          <a:xfrm>
            <a:off x="9948863" y="6507212"/>
            <a:ext cx="1692274" cy="153888"/>
          </a:xfrm>
        </p:spPr>
        <p:txBody>
          <a:bodyPr vert="horz" wrap="square" lIns="0" tIns="0" rIns="0" bIns="0" rtlCol="0" anchor="ctr">
            <a:normAutofit/>
          </a:bodyPr>
          <a:lstStyle/>
          <a:p>
            <a:pPr>
              <a:spcAft>
                <a:spcPts val="600"/>
              </a:spcAft>
            </a:pPr>
            <a:fld id="{DBA1B0FB-D917-4C8C-928F-313BD683BF39}" type="slidenum">
              <a:rPr lang="en-US" smtClean="0">
                <a:solidFill>
                  <a:schemeClr val="tx1">
                    <a:alpha val="80000"/>
                  </a:schemeClr>
                </a:solidFill>
              </a:rPr>
              <a:pPr>
                <a:spcAft>
                  <a:spcPts val="600"/>
                </a:spcAft>
              </a:pPr>
              <a:t>2</a:t>
            </a:fld>
            <a:endParaRPr lang="en-US">
              <a:solidFill>
                <a:schemeClr val="tx1">
                  <a:alpha val="80000"/>
                </a:schemeClr>
              </a:solidFill>
            </a:endParaRPr>
          </a:p>
        </p:txBody>
      </p:sp>
    </p:spTree>
    <p:extLst>
      <p:ext uri="{BB962C8B-B14F-4D97-AF65-F5344CB8AC3E}">
        <p14:creationId xmlns:p14="http://schemas.microsoft.com/office/powerpoint/2010/main" val="23132348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23418ADF-358F-4647-A511-FCFFEDA83429}"/>
              </a:ext>
            </a:extLst>
          </p:cNvPr>
          <p:cNvSpPr>
            <a:spLocks noGrp="1"/>
          </p:cNvSpPr>
          <p:nvPr>
            <p:ph type="title"/>
          </p:nvPr>
        </p:nvSpPr>
        <p:spPr>
          <a:xfrm>
            <a:off x="550863" y="4507200"/>
            <a:ext cx="4500562" cy="1562959"/>
          </a:xfrm>
        </p:spPr>
        <p:txBody>
          <a:bodyPr/>
          <a:lstStyle/>
          <a:p>
            <a:r>
              <a:rPr lang="en-US" sz="4000" dirty="0"/>
              <a:t>Background of JW Marriott </a:t>
            </a:r>
          </a:p>
        </p:txBody>
      </p:sp>
      <p:pic>
        <p:nvPicPr>
          <p:cNvPr id="18" name="Picture Placeholder 17" descr="A group of people sitting at a table">
            <a:extLst>
              <a:ext uri="{FF2B5EF4-FFF2-40B4-BE49-F238E27FC236}">
                <a16:creationId xmlns:a16="http://schemas.microsoft.com/office/drawing/2014/main" id="{E2536017-F539-430C-A901-70AB81CA612A}"/>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t="42" b="42"/>
          <a:stretch/>
        </p:blipFill>
        <p:spPr>
          <a:xfrm>
            <a:off x="0" y="0"/>
            <a:ext cx="3976382" cy="3776472"/>
          </a:xfrm>
        </p:spPr>
      </p:pic>
      <p:sp>
        <p:nvSpPr>
          <p:cNvPr id="6" name="Slide Number Placeholder 5">
            <a:extLst>
              <a:ext uri="{FF2B5EF4-FFF2-40B4-BE49-F238E27FC236}">
                <a16:creationId xmlns:a16="http://schemas.microsoft.com/office/drawing/2014/main" id="{9ED907F8-C614-4D59-A03F-BF9CD5E35703}"/>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3</a:t>
            </a:fld>
            <a:endParaRPr lang="en-US"/>
          </a:p>
        </p:txBody>
      </p:sp>
      <p:sp>
        <p:nvSpPr>
          <p:cNvPr id="12" name="Content Placeholder 11">
            <a:extLst>
              <a:ext uri="{FF2B5EF4-FFF2-40B4-BE49-F238E27FC236}">
                <a16:creationId xmlns:a16="http://schemas.microsoft.com/office/drawing/2014/main" id="{E5127060-CDBF-435F-9009-A5451CCE305D}"/>
              </a:ext>
            </a:extLst>
          </p:cNvPr>
          <p:cNvSpPr>
            <a:spLocks noGrp="1"/>
          </p:cNvSpPr>
          <p:nvPr>
            <p:ph sz="quarter" idx="15"/>
          </p:nvPr>
        </p:nvSpPr>
        <p:spPr>
          <a:xfrm>
            <a:off x="5262563" y="4508500"/>
            <a:ext cx="6221412" cy="1563688"/>
          </a:xfrm>
          <a:noFill/>
        </p:spPr>
        <p:txBody>
          <a:bodyPr>
            <a:normAutofit fontScale="47500" lnSpcReduction="20000"/>
          </a:bodyPr>
          <a:lstStyle/>
          <a:p>
            <a:pPr marL="342900" lvl="0" indent="-342900" algn="l" rtl="0">
              <a:spcBef>
                <a:spcPts val="0"/>
              </a:spcBef>
              <a:spcAft>
                <a:spcPts val="0"/>
              </a:spcAft>
              <a:buSzPts val="1600"/>
              <a:buChar char="►"/>
            </a:pPr>
            <a:r>
              <a:rPr lang="en-GB" sz="2900" dirty="0"/>
              <a:t>JW Marriott is a luxury hotel brand within the Marriott International family. J. Willard Marriott, the founder and his son, J.W. "Bill" Marriott Jr., who served as CEO of the corporation inspired the brand's name (Coulson-Thomas, 2022).</a:t>
            </a:r>
          </a:p>
          <a:p>
            <a:pPr marL="342900" lvl="0" indent="-342900" algn="l" rtl="0">
              <a:spcBef>
                <a:spcPts val="1000"/>
              </a:spcBef>
              <a:spcAft>
                <a:spcPts val="0"/>
              </a:spcAft>
              <a:buSzPts val="1600"/>
              <a:buChar char="►"/>
            </a:pPr>
            <a:r>
              <a:rPr lang="en-GB" sz="2900" dirty="0"/>
              <a:t>In 1984, the brand debuted in Washington, D.C. (</a:t>
            </a:r>
            <a:r>
              <a:rPr lang="en-GB" sz="2900" dirty="0">
                <a:solidFill>
                  <a:schemeClr val="bg1"/>
                </a:solidFill>
              </a:rPr>
              <a:t>Marriott International, 2023a).</a:t>
            </a:r>
          </a:p>
          <a:p>
            <a:pPr marL="342900" lvl="0" indent="-342900" algn="l" rtl="0">
              <a:spcBef>
                <a:spcPts val="1000"/>
              </a:spcBef>
              <a:spcAft>
                <a:spcPts val="0"/>
              </a:spcAft>
              <a:buSzPts val="1600"/>
              <a:buChar char="►"/>
            </a:pPr>
            <a:r>
              <a:rPr lang="en-GB" sz="2900" dirty="0"/>
              <a:t>The brand has since grown to encompass over 100 properties in over 30 countries. </a:t>
            </a:r>
          </a:p>
          <a:p>
            <a:endParaRPr lang="en-US" dirty="0"/>
          </a:p>
        </p:txBody>
      </p:sp>
      <p:pic>
        <p:nvPicPr>
          <p:cNvPr id="13" name="Google Shape;169;p3">
            <a:extLst>
              <a:ext uri="{FF2B5EF4-FFF2-40B4-BE49-F238E27FC236}">
                <a16:creationId xmlns:a16="http://schemas.microsoft.com/office/drawing/2014/main" id="{4F881602-7CBC-13E9-A681-98420DDD1D13}"/>
              </a:ext>
            </a:extLst>
          </p:cNvPr>
          <p:cNvPicPr preferRelativeResize="0">
            <a:picLocks noGrp="1"/>
          </p:cNvPicPr>
          <p:nvPr>
            <p:ph type="pic" sz="quarter" idx="16"/>
          </p:nvPr>
        </p:nvPicPr>
        <p:blipFill rotWithShape="1">
          <a:blip r:embed="rId4">
            <a:alphaModFix/>
          </a:blip>
          <a:srcRect l="29132" r="29132"/>
          <a:stretch/>
        </p:blipFill>
        <p:spPr>
          <a:xfrm>
            <a:off x="8215618" y="0"/>
            <a:ext cx="3976382" cy="3776663"/>
          </a:xfrm>
          <a:prstGeom prst="rect">
            <a:avLst/>
          </a:prstGeom>
          <a:noFill/>
          <a:ln>
            <a:noFill/>
          </a:ln>
        </p:spPr>
      </p:pic>
    </p:spTree>
    <p:extLst>
      <p:ext uri="{BB962C8B-B14F-4D97-AF65-F5344CB8AC3E}">
        <p14:creationId xmlns:p14="http://schemas.microsoft.com/office/powerpoint/2010/main" val="21588865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4" name="Freeform: Shape 33">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6" name="Oval 35">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40" name="Group 39">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41" name="Freeform: Shape 40">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3" name="Oval 42">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4" name="Oval 43">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46" name="Rectangle 45">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Placeholder 7" descr="Data Points Digital background">
            <a:extLst>
              <a:ext uri="{FF2B5EF4-FFF2-40B4-BE49-F238E27FC236}">
                <a16:creationId xmlns:a16="http://schemas.microsoft.com/office/drawing/2014/main" id="{5FED7C55-F545-49A1-90FD-D853A25AB453}"/>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a:stretch>
            <a:fillRect/>
          </a:stretch>
        </p:blipFill>
        <p:spPr/>
      </p:pic>
      <p:sp>
        <p:nvSpPr>
          <p:cNvPr id="48" name="Rectangle 47">
            <a:extLst>
              <a:ext uri="{FF2B5EF4-FFF2-40B4-BE49-F238E27FC236}">
                <a16:creationId xmlns:a16="http://schemas.microsoft.com/office/drawing/2014/main" id="{3C64A91D-E535-4C24-A0E3-96A3810E3F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26FC4867-BA3E-4F8E-AB23-684F34DF3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4">
            <a:extLst>
              <a:ext uri="{FF2B5EF4-FFF2-40B4-BE49-F238E27FC236}">
                <a16:creationId xmlns:a16="http://schemas.microsoft.com/office/drawing/2014/main" id="{40F1DF5B-353A-4270-8C10-6A1509441174}"/>
              </a:ext>
            </a:extLst>
          </p:cNvPr>
          <p:cNvSpPr>
            <a:spLocks noGrp="1"/>
          </p:cNvSpPr>
          <p:nvPr>
            <p:ph type="ctrTitle"/>
          </p:nvPr>
        </p:nvSpPr>
        <p:spPr>
          <a:xfrm>
            <a:off x="550864" y="549275"/>
            <a:ext cx="4281196" cy="2385416"/>
          </a:xfrm>
        </p:spPr>
        <p:txBody>
          <a:bodyPr vert="horz" wrap="square" lIns="0" tIns="0" rIns="0" bIns="0" rtlCol="0" anchor="b" anchorCtr="0">
            <a:normAutofit/>
          </a:bodyPr>
          <a:lstStyle/>
          <a:p>
            <a:pPr>
              <a:lnSpc>
                <a:spcPct val="100000"/>
              </a:lnSpc>
            </a:pPr>
            <a:r>
              <a:rPr lang="en-US" dirty="0"/>
              <a:t>Main Consumers</a:t>
            </a:r>
            <a:endParaRPr lang="en-US" sz="6400" kern="1200" dirty="0">
              <a:solidFill>
                <a:schemeClr val="tx1"/>
              </a:solidFill>
              <a:latin typeface="+mj-lt"/>
              <a:ea typeface="+mj-ea"/>
              <a:cs typeface="+mj-cs"/>
            </a:endParaRPr>
          </a:p>
        </p:txBody>
      </p:sp>
      <p:sp>
        <p:nvSpPr>
          <p:cNvPr id="16" name="Subtitle 15">
            <a:extLst>
              <a:ext uri="{FF2B5EF4-FFF2-40B4-BE49-F238E27FC236}">
                <a16:creationId xmlns:a16="http://schemas.microsoft.com/office/drawing/2014/main" id="{4BDCF583-1D5D-4235-97C2-39272B80A0B1}"/>
              </a:ext>
            </a:extLst>
          </p:cNvPr>
          <p:cNvSpPr>
            <a:spLocks noGrp="1"/>
          </p:cNvSpPr>
          <p:nvPr>
            <p:ph type="subTitle" idx="1"/>
          </p:nvPr>
        </p:nvSpPr>
        <p:spPr>
          <a:xfrm>
            <a:off x="550863" y="3827610"/>
            <a:ext cx="5437187" cy="2265216"/>
          </a:xfrm>
        </p:spPr>
        <p:txBody>
          <a:bodyPr vert="horz" wrap="square" lIns="0" tIns="0" rIns="0" bIns="0" rtlCol="0">
            <a:normAutofit fontScale="70000" lnSpcReduction="20000"/>
          </a:bodyPr>
          <a:lstStyle/>
          <a:p>
            <a:pPr marL="342900" lvl="0" indent="-342900" algn="l" rtl="0">
              <a:spcBef>
                <a:spcPts val="0"/>
              </a:spcBef>
              <a:spcAft>
                <a:spcPts val="0"/>
              </a:spcAft>
              <a:buSzPts val="1600"/>
              <a:buChar char="►"/>
            </a:pPr>
            <a:r>
              <a:rPr lang="en-GB" dirty="0"/>
              <a:t>JW Marriott's primary customers are rich and discriminating travellers looking for a luxury and personalised hotel experience.</a:t>
            </a:r>
          </a:p>
          <a:p>
            <a:pPr marL="342900" lvl="0" indent="-342900" algn="l" rtl="0">
              <a:spcBef>
                <a:spcPts val="1000"/>
              </a:spcBef>
              <a:spcAft>
                <a:spcPts val="0"/>
              </a:spcAft>
              <a:buSzPts val="1600"/>
              <a:buChar char="►"/>
            </a:pPr>
            <a:r>
              <a:rPr lang="en-GB" dirty="0"/>
              <a:t> JW Marriott hotels are often located in premium places such as major cities, resort areas, and cultural centres (Halim, 2022) .</a:t>
            </a:r>
          </a:p>
          <a:p>
            <a:pPr marL="342900" lvl="0" indent="-342900" algn="l" rtl="0">
              <a:spcBef>
                <a:spcPts val="1000"/>
              </a:spcBef>
              <a:spcAft>
                <a:spcPts val="0"/>
              </a:spcAft>
              <a:buSzPts val="1600"/>
              <a:buChar char="►"/>
            </a:pPr>
            <a:r>
              <a:rPr lang="en-GB" dirty="0"/>
              <a:t>They provide a variety of facilities and services tailored to meet the demands of sophisticated travellers.</a:t>
            </a:r>
          </a:p>
        </p:txBody>
      </p:sp>
      <p:sp>
        <p:nvSpPr>
          <p:cNvPr id="2" name="Date Placeholder 1">
            <a:extLst>
              <a:ext uri="{FF2B5EF4-FFF2-40B4-BE49-F238E27FC236}">
                <a16:creationId xmlns:a16="http://schemas.microsoft.com/office/drawing/2014/main" id="{2910D835-B454-4270-BB35-86A187307E6F}"/>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7F7F653B-90B5-4F47-A33F-93DCB2EF68C2}"/>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1E7D98D-6710-41D2-B258-E1A1059D29F8}"/>
              </a:ext>
            </a:extLst>
          </p:cNvPr>
          <p:cNvSpPr>
            <a:spLocks noGrp="1"/>
          </p:cNvSpPr>
          <p:nvPr>
            <p:ph type="sldNum" sz="quarter" idx="12"/>
          </p:nvPr>
        </p:nvSpPr>
        <p:spPr/>
        <p:txBody>
          <a:bodyPr/>
          <a:lstStyle/>
          <a:p>
            <a:fld id="{DBA1B0FB-D917-4C8C-928F-313BD683BF39}" type="slidenum">
              <a:rPr lang="en-US" smtClean="0"/>
              <a:t>4</a:t>
            </a:fld>
            <a:endParaRPr lang="en-US"/>
          </a:p>
        </p:txBody>
      </p:sp>
      <p:pic>
        <p:nvPicPr>
          <p:cNvPr id="5" name="Google Shape;177;p4">
            <a:extLst>
              <a:ext uri="{FF2B5EF4-FFF2-40B4-BE49-F238E27FC236}">
                <a16:creationId xmlns:a16="http://schemas.microsoft.com/office/drawing/2014/main" id="{84B7144D-D3B8-BF75-EF4E-A03C4AEB3D1D}"/>
              </a:ext>
            </a:extLst>
          </p:cNvPr>
          <p:cNvPicPr preferRelativeResize="0"/>
          <p:nvPr/>
        </p:nvPicPr>
        <p:blipFill rotWithShape="1">
          <a:blip r:embed="rId4">
            <a:alphaModFix/>
          </a:blip>
          <a:srcRect/>
          <a:stretch/>
        </p:blipFill>
        <p:spPr>
          <a:xfrm>
            <a:off x="7809912" y="2052917"/>
            <a:ext cx="3278775" cy="3560091"/>
          </a:xfrm>
          <a:prstGeom prst="rect">
            <a:avLst/>
          </a:prstGeom>
          <a:noFill/>
          <a:ln>
            <a:noFill/>
          </a:ln>
        </p:spPr>
      </p:pic>
    </p:spTree>
    <p:extLst>
      <p:ext uri="{BB962C8B-B14F-4D97-AF65-F5344CB8AC3E}">
        <p14:creationId xmlns:p14="http://schemas.microsoft.com/office/powerpoint/2010/main" val="560021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3E174092-82D3-44E0-8948-4096232ED0A7}"/>
              </a:ext>
            </a:extLst>
          </p:cNvPr>
          <p:cNvSpPr>
            <a:spLocks noGrp="1"/>
          </p:cNvSpPr>
          <p:nvPr>
            <p:ph type="title"/>
          </p:nvPr>
        </p:nvSpPr>
        <p:spPr>
          <a:xfrm>
            <a:off x="550862" y="580363"/>
            <a:ext cx="6379210" cy="1333057"/>
          </a:xfrm>
        </p:spPr>
        <p:txBody>
          <a:bodyPr wrap="square" anchor="t">
            <a:normAutofit/>
          </a:bodyPr>
          <a:lstStyle/>
          <a:p>
            <a:r>
              <a:rPr lang="en-US" dirty="0"/>
              <a:t>Main Consumers</a:t>
            </a:r>
          </a:p>
        </p:txBody>
      </p:sp>
      <p:pic>
        <p:nvPicPr>
          <p:cNvPr id="8" name="Google Shape;185;p5">
            <a:extLst>
              <a:ext uri="{FF2B5EF4-FFF2-40B4-BE49-F238E27FC236}">
                <a16:creationId xmlns:a16="http://schemas.microsoft.com/office/drawing/2014/main" id="{25509882-CE46-D442-F763-67498D7A8A5E}"/>
              </a:ext>
            </a:extLst>
          </p:cNvPr>
          <p:cNvPicPr preferRelativeResize="0"/>
          <p:nvPr/>
        </p:nvPicPr>
        <p:blipFill rotWithShape="1">
          <a:blip r:embed="rId2"/>
          <a:stretch/>
        </p:blipFill>
        <p:spPr>
          <a:xfrm>
            <a:off x="550863" y="3106608"/>
            <a:ext cx="5773738" cy="2627569"/>
          </a:xfrm>
          <a:custGeom>
            <a:avLst/>
            <a:gdLst/>
            <a:ahLst/>
            <a:cxnLst/>
            <a:rect l="l" t="t" r="r" b="b"/>
            <a:pathLst>
              <a:path w="5773738" h="3779838">
                <a:moveTo>
                  <a:pt x="0" y="0"/>
                </a:moveTo>
                <a:lnTo>
                  <a:pt x="5773738" y="0"/>
                </a:lnTo>
                <a:lnTo>
                  <a:pt x="5773738" y="3779838"/>
                </a:lnTo>
                <a:lnTo>
                  <a:pt x="0" y="3779838"/>
                </a:lnTo>
                <a:close/>
              </a:path>
            </a:pathLst>
          </a:custGeom>
          <a:noFill/>
        </p:spPr>
      </p:pic>
      <p:grpSp>
        <p:nvGrpSpPr>
          <p:cNvPr id="15" name="Group 14">
            <a:extLst>
              <a:ext uri="{FF2B5EF4-FFF2-40B4-BE49-F238E27FC236}">
                <a16:creationId xmlns:a16="http://schemas.microsoft.com/office/drawing/2014/main" id="{5A492954-D4E6-4FAF-94AC-292DFFFDC50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23202" y="2017837"/>
            <a:ext cx="671610" cy="631474"/>
            <a:chOff x="8371777" y="4172213"/>
            <a:chExt cx="671610" cy="631474"/>
          </a:xfrm>
        </p:grpSpPr>
        <p:sp>
          <p:nvSpPr>
            <p:cNvPr id="16" name="Freeform: Shape 15">
              <a:extLst>
                <a:ext uri="{FF2B5EF4-FFF2-40B4-BE49-F238E27FC236}">
                  <a16:creationId xmlns:a16="http://schemas.microsoft.com/office/drawing/2014/main" id="{E2CFA88C-A736-419D-B7B6-6B912BB4548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a:off x="8371777" y="4172213"/>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gs>
                <a:gs pos="30000">
                  <a:schemeClr val="bg2"/>
                </a:gs>
                <a:gs pos="40000">
                  <a:schemeClr val="bg2">
                    <a:lumMod val="90000"/>
                    <a:lumOff val="10000"/>
                  </a:schemeClr>
                </a:gs>
                <a:gs pos="100000">
                  <a:schemeClr val="bg2"/>
                </a:gs>
              </a:gsLst>
              <a:lin ang="10200000" scaled="0"/>
            </a:gradFill>
            <a:ln>
              <a:noFill/>
            </a:ln>
            <a:effectLst>
              <a:innerShdw blurRad="127000" dist="50800" dir="4200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Oval 16">
              <a:extLst>
                <a:ext uri="{FF2B5EF4-FFF2-40B4-BE49-F238E27FC236}">
                  <a16:creationId xmlns:a16="http://schemas.microsoft.com/office/drawing/2014/main" id="{55E877B2-A66B-45DC-892C-B19FB81718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8638387" y="4349560"/>
              <a:ext cx="270000" cy="540000"/>
            </a:xfrm>
            <a:prstGeom prst="ellipse">
              <a:avLst/>
            </a:prstGeom>
            <a:gradFill>
              <a:gsLst>
                <a:gs pos="100000">
                  <a:schemeClr val="bg2"/>
                </a:gs>
                <a:gs pos="0">
                  <a:schemeClr val="bg2">
                    <a:lumMod val="75000"/>
                    <a:lumOff val="25000"/>
                  </a:schemeClr>
                </a:gs>
              </a:gsLst>
              <a:lin ang="16200000" scaled="0"/>
            </a:gradFill>
            <a:ln>
              <a:noFill/>
            </a:ln>
            <a:effectLst>
              <a:innerShdw blurRad="1270000" dist="2540000">
                <a:schemeClr val="bg2">
                  <a:alpha val="8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3" name="Content Placeholder 2">
            <a:extLst>
              <a:ext uri="{FF2B5EF4-FFF2-40B4-BE49-F238E27FC236}">
                <a16:creationId xmlns:a16="http://schemas.microsoft.com/office/drawing/2014/main" id="{85A81928-2F53-7940-D4F2-BFA6B4B4E04D}"/>
              </a:ext>
            </a:extLst>
          </p:cNvPr>
          <p:cNvSpPr>
            <a:spLocks noGrp="1"/>
          </p:cNvSpPr>
          <p:nvPr>
            <p:ph idx="1"/>
          </p:nvPr>
        </p:nvSpPr>
        <p:spPr>
          <a:xfrm>
            <a:off x="7140575" y="1520825"/>
            <a:ext cx="4500562" cy="2808288"/>
          </a:xfrm>
        </p:spPr>
        <p:txBody>
          <a:bodyPr anchor="t">
            <a:normAutofit/>
          </a:bodyPr>
          <a:lstStyle/>
          <a:p>
            <a:pPr marL="342900" lvl="0" indent="-342900" rtl="0">
              <a:lnSpc>
                <a:spcPct val="100000"/>
              </a:lnSpc>
              <a:spcBef>
                <a:spcPts val="0"/>
              </a:spcBef>
              <a:spcAft>
                <a:spcPts val="0"/>
              </a:spcAft>
              <a:buSzPts val="1600"/>
              <a:buChar char="►"/>
            </a:pPr>
            <a:r>
              <a:rPr lang="en-GB" sz="1400"/>
              <a:t>The JW Marriott brand is known for its sophisticated and elegant ambience.</a:t>
            </a:r>
          </a:p>
          <a:p>
            <a:pPr marL="342900" lvl="0" indent="-342900" rtl="0">
              <a:lnSpc>
                <a:spcPct val="100000"/>
              </a:lnSpc>
              <a:spcBef>
                <a:spcPts val="1000"/>
              </a:spcBef>
              <a:spcAft>
                <a:spcPts val="0"/>
              </a:spcAft>
              <a:buSzPts val="1600"/>
              <a:buChar char="►"/>
            </a:pPr>
            <a:r>
              <a:rPr lang="en-GB" sz="1400"/>
              <a:t>Business travelers are a key demographic for JW Marriott, since many of its locations have substantial conference and event facilities.</a:t>
            </a:r>
          </a:p>
          <a:p>
            <a:pPr marL="342900" lvl="0" indent="-342900" rtl="0">
              <a:lnSpc>
                <a:spcPct val="100000"/>
              </a:lnSpc>
              <a:spcBef>
                <a:spcPts val="1000"/>
              </a:spcBef>
              <a:spcAft>
                <a:spcPts val="0"/>
              </a:spcAft>
              <a:buSzPts val="1600"/>
              <a:buChar char="►"/>
            </a:pPr>
            <a:r>
              <a:rPr lang="en-GB" sz="1400"/>
              <a:t>The  executive lounges and other amenities tailored to their needs.</a:t>
            </a:r>
          </a:p>
          <a:p>
            <a:pPr marL="342900" lvl="0" indent="-342900" rtl="0">
              <a:lnSpc>
                <a:spcPct val="100000"/>
              </a:lnSpc>
              <a:spcBef>
                <a:spcPts val="1000"/>
              </a:spcBef>
              <a:spcAft>
                <a:spcPts val="0"/>
              </a:spcAft>
              <a:buSzPts val="1600"/>
              <a:buChar char="►"/>
            </a:pPr>
            <a:r>
              <a:rPr lang="en-GB" sz="1400"/>
              <a:t> Couples are a significant demographic for JW Marriott, since many of its locations provide romantic settings and elegant lodgings.</a:t>
            </a:r>
          </a:p>
          <a:p>
            <a:pPr>
              <a:lnSpc>
                <a:spcPct val="100000"/>
              </a:lnSpc>
            </a:pPr>
            <a:endParaRPr lang="en-GB" sz="1400"/>
          </a:p>
        </p:txBody>
      </p:sp>
      <p:sp>
        <p:nvSpPr>
          <p:cNvPr id="19" name="Freeform: Shape 18">
            <a:extLst>
              <a:ext uri="{FF2B5EF4-FFF2-40B4-BE49-F238E27FC236}">
                <a16:creationId xmlns:a16="http://schemas.microsoft.com/office/drawing/2014/main" id="{20373973-4586-48A3-ADF2-95A571530B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7376" y="5520977"/>
            <a:ext cx="1972470" cy="1337023"/>
          </a:xfrm>
          <a:custGeom>
            <a:avLst/>
            <a:gdLst>
              <a:gd name="connsiteX0" fmla="*/ 986235 w 1972470"/>
              <a:gd name="connsiteY0" fmla="*/ 0 h 1337023"/>
              <a:gd name="connsiteX1" fmla="*/ 1972470 w 1972470"/>
              <a:gd name="connsiteY1" fmla="*/ 986235 h 1337023"/>
              <a:gd name="connsiteX2" fmla="*/ 1928131 w 1972470"/>
              <a:gd name="connsiteY2" fmla="*/ 1279512 h 1337023"/>
              <a:gd name="connsiteX3" fmla="*/ 1907081 w 1972470"/>
              <a:gd name="connsiteY3" fmla="*/ 1337023 h 1337023"/>
              <a:gd name="connsiteX4" fmla="*/ 65389 w 1972470"/>
              <a:gd name="connsiteY4" fmla="*/ 1337023 h 1337023"/>
              <a:gd name="connsiteX5" fmla="*/ 44339 w 1972470"/>
              <a:gd name="connsiteY5" fmla="*/ 1279512 h 1337023"/>
              <a:gd name="connsiteX6" fmla="*/ 0 w 1972470"/>
              <a:gd name="connsiteY6" fmla="*/ 986235 h 1337023"/>
              <a:gd name="connsiteX7" fmla="*/ 986235 w 1972470"/>
              <a:gd name="connsiteY7" fmla="*/ 0 h 1337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72470" h="1337023">
                <a:moveTo>
                  <a:pt x="986235" y="0"/>
                </a:moveTo>
                <a:cubicBezTo>
                  <a:pt x="1530918" y="0"/>
                  <a:pt x="1972470" y="441552"/>
                  <a:pt x="1972470" y="986235"/>
                </a:cubicBezTo>
                <a:cubicBezTo>
                  <a:pt x="1972470" y="1088363"/>
                  <a:pt x="1956947" y="1186866"/>
                  <a:pt x="1928131" y="1279512"/>
                </a:cubicBezTo>
                <a:lnTo>
                  <a:pt x="1907081" y="1337023"/>
                </a:lnTo>
                <a:lnTo>
                  <a:pt x="65389" y="1337023"/>
                </a:lnTo>
                <a:lnTo>
                  <a:pt x="44339" y="1279512"/>
                </a:lnTo>
                <a:cubicBezTo>
                  <a:pt x="15523" y="1186866"/>
                  <a:pt x="0" y="1088363"/>
                  <a:pt x="0" y="986235"/>
                </a:cubicBezTo>
                <a:cubicBezTo>
                  <a:pt x="0" y="441552"/>
                  <a:pt x="441552" y="0"/>
                  <a:pt x="986235" y="0"/>
                </a:cubicBezTo>
                <a:close/>
              </a:path>
            </a:pathLst>
          </a:custGeom>
          <a:gradFill flip="none" rotWithShape="1">
            <a:gsLst>
              <a:gs pos="100000">
                <a:schemeClr val="bg2">
                  <a:lumMod val="75000"/>
                  <a:lumOff val="25000"/>
                </a:schemeClr>
              </a:gs>
              <a:gs pos="71000">
                <a:schemeClr val="bg2">
                  <a:lumMod val="100000"/>
                </a:schemeClr>
              </a:gs>
            </a:gsLst>
            <a:path path="circle">
              <a:fillToRect l="100000" b="100000"/>
            </a:path>
            <a:tileRect t="-100000" r="-100000"/>
          </a:gradFill>
          <a:ln>
            <a:noFill/>
          </a:ln>
          <a:effectLst>
            <a:innerShdw blurRad="381000" dist="177800" dir="1896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5" name="Footer Placeholder 4">
            <a:extLst>
              <a:ext uri="{FF2B5EF4-FFF2-40B4-BE49-F238E27FC236}">
                <a16:creationId xmlns:a16="http://schemas.microsoft.com/office/drawing/2014/main" id="{AFD183D7-B16E-4A9D-BC4B-D1EC347BF97E}"/>
              </a:ext>
            </a:extLst>
          </p:cNvPr>
          <p:cNvSpPr>
            <a:spLocks noGrp="1"/>
          </p:cNvSpPr>
          <p:nvPr>
            <p:ph type="ftr" sz="quarter" idx="11"/>
          </p:nvPr>
        </p:nvSpPr>
        <p:spPr>
          <a:xfrm>
            <a:off x="3359150" y="6507212"/>
            <a:ext cx="6379210" cy="153888"/>
          </a:xfrm>
        </p:spPr>
        <p:txBody>
          <a:bodyPr>
            <a:normAutofit/>
          </a:bodyPr>
          <a:lstStyle/>
          <a:p>
            <a:pPr>
              <a:spcAft>
                <a:spcPts val="600"/>
              </a:spcAft>
            </a:pPr>
            <a:endParaRPr lang="en-US" dirty="0"/>
          </a:p>
        </p:txBody>
      </p:sp>
      <p:sp>
        <p:nvSpPr>
          <p:cNvPr id="6" name="Slide Number Placeholder 5">
            <a:extLst>
              <a:ext uri="{FF2B5EF4-FFF2-40B4-BE49-F238E27FC236}">
                <a16:creationId xmlns:a16="http://schemas.microsoft.com/office/drawing/2014/main" id="{705C33DF-36C9-49E9-B48D-A320B179C4D4}"/>
              </a:ext>
            </a:extLst>
          </p:cNvPr>
          <p:cNvSpPr>
            <a:spLocks noGrp="1"/>
          </p:cNvSpPr>
          <p:nvPr>
            <p:ph type="sldNum" sz="quarter" idx="12"/>
          </p:nvPr>
        </p:nvSpPr>
        <p:spPr>
          <a:xfrm>
            <a:off x="9948863" y="6507212"/>
            <a:ext cx="1692274" cy="153888"/>
          </a:xfrm>
        </p:spPr>
        <p:txBody>
          <a:bodyPr>
            <a:normAutofit/>
          </a:bodyPr>
          <a:lstStyle/>
          <a:p>
            <a:pPr>
              <a:spcAft>
                <a:spcPts val="600"/>
              </a:spcAft>
            </a:pPr>
            <a:fld id="{DBA1B0FB-D917-4C8C-928F-313BD683BF39}" type="slidenum">
              <a:rPr lang="en-US" smtClean="0"/>
              <a:pPr>
                <a:spcAft>
                  <a:spcPts val="600"/>
                </a:spcAft>
              </a:pPr>
              <a:t>5</a:t>
            </a:fld>
            <a:endParaRPr lang="en-US"/>
          </a:p>
        </p:txBody>
      </p:sp>
    </p:spTree>
    <p:extLst>
      <p:ext uri="{BB962C8B-B14F-4D97-AF65-F5344CB8AC3E}">
        <p14:creationId xmlns:p14="http://schemas.microsoft.com/office/powerpoint/2010/main" val="37402860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B102D8-1D22-4940-AF19-07CF3A0DC5F4}"/>
              </a:ext>
            </a:extLst>
          </p:cNvPr>
          <p:cNvSpPr>
            <a:spLocks noGrp="1"/>
          </p:cNvSpPr>
          <p:nvPr>
            <p:ph type="title"/>
          </p:nvPr>
        </p:nvSpPr>
        <p:spPr>
          <a:xfrm>
            <a:off x="550862" y="580363"/>
            <a:ext cx="5437188" cy="1333055"/>
          </a:xfrm>
        </p:spPr>
        <p:txBody>
          <a:bodyPr wrap="square" anchor="t">
            <a:normAutofit/>
          </a:bodyPr>
          <a:lstStyle/>
          <a:p>
            <a:r>
              <a:rPr lang="en-US" dirty="0"/>
              <a:t>Nature</a:t>
            </a:r>
          </a:p>
        </p:txBody>
      </p:sp>
      <p:grpSp>
        <p:nvGrpSpPr>
          <p:cNvPr id="23" name="Group 22">
            <a:extLst>
              <a:ext uri="{FF2B5EF4-FFF2-40B4-BE49-F238E27FC236}">
                <a16:creationId xmlns:a16="http://schemas.microsoft.com/office/drawing/2014/main" id="{11F8F457-0192-4F9A-9EEF-D784521FAC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02932" y="412017"/>
            <a:ext cx="667800" cy="631474"/>
            <a:chOff x="8069541" y="1262702"/>
            <a:chExt cx="667800" cy="631474"/>
          </a:xfrm>
        </p:grpSpPr>
        <p:sp>
          <p:nvSpPr>
            <p:cNvPr id="24" name="Freeform: Shape 23">
              <a:extLst>
                <a:ext uri="{FF2B5EF4-FFF2-40B4-BE49-F238E27FC236}">
                  <a16:creationId xmlns:a16="http://schemas.microsoft.com/office/drawing/2014/main" id="{811A27EA-330C-4F31-9051-19CBAE97885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a:off x="8069541" y="1262702"/>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10200000" scaled="0"/>
            </a:gradFill>
            <a:ln>
              <a:noFill/>
            </a:ln>
            <a:effectLst>
              <a:innerShdw blurRad="127000" dist="50800" dir="42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786FC59F-EC76-4A7A-AF75-507FBE3B5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8332341" y="1436239"/>
              <a:ext cx="270000" cy="540000"/>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pic>
        <p:nvPicPr>
          <p:cNvPr id="5" name="Google Shape;193;p6">
            <a:extLst>
              <a:ext uri="{FF2B5EF4-FFF2-40B4-BE49-F238E27FC236}">
                <a16:creationId xmlns:a16="http://schemas.microsoft.com/office/drawing/2014/main" id="{C7823694-6B2C-857E-4565-172DA52F77F9}"/>
              </a:ext>
            </a:extLst>
          </p:cNvPr>
          <p:cNvPicPr preferRelativeResize="0"/>
          <p:nvPr/>
        </p:nvPicPr>
        <p:blipFill rotWithShape="1">
          <a:blip r:embed="rId2"/>
          <a:srcRect t="9854" r="-1" b="8775"/>
          <a:stretch/>
        </p:blipFill>
        <p:spPr>
          <a:xfrm>
            <a:off x="550863" y="2530474"/>
            <a:ext cx="5773738" cy="3779838"/>
          </a:xfrm>
          <a:custGeom>
            <a:avLst/>
            <a:gdLst/>
            <a:ahLst/>
            <a:cxnLst/>
            <a:rect l="l" t="t" r="r" b="b"/>
            <a:pathLst>
              <a:path w="5773738" h="3779838">
                <a:moveTo>
                  <a:pt x="0" y="0"/>
                </a:moveTo>
                <a:lnTo>
                  <a:pt x="5773738" y="0"/>
                </a:lnTo>
                <a:lnTo>
                  <a:pt x="5773738" y="3779838"/>
                </a:lnTo>
                <a:lnTo>
                  <a:pt x="0" y="3779838"/>
                </a:lnTo>
                <a:close/>
              </a:path>
            </a:pathLst>
          </a:custGeom>
          <a:noFill/>
        </p:spPr>
      </p:pic>
      <p:sp>
        <p:nvSpPr>
          <p:cNvPr id="4" name="Content Placeholder 3">
            <a:extLst>
              <a:ext uri="{FF2B5EF4-FFF2-40B4-BE49-F238E27FC236}">
                <a16:creationId xmlns:a16="http://schemas.microsoft.com/office/drawing/2014/main" id="{AB6125D1-CF4F-22E1-1395-A2DDDDF5EC43}"/>
              </a:ext>
            </a:extLst>
          </p:cNvPr>
          <p:cNvSpPr>
            <a:spLocks noGrp="1"/>
          </p:cNvSpPr>
          <p:nvPr>
            <p:ph idx="1"/>
          </p:nvPr>
        </p:nvSpPr>
        <p:spPr>
          <a:xfrm>
            <a:off x="7140575" y="1520825"/>
            <a:ext cx="4500562" cy="4572000"/>
          </a:xfrm>
        </p:spPr>
        <p:txBody>
          <a:bodyPr anchor="t">
            <a:normAutofit/>
          </a:bodyPr>
          <a:lstStyle/>
          <a:p>
            <a:pPr marL="342900" lvl="0" indent="-342900" rtl="0">
              <a:spcBef>
                <a:spcPts val="0"/>
              </a:spcBef>
              <a:spcAft>
                <a:spcPts val="0"/>
              </a:spcAft>
              <a:buSzPts val="1600"/>
              <a:buChar char="►"/>
            </a:pPr>
            <a:r>
              <a:rPr lang="en-GB" dirty="0"/>
              <a:t>JW Marriott is a premium hotel brand that provides guests with a sophisticated and polished experience (</a:t>
            </a:r>
            <a:r>
              <a:rPr lang="en-GB"/>
              <a:t>Yahoo Finance, 2023</a:t>
            </a:r>
            <a:r>
              <a:rPr lang="en-GB" dirty="0"/>
              <a:t>). </a:t>
            </a:r>
            <a:endParaRPr lang="en-GB"/>
          </a:p>
          <a:p>
            <a:pPr marL="342900" lvl="0" indent="-342900" rtl="0">
              <a:spcBef>
                <a:spcPts val="1000"/>
              </a:spcBef>
              <a:spcAft>
                <a:spcPts val="0"/>
              </a:spcAft>
              <a:buSzPts val="1600"/>
              <a:buChar char="►"/>
            </a:pPr>
            <a:r>
              <a:rPr lang="en-GB" dirty="0"/>
              <a:t>The brand is noted for its high-end facilities, personalized care, and attention to detail.</a:t>
            </a:r>
            <a:endParaRPr lang="en-GB"/>
          </a:p>
          <a:p>
            <a:pPr marL="342900" lvl="0" indent="-342900" rtl="0">
              <a:spcBef>
                <a:spcPts val="1000"/>
              </a:spcBef>
              <a:spcAft>
                <a:spcPts val="0"/>
              </a:spcAft>
              <a:buSzPts val="1600"/>
              <a:buChar char="►"/>
            </a:pPr>
            <a:r>
              <a:rPr lang="en-GB" dirty="0"/>
              <a:t>It is intended to meet the expectations of discriminating </a:t>
            </a:r>
            <a:r>
              <a:rPr lang="en-GB" dirty="0" err="1"/>
              <a:t>travelers</a:t>
            </a:r>
            <a:r>
              <a:rPr lang="en-GB" dirty="0"/>
              <a:t> looking for a premium hotel experience.</a:t>
            </a:r>
            <a:endParaRPr lang="en-GB"/>
          </a:p>
          <a:p>
            <a:endParaRPr lang="en-GB" dirty="0"/>
          </a:p>
        </p:txBody>
      </p:sp>
      <p:sp>
        <p:nvSpPr>
          <p:cNvPr id="27" name="Freeform: Shape 26">
            <a:extLst>
              <a:ext uri="{FF2B5EF4-FFF2-40B4-BE49-F238E27FC236}">
                <a16:creationId xmlns:a16="http://schemas.microsoft.com/office/drawing/2014/main" id="{3E6AA126-9DDC-4FBE-AEE6-8D0E982B0E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2295" y="6121100"/>
            <a:ext cx="1080000" cy="736900"/>
          </a:xfrm>
          <a:custGeom>
            <a:avLst/>
            <a:gdLst>
              <a:gd name="connsiteX0" fmla="*/ 540000 w 1080000"/>
              <a:gd name="connsiteY0" fmla="*/ 0 h 736900"/>
              <a:gd name="connsiteX1" fmla="*/ 1080000 w 1080000"/>
              <a:gd name="connsiteY1" fmla="*/ 540000 h 736900"/>
              <a:gd name="connsiteX2" fmla="*/ 1069029 w 1080000"/>
              <a:gd name="connsiteY2" fmla="*/ 648829 h 736900"/>
              <a:gd name="connsiteX3" fmla="*/ 1041691 w 1080000"/>
              <a:gd name="connsiteY3" fmla="*/ 736900 h 736900"/>
              <a:gd name="connsiteX4" fmla="*/ 38310 w 1080000"/>
              <a:gd name="connsiteY4" fmla="*/ 736900 h 736900"/>
              <a:gd name="connsiteX5" fmla="*/ 10971 w 1080000"/>
              <a:gd name="connsiteY5" fmla="*/ 648829 h 736900"/>
              <a:gd name="connsiteX6" fmla="*/ 0 w 1080000"/>
              <a:gd name="connsiteY6" fmla="*/ 540000 h 736900"/>
              <a:gd name="connsiteX7" fmla="*/ 540000 w 1080000"/>
              <a:gd name="connsiteY7" fmla="*/ 0 h 73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0000" h="736900">
                <a:moveTo>
                  <a:pt x="540000" y="0"/>
                </a:moveTo>
                <a:cubicBezTo>
                  <a:pt x="838234" y="0"/>
                  <a:pt x="1080000" y="241766"/>
                  <a:pt x="1080000" y="540000"/>
                </a:cubicBezTo>
                <a:cubicBezTo>
                  <a:pt x="1080000" y="577280"/>
                  <a:pt x="1076223" y="613676"/>
                  <a:pt x="1069029" y="648829"/>
                </a:cubicBezTo>
                <a:lnTo>
                  <a:pt x="1041691" y="736900"/>
                </a:lnTo>
                <a:lnTo>
                  <a:pt x="38310" y="736900"/>
                </a:lnTo>
                <a:lnTo>
                  <a:pt x="10971" y="648829"/>
                </a:lnTo>
                <a:cubicBezTo>
                  <a:pt x="3778" y="613676"/>
                  <a:pt x="0" y="577280"/>
                  <a:pt x="0" y="540000"/>
                </a:cubicBezTo>
                <a:cubicBezTo>
                  <a:pt x="0" y="241766"/>
                  <a:pt x="241766" y="0"/>
                  <a:pt x="540000" y="0"/>
                </a:cubicBezTo>
                <a:close/>
              </a:path>
            </a:pathLst>
          </a:cu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76200" dir="1926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Footer Placeholder 14">
            <a:extLst>
              <a:ext uri="{FF2B5EF4-FFF2-40B4-BE49-F238E27FC236}">
                <a16:creationId xmlns:a16="http://schemas.microsoft.com/office/drawing/2014/main" id="{CD05A243-8080-4F6D-8538-65CDDF891BA6}"/>
              </a:ext>
            </a:extLst>
          </p:cNvPr>
          <p:cNvSpPr>
            <a:spLocks noGrp="1"/>
          </p:cNvSpPr>
          <p:nvPr>
            <p:ph type="ftr" sz="quarter" idx="11"/>
          </p:nvPr>
        </p:nvSpPr>
        <p:spPr>
          <a:xfrm>
            <a:off x="3359150" y="6507212"/>
            <a:ext cx="6379210" cy="153888"/>
          </a:xfrm>
        </p:spPr>
        <p:txBody>
          <a:bodyPr>
            <a:normAutofit/>
          </a:bodyPr>
          <a:lstStyle/>
          <a:p>
            <a:pPr>
              <a:spcAft>
                <a:spcPts val="600"/>
              </a:spcAft>
            </a:pPr>
            <a:endParaRPr lang="en-US" dirty="0"/>
          </a:p>
        </p:txBody>
      </p:sp>
      <p:sp>
        <p:nvSpPr>
          <p:cNvPr id="16" name="Slide Number Placeholder 15">
            <a:extLst>
              <a:ext uri="{FF2B5EF4-FFF2-40B4-BE49-F238E27FC236}">
                <a16:creationId xmlns:a16="http://schemas.microsoft.com/office/drawing/2014/main" id="{3F8A62C8-5437-4C47-AC0F-0605F84CBA57}"/>
              </a:ext>
            </a:extLst>
          </p:cNvPr>
          <p:cNvSpPr>
            <a:spLocks noGrp="1"/>
          </p:cNvSpPr>
          <p:nvPr>
            <p:ph type="sldNum" sz="quarter" idx="12"/>
          </p:nvPr>
        </p:nvSpPr>
        <p:spPr>
          <a:xfrm>
            <a:off x="9948863" y="6507212"/>
            <a:ext cx="1692274" cy="153888"/>
          </a:xfrm>
        </p:spPr>
        <p:txBody>
          <a:bodyPr>
            <a:normAutofit/>
          </a:bodyPr>
          <a:lstStyle/>
          <a:p>
            <a:pPr>
              <a:spcAft>
                <a:spcPts val="600"/>
              </a:spcAft>
            </a:pPr>
            <a:fld id="{DBA1B0FB-D917-4C8C-928F-313BD683BF39}" type="slidenum">
              <a:rPr lang="en-US" smtClean="0"/>
              <a:pPr>
                <a:spcAft>
                  <a:spcPts val="600"/>
                </a:spcAft>
              </a:pPr>
              <a:t>6</a:t>
            </a:fld>
            <a:endParaRPr lang="en-US"/>
          </a:p>
        </p:txBody>
      </p:sp>
    </p:spTree>
    <p:extLst>
      <p:ext uri="{BB962C8B-B14F-4D97-AF65-F5344CB8AC3E}">
        <p14:creationId xmlns:p14="http://schemas.microsoft.com/office/powerpoint/2010/main" val="24969477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3BDBC526-6DCD-4FF6-8395-D8C22E46E5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998" y="5334748"/>
            <a:ext cx="678135" cy="990000"/>
            <a:chOff x="10490969" y="1448827"/>
            <a:chExt cx="678135" cy="990000"/>
          </a:xfrm>
        </p:grpSpPr>
        <p:sp>
          <p:nvSpPr>
            <p:cNvPr id="27" name="Freeform: Shape 26">
              <a:extLst>
                <a:ext uri="{FF2B5EF4-FFF2-40B4-BE49-F238E27FC236}">
                  <a16:creationId xmlns:a16="http://schemas.microsoft.com/office/drawing/2014/main" id="{02ECB475-568C-47AC-B16D-2E202DEB2D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8" name="Oval 27">
              <a:extLst>
                <a:ext uri="{FF2B5EF4-FFF2-40B4-BE49-F238E27FC236}">
                  <a16:creationId xmlns:a16="http://schemas.microsoft.com/office/drawing/2014/main" id="{080D8764-525A-441E-B58F-068E82F09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9" name="Oval 28">
              <a:extLst>
                <a:ext uri="{FF2B5EF4-FFF2-40B4-BE49-F238E27FC236}">
                  <a16:creationId xmlns:a16="http://schemas.microsoft.com/office/drawing/2014/main" id="{11196109-6F2B-4738-B2FC-2CCC753AA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0" name="Freeform: Shape 29">
              <a:extLst>
                <a:ext uri="{FF2B5EF4-FFF2-40B4-BE49-F238E27FC236}">
                  <a16:creationId xmlns:a16="http://schemas.microsoft.com/office/drawing/2014/main" id="{F7E468C2-69B8-470B-85E3-801A3CB1D7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useBgFill="1">
        <p:nvSpPr>
          <p:cNvPr id="32" name="Rectangle 31">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3">
            <a:extLst>
              <a:ext uri="{FF2B5EF4-FFF2-40B4-BE49-F238E27FC236}">
                <a16:creationId xmlns:a16="http://schemas.microsoft.com/office/drawing/2014/main" id="{C15EE852-24F1-4643-8082-AB45CFF2BA10}"/>
              </a:ext>
            </a:extLst>
          </p:cNvPr>
          <p:cNvSpPr>
            <a:spLocks noGrp="1"/>
          </p:cNvSpPr>
          <p:nvPr>
            <p:ph type="title"/>
          </p:nvPr>
        </p:nvSpPr>
        <p:spPr>
          <a:xfrm>
            <a:off x="550864" y="549275"/>
            <a:ext cx="3565524" cy="1997855"/>
          </a:xfrm>
        </p:spPr>
        <p:txBody>
          <a:bodyPr vert="horz" wrap="square" lIns="0" tIns="0" rIns="0" bIns="0" rtlCol="0" anchor="b" anchorCtr="0">
            <a:normAutofit/>
          </a:bodyPr>
          <a:lstStyle/>
          <a:p>
            <a:pPr>
              <a:lnSpc>
                <a:spcPct val="100000"/>
              </a:lnSpc>
            </a:pPr>
            <a:r>
              <a:rPr lang="en-US" sz="4800" kern="1200" dirty="0">
                <a:solidFill>
                  <a:schemeClr val="tx1"/>
                </a:solidFill>
                <a:latin typeface="+mj-lt"/>
                <a:ea typeface="+mj-ea"/>
                <a:cs typeface="+mj-cs"/>
              </a:rPr>
              <a:t>Scope.</a:t>
            </a:r>
          </a:p>
        </p:txBody>
      </p:sp>
      <p:sp>
        <p:nvSpPr>
          <p:cNvPr id="15" name="Content Placeholder 14">
            <a:extLst>
              <a:ext uri="{FF2B5EF4-FFF2-40B4-BE49-F238E27FC236}">
                <a16:creationId xmlns:a16="http://schemas.microsoft.com/office/drawing/2014/main" id="{4139825C-53C7-44F4-A064-9795CECD081B}"/>
              </a:ext>
            </a:extLst>
          </p:cNvPr>
          <p:cNvSpPr>
            <a:spLocks noGrp="1"/>
          </p:cNvSpPr>
          <p:nvPr>
            <p:ph sz="quarter" idx="15"/>
          </p:nvPr>
        </p:nvSpPr>
        <p:spPr>
          <a:xfrm>
            <a:off x="550863" y="2678400"/>
            <a:ext cx="3565525" cy="3414425"/>
          </a:xfrm>
        </p:spPr>
        <p:txBody>
          <a:bodyPr vert="horz" wrap="square" lIns="0" tIns="0" rIns="0" bIns="0" rtlCol="0" anchor="t">
            <a:normAutofit/>
          </a:bodyPr>
          <a:lstStyle/>
          <a:p>
            <a:pPr marL="342900" lvl="0">
              <a:lnSpc>
                <a:spcPct val="100000"/>
              </a:lnSpc>
              <a:spcBef>
                <a:spcPts val="0"/>
              </a:spcBef>
              <a:buSzPts val="1600"/>
              <a:buFont typeface="Arial" panose="020B0604020202020204" pitchFamily="34" charset="0"/>
              <a:buChar char="•"/>
            </a:pPr>
            <a:r>
              <a:rPr lang="en-US" sz="1400"/>
              <a:t>JW Marriott's commitment to personalised service is one of its distinguishing aspects.</a:t>
            </a:r>
          </a:p>
          <a:p>
            <a:pPr marL="342900" lvl="0">
              <a:lnSpc>
                <a:spcPct val="100000"/>
              </a:lnSpc>
              <a:spcBef>
                <a:spcPts val="1000"/>
              </a:spcBef>
              <a:buSzPts val="1600"/>
              <a:buFont typeface="Arial" panose="020B0604020202020204" pitchFamily="34" charset="0"/>
              <a:buChar char="•"/>
            </a:pPr>
            <a:r>
              <a:rPr lang="en-US" sz="1400"/>
              <a:t>With staff members educated to anticipate guests' wants and create customised experiences (Forbes, 2022). </a:t>
            </a:r>
          </a:p>
          <a:p>
            <a:pPr marL="342900" lvl="0">
              <a:lnSpc>
                <a:spcPct val="100000"/>
              </a:lnSpc>
              <a:spcBef>
                <a:spcPts val="1000"/>
              </a:spcBef>
              <a:buSzPts val="1600"/>
              <a:buFont typeface="Arial" panose="020B0604020202020204" pitchFamily="34" charset="0"/>
              <a:buChar char="•"/>
            </a:pPr>
            <a:r>
              <a:rPr lang="en-US" sz="1400"/>
              <a:t>The brand is recognised for its attention to detail and attempts to give its customers with a flawless and stress-free experience. </a:t>
            </a:r>
          </a:p>
          <a:p>
            <a:pPr marL="342900" lvl="0">
              <a:lnSpc>
                <a:spcPct val="100000"/>
              </a:lnSpc>
              <a:spcBef>
                <a:spcPts val="1000"/>
              </a:spcBef>
              <a:buSzPts val="1600"/>
              <a:buFont typeface="Arial" panose="020B0604020202020204" pitchFamily="34" charset="0"/>
              <a:buChar char="•"/>
            </a:pPr>
            <a:r>
              <a:rPr lang="en-US" sz="1400"/>
              <a:t> JW Marriott's reach is worldwide, with hotels in major cities, vacation locations, and cultural hubs all over the world</a:t>
            </a:r>
          </a:p>
        </p:txBody>
      </p:sp>
      <p:pic>
        <p:nvPicPr>
          <p:cNvPr id="4" name="Google Shape;201;p7">
            <a:extLst>
              <a:ext uri="{FF2B5EF4-FFF2-40B4-BE49-F238E27FC236}">
                <a16:creationId xmlns:a16="http://schemas.microsoft.com/office/drawing/2014/main" id="{86388021-6DB9-F73D-1827-7FC0987CA74E}"/>
              </a:ext>
            </a:extLst>
          </p:cNvPr>
          <p:cNvPicPr preferRelativeResize="0">
            <a:picLocks noGrp="1"/>
          </p:cNvPicPr>
          <p:nvPr>
            <p:ph type="pic" sz="quarter" idx="13"/>
          </p:nvPr>
        </p:nvPicPr>
        <p:blipFill rotWithShape="1">
          <a:blip r:embed="rId2"/>
          <a:srcRect l="12258" r="12112" b="1"/>
          <a:stretch/>
        </p:blipFill>
        <p:spPr>
          <a:xfrm>
            <a:off x="5588000" y="862806"/>
            <a:ext cx="5132388" cy="5132388"/>
          </a:xfrm>
          <a:custGeom>
            <a:avLst/>
            <a:gdLst/>
            <a:ahLst/>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a:noFill/>
        </p:spPr>
      </p:pic>
      <p:grpSp>
        <p:nvGrpSpPr>
          <p:cNvPr id="34" name="Group 33">
            <a:extLst>
              <a:ext uri="{FF2B5EF4-FFF2-40B4-BE49-F238E27FC236}">
                <a16:creationId xmlns:a16="http://schemas.microsoft.com/office/drawing/2014/main" id="{183B29DA-9BB8-4BA8-B8E1-8C2B544078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22156" y="4143453"/>
            <a:ext cx="734257" cy="760506"/>
            <a:chOff x="5243759" y="1363788"/>
            <a:chExt cx="734257" cy="760506"/>
          </a:xfrm>
        </p:grpSpPr>
        <p:sp>
          <p:nvSpPr>
            <p:cNvPr id="35" name="Freeform 5">
              <a:extLst>
                <a:ext uri="{FF2B5EF4-FFF2-40B4-BE49-F238E27FC236}">
                  <a16:creationId xmlns:a16="http://schemas.microsoft.com/office/drawing/2014/main" id="{D02496F8-166D-469A-8040-08608013BF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6" name="Freeform 6">
              <a:extLst>
                <a:ext uri="{FF2B5EF4-FFF2-40B4-BE49-F238E27FC236}">
                  <a16:creationId xmlns:a16="http://schemas.microsoft.com/office/drawing/2014/main" id="{23E648A7-A02A-4DC7-9FEC-489F1BA6F77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7" name="Freeform 8">
              <a:extLst>
                <a:ext uri="{FF2B5EF4-FFF2-40B4-BE49-F238E27FC236}">
                  <a16:creationId xmlns:a16="http://schemas.microsoft.com/office/drawing/2014/main" id="{4EF573B1-38BC-4C7B-894C-BE3864A04AD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39" name="Oval 38">
            <a:extLst>
              <a:ext uri="{FF2B5EF4-FFF2-40B4-BE49-F238E27FC236}">
                <a16:creationId xmlns:a16="http://schemas.microsoft.com/office/drawing/2014/main" id="{647A77D8-817B-4A9F-86AA-FE781E813D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8780" y="50590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Date Placeholder 18">
            <a:extLst>
              <a:ext uri="{FF2B5EF4-FFF2-40B4-BE49-F238E27FC236}">
                <a16:creationId xmlns:a16="http://schemas.microsoft.com/office/drawing/2014/main" id="{386DB667-0553-4FB8-B0E0-776539934AFF}"/>
              </a:ext>
            </a:extLst>
          </p:cNvPr>
          <p:cNvSpPr>
            <a:spLocks noGrp="1"/>
          </p:cNvSpPr>
          <p:nvPr>
            <p:ph type="dt" sz="half" idx="10"/>
          </p:nvPr>
        </p:nvSpPr>
        <p:spPr>
          <a:xfrm>
            <a:off x="550863" y="6507212"/>
            <a:ext cx="2628900" cy="153888"/>
          </a:xfrm>
        </p:spPr>
        <p:txBody>
          <a:bodyPr vert="horz" wrap="square" lIns="0" tIns="0" rIns="0" bIns="0" rtlCol="0" anchor="ctr">
            <a:normAutofit/>
          </a:bodyPr>
          <a:lstStyle/>
          <a:p>
            <a:pPr>
              <a:spcAft>
                <a:spcPts val="600"/>
              </a:spcAft>
            </a:pPr>
            <a:endParaRPr lang="en-US" dirty="0">
              <a:solidFill>
                <a:schemeClr val="tx1">
                  <a:alpha val="80000"/>
                </a:schemeClr>
              </a:solidFill>
            </a:endParaRPr>
          </a:p>
        </p:txBody>
      </p:sp>
      <p:sp>
        <p:nvSpPr>
          <p:cNvPr id="20" name="Footer Placeholder 19">
            <a:extLst>
              <a:ext uri="{FF2B5EF4-FFF2-40B4-BE49-F238E27FC236}">
                <a16:creationId xmlns:a16="http://schemas.microsoft.com/office/drawing/2014/main" id="{C77C6228-C5A8-44DC-ABD7-A22A4475D3DF}"/>
              </a:ext>
            </a:extLst>
          </p:cNvPr>
          <p:cNvSpPr>
            <a:spLocks noGrp="1"/>
          </p:cNvSpPr>
          <p:nvPr>
            <p:ph type="ftr" sz="quarter" idx="11"/>
          </p:nvPr>
        </p:nvSpPr>
        <p:spPr>
          <a:xfrm>
            <a:off x="3359150" y="6507212"/>
            <a:ext cx="6379210" cy="153888"/>
          </a:xfrm>
        </p:spPr>
        <p:txBody>
          <a:bodyPr vert="horz" wrap="square" lIns="0" tIns="0" rIns="0" bIns="0" rtlCol="0" anchor="ctr">
            <a:normAutofit/>
          </a:bodyPr>
          <a:lstStyle/>
          <a:p>
            <a:pPr>
              <a:spcAft>
                <a:spcPts val="600"/>
              </a:spcAft>
            </a:pPr>
            <a:endParaRPr lang="en-US" kern="1200" dirty="0">
              <a:solidFill>
                <a:schemeClr val="tx1">
                  <a:alpha val="80000"/>
                </a:schemeClr>
              </a:solidFill>
              <a:latin typeface="+mn-lt"/>
              <a:ea typeface="+mn-ea"/>
              <a:cs typeface="+mn-cs"/>
            </a:endParaRPr>
          </a:p>
        </p:txBody>
      </p:sp>
      <p:sp>
        <p:nvSpPr>
          <p:cNvPr id="21" name="Slide Number Placeholder 20">
            <a:extLst>
              <a:ext uri="{FF2B5EF4-FFF2-40B4-BE49-F238E27FC236}">
                <a16:creationId xmlns:a16="http://schemas.microsoft.com/office/drawing/2014/main" id="{1C563B34-DD53-4FB1-B8C2-8914E01C6365}"/>
              </a:ext>
            </a:extLst>
          </p:cNvPr>
          <p:cNvSpPr>
            <a:spLocks noGrp="1"/>
          </p:cNvSpPr>
          <p:nvPr>
            <p:ph type="sldNum" sz="quarter" idx="12"/>
          </p:nvPr>
        </p:nvSpPr>
        <p:spPr>
          <a:xfrm>
            <a:off x="9948863" y="6507212"/>
            <a:ext cx="1692274" cy="153888"/>
          </a:xfrm>
        </p:spPr>
        <p:txBody>
          <a:bodyPr vert="horz" wrap="square" lIns="0" tIns="0" rIns="0" bIns="0" rtlCol="0" anchor="ctr">
            <a:normAutofit/>
          </a:bodyPr>
          <a:lstStyle/>
          <a:p>
            <a:pPr>
              <a:spcAft>
                <a:spcPts val="600"/>
              </a:spcAft>
            </a:pPr>
            <a:fld id="{DBA1B0FB-D917-4C8C-928F-313BD683BF39}" type="slidenum">
              <a:rPr lang="en-US" smtClean="0">
                <a:solidFill>
                  <a:schemeClr val="tx1">
                    <a:alpha val="80000"/>
                  </a:schemeClr>
                </a:solidFill>
              </a:rPr>
              <a:pPr>
                <a:spcAft>
                  <a:spcPts val="600"/>
                </a:spcAft>
              </a:pPr>
              <a:t>7</a:t>
            </a:fld>
            <a:endParaRPr lang="en-US">
              <a:solidFill>
                <a:schemeClr val="tx1">
                  <a:alpha val="80000"/>
                </a:schemeClr>
              </a:solidFill>
            </a:endParaRPr>
          </a:p>
        </p:txBody>
      </p:sp>
    </p:spTree>
    <p:extLst>
      <p:ext uri="{BB962C8B-B14F-4D97-AF65-F5344CB8AC3E}">
        <p14:creationId xmlns:p14="http://schemas.microsoft.com/office/powerpoint/2010/main" val="3955183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E8340DF2-6089-DB84-81FE-19F1694F3D6D}"/>
              </a:ext>
            </a:extLst>
          </p:cNvPr>
          <p:cNvSpPr>
            <a:spLocks noGrp="1"/>
          </p:cNvSpPr>
          <p:nvPr>
            <p:ph type="pic" sz="quarter" idx="13"/>
          </p:nvPr>
        </p:nvSpPr>
        <p:spPr/>
      </p:sp>
      <p:sp>
        <p:nvSpPr>
          <p:cNvPr id="15" name="Subtitle 14">
            <a:extLst>
              <a:ext uri="{FF2B5EF4-FFF2-40B4-BE49-F238E27FC236}">
                <a16:creationId xmlns:a16="http://schemas.microsoft.com/office/drawing/2014/main" id="{84D39D81-9726-4BD7-BDC0-FA0B2AD0D219}"/>
              </a:ext>
            </a:extLst>
          </p:cNvPr>
          <p:cNvSpPr>
            <a:spLocks noGrp="1"/>
          </p:cNvSpPr>
          <p:nvPr>
            <p:ph type="subTitle" idx="1"/>
          </p:nvPr>
        </p:nvSpPr>
        <p:spPr>
          <a:xfrm>
            <a:off x="0" y="828675"/>
            <a:ext cx="6640285" cy="4574009"/>
          </a:xfrm>
        </p:spPr>
        <p:txBody>
          <a:bodyPr/>
          <a:lstStyle/>
          <a:p>
            <a:pPr marL="342900" lvl="0" indent="-342900" algn="l" rtl="0">
              <a:spcBef>
                <a:spcPts val="0"/>
              </a:spcBef>
              <a:spcAft>
                <a:spcPts val="0"/>
              </a:spcAft>
              <a:buSzPct val="80000"/>
              <a:buChar char="►"/>
            </a:pPr>
            <a:r>
              <a:rPr lang="en-GB" dirty="0"/>
              <a:t>The JW Marriott guest service staff is in charge of offering personalized and attentive treatment to each guest.</a:t>
            </a:r>
          </a:p>
          <a:p>
            <a:pPr marL="342900" lvl="0" indent="-342900" algn="l" rtl="0">
              <a:spcBef>
                <a:spcPts val="1000"/>
              </a:spcBef>
              <a:spcAft>
                <a:spcPts val="0"/>
              </a:spcAft>
              <a:buSzPct val="80000"/>
              <a:buChar char="►"/>
            </a:pPr>
            <a:r>
              <a:rPr lang="en-GB" dirty="0"/>
              <a:t>With the purpose of surpassing their expectations and leaving a lasting impression.</a:t>
            </a:r>
          </a:p>
          <a:p>
            <a:pPr marL="342900" lvl="0" indent="-342900" algn="l" rtl="0">
              <a:spcBef>
                <a:spcPts val="1000"/>
              </a:spcBef>
              <a:spcAft>
                <a:spcPts val="0"/>
              </a:spcAft>
              <a:buSzPct val="80000"/>
              <a:buChar char="►"/>
            </a:pPr>
            <a:r>
              <a:rPr lang="en-GB" dirty="0"/>
              <a:t>The guest service team's major responsibility is to guarantee that visitors have a pleasant and stress-free stay from the minute they arrive at the hotel (</a:t>
            </a:r>
            <a:r>
              <a:rPr lang="en-GB" dirty="0" err="1"/>
              <a:t>Virdanty</a:t>
            </a:r>
            <a:r>
              <a:rPr lang="en-GB" dirty="0"/>
              <a:t> </a:t>
            </a:r>
            <a:r>
              <a:rPr lang="en-GB" i="1" dirty="0"/>
              <a:t>et al., </a:t>
            </a:r>
            <a:r>
              <a:rPr lang="en-GB" dirty="0"/>
              <a:t>2022).</a:t>
            </a:r>
          </a:p>
          <a:p>
            <a:pPr marL="342900" lvl="0" indent="-342900" algn="l" rtl="0">
              <a:spcBef>
                <a:spcPts val="1000"/>
              </a:spcBef>
              <a:spcAft>
                <a:spcPts val="0"/>
              </a:spcAft>
              <a:buSzPct val="80000"/>
              <a:buChar char="►"/>
            </a:pPr>
            <a:r>
              <a:rPr lang="en-GB" dirty="0"/>
              <a:t> This might involve greeting visitors, aiding with check-in and check-out, and informing them about the hotel's services.  </a:t>
            </a:r>
          </a:p>
          <a:p>
            <a:endParaRPr lang="en-US" dirty="0"/>
          </a:p>
        </p:txBody>
      </p:sp>
      <p:sp>
        <p:nvSpPr>
          <p:cNvPr id="6" name="Title 5">
            <a:extLst>
              <a:ext uri="{FF2B5EF4-FFF2-40B4-BE49-F238E27FC236}">
                <a16:creationId xmlns:a16="http://schemas.microsoft.com/office/drawing/2014/main" id="{ED2A30C0-1BC4-4764-9C0F-5D811CAB8312}"/>
              </a:ext>
            </a:extLst>
          </p:cNvPr>
          <p:cNvSpPr>
            <a:spLocks noGrp="1"/>
          </p:cNvSpPr>
          <p:nvPr>
            <p:ph type="ctrTitle"/>
          </p:nvPr>
        </p:nvSpPr>
        <p:spPr>
          <a:xfrm>
            <a:off x="0" y="0"/>
            <a:ext cx="5953125" cy="1095375"/>
          </a:xfrm>
        </p:spPr>
        <p:txBody>
          <a:bodyPr/>
          <a:lstStyle/>
          <a:p>
            <a:r>
              <a:rPr kumimoji="0" lang="en-US" sz="3600" b="0" i="0" u="none" strike="noStrike" kern="0" cap="none" spc="0" normalizeH="0" baseline="0" noProof="0" dirty="0">
                <a:ln>
                  <a:noFill/>
                </a:ln>
                <a:solidFill>
                  <a:srgbClr val="EBEBEB"/>
                </a:solidFill>
                <a:effectLst/>
                <a:uLnTx/>
                <a:uFillTx/>
                <a:latin typeface="Century Gothic"/>
                <a:sym typeface="Century Gothic"/>
              </a:rPr>
              <a:t>Role and Function of Guest Service </a:t>
            </a:r>
            <a:endParaRPr lang="en-US" sz="3600" dirty="0"/>
          </a:p>
        </p:txBody>
      </p:sp>
      <p:sp>
        <p:nvSpPr>
          <p:cNvPr id="45" name="Text Placeholder 44">
            <a:extLst>
              <a:ext uri="{FF2B5EF4-FFF2-40B4-BE49-F238E27FC236}">
                <a16:creationId xmlns:a16="http://schemas.microsoft.com/office/drawing/2014/main" id="{FE5CD03B-066A-46AF-8FB8-E8A78074ABEF}"/>
              </a:ext>
            </a:extLst>
          </p:cNvPr>
          <p:cNvSpPr>
            <a:spLocks noGrp="1"/>
          </p:cNvSpPr>
          <p:nvPr>
            <p:ph type="body" sz="quarter" idx="4294967295"/>
          </p:nvPr>
        </p:nvSpPr>
        <p:spPr>
          <a:xfrm>
            <a:off x="8626475" y="3568700"/>
            <a:ext cx="3565525" cy="1731963"/>
          </a:xfrm>
        </p:spPr>
        <p:txBody>
          <a:bodyPr/>
          <a:lstStyle/>
          <a:p>
            <a:r>
              <a:rPr lang="en-US" dirty="0"/>
              <a:t>Name</a:t>
            </a:r>
          </a:p>
        </p:txBody>
      </p:sp>
      <p:sp>
        <p:nvSpPr>
          <p:cNvPr id="44" name="Text Placeholder 43">
            <a:extLst>
              <a:ext uri="{FF2B5EF4-FFF2-40B4-BE49-F238E27FC236}">
                <a16:creationId xmlns:a16="http://schemas.microsoft.com/office/drawing/2014/main" id="{10E83414-3440-46C7-8C07-7D073B69C422}"/>
              </a:ext>
            </a:extLst>
          </p:cNvPr>
          <p:cNvSpPr>
            <a:spLocks noGrp="1"/>
          </p:cNvSpPr>
          <p:nvPr>
            <p:ph type="body" sz="quarter" idx="4294967295"/>
          </p:nvPr>
        </p:nvSpPr>
        <p:spPr>
          <a:xfrm>
            <a:off x="10480675" y="4232275"/>
            <a:ext cx="1711325" cy="638175"/>
          </a:xfrm>
        </p:spPr>
        <p:txBody>
          <a:bodyPr/>
          <a:lstStyle/>
          <a:p>
            <a:r>
              <a:rPr lang="en-US" dirty="0"/>
              <a:t>Title</a:t>
            </a:r>
          </a:p>
        </p:txBody>
      </p:sp>
      <p:sp>
        <p:nvSpPr>
          <p:cNvPr id="47" name="Text Placeholder 46">
            <a:extLst>
              <a:ext uri="{FF2B5EF4-FFF2-40B4-BE49-F238E27FC236}">
                <a16:creationId xmlns:a16="http://schemas.microsoft.com/office/drawing/2014/main" id="{F4640D91-CB97-4FCC-8FEF-F4B22B844DC4}"/>
              </a:ext>
            </a:extLst>
          </p:cNvPr>
          <p:cNvSpPr>
            <a:spLocks noGrp="1"/>
          </p:cNvSpPr>
          <p:nvPr>
            <p:ph type="body" sz="quarter" idx="4294967295"/>
          </p:nvPr>
        </p:nvSpPr>
        <p:spPr>
          <a:xfrm>
            <a:off x="10480675" y="3787775"/>
            <a:ext cx="1711325" cy="365125"/>
          </a:xfrm>
        </p:spPr>
        <p:txBody>
          <a:bodyPr/>
          <a:lstStyle/>
          <a:p>
            <a:r>
              <a:rPr lang="en-US" dirty="0"/>
              <a:t>Name</a:t>
            </a:r>
          </a:p>
        </p:txBody>
      </p:sp>
      <p:sp>
        <p:nvSpPr>
          <p:cNvPr id="3" name="Text Placeholder 2">
            <a:extLst>
              <a:ext uri="{FF2B5EF4-FFF2-40B4-BE49-F238E27FC236}">
                <a16:creationId xmlns:a16="http://schemas.microsoft.com/office/drawing/2014/main" id="{B1C6A53C-7538-4FF9-BC09-EFC116FE7054}"/>
              </a:ext>
            </a:extLst>
          </p:cNvPr>
          <p:cNvSpPr>
            <a:spLocks noGrp="1"/>
          </p:cNvSpPr>
          <p:nvPr>
            <p:ph type="body" sz="quarter" idx="4294967295"/>
          </p:nvPr>
        </p:nvSpPr>
        <p:spPr>
          <a:xfrm>
            <a:off x="10480675" y="4238625"/>
            <a:ext cx="1711325" cy="638175"/>
          </a:xfrm>
        </p:spPr>
        <p:txBody>
          <a:bodyPr/>
          <a:lstStyle/>
          <a:p>
            <a:r>
              <a:rPr lang="en-US" dirty="0"/>
              <a:t>Title</a:t>
            </a:r>
          </a:p>
        </p:txBody>
      </p:sp>
      <p:sp>
        <p:nvSpPr>
          <p:cNvPr id="7" name="Date Placeholder 6">
            <a:extLst>
              <a:ext uri="{FF2B5EF4-FFF2-40B4-BE49-F238E27FC236}">
                <a16:creationId xmlns:a16="http://schemas.microsoft.com/office/drawing/2014/main" id="{45F69D6A-822D-4DB9-A2CC-D9106F1F2B68}"/>
              </a:ext>
            </a:extLst>
          </p:cNvPr>
          <p:cNvSpPr>
            <a:spLocks noGrp="1"/>
          </p:cNvSpPr>
          <p:nvPr>
            <p:ph type="dt" sz="half" idx="4294967295"/>
          </p:nvPr>
        </p:nvSpPr>
        <p:spPr>
          <a:xfrm>
            <a:off x="0" y="6507163"/>
            <a:ext cx="2628900" cy="153987"/>
          </a:xfrm>
        </p:spPr>
        <p:txBody>
          <a:bodyPr/>
          <a:lstStyle/>
          <a:p>
            <a:endParaRPr lang="en-US" dirty="0"/>
          </a:p>
        </p:txBody>
      </p:sp>
      <p:sp>
        <p:nvSpPr>
          <p:cNvPr id="8" name="Footer Placeholder 7">
            <a:extLst>
              <a:ext uri="{FF2B5EF4-FFF2-40B4-BE49-F238E27FC236}">
                <a16:creationId xmlns:a16="http://schemas.microsoft.com/office/drawing/2014/main" id="{6375D7F3-165A-439B-8D1D-6553B68C2886}"/>
              </a:ext>
            </a:extLst>
          </p:cNvPr>
          <p:cNvSpPr>
            <a:spLocks noGrp="1"/>
          </p:cNvSpPr>
          <p:nvPr>
            <p:ph type="ftr" sz="quarter" idx="4294967295"/>
          </p:nvPr>
        </p:nvSpPr>
        <p:spPr>
          <a:xfrm>
            <a:off x="5813425" y="6507163"/>
            <a:ext cx="6378575" cy="153987"/>
          </a:xfrm>
        </p:spPr>
        <p:txBody>
          <a:bodyPr/>
          <a:lstStyle/>
          <a:p>
            <a:r>
              <a:rPr lang="en-US"/>
              <a:t>Sample Footer Text</a:t>
            </a:r>
          </a:p>
        </p:txBody>
      </p:sp>
      <p:sp>
        <p:nvSpPr>
          <p:cNvPr id="9" name="Slide Number Placeholder 8">
            <a:extLst>
              <a:ext uri="{FF2B5EF4-FFF2-40B4-BE49-F238E27FC236}">
                <a16:creationId xmlns:a16="http://schemas.microsoft.com/office/drawing/2014/main" id="{7AF9A883-CC44-4401-AE67-8FCEACB7DDDA}"/>
              </a:ext>
            </a:extLst>
          </p:cNvPr>
          <p:cNvSpPr>
            <a:spLocks noGrp="1"/>
          </p:cNvSpPr>
          <p:nvPr>
            <p:ph type="sldNum" sz="quarter" idx="4294967295"/>
          </p:nvPr>
        </p:nvSpPr>
        <p:spPr>
          <a:xfrm>
            <a:off x="10499725" y="6507163"/>
            <a:ext cx="1692275" cy="153987"/>
          </a:xfrm>
        </p:spPr>
        <p:txBody>
          <a:bodyPr/>
          <a:lstStyle/>
          <a:p>
            <a:fld id="{DBA1B0FB-D917-4C8C-928F-313BD683BF39}" type="slidenum">
              <a:rPr lang="en-US" smtClean="0"/>
              <a:pPr/>
              <a:t>8</a:t>
            </a:fld>
            <a:endParaRPr lang="en-US"/>
          </a:p>
        </p:txBody>
      </p:sp>
      <p:pic>
        <p:nvPicPr>
          <p:cNvPr id="19" name="Google Shape;209;p8">
            <a:extLst>
              <a:ext uri="{FF2B5EF4-FFF2-40B4-BE49-F238E27FC236}">
                <a16:creationId xmlns:a16="http://schemas.microsoft.com/office/drawing/2014/main" id="{E02D3797-A0AF-D1C5-4295-10923EC0BE5C}"/>
              </a:ext>
            </a:extLst>
          </p:cNvPr>
          <p:cNvPicPr preferRelativeResize="0"/>
          <p:nvPr/>
        </p:nvPicPr>
        <p:blipFill rotWithShape="1">
          <a:blip r:embed="rId3">
            <a:alphaModFix/>
          </a:blip>
          <a:srcRect/>
          <a:stretch/>
        </p:blipFill>
        <p:spPr>
          <a:xfrm>
            <a:off x="7004505" y="2101965"/>
            <a:ext cx="4066769" cy="3478407"/>
          </a:xfrm>
          <a:prstGeom prst="rect">
            <a:avLst/>
          </a:prstGeom>
          <a:noFill/>
          <a:ln>
            <a:noFill/>
          </a:ln>
        </p:spPr>
      </p:pic>
    </p:spTree>
    <p:extLst>
      <p:ext uri="{BB962C8B-B14F-4D97-AF65-F5344CB8AC3E}">
        <p14:creationId xmlns:p14="http://schemas.microsoft.com/office/powerpoint/2010/main" val="29798766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3BDBC526-6DCD-4FF6-8395-D8C22E46E5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998" y="5334748"/>
            <a:ext cx="678135" cy="990000"/>
            <a:chOff x="10490969" y="1448827"/>
            <a:chExt cx="678135" cy="990000"/>
          </a:xfrm>
        </p:grpSpPr>
        <p:sp>
          <p:nvSpPr>
            <p:cNvPr id="11" name="Freeform: Shape 10">
              <a:extLst>
                <a:ext uri="{FF2B5EF4-FFF2-40B4-BE49-F238E27FC236}">
                  <a16:creationId xmlns:a16="http://schemas.microsoft.com/office/drawing/2014/main" id="{02ECB475-568C-47AC-B16D-2E202DEB2D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Oval 11">
              <a:extLst>
                <a:ext uri="{FF2B5EF4-FFF2-40B4-BE49-F238E27FC236}">
                  <a16:creationId xmlns:a16="http://schemas.microsoft.com/office/drawing/2014/main" id="{080D8764-525A-441E-B58F-068E82F09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a:extLst>
                <a:ext uri="{FF2B5EF4-FFF2-40B4-BE49-F238E27FC236}">
                  <a16:creationId xmlns:a16="http://schemas.microsoft.com/office/drawing/2014/main" id="{11196109-6F2B-4738-B2FC-2CCC753AA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Freeform: Shape 13">
              <a:extLst>
                <a:ext uri="{FF2B5EF4-FFF2-40B4-BE49-F238E27FC236}">
                  <a16:creationId xmlns:a16="http://schemas.microsoft.com/office/drawing/2014/main" id="{F7E468C2-69B8-470B-85E3-801A3CB1D7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useBgFill="1">
        <p:nvSpPr>
          <p:cNvPr id="16" name="Rectangle 15">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4705E50D-DBDC-8062-D403-63BE244F3B13}"/>
              </a:ext>
            </a:extLst>
          </p:cNvPr>
          <p:cNvSpPr>
            <a:spLocks noGrp="1"/>
          </p:cNvSpPr>
          <p:nvPr>
            <p:ph type="ctrTitle"/>
          </p:nvPr>
        </p:nvSpPr>
        <p:spPr>
          <a:xfrm>
            <a:off x="550864" y="549275"/>
            <a:ext cx="3565524" cy="1997855"/>
          </a:xfrm>
        </p:spPr>
        <p:txBody>
          <a:bodyPr vert="horz" wrap="square" lIns="0" tIns="0" rIns="0" bIns="0" rtlCol="0" anchor="b" anchorCtr="0">
            <a:normAutofit/>
          </a:bodyPr>
          <a:lstStyle/>
          <a:p>
            <a:r>
              <a:rPr lang="en-US" sz="4400" kern="1200" dirty="0">
                <a:solidFill>
                  <a:schemeClr val="tx1"/>
                </a:solidFill>
                <a:latin typeface="+mj-lt"/>
                <a:ea typeface="+mj-ea"/>
                <a:cs typeface="+mj-cs"/>
              </a:rPr>
              <a:t>Importance of Hospitality</a:t>
            </a:r>
          </a:p>
        </p:txBody>
      </p:sp>
      <p:sp>
        <p:nvSpPr>
          <p:cNvPr id="3" name="Subtitle 2">
            <a:extLst>
              <a:ext uri="{FF2B5EF4-FFF2-40B4-BE49-F238E27FC236}">
                <a16:creationId xmlns:a16="http://schemas.microsoft.com/office/drawing/2014/main" id="{0E598761-8F5B-7787-5DA5-8D169B099626}"/>
              </a:ext>
            </a:extLst>
          </p:cNvPr>
          <p:cNvSpPr>
            <a:spLocks noGrp="1"/>
          </p:cNvSpPr>
          <p:nvPr>
            <p:ph type="subTitle" idx="1"/>
          </p:nvPr>
        </p:nvSpPr>
        <p:spPr>
          <a:xfrm>
            <a:off x="550863" y="2678400"/>
            <a:ext cx="3565525" cy="3414425"/>
          </a:xfrm>
        </p:spPr>
        <p:txBody>
          <a:bodyPr vert="horz" wrap="square" lIns="0" tIns="0" rIns="0" bIns="0" rtlCol="0" anchor="t">
            <a:normAutofit/>
          </a:bodyPr>
          <a:lstStyle/>
          <a:p>
            <a:pPr marL="342900" lvl="0" indent="-228600">
              <a:lnSpc>
                <a:spcPct val="100000"/>
              </a:lnSpc>
              <a:spcBef>
                <a:spcPts val="0"/>
              </a:spcBef>
              <a:buSzPts val="1600"/>
              <a:buFont typeface="Arial" panose="020B0604020202020204" pitchFamily="34" charset="0"/>
              <a:buChar char="•"/>
            </a:pPr>
            <a:r>
              <a:rPr lang="en-US" sz="1500"/>
              <a:t>JW Marriott places a premium on hospitality since it is important to the brand's concept and approach to guest service. </a:t>
            </a:r>
          </a:p>
          <a:p>
            <a:pPr marL="342900" lvl="0" indent="-228600">
              <a:lnSpc>
                <a:spcPct val="100000"/>
              </a:lnSpc>
              <a:spcBef>
                <a:spcPts val="1000"/>
              </a:spcBef>
              <a:buSzPts val="1600"/>
              <a:buFont typeface="Arial" panose="020B0604020202020204" pitchFamily="34" charset="0"/>
              <a:buChar char="•"/>
            </a:pPr>
            <a:r>
              <a:rPr lang="en-US" sz="1500"/>
              <a:t>The devotion to hospitality is mirrored in the brand's mission statement, which emphasises the significance of giving "warm, inviting, and personalised experiences" to each visitor.</a:t>
            </a:r>
          </a:p>
          <a:p>
            <a:pPr marL="342900" lvl="0" indent="-228600">
              <a:lnSpc>
                <a:spcPct val="100000"/>
              </a:lnSpc>
              <a:spcBef>
                <a:spcPts val="1000"/>
              </a:spcBef>
              <a:buSzPts val="1600"/>
              <a:buFont typeface="Arial" panose="020B0604020202020204" pitchFamily="34" charset="0"/>
              <a:buChar char="•"/>
            </a:pPr>
            <a:r>
              <a:rPr lang="en-US" sz="1500"/>
              <a:t>At JW Marriott, hospitality is more than just offering basic facilities or services (Marriott International, 2023b).</a:t>
            </a:r>
          </a:p>
          <a:p>
            <a:pPr indent="-228600">
              <a:lnSpc>
                <a:spcPct val="100000"/>
              </a:lnSpc>
              <a:buFont typeface="Arial" panose="020B0604020202020204" pitchFamily="34" charset="0"/>
              <a:buChar char="•"/>
            </a:pPr>
            <a:endParaRPr lang="en-US" sz="1500"/>
          </a:p>
        </p:txBody>
      </p:sp>
      <p:pic>
        <p:nvPicPr>
          <p:cNvPr id="5" name="Google Shape;217;p9">
            <a:extLst>
              <a:ext uri="{FF2B5EF4-FFF2-40B4-BE49-F238E27FC236}">
                <a16:creationId xmlns:a16="http://schemas.microsoft.com/office/drawing/2014/main" id="{A2FE9F77-C393-5742-11C9-B17588D0B67E}"/>
              </a:ext>
            </a:extLst>
          </p:cNvPr>
          <p:cNvPicPr preferRelativeResize="0">
            <a:picLocks noGrp="1"/>
          </p:cNvPicPr>
          <p:nvPr>
            <p:ph type="pic" sz="quarter" idx="13"/>
          </p:nvPr>
        </p:nvPicPr>
        <p:blipFill rotWithShape="1">
          <a:blip r:embed="rId2"/>
          <a:srcRect l="14562" r="24035"/>
          <a:stretch/>
        </p:blipFill>
        <p:spPr>
          <a:xfrm>
            <a:off x="5588000" y="862806"/>
            <a:ext cx="5132388" cy="5132388"/>
          </a:xfrm>
          <a:custGeom>
            <a:avLst/>
            <a:gdLst/>
            <a:ahLst/>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a:noFill/>
        </p:spPr>
      </p:pic>
      <p:grpSp>
        <p:nvGrpSpPr>
          <p:cNvPr id="18" name="Group 17">
            <a:extLst>
              <a:ext uri="{FF2B5EF4-FFF2-40B4-BE49-F238E27FC236}">
                <a16:creationId xmlns:a16="http://schemas.microsoft.com/office/drawing/2014/main" id="{183B29DA-9BB8-4BA8-B8E1-8C2B544078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22156" y="4143453"/>
            <a:ext cx="734257" cy="760506"/>
            <a:chOff x="5243759" y="1363788"/>
            <a:chExt cx="734257" cy="760506"/>
          </a:xfrm>
        </p:grpSpPr>
        <p:sp>
          <p:nvSpPr>
            <p:cNvPr id="19" name="Freeform 5">
              <a:extLst>
                <a:ext uri="{FF2B5EF4-FFF2-40B4-BE49-F238E27FC236}">
                  <a16:creationId xmlns:a16="http://schemas.microsoft.com/office/drawing/2014/main" id="{D02496F8-166D-469A-8040-08608013BF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Freeform 6">
              <a:extLst>
                <a:ext uri="{FF2B5EF4-FFF2-40B4-BE49-F238E27FC236}">
                  <a16:creationId xmlns:a16="http://schemas.microsoft.com/office/drawing/2014/main" id="{23E648A7-A02A-4DC7-9FEC-489F1BA6F77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Freeform 8">
              <a:extLst>
                <a:ext uri="{FF2B5EF4-FFF2-40B4-BE49-F238E27FC236}">
                  <a16:creationId xmlns:a16="http://schemas.microsoft.com/office/drawing/2014/main" id="{4EF573B1-38BC-4C7B-894C-BE3864A04AD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3" name="Oval 22">
            <a:extLst>
              <a:ext uri="{FF2B5EF4-FFF2-40B4-BE49-F238E27FC236}">
                <a16:creationId xmlns:a16="http://schemas.microsoft.com/office/drawing/2014/main" id="{647A77D8-817B-4A9F-86AA-FE781E813D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8780" y="50590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25427166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3BDBC526-6DCD-4FF6-8395-D8C22E46E5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998" y="5334748"/>
            <a:ext cx="678135" cy="990000"/>
            <a:chOff x="10490969" y="1448827"/>
            <a:chExt cx="678135" cy="990000"/>
          </a:xfrm>
        </p:grpSpPr>
        <p:sp>
          <p:nvSpPr>
            <p:cNvPr id="11" name="Freeform: Shape 10">
              <a:extLst>
                <a:ext uri="{FF2B5EF4-FFF2-40B4-BE49-F238E27FC236}">
                  <a16:creationId xmlns:a16="http://schemas.microsoft.com/office/drawing/2014/main" id="{02ECB475-568C-47AC-B16D-2E202DEB2D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Oval 11">
              <a:extLst>
                <a:ext uri="{FF2B5EF4-FFF2-40B4-BE49-F238E27FC236}">
                  <a16:creationId xmlns:a16="http://schemas.microsoft.com/office/drawing/2014/main" id="{080D8764-525A-441E-B58F-068E82F09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a:extLst>
                <a:ext uri="{FF2B5EF4-FFF2-40B4-BE49-F238E27FC236}">
                  <a16:creationId xmlns:a16="http://schemas.microsoft.com/office/drawing/2014/main" id="{11196109-6F2B-4738-B2FC-2CCC753AA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Freeform: Shape 13">
              <a:extLst>
                <a:ext uri="{FF2B5EF4-FFF2-40B4-BE49-F238E27FC236}">
                  <a16:creationId xmlns:a16="http://schemas.microsoft.com/office/drawing/2014/main" id="{F7E468C2-69B8-470B-85E3-801A3CB1D7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useBgFill="1">
        <p:nvSpPr>
          <p:cNvPr id="16" name="Rectangle 15">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4705E50D-DBDC-8062-D403-63BE244F3B13}"/>
              </a:ext>
            </a:extLst>
          </p:cNvPr>
          <p:cNvSpPr>
            <a:spLocks noGrp="1"/>
          </p:cNvSpPr>
          <p:nvPr>
            <p:ph type="ctrTitle"/>
          </p:nvPr>
        </p:nvSpPr>
        <p:spPr>
          <a:xfrm>
            <a:off x="550864" y="549276"/>
            <a:ext cx="3565524" cy="755914"/>
          </a:xfrm>
        </p:spPr>
        <p:txBody>
          <a:bodyPr vert="horz" wrap="square" lIns="0" tIns="0" rIns="0" bIns="0" rtlCol="0" anchor="b" anchorCtr="0">
            <a:normAutofit/>
          </a:bodyPr>
          <a:lstStyle/>
          <a:p>
            <a:r>
              <a:rPr lang="en-US" sz="2800" dirty="0"/>
              <a:t>Conclusion</a:t>
            </a:r>
            <a:endParaRPr lang="en-US" sz="4400" kern="1200" dirty="0">
              <a:solidFill>
                <a:schemeClr val="tx1"/>
              </a:solidFill>
              <a:latin typeface="+mj-lt"/>
              <a:ea typeface="+mj-ea"/>
              <a:cs typeface="+mj-cs"/>
            </a:endParaRPr>
          </a:p>
        </p:txBody>
      </p:sp>
      <p:pic>
        <p:nvPicPr>
          <p:cNvPr id="5" name="Google Shape;217;p9">
            <a:extLst>
              <a:ext uri="{FF2B5EF4-FFF2-40B4-BE49-F238E27FC236}">
                <a16:creationId xmlns:a16="http://schemas.microsoft.com/office/drawing/2014/main" id="{A2FE9F77-C393-5742-11C9-B17588D0B67E}"/>
              </a:ext>
            </a:extLst>
          </p:cNvPr>
          <p:cNvPicPr preferRelativeResize="0">
            <a:picLocks noGrp="1"/>
          </p:cNvPicPr>
          <p:nvPr>
            <p:ph type="pic" sz="quarter" idx="13"/>
          </p:nvPr>
        </p:nvPicPr>
        <p:blipFill rotWithShape="1">
          <a:blip r:embed="rId2"/>
          <a:srcRect l="14562" r="24035"/>
          <a:stretch/>
        </p:blipFill>
        <p:spPr>
          <a:xfrm>
            <a:off x="7440338" y="862806"/>
            <a:ext cx="4165621" cy="5132388"/>
          </a:xfrm>
          <a:custGeom>
            <a:avLst/>
            <a:gdLst/>
            <a:ahLst/>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a:noFill/>
        </p:spPr>
      </p:pic>
      <p:grpSp>
        <p:nvGrpSpPr>
          <p:cNvPr id="18" name="Group 17">
            <a:extLst>
              <a:ext uri="{FF2B5EF4-FFF2-40B4-BE49-F238E27FC236}">
                <a16:creationId xmlns:a16="http://schemas.microsoft.com/office/drawing/2014/main" id="{183B29DA-9BB8-4BA8-B8E1-8C2B544078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22156" y="4143453"/>
            <a:ext cx="734257" cy="760506"/>
            <a:chOff x="5243759" y="1363788"/>
            <a:chExt cx="734257" cy="760506"/>
          </a:xfrm>
        </p:grpSpPr>
        <p:sp>
          <p:nvSpPr>
            <p:cNvPr id="19" name="Freeform 5">
              <a:extLst>
                <a:ext uri="{FF2B5EF4-FFF2-40B4-BE49-F238E27FC236}">
                  <a16:creationId xmlns:a16="http://schemas.microsoft.com/office/drawing/2014/main" id="{D02496F8-166D-469A-8040-08608013BF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Freeform 6">
              <a:extLst>
                <a:ext uri="{FF2B5EF4-FFF2-40B4-BE49-F238E27FC236}">
                  <a16:creationId xmlns:a16="http://schemas.microsoft.com/office/drawing/2014/main" id="{23E648A7-A02A-4DC7-9FEC-489F1BA6F77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Freeform 8">
              <a:extLst>
                <a:ext uri="{FF2B5EF4-FFF2-40B4-BE49-F238E27FC236}">
                  <a16:creationId xmlns:a16="http://schemas.microsoft.com/office/drawing/2014/main" id="{4EF573B1-38BC-4C7B-894C-BE3864A04AD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3" name="Oval 22">
            <a:extLst>
              <a:ext uri="{FF2B5EF4-FFF2-40B4-BE49-F238E27FC236}">
                <a16:creationId xmlns:a16="http://schemas.microsoft.com/office/drawing/2014/main" id="{647A77D8-817B-4A9F-86AA-FE781E813D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8780" y="50590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 name="Subtitle 5">
            <a:extLst>
              <a:ext uri="{FF2B5EF4-FFF2-40B4-BE49-F238E27FC236}">
                <a16:creationId xmlns:a16="http://schemas.microsoft.com/office/drawing/2014/main" id="{3C4741E4-EAF0-D89C-50DC-F145E1BB3B91}"/>
              </a:ext>
            </a:extLst>
          </p:cNvPr>
          <p:cNvSpPr>
            <a:spLocks noGrp="1"/>
          </p:cNvSpPr>
          <p:nvPr>
            <p:ph type="subTitle" idx="1"/>
          </p:nvPr>
        </p:nvSpPr>
        <p:spPr>
          <a:xfrm>
            <a:off x="0" y="1623527"/>
            <a:ext cx="6640285" cy="5234473"/>
          </a:xfrm>
        </p:spPr>
        <p:txBody>
          <a:bodyPr/>
          <a:lstStyle/>
          <a:p>
            <a:pPr marL="342900" lvl="0" indent="-342900" algn="l" rtl="0">
              <a:spcBef>
                <a:spcPts val="0"/>
              </a:spcBef>
              <a:spcAft>
                <a:spcPts val="0"/>
              </a:spcAft>
              <a:buSzPts val="1600"/>
              <a:buChar char="►"/>
            </a:pPr>
            <a:r>
              <a:rPr lang="en-GB" sz="1600" dirty="0"/>
              <a:t>Anticipating client requirements, giving thoughtful gestures and facilities, and providing outstanding service with a smile </a:t>
            </a:r>
          </a:p>
          <a:p>
            <a:pPr marL="342900" lvl="0" indent="-342900" algn="l" rtl="0">
              <a:spcBef>
                <a:spcPts val="1000"/>
              </a:spcBef>
              <a:spcAft>
                <a:spcPts val="0"/>
              </a:spcAft>
              <a:buSzPts val="1600"/>
              <a:buChar char="►"/>
            </a:pPr>
            <a:r>
              <a:rPr lang="en-GB" sz="1600" dirty="0"/>
              <a:t>Furthermore, hospitality is important to the brand's commitment to sustainability and social responsibility.</a:t>
            </a:r>
          </a:p>
          <a:p>
            <a:pPr marL="342900" lvl="0" indent="-342900" algn="l" rtl="0">
              <a:spcBef>
                <a:spcPts val="1000"/>
              </a:spcBef>
              <a:spcAft>
                <a:spcPts val="0"/>
              </a:spcAft>
              <a:buSzPts val="1600"/>
              <a:buChar char="►"/>
            </a:pPr>
            <a:r>
              <a:rPr lang="en-GB" sz="1600" dirty="0"/>
              <a:t> JW Marriott is dedicated to making a good difference in the areas in which it operates.</a:t>
            </a:r>
          </a:p>
          <a:p>
            <a:pPr marL="342900" lvl="0" indent="-342900" algn="l" rtl="0">
              <a:spcBef>
                <a:spcPts val="1000"/>
              </a:spcBef>
              <a:spcAft>
                <a:spcPts val="0"/>
              </a:spcAft>
              <a:buSzPts val="1600"/>
              <a:buChar char="►"/>
            </a:pPr>
            <a:r>
              <a:rPr lang="en-GB" sz="1600" dirty="0"/>
              <a:t>The hospitality plays an important part in this through cultivating strong connections with guests, staff, and local stakeholders.</a:t>
            </a:r>
          </a:p>
          <a:p>
            <a:endParaRPr lang="en-GB" dirty="0"/>
          </a:p>
        </p:txBody>
      </p:sp>
    </p:spTree>
    <p:extLst>
      <p:ext uri="{BB962C8B-B14F-4D97-AF65-F5344CB8AC3E}">
        <p14:creationId xmlns:p14="http://schemas.microsoft.com/office/powerpoint/2010/main" val="546992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ubtitle 22">
            <a:extLst>
              <a:ext uri="{FF2B5EF4-FFF2-40B4-BE49-F238E27FC236}">
                <a16:creationId xmlns:a16="http://schemas.microsoft.com/office/drawing/2014/main" id="{8E5E4638-9BCB-4C2E-914F-CC868E2020D5}"/>
              </a:ext>
            </a:extLst>
          </p:cNvPr>
          <p:cNvSpPr>
            <a:spLocks noGrp="1"/>
          </p:cNvSpPr>
          <p:nvPr>
            <p:ph type="subTitle" idx="1"/>
          </p:nvPr>
        </p:nvSpPr>
        <p:spPr>
          <a:xfrm>
            <a:off x="550863" y="914401"/>
            <a:ext cx="5437187" cy="5178426"/>
          </a:xfrm>
        </p:spPr>
        <p:txBody>
          <a:bodyPr/>
          <a:lstStyle/>
          <a:p>
            <a:pPr marL="342900" lvl="0" indent="-340360" algn="l" rtl="0">
              <a:lnSpc>
                <a:spcPct val="107916"/>
              </a:lnSpc>
              <a:spcBef>
                <a:spcPts val="0"/>
              </a:spcBef>
              <a:spcAft>
                <a:spcPts val="0"/>
              </a:spcAft>
              <a:buClr>
                <a:srgbClr val="FFFFFF"/>
              </a:buClr>
              <a:buSzPts val="1400"/>
              <a:buChar char="►"/>
            </a:pPr>
            <a:r>
              <a:rPr lang="en-US" sz="1100" dirty="0">
                <a:solidFill>
                  <a:schemeClr val="tx1">
                    <a:lumMod val="85000"/>
                  </a:schemeClr>
                </a:solidFill>
                <a:latin typeface="Calibri"/>
                <a:ea typeface="Calibri"/>
                <a:cs typeface="Calibri"/>
                <a:sym typeface="Calibri"/>
              </a:rPr>
              <a:t>Coulson-Thomas, C., 2022. Collaborative Leadership for Environment Protection and Climate Change Theme Paper of 21st World Congress on Environment Management &amp; Climate Change to he held on 4-5th July, 2019, JW Marriott Hotel, Bengaluru. A </a:t>
            </a:r>
            <a:r>
              <a:rPr lang="en-US" sz="1100" dirty="0" err="1">
                <a:solidFill>
                  <a:schemeClr val="tx1">
                    <a:lumMod val="85000"/>
                  </a:schemeClr>
                </a:solidFill>
                <a:latin typeface="Calibri"/>
                <a:ea typeface="Calibri"/>
                <a:cs typeface="Calibri"/>
                <a:sym typeface="Calibri"/>
              </a:rPr>
              <a:t>A</a:t>
            </a:r>
            <a:r>
              <a:rPr lang="en-US" sz="1100" dirty="0">
                <a:solidFill>
                  <a:schemeClr val="tx1">
                    <a:lumMod val="85000"/>
                  </a:schemeClr>
                </a:solidFill>
                <a:latin typeface="Calibri"/>
                <a:ea typeface="Calibri"/>
                <a:cs typeface="Calibri"/>
                <a:sym typeface="Calibri"/>
              </a:rPr>
              <a:t>, p.0.</a:t>
            </a:r>
          </a:p>
          <a:p>
            <a:pPr marL="342900" lvl="0" indent="-340360" algn="l" rtl="0">
              <a:lnSpc>
                <a:spcPct val="107916"/>
              </a:lnSpc>
              <a:spcBef>
                <a:spcPts val="0"/>
              </a:spcBef>
              <a:spcAft>
                <a:spcPts val="0"/>
              </a:spcAft>
              <a:buClr>
                <a:srgbClr val="FFFFFF"/>
              </a:buClr>
              <a:buSzPts val="1400"/>
              <a:buChar char="►"/>
            </a:pPr>
            <a:r>
              <a:rPr lang="en-US" sz="1100" dirty="0">
                <a:solidFill>
                  <a:schemeClr val="tx1">
                    <a:lumMod val="85000"/>
                  </a:schemeClr>
                </a:solidFill>
                <a:latin typeface="Calibri"/>
                <a:ea typeface="Calibri"/>
                <a:cs typeface="Calibri"/>
                <a:sym typeface="Calibri"/>
              </a:rPr>
              <a:t>Forbes. (2022). Customer Service The Marriott Way. Available at: </a:t>
            </a:r>
            <a:r>
              <a:rPr lang="en-US" sz="1100" dirty="0">
                <a:solidFill>
                  <a:schemeClr val="tx1">
                    <a:lumMod val="85000"/>
                  </a:schemeClr>
                </a:solidFill>
                <a:uFill>
                  <a:noFill/>
                </a:uFill>
                <a:latin typeface="Calibri"/>
                <a:ea typeface="Calibri"/>
                <a:cs typeface="Calibri"/>
                <a:sym typeface="Calibri"/>
                <a:hlinkClick r:id="rId2">
                  <a:extLst>
                    <a:ext uri="{A12FA001-AC4F-418D-AE19-62706E023703}">
                      <ahyp:hlinkClr xmlns:ahyp="http://schemas.microsoft.com/office/drawing/2018/hyperlinkcolor" val="tx"/>
                    </a:ext>
                  </a:extLst>
                </a:hlinkClick>
              </a:rPr>
              <a:t>https://www.forbes.com/sites/shephyken/2022/07/17/customer-service-the-marriott-way/?sh=50a546397807</a:t>
            </a:r>
            <a:r>
              <a:rPr lang="en-US" sz="1100" dirty="0">
                <a:solidFill>
                  <a:schemeClr val="tx1">
                    <a:lumMod val="85000"/>
                  </a:schemeClr>
                </a:solidFill>
                <a:latin typeface="Calibri"/>
                <a:ea typeface="Calibri"/>
                <a:cs typeface="Calibri"/>
                <a:sym typeface="Calibri"/>
              </a:rPr>
              <a:t> (Accessed May 22, 2023)</a:t>
            </a:r>
          </a:p>
          <a:p>
            <a:pPr marL="342900" lvl="0" indent="-340360" algn="l" rtl="0">
              <a:lnSpc>
                <a:spcPct val="107916"/>
              </a:lnSpc>
              <a:spcBef>
                <a:spcPts val="800"/>
              </a:spcBef>
              <a:spcAft>
                <a:spcPts val="0"/>
              </a:spcAft>
              <a:buClr>
                <a:srgbClr val="FFFFFF"/>
              </a:buClr>
              <a:buSzPts val="1400"/>
              <a:buChar char="►"/>
            </a:pPr>
            <a:r>
              <a:rPr lang="en-US" sz="1100" dirty="0">
                <a:solidFill>
                  <a:schemeClr val="tx1">
                    <a:lumMod val="85000"/>
                  </a:schemeClr>
                </a:solidFill>
                <a:latin typeface="Calibri"/>
                <a:ea typeface="Calibri"/>
                <a:cs typeface="Calibri"/>
                <a:sym typeface="Calibri"/>
              </a:rPr>
              <a:t>Halim, R., 2022. JW MARIOTT LUXURY HOTEL SURABAYA INTERNSHIP REPORT.</a:t>
            </a:r>
          </a:p>
          <a:p>
            <a:pPr marL="342900" lvl="0" indent="-340360" algn="l" rtl="0">
              <a:lnSpc>
                <a:spcPct val="107916"/>
              </a:lnSpc>
              <a:spcBef>
                <a:spcPts val="800"/>
              </a:spcBef>
              <a:spcAft>
                <a:spcPts val="0"/>
              </a:spcAft>
              <a:buClr>
                <a:srgbClr val="FFFFFF"/>
              </a:buClr>
              <a:buSzPts val="1400"/>
              <a:buChar char="►"/>
            </a:pPr>
            <a:r>
              <a:rPr lang="en-US" sz="1100" dirty="0">
                <a:solidFill>
                  <a:schemeClr val="tx1">
                    <a:lumMod val="85000"/>
                  </a:schemeClr>
                </a:solidFill>
                <a:latin typeface="Calibri"/>
                <a:ea typeface="Calibri"/>
                <a:cs typeface="Calibri"/>
                <a:sym typeface="Calibri"/>
              </a:rPr>
              <a:t>Marriott International. (2023a). Our Story of Innovation. Available at: </a:t>
            </a:r>
            <a:r>
              <a:rPr lang="en-US" sz="1100" dirty="0">
                <a:solidFill>
                  <a:schemeClr val="tx1">
                    <a:lumMod val="85000"/>
                  </a:schemeClr>
                </a:solidFill>
                <a:uFill>
                  <a:noFill/>
                </a:uFill>
                <a:latin typeface="Calibri"/>
                <a:ea typeface="Calibri"/>
                <a:cs typeface="Calibri"/>
                <a:sym typeface="Calibri"/>
                <a:hlinkClick r:id="rId3">
                  <a:extLst>
                    <a:ext uri="{A12FA001-AC4F-418D-AE19-62706E023703}">
                      <ahyp:hlinkClr xmlns:ahyp="http://schemas.microsoft.com/office/drawing/2018/hyperlinkcolor" val="tx"/>
                    </a:ext>
                  </a:extLst>
                </a:hlinkClick>
              </a:rPr>
              <a:t>https://www.marriott.com/about/culture-and-values/history.mi</a:t>
            </a:r>
            <a:r>
              <a:rPr lang="en-US" sz="1100" dirty="0">
                <a:solidFill>
                  <a:schemeClr val="tx1">
                    <a:lumMod val="85000"/>
                  </a:schemeClr>
                </a:solidFill>
                <a:latin typeface="Calibri"/>
                <a:ea typeface="Calibri"/>
                <a:cs typeface="Calibri"/>
                <a:sym typeface="Calibri"/>
              </a:rPr>
              <a:t> (Accessed May 22, 2023)</a:t>
            </a:r>
          </a:p>
          <a:p>
            <a:pPr marL="342900" lvl="0" indent="-340360" algn="l" rtl="0">
              <a:lnSpc>
                <a:spcPct val="107916"/>
              </a:lnSpc>
              <a:spcBef>
                <a:spcPts val="800"/>
              </a:spcBef>
              <a:spcAft>
                <a:spcPts val="0"/>
              </a:spcAft>
              <a:buClr>
                <a:srgbClr val="FFFFFF"/>
              </a:buClr>
              <a:buSzPts val="1400"/>
              <a:buChar char="►"/>
            </a:pPr>
            <a:r>
              <a:rPr lang="en-US" sz="1100" dirty="0">
                <a:solidFill>
                  <a:schemeClr val="tx1">
                    <a:lumMod val="85000"/>
                  </a:schemeClr>
                </a:solidFill>
                <a:latin typeface="Calibri"/>
                <a:ea typeface="Calibri"/>
                <a:cs typeface="Calibri"/>
                <a:sym typeface="Calibri"/>
              </a:rPr>
              <a:t>Marriott International. (2023b). The Power Of Marriott. Available at: </a:t>
            </a:r>
            <a:r>
              <a:rPr lang="en-US" sz="1100" dirty="0">
                <a:solidFill>
                  <a:schemeClr val="tx1">
                    <a:lumMod val="85000"/>
                  </a:schemeClr>
                </a:solidFill>
                <a:uFill>
                  <a:noFill/>
                </a:uFill>
                <a:latin typeface="Calibri"/>
                <a:ea typeface="Calibri"/>
                <a:cs typeface="Calibri"/>
                <a:sym typeface="Calibri"/>
                <a:hlinkClick r:id="rId4">
                  <a:extLst>
                    <a:ext uri="{A12FA001-AC4F-418D-AE19-62706E023703}">
                      <ahyp:hlinkClr xmlns:ahyp="http://schemas.microsoft.com/office/drawing/2018/hyperlinkcolor" val="tx"/>
                    </a:ext>
                  </a:extLst>
                </a:hlinkClick>
              </a:rPr>
              <a:t>https://www.hotel-development.marriott.com/power-of-marriott</a:t>
            </a:r>
            <a:r>
              <a:rPr lang="en-US" sz="1100" dirty="0">
                <a:solidFill>
                  <a:schemeClr val="tx1">
                    <a:lumMod val="85000"/>
                  </a:schemeClr>
                </a:solidFill>
                <a:latin typeface="Calibri"/>
                <a:ea typeface="Calibri"/>
                <a:cs typeface="Calibri"/>
                <a:sym typeface="Calibri"/>
              </a:rPr>
              <a:t> (Accessed May 22, 2023)</a:t>
            </a:r>
          </a:p>
          <a:p>
            <a:pPr marL="342900" lvl="0" indent="-340360" algn="l" rtl="0">
              <a:lnSpc>
                <a:spcPct val="107916"/>
              </a:lnSpc>
              <a:spcBef>
                <a:spcPts val="800"/>
              </a:spcBef>
              <a:spcAft>
                <a:spcPts val="0"/>
              </a:spcAft>
              <a:buClr>
                <a:srgbClr val="FFFFFF"/>
              </a:buClr>
              <a:buSzPts val="1400"/>
              <a:buChar char="►"/>
            </a:pPr>
            <a:r>
              <a:rPr lang="en-US" sz="1100" dirty="0" err="1">
                <a:solidFill>
                  <a:schemeClr val="tx1">
                    <a:lumMod val="85000"/>
                  </a:schemeClr>
                </a:solidFill>
                <a:latin typeface="Calibri"/>
                <a:ea typeface="Calibri"/>
                <a:cs typeface="Calibri"/>
                <a:sym typeface="Calibri"/>
              </a:rPr>
              <a:t>Subakti</a:t>
            </a:r>
            <a:r>
              <a:rPr lang="en-US" sz="1100" dirty="0">
                <a:solidFill>
                  <a:schemeClr val="tx1">
                    <a:lumMod val="85000"/>
                  </a:schemeClr>
                </a:solidFill>
                <a:latin typeface="Calibri"/>
                <a:ea typeface="Calibri"/>
                <a:cs typeface="Calibri"/>
                <a:sym typeface="Calibri"/>
              </a:rPr>
              <a:t>, A.G., Maribelle, M.G. and Sanjaya, W., 2023. The Effect of Service Quality on Customer Satisfaction in the Front Office Department During COVID-19. NHI HOSPITALITY INTERNATIONAL JOURNAL, 1(1), pp.28-38.</a:t>
            </a:r>
          </a:p>
          <a:p>
            <a:pPr marL="342900" lvl="0" indent="-340360" algn="l" rtl="0">
              <a:lnSpc>
                <a:spcPct val="107916"/>
              </a:lnSpc>
              <a:spcBef>
                <a:spcPts val="800"/>
              </a:spcBef>
              <a:spcAft>
                <a:spcPts val="0"/>
              </a:spcAft>
              <a:buClr>
                <a:srgbClr val="FFFFFF"/>
              </a:buClr>
              <a:buSzPts val="1400"/>
              <a:buChar char="►"/>
            </a:pPr>
            <a:r>
              <a:rPr lang="en-US" sz="1100" dirty="0" err="1">
                <a:solidFill>
                  <a:schemeClr val="tx1">
                    <a:lumMod val="85000"/>
                  </a:schemeClr>
                </a:solidFill>
                <a:latin typeface="Calibri"/>
                <a:ea typeface="Calibri"/>
                <a:cs typeface="Calibri"/>
                <a:sym typeface="Calibri"/>
              </a:rPr>
              <a:t>Tarigan</a:t>
            </a:r>
            <a:r>
              <a:rPr lang="en-US" sz="1100" dirty="0">
                <a:solidFill>
                  <a:schemeClr val="tx1">
                    <a:lumMod val="85000"/>
                  </a:schemeClr>
                </a:solidFill>
                <a:latin typeface="Calibri"/>
                <a:ea typeface="Calibri"/>
                <a:cs typeface="Calibri"/>
                <a:sym typeface="Calibri"/>
              </a:rPr>
              <a:t>, N., </a:t>
            </a:r>
            <a:r>
              <a:rPr lang="en-US" sz="1100" dirty="0" err="1">
                <a:solidFill>
                  <a:schemeClr val="tx1">
                    <a:lumMod val="85000"/>
                  </a:schemeClr>
                </a:solidFill>
                <a:latin typeface="Calibri"/>
                <a:ea typeface="Calibri"/>
                <a:cs typeface="Calibri"/>
                <a:sym typeface="Calibri"/>
              </a:rPr>
              <a:t>Tambunan</a:t>
            </a:r>
            <a:r>
              <a:rPr lang="en-US" sz="1100" dirty="0">
                <a:solidFill>
                  <a:schemeClr val="tx1">
                    <a:lumMod val="85000"/>
                  </a:schemeClr>
                </a:solidFill>
                <a:latin typeface="Calibri"/>
                <a:ea typeface="Calibri"/>
                <a:cs typeface="Calibri"/>
                <a:sym typeface="Calibri"/>
              </a:rPr>
              <a:t>, L.T.M. and </a:t>
            </a:r>
            <a:r>
              <a:rPr lang="en-US" sz="1100" dirty="0" err="1">
                <a:solidFill>
                  <a:schemeClr val="tx1">
                    <a:lumMod val="85000"/>
                  </a:schemeClr>
                </a:solidFill>
                <a:latin typeface="Calibri"/>
                <a:ea typeface="Calibri"/>
                <a:cs typeface="Calibri"/>
                <a:sym typeface="Calibri"/>
              </a:rPr>
              <a:t>Lusina</a:t>
            </a:r>
            <a:r>
              <a:rPr lang="en-US" sz="1100" dirty="0">
                <a:solidFill>
                  <a:schemeClr val="tx1">
                    <a:lumMod val="85000"/>
                  </a:schemeClr>
                </a:solidFill>
                <a:latin typeface="Calibri"/>
                <a:ea typeface="Calibri"/>
                <a:cs typeface="Calibri"/>
                <a:sym typeface="Calibri"/>
              </a:rPr>
              <a:t>, E., 2023. PENTINGNYA PERLENGKAPAN DAN PERALATAN FITNESS SEBAGAI PENUNJANG OPERASIONAL DIDEPARTEMEN HEALTH CLUB AND SPA PADA HOTEL JW MARRIOTT MEDAN. </a:t>
            </a:r>
            <a:r>
              <a:rPr lang="en-US" sz="1100" dirty="0" err="1">
                <a:solidFill>
                  <a:schemeClr val="tx1">
                    <a:lumMod val="85000"/>
                  </a:schemeClr>
                </a:solidFill>
                <a:latin typeface="Calibri"/>
                <a:ea typeface="Calibri"/>
                <a:cs typeface="Calibri"/>
                <a:sym typeface="Calibri"/>
              </a:rPr>
              <a:t>Jurnal</a:t>
            </a:r>
            <a:r>
              <a:rPr lang="en-US" sz="1100" dirty="0">
                <a:solidFill>
                  <a:schemeClr val="tx1">
                    <a:lumMod val="85000"/>
                  </a:schemeClr>
                </a:solidFill>
                <a:latin typeface="Calibri"/>
                <a:ea typeface="Calibri"/>
                <a:cs typeface="Calibri"/>
                <a:sym typeface="Calibri"/>
              </a:rPr>
              <a:t> </a:t>
            </a:r>
            <a:r>
              <a:rPr lang="en-US" sz="1100" dirty="0" err="1">
                <a:solidFill>
                  <a:schemeClr val="tx1">
                    <a:lumMod val="85000"/>
                  </a:schemeClr>
                </a:solidFill>
                <a:latin typeface="Calibri"/>
                <a:ea typeface="Calibri"/>
                <a:cs typeface="Calibri"/>
                <a:sym typeface="Calibri"/>
              </a:rPr>
              <a:t>Ilmiah</a:t>
            </a:r>
            <a:r>
              <a:rPr lang="en-US" sz="1100" dirty="0">
                <a:solidFill>
                  <a:schemeClr val="tx1">
                    <a:lumMod val="85000"/>
                  </a:schemeClr>
                </a:solidFill>
                <a:latin typeface="Calibri"/>
                <a:ea typeface="Calibri"/>
                <a:cs typeface="Calibri"/>
                <a:sym typeface="Calibri"/>
              </a:rPr>
              <a:t> </a:t>
            </a:r>
            <a:r>
              <a:rPr lang="en-US" sz="1100" dirty="0" err="1">
                <a:solidFill>
                  <a:schemeClr val="tx1">
                    <a:lumMod val="85000"/>
                  </a:schemeClr>
                </a:solidFill>
                <a:latin typeface="Calibri"/>
                <a:ea typeface="Calibri"/>
                <a:cs typeface="Calibri"/>
                <a:sym typeface="Calibri"/>
              </a:rPr>
              <a:t>Akomodasi</a:t>
            </a:r>
            <a:r>
              <a:rPr lang="en-US" sz="1100" dirty="0">
                <a:solidFill>
                  <a:schemeClr val="tx1">
                    <a:lumMod val="85000"/>
                  </a:schemeClr>
                </a:solidFill>
                <a:latin typeface="Calibri"/>
                <a:ea typeface="Calibri"/>
                <a:cs typeface="Calibri"/>
                <a:sym typeface="Calibri"/>
              </a:rPr>
              <a:t> Agung, 10(1), pp.69-79.</a:t>
            </a:r>
          </a:p>
          <a:p>
            <a:pPr marL="342900" lvl="0" indent="-340360" algn="l" rtl="0">
              <a:lnSpc>
                <a:spcPct val="107916"/>
              </a:lnSpc>
              <a:spcBef>
                <a:spcPts val="800"/>
              </a:spcBef>
              <a:spcAft>
                <a:spcPts val="0"/>
              </a:spcAft>
              <a:buClr>
                <a:srgbClr val="FFFFFF"/>
              </a:buClr>
              <a:buSzPts val="1400"/>
              <a:buChar char="►"/>
            </a:pPr>
            <a:r>
              <a:rPr lang="en-US" sz="1100" dirty="0" err="1">
                <a:solidFill>
                  <a:schemeClr val="tx1">
                    <a:lumMod val="85000"/>
                  </a:schemeClr>
                </a:solidFill>
                <a:latin typeface="Calibri"/>
                <a:ea typeface="Calibri"/>
                <a:cs typeface="Calibri"/>
                <a:sym typeface="Calibri"/>
              </a:rPr>
              <a:t>Tezcan</a:t>
            </a:r>
            <a:r>
              <a:rPr lang="en-US" sz="1100" dirty="0">
                <a:solidFill>
                  <a:schemeClr val="tx1">
                    <a:lumMod val="85000"/>
                  </a:schemeClr>
                </a:solidFill>
                <a:latin typeface="Calibri"/>
                <a:ea typeface="Calibri"/>
                <a:cs typeface="Calibri"/>
                <a:sym typeface="Calibri"/>
              </a:rPr>
              <a:t>, E. and </a:t>
            </a:r>
            <a:r>
              <a:rPr lang="en-US" sz="1100" dirty="0" err="1">
                <a:solidFill>
                  <a:schemeClr val="tx1">
                    <a:lumMod val="85000"/>
                  </a:schemeClr>
                </a:solidFill>
                <a:latin typeface="Calibri"/>
                <a:ea typeface="Calibri"/>
                <a:cs typeface="Calibri"/>
                <a:sym typeface="Calibri"/>
              </a:rPr>
              <a:t>Polupan</a:t>
            </a:r>
            <a:r>
              <a:rPr lang="en-US" sz="1100" dirty="0">
                <a:solidFill>
                  <a:schemeClr val="tx1">
                    <a:lumMod val="85000"/>
                  </a:schemeClr>
                </a:solidFill>
                <a:latin typeface="Calibri"/>
                <a:ea typeface="Calibri"/>
                <a:cs typeface="Calibri"/>
                <a:sym typeface="Calibri"/>
              </a:rPr>
              <a:t>, V., 2022. </a:t>
            </a:r>
            <a:r>
              <a:rPr lang="az-Cyrl-AZ" sz="1100" dirty="0">
                <a:solidFill>
                  <a:schemeClr val="tx1">
                    <a:lumMod val="85000"/>
                  </a:schemeClr>
                </a:solidFill>
                <a:latin typeface="Calibri"/>
                <a:ea typeface="Calibri"/>
                <a:cs typeface="Calibri"/>
                <a:sym typeface="Calibri"/>
              </a:rPr>
              <a:t>Т</a:t>
            </a:r>
            <a:r>
              <a:rPr lang="en-US" sz="1100" dirty="0">
                <a:solidFill>
                  <a:schemeClr val="tx1">
                    <a:lumMod val="85000"/>
                  </a:schemeClr>
                </a:solidFill>
                <a:latin typeface="Calibri"/>
                <a:ea typeface="Calibri"/>
                <a:cs typeface="Calibri"/>
                <a:sym typeface="Calibri"/>
              </a:rPr>
              <a:t>rends in the global hotel business of the luxury segment.</a:t>
            </a:r>
          </a:p>
          <a:p>
            <a:pPr marL="342900" lvl="0" indent="-340360" algn="l" rtl="0">
              <a:lnSpc>
                <a:spcPct val="107916"/>
              </a:lnSpc>
              <a:spcBef>
                <a:spcPts val="800"/>
              </a:spcBef>
              <a:spcAft>
                <a:spcPts val="0"/>
              </a:spcAft>
              <a:buClr>
                <a:srgbClr val="FFFFFF"/>
              </a:buClr>
              <a:buSzPts val="1400"/>
              <a:buChar char="►"/>
            </a:pPr>
            <a:r>
              <a:rPr lang="en-US" sz="1100" dirty="0" err="1">
                <a:solidFill>
                  <a:schemeClr val="tx1">
                    <a:lumMod val="85000"/>
                  </a:schemeClr>
                </a:solidFill>
                <a:latin typeface="Calibri"/>
                <a:ea typeface="Calibri"/>
                <a:cs typeface="Calibri"/>
                <a:sym typeface="Calibri"/>
              </a:rPr>
              <a:t>Virdanty</a:t>
            </a:r>
            <a:r>
              <a:rPr lang="en-US" sz="1100" dirty="0">
                <a:solidFill>
                  <a:schemeClr val="tx1">
                    <a:lumMod val="85000"/>
                  </a:schemeClr>
                </a:solidFill>
                <a:latin typeface="Calibri"/>
                <a:ea typeface="Calibri"/>
                <a:cs typeface="Calibri"/>
                <a:sym typeface="Calibri"/>
              </a:rPr>
              <a:t>, S.D., Nadra, N.M., </a:t>
            </a:r>
            <a:r>
              <a:rPr lang="en-US" sz="1100" dirty="0" err="1">
                <a:solidFill>
                  <a:schemeClr val="tx1">
                    <a:lumMod val="85000"/>
                  </a:schemeClr>
                </a:solidFill>
                <a:latin typeface="Calibri"/>
                <a:ea typeface="Calibri"/>
                <a:cs typeface="Calibri"/>
                <a:sym typeface="Calibri"/>
              </a:rPr>
              <a:t>Sudarmini</a:t>
            </a:r>
            <a:r>
              <a:rPr lang="en-US" sz="1100" dirty="0">
                <a:solidFill>
                  <a:schemeClr val="tx1">
                    <a:lumMod val="85000"/>
                  </a:schemeClr>
                </a:solidFill>
                <a:latin typeface="Calibri"/>
                <a:ea typeface="Calibri"/>
                <a:cs typeface="Calibri"/>
                <a:sym typeface="Calibri"/>
              </a:rPr>
              <a:t>, N.M., </a:t>
            </a:r>
            <a:r>
              <a:rPr lang="en-US" sz="1100" dirty="0" err="1">
                <a:solidFill>
                  <a:schemeClr val="tx1">
                    <a:lumMod val="85000"/>
                  </a:schemeClr>
                </a:solidFill>
                <a:latin typeface="Calibri"/>
                <a:ea typeface="Calibri"/>
                <a:cs typeface="Calibri"/>
                <a:sym typeface="Calibri"/>
              </a:rPr>
              <a:t>Astuti</a:t>
            </a:r>
            <a:r>
              <a:rPr lang="en-US" sz="1100" dirty="0">
                <a:solidFill>
                  <a:schemeClr val="tx1">
                    <a:lumMod val="85000"/>
                  </a:schemeClr>
                </a:solidFill>
                <a:latin typeface="Calibri"/>
                <a:ea typeface="Calibri"/>
                <a:cs typeface="Calibri"/>
                <a:sym typeface="Calibri"/>
              </a:rPr>
              <a:t>, N.W.W. and </a:t>
            </a:r>
            <a:r>
              <a:rPr lang="en-US" sz="1100" dirty="0" err="1">
                <a:solidFill>
                  <a:schemeClr val="tx1">
                    <a:lumMod val="85000"/>
                  </a:schemeClr>
                </a:solidFill>
                <a:latin typeface="Calibri"/>
                <a:ea typeface="Calibri"/>
                <a:cs typeface="Calibri"/>
                <a:sym typeface="Calibri"/>
              </a:rPr>
              <a:t>Erawati</a:t>
            </a:r>
            <a:r>
              <a:rPr lang="en-US" sz="1100" dirty="0">
                <a:solidFill>
                  <a:schemeClr val="tx1">
                    <a:lumMod val="85000"/>
                  </a:schemeClr>
                </a:solidFill>
                <a:latin typeface="Calibri"/>
                <a:ea typeface="Calibri"/>
                <a:cs typeface="Calibri"/>
                <a:sym typeface="Calibri"/>
              </a:rPr>
              <a:t>, N.M.R., 2022. Human resources efforts to improve employee performance at JW Marriott Surabaya. Journal of Applied Sciences in Travel and Hospitality, 5(1), pp.10-19.</a:t>
            </a:r>
          </a:p>
          <a:p>
            <a:pPr marL="342900" lvl="0" indent="-340360" algn="l" rtl="0">
              <a:lnSpc>
                <a:spcPct val="107916"/>
              </a:lnSpc>
              <a:spcBef>
                <a:spcPts val="800"/>
              </a:spcBef>
              <a:spcAft>
                <a:spcPts val="0"/>
              </a:spcAft>
              <a:buClr>
                <a:srgbClr val="FFFFFF"/>
              </a:buClr>
              <a:buSzPts val="1400"/>
              <a:buChar char="►"/>
            </a:pPr>
            <a:r>
              <a:rPr lang="en-US" sz="1100" dirty="0">
                <a:solidFill>
                  <a:schemeClr val="tx1">
                    <a:lumMod val="85000"/>
                  </a:schemeClr>
                </a:solidFill>
                <a:latin typeface="Calibri"/>
                <a:ea typeface="Calibri"/>
                <a:cs typeface="Calibri"/>
                <a:sym typeface="Calibri"/>
              </a:rPr>
              <a:t>Yahoo Finance. (2023). Create Precious Memories with Family by JW. Available at: https://www.google.com/amp/s/finance.yahoo.com/amphtml/news/create-precious-memories-family-jw-074400271.html (Accessed May 22, 2023)</a:t>
            </a:r>
            <a:endParaRPr lang="en-US" sz="1100" dirty="0">
              <a:solidFill>
                <a:schemeClr val="tx1">
                  <a:lumMod val="85000"/>
                </a:schemeClr>
              </a:solidFill>
            </a:endParaRPr>
          </a:p>
          <a:p>
            <a:endParaRPr lang="en-US" dirty="0"/>
          </a:p>
        </p:txBody>
      </p:sp>
      <p:sp>
        <p:nvSpPr>
          <p:cNvPr id="4" name="Date Placeholder 3">
            <a:extLst>
              <a:ext uri="{FF2B5EF4-FFF2-40B4-BE49-F238E27FC236}">
                <a16:creationId xmlns:a16="http://schemas.microsoft.com/office/drawing/2014/main" id="{7823E305-6365-4345-8BD1-4A31C61D96CB}"/>
              </a:ext>
            </a:extLst>
          </p:cNvPr>
          <p:cNvSpPr>
            <a:spLocks noGrp="1"/>
          </p:cNvSpPr>
          <p:nvPr>
            <p:ph type="dt" sz="half" idx="10"/>
          </p:nvPr>
        </p:nvSpPr>
        <p:spPr>
          <a:xfrm>
            <a:off x="550863" y="6507212"/>
            <a:ext cx="2628900" cy="153888"/>
          </a:xfrm>
        </p:spPr>
        <p:txBody>
          <a:bodyPr/>
          <a:lstStyle/>
          <a:p>
            <a:endParaRPr lang="en-US" dirty="0"/>
          </a:p>
        </p:txBody>
      </p:sp>
      <p:sp>
        <p:nvSpPr>
          <p:cNvPr id="5" name="Footer Placeholder 4">
            <a:extLst>
              <a:ext uri="{FF2B5EF4-FFF2-40B4-BE49-F238E27FC236}">
                <a16:creationId xmlns:a16="http://schemas.microsoft.com/office/drawing/2014/main" id="{0B37A3FF-ED32-4C4A-A21F-848A3BF6F896}"/>
              </a:ext>
            </a:extLst>
          </p:cNvPr>
          <p:cNvSpPr>
            <a:spLocks noGrp="1"/>
          </p:cNvSpPr>
          <p:nvPr>
            <p:ph type="ftr" sz="quarter" idx="11"/>
          </p:nvPr>
        </p:nvSpPr>
        <p:spPr>
          <a:xfrm>
            <a:off x="3359150" y="6507212"/>
            <a:ext cx="6379210" cy="153888"/>
          </a:xfrm>
        </p:spPr>
        <p:txBody>
          <a:bodyPr/>
          <a:lstStyle/>
          <a:p>
            <a:endParaRPr lang="en-US" dirty="0"/>
          </a:p>
        </p:txBody>
      </p:sp>
      <p:sp>
        <p:nvSpPr>
          <p:cNvPr id="6" name="Slide Number Placeholder 5">
            <a:extLst>
              <a:ext uri="{FF2B5EF4-FFF2-40B4-BE49-F238E27FC236}">
                <a16:creationId xmlns:a16="http://schemas.microsoft.com/office/drawing/2014/main" id="{36E60F23-FB58-4EF8-82FD-E86CED25FDD4}"/>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11</a:t>
            </a:fld>
            <a:endParaRPr lang="en-US"/>
          </a:p>
        </p:txBody>
      </p:sp>
      <p:sp>
        <p:nvSpPr>
          <p:cNvPr id="3" name="Title 2">
            <a:extLst>
              <a:ext uri="{FF2B5EF4-FFF2-40B4-BE49-F238E27FC236}">
                <a16:creationId xmlns:a16="http://schemas.microsoft.com/office/drawing/2014/main" id="{9AA65A45-9668-DA45-A79E-62E1CA306501}"/>
              </a:ext>
            </a:extLst>
          </p:cNvPr>
          <p:cNvSpPr>
            <a:spLocks noGrp="1"/>
          </p:cNvSpPr>
          <p:nvPr>
            <p:ph type="ctrTitle"/>
          </p:nvPr>
        </p:nvSpPr>
        <p:spPr>
          <a:xfrm>
            <a:off x="640556" y="522781"/>
            <a:ext cx="5437187" cy="477092"/>
          </a:xfrm>
        </p:spPr>
        <p:txBody>
          <a:bodyPr/>
          <a:lstStyle/>
          <a:p>
            <a:r>
              <a:rPr lang="en-GB" sz="3200" dirty="0">
                <a:solidFill>
                  <a:srgbClr val="FF0000"/>
                </a:solidFill>
              </a:rPr>
              <a:t>Reference</a:t>
            </a:r>
            <a:r>
              <a:rPr lang="en-GB" dirty="0">
                <a:solidFill>
                  <a:srgbClr val="FF0000"/>
                </a:solidFill>
              </a:rPr>
              <a:t> </a:t>
            </a:r>
          </a:p>
        </p:txBody>
      </p:sp>
    </p:spTree>
    <p:extLst>
      <p:ext uri="{BB962C8B-B14F-4D97-AF65-F5344CB8AC3E}">
        <p14:creationId xmlns:p14="http://schemas.microsoft.com/office/powerpoint/2010/main" val="429229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21">
            <a:extLst>
              <a:ext uri="{FF2B5EF4-FFF2-40B4-BE49-F238E27FC236}">
                <a16:creationId xmlns:a16="http://schemas.microsoft.com/office/drawing/2014/main" id="{F8FAEED9-1ECD-45F9-87A0-9394BAEABB79}"/>
              </a:ext>
            </a:extLst>
          </p:cNvPr>
          <p:cNvSpPr>
            <a:spLocks noGrp="1"/>
          </p:cNvSpPr>
          <p:nvPr>
            <p:ph type="ctrTitle"/>
          </p:nvPr>
        </p:nvSpPr>
        <p:spPr>
          <a:xfrm>
            <a:off x="550863" y="549275"/>
            <a:ext cx="5437187" cy="2986234"/>
          </a:xfrm>
        </p:spPr>
        <p:txBody>
          <a:bodyPr/>
          <a:lstStyle/>
          <a:p>
            <a:r>
              <a:rPr lang="en-US" dirty="0"/>
              <a:t>Thank You</a:t>
            </a:r>
          </a:p>
        </p:txBody>
      </p:sp>
      <p:sp>
        <p:nvSpPr>
          <p:cNvPr id="23" name="Subtitle 22">
            <a:extLst>
              <a:ext uri="{FF2B5EF4-FFF2-40B4-BE49-F238E27FC236}">
                <a16:creationId xmlns:a16="http://schemas.microsoft.com/office/drawing/2014/main" id="{8E5E4638-9BCB-4C2E-914F-CC868E2020D5}"/>
              </a:ext>
            </a:extLst>
          </p:cNvPr>
          <p:cNvSpPr>
            <a:spLocks noGrp="1"/>
          </p:cNvSpPr>
          <p:nvPr>
            <p:ph type="subTitle" idx="1"/>
          </p:nvPr>
        </p:nvSpPr>
        <p:spPr>
          <a:xfrm>
            <a:off x="550863" y="3827610"/>
            <a:ext cx="5437187" cy="2265216"/>
          </a:xfrm>
        </p:spPr>
        <p:txBody>
          <a:bodyPr/>
          <a:lstStyle/>
          <a:p>
            <a:r>
              <a:rPr lang="en-US" dirty="0"/>
              <a:t>Presenter name Suma Begum </a:t>
            </a:r>
          </a:p>
        </p:txBody>
      </p:sp>
      <p:pic>
        <p:nvPicPr>
          <p:cNvPr id="27" name="Picture Placeholder 26" descr="Data Points Digital background">
            <a:extLst>
              <a:ext uri="{FF2B5EF4-FFF2-40B4-BE49-F238E27FC236}">
                <a16:creationId xmlns:a16="http://schemas.microsoft.com/office/drawing/2014/main" id="{9E660784-34E2-4CDA-926A-DDD6AAF35046}"/>
              </a:ext>
            </a:extLst>
          </p:cNvPr>
          <p:cNvPicPr>
            <a:picLocks noGrp="1" noChangeAspect="1"/>
          </p:cNvPicPr>
          <p:nvPr>
            <p:ph type="pic" sz="quarter" idx="15"/>
          </p:nvPr>
        </p:nvPicPr>
        <p:blipFill rotWithShape="1">
          <a:blip r:embed="rId2" cstate="screen">
            <a:extLst>
              <a:ext uri="{28A0092B-C50C-407E-A947-70E740481C1C}">
                <a14:useLocalDpi xmlns:a14="http://schemas.microsoft.com/office/drawing/2010/main" val="0"/>
              </a:ext>
            </a:extLst>
          </a:blip>
          <a:srcRect/>
          <a:stretch/>
        </p:blipFill>
        <p:spPr>
          <a:xfrm>
            <a:off x="6556248" y="548640"/>
            <a:ext cx="5084064" cy="2880360"/>
          </a:xfrm>
        </p:spPr>
      </p:pic>
      <p:pic>
        <p:nvPicPr>
          <p:cNvPr id="33" name="Picture Placeholder 32" descr="Data Points Digital background">
            <a:extLst>
              <a:ext uri="{FF2B5EF4-FFF2-40B4-BE49-F238E27FC236}">
                <a16:creationId xmlns:a16="http://schemas.microsoft.com/office/drawing/2014/main" id="{48106962-23C6-4DFE-BB3A-E5FFF03F38CE}"/>
              </a:ext>
            </a:extLst>
          </p:cNvPr>
          <p:cNvPicPr>
            <a:picLocks noGrp="1" noChangeAspect="1"/>
          </p:cNvPicPr>
          <p:nvPr>
            <p:ph type="pic" sz="quarter" idx="16"/>
          </p:nvPr>
        </p:nvPicPr>
        <p:blipFill rotWithShape="1">
          <a:blip r:embed="rId3" cstate="screen">
            <a:extLst>
              <a:ext uri="{28A0092B-C50C-407E-A947-70E740481C1C}">
                <a14:useLocalDpi xmlns:a14="http://schemas.microsoft.com/office/drawing/2010/main" val="0"/>
              </a:ext>
            </a:extLst>
          </a:blip>
          <a:srcRect/>
          <a:stretch/>
        </p:blipFill>
        <p:spPr>
          <a:xfrm>
            <a:off x="6556248" y="3429000"/>
            <a:ext cx="5084064" cy="2880360"/>
          </a:xfrm>
        </p:spPr>
      </p:pic>
      <p:sp>
        <p:nvSpPr>
          <p:cNvPr id="6" name="Slide Number Placeholder 5">
            <a:extLst>
              <a:ext uri="{FF2B5EF4-FFF2-40B4-BE49-F238E27FC236}">
                <a16:creationId xmlns:a16="http://schemas.microsoft.com/office/drawing/2014/main" id="{36E60F23-FB58-4EF8-82FD-E86CED25FDD4}"/>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12</a:t>
            </a:fld>
            <a:endParaRPr lang="en-US"/>
          </a:p>
        </p:txBody>
      </p:sp>
    </p:spTree>
    <p:extLst>
      <p:ext uri="{BB962C8B-B14F-4D97-AF65-F5344CB8AC3E}">
        <p14:creationId xmlns:p14="http://schemas.microsoft.com/office/powerpoint/2010/main" val="3247798845"/>
      </p:ext>
    </p:extLst>
  </p:cSld>
  <p:clrMapOvr>
    <a:masterClrMapping/>
  </p:clrMapOvr>
</p:sld>
</file>

<file path=ppt/theme/theme1.xml><?xml version="1.0" encoding="utf-8"?>
<a:theme xmlns:a="http://schemas.openxmlformats.org/drawingml/2006/main" name="3DFloatVTI">
  <a:themeElements>
    <a:clrScheme name="Float">
      <a:dk1>
        <a:sysClr val="windowText" lastClr="000000"/>
      </a:dk1>
      <a:lt1>
        <a:sysClr val="window" lastClr="FFFFFF"/>
      </a:lt1>
      <a:dk2>
        <a:srgbClr val="1B192E"/>
      </a:dk2>
      <a:lt2>
        <a:srgbClr val="EAE5EB"/>
      </a:lt2>
      <a:accent1>
        <a:srgbClr val="13BE89"/>
      </a:accent1>
      <a:accent2>
        <a:srgbClr val="12B1BF"/>
      </a:accent2>
      <a:accent3>
        <a:srgbClr val="D40AA8"/>
      </a:accent3>
      <a:accent4>
        <a:srgbClr val="B86E62"/>
      </a:accent4>
      <a:accent5>
        <a:srgbClr val="A3A3C1"/>
      </a:accent5>
      <a:accent6>
        <a:srgbClr val="37335B"/>
      </a:accent6>
      <a:hlink>
        <a:srgbClr val="0066FF"/>
      </a:hlink>
      <a:folHlink>
        <a:srgbClr val="666699"/>
      </a:folHlink>
    </a:clrScheme>
    <a:fontScheme name="Float">
      <a:majorFont>
        <a:latin typeface="Walbaum Display"/>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DFloatVTI" id="{F59BA300-ED19-4B39-9AE3-7882B1DE8B78}" vid="{0FEC63E3-719F-4F50-9F1E-5B8BAF3910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0811A92-D464-4AC4-A396-BA73B10CEEAC}">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904751AB-E840-446F-8D49-E697067EC887}">
  <ds:schemaRefs>
    <ds:schemaRef ds:uri="http://schemas.microsoft.com/sharepoint/v3/contenttype/forms"/>
  </ds:schemaRefs>
</ds:datastoreItem>
</file>

<file path=customXml/itemProps3.xml><?xml version="1.0" encoding="utf-8"?>
<ds:datastoreItem xmlns:ds="http://schemas.openxmlformats.org/officeDocument/2006/customXml" ds:itemID="{DE4876F9-7AE1-498D-B8FE-1E3AD703D2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{B6417AC3-90CF-47CA-84A7-70B5AD2C83BC}tf33713516_win32</Template>
  <TotalTime>27</TotalTime>
  <Words>1100</Words>
  <Application>Microsoft Office PowerPoint</Application>
  <PresentationFormat>Widescreen</PresentationFormat>
  <Paragraphs>74</Paragraphs>
  <Slides>12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Century Gothic</vt:lpstr>
      <vt:lpstr>Gill Sans MT</vt:lpstr>
      <vt:lpstr>Walbaum Display</vt:lpstr>
      <vt:lpstr>3DFloatVTI</vt:lpstr>
      <vt:lpstr>Marriott International</vt:lpstr>
      <vt:lpstr>Introduction</vt:lpstr>
      <vt:lpstr>Background of JW Marriott </vt:lpstr>
      <vt:lpstr>Main Consumers</vt:lpstr>
      <vt:lpstr>Main Consumers</vt:lpstr>
      <vt:lpstr>Nature</vt:lpstr>
      <vt:lpstr>Scope.</vt:lpstr>
      <vt:lpstr>Role and Function of Guest Service </vt:lpstr>
      <vt:lpstr>Importance of Hospitality</vt:lpstr>
      <vt:lpstr>Conclusion</vt:lpstr>
      <vt:lpstr>Reference </vt:lpstr>
      <vt:lpstr>Thank You</vt:lpstr>
    </vt:vector>
  </TitlesOfParts>
  <Company>Homerton NHS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Marriott International</dc:title>
  <dc:creator>BEGUM, Shuma (HOMERTON HEALTHCARE NHS FOUNDATION TRUST)</dc:creator>
  <cp:lastModifiedBy>BEGUM, Shuma (HOMERTON HEALTHCARE NHS FOUNDATION TRUST)</cp:lastModifiedBy>
  <cp:revision>1</cp:revision>
  <dcterms:created xsi:type="dcterms:W3CDTF">2023-05-24T07:42:55Z</dcterms:created>
  <dcterms:modified xsi:type="dcterms:W3CDTF">2023-05-24T08:10:14Z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