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autoCompressPictures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3" r:id="rId3"/>
    <p:sldId id="258" r:id="rId4"/>
    <p:sldId id="259" r:id="rId5"/>
    <p:sldId id="260" r:id="rId6"/>
    <p:sldId id="264" r:id="rId7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5636"/>
  </p:normalViewPr>
  <p:slideViewPr>
    <p:cSldViewPr snapToGrid="0" snapToObjects="1">
      <p:cViewPr varScale="1">
        <p:scale>
          <a:sx n="69" d="100"/>
          <a:sy n="69" d="100"/>
        </p:scale>
        <p:origin x="1152" y="78"/>
      </p:cViewPr>
      <p:guideLst/>
    </p:cSldViewPr>
  </p:slideViewPr>
  <p:outlineViewPr>
    <p:cViewPr>
      <p:scale>
        <a:sx n="33" d="100"/>
        <a:sy n="33" d="100"/>
      </p:scale>
      <p:origin x="0" y="-204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113" d="100"/>
          <a:sy n="113" d="100"/>
        </p:scale>
        <p:origin x="2520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A17938-0891-4FE7-B754-ECF46D8E0574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65C119E-9028-4A24-A706-32780884143C}">
      <dgm:prSet/>
      <dgm:spPr/>
      <dgm:t>
        <a:bodyPr/>
        <a:lstStyle/>
        <a:p>
          <a:r>
            <a:rPr lang="en-US" dirty="0"/>
            <a:t>Cert HE in Study skills </a:t>
          </a:r>
        </a:p>
      </dgm:t>
    </dgm:pt>
    <dgm:pt modelId="{AC8B4A32-D290-49A3-9B6D-DE7703B14357}" type="parTrans" cxnId="{73A843E1-7F02-4360-8FAA-666529F8EFB7}">
      <dgm:prSet/>
      <dgm:spPr/>
      <dgm:t>
        <a:bodyPr/>
        <a:lstStyle/>
        <a:p>
          <a:endParaRPr lang="en-US"/>
        </a:p>
      </dgm:t>
    </dgm:pt>
    <dgm:pt modelId="{5933D28E-F66B-4CFC-8886-2564AB6CC638}" type="sibTrans" cxnId="{73A843E1-7F02-4360-8FAA-666529F8EFB7}">
      <dgm:prSet/>
      <dgm:spPr/>
      <dgm:t>
        <a:bodyPr/>
        <a:lstStyle/>
        <a:p>
          <a:endParaRPr lang="en-US"/>
        </a:p>
      </dgm:t>
    </dgm:pt>
    <dgm:pt modelId="{806FC141-8A22-419B-87EB-0B2C84E122D0}">
      <dgm:prSet/>
      <dgm:spPr/>
      <dgm:t>
        <a:bodyPr/>
        <a:lstStyle/>
        <a:p>
          <a:r>
            <a:rPr lang="en-US" dirty="0"/>
            <a:t>Cert HE in Communication</a:t>
          </a:r>
        </a:p>
      </dgm:t>
    </dgm:pt>
    <dgm:pt modelId="{BCCE419C-4D6A-4BEB-A403-DE25A861957D}" type="parTrans" cxnId="{C7DC6A33-8291-4815-A928-2E0F27D7CA9E}">
      <dgm:prSet/>
      <dgm:spPr/>
      <dgm:t>
        <a:bodyPr/>
        <a:lstStyle/>
        <a:p>
          <a:endParaRPr lang="en-US"/>
        </a:p>
      </dgm:t>
    </dgm:pt>
    <dgm:pt modelId="{A0C6CC96-16FB-40BF-AE51-3537820395F3}" type="sibTrans" cxnId="{C7DC6A33-8291-4815-A928-2E0F27D7CA9E}">
      <dgm:prSet/>
      <dgm:spPr/>
      <dgm:t>
        <a:bodyPr/>
        <a:lstStyle/>
        <a:p>
          <a:endParaRPr lang="en-US"/>
        </a:p>
      </dgm:t>
    </dgm:pt>
    <dgm:pt modelId="{D33E847B-9E51-4A5E-88A2-0FB399D4DB02}">
      <dgm:prSet/>
      <dgm:spPr/>
      <dgm:t>
        <a:bodyPr/>
        <a:lstStyle/>
        <a:p>
          <a:r>
            <a:rPr lang="en-US" dirty="0"/>
            <a:t>Skills in the education sector for over 5 years</a:t>
          </a:r>
        </a:p>
      </dgm:t>
    </dgm:pt>
    <dgm:pt modelId="{A52DB798-89F2-46F7-9E40-ED32C9F0ACAE}" type="parTrans" cxnId="{47ECD9E1-9A21-4602-9BAC-6CB8BE3C3D87}">
      <dgm:prSet/>
      <dgm:spPr/>
      <dgm:t>
        <a:bodyPr/>
        <a:lstStyle/>
        <a:p>
          <a:endParaRPr lang="en-US"/>
        </a:p>
      </dgm:t>
    </dgm:pt>
    <dgm:pt modelId="{46FB7BF9-5319-4148-89B7-F1F48D256FAB}" type="sibTrans" cxnId="{47ECD9E1-9A21-4602-9BAC-6CB8BE3C3D87}">
      <dgm:prSet/>
      <dgm:spPr/>
      <dgm:t>
        <a:bodyPr/>
        <a:lstStyle/>
        <a:p>
          <a:endParaRPr lang="en-US"/>
        </a:p>
      </dgm:t>
    </dgm:pt>
    <dgm:pt modelId="{D7EF9528-8021-42F6-8B59-950BB958CCC4}">
      <dgm:prSet/>
      <dgm:spPr/>
      <dgm:t>
        <a:bodyPr/>
        <a:lstStyle/>
        <a:p>
          <a:r>
            <a:rPr lang="en-US" dirty="0"/>
            <a:t>Skills in Problem management and putting order in an area. </a:t>
          </a:r>
        </a:p>
      </dgm:t>
    </dgm:pt>
    <dgm:pt modelId="{33CEDA93-5327-4041-94B0-8ECF01437531}" type="parTrans" cxnId="{E50E67B4-8EA4-4FF5-B765-BC86A825E98E}">
      <dgm:prSet/>
      <dgm:spPr/>
      <dgm:t>
        <a:bodyPr/>
        <a:lstStyle/>
        <a:p>
          <a:endParaRPr lang="en-US"/>
        </a:p>
      </dgm:t>
    </dgm:pt>
    <dgm:pt modelId="{DA0E0809-E1FA-4886-A3E2-DC5EB771DFCD}" type="sibTrans" cxnId="{E50E67B4-8EA4-4FF5-B765-BC86A825E98E}">
      <dgm:prSet/>
      <dgm:spPr/>
      <dgm:t>
        <a:bodyPr/>
        <a:lstStyle/>
        <a:p>
          <a:endParaRPr lang="en-US"/>
        </a:p>
      </dgm:t>
    </dgm:pt>
    <dgm:pt modelId="{9AEF770F-027E-C644-92C5-20FAC2737D0C}" type="pres">
      <dgm:prSet presAssocID="{DEA17938-0891-4FE7-B754-ECF46D8E0574}" presName="vert0" presStyleCnt="0">
        <dgm:presLayoutVars>
          <dgm:dir/>
          <dgm:animOne val="branch"/>
          <dgm:animLvl val="lvl"/>
        </dgm:presLayoutVars>
      </dgm:prSet>
      <dgm:spPr/>
    </dgm:pt>
    <dgm:pt modelId="{FF107287-35CB-BA46-94E5-48AA2D5DFFD7}" type="pres">
      <dgm:prSet presAssocID="{265C119E-9028-4A24-A706-32780884143C}" presName="thickLine" presStyleLbl="alignNode1" presStyleIdx="0" presStyleCnt="4"/>
      <dgm:spPr/>
    </dgm:pt>
    <dgm:pt modelId="{8B819A77-76D4-BC45-B190-ABA09022C57D}" type="pres">
      <dgm:prSet presAssocID="{265C119E-9028-4A24-A706-32780884143C}" presName="horz1" presStyleCnt="0"/>
      <dgm:spPr/>
    </dgm:pt>
    <dgm:pt modelId="{6733F7FE-948A-204C-BEE0-7269F08FABB2}" type="pres">
      <dgm:prSet presAssocID="{265C119E-9028-4A24-A706-32780884143C}" presName="tx1" presStyleLbl="revTx" presStyleIdx="0" presStyleCnt="4"/>
      <dgm:spPr/>
    </dgm:pt>
    <dgm:pt modelId="{E8C31DD7-18C9-A640-ABD6-54A346E268F6}" type="pres">
      <dgm:prSet presAssocID="{265C119E-9028-4A24-A706-32780884143C}" presName="vert1" presStyleCnt="0"/>
      <dgm:spPr/>
    </dgm:pt>
    <dgm:pt modelId="{AD38CB1C-1EE0-854F-9D76-1529231C7D85}" type="pres">
      <dgm:prSet presAssocID="{806FC141-8A22-419B-87EB-0B2C84E122D0}" presName="thickLine" presStyleLbl="alignNode1" presStyleIdx="1" presStyleCnt="4"/>
      <dgm:spPr/>
    </dgm:pt>
    <dgm:pt modelId="{09B0798C-5916-F54B-B0CD-5F323E08C769}" type="pres">
      <dgm:prSet presAssocID="{806FC141-8A22-419B-87EB-0B2C84E122D0}" presName="horz1" presStyleCnt="0"/>
      <dgm:spPr/>
    </dgm:pt>
    <dgm:pt modelId="{42EAE3AE-99A9-1F4A-8F5B-858F54B86CCF}" type="pres">
      <dgm:prSet presAssocID="{806FC141-8A22-419B-87EB-0B2C84E122D0}" presName="tx1" presStyleLbl="revTx" presStyleIdx="1" presStyleCnt="4"/>
      <dgm:spPr/>
    </dgm:pt>
    <dgm:pt modelId="{64BEAFAD-1D73-D241-A911-4BC21121C0A1}" type="pres">
      <dgm:prSet presAssocID="{806FC141-8A22-419B-87EB-0B2C84E122D0}" presName="vert1" presStyleCnt="0"/>
      <dgm:spPr/>
    </dgm:pt>
    <dgm:pt modelId="{A2AD3BEE-6231-8142-B324-BF8EAEA53DEC}" type="pres">
      <dgm:prSet presAssocID="{D33E847B-9E51-4A5E-88A2-0FB399D4DB02}" presName="thickLine" presStyleLbl="alignNode1" presStyleIdx="2" presStyleCnt="4"/>
      <dgm:spPr/>
    </dgm:pt>
    <dgm:pt modelId="{0EBB7877-A47C-A049-8F15-9A38EFA6ED93}" type="pres">
      <dgm:prSet presAssocID="{D33E847B-9E51-4A5E-88A2-0FB399D4DB02}" presName="horz1" presStyleCnt="0"/>
      <dgm:spPr/>
    </dgm:pt>
    <dgm:pt modelId="{90398894-7D0A-6942-9DFA-BA860899F747}" type="pres">
      <dgm:prSet presAssocID="{D33E847B-9E51-4A5E-88A2-0FB399D4DB02}" presName="tx1" presStyleLbl="revTx" presStyleIdx="2" presStyleCnt="4"/>
      <dgm:spPr/>
    </dgm:pt>
    <dgm:pt modelId="{41CF0ED3-0CEA-FA4C-95CB-AD4DF19B010D}" type="pres">
      <dgm:prSet presAssocID="{D33E847B-9E51-4A5E-88A2-0FB399D4DB02}" presName="vert1" presStyleCnt="0"/>
      <dgm:spPr/>
    </dgm:pt>
    <dgm:pt modelId="{A22B808A-991A-584E-8162-434774367C9A}" type="pres">
      <dgm:prSet presAssocID="{D7EF9528-8021-42F6-8B59-950BB958CCC4}" presName="thickLine" presStyleLbl="alignNode1" presStyleIdx="3" presStyleCnt="4"/>
      <dgm:spPr/>
    </dgm:pt>
    <dgm:pt modelId="{4C26549E-80D5-2C40-B2D8-EA51A8147A31}" type="pres">
      <dgm:prSet presAssocID="{D7EF9528-8021-42F6-8B59-950BB958CCC4}" presName="horz1" presStyleCnt="0"/>
      <dgm:spPr/>
    </dgm:pt>
    <dgm:pt modelId="{F059A602-0433-A34A-8212-88796E9B9F70}" type="pres">
      <dgm:prSet presAssocID="{D7EF9528-8021-42F6-8B59-950BB958CCC4}" presName="tx1" presStyleLbl="revTx" presStyleIdx="3" presStyleCnt="4"/>
      <dgm:spPr/>
    </dgm:pt>
    <dgm:pt modelId="{9B0C10FB-E3A7-4044-9991-1AC3481601A2}" type="pres">
      <dgm:prSet presAssocID="{D7EF9528-8021-42F6-8B59-950BB958CCC4}" presName="vert1" presStyleCnt="0"/>
      <dgm:spPr/>
    </dgm:pt>
  </dgm:ptLst>
  <dgm:cxnLst>
    <dgm:cxn modelId="{C7DC6A33-8291-4815-A928-2E0F27D7CA9E}" srcId="{DEA17938-0891-4FE7-B754-ECF46D8E0574}" destId="{806FC141-8A22-419B-87EB-0B2C84E122D0}" srcOrd="1" destOrd="0" parTransId="{BCCE419C-4D6A-4BEB-A403-DE25A861957D}" sibTransId="{A0C6CC96-16FB-40BF-AE51-3537820395F3}"/>
    <dgm:cxn modelId="{EE8EB256-85B3-FF41-9C9B-09FFFB5F8E84}" type="presOf" srcId="{D33E847B-9E51-4A5E-88A2-0FB399D4DB02}" destId="{90398894-7D0A-6942-9DFA-BA860899F747}" srcOrd="0" destOrd="0" presId="urn:microsoft.com/office/officeart/2008/layout/LinedList"/>
    <dgm:cxn modelId="{50832A81-7E5A-D74F-B337-616EF8544EC0}" type="presOf" srcId="{DEA17938-0891-4FE7-B754-ECF46D8E0574}" destId="{9AEF770F-027E-C644-92C5-20FAC2737D0C}" srcOrd="0" destOrd="0" presId="urn:microsoft.com/office/officeart/2008/layout/LinedList"/>
    <dgm:cxn modelId="{E50E67B4-8EA4-4FF5-B765-BC86A825E98E}" srcId="{DEA17938-0891-4FE7-B754-ECF46D8E0574}" destId="{D7EF9528-8021-42F6-8B59-950BB958CCC4}" srcOrd="3" destOrd="0" parTransId="{33CEDA93-5327-4041-94B0-8ECF01437531}" sibTransId="{DA0E0809-E1FA-4886-A3E2-DC5EB771DFCD}"/>
    <dgm:cxn modelId="{BDA230CE-207E-D44A-A4A9-313DB06D3F02}" type="presOf" srcId="{265C119E-9028-4A24-A706-32780884143C}" destId="{6733F7FE-948A-204C-BEE0-7269F08FABB2}" srcOrd="0" destOrd="0" presId="urn:microsoft.com/office/officeart/2008/layout/LinedList"/>
    <dgm:cxn modelId="{FF97EED6-2ABE-8B40-9795-E64CB9293FAF}" type="presOf" srcId="{D7EF9528-8021-42F6-8B59-950BB958CCC4}" destId="{F059A602-0433-A34A-8212-88796E9B9F70}" srcOrd="0" destOrd="0" presId="urn:microsoft.com/office/officeart/2008/layout/LinedList"/>
    <dgm:cxn modelId="{73A843E1-7F02-4360-8FAA-666529F8EFB7}" srcId="{DEA17938-0891-4FE7-B754-ECF46D8E0574}" destId="{265C119E-9028-4A24-A706-32780884143C}" srcOrd="0" destOrd="0" parTransId="{AC8B4A32-D290-49A3-9B6D-DE7703B14357}" sibTransId="{5933D28E-F66B-4CFC-8886-2564AB6CC638}"/>
    <dgm:cxn modelId="{2976C3E1-6EE1-8A40-968A-8199FA1D246B}" type="presOf" srcId="{806FC141-8A22-419B-87EB-0B2C84E122D0}" destId="{42EAE3AE-99A9-1F4A-8F5B-858F54B86CCF}" srcOrd="0" destOrd="0" presId="urn:microsoft.com/office/officeart/2008/layout/LinedList"/>
    <dgm:cxn modelId="{47ECD9E1-9A21-4602-9BAC-6CB8BE3C3D87}" srcId="{DEA17938-0891-4FE7-B754-ECF46D8E0574}" destId="{D33E847B-9E51-4A5E-88A2-0FB399D4DB02}" srcOrd="2" destOrd="0" parTransId="{A52DB798-89F2-46F7-9E40-ED32C9F0ACAE}" sibTransId="{46FB7BF9-5319-4148-89B7-F1F48D256FAB}"/>
    <dgm:cxn modelId="{62534AD5-E233-3B47-BE08-69275C88BDDB}" type="presParOf" srcId="{9AEF770F-027E-C644-92C5-20FAC2737D0C}" destId="{FF107287-35CB-BA46-94E5-48AA2D5DFFD7}" srcOrd="0" destOrd="0" presId="urn:microsoft.com/office/officeart/2008/layout/LinedList"/>
    <dgm:cxn modelId="{381E2A0B-7787-7940-83B2-5ACEB0B28F55}" type="presParOf" srcId="{9AEF770F-027E-C644-92C5-20FAC2737D0C}" destId="{8B819A77-76D4-BC45-B190-ABA09022C57D}" srcOrd="1" destOrd="0" presId="urn:microsoft.com/office/officeart/2008/layout/LinedList"/>
    <dgm:cxn modelId="{8B9C6AB8-EED9-F949-964C-857C9B8BF68D}" type="presParOf" srcId="{8B819A77-76D4-BC45-B190-ABA09022C57D}" destId="{6733F7FE-948A-204C-BEE0-7269F08FABB2}" srcOrd="0" destOrd="0" presId="urn:microsoft.com/office/officeart/2008/layout/LinedList"/>
    <dgm:cxn modelId="{D5F0DE39-0F5F-C543-9C68-117E559E580F}" type="presParOf" srcId="{8B819A77-76D4-BC45-B190-ABA09022C57D}" destId="{E8C31DD7-18C9-A640-ABD6-54A346E268F6}" srcOrd="1" destOrd="0" presId="urn:microsoft.com/office/officeart/2008/layout/LinedList"/>
    <dgm:cxn modelId="{D58AAF9E-4903-A442-AA12-67A4C81EF20C}" type="presParOf" srcId="{9AEF770F-027E-C644-92C5-20FAC2737D0C}" destId="{AD38CB1C-1EE0-854F-9D76-1529231C7D85}" srcOrd="2" destOrd="0" presId="urn:microsoft.com/office/officeart/2008/layout/LinedList"/>
    <dgm:cxn modelId="{8E72D886-579B-5B44-B7E0-423CAB808D38}" type="presParOf" srcId="{9AEF770F-027E-C644-92C5-20FAC2737D0C}" destId="{09B0798C-5916-F54B-B0CD-5F323E08C769}" srcOrd="3" destOrd="0" presId="urn:microsoft.com/office/officeart/2008/layout/LinedList"/>
    <dgm:cxn modelId="{7E4EB744-F09A-2F4B-9FD8-751F00D76B40}" type="presParOf" srcId="{09B0798C-5916-F54B-B0CD-5F323E08C769}" destId="{42EAE3AE-99A9-1F4A-8F5B-858F54B86CCF}" srcOrd="0" destOrd="0" presId="urn:microsoft.com/office/officeart/2008/layout/LinedList"/>
    <dgm:cxn modelId="{CF6A9ED0-0FC8-DE42-876F-70227CC4FA6F}" type="presParOf" srcId="{09B0798C-5916-F54B-B0CD-5F323E08C769}" destId="{64BEAFAD-1D73-D241-A911-4BC21121C0A1}" srcOrd="1" destOrd="0" presId="urn:microsoft.com/office/officeart/2008/layout/LinedList"/>
    <dgm:cxn modelId="{E872B9C6-6E43-1E47-8A4E-087A7671E438}" type="presParOf" srcId="{9AEF770F-027E-C644-92C5-20FAC2737D0C}" destId="{A2AD3BEE-6231-8142-B324-BF8EAEA53DEC}" srcOrd="4" destOrd="0" presId="urn:microsoft.com/office/officeart/2008/layout/LinedList"/>
    <dgm:cxn modelId="{A4DD9C66-5745-E341-B489-D0A362A96AD2}" type="presParOf" srcId="{9AEF770F-027E-C644-92C5-20FAC2737D0C}" destId="{0EBB7877-A47C-A049-8F15-9A38EFA6ED93}" srcOrd="5" destOrd="0" presId="urn:microsoft.com/office/officeart/2008/layout/LinedList"/>
    <dgm:cxn modelId="{31041260-4119-6543-90AE-0CEBA4A2AF6F}" type="presParOf" srcId="{0EBB7877-A47C-A049-8F15-9A38EFA6ED93}" destId="{90398894-7D0A-6942-9DFA-BA860899F747}" srcOrd="0" destOrd="0" presId="urn:microsoft.com/office/officeart/2008/layout/LinedList"/>
    <dgm:cxn modelId="{609BB3B4-5070-5247-A7C0-5F3CDBE9FFA1}" type="presParOf" srcId="{0EBB7877-A47C-A049-8F15-9A38EFA6ED93}" destId="{41CF0ED3-0CEA-FA4C-95CB-AD4DF19B010D}" srcOrd="1" destOrd="0" presId="urn:microsoft.com/office/officeart/2008/layout/LinedList"/>
    <dgm:cxn modelId="{216CFBBE-CE40-1E40-8DC0-3F818E170DB9}" type="presParOf" srcId="{9AEF770F-027E-C644-92C5-20FAC2737D0C}" destId="{A22B808A-991A-584E-8162-434774367C9A}" srcOrd="6" destOrd="0" presId="urn:microsoft.com/office/officeart/2008/layout/LinedList"/>
    <dgm:cxn modelId="{A15C4C63-B061-984B-88D6-509F61B6D3A2}" type="presParOf" srcId="{9AEF770F-027E-C644-92C5-20FAC2737D0C}" destId="{4C26549E-80D5-2C40-B2D8-EA51A8147A31}" srcOrd="7" destOrd="0" presId="urn:microsoft.com/office/officeart/2008/layout/LinedList"/>
    <dgm:cxn modelId="{4284DA61-4471-1046-8A98-C6A6561E87B9}" type="presParOf" srcId="{4C26549E-80D5-2C40-B2D8-EA51A8147A31}" destId="{F059A602-0433-A34A-8212-88796E9B9F70}" srcOrd="0" destOrd="0" presId="urn:microsoft.com/office/officeart/2008/layout/LinedList"/>
    <dgm:cxn modelId="{3A7C9ED4-D13D-5043-A37E-99C73738DEA8}" type="presParOf" srcId="{4C26549E-80D5-2C40-B2D8-EA51A8147A31}" destId="{9B0C10FB-E3A7-4044-9991-1AC3481601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07287-35CB-BA46-94E5-48AA2D5DFFD7}">
      <dsp:nvSpPr>
        <dsp:cNvPr id="0" name=""/>
        <dsp:cNvSpPr/>
      </dsp:nvSpPr>
      <dsp:spPr>
        <a:xfrm>
          <a:off x="0" y="0"/>
          <a:ext cx="365027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33F7FE-948A-204C-BEE0-7269F08FABB2}">
      <dsp:nvSpPr>
        <dsp:cNvPr id="0" name=""/>
        <dsp:cNvSpPr/>
      </dsp:nvSpPr>
      <dsp:spPr>
        <a:xfrm>
          <a:off x="0" y="0"/>
          <a:ext cx="3650278" cy="939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Cert HE in Study skills </a:t>
          </a:r>
        </a:p>
      </dsp:txBody>
      <dsp:txXfrm>
        <a:off x="0" y="0"/>
        <a:ext cx="3650278" cy="939813"/>
      </dsp:txXfrm>
    </dsp:sp>
    <dsp:sp modelId="{AD38CB1C-1EE0-854F-9D76-1529231C7D85}">
      <dsp:nvSpPr>
        <dsp:cNvPr id="0" name=""/>
        <dsp:cNvSpPr/>
      </dsp:nvSpPr>
      <dsp:spPr>
        <a:xfrm>
          <a:off x="0" y="939813"/>
          <a:ext cx="365027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2EAE3AE-99A9-1F4A-8F5B-858F54B86CCF}">
      <dsp:nvSpPr>
        <dsp:cNvPr id="0" name=""/>
        <dsp:cNvSpPr/>
      </dsp:nvSpPr>
      <dsp:spPr>
        <a:xfrm>
          <a:off x="0" y="939813"/>
          <a:ext cx="3650278" cy="939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Cert HE in Communication</a:t>
          </a:r>
        </a:p>
      </dsp:txBody>
      <dsp:txXfrm>
        <a:off x="0" y="939813"/>
        <a:ext cx="3650278" cy="939813"/>
      </dsp:txXfrm>
    </dsp:sp>
    <dsp:sp modelId="{A2AD3BEE-6231-8142-B324-BF8EAEA53DEC}">
      <dsp:nvSpPr>
        <dsp:cNvPr id="0" name=""/>
        <dsp:cNvSpPr/>
      </dsp:nvSpPr>
      <dsp:spPr>
        <a:xfrm>
          <a:off x="0" y="1879626"/>
          <a:ext cx="365027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0398894-7D0A-6942-9DFA-BA860899F747}">
      <dsp:nvSpPr>
        <dsp:cNvPr id="0" name=""/>
        <dsp:cNvSpPr/>
      </dsp:nvSpPr>
      <dsp:spPr>
        <a:xfrm>
          <a:off x="0" y="1879626"/>
          <a:ext cx="3650278" cy="939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Skills in the education sector for over 5 years</a:t>
          </a:r>
        </a:p>
      </dsp:txBody>
      <dsp:txXfrm>
        <a:off x="0" y="1879626"/>
        <a:ext cx="3650278" cy="939813"/>
      </dsp:txXfrm>
    </dsp:sp>
    <dsp:sp modelId="{A22B808A-991A-584E-8162-434774367C9A}">
      <dsp:nvSpPr>
        <dsp:cNvPr id="0" name=""/>
        <dsp:cNvSpPr/>
      </dsp:nvSpPr>
      <dsp:spPr>
        <a:xfrm>
          <a:off x="0" y="2819439"/>
          <a:ext cx="365027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059A602-0433-A34A-8212-88796E9B9F70}">
      <dsp:nvSpPr>
        <dsp:cNvPr id="0" name=""/>
        <dsp:cNvSpPr/>
      </dsp:nvSpPr>
      <dsp:spPr>
        <a:xfrm>
          <a:off x="0" y="2819439"/>
          <a:ext cx="3650278" cy="939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Skills in Problem management and putting order in an area. </a:t>
          </a:r>
        </a:p>
      </dsp:txBody>
      <dsp:txXfrm>
        <a:off x="0" y="2819439"/>
        <a:ext cx="3650278" cy="939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61BF1A1-EFAD-DD46-8902-3E4D625E929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888068-41E4-D94A-A71E-FDEE1348C7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517345-FD15-0A4E-8E74-DA0DE0BE30CE}" type="datetimeFigureOut">
              <a:rPr lang="en-US" smtClean="0"/>
              <a:t>12/15/2021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87C5F7-0E9F-8F4E-8477-B9BB3FC84D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Ebitimi B McQuade -2112488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077E00-351A-9245-8415-147F997E67F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BC652-E130-E744-91DC-8BF65292C7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1545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431E73-C7A9-A84D-9EF8-CDA638F63C3A}" type="datetimeFigureOut">
              <a:rPr lang="en-US" smtClean="0"/>
              <a:t>12/15/2021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Ebitimi B McQuade -2112488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E268A-DD1D-6044-946B-C942A3D94A5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44181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E268A-DD1D-6044-946B-C942A3D94A57}" type="slidenum">
              <a:rPr lang="en-US" smtClean="0"/>
              <a:t>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E4A63-C4D7-F24E-BECD-DC0BD4C5687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Ebitimi B McQuade 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691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E268A-DD1D-6044-946B-C942A3D94A57}" type="slidenum">
              <a:rPr lang="en-US" smtClean="0"/>
              <a:t>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F12AE-5302-5D48-B646-A907D481B92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Ebitimi B McQuade 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809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E268A-DD1D-6044-946B-C942A3D94A57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737C1-AB95-944B-85BA-CC6E76DE2C5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Ebitimi B McQuade 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714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E268A-DD1D-6044-946B-C942A3D94A57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E278D-949C-924B-A8CA-FB7D3B168C4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Ebitimi B McQuade 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962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E268A-DD1D-6044-946B-C942A3D94A57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7364B-392A-F041-9027-C0A85FB6C8D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Ebitimi B McQuade 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278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E268A-DD1D-6044-946B-C942A3D94A57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34102-86A8-744A-9D26-B030D9B6F90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Ebitimi B McQuade 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282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539BC-2EAD-4947-93B3-6A597A2534DE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D3474-F54F-D54A-9928-864282BFF967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60C-D5C1-8542-A5F8-C9CE4B379F2B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B2D5F-9175-2740-BB89-5290087ED48F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696B1-6F66-A647-A0C4-888E90C66DE7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965BE-0593-5C42-9056-32775D6B4104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06AC1-5B25-F74F-8371-BEF19B9ED66E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B8196-5E2A-BE4F-BC85-1AC6BBD36623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E4DC0-DA2B-B94C-BDDE-1D8282DD8829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6691-5D54-0846-AC80-251BE2A5FD08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DF95-EE7D-2747-9CC0-8140D3B3CD8D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53A32-4D17-CB42-9BF2-686059A54EAD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73CA1-A0F8-B241-9A89-FE87A90ED7BB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03B1A-7B26-F246-AE2F-31E05F324022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50F02-2EAA-994C-98FB-C68BC095D16E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013B0-FB4A-5F40-BF63-BF77178CE791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95854-B29B-2046-ABCA-1D9ED93E4354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Ebitimi-2112488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stock.com/free-photos/happy-group-students-sitting-outdoors-smiling-106313267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E0A3AC3-8DEA-3B44-9354-BCE5EE2D0E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         Topic: The role of a Teacher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DA81ADC-55FF-C346-839E-2B8BD150EC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0543000"/>
              </p:ext>
            </p:extLst>
          </p:nvPr>
        </p:nvGraphicFramePr>
        <p:xfrm>
          <a:off x="2329569" y="602341"/>
          <a:ext cx="8128000" cy="28956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53679147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5543387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Student Name: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Ebitimi B McQuade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3961177"/>
                  </a:ext>
                </a:extLst>
              </a:tr>
              <a:tr h="151272">
                <a:tc>
                  <a:txBody>
                    <a:bodyPr/>
                    <a:lstStyle/>
                    <a:p>
                      <a:r>
                        <a:rPr lang="en-US" sz="3200" dirty="0"/>
                        <a:t>Student No: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2112488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3067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Module code: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BMSW4001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074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Module Title: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ACE Practical portfolio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7519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Lecture Name: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Joanne Walsh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539762"/>
                  </a:ext>
                </a:extLst>
              </a:tr>
            </a:tbl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521FE8-4DC2-A14A-BEE8-8B2518905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9663-37C0-B341-A701-26062C3AA2BC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2821A-A1BC-F145-BBA0-BE9E5D0C5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B5C9C-8003-074C-A865-9AE917C0E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852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77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D9BAD-47A6-2F44-A2BB-6250AC748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What qualifications and skills do I have?</a:t>
            </a:r>
            <a:r>
              <a:rPr lang="en-GB" dirty="0"/>
              <a:t> </a:t>
            </a:r>
            <a:r>
              <a:rPr lang="en-GB" sz="2000" dirty="0"/>
              <a:t>(Borton, 1970)</a:t>
            </a:r>
            <a:endParaRPr lang="en-US" sz="2800" b="1" dirty="0"/>
          </a:p>
        </p:txBody>
      </p:sp>
      <p:sp>
        <p:nvSpPr>
          <p:cNvPr id="107" name="Rectangle 79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group of children raising their hands&#10;&#10;Description automatically generated with medium confidence">
            <a:extLst>
              <a:ext uri="{FF2B5EF4-FFF2-40B4-BE49-F238E27FC236}">
                <a16:creationId xmlns:a16="http://schemas.microsoft.com/office/drawing/2014/main" id="{98BE5E2F-5CDA-8B41-8207-94205B9C23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06" r="185" b="-1"/>
          <a:stretch/>
        </p:blipFill>
        <p:spPr>
          <a:xfrm>
            <a:off x="6457950" y="2314575"/>
            <a:ext cx="4589704" cy="3578278"/>
          </a:xfrm>
          <a:prstGeom prst="rect">
            <a:avLst/>
          </a:prstGeom>
        </p:spPr>
      </p:pic>
      <p:sp>
        <p:nvSpPr>
          <p:cNvPr id="108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73" name="Content Placeholder 2">
            <a:extLst>
              <a:ext uri="{FF2B5EF4-FFF2-40B4-BE49-F238E27FC236}">
                <a16:creationId xmlns:a16="http://schemas.microsoft.com/office/drawing/2014/main" id="{1BC7A137-C669-4583-A6D0-DE2DD008A7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6460968"/>
              </p:ext>
            </p:extLst>
          </p:nvPr>
        </p:nvGraphicFramePr>
        <p:xfrm>
          <a:off x="649225" y="2133600"/>
          <a:ext cx="3650278" cy="3759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895910C-1155-0144-AFAE-2F49EBD63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1470-556D-754A-B242-C75E0045FA9B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DC6795-4D6A-AA48-A5F8-9F3BFA9D4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772521F8-3503-E746-87C0-6DADCA12F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697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4AB2E-B2B9-114A-AFEF-EB93D98E3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 As a qualified teacher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A49C6-176C-DB44-AD57-D3A78E8CC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0" y="1443038"/>
            <a:ext cx="9790112" cy="44681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3200" dirty="0"/>
          </a:p>
          <a:p>
            <a:r>
              <a:rPr lang="en-US" sz="3200" dirty="0"/>
              <a:t>The UK  education system is widely divided in to Primary and Secondary school.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dirty="0"/>
              <a:t>Key Stages 3: 11-14 years old - are school year 7-9</a:t>
            </a:r>
          </a:p>
          <a:p>
            <a:r>
              <a:rPr lang="en-US" sz="3200" dirty="0"/>
              <a:t>Key Stages 4: 14-16 years old - are school year 10-11</a:t>
            </a:r>
          </a:p>
          <a:p>
            <a:r>
              <a:rPr lang="en-US" sz="3200" dirty="0"/>
              <a:t>With Qualified teacher Status (QTS), one is qualified to teach any of the year the maintained school in England and in Wales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BC6E1-B8DE-6F41-B037-C118BC195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3F6C-4FAD-1640-B525-ED4A469E3B6C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D8E05E-165B-3E44-9DF7-4725F69DB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52343-9222-3C42-A16E-2A5F46E7B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447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74011-64C6-0A46-A233-B1E9F39FA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US" sz="3200" b="1" dirty="0"/>
              <a:t>Conclusion</a:t>
            </a:r>
            <a:r>
              <a:rPr lang="en-US" sz="3200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A5974-DDE8-A246-87BD-A180CC7AB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413" y="1343026"/>
            <a:ext cx="5388357" cy="51149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</a:rPr>
              <a:t>Skills and capabilities for teaching</a:t>
            </a:r>
          </a:p>
          <a:p>
            <a:pPr lvl="1">
              <a:lnSpc>
                <a:spcPct val="90000"/>
              </a:lnSpc>
            </a:pPr>
            <a:r>
              <a:rPr lang="en-US" sz="2000" b="1" dirty="0">
                <a:solidFill>
                  <a:srgbClr val="000000"/>
                </a:solidFill>
              </a:rPr>
              <a:t>Proven aptitude to relate to Pupils and their parents/Career</a:t>
            </a:r>
          </a:p>
          <a:p>
            <a:pPr lvl="1">
              <a:lnSpc>
                <a:spcPct val="90000"/>
              </a:lnSpc>
            </a:pPr>
            <a:r>
              <a:rPr lang="en-US" sz="2000" b="1" dirty="0">
                <a:solidFill>
                  <a:srgbClr val="000000"/>
                </a:solidFill>
              </a:rPr>
              <a:t>Enthused in the subject I am going to teach.</a:t>
            </a:r>
          </a:p>
          <a:p>
            <a:pPr lvl="1">
              <a:lnSpc>
                <a:spcPct val="90000"/>
              </a:lnSpc>
            </a:pPr>
            <a:r>
              <a:rPr lang="en-US" sz="2000" b="1" dirty="0">
                <a:solidFill>
                  <a:srgbClr val="000000"/>
                </a:solidFill>
              </a:rPr>
              <a:t>Able to pass on the knowledge to the students and interest them in the subject.</a:t>
            </a:r>
          </a:p>
          <a:p>
            <a:pPr lvl="1">
              <a:lnSpc>
                <a:spcPct val="90000"/>
              </a:lnSpc>
            </a:pPr>
            <a:r>
              <a:rPr lang="en-US" sz="2000" b="1" dirty="0">
                <a:solidFill>
                  <a:srgbClr val="000000"/>
                </a:solidFill>
              </a:rPr>
              <a:t>Confidence in my capability to teach and be a good example even when I am tired and under pressure.</a:t>
            </a:r>
          </a:p>
        </p:txBody>
      </p:sp>
      <p:pic>
        <p:nvPicPr>
          <p:cNvPr id="5" name="Picture 4" descr="A picture containing person, tree, sitting, outdoor&#10;&#10;Description automatically generated">
            <a:extLst>
              <a:ext uri="{FF2B5EF4-FFF2-40B4-BE49-F238E27FC236}">
                <a16:creationId xmlns:a16="http://schemas.microsoft.com/office/drawing/2014/main" id="{572A23F9-01FC-AB42-921A-3C1C130B0C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58149" y="2014538"/>
            <a:ext cx="3485393" cy="2857500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1A0A412-C99E-6149-BF4B-35C35E802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C080D-C5E3-9A48-AD0A-14841748BFC9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F2CADA-219E-FE4C-9B69-CB9C13425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27E15A-C53F-634F-921D-8F991752B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706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53D95-3F5C-2C4D-8BEC-AB99270A4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1FD3F-EC7C-BC45-915D-B11B8DE1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675" y="1128713"/>
            <a:ext cx="10675937" cy="5543550"/>
          </a:xfrm>
        </p:spPr>
        <p:txBody>
          <a:bodyPr>
            <a:normAutofit/>
          </a:bodyPr>
          <a:lstStyle/>
          <a:p>
            <a:endParaRPr lang="en-GB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7E750A-C666-5342-A52E-5296F6624168}"/>
              </a:ext>
            </a:extLst>
          </p:cNvPr>
          <p:cNvSpPr/>
          <p:nvPr/>
        </p:nvSpPr>
        <p:spPr>
          <a:xfrm>
            <a:off x="828675" y="779651"/>
            <a:ext cx="1125855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Reference list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Bacchus, E. (2010). Changing your carrier how to identify your transferable skills. </a:t>
            </a:r>
            <a:r>
              <a:rPr lang="en-GB" i="1" dirty="0">
                <a:solidFill>
                  <a:srgbClr val="000000"/>
                </a:solidFill>
                <a:latin typeface="Times New Roman" panose="02020603050405020304" pitchFamily="18" charset="0"/>
              </a:rPr>
              <a:t>Identify your transferable skills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https://www.theguardian.com/careers/careers-blog [Accessed 6 Dec. 2021].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Borton, T. (1970). </a:t>
            </a:r>
            <a:r>
              <a:rPr lang="en-GB" i="1" dirty="0">
                <a:solidFill>
                  <a:srgbClr val="000000"/>
                </a:solidFill>
                <a:latin typeface="Times New Roman" panose="02020603050405020304" pitchFamily="18" charset="0"/>
              </a:rPr>
              <a:t>Reach, touch and teach : student concerns and process education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. New-York ; St Louis ; San Francisco (Etc.): Mac Graw-Hill, (Cop.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“Harris Rollins, D. Powerpoint made perfect. http://www.ncpublicschools.org/docs/profdev/presentation/powerpoint.pdf (no date) (Accessed: 15 November 2010). Harries, H. (2010) Training for staff, 27 May. University of Glamorgan. Saunders, D. (2004) Making presentations: a guide for students. Centre for Lifelong Learning: University of Glamorgan. Adapted from: Harris Rollins, D. Powerpoint made perfect. http://www.ncpublicschools.org/docs/profdev/presentation/powerpoint.pdf (no date) (Accessed: 15 November 2010). Harries, H. (2010) Training for staff, 27 May. University of Glamorgan. Saunders, D. (2004) Making presentations: a guide for students. Centre for Lifelong Learning: University of Glamorgan.  ” Excerpt From Study Skills for Higher Education: Presentations University of South Wales Student Development &amp; Study Skills Service https://books.apple.com/gb/book/study-skills-for-higher-education-presentations/id1258180221 This material may be protected by copyright. 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Smith, J. (2021). </a:t>
            </a:r>
            <a:r>
              <a:rPr lang="en-GB" i="1" dirty="0">
                <a:solidFill>
                  <a:srgbClr val="000000"/>
                </a:solidFill>
                <a:latin typeface="Times New Roman" panose="02020603050405020304" pitchFamily="18" charset="0"/>
              </a:rPr>
              <a:t>LIFE AS A PRIMARY SCHOOL TEACHER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Prospects.ac.uk. Available at: http://Prospects.ac.uk [Accessed 9 Dec. 2021].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Swain, R. (2021). </a:t>
            </a:r>
            <a:r>
              <a:rPr lang="en-GB" i="1" dirty="0">
                <a:solidFill>
                  <a:srgbClr val="000000"/>
                </a:solidFill>
                <a:latin typeface="Times New Roman" panose="02020603050405020304" pitchFamily="18" charset="0"/>
              </a:rPr>
              <a:t>How to become a Teacher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Prospects.ac.uk. Available at: http://Prospects.ac.uk [Accessed 7 Dec. 2021].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‌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466A3-31FA-F345-BA96-79166F8FB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417B-A968-BB49-91EF-D6A402F7DC45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31804-F6FE-6445-BEFB-6A46A671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DAD8AB3-C33E-5F41-9AB8-33853D7FE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703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E314-3193-C14D-B1BD-848827CA3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Appendix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5B6FC-06ED-E94B-8B1F-A9D388D4E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Lectures from topic :Summary</a:t>
            </a:r>
          </a:p>
          <a:p>
            <a:r>
              <a:rPr lang="en-US" dirty="0"/>
              <a:t>Lectures from: Guide to Paraphrase</a:t>
            </a:r>
          </a:p>
          <a:p>
            <a:r>
              <a:rPr lang="en-US" dirty="0"/>
              <a:t>Creating a reference list: Harvard E-book</a:t>
            </a:r>
          </a:p>
          <a:p>
            <a:r>
              <a:rPr lang="en-US" dirty="0"/>
              <a:t>Acknowledgement (with thanks) for listening to my presentation</a:t>
            </a:r>
          </a:p>
          <a:p>
            <a:r>
              <a:rPr lang="en-US" dirty="0"/>
              <a:t>check the year of referencing the earliest comes first</a:t>
            </a:r>
          </a:p>
          <a:p>
            <a:r>
              <a:rPr lang="en-US" dirty="0"/>
              <a:t>Pictures from online :  Creative commons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B4F49-8E2F-7649-95D2-99600E5E9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382C5-682A-484F-BF5A-22658D2E0F0E}" type="datetime1">
              <a:rPr lang="en-GB" smtClean="0"/>
              <a:t>15/12/2021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560CD-22F4-4E41-A589-405B3C660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D8C188-2955-1B4D-8944-E6D490381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Ebitimi-2112488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50186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3183</TotalTime>
  <Words>670</Words>
  <Application>Microsoft Office PowerPoint</Application>
  <PresentationFormat>Widescreen</PresentationFormat>
  <Paragraphs>74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Century Gothic</vt:lpstr>
      <vt:lpstr>Helvetica Neue</vt:lpstr>
      <vt:lpstr>Times New Roman</vt:lpstr>
      <vt:lpstr>Wingdings 3</vt:lpstr>
      <vt:lpstr>Wisp</vt:lpstr>
      <vt:lpstr>PowerPoint Presentation</vt:lpstr>
      <vt:lpstr>What qualifications and skills do I have? (Borton, 1970)</vt:lpstr>
      <vt:lpstr> As a qualified teacher</vt:lpstr>
      <vt:lpstr>Conclusion:</vt:lpstr>
      <vt:lpstr>Reference</vt:lpstr>
      <vt:lpstr>Appendix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Ebitimi Blessing Mcquade (2112488)</dc:creator>
  <cp:keywords/>
  <dc:description/>
  <cp:lastModifiedBy>SIVAS, Arulpirakasam (BARTS HEALTH NHS TRUST)</cp:lastModifiedBy>
  <cp:revision>2</cp:revision>
  <dcterms:created xsi:type="dcterms:W3CDTF">2021-12-04T18:09:51Z</dcterms:created>
  <dcterms:modified xsi:type="dcterms:W3CDTF">2021-12-15T21:19:02Z</dcterms:modified>
  <cp:category/>
</cp:coreProperties>
</file>