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5" r:id="rId2"/>
  </p:sldMasterIdLst>
  <p:notesMasterIdLst>
    <p:notesMasterId r:id="rId57"/>
  </p:notesMasterIdLst>
  <p:sldIdLst>
    <p:sldId id="257" r:id="rId3"/>
    <p:sldId id="266" r:id="rId4"/>
    <p:sldId id="4941" r:id="rId5"/>
    <p:sldId id="4942" r:id="rId6"/>
    <p:sldId id="4943" r:id="rId7"/>
    <p:sldId id="4944" r:id="rId8"/>
    <p:sldId id="4945" r:id="rId9"/>
    <p:sldId id="4946" r:id="rId10"/>
    <p:sldId id="4947" r:id="rId11"/>
    <p:sldId id="4948" r:id="rId12"/>
    <p:sldId id="4949" r:id="rId13"/>
    <p:sldId id="4950" r:id="rId14"/>
    <p:sldId id="4951" r:id="rId15"/>
    <p:sldId id="4952" r:id="rId16"/>
    <p:sldId id="4953" r:id="rId17"/>
    <p:sldId id="4954" r:id="rId18"/>
    <p:sldId id="4955" r:id="rId19"/>
    <p:sldId id="4956" r:id="rId20"/>
    <p:sldId id="4957" r:id="rId21"/>
    <p:sldId id="4958" r:id="rId22"/>
    <p:sldId id="4959" r:id="rId23"/>
    <p:sldId id="4960" r:id="rId24"/>
    <p:sldId id="4961" r:id="rId25"/>
    <p:sldId id="4962" r:id="rId26"/>
    <p:sldId id="4963" r:id="rId27"/>
    <p:sldId id="4964" r:id="rId28"/>
    <p:sldId id="4965" r:id="rId29"/>
    <p:sldId id="4966" r:id="rId30"/>
    <p:sldId id="4967" r:id="rId31"/>
    <p:sldId id="4968" r:id="rId32"/>
    <p:sldId id="4969" r:id="rId33"/>
    <p:sldId id="4970" r:id="rId34"/>
    <p:sldId id="4971" r:id="rId35"/>
    <p:sldId id="4972" r:id="rId36"/>
    <p:sldId id="4973" r:id="rId37"/>
    <p:sldId id="4974" r:id="rId38"/>
    <p:sldId id="4915" r:id="rId39"/>
    <p:sldId id="4985" r:id="rId40"/>
    <p:sldId id="4987" r:id="rId41"/>
    <p:sldId id="4988" r:id="rId42"/>
    <p:sldId id="4989" r:id="rId43"/>
    <p:sldId id="4990" r:id="rId44"/>
    <p:sldId id="4991" r:id="rId45"/>
    <p:sldId id="4992" r:id="rId46"/>
    <p:sldId id="4993" r:id="rId47"/>
    <p:sldId id="4994" r:id="rId48"/>
    <p:sldId id="4986" r:id="rId49"/>
    <p:sldId id="4995" r:id="rId50"/>
    <p:sldId id="4996" r:id="rId51"/>
    <p:sldId id="4997" r:id="rId52"/>
    <p:sldId id="4998" r:id="rId53"/>
    <p:sldId id="4999" r:id="rId54"/>
    <p:sldId id="4938" r:id="rId55"/>
    <p:sldId id="493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DFAF9C-27B1-4CAE-9B9D-50EDB6FFA5C7}" v="110" dt="2026-03-02T13:07:27.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74" d="100"/>
          <a:sy n="74" d="100"/>
        </p:scale>
        <p:origin x="9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delMainMaster">
      <pc:chgData name="Jessica Newport" userId="dede3334-717e-4998-a1ad-2432f5a188d4" providerId="ADAL" clId="{71450B28-6A91-49C5-BC88-2D7784511A7D}" dt="2026-03-02T13:25:37.639" v="3408" actId="1076"/>
      <pc:docMkLst>
        <pc:docMk/>
      </pc:docMkLst>
      <pc:sldChg chg="modSp add del mod ord setBg">
        <pc:chgData name="Jessica Newport" userId="dede3334-717e-4998-a1ad-2432f5a188d4" providerId="ADAL" clId="{71450B28-6A91-49C5-BC88-2D7784511A7D}" dt="2026-02-27T16:23:23.496" v="137" actId="1076"/>
        <pc:sldMkLst>
          <pc:docMk/>
          <pc:sldMk cId="1370600217" sldId="257"/>
        </pc:sldMkLst>
        <pc:spChg chg="mod">
          <ac:chgData name="Jessica Newport" userId="dede3334-717e-4998-a1ad-2432f5a188d4" providerId="ADAL" clId="{71450B28-6A91-49C5-BC88-2D7784511A7D}" dt="2026-02-27T16:23:23.496" v="137" actId="1076"/>
          <ac:spMkLst>
            <pc:docMk/>
            <pc:sldMk cId="1370600217" sldId="257"/>
            <ac:spMk id="4" creationId="{99042483-E171-D46B-184F-10986136BEF0}"/>
          </ac:spMkLst>
        </pc:spChg>
      </pc:sldChg>
      <pc:sldChg chg="modSp add mod">
        <pc:chgData name="Jessica Newport" userId="dede3334-717e-4998-a1ad-2432f5a188d4" providerId="ADAL" clId="{71450B28-6A91-49C5-BC88-2D7784511A7D}" dt="2026-03-02T13:21:42.453" v="3341" actId="1076"/>
        <pc:sldMkLst>
          <pc:docMk/>
          <pc:sldMk cId="1257164693" sldId="266"/>
        </pc:sldMkLst>
        <pc:spChg chg="mod">
          <ac:chgData name="Jessica Newport" userId="dede3334-717e-4998-a1ad-2432f5a188d4" providerId="ADAL" clId="{71450B28-6A91-49C5-BC88-2D7784511A7D}" dt="2026-02-27T16:25:54.171" v="150" actId="1076"/>
          <ac:spMkLst>
            <pc:docMk/>
            <pc:sldMk cId="1257164693" sldId="266"/>
            <ac:spMk id="2" creationId="{1C07351F-A7F4-02CD-7131-EC911641390A}"/>
          </ac:spMkLst>
        </pc:spChg>
        <pc:spChg chg="mod">
          <ac:chgData name="Jessica Newport" userId="dede3334-717e-4998-a1ad-2432f5a188d4" providerId="ADAL" clId="{71450B28-6A91-49C5-BC88-2D7784511A7D}" dt="2026-03-02T13:21:42.453" v="3341" actId="1076"/>
          <ac:spMkLst>
            <pc:docMk/>
            <pc:sldMk cId="1257164693" sldId="266"/>
            <ac:spMk id="6" creationId="{BFBD3389-FD69-41D9-29BC-6E46EEFE5F1A}"/>
          </ac:spMkLst>
        </pc:spChg>
      </pc:sldChg>
      <pc:sldChg chg="del">
        <pc:chgData name="Jessica Newport" userId="dede3334-717e-4998-a1ad-2432f5a188d4" providerId="ADAL" clId="{71450B28-6A91-49C5-BC88-2D7784511A7D}" dt="2026-03-02T09:52:07.446" v="1136" actId="2696"/>
        <pc:sldMkLst>
          <pc:docMk/>
          <pc:sldMk cId="3506051018" sldId="4859"/>
        </pc:sldMkLst>
      </pc:sldChg>
      <pc:sldChg chg="del">
        <pc:chgData name="Jessica Newport" userId="dede3334-717e-4998-a1ad-2432f5a188d4" providerId="ADAL" clId="{71450B28-6A91-49C5-BC88-2D7784511A7D}" dt="2026-03-02T13:05:44.270" v="3288" actId="2696"/>
        <pc:sldMkLst>
          <pc:docMk/>
          <pc:sldMk cId="237910151" sldId="4868"/>
        </pc:sldMkLst>
      </pc:sldChg>
      <pc:sldChg chg="del">
        <pc:chgData name="Jessica Newport" userId="dede3334-717e-4998-a1ad-2432f5a188d4" providerId="ADAL" clId="{71450B28-6A91-49C5-BC88-2D7784511A7D}" dt="2026-03-02T13:07:39.981" v="3301" actId="2696"/>
        <pc:sldMkLst>
          <pc:docMk/>
          <pc:sldMk cId="2630165580" sldId="4873"/>
        </pc:sldMkLst>
      </pc:sldChg>
      <pc:sldChg chg="add ord modNotesTx">
        <pc:chgData name="Jessica Newport" userId="dede3334-717e-4998-a1ad-2432f5a188d4" providerId="ADAL" clId="{71450B28-6A91-49C5-BC88-2D7784511A7D}" dt="2026-03-02T13:13:26.446" v="3305" actId="20577"/>
        <pc:sldMkLst>
          <pc:docMk/>
          <pc:sldMk cId="2722712238" sldId="4915"/>
        </pc:sldMkLst>
      </pc:sldChg>
      <pc:sldChg chg="del">
        <pc:chgData name="Jessica Newport" userId="dede3334-717e-4998-a1ad-2432f5a188d4" providerId="ADAL" clId="{71450B28-6A91-49C5-BC88-2D7784511A7D}" dt="2026-03-02T09:44:10.380" v="1002" actId="2696"/>
        <pc:sldMkLst>
          <pc:docMk/>
          <pc:sldMk cId="615782049" sldId="4924"/>
        </pc:sldMkLst>
      </pc:sldChg>
      <pc:sldChg chg="del">
        <pc:chgData name="Jessica Newport" userId="dede3334-717e-4998-a1ad-2432f5a188d4" providerId="ADAL" clId="{71450B28-6A91-49C5-BC88-2D7784511A7D}" dt="2026-03-02T09:45:32.227" v="1039" actId="2696"/>
        <pc:sldMkLst>
          <pc:docMk/>
          <pc:sldMk cId="2899326307" sldId="4925"/>
        </pc:sldMkLst>
      </pc:sldChg>
      <pc:sldChg chg="del">
        <pc:chgData name="Jessica Newport" userId="dede3334-717e-4998-a1ad-2432f5a188d4" providerId="ADAL" clId="{71450B28-6A91-49C5-BC88-2D7784511A7D}" dt="2026-03-02T09:47:15.717" v="1052" actId="2696"/>
        <pc:sldMkLst>
          <pc:docMk/>
          <pc:sldMk cId="3031739897" sldId="4926"/>
        </pc:sldMkLst>
      </pc:sldChg>
      <pc:sldChg chg="del">
        <pc:chgData name="Jessica Newport" userId="dede3334-717e-4998-a1ad-2432f5a188d4" providerId="ADAL" clId="{71450B28-6A91-49C5-BC88-2D7784511A7D}" dt="2026-03-02T09:48:37.761" v="1092" actId="2696"/>
        <pc:sldMkLst>
          <pc:docMk/>
          <pc:sldMk cId="3520054002" sldId="4927"/>
        </pc:sldMkLst>
      </pc:sldChg>
      <pc:sldChg chg="del">
        <pc:chgData name="Jessica Newport" userId="dede3334-717e-4998-a1ad-2432f5a188d4" providerId="ADAL" clId="{71450B28-6A91-49C5-BC88-2D7784511A7D}" dt="2026-03-02T09:51:44.237" v="1131" actId="2696"/>
        <pc:sldMkLst>
          <pc:docMk/>
          <pc:sldMk cId="3775723053" sldId="4928"/>
        </pc:sldMkLst>
      </pc:sldChg>
      <pc:sldChg chg="del">
        <pc:chgData name="Jessica Newport" userId="dede3334-717e-4998-a1ad-2432f5a188d4" providerId="ADAL" clId="{71450B28-6A91-49C5-BC88-2D7784511A7D}" dt="2026-03-02T09:50:15.580" v="1120" actId="2696"/>
        <pc:sldMkLst>
          <pc:docMk/>
          <pc:sldMk cId="1768533757" sldId="4929"/>
        </pc:sldMkLst>
      </pc:sldChg>
      <pc:sldChg chg="del">
        <pc:chgData name="Jessica Newport" userId="dede3334-717e-4998-a1ad-2432f5a188d4" providerId="ADAL" clId="{71450B28-6A91-49C5-BC88-2D7784511A7D}" dt="2026-03-02T09:55:33.924" v="1172" actId="2696"/>
        <pc:sldMkLst>
          <pc:docMk/>
          <pc:sldMk cId="3411891483" sldId="4930"/>
        </pc:sldMkLst>
      </pc:sldChg>
      <pc:sldChg chg="del">
        <pc:chgData name="Jessica Newport" userId="dede3334-717e-4998-a1ad-2432f5a188d4" providerId="ADAL" clId="{71450B28-6A91-49C5-BC88-2D7784511A7D}" dt="2026-03-02T09:57:11.209" v="1179" actId="2696"/>
        <pc:sldMkLst>
          <pc:docMk/>
          <pc:sldMk cId="88273693" sldId="4931"/>
        </pc:sldMkLst>
      </pc:sldChg>
      <pc:sldChg chg="del">
        <pc:chgData name="Jessica Newport" userId="dede3334-717e-4998-a1ad-2432f5a188d4" providerId="ADAL" clId="{71450B28-6A91-49C5-BC88-2D7784511A7D}" dt="2026-03-02T09:58:27.075" v="1208" actId="2696"/>
        <pc:sldMkLst>
          <pc:docMk/>
          <pc:sldMk cId="3992577419" sldId="4932"/>
        </pc:sldMkLst>
      </pc:sldChg>
      <pc:sldChg chg="del">
        <pc:chgData name="Jessica Newport" userId="dede3334-717e-4998-a1ad-2432f5a188d4" providerId="ADAL" clId="{71450B28-6A91-49C5-BC88-2D7784511A7D}" dt="2026-03-02T10:00:23.211" v="1252" actId="2696"/>
        <pc:sldMkLst>
          <pc:docMk/>
          <pc:sldMk cId="881807786" sldId="4934"/>
        </pc:sldMkLst>
      </pc:sldChg>
      <pc:sldChg chg="del">
        <pc:chgData name="Jessica Newport" userId="dede3334-717e-4998-a1ad-2432f5a188d4" providerId="ADAL" clId="{71450B28-6A91-49C5-BC88-2D7784511A7D}" dt="2026-03-02T10:01:11.114" v="1269" actId="2696"/>
        <pc:sldMkLst>
          <pc:docMk/>
          <pc:sldMk cId="1794404256" sldId="4935"/>
        </pc:sldMkLst>
      </pc:sldChg>
      <pc:sldChg chg="del">
        <pc:chgData name="Jessica Newport" userId="dede3334-717e-4998-a1ad-2432f5a188d4" providerId="ADAL" clId="{71450B28-6A91-49C5-BC88-2D7784511A7D}" dt="2026-03-02T10:02:10.312" v="1295" actId="2696"/>
        <pc:sldMkLst>
          <pc:docMk/>
          <pc:sldMk cId="2746251861" sldId="4936"/>
        </pc:sldMkLst>
      </pc:sldChg>
      <pc:sldChg chg="del">
        <pc:chgData name="Jessica Newport" userId="dede3334-717e-4998-a1ad-2432f5a188d4" providerId="ADAL" clId="{71450B28-6A91-49C5-BC88-2D7784511A7D}" dt="2026-03-02T10:02:59.607" v="1309" actId="2696"/>
        <pc:sldMkLst>
          <pc:docMk/>
          <pc:sldMk cId="1011858806" sldId="4937"/>
        </pc:sldMkLst>
      </pc:sldChg>
      <pc:sldChg chg="modSp add mod">
        <pc:chgData name="Jessica Newport" userId="dede3334-717e-4998-a1ad-2432f5a188d4" providerId="ADAL" clId="{71450B28-6A91-49C5-BC88-2D7784511A7D}" dt="2026-03-02T13:25:37.639" v="3408" actId="1076"/>
        <pc:sldMkLst>
          <pc:docMk/>
          <pc:sldMk cId="502341229" sldId="4938"/>
        </pc:sldMkLst>
        <pc:spChg chg="mod">
          <ac:chgData name="Jessica Newport" userId="dede3334-717e-4998-a1ad-2432f5a188d4" providerId="ADAL" clId="{71450B28-6A91-49C5-BC88-2D7784511A7D}" dt="2026-03-02T13:25:37.639" v="3408" actId="1076"/>
          <ac:spMkLst>
            <pc:docMk/>
            <pc:sldMk cId="502341229" sldId="4938"/>
            <ac:spMk id="6" creationId="{540C9721-9C7D-2057-F817-F25FDE898275}"/>
          </ac:spMkLst>
        </pc:spChg>
      </pc:sldChg>
      <pc:sldChg chg="del">
        <pc:chgData name="Jessica Newport" userId="dede3334-717e-4998-a1ad-2432f5a188d4" providerId="ADAL" clId="{71450B28-6A91-49C5-BC88-2D7784511A7D}" dt="2026-03-02T10:03:49.110" v="1335" actId="2696"/>
        <pc:sldMkLst>
          <pc:docMk/>
          <pc:sldMk cId="2191246905" sldId="4938"/>
        </pc:sldMkLst>
      </pc:sldChg>
      <pc:sldChg chg="addSp delSp modSp add mod">
        <pc:chgData name="Jessica Newport" userId="dede3334-717e-4998-a1ad-2432f5a188d4" providerId="ADAL" clId="{71450B28-6A91-49C5-BC88-2D7784511A7D}" dt="2026-03-02T13:23:13.303" v="3342" actId="20577"/>
        <pc:sldMkLst>
          <pc:docMk/>
          <pc:sldMk cId="1206682206" sldId="4939"/>
        </pc:sldMkLst>
        <pc:spChg chg="add mod">
          <ac:chgData name="Jessica Newport" userId="dede3334-717e-4998-a1ad-2432f5a188d4" providerId="ADAL" clId="{71450B28-6A91-49C5-BC88-2D7784511A7D}" dt="2026-03-02T13:23:13.303" v="3342" actId="20577"/>
          <ac:spMkLst>
            <pc:docMk/>
            <pc:sldMk cId="1206682206" sldId="4939"/>
            <ac:spMk id="5" creationId="{71FCFAA3-A74A-C227-1239-7818F7D08A61}"/>
          </ac:spMkLst>
        </pc:spChg>
        <pc:spChg chg="del mod">
          <ac:chgData name="Jessica Newport" userId="dede3334-717e-4998-a1ad-2432f5a188d4" providerId="ADAL" clId="{71450B28-6A91-49C5-BC88-2D7784511A7D}" dt="2026-03-02T13:06:38.195" v="3292"/>
          <ac:spMkLst>
            <pc:docMk/>
            <pc:sldMk cId="1206682206" sldId="4939"/>
            <ac:spMk id="7" creationId="{EB86616C-D090-A262-B85E-BE4E886EB94D}"/>
          </ac:spMkLst>
        </pc:spChg>
      </pc:sldChg>
      <pc:sldChg chg="del">
        <pc:chgData name="Jessica Newport" userId="dede3334-717e-4998-a1ad-2432f5a188d4" providerId="ADAL" clId="{71450B28-6A91-49C5-BC88-2D7784511A7D}" dt="2026-03-02T10:04:55.490" v="1489" actId="2696"/>
        <pc:sldMkLst>
          <pc:docMk/>
          <pc:sldMk cId="3763094129" sldId="4939"/>
        </pc:sldMkLst>
      </pc:sldChg>
      <pc:sldChg chg="del">
        <pc:chgData name="Jessica Newport" userId="dede3334-717e-4998-a1ad-2432f5a188d4" providerId="ADAL" clId="{71450B28-6A91-49C5-BC88-2D7784511A7D}" dt="2026-03-02T10:05:32.606" v="1511" actId="2696"/>
        <pc:sldMkLst>
          <pc:docMk/>
          <pc:sldMk cId="311405973" sldId="4940"/>
        </pc:sldMkLst>
      </pc:sldChg>
      <pc:sldChg chg="addSp modSp add mod">
        <pc:chgData name="Jessica Newport" userId="dede3334-717e-4998-a1ad-2432f5a188d4" providerId="ADAL" clId="{71450B28-6A91-49C5-BC88-2D7784511A7D}" dt="2026-02-27T16:27:28.453" v="250" actId="1076"/>
        <pc:sldMkLst>
          <pc:docMk/>
          <pc:sldMk cId="3635856056" sldId="4941"/>
        </pc:sldMkLst>
        <pc:spChg chg="mod">
          <ac:chgData name="Jessica Newport" userId="dede3334-717e-4998-a1ad-2432f5a188d4" providerId="ADAL" clId="{71450B28-6A91-49C5-BC88-2D7784511A7D}" dt="2026-02-27T16:27:04.552" v="246" actId="20577"/>
          <ac:spMkLst>
            <pc:docMk/>
            <pc:sldMk cId="3635856056" sldId="4941"/>
            <ac:spMk id="2" creationId="{4BA0135B-BCBF-5C40-E288-1CFC6357BEEE}"/>
          </ac:spMkLst>
        </pc:spChg>
        <pc:spChg chg="mod">
          <ac:chgData name="Jessica Newport" userId="dede3334-717e-4998-a1ad-2432f5a188d4" providerId="ADAL" clId="{71450B28-6A91-49C5-BC88-2D7784511A7D}" dt="2026-02-27T16:27:28.453" v="250" actId="1076"/>
          <ac:spMkLst>
            <pc:docMk/>
            <pc:sldMk cId="3635856056" sldId="4941"/>
            <ac:spMk id="6" creationId="{A1487B87-B0D4-B776-8418-74219CB9F300}"/>
          </ac:spMkLst>
        </pc:spChg>
        <pc:picChg chg="add mod">
          <ac:chgData name="Jessica Newport" userId="dede3334-717e-4998-a1ad-2432f5a188d4" providerId="ADAL" clId="{71450B28-6A91-49C5-BC88-2D7784511A7D}" dt="2026-02-27T16:27:24.722" v="249" actId="14100"/>
          <ac:picMkLst>
            <pc:docMk/>
            <pc:sldMk cId="3635856056" sldId="4941"/>
            <ac:picMk id="3" creationId="{88E6144E-61DF-9730-7A0B-63F1D31CDA65}"/>
          </ac:picMkLst>
        </pc:picChg>
      </pc:sldChg>
      <pc:sldChg chg="addSp delSp modSp add mod">
        <pc:chgData name="Jessica Newport" userId="dede3334-717e-4998-a1ad-2432f5a188d4" providerId="ADAL" clId="{71450B28-6A91-49C5-BC88-2D7784511A7D}" dt="2026-02-27T16:29:20.061" v="259" actId="14100"/>
        <pc:sldMkLst>
          <pc:docMk/>
          <pc:sldMk cId="514772590" sldId="4942"/>
        </pc:sldMkLst>
        <pc:picChg chg="add mod">
          <ac:chgData name="Jessica Newport" userId="dede3334-717e-4998-a1ad-2432f5a188d4" providerId="ADAL" clId="{71450B28-6A91-49C5-BC88-2D7784511A7D}" dt="2026-02-27T16:29:20.061" v="259" actId="14100"/>
          <ac:picMkLst>
            <pc:docMk/>
            <pc:sldMk cId="514772590" sldId="4942"/>
            <ac:picMk id="7" creationId="{55ADBDA4-08B2-4D70-AE0F-C6C23127B9D2}"/>
          </ac:picMkLst>
        </pc:picChg>
      </pc:sldChg>
      <pc:sldChg chg="addSp delSp modSp add mod modNotesTx">
        <pc:chgData name="Jessica Newport" userId="dede3334-717e-4998-a1ad-2432f5a188d4" providerId="ADAL" clId="{71450B28-6A91-49C5-BC88-2D7784511A7D}" dt="2026-02-27T16:31:35.309" v="305" actId="20577"/>
        <pc:sldMkLst>
          <pc:docMk/>
          <pc:sldMk cId="4223731476" sldId="4943"/>
        </pc:sldMkLst>
        <pc:picChg chg="add mod">
          <ac:chgData name="Jessica Newport" userId="dede3334-717e-4998-a1ad-2432f5a188d4" providerId="ADAL" clId="{71450B28-6A91-49C5-BC88-2D7784511A7D}" dt="2026-02-27T16:30:25.458" v="266" actId="14100"/>
          <ac:picMkLst>
            <pc:docMk/>
            <pc:sldMk cId="4223731476" sldId="4943"/>
            <ac:picMk id="3" creationId="{B4CEC2CA-9F4F-82E3-E251-F525F5B3866B}"/>
          </ac:picMkLst>
        </pc:picChg>
      </pc:sldChg>
      <pc:sldChg chg="addSp delSp modSp add mod modNotesTx">
        <pc:chgData name="Jessica Newport" userId="dede3334-717e-4998-a1ad-2432f5a188d4" providerId="ADAL" clId="{71450B28-6A91-49C5-BC88-2D7784511A7D}" dt="2026-02-27T16:33:20.806" v="318" actId="1076"/>
        <pc:sldMkLst>
          <pc:docMk/>
          <pc:sldMk cId="3230947968" sldId="4944"/>
        </pc:sldMkLst>
        <pc:picChg chg="add mod">
          <ac:chgData name="Jessica Newport" userId="dede3334-717e-4998-a1ad-2432f5a188d4" providerId="ADAL" clId="{71450B28-6A91-49C5-BC88-2D7784511A7D}" dt="2026-02-27T16:33:20.806" v="318" actId="1076"/>
          <ac:picMkLst>
            <pc:docMk/>
            <pc:sldMk cId="3230947968" sldId="4944"/>
            <ac:picMk id="5" creationId="{DE6214BE-DE01-3EFC-77EC-2248D849566F}"/>
          </ac:picMkLst>
        </pc:picChg>
      </pc:sldChg>
      <pc:sldChg chg="addSp delSp modSp add mod">
        <pc:chgData name="Jessica Newport" userId="dede3334-717e-4998-a1ad-2432f5a188d4" providerId="ADAL" clId="{71450B28-6A91-49C5-BC88-2D7784511A7D}" dt="2026-02-27T16:34:15.617" v="326" actId="1076"/>
        <pc:sldMkLst>
          <pc:docMk/>
          <pc:sldMk cId="2970196208" sldId="4945"/>
        </pc:sldMkLst>
        <pc:picChg chg="add mod">
          <ac:chgData name="Jessica Newport" userId="dede3334-717e-4998-a1ad-2432f5a188d4" providerId="ADAL" clId="{71450B28-6A91-49C5-BC88-2D7784511A7D}" dt="2026-02-27T16:34:15.617" v="326" actId="1076"/>
          <ac:picMkLst>
            <pc:docMk/>
            <pc:sldMk cId="2970196208" sldId="4945"/>
            <ac:picMk id="3" creationId="{069E9971-2885-7D26-6401-3B7801CFF1D4}"/>
          </ac:picMkLst>
        </pc:picChg>
      </pc:sldChg>
      <pc:sldChg chg="modSp add mod">
        <pc:chgData name="Jessica Newport" userId="dede3334-717e-4998-a1ad-2432f5a188d4" providerId="ADAL" clId="{71450B28-6A91-49C5-BC88-2D7784511A7D}" dt="2026-02-27T16:35:18.977" v="361" actId="1076"/>
        <pc:sldMkLst>
          <pc:docMk/>
          <pc:sldMk cId="1293840823" sldId="4946"/>
        </pc:sldMkLst>
        <pc:spChg chg="mod">
          <ac:chgData name="Jessica Newport" userId="dede3334-717e-4998-a1ad-2432f5a188d4" providerId="ADAL" clId="{71450B28-6A91-49C5-BC88-2D7784511A7D}" dt="2026-02-27T16:35:18.977" v="361" actId="1076"/>
          <ac:spMkLst>
            <pc:docMk/>
            <pc:sldMk cId="1293840823" sldId="4946"/>
            <ac:spMk id="2" creationId="{5BA7DFAD-04AA-D4F1-70D8-ED346E89ADC2}"/>
          </ac:spMkLst>
        </pc:spChg>
      </pc:sldChg>
      <pc:sldChg chg="addSp modSp add mod ord">
        <pc:chgData name="Jessica Newport" userId="dede3334-717e-4998-a1ad-2432f5a188d4" providerId="ADAL" clId="{71450B28-6A91-49C5-BC88-2D7784511A7D}" dt="2026-02-27T16:37:26.267" v="422" actId="1076"/>
        <pc:sldMkLst>
          <pc:docMk/>
          <pc:sldMk cId="659796881" sldId="4947"/>
        </pc:sldMkLst>
        <pc:spChg chg="mod">
          <ac:chgData name="Jessica Newport" userId="dede3334-717e-4998-a1ad-2432f5a188d4" providerId="ADAL" clId="{71450B28-6A91-49C5-BC88-2D7784511A7D}" dt="2026-02-27T16:36:19.965" v="413" actId="122"/>
          <ac:spMkLst>
            <pc:docMk/>
            <pc:sldMk cId="659796881" sldId="4947"/>
            <ac:spMk id="2" creationId="{628C4EF1-F851-E9E2-B94E-1338315526BA}"/>
          </ac:spMkLst>
        </pc:spChg>
        <pc:spChg chg="mod">
          <ac:chgData name="Jessica Newport" userId="dede3334-717e-4998-a1ad-2432f5a188d4" providerId="ADAL" clId="{71450B28-6A91-49C5-BC88-2D7784511A7D}" dt="2026-02-27T16:36:59.192" v="420" actId="12"/>
          <ac:spMkLst>
            <pc:docMk/>
            <pc:sldMk cId="659796881" sldId="4947"/>
            <ac:spMk id="6" creationId="{909F4A0D-555B-035D-595B-598FB480D24F}"/>
          </ac:spMkLst>
        </pc:spChg>
        <pc:picChg chg="add mod">
          <ac:chgData name="Jessica Newport" userId="dede3334-717e-4998-a1ad-2432f5a188d4" providerId="ADAL" clId="{71450B28-6A91-49C5-BC88-2D7784511A7D}" dt="2026-02-27T16:37:26.267" v="422" actId="1076"/>
          <ac:picMkLst>
            <pc:docMk/>
            <pc:sldMk cId="659796881" sldId="4947"/>
            <ac:picMk id="3" creationId="{C455B4ED-9033-B93C-6498-3F7208F62048}"/>
          </ac:picMkLst>
        </pc:picChg>
      </pc:sldChg>
      <pc:sldChg chg="addSp delSp modSp add del mod">
        <pc:chgData name="Jessica Newport" userId="dede3334-717e-4998-a1ad-2432f5a188d4" providerId="ADAL" clId="{71450B28-6A91-49C5-BC88-2D7784511A7D}" dt="2026-02-27T16:41:04.696" v="449" actId="2696"/>
        <pc:sldMkLst>
          <pc:docMk/>
          <pc:sldMk cId="3050544444" sldId="4948"/>
        </pc:sldMkLst>
        <pc:spChg chg="mod">
          <ac:chgData name="Jessica Newport" userId="dede3334-717e-4998-a1ad-2432f5a188d4" providerId="ADAL" clId="{71450B28-6A91-49C5-BC88-2D7784511A7D}" dt="2026-02-27T16:39:55.484" v="446" actId="1076"/>
          <ac:spMkLst>
            <pc:docMk/>
            <pc:sldMk cId="3050544444" sldId="4948"/>
            <ac:spMk id="2" creationId="{E5834501-2817-6890-28A3-E6A6B39FD647}"/>
          </ac:spMkLst>
        </pc:spChg>
        <pc:spChg chg="mod">
          <ac:chgData name="Jessica Newport" userId="dede3334-717e-4998-a1ad-2432f5a188d4" providerId="ADAL" clId="{71450B28-6A91-49C5-BC88-2D7784511A7D}" dt="2026-02-27T16:38:34.488" v="438" actId="255"/>
          <ac:spMkLst>
            <pc:docMk/>
            <pc:sldMk cId="3050544444" sldId="4948"/>
            <ac:spMk id="6" creationId="{9285C8F4-BD03-3EFF-DC9A-49B37F64CCB9}"/>
          </ac:spMkLst>
        </pc:spChg>
        <pc:picChg chg="add mod">
          <ac:chgData name="Jessica Newport" userId="dede3334-717e-4998-a1ad-2432f5a188d4" providerId="ADAL" clId="{71450B28-6A91-49C5-BC88-2D7784511A7D}" dt="2026-02-27T16:39:49.662" v="445" actId="1076"/>
          <ac:picMkLst>
            <pc:docMk/>
            <pc:sldMk cId="3050544444" sldId="4948"/>
            <ac:picMk id="7" creationId="{EA5AC94E-0488-68BF-6F25-A4765A3E3B20}"/>
          </ac:picMkLst>
        </pc:picChg>
      </pc:sldChg>
      <pc:sldChg chg="modSp add mod modNotesTx">
        <pc:chgData name="Jessica Newport" userId="dede3334-717e-4998-a1ad-2432f5a188d4" providerId="ADAL" clId="{71450B28-6A91-49C5-BC88-2D7784511A7D}" dt="2026-02-27T16:42:19.280" v="477" actId="20577"/>
        <pc:sldMkLst>
          <pc:docMk/>
          <pc:sldMk cId="93870884" sldId="4949"/>
        </pc:sldMkLst>
        <pc:spChg chg="mod">
          <ac:chgData name="Jessica Newport" userId="dede3334-717e-4998-a1ad-2432f5a188d4" providerId="ADAL" clId="{71450B28-6A91-49C5-BC88-2D7784511A7D}" dt="2026-02-27T16:42:01.773" v="476" actId="1076"/>
          <ac:spMkLst>
            <pc:docMk/>
            <pc:sldMk cId="93870884" sldId="4949"/>
            <ac:spMk id="2" creationId="{0F450E91-A246-742B-D80C-71A9444EBA23}"/>
          </ac:spMkLst>
        </pc:spChg>
        <pc:spChg chg="mod">
          <ac:chgData name="Jessica Newport" userId="dede3334-717e-4998-a1ad-2432f5a188d4" providerId="ADAL" clId="{71450B28-6A91-49C5-BC88-2D7784511A7D}" dt="2026-02-27T16:41:48.378" v="474" actId="1076"/>
          <ac:spMkLst>
            <pc:docMk/>
            <pc:sldMk cId="93870884" sldId="4949"/>
            <ac:spMk id="6" creationId="{6323FDCD-A16B-4CDE-B8D6-B5EC06CA8508}"/>
          </ac:spMkLst>
        </pc:spChg>
        <pc:picChg chg="mod">
          <ac:chgData name="Jessica Newport" userId="dede3334-717e-4998-a1ad-2432f5a188d4" providerId="ADAL" clId="{71450B28-6A91-49C5-BC88-2D7784511A7D}" dt="2026-02-27T16:41:53.858" v="475" actId="1076"/>
          <ac:picMkLst>
            <pc:docMk/>
            <pc:sldMk cId="93870884" sldId="4949"/>
            <ac:picMk id="7" creationId="{C22A123A-5A61-48EB-405E-DC28BD7EBC93}"/>
          </ac:picMkLst>
        </pc:picChg>
      </pc:sldChg>
      <pc:sldChg chg="addSp delSp modSp add mod">
        <pc:chgData name="Jessica Newport" userId="dede3334-717e-4998-a1ad-2432f5a188d4" providerId="ADAL" clId="{71450B28-6A91-49C5-BC88-2D7784511A7D}" dt="2026-02-27T16:44:58.714" v="535" actId="1076"/>
        <pc:sldMkLst>
          <pc:docMk/>
          <pc:sldMk cId="1929286468" sldId="4950"/>
        </pc:sldMkLst>
        <pc:spChg chg="mod">
          <ac:chgData name="Jessica Newport" userId="dede3334-717e-4998-a1ad-2432f5a188d4" providerId="ADAL" clId="{71450B28-6A91-49C5-BC88-2D7784511A7D}" dt="2026-02-27T16:43:05.751" v="518" actId="255"/>
          <ac:spMkLst>
            <pc:docMk/>
            <pc:sldMk cId="1929286468" sldId="4950"/>
            <ac:spMk id="2" creationId="{015F0CB4-5E92-C432-6643-27D1D0ADBE87}"/>
          </ac:spMkLst>
        </pc:spChg>
        <pc:spChg chg="mod">
          <ac:chgData name="Jessica Newport" userId="dede3334-717e-4998-a1ad-2432f5a188d4" providerId="ADAL" clId="{71450B28-6A91-49C5-BC88-2D7784511A7D}" dt="2026-02-27T16:43:34.897" v="522" actId="1076"/>
          <ac:spMkLst>
            <pc:docMk/>
            <pc:sldMk cId="1929286468" sldId="4950"/>
            <ac:spMk id="6" creationId="{240A3433-2AD8-44D1-D7E3-CF7F7E2F5948}"/>
          </ac:spMkLst>
        </pc:spChg>
        <pc:picChg chg="add mod">
          <ac:chgData name="Jessica Newport" userId="dede3334-717e-4998-a1ad-2432f5a188d4" providerId="ADAL" clId="{71450B28-6A91-49C5-BC88-2D7784511A7D}" dt="2026-02-27T16:44:58.714" v="535" actId="1076"/>
          <ac:picMkLst>
            <pc:docMk/>
            <pc:sldMk cId="1929286468" sldId="4950"/>
            <ac:picMk id="8" creationId="{68C566C9-BFE3-0C77-7983-83EDC407B66A}"/>
          </ac:picMkLst>
        </pc:picChg>
      </pc:sldChg>
      <pc:sldChg chg="modSp add mod">
        <pc:chgData name="Jessica Newport" userId="dede3334-717e-4998-a1ad-2432f5a188d4" providerId="ADAL" clId="{71450B28-6A91-49C5-BC88-2D7784511A7D}" dt="2026-02-27T16:45:52.540" v="541" actId="1076"/>
        <pc:sldMkLst>
          <pc:docMk/>
          <pc:sldMk cId="2712588583" sldId="4951"/>
        </pc:sldMkLst>
        <pc:spChg chg="mod">
          <ac:chgData name="Jessica Newport" userId="dede3334-717e-4998-a1ad-2432f5a188d4" providerId="ADAL" clId="{71450B28-6A91-49C5-BC88-2D7784511A7D}" dt="2026-02-27T16:45:49.869" v="540" actId="1076"/>
          <ac:spMkLst>
            <pc:docMk/>
            <pc:sldMk cId="2712588583" sldId="4951"/>
            <ac:spMk id="6" creationId="{6698543A-970E-BD01-D7FE-930615D65000}"/>
          </ac:spMkLst>
        </pc:spChg>
        <pc:picChg chg="mod">
          <ac:chgData name="Jessica Newport" userId="dede3334-717e-4998-a1ad-2432f5a188d4" providerId="ADAL" clId="{71450B28-6A91-49C5-BC88-2D7784511A7D}" dt="2026-02-27T16:45:52.540" v="541" actId="1076"/>
          <ac:picMkLst>
            <pc:docMk/>
            <pc:sldMk cId="2712588583" sldId="4951"/>
            <ac:picMk id="8" creationId="{378D25DB-2C88-2E28-87F7-C3F7C900DADC}"/>
          </ac:picMkLst>
        </pc:picChg>
      </pc:sldChg>
      <pc:sldChg chg="modSp add mod">
        <pc:chgData name="Jessica Newport" userId="dede3334-717e-4998-a1ad-2432f5a188d4" providerId="ADAL" clId="{71450B28-6A91-49C5-BC88-2D7784511A7D}" dt="2026-02-27T16:46:29.753" v="546" actId="33524"/>
        <pc:sldMkLst>
          <pc:docMk/>
          <pc:sldMk cId="1334726467" sldId="4952"/>
        </pc:sldMkLst>
        <pc:spChg chg="mod">
          <ac:chgData name="Jessica Newport" userId="dede3334-717e-4998-a1ad-2432f5a188d4" providerId="ADAL" clId="{71450B28-6A91-49C5-BC88-2D7784511A7D}" dt="2026-02-27T16:46:29.753" v="546" actId="33524"/>
          <ac:spMkLst>
            <pc:docMk/>
            <pc:sldMk cId="1334726467" sldId="4952"/>
            <ac:spMk id="6" creationId="{C738007A-A00F-09C2-1C1A-6BC32C26D752}"/>
          </ac:spMkLst>
        </pc:spChg>
      </pc:sldChg>
      <pc:sldChg chg="addSp delSp modSp add mod">
        <pc:chgData name="Jessica Newport" userId="dede3334-717e-4998-a1ad-2432f5a188d4" providerId="ADAL" clId="{71450B28-6A91-49C5-BC88-2D7784511A7D}" dt="2026-02-27T16:49:18.792" v="587" actId="1076"/>
        <pc:sldMkLst>
          <pc:docMk/>
          <pc:sldMk cId="1565716091" sldId="4953"/>
        </pc:sldMkLst>
        <pc:spChg chg="mod">
          <ac:chgData name="Jessica Newport" userId="dede3334-717e-4998-a1ad-2432f5a188d4" providerId="ADAL" clId="{71450B28-6A91-49C5-BC88-2D7784511A7D}" dt="2026-02-27T16:47:28.067" v="570" actId="20577"/>
          <ac:spMkLst>
            <pc:docMk/>
            <pc:sldMk cId="1565716091" sldId="4953"/>
            <ac:spMk id="2" creationId="{E50F2860-CF9E-D157-CE47-48559E6FDC96}"/>
          </ac:spMkLst>
        </pc:spChg>
        <pc:spChg chg="mod">
          <ac:chgData name="Jessica Newport" userId="dede3334-717e-4998-a1ad-2432f5a188d4" providerId="ADAL" clId="{71450B28-6A91-49C5-BC88-2D7784511A7D}" dt="2026-02-27T16:49:05.682" v="583" actId="1076"/>
          <ac:spMkLst>
            <pc:docMk/>
            <pc:sldMk cId="1565716091" sldId="4953"/>
            <ac:spMk id="6" creationId="{B1519503-2B49-3D4C-34FE-DBC88547AE64}"/>
          </ac:spMkLst>
        </pc:spChg>
        <pc:picChg chg="add mod">
          <ac:chgData name="Jessica Newport" userId="dede3334-717e-4998-a1ad-2432f5a188d4" providerId="ADAL" clId="{71450B28-6A91-49C5-BC88-2D7784511A7D}" dt="2026-02-27T16:49:18.792" v="587" actId="1076"/>
          <ac:picMkLst>
            <pc:docMk/>
            <pc:sldMk cId="1565716091" sldId="4953"/>
            <ac:picMk id="5" creationId="{4B462646-CB5F-4577-2DE1-F909C6B6C2EF}"/>
          </ac:picMkLst>
        </pc:picChg>
      </pc:sldChg>
      <pc:sldChg chg="modSp add mod">
        <pc:chgData name="Jessica Newport" userId="dede3334-717e-4998-a1ad-2432f5a188d4" providerId="ADAL" clId="{71450B28-6A91-49C5-BC88-2D7784511A7D}" dt="2026-02-27T16:50:19.221" v="604" actId="1076"/>
        <pc:sldMkLst>
          <pc:docMk/>
          <pc:sldMk cId="2391940584" sldId="4954"/>
        </pc:sldMkLst>
        <pc:spChg chg="mod">
          <ac:chgData name="Jessica Newport" userId="dede3334-717e-4998-a1ad-2432f5a188d4" providerId="ADAL" clId="{71450B28-6A91-49C5-BC88-2D7784511A7D}" dt="2026-02-27T16:50:19.221" v="604" actId="1076"/>
          <ac:spMkLst>
            <pc:docMk/>
            <pc:sldMk cId="2391940584" sldId="4954"/>
            <ac:spMk id="2" creationId="{FE53BFDA-E1C0-0852-38C0-A6F844185259}"/>
          </ac:spMkLst>
        </pc:spChg>
        <pc:spChg chg="mod">
          <ac:chgData name="Jessica Newport" userId="dede3334-717e-4998-a1ad-2432f5a188d4" providerId="ADAL" clId="{71450B28-6A91-49C5-BC88-2D7784511A7D}" dt="2026-02-27T16:50:10.261" v="602" actId="1076"/>
          <ac:spMkLst>
            <pc:docMk/>
            <pc:sldMk cId="2391940584" sldId="4954"/>
            <ac:spMk id="6" creationId="{8D20792C-A8A3-D53A-3C9E-989FAAB53C9F}"/>
          </ac:spMkLst>
        </pc:spChg>
        <pc:picChg chg="mod">
          <ac:chgData name="Jessica Newport" userId="dede3334-717e-4998-a1ad-2432f5a188d4" providerId="ADAL" clId="{71450B28-6A91-49C5-BC88-2D7784511A7D}" dt="2026-02-27T16:50:13.013" v="603" actId="1076"/>
          <ac:picMkLst>
            <pc:docMk/>
            <pc:sldMk cId="2391940584" sldId="4954"/>
            <ac:picMk id="5" creationId="{310EADB2-86E3-F46F-6C30-B504B6608C54}"/>
          </ac:picMkLst>
        </pc:picChg>
      </pc:sldChg>
      <pc:sldChg chg="addSp delSp modSp add mod">
        <pc:chgData name="Jessica Newport" userId="dede3334-717e-4998-a1ad-2432f5a188d4" providerId="ADAL" clId="{71450B28-6A91-49C5-BC88-2D7784511A7D}" dt="2026-02-27T16:52:15.329" v="655" actId="1076"/>
        <pc:sldMkLst>
          <pc:docMk/>
          <pc:sldMk cId="3599867220" sldId="4955"/>
        </pc:sldMkLst>
        <pc:spChg chg="mod">
          <ac:chgData name="Jessica Newport" userId="dede3334-717e-4998-a1ad-2432f5a188d4" providerId="ADAL" clId="{71450B28-6A91-49C5-BC88-2D7784511A7D}" dt="2026-02-27T16:51:39.351" v="649" actId="20577"/>
          <ac:spMkLst>
            <pc:docMk/>
            <pc:sldMk cId="3599867220" sldId="4955"/>
            <ac:spMk id="2" creationId="{348E87D1-8BB9-1DA3-504D-B889B5728806}"/>
          </ac:spMkLst>
        </pc:spChg>
        <pc:spChg chg="mod">
          <ac:chgData name="Jessica Newport" userId="dede3334-717e-4998-a1ad-2432f5a188d4" providerId="ADAL" clId="{71450B28-6A91-49C5-BC88-2D7784511A7D}" dt="2026-02-27T16:51:59.262" v="652" actId="1076"/>
          <ac:spMkLst>
            <pc:docMk/>
            <pc:sldMk cId="3599867220" sldId="4955"/>
            <ac:spMk id="6" creationId="{62FE7B31-F4D4-6805-1BA9-579A6C94AC43}"/>
          </ac:spMkLst>
        </pc:spChg>
        <pc:picChg chg="add mod">
          <ac:chgData name="Jessica Newport" userId="dede3334-717e-4998-a1ad-2432f5a188d4" providerId="ADAL" clId="{71450B28-6A91-49C5-BC88-2D7784511A7D}" dt="2026-02-27T16:52:15.329" v="655" actId="1076"/>
          <ac:picMkLst>
            <pc:docMk/>
            <pc:sldMk cId="3599867220" sldId="4955"/>
            <ac:picMk id="3" creationId="{38AFC936-DEBB-94EF-F067-C2DAC286565F}"/>
          </ac:picMkLst>
        </pc:picChg>
      </pc:sldChg>
      <pc:sldChg chg="modSp add mod">
        <pc:chgData name="Jessica Newport" userId="dede3334-717e-4998-a1ad-2432f5a188d4" providerId="ADAL" clId="{71450B28-6A91-49C5-BC88-2D7784511A7D}" dt="2026-02-27T16:52:47.427" v="660" actId="1076"/>
        <pc:sldMkLst>
          <pc:docMk/>
          <pc:sldMk cId="3663628232" sldId="4956"/>
        </pc:sldMkLst>
        <pc:spChg chg="mod">
          <ac:chgData name="Jessica Newport" userId="dede3334-717e-4998-a1ad-2432f5a188d4" providerId="ADAL" clId="{71450B28-6A91-49C5-BC88-2D7784511A7D}" dt="2026-02-27T16:52:47.427" v="660" actId="1076"/>
          <ac:spMkLst>
            <pc:docMk/>
            <pc:sldMk cId="3663628232" sldId="4956"/>
            <ac:spMk id="6" creationId="{49004312-1F01-4313-50BA-207165F9EFA4}"/>
          </ac:spMkLst>
        </pc:spChg>
      </pc:sldChg>
      <pc:sldChg chg="addSp delSp modSp add mod">
        <pc:chgData name="Jessica Newport" userId="dede3334-717e-4998-a1ad-2432f5a188d4" providerId="ADAL" clId="{71450B28-6A91-49C5-BC88-2D7784511A7D}" dt="2026-02-27T16:54:58.676" v="703" actId="1076"/>
        <pc:sldMkLst>
          <pc:docMk/>
          <pc:sldMk cId="2763246093" sldId="4957"/>
        </pc:sldMkLst>
        <pc:spChg chg="mod">
          <ac:chgData name="Jessica Newport" userId="dede3334-717e-4998-a1ad-2432f5a188d4" providerId="ADAL" clId="{71450B28-6A91-49C5-BC88-2D7784511A7D}" dt="2026-02-27T16:53:21.252" v="687" actId="20577"/>
          <ac:spMkLst>
            <pc:docMk/>
            <pc:sldMk cId="2763246093" sldId="4957"/>
            <ac:spMk id="2" creationId="{736F860C-D014-FFAD-65DA-291C284A5FC6}"/>
          </ac:spMkLst>
        </pc:spChg>
        <pc:spChg chg="mod">
          <ac:chgData name="Jessica Newport" userId="dede3334-717e-4998-a1ad-2432f5a188d4" providerId="ADAL" clId="{71450B28-6A91-49C5-BC88-2D7784511A7D}" dt="2026-02-27T16:53:57.863" v="692" actId="1076"/>
          <ac:spMkLst>
            <pc:docMk/>
            <pc:sldMk cId="2763246093" sldId="4957"/>
            <ac:spMk id="6" creationId="{8D0D461D-9703-C546-1BAF-85C35DC8E72B}"/>
          </ac:spMkLst>
        </pc:spChg>
        <pc:picChg chg="add del mod">
          <ac:chgData name="Jessica Newport" userId="dede3334-717e-4998-a1ad-2432f5a188d4" providerId="ADAL" clId="{71450B28-6A91-49C5-BC88-2D7784511A7D}" dt="2026-02-27T16:54:58.676" v="703" actId="1076"/>
          <ac:picMkLst>
            <pc:docMk/>
            <pc:sldMk cId="2763246093" sldId="4957"/>
            <ac:picMk id="7" creationId="{85CA5ADD-2966-253A-B8C8-FA54398323F9}"/>
          </ac:picMkLst>
        </pc:picChg>
      </pc:sldChg>
      <pc:sldChg chg="modSp add mod ord">
        <pc:chgData name="Jessica Newport" userId="dede3334-717e-4998-a1ad-2432f5a188d4" providerId="ADAL" clId="{71450B28-6A91-49C5-BC88-2D7784511A7D}" dt="2026-02-27T16:55:43.405" v="717" actId="1076"/>
        <pc:sldMkLst>
          <pc:docMk/>
          <pc:sldMk cId="3351160588" sldId="4958"/>
        </pc:sldMkLst>
        <pc:spChg chg="mod">
          <ac:chgData name="Jessica Newport" userId="dede3334-717e-4998-a1ad-2432f5a188d4" providerId="ADAL" clId="{71450B28-6A91-49C5-BC88-2D7784511A7D}" dt="2026-02-27T16:55:20.859" v="714" actId="20577"/>
          <ac:spMkLst>
            <pc:docMk/>
            <pc:sldMk cId="3351160588" sldId="4958"/>
            <ac:spMk id="2" creationId="{1E007581-9E62-2F63-F030-F064812FFC71}"/>
          </ac:spMkLst>
        </pc:spChg>
        <pc:spChg chg="mod">
          <ac:chgData name="Jessica Newport" userId="dede3334-717e-4998-a1ad-2432f5a188d4" providerId="ADAL" clId="{71450B28-6A91-49C5-BC88-2D7784511A7D}" dt="2026-02-27T16:55:43.405" v="717" actId="1076"/>
          <ac:spMkLst>
            <pc:docMk/>
            <pc:sldMk cId="3351160588" sldId="4958"/>
            <ac:spMk id="6" creationId="{93E871AD-E55E-B47E-2C65-48C39D052CD1}"/>
          </ac:spMkLst>
        </pc:spChg>
      </pc:sldChg>
      <pc:sldChg chg="modSp add mod modNotesTx">
        <pc:chgData name="Jessica Newport" userId="dede3334-717e-4998-a1ad-2432f5a188d4" providerId="ADAL" clId="{71450B28-6A91-49C5-BC88-2D7784511A7D}" dt="2026-02-27T16:56:39.275" v="733" actId="20577"/>
        <pc:sldMkLst>
          <pc:docMk/>
          <pc:sldMk cId="3219234995" sldId="4959"/>
        </pc:sldMkLst>
        <pc:spChg chg="mod">
          <ac:chgData name="Jessica Newport" userId="dede3334-717e-4998-a1ad-2432f5a188d4" providerId="ADAL" clId="{71450B28-6A91-49C5-BC88-2D7784511A7D}" dt="2026-02-27T16:56:10.697" v="730" actId="20577"/>
          <ac:spMkLst>
            <pc:docMk/>
            <pc:sldMk cId="3219234995" sldId="4959"/>
            <ac:spMk id="2" creationId="{B0754D42-5DA4-6CA2-AC74-8F1860948C6C}"/>
          </ac:spMkLst>
        </pc:spChg>
        <pc:spChg chg="mod">
          <ac:chgData name="Jessica Newport" userId="dede3334-717e-4998-a1ad-2432f5a188d4" providerId="ADAL" clId="{71450B28-6A91-49C5-BC88-2D7784511A7D}" dt="2026-02-27T16:56:29.900" v="732" actId="2711"/>
          <ac:spMkLst>
            <pc:docMk/>
            <pc:sldMk cId="3219234995" sldId="4959"/>
            <ac:spMk id="6" creationId="{E061DBB7-9C10-538F-1CA7-8D2D31E02757}"/>
          </ac:spMkLst>
        </pc:spChg>
      </pc:sldChg>
      <pc:sldChg chg="modSp add mod ord">
        <pc:chgData name="Jessica Newport" userId="dede3334-717e-4998-a1ad-2432f5a188d4" providerId="ADAL" clId="{71450B28-6A91-49C5-BC88-2D7784511A7D}" dt="2026-02-27T16:57:38.349" v="763" actId="1076"/>
        <pc:sldMkLst>
          <pc:docMk/>
          <pc:sldMk cId="3550372580" sldId="4960"/>
        </pc:sldMkLst>
        <pc:spChg chg="mod">
          <ac:chgData name="Jessica Newport" userId="dede3334-717e-4998-a1ad-2432f5a188d4" providerId="ADAL" clId="{71450B28-6A91-49C5-BC88-2D7784511A7D}" dt="2026-02-27T16:57:10.385" v="759" actId="1076"/>
          <ac:spMkLst>
            <pc:docMk/>
            <pc:sldMk cId="3550372580" sldId="4960"/>
            <ac:spMk id="2" creationId="{CCE2E266-2362-7E6C-5B74-1DDD8D5932DF}"/>
          </ac:spMkLst>
        </pc:spChg>
        <pc:spChg chg="mod">
          <ac:chgData name="Jessica Newport" userId="dede3334-717e-4998-a1ad-2432f5a188d4" providerId="ADAL" clId="{71450B28-6A91-49C5-BC88-2D7784511A7D}" dt="2026-02-27T16:57:32.309" v="762" actId="1076"/>
          <ac:spMkLst>
            <pc:docMk/>
            <pc:sldMk cId="3550372580" sldId="4960"/>
            <ac:spMk id="6" creationId="{E8B58A15-BB1E-BAD8-55E0-BEE101350F9F}"/>
          </ac:spMkLst>
        </pc:spChg>
        <pc:picChg chg="mod">
          <ac:chgData name="Jessica Newport" userId="dede3334-717e-4998-a1ad-2432f5a188d4" providerId="ADAL" clId="{71450B28-6A91-49C5-BC88-2D7784511A7D}" dt="2026-02-27T16:57:38.349" v="763" actId="1076"/>
          <ac:picMkLst>
            <pc:docMk/>
            <pc:sldMk cId="3550372580" sldId="4960"/>
            <ac:picMk id="7" creationId="{EEF73A93-FC81-7E45-9E58-24ECC9FF1B4A}"/>
          </ac:picMkLst>
        </pc:picChg>
      </pc:sldChg>
      <pc:sldChg chg="modSp add mod ord">
        <pc:chgData name="Jessica Newport" userId="dede3334-717e-4998-a1ad-2432f5a188d4" providerId="ADAL" clId="{71450B28-6A91-49C5-BC88-2D7784511A7D}" dt="2026-02-27T16:59:49.278" v="793" actId="2711"/>
        <pc:sldMkLst>
          <pc:docMk/>
          <pc:sldMk cId="358099564" sldId="4961"/>
        </pc:sldMkLst>
        <pc:spChg chg="mod">
          <ac:chgData name="Jessica Newport" userId="dede3334-717e-4998-a1ad-2432f5a188d4" providerId="ADAL" clId="{71450B28-6A91-49C5-BC88-2D7784511A7D}" dt="2026-02-27T16:59:25.154" v="791" actId="20577"/>
          <ac:spMkLst>
            <pc:docMk/>
            <pc:sldMk cId="358099564" sldId="4961"/>
            <ac:spMk id="2" creationId="{B5A4EF8E-D5CD-DDB7-6D7E-6E4DE6FE5F7A}"/>
          </ac:spMkLst>
        </pc:spChg>
        <pc:spChg chg="mod">
          <ac:chgData name="Jessica Newport" userId="dede3334-717e-4998-a1ad-2432f5a188d4" providerId="ADAL" clId="{71450B28-6A91-49C5-BC88-2D7784511A7D}" dt="2026-02-27T16:59:49.278" v="793" actId="2711"/>
          <ac:spMkLst>
            <pc:docMk/>
            <pc:sldMk cId="358099564" sldId="4961"/>
            <ac:spMk id="6" creationId="{2AA598D2-B78F-F713-3F92-19AB5B9CA0AF}"/>
          </ac:spMkLst>
        </pc:spChg>
      </pc:sldChg>
      <pc:sldChg chg="modSp add mod">
        <pc:chgData name="Jessica Newport" userId="dede3334-717e-4998-a1ad-2432f5a188d4" providerId="ADAL" clId="{71450B28-6A91-49C5-BC88-2D7784511A7D}" dt="2026-02-27T17:00:23.087" v="798" actId="1076"/>
        <pc:sldMkLst>
          <pc:docMk/>
          <pc:sldMk cId="559692751" sldId="4962"/>
        </pc:sldMkLst>
        <pc:spChg chg="mod">
          <ac:chgData name="Jessica Newport" userId="dede3334-717e-4998-a1ad-2432f5a188d4" providerId="ADAL" clId="{71450B28-6A91-49C5-BC88-2D7784511A7D}" dt="2026-02-27T17:00:23.087" v="798" actId="1076"/>
          <ac:spMkLst>
            <pc:docMk/>
            <pc:sldMk cId="559692751" sldId="4962"/>
            <ac:spMk id="6" creationId="{21322BB7-5A21-1B1A-AA1A-4868E14C05F3}"/>
          </ac:spMkLst>
        </pc:spChg>
      </pc:sldChg>
      <pc:sldChg chg="modSp add mod ord">
        <pc:chgData name="Jessica Newport" userId="dede3334-717e-4998-a1ad-2432f5a188d4" providerId="ADAL" clId="{71450B28-6A91-49C5-BC88-2D7784511A7D}" dt="2026-03-02T13:13:55.231" v="3315" actId="20577"/>
        <pc:sldMkLst>
          <pc:docMk/>
          <pc:sldMk cId="1421462463" sldId="4963"/>
        </pc:sldMkLst>
        <pc:spChg chg="mod">
          <ac:chgData name="Jessica Newport" userId="dede3334-717e-4998-a1ad-2432f5a188d4" providerId="ADAL" clId="{71450B28-6A91-49C5-BC88-2D7784511A7D}" dt="2026-03-02T13:13:55.231" v="3315" actId="20577"/>
          <ac:spMkLst>
            <pc:docMk/>
            <pc:sldMk cId="1421462463" sldId="4963"/>
            <ac:spMk id="2" creationId="{15D75E6E-288E-EDF3-4DD7-6A58A197E803}"/>
          </ac:spMkLst>
        </pc:spChg>
        <pc:spChg chg="mod">
          <ac:chgData name="Jessica Newport" userId="dede3334-717e-4998-a1ad-2432f5a188d4" providerId="ADAL" clId="{71450B28-6A91-49C5-BC88-2D7784511A7D}" dt="2026-02-27T17:01:21.351" v="841" actId="2711"/>
          <ac:spMkLst>
            <pc:docMk/>
            <pc:sldMk cId="1421462463" sldId="4963"/>
            <ac:spMk id="6" creationId="{539E8408-0265-7DA3-16B9-B3ADE272391A}"/>
          </ac:spMkLst>
        </pc:spChg>
      </pc:sldChg>
      <pc:sldChg chg="modSp add mod">
        <pc:chgData name="Jessica Newport" userId="dede3334-717e-4998-a1ad-2432f5a188d4" providerId="ADAL" clId="{71450B28-6A91-49C5-BC88-2D7784511A7D}" dt="2026-03-02T13:14:03.004" v="3327" actId="20577"/>
        <pc:sldMkLst>
          <pc:docMk/>
          <pc:sldMk cId="3957933360" sldId="4964"/>
        </pc:sldMkLst>
        <pc:spChg chg="mod">
          <ac:chgData name="Jessica Newport" userId="dede3334-717e-4998-a1ad-2432f5a188d4" providerId="ADAL" clId="{71450B28-6A91-49C5-BC88-2D7784511A7D}" dt="2026-03-02T13:14:03.004" v="3327" actId="20577"/>
          <ac:spMkLst>
            <pc:docMk/>
            <pc:sldMk cId="3957933360" sldId="4964"/>
            <ac:spMk id="2" creationId="{F1422018-759E-E76B-A3F9-49DFDBA83937}"/>
          </ac:spMkLst>
        </pc:spChg>
        <pc:spChg chg="mod">
          <ac:chgData name="Jessica Newport" userId="dede3334-717e-4998-a1ad-2432f5a188d4" providerId="ADAL" clId="{71450B28-6A91-49C5-BC88-2D7784511A7D}" dt="2026-02-27T17:01:49.189" v="845" actId="2711"/>
          <ac:spMkLst>
            <pc:docMk/>
            <pc:sldMk cId="3957933360" sldId="4964"/>
            <ac:spMk id="6" creationId="{4AFC8924-C38B-184C-9E39-76AA0F116E7A}"/>
          </ac:spMkLst>
        </pc:spChg>
      </pc:sldChg>
      <pc:sldChg chg="modSp add mod">
        <pc:chgData name="Jessica Newport" userId="dede3334-717e-4998-a1ad-2432f5a188d4" providerId="ADAL" clId="{71450B28-6A91-49C5-BC88-2D7784511A7D}" dt="2026-02-27T17:02:49.667" v="888" actId="2711"/>
        <pc:sldMkLst>
          <pc:docMk/>
          <pc:sldMk cId="3720048609" sldId="4965"/>
        </pc:sldMkLst>
        <pc:spChg chg="mod">
          <ac:chgData name="Jessica Newport" userId="dede3334-717e-4998-a1ad-2432f5a188d4" providerId="ADAL" clId="{71450B28-6A91-49C5-BC88-2D7784511A7D}" dt="2026-02-27T17:02:31.933" v="886" actId="20577"/>
          <ac:spMkLst>
            <pc:docMk/>
            <pc:sldMk cId="3720048609" sldId="4965"/>
            <ac:spMk id="2" creationId="{EEA47AA6-A380-032A-1D9F-C17340EBC915}"/>
          </ac:spMkLst>
        </pc:spChg>
        <pc:spChg chg="mod">
          <ac:chgData name="Jessica Newport" userId="dede3334-717e-4998-a1ad-2432f5a188d4" providerId="ADAL" clId="{71450B28-6A91-49C5-BC88-2D7784511A7D}" dt="2026-02-27T17:02:49.667" v="888" actId="2711"/>
          <ac:spMkLst>
            <pc:docMk/>
            <pc:sldMk cId="3720048609" sldId="4965"/>
            <ac:spMk id="6" creationId="{9C2D0253-736F-FFB5-8532-99098A4083C4}"/>
          </ac:spMkLst>
        </pc:spChg>
      </pc:sldChg>
      <pc:sldChg chg="modSp add mod">
        <pc:chgData name="Jessica Newport" userId="dede3334-717e-4998-a1ad-2432f5a188d4" providerId="ADAL" clId="{71450B28-6A91-49C5-BC88-2D7784511A7D}" dt="2026-02-27T17:03:41.090" v="911" actId="1076"/>
        <pc:sldMkLst>
          <pc:docMk/>
          <pc:sldMk cId="858172711" sldId="4966"/>
        </pc:sldMkLst>
        <pc:spChg chg="mod">
          <ac:chgData name="Jessica Newport" userId="dede3334-717e-4998-a1ad-2432f5a188d4" providerId="ADAL" clId="{71450B28-6A91-49C5-BC88-2D7784511A7D}" dt="2026-02-27T17:03:11.454" v="907" actId="20577"/>
          <ac:spMkLst>
            <pc:docMk/>
            <pc:sldMk cId="858172711" sldId="4966"/>
            <ac:spMk id="2" creationId="{B71B3CD7-5AB7-2DB5-C1CE-F83366E47E64}"/>
          </ac:spMkLst>
        </pc:spChg>
        <pc:spChg chg="mod">
          <ac:chgData name="Jessica Newport" userId="dede3334-717e-4998-a1ad-2432f5a188d4" providerId="ADAL" clId="{71450B28-6A91-49C5-BC88-2D7784511A7D}" dt="2026-02-27T17:03:32.296" v="910" actId="1076"/>
          <ac:spMkLst>
            <pc:docMk/>
            <pc:sldMk cId="858172711" sldId="4966"/>
            <ac:spMk id="6" creationId="{65C55FE6-CF6C-A1D2-20A2-45E6C420768E}"/>
          </ac:spMkLst>
        </pc:spChg>
        <pc:picChg chg="mod">
          <ac:chgData name="Jessica Newport" userId="dede3334-717e-4998-a1ad-2432f5a188d4" providerId="ADAL" clId="{71450B28-6A91-49C5-BC88-2D7784511A7D}" dt="2026-02-27T17:03:41.090" v="911" actId="1076"/>
          <ac:picMkLst>
            <pc:docMk/>
            <pc:sldMk cId="858172711" sldId="4966"/>
            <ac:picMk id="7" creationId="{4679816B-8A2A-6731-9C62-1FA2DB6A762A}"/>
          </ac:picMkLst>
        </pc:picChg>
      </pc:sldChg>
      <pc:sldChg chg="addSp delSp modSp add mod modAnim modNotesTx">
        <pc:chgData name="Jessica Newport" userId="dede3334-717e-4998-a1ad-2432f5a188d4" providerId="ADAL" clId="{71450B28-6A91-49C5-BC88-2D7784511A7D}" dt="2026-02-27T17:06:22.192" v="924" actId="1076"/>
        <pc:sldMkLst>
          <pc:docMk/>
          <pc:sldMk cId="3508721633" sldId="4967"/>
        </pc:sldMkLst>
        <pc:picChg chg="add mod">
          <ac:chgData name="Jessica Newport" userId="dede3334-717e-4998-a1ad-2432f5a188d4" providerId="ADAL" clId="{71450B28-6A91-49C5-BC88-2D7784511A7D}" dt="2026-02-27T17:06:22.192" v="924" actId="1076"/>
          <ac:picMkLst>
            <pc:docMk/>
            <pc:sldMk cId="3508721633" sldId="4967"/>
            <ac:picMk id="3" creationId="{444E85FA-8FE4-D763-173F-876DDC8DD51B}"/>
          </ac:picMkLst>
        </pc:picChg>
      </pc:sldChg>
      <pc:sldChg chg="modSp add mod ord">
        <pc:chgData name="Jessica Newport" userId="dede3334-717e-4998-a1ad-2432f5a188d4" providerId="ADAL" clId="{71450B28-6A91-49C5-BC88-2D7784511A7D}" dt="2026-02-27T17:07:03.765" v="959" actId="20577"/>
        <pc:sldMkLst>
          <pc:docMk/>
          <pc:sldMk cId="1712250389" sldId="4968"/>
        </pc:sldMkLst>
        <pc:spChg chg="mod">
          <ac:chgData name="Jessica Newport" userId="dede3334-717e-4998-a1ad-2432f5a188d4" providerId="ADAL" clId="{71450B28-6A91-49C5-BC88-2D7784511A7D}" dt="2026-02-27T17:07:03.765" v="959" actId="20577"/>
          <ac:spMkLst>
            <pc:docMk/>
            <pc:sldMk cId="1712250389" sldId="4968"/>
            <ac:spMk id="2" creationId="{07A88B41-C8C3-DD59-C37A-F3C1443D778C}"/>
          </ac:spMkLst>
        </pc:spChg>
      </pc:sldChg>
      <pc:sldChg chg="addSp delSp modSp add mod ord modNotesTx">
        <pc:chgData name="Jessica Newport" userId="dede3334-717e-4998-a1ad-2432f5a188d4" providerId="ADAL" clId="{71450B28-6A91-49C5-BC88-2D7784511A7D}" dt="2026-03-02T09:44:01.048" v="1001" actId="20577"/>
        <pc:sldMkLst>
          <pc:docMk/>
          <pc:sldMk cId="3820735711" sldId="4969"/>
        </pc:sldMkLst>
        <pc:spChg chg="mod">
          <ac:chgData name="Jessica Newport" userId="dede3334-717e-4998-a1ad-2432f5a188d4" providerId="ADAL" clId="{71450B28-6A91-49C5-BC88-2D7784511A7D}" dt="2026-03-02T09:43:08.601" v="991" actId="20577"/>
          <ac:spMkLst>
            <pc:docMk/>
            <pc:sldMk cId="3820735711" sldId="4969"/>
            <ac:spMk id="2" creationId="{B1467D9C-77F8-DEA4-BC5C-8AA4ACCFEF81}"/>
          </ac:spMkLst>
        </pc:spChg>
        <pc:spChg chg="mod">
          <ac:chgData name="Jessica Newport" userId="dede3334-717e-4998-a1ad-2432f5a188d4" providerId="ADAL" clId="{71450B28-6A91-49C5-BC88-2D7784511A7D}" dt="2026-03-02T09:43:41.525" v="996" actId="1076"/>
          <ac:spMkLst>
            <pc:docMk/>
            <pc:sldMk cId="3820735711" sldId="4969"/>
            <ac:spMk id="6" creationId="{0A3EBC4F-0670-AEED-C9A6-3CBC36D558C3}"/>
          </ac:spMkLst>
        </pc:spChg>
        <pc:picChg chg="add mod">
          <ac:chgData name="Jessica Newport" userId="dede3334-717e-4998-a1ad-2432f5a188d4" providerId="ADAL" clId="{71450B28-6A91-49C5-BC88-2D7784511A7D}" dt="2026-03-02T09:43:57.480" v="1000" actId="1076"/>
          <ac:picMkLst>
            <pc:docMk/>
            <pc:sldMk cId="3820735711" sldId="4969"/>
            <ac:picMk id="3" creationId="{667161F4-E465-2A20-ADF8-6C9304028F31}"/>
          </ac:picMkLst>
        </pc:picChg>
        <pc:picChg chg="del">
          <ac:chgData name="Jessica Newport" userId="dede3334-717e-4998-a1ad-2432f5a188d4" providerId="ADAL" clId="{71450B28-6A91-49C5-BC88-2D7784511A7D}" dt="2026-03-02T09:43:44.399" v="997" actId="478"/>
          <ac:picMkLst>
            <pc:docMk/>
            <pc:sldMk cId="3820735711" sldId="4969"/>
            <ac:picMk id="7" creationId="{F998F6B1-6B69-E1C3-E0C4-44FE67629AB5}"/>
          </ac:picMkLst>
        </pc:picChg>
      </pc:sldChg>
      <pc:sldChg chg="modSp add mod">
        <pc:chgData name="Jessica Newport" userId="dede3334-717e-4998-a1ad-2432f5a188d4" providerId="ADAL" clId="{71450B28-6A91-49C5-BC88-2D7784511A7D}" dt="2026-03-02T09:45:57.635" v="1040" actId="12"/>
        <pc:sldMkLst>
          <pc:docMk/>
          <pc:sldMk cId="1579651450" sldId="4970"/>
        </pc:sldMkLst>
        <pc:spChg chg="mod">
          <ac:chgData name="Jessica Newport" userId="dede3334-717e-4998-a1ad-2432f5a188d4" providerId="ADAL" clId="{71450B28-6A91-49C5-BC88-2D7784511A7D}" dt="2026-03-02T09:44:28.374" v="1034" actId="20577"/>
          <ac:spMkLst>
            <pc:docMk/>
            <pc:sldMk cId="1579651450" sldId="4970"/>
            <ac:spMk id="2" creationId="{65EB591F-FBD8-5A4A-B3D9-383821FF37F1}"/>
          </ac:spMkLst>
        </pc:spChg>
        <pc:spChg chg="mod">
          <ac:chgData name="Jessica Newport" userId="dede3334-717e-4998-a1ad-2432f5a188d4" providerId="ADAL" clId="{71450B28-6A91-49C5-BC88-2D7784511A7D}" dt="2026-03-02T09:45:57.635" v="1040" actId="12"/>
          <ac:spMkLst>
            <pc:docMk/>
            <pc:sldMk cId="1579651450" sldId="4970"/>
            <ac:spMk id="6" creationId="{EABE94AA-37F2-1DD3-F916-F7CF90062613}"/>
          </ac:spMkLst>
        </pc:spChg>
        <pc:picChg chg="mod">
          <ac:chgData name="Jessica Newport" userId="dede3334-717e-4998-a1ad-2432f5a188d4" providerId="ADAL" clId="{71450B28-6A91-49C5-BC88-2D7784511A7D}" dt="2026-03-02T09:44:56.272" v="1038" actId="1076"/>
          <ac:picMkLst>
            <pc:docMk/>
            <pc:sldMk cId="1579651450" sldId="4970"/>
            <ac:picMk id="3" creationId="{6195A7C4-7316-E4A7-C9A1-3C16030B50C6}"/>
          </ac:picMkLst>
        </pc:picChg>
      </pc:sldChg>
      <pc:sldChg chg="addSp delSp modSp add mod modNotesTx">
        <pc:chgData name="Jessica Newport" userId="dede3334-717e-4998-a1ad-2432f5a188d4" providerId="ADAL" clId="{71450B28-6A91-49C5-BC88-2D7784511A7D}" dt="2026-03-02T09:46:58.204" v="1051" actId="20577"/>
        <pc:sldMkLst>
          <pc:docMk/>
          <pc:sldMk cId="759425731" sldId="4971"/>
        </pc:sldMkLst>
        <pc:spChg chg="mod">
          <ac:chgData name="Jessica Newport" userId="dede3334-717e-4998-a1ad-2432f5a188d4" providerId="ADAL" clId="{71450B28-6A91-49C5-BC88-2D7784511A7D}" dt="2026-03-02T09:46:53.134" v="1050" actId="1076"/>
          <ac:spMkLst>
            <pc:docMk/>
            <pc:sldMk cId="759425731" sldId="4971"/>
            <ac:spMk id="6" creationId="{9399D0BE-D82C-89C5-CB0E-5C48D600BDD7}"/>
          </ac:spMkLst>
        </pc:spChg>
        <pc:picChg chg="add del mod">
          <ac:chgData name="Jessica Newport" userId="dede3334-717e-4998-a1ad-2432f5a188d4" providerId="ADAL" clId="{71450B28-6A91-49C5-BC88-2D7784511A7D}" dt="2026-03-02T09:46:28.266" v="1045" actId="22"/>
          <ac:picMkLst>
            <pc:docMk/>
            <pc:sldMk cId="759425731" sldId="4971"/>
            <ac:picMk id="7" creationId="{3B665552-6C76-1CD9-911A-A9A34E6BF017}"/>
          </ac:picMkLst>
        </pc:picChg>
      </pc:sldChg>
      <pc:sldChg chg="addSp delSp modSp add mod modNotesTx">
        <pc:chgData name="Jessica Newport" userId="dede3334-717e-4998-a1ad-2432f5a188d4" providerId="ADAL" clId="{71450B28-6A91-49C5-BC88-2D7784511A7D}" dt="2026-03-02T09:48:30.660" v="1091" actId="1076"/>
        <pc:sldMkLst>
          <pc:docMk/>
          <pc:sldMk cId="4175152823" sldId="4972"/>
        </pc:sldMkLst>
        <pc:spChg chg="mod">
          <ac:chgData name="Jessica Newport" userId="dede3334-717e-4998-a1ad-2432f5a188d4" providerId="ADAL" clId="{71450B28-6A91-49C5-BC88-2D7784511A7D}" dt="2026-03-02T09:47:29.941" v="1077" actId="20577"/>
          <ac:spMkLst>
            <pc:docMk/>
            <pc:sldMk cId="4175152823" sldId="4972"/>
            <ac:spMk id="2" creationId="{DEE787FC-258C-CFF2-0B4E-5A22E55EDE04}"/>
          </ac:spMkLst>
        </pc:spChg>
        <pc:spChg chg="mod">
          <ac:chgData name="Jessica Newport" userId="dede3334-717e-4998-a1ad-2432f5a188d4" providerId="ADAL" clId="{71450B28-6A91-49C5-BC88-2D7784511A7D}" dt="2026-03-02T09:48:04.520" v="1084" actId="20577"/>
          <ac:spMkLst>
            <pc:docMk/>
            <pc:sldMk cId="4175152823" sldId="4972"/>
            <ac:spMk id="6" creationId="{400C2D8D-57C6-060F-573A-C412FE59B572}"/>
          </ac:spMkLst>
        </pc:spChg>
        <pc:picChg chg="del mod">
          <ac:chgData name="Jessica Newport" userId="dede3334-717e-4998-a1ad-2432f5a188d4" providerId="ADAL" clId="{71450B28-6A91-49C5-BC88-2D7784511A7D}" dt="2026-03-02T09:48:22.389" v="1088" actId="478"/>
          <ac:picMkLst>
            <pc:docMk/>
            <pc:sldMk cId="4175152823" sldId="4972"/>
            <ac:picMk id="3" creationId="{79B45EA9-C378-BAF1-8744-27E03159FB98}"/>
          </ac:picMkLst>
        </pc:picChg>
        <pc:picChg chg="add mod">
          <ac:chgData name="Jessica Newport" userId="dede3334-717e-4998-a1ad-2432f5a188d4" providerId="ADAL" clId="{71450B28-6A91-49C5-BC88-2D7784511A7D}" dt="2026-03-02T09:48:30.660" v="1091" actId="1076"/>
          <ac:picMkLst>
            <pc:docMk/>
            <pc:sldMk cId="4175152823" sldId="4972"/>
            <ac:picMk id="5" creationId="{1AB2A441-8094-B284-EE1F-92FB44B9E41C}"/>
          </ac:picMkLst>
        </pc:picChg>
      </pc:sldChg>
      <pc:sldChg chg="addSp delSp modSp add mod">
        <pc:chgData name="Jessica Newport" userId="dede3334-717e-4998-a1ad-2432f5a188d4" providerId="ADAL" clId="{71450B28-6A91-49C5-BC88-2D7784511A7D}" dt="2026-03-02T09:51:37.287" v="1130"/>
        <pc:sldMkLst>
          <pc:docMk/>
          <pc:sldMk cId="1873696081" sldId="4973"/>
        </pc:sldMkLst>
        <pc:spChg chg="mod">
          <ac:chgData name="Jessica Newport" userId="dede3334-717e-4998-a1ad-2432f5a188d4" providerId="ADAL" clId="{71450B28-6A91-49C5-BC88-2D7784511A7D}" dt="2026-03-02T09:49:18.208" v="1110" actId="20577"/>
          <ac:spMkLst>
            <pc:docMk/>
            <pc:sldMk cId="1873696081" sldId="4973"/>
            <ac:spMk id="2" creationId="{085F8482-4C63-4575-8B82-1B104925F7DD}"/>
          </ac:spMkLst>
        </pc:spChg>
        <pc:spChg chg="mod">
          <ac:chgData name="Jessica Newport" userId="dede3334-717e-4998-a1ad-2432f5a188d4" providerId="ADAL" clId="{71450B28-6A91-49C5-BC88-2D7784511A7D}" dt="2026-03-02T09:50:02.656" v="1117" actId="1076"/>
          <ac:spMkLst>
            <pc:docMk/>
            <pc:sldMk cId="1873696081" sldId="4973"/>
            <ac:spMk id="6" creationId="{E4709EE8-2EE2-AE85-4D91-852382019A4E}"/>
          </ac:spMkLst>
        </pc:spChg>
        <pc:picChg chg="add mod">
          <ac:chgData name="Jessica Newport" userId="dede3334-717e-4998-a1ad-2432f5a188d4" providerId="ADAL" clId="{71450B28-6A91-49C5-BC88-2D7784511A7D}" dt="2026-03-02T09:51:37.287" v="1130"/>
          <ac:picMkLst>
            <pc:docMk/>
            <pc:sldMk cId="1873696081" sldId="4973"/>
            <ac:picMk id="3" creationId="{16A9C865-58E6-5A5D-D9B7-1DBB14D82CC2}"/>
          </ac:picMkLst>
        </pc:picChg>
        <pc:picChg chg="del mod">
          <ac:chgData name="Jessica Newport" userId="dede3334-717e-4998-a1ad-2432f5a188d4" providerId="ADAL" clId="{71450B28-6A91-49C5-BC88-2D7784511A7D}" dt="2026-03-02T09:51:35.062" v="1129" actId="478"/>
          <ac:picMkLst>
            <pc:docMk/>
            <pc:sldMk cId="1873696081" sldId="4973"/>
            <ac:picMk id="5" creationId="{109C4634-2789-DD1B-0D5E-D3C6892EA609}"/>
          </ac:picMkLst>
        </pc:picChg>
      </pc:sldChg>
      <pc:sldChg chg="addSp delSp modSp add mod">
        <pc:chgData name="Jessica Newport" userId="dede3334-717e-4998-a1ad-2432f5a188d4" providerId="ADAL" clId="{71450B28-6A91-49C5-BC88-2D7784511A7D}" dt="2026-03-02T09:51:08.702" v="1128" actId="14100"/>
        <pc:sldMkLst>
          <pc:docMk/>
          <pc:sldMk cId="2986882540" sldId="4974"/>
        </pc:sldMkLst>
        <pc:spChg chg="mod">
          <ac:chgData name="Jessica Newport" userId="dede3334-717e-4998-a1ad-2432f5a188d4" providerId="ADAL" clId="{71450B28-6A91-49C5-BC88-2D7784511A7D}" dt="2026-03-02T09:51:03.951" v="1127" actId="2711"/>
          <ac:spMkLst>
            <pc:docMk/>
            <pc:sldMk cId="2986882540" sldId="4974"/>
            <ac:spMk id="6" creationId="{C6CA2538-BD7C-911C-94F8-93AEF5875B27}"/>
          </ac:spMkLst>
        </pc:spChg>
        <pc:picChg chg="add mod">
          <ac:chgData name="Jessica Newport" userId="dede3334-717e-4998-a1ad-2432f5a188d4" providerId="ADAL" clId="{71450B28-6A91-49C5-BC88-2D7784511A7D}" dt="2026-03-02T09:51:08.702" v="1128" actId="14100"/>
          <ac:picMkLst>
            <pc:docMk/>
            <pc:sldMk cId="2986882540" sldId="4974"/>
            <ac:picMk id="3" creationId="{8DAC3EA7-15CB-5A62-543C-F1249DFDFD53}"/>
          </ac:picMkLst>
        </pc:picChg>
        <pc:picChg chg="del">
          <ac:chgData name="Jessica Newport" userId="dede3334-717e-4998-a1ad-2432f5a188d4" providerId="ADAL" clId="{71450B28-6A91-49C5-BC88-2D7784511A7D}" dt="2026-03-02T09:50:34.240" v="1122" actId="478"/>
          <ac:picMkLst>
            <pc:docMk/>
            <pc:sldMk cId="2986882540" sldId="4974"/>
            <ac:picMk id="5" creationId="{6365FCC4-094C-585B-BDB9-DF24C16C503B}"/>
          </ac:picMkLst>
        </pc:picChg>
      </pc:sldChg>
      <pc:sldChg chg="add del ord">
        <pc:chgData name="Jessica Newport" userId="dede3334-717e-4998-a1ad-2432f5a188d4" providerId="ADAL" clId="{71450B28-6A91-49C5-BC88-2D7784511A7D}" dt="2026-03-02T09:52:04.702" v="1135" actId="2696"/>
        <pc:sldMkLst>
          <pc:docMk/>
          <pc:sldMk cId="29542161" sldId="4975"/>
        </pc:sldMkLst>
      </pc:sldChg>
      <pc:sldChg chg="addSp delSp modSp add del mod ord modNotesTx">
        <pc:chgData name="Jessica Newport" userId="dede3334-717e-4998-a1ad-2432f5a188d4" providerId="ADAL" clId="{71450B28-6A91-49C5-BC88-2D7784511A7D}" dt="2026-03-02T13:19:42.551" v="3328" actId="2696"/>
        <pc:sldMkLst>
          <pc:docMk/>
          <pc:sldMk cId="2195929854" sldId="4975"/>
        </pc:sldMkLst>
        <pc:spChg chg="mod">
          <ac:chgData name="Jessica Newport" userId="dede3334-717e-4998-a1ad-2432f5a188d4" providerId="ADAL" clId="{71450B28-6A91-49C5-BC88-2D7784511A7D}" dt="2026-03-02T09:53:55.209" v="1165" actId="1076"/>
          <ac:spMkLst>
            <pc:docMk/>
            <pc:sldMk cId="2195929854" sldId="4975"/>
            <ac:spMk id="2" creationId="{CF3E7E92-139C-DECB-F1AA-B91A38DFF6CF}"/>
          </ac:spMkLst>
        </pc:spChg>
        <pc:picChg chg="del">
          <ac:chgData name="Jessica Newport" userId="dede3334-717e-4998-a1ad-2432f5a188d4" providerId="ADAL" clId="{71450B28-6A91-49C5-BC88-2D7784511A7D}" dt="2026-03-02T09:53:56.790" v="1166" actId="478"/>
          <ac:picMkLst>
            <pc:docMk/>
            <pc:sldMk cId="2195929854" sldId="4975"/>
            <ac:picMk id="3" creationId="{58BBD25D-39B2-306C-F5AF-30EAC86961BA}"/>
          </ac:picMkLst>
        </pc:picChg>
        <pc:picChg chg="add mod">
          <ac:chgData name="Jessica Newport" userId="dede3334-717e-4998-a1ad-2432f5a188d4" providerId="ADAL" clId="{71450B28-6A91-49C5-BC88-2D7784511A7D}" dt="2026-03-02T09:55:25.351" v="1171" actId="1076"/>
          <ac:picMkLst>
            <pc:docMk/>
            <pc:sldMk cId="2195929854" sldId="4975"/>
            <ac:picMk id="6" creationId="{C660A063-73B1-7F36-782C-C5CB6CC5DF6B}"/>
          </ac:picMkLst>
        </pc:picChg>
      </pc:sldChg>
      <pc:sldChg chg="addSp delSp modSp add del mod modAnim">
        <pc:chgData name="Jessica Newport" userId="dede3334-717e-4998-a1ad-2432f5a188d4" providerId="ADAL" clId="{71450B28-6A91-49C5-BC88-2D7784511A7D}" dt="2026-03-02T13:19:56.624" v="3329" actId="2696"/>
        <pc:sldMkLst>
          <pc:docMk/>
          <pc:sldMk cId="3064820970" sldId="4976"/>
        </pc:sldMkLst>
        <pc:spChg chg="del">
          <ac:chgData name="Jessica Newport" userId="dede3334-717e-4998-a1ad-2432f5a188d4" providerId="ADAL" clId="{71450B28-6A91-49C5-BC88-2D7784511A7D}" dt="2026-03-02T09:55:47.600" v="1174" actId="478"/>
          <ac:spMkLst>
            <pc:docMk/>
            <pc:sldMk cId="3064820970" sldId="4976"/>
            <ac:spMk id="2" creationId="{45CFEB57-86C9-A023-FA22-4BBDBD261EC2}"/>
          </ac:spMkLst>
        </pc:spChg>
        <pc:picChg chg="add mod">
          <ac:chgData name="Jessica Newport" userId="dede3334-717e-4998-a1ad-2432f5a188d4" providerId="ADAL" clId="{71450B28-6A91-49C5-BC88-2D7784511A7D}" dt="2026-03-02T09:57:04.876" v="1178" actId="1076"/>
          <ac:picMkLst>
            <pc:docMk/>
            <pc:sldMk cId="3064820970" sldId="4976"/>
            <ac:picMk id="3" creationId="{8A7D03D0-4653-FFEE-81DB-9E3E358B01DE}"/>
          </ac:picMkLst>
        </pc:picChg>
        <pc:picChg chg="del">
          <ac:chgData name="Jessica Newport" userId="dede3334-717e-4998-a1ad-2432f5a188d4" providerId="ADAL" clId="{71450B28-6A91-49C5-BC88-2D7784511A7D}" dt="2026-03-02T09:55:50.816" v="1175" actId="478"/>
          <ac:picMkLst>
            <pc:docMk/>
            <pc:sldMk cId="3064820970" sldId="4976"/>
            <ac:picMk id="6" creationId="{E5EE56D3-27D6-099E-D201-D7246193F8CE}"/>
          </ac:picMkLst>
        </pc:picChg>
      </pc:sldChg>
      <pc:sldChg chg="addSp delSp modSp add del mod ord modNotesTx">
        <pc:chgData name="Jessica Newport" userId="dede3334-717e-4998-a1ad-2432f5a188d4" providerId="ADAL" clId="{71450B28-6A91-49C5-BC88-2D7784511A7D}" dt="2026-03-02T13:20:10.697" v="3330" actId="2696"/>
        <pc:sldMkLst>
          <pc:docMk/>
          <pc:sldMk cId="2232036517" sldId="4977"/>
        </pc:sldMkLst>
        <pc:spChg chg="mod">
          <ac:chgData name="Jessica Newport" userId="dede3334-717e-4998-a1ad-2432f5a188d4" providerId="ADAL" clId="{71450B28-6A91-49C5-BC88-2D7784511A7D}" dt="2026-03-02T09:57:38.212" v="1200" actId="5793"/>
          <ac:spMkLst>
            <pc:docMk/>
            <pc:sldMk cId="2232036517" sldId="4977"/>
            <ac:spMk id="2" creationId="{570E0860-C28F-A514-F55C-AFC8B0D22A1B}"/>
          </ac:spMkLst>
        </pc:spChg>
        <pc:spChg chg="mod">
          <ac:chgData name="Jessica Newport" userId="dede3334-717e-4998-a1ad-2432f5a188d4" providerId="ADAL" clId="{71450B28-6A91-49C5-BC88-2D7784511A7D}" dt="2026-03-02T09:57:53.972" v="1202" actId="2711"/>
          <ac:spMkLst>
            <pc:docMk/>
            <pc:sldMk cId="2232036517" sldId="4977"/>
            <ac:spMk id="6" creationId="{25805330-D8BB-3299-C6DD-881CD7C0F2D5}"/>
          </ac:spMkLst>
        </pc:spChg>
        <pc:picChg chg="del">
          <ac:chgData name="Jessica Newport" userId="dede3334-717e-4998-a1ad-2432f5a188d4" providerId="ADAL" clId="{71450B28-6A91-49C5-BC88-2D7784511A7D}" dt="2026-03-02T09:57:58.010" v="1203" actId="478"/>
          <ac:picMkLst>
            <pc:docMk/>
            <pc:sldMk cId="2232036517" sldId="4977"/>
            <ac:picMk id="3" creationId="{50022F48-9770-D6AD-173D-40CC0B74ECFE}"/>
          </ac:picMkLst>
        </pc:picChg>
        <pc:picChg chg="add mod">
          <ac:chgData name="Jessica Newport" userId="dede3334-717e-4998-a1ad-2432f5a188d4" providerId="ADAL" clId="{71450B28-6A91-49C5-BC88-2D7784511A7D}" dt="2026-03-02T09:58:11.210" v="1206" actId="1076"/>
          <ac:picMkLst>
            <pc:docMk/>
            <pc:sldMk cId="2232036517" sldId="4977"/>
            <ac:picMk id="5" creationId="{558E02C0-E2AB-2FFD-94AB-6338FC3107FB}"/>
          </ac:picMkLst>
        </pc:picChg>
      </pc:sldChg>
      <pc:sldChg chg="addSp delSp modSp add del mod modNotesTx">
        <pc:chgData name="Jessica Newport" userId="dede3334-717e-4998-a1ad-2432f5a188d4" providerId="ADAL" clId="{71450B28-6A91-49C5-BC88-2D7784511A7D}" dt="2026-03-02T13:20:15.956" v="3331" actId="2696"/>
        <pc:sldMkLst>
          <pc:docMk/>
          <pc:sldMk cId="1978137580" sldId="4978"/>
        </pc:sldMkLst>
        <pc:spChg chg="mod">
          <ac:chgData name="Jessica Newport" userId="dede3334-717e-4998-a1ad-2432f5a188d4" providerId="ADAL" clId="{71450B28-6A91-49C5-BC88-2D7784511A7D}" dt="2026-03-02T09:59:33.775" v="1243" actId="20577"/>
          <ac:spMkLst>
            <pc:docMk/>
            <pc:sldMk cId="1978137580" sldId="4978"/>
            <ac:spMk id="2" creationId="{89C24262-F633-477F-304D-BD0862BBF086}"/>
          </ac:spMkLst>
        </pc:spChg>
        <pc:spChg chg="mod">
          <ac:chgData name="Jessica Newport" userId="dede3334-717e-4998-a1ad-2432f5a188d4" providerId="ADAL" clId="{71450B28-6A91-49C5-BC88-2D7784511A7D}" dt="2026-03-02T09:59:59.485" v="1246" actId="1076"/>
          <ac:spMkLst>
            <pc:docMk/>
            <pc:sldMk cId="1978137580" sldId="4978"/>
            <ac:spMk id="6" creationId="{474991FB-0F6F-6340-2C3D-E39B4F222861}"/>
          </ac:spMkLst>
        </pc:spChg>
        <pc:picChg chg="add mod">
          <ac:chgData name="Jessica Newport" userId="dede3334-717e-4998-a1ad-2432f5a188d4" providerId="ADAL" clId="{71450B28-6A91-49C5-BC88-2D7784511A7D}" dt="2026-03-02T10:00:14.531" v="1250" actId="1076"/>
          <ac:picMkLst>
            <pc:docMk/>
            <pc:sldMk cId="1978137580" sldId="4978"/>
            <ac:picMk id="3" creationId="{E168C65F-C485-D42A-C508-7F9D47639C39}"/>
          </ac:picMkLst>
        </pc:picChg>
        <pc:picChg chg="del">
          <ac:chgData name="Jessica Newport" userId="dede3334-717e-4998-a1ad-2432f5a188d4" providerId="ADAL" clId="{71450B28-6A91-49C5-BC88-2D7784511A7D}" dt="2026-03-02T10:00:09.455" v="1247" actId="478"/>
          <ac:picMkLst>
            <pc:docMk/>
            <pc:sldMk cId="1978137580" sldId="4978"/>
            <ac:picMk id="5" creationId="{211042B4-DE00-7369-0F22-D6C28D6D032E}"/>
          </ac:picMkLst>
        </pc:picChg>
      </pc:sldChg>
      <pc:sldChg chg="modSp add del mod">
        <pc:chgData name="Jessica Newport" userId="dede3334-717e-4998-a1ad-2432f5a188d4" providerId="ADAL" clId="{71450B28-6A91-49C5-BC88-2D7784511A7D}" dt="2026-03-02T13:20:24.316" v="3332" actId="2696"/>
        <pc:sldMkLst>
          <pc:docMk/>
          <pc:sldMk cId="1466310724" sldId="4979"/>
        </pc:sldMkLst>
        <pc:spChg chg="mod">
          <ac:chgData name="Jessica Newport" userId="dede3334-717e-4998-a1ad-2432f5a188d4" providerId="ADAL" clId="{71450B28-6A91-49C5-BC88-2D7784511A7D}" dt="2026-03-02T10:00:35.608" v="1265" actId="20577"/>
          <ac:spMkLst>
            <pc:docMk/>
            <pc:sldMk cId="1466310724" sldId="4979"/>
            <ac:spMk id="2" creationId="{8B4F3386-4334-D0BA-8107-ABAE0E8C4F3F}"/>
          </ac:spMkLst>
        </pc:spChg>
        <pc:spChg chg="mod">
          <ac:chgData name="Jessica Newport" userId="dede3334-717e-4998-a1ad-2432f5a188d4" providerId="ADAL" clId="{71450B28-6A91-49C5-BC88-2D7784511A7D}" dt="2026-03-02T10:01:03.530" v="1268" actId="1076"/>
          <ac:spMkLst>
            <pc:docMk/>
            <pc:sldMk cId="1466310724" sldId="4979"/>
            <ac:spMk id="6" creationId="{08B259B1-C003-E6ED-38FE-2DF50D07D0EF}"/>
          </ac:spMkLst>
        </pc:spChg>
      </pc:sldChg>
      <pc:sldChg chg="modSp add del mod">
        <pc:chgData name="Jessica Newport" userId="dede3334-717e-4998-a1ad-2432f5a188d4" providerId="ADAL" clId="{71450B28-6A91-49C5-BC88-2D7784511A7D}" dt="2026-03-02T13:20:34.499" v="3333" actId="2696"/>
        <pc:sldMkLst>
          <pc:docMk/>
          <pc:sldMk cId="644408654" sldId="4980"/>
        </pc:sldMkLst>
        <pc:spChg chg="mod">
          <ac:chgData name="Jessica Newport" userId="dede3334-717e-4998-a1ad-2432f5a188d4" providerId="ADAL" clId="{71450B28-6A91-49C5-BC88-2D7784511A7D}" dt="2026-03-02T10:01:29.956" v="1290" actId="20577"/>
          <ac:spMkLst>
            <pc:docMk/>
            <pc:sldMk cId="644408654" sldId="4980"/>
            <ac:spMk id="2" creationId="{6DEB730D-3AD1-702A-62F3-2300177D0069}"/>
          </ac:spMkLst>
        </pc:spChg>
        <pc:spChg chg="mod">
          <ac:chgData name="Jessica Newport" userId="dede3334-717e-4998-a1ad-2432f5a188d4" providerId="ADAL" clId="{71450B28-6A91-49C5-BC88-2D7784511A7D}" dt="2026-03-02T10:02:01.300" v="1294" actId="255"/>
          <ac:spMkLst>
            <pc:docMk/>
            <pc:sldMk cId="644408654" sldId="4980"/>
            <ac:spMk id="6" creationId="{85F57DE6-70EA-3454-296F-60F076FBC405}"/>
          </ac:spMkLst>
        </pc:spChg>
      </pc:sldChg>
      <pc:sldChg chg="modSp add del mod">
        <pc:chgData name="Jessica Newport" userId="dede3334-717e-4998-a1ad-2432f5a188d4" providerId="ADAL" clId="{71450B28-6A91-49C5-BC88-2D7784511A7D}" dt="2026-03-02T13:20:42.774" v="3334" actId="2696"/>
        <pc:sldMkLst>
          <pc:docMk/>
          <pc:sldMk cId="3867086412" sldId="4981"/>
        </pc:sldMkLst>
        <pc:spChg chg="mod">
          <ac:chgData name="Jessica Newport" userId="dede3334-717e-4998-a1ad-2432f5a188d4" providerId="ADAL" clId="{71450B28-6A91-49C5-BC88-2D7784511A7D}" dt="2026-03-02T10:02:21.718" v="1305" actId="20577"/>
          <ac:spMkLst>
            <pc:docMk/>
            <pc:sldMk cId="3867086412" sldId="4981"/>
            <ac:spMk id="2" creationId="{FDB99251-DC04-6260-DDB1-518E903686AC}"/>
          </ac:spMkLst>
        </pc:spChg>
        <pc:spChg chg="mod">
          <ac:chgData name="Jessica Newport" userId="dede3334-717e-4998-a1ad-2432f5a188d4" providerId="ADAL" clId="{71450B28-6A91-49C5-BC88-2D7784511A7D}" dt="2026-03-02T10:02:52.180" v="1308" actId="255"/>
          <ac:spMkLst>
            <pc:docMk/>
            <pc:sldMk cId="3867086412" sldId="4981"/>
            <ac:spMk id="6" creationId="{DA2E4E77-49F2-EA9C-FB72-6966D6E23486}"/>
          </ac:spMkLst>
        </pc:spChg>
      </pc:sldChg>
      <pc:sldChg chg="modSp add del mod">
        <pc:chgData name="Jessica Newport" userId="dede3334-717e-4998-a1ad-2432f5a188d4" providerId="ADAL" clId="{71450B28-6A91-49C5-BC88-2D7784511A7D}" dt="2026-03-02T13:20:53.593" v="3335" actId="2696"/>
        <pc:sldMkLst>
          <pc:docMk/>
          <pc:sldMk cId="3861699410" sldId="4982"/>
        </pc:sldMkLst>
        <pc:spChg chg="mod">
          <ac:chgData name="Jessica Newport" userId="dede3334-717e-4998-a1ad-2432f5a188d4" providerId="ADAL" clId="{71450B28-6A91-49C5-BC88-2D7784511A7D}" dt="2026-03-02T10:03:22.881" v="1332" actId="20577"/>
          <ac:spMkLst>
            <pc:docMk/>
            <pc:sldMk cId="3861699410" sldId="4982"/>
            <ac:spMk id="2" creationId="{C30EF84A-739B-3472-A34B-0DB46C8762AB}"/>
          </ac:spMkLst>
        </pc:spChg>
        <pc:spChg chg="mod">
          <ac:chgData name="Jessica Newport" userId="dede3334-717e-4998-a1ad-2432f5a188d4" providerId="ADAL" clId="{71450B28-6A91-49C5-BC88-2D7784511A7D}" dt="2026-03-02T10:03:41.648" v="1334" actId="2711"/>
          <ac:spMkLst>
            <pc:docMk/>
            <pc:sldMk cId="3861699410" sldId="4982"/>
            <ac:spMk id="6" creationId="{CFBCBDDE-2F0D-380E-1F6C-8402D90D0037}"/>
          </ac:spMkLst>
        </pc:spChg>
      </pc:sldChg>
      <pc:sldChg chg="modSp add del mod">
        <pc:chgData name="Jessica Newport" userId="dede3334-717e-4998-a1ad-2432f5a188d4" providerId="ADAL" clId="{71450B28-6A91-49C5-BC88-2D7784511A7D}" dt="2026-03-02T13:21:03.217" v="3336" actId="2696"/>
        <pc:sldMkLst>
          <pc:docMk/>
          <pc:sldMk cId="723401698" sldId="4983"/>
        </pc:sldMkLst>
        <pc:spChg chg="mod">
          <ac:chgData name="Jessica Newport" userId="dede3334-717e-4998-a1ad-2432f5a188d4" providerId="ADAL" clId="{71450B28-6A91-49C5-BC88-2D7784511A7D}" dt="2026-03-02T10:04:32.994" v="1486" actId="20577"/>
          <ac:spMkLst>
            <pc:docMk/>
            <pc:sldMk cId="723401698" sldId="4983"/>
            <ac:spMk id="2" creationId="{E6916285-83CC-D8EF-F193-592DB0AABC1C}"/>
          </ac:spMkLst>
        </pc:spChg>
        <pc:spChg chg="mod">
          <ac:chgData name="Jessica Newport" userId="dede3334-717e-4998-a1ad-2432f5a188d4" providerId="ADAL" clId="{71450B28-6A91-49C5-BC88-2D7784511A7D}" dt="2026-03-02T10:04:48.774" v="1488" actId="2711"/>
          <ac:spMkLst>
            <pc:docMk/>
            <pc:sldMk cId="723401698" sldId="4983"/>
            <ac:spMk id="6" creationId="{D44166C1-686E-E789-AA66-9B501F524B71}"/>
          </ac:spMkLst>
        </pc:spChg>
      </pc:sldChg>
      <pc:sldChg chg="modSp add del mod">
        <pc:chgData name="Jessica Newport" userId="dede3334-717e-4998-a1ad-2432f5a188d4" providerId="ADAL" clId="{71450B28-6A91-49C5-BC88-2D7784511A7D}" dt="2026-03-02T13:21:10.488" v="3337" actId="2696"/>
        <pc:sldMkLst>
          <pc:docMk/>
          <pc:sldMk cId="1433632601" sldId="4984"/>
        </pc:sldMkLst>
        <pc:spChg chg="mod">
          <ac:chgData name="Jessica Newport" userId="dede3334-717e-4998-a1ad-2432f5a188d4" providerId="ADAL" clId="{71450B28-6A91-49C5-BC88-2D7784511A7D}" dt="2026-03-02T10:05:07.159" v="1508" actId="20577"/>
          <ac:spMkLst>
            <pc:docMk/>
            <pc:sldMk cId="1433632601" sldId="4984"/>
            <ac:spMk id="2" creationId="{6986B9DA-C444-2952-861F-A4C9CF05E1E7}"/>
          </ac:spMkLst>
        </pc:spChg>
        <pc:spChg chg="mod">
          <ac:chgData name="Jessica Newport" userId="dede3334-717e-4998-a1ad-2432f5a188d4" providerId="ADAL" clId="{71450B28-6A91-49C5-BC88-2D7784511A7D}" dt="2026-03-02T10:05:24.864" v="1510" actId="2711"/>
          <ac:spMkLst>
            <pc:docMk/>
            <pc:sldMk cId="1433632601" sldId="4984"/>
            <ac:spMk id="6" creationId="{F71C56BA-60B3-B285-762C-40D2A8CA8683}"/>
          </ac:spMkLst>
        </pc:spChg>
      </pc:sldChg>
      <pc:sldChg chg="addSp delSp modSp add mod ord modNotesTx">
        <pc:chgData name="Jessica Newport" userId="dede3334-717e-4998-a1ad-2432f5a188d4" providerId="ADAL" clId="{71450B28-6A91-49C5-BC88-2D7784511A7D}" dt="2026-03-02T10:09:22.199" v="1863" actId="1076"/>
        <pc:sldMkLst>
          <pc:docMk/>
          <pc:sldMk cId="2502826906" sldId="4985"/>
        </pc:sldMkLst>
        <pc:spChg chg="mod">
          <ac:chgData name="Jessica Newport" userId="dede3334-717e-4998-a1ad-2432f5a188d4" providerId="ADAL" clId="{71450B28-6A91-49C5-BC88-2D7784511A7D}" dt="2026-03-02T10:08:30.947" v="1856" actId="20577"/>
          <ac:spMkLst>
            <pc:docMk/>
            <pc:sldMk cId="2502826906" sldId="4985"/>
            <ac:spMk id="2" creationId="{3ECFE3E8-8C40-36EB-A29C-98B3B5C828E4}"/>
          </ac:spMkLst>
        </pc:spChg>
        <pc:picChg chg="add mod">
          <ac:chgData name="Jessica Newport" userId="dede3334-717e-4998-a1ad-2432f5a188d4" providerId="ADAL" clId="{71450B28-6A91-49C5-BC88-2D7784511A7D}" dt="2026-03-02T10:09:22.199" v="1863" actId="1076"/>
          <ac:picMkLst>
            <pc:docMk/>
            <pc:sldMk cId="2502826906" sldId="4985"/>
            <ac:picMk id="5" creationId="{8E164E0F-9DF4-7101-161F-B17163559912}"/>
          </ac:picMkLst>
        </pc:picChg>
        <pc:picChg chg="del">
          <ac:chgData name="Jessica Newport" userId="dede3334-717e-4998-a1ad-2432f5a188d4" providerId="ADAL" clId="{71450B28-6A91-49C5-BC88-2D7784511A7D}" dt="2026-03-02T10:08:36.218" v="1858" actId="478"/>
          <ac:picMkLst>
            <pc:docMk/>
            <pc:sldMk cId="2502826906" sldId="4985"/>
            <ac:picMk id="6" creationId="{E2A827BB-26D3-59F0-C8E2-FA7CF359276A}"/>
          </ac:picMkLst>
        </pc:picChg>
      </pc:sldChg>
      <pc:sldChg chg="addSp delSp modSp add mod">
        <pc:chgData name="Jessica Newport" userId="dede3334-717e-4998-a1ad-2432f5a188d4" providerId="ADAL" clId="{71450B28-6A91-49C5-BC88-2D7784511A7D}" dt="2026-03-02T12:51:30.085" v="2661" actId="1076"/>
        <pc:sldMkLst>
          <pc:docMk/>
          <pc:sldMk cId="1322686927" sldId="4986"/>
        </pc:sldMkLst>
        <pc:spChg chg="mod">
          <ac:chgData name="Jessica Newport" userId="dede3334-717e-4998-a1ad-2432f5a188d4" providerId="ADAL" clId="{71450B28-6A91-49C5-BC88-2D7784511A7D}" dt="2026-03-02T12:50:41.190" v="2652" actId="1076"/>
          <ac:spMkLst>
            <pc:docMk/>
            <pc:sldMk cId="1322686927" sldId="4986"/>
            <ac:spMk id="2" creationId="{0A915CDD-6425-9CED-4E99-DB3697F2835F}"/>
          </ac:spMkLst>
        </pc:spChg>
        <pc:spChg chg="add del mod">
          <ac:chgData name="Jessica Newport" userId="dede3334-717e-4998-a1ad-2432f5a188d4" providerId="ADAL" clId="{71450B28-6A91-49C5-BC88-2D7784511A7D}" dt="2026-03-02T12:51:25.022" v="2660" actId="478"/>
          <ac:spMkLst>
            <pc:docMk/>
            <pc:sldMk cId="1322686927" sldId="4986"/>
            <ac:spMk id="7" creationId="{DCAC1BC4-9F8C-4CB3-DC1B-6CF6A2784858}"/>
          </ac:spMkLst>
        </pc:spChg>
        <pc:picChg chg="mod">
          <ac:chgData name="Jessica Newport" userId="dede3334-717e-4998-a1ad-2432f5a188d4" providerId="ADAL" clId="{71450B28-6A91-49C5-BC88-2D7784511A7D}" dt="2026-03-02T12:51:21.008" v="2658" actId="1076"/>
          <ac:picMkLst>
            <pc:docMk/>
            <pc:sldMk cId="1322686927" sldId="4986"/>
            <ac:picMk id="5" creationId="{018874EA-F3C9-4FC0-E839-F04A44C53A7B}"/>
          </ac:picMkLst>
        </pc:picChg>
        <pc:picChg chg="add mod">
          <ac:chgData name="Jessica Newport" userId="dede3334-717e-4998-a1ad-2432f5a188d4" providerId="ADAL" clId="{71450B28-6A91-49C5-BC88-2D7784511A7D}" dt="2026-03-02T12:51:30.085" v="2661" actId="1076"/>
          <ac:picMkLst>
            <pc:docMk/>
            <pc:sldMk cId="1322686927" sldId="4986"/>
            <ac:picMk id="6" creationId="{68BF7858-D321-E298-CD2A-7021915A0D8E}"/>
          </ac:picMkLst>
        </pc:picChg>
      </pc:sldChg>
      <pc:sldChg chg="addSp delSp modSp add mod ord">
        <pc:chgData name="Jessica Newport" userId="dede3334-717e-4998-a1ad-2432f5a188d4" providerId="ADAL" clId="{71450B28-6A91-49C5-BC88-2D7784511A7D}" dt="2026-03-02T12:35:19.483" v="1947" actId="1076"/>
        <pc:sldMkLst>
          <pc:docMk/>
          <pc:sldMk cId="67303836" sldId="4987"/>
        </pc:sldMkLst>
        <pc:spChg chg="mod">
          <ac:chgData name="Jessica Newport" userId="dede3334-717e-4998-a1ad-2432f5a188d4" providerId="ADAL" clId="{71450B28-6A91-49C5-BC88-2D7784511A7D}" dt="2026-03-02T12:33:19.134" v="1932" actId="20577"/>
          <ac:spMkLst>
            <pc:docMk/>
            <pc:sldMk cId="67303836" sldId="4987"/>
            <ac:spMk id="2" creationId="{71031B56-A109-BE85-3FE4-FEA04B4D8604}"/>
          </ac:spMkLst>
        </pc:spChg>
        <pc:spChg chg="mod">
          <ac:chgData name="Jessica Newport" userId="dede3334-717e-4998-a1ad-2432f5a188d4" providerId="ADAL" clId="{71450B28-6A91-49C5-BC88-2D7784511A7D}" dt="2026-03-02T12:34:21.243" v="1935" actId="1076"/>
          <ac:spMkLst>
            <pc:docMk/>
            <pc:sldMk cId="67303836" sldId="4987"/>
            <ac:spMk id="6" creationId="{433D3A0C-DB97-4BD5-8A67-31F11A042199}"/>
          </ac:spMkLst>
        </pc:spChg>
        <pc:spChg chg="add del mod">
          <ac:chgData name="Jessica Newport" userId="dede3334-717e-4998-a1ad-2432f5a188d4" providerId="ADAL" clId="{71450B28-6A91-49C5-BC88-2D7784511A7D}" dt="2026-03-02T12:35:14.449" v="1945" actId="478"/>
          <ac:spMkLst>
            <pc:docMk/>
            <pc:sldMk cId="67303836" sldId="4987"/>
            <ac:spMk id="8" creationId="{C1E7B6B5-E721-E0A5-9BDF-8E78D926C8EA}"/>
          </ac:spMkLst>
        </pc:spChg>
        <pc:picChg chg="del">
          <ac:chgData name="Jessica Newport" userId="dede3334-717e-4998-a1ad-2432f5a188d4" providerId="ADAL" clId="{71450B28-6A91-49C5-BC88-2D7784511A7D}" dt="2026-03-02T12:34:23.627" v="1936" actId="478"/>
          <ac:picMkLst>
            <pc:docMk/>
            <pc:sldMk cId="67303836" sldId="4987"/>
            <ac:picMk id="3" creationId="{3285E4A3-EF09-9180-D968-76C902C8F325}"/>
          </ac:picMkLst>
        </pc:picChg>
        <pc:picChg chg="add del mod">
          <ac:chgData name="Jessica Newport" userId="dede3334-717e-4998-a1ad-2432f5a188d4" providerId="ADAL" clId="{71450B28-6A91-49C5-BC88-2D7784511A7D}" dt="2026-03-02T12:35:19.483" v="1947" actId="1076"/>
          <ac:picMkLst>
            <pc:docMk/>
            <pc:sldMk cId="67303836" sldId="4987"/>
            <ac:picMk id="7" creationId="{58AAFB26-92D0-B5AD-2A16-B10074C48C20}"/>
          </ac:picMkLst>
        </pc:picChg>
      </pc:sldChg>
      <pc:sldChg chg="modSp add mod modNotesTx">
        <pc:chgData name="Jessica Newport" userId="dede3334-717e-4998-a1ad-2432f5a188d4" providerId="ADAL" clId="{71450B28-6A91-49C5-BC88-2D7784511A7D}" dt="2026-03-02T12:37:09.105" v="1964" actId="20577"/>
        <pc:sldMkLst>
          <pc:docMk/>
          <pc:sldMk cId="880551437" sldId="4988"/>
        </pc:sldMkLst>
        <pc:spChg chg="mod">
          <ac:chgData name="Jessica Newport" userId="dede3334-717e-4998-a1ad-2432f5a188d4" providerId="ADAL" clId="{71450B28-6A91-49C5-BC88-2D7784511A7D}" dt="2026-03-02T12:36:29.397" v="1958" actId="20577"/>
          <ac:spMkLst>
            <pc:docMk/>
            <pc:sldMk cId="880551437" sldId="4988"/>
            <ac:spMk id="2" creationId="{6E822EC1-5A93-F608-0515-87584989515E}"/>
          </ac:spMkLst>
        </pc:spChg>
        <pc:spChg chg="mod">
          <ac:chgData name="Jessica Newport" userId="dede3334-717e-4998-a1ad-2432f5a188d4" providerId="ADAL" clId="{71450B28-6A91-49C5-BC88-2D7784511A7D}" dt="2026-03-02T12:37:05.017" v="1963" actId="255"/>
          <ac:spMkLst>
            <pc:docMk/>
            <pc:sldMk cId="880551437" sldId="4988"/>
            <ac:spMk id="6" creationId="{1B848D50-7D68-57F3-F2F1-1D6FF0396C51}"/>
          </ac:spMkLst>
        </pc:spChg>
      </pc:sldChg>
      <pc:sldChg chg="add">
        <pc:chgData name="Jessica Newport" userId="dede3334-717e-4998-a1ad-2432f5a188d4" providerId="ADAL" clId="{71450B28-6A91-49C5-BC88-2D7784511A7D}" dt="2026-03-02T12:41:13.113" v="1965" actId="2890"/>
        <pc:sldMkLst>
          <pc:docMk/>
          <pc:sldMk cId="3081534273" sldId="4989"/>
        </pc:sldMkLst>
      </pc:sldChg>
      <pc:sldChg chg="modSp add mod ord">
        <pc:chgData name="Jessica Newport" userId="dede3334-717e-4998-a1ad-2432f5a188d4" providerId="ADAL" clId="{71450B28-6A91-49C5-BC88-2D7784511A7D}" dt="2026-03-02T12:45:01.904" v="2326"/>
        <pc:sldMkLst>
          <pc:docMk/>
          <pc:sldMk cId="1959692250" sldId="4990"/>
        </pc:sldMkLst>
        <pc:spChg chg="mod">
          <ac:chgData name="Jessica Newport" userId="dede3334-717e-4998-a1ad-2432f5a188d4" providerId="ADAL" clId="{71450B28-6A91-49C5-BC88-2D7784511A7D}" dt="2026-03-02T12:41:53.557" v="1983" actId="20577"/>
          <ac:spMkLst>
            <pc:docMk/>
            <pc:sldMk cId="1959692250" sldId="4990"/>
            <ac:spMk id="2" creationId="{CB020DF8-2153-26C4-00E8-E0F5BD0C4471}"/>
          </ac:spMkLst>
        </pc:spChg>
        <pc:spChg chg="mod">
          <ac:chgData name="Jessica Newport" userId="dede3334-717e-4998-a1ad-2432f5a188d4" providerId="ADAL" clId="{71450B28-6A91-49C5-BC88-2D7784511A7D}" dt="2026-03-02T12:43:15.938" v="2156" actId="1076"/>
          <ac:spMkLst>
            <pc:docMk/>
            <pc:sldMk cId="1959692250" sldId="4990"/>
            <ac:spMk id="6" creationId="{66F3CE64-32C5-ACC2-4332-4D0935073448}"/>
          </ac:spMkLst>
        </pc:spChg>
      </pc:sldChg>
      <pc:sldChg chg="modSp add mod">
        <pc:chgData name="Jessica Newport" userId="dede3334-717e-4998-a1ad-2432f5a188d4" providerId="ADAL" clId="{71450B28-6A91-49C5-BC88-2D7784511A7D}" dt="2026-03-02T12:44:20.137" v="2324" actId="20577"/>
        <pc:sldMkLst>
          <pc:docMk/>
          <pc:sldMk cId="371623199" sldId="4991"/>
        </pc:sldMkLst>
        <pc:spChg chg="mod">
          <ac:chgData name="Jessica Newport" userId="dede3334-717e-4998-a1ad-2432f5a188d4" providerId="ADAL" clId="{71450B28-6A91-49C5-BC88-2D7784511A7D}" dt="2026-03-02T12:43:45.756" v="2183" actId="20577"/>
          <ac:spMkLst>
            <pc:docMk/>
            <pc:sldMk cId="371623199" sldId="4991"/>
            <ac:spMk id="2" creationId="{5E677FB5-9FC2-B0DC-69D8-E250E5DD66C7}"/>
          </ac:spMkLst>
        </pc:spChg>
        <pc:spChg chg="mod">
          <ac:chgData name="Jessica Newport" userId="dede3334-717e-4998-a1ad-2432f5a188d4" providerId="ADAL" clId="{71450B28-6A91-49C5-BC88-2D7784511A7D}" dt="2026-03-02T12:44:20.137" v="2324" actId="20577"/>
          <ac:spMkLst>
            <pc:docMk/>
            <pc:sldMk cId="371623199" sldId="4991"/>
            <ac:spMk id="6" creationId="{89EB44C8-2323-7F32-041B-A5959E7DFF63}"/>
          </ac:spMkLst>
        </pc:spChg>
      </pc:sldChg>
      <pc:sldChg chg="modSp add mod">
        <pc:chgData name="Jessica Newport" userId="dede3334-717e-4998-a1ad-2432f5a188d4" providerId="ADAL" clId="{71450B28-6A91-49C5-BC88-2D7784511A7D}" dt="2026-03-02T12:45:51.627" v="2431" actId="1076"/>
        <pc:sldMkLst>
          <pc:docMk/>
          <pc:sldMk cId="1888317814" sldId="4992"/>
        </pc:sldMkLst>
        <pc:spChg chg="mod">
          <ac:chgData name="Jessica Newport" userId="dede3334-717e-4998-a1ad-2432f5a188d4" providerId="ADAL" clId="{71450B28-6A91-49C5-BC88-2D7784511A7D}" dt="2026-03-02T12:45:20.637" v="2354" actId="20577"/>
          <ac:spMkLst>
            <pc:docMk/>
            <pc:sldMk cId="1888317814" sldId="4992"/>
            <ac:spMk id="2" creationId="{DBD08307-535F-EB21-BAF5-40E28D87E891}"/>
          </ac:spMkLst>
        </pc:spChg>
        <pc:spChg chg="mod">
          <ac:chgData name="Jessica Newport" userId="dede3334-717e-4998-a1ad-2432f5a188d4" providerId="ADAL" clId="{71450B28-6A91-49C5-BC88-2D7784511A7D}" dt="2026-03-02T12:45:51.627" v="2431" actId="1076"/>
          <ac:spMkLst>
            <pc:docMk/>
            <pc:sldMk cId="1888317814" sldId="4992"/>
            <ac:spMk id="6" creationId="{F2C2BF38-FBE5-1742-A7FC-F7B146ABC71D}"/>
          </ac:spMkLst>
        </pc:spChg>
      </pc:sldChg>
      <pc:sldChg chg="modSp add mod">
        <pc:chgData name="Jessica Newport" userId="dede3334-717e-4998-a1ad-2432f5a188d4" providerId="ADAL" clId="{71450B28-6A91-49C5-BC88-2D7784511A7D}" dt="2026-03-02T12:47:26.212" v="2577" actId="1076"/>
        <pc:sldMkLst>
          <pc:docMk/>
          <pc:sldMk cId="663477614" sldId="4993"/>
        </pc:sldMkLst>
        <pc:spChg chg="mod">
          <ac:chgData name="Jessica Newport" userId="dede3334-717e-4998-a1ad-2432f5a188d4" providerId="ADAL" clId="{71450B28-6A91-49C5-BC88-2D7784511A7D}" dt="2026-03-02T12:46:34.676" v="2445" actId="20577"/>
          <ac:spMkLst>
            <pc:docMk/>
            <pc:sldMk cId="663477614" sldId="4993"/>
            <ac:spMk id="2" creationId="{6CCBFB5E-4886-E5EC-6855-0FDFAAC22494}"/>
          </ac:spMkLst>
        </pc:spChg>
        <pc:spChg chg="mod">
          <ac:chgData name="Jessica Newport" userId="dede3334-717e-4998-a1ad-2432f5a188d4" providerId="ADAL" clId="{71450B28-6A91-49C5-BC88-2D7784511A7D}" dt="2026-03-02T12:47:26.212" v="2577" actId="1076"/>
          <ac:spMkLst>
            <pc:docMk/>
            <pc:sldMk cId="663477614" sldId="4993"/>
            <ac:spMk id="6" creationId="{1477589E-14F0-BA39-A06F-D90A87BBF964}"/>
          </ac:spMkLst>
        </pc:spChg>
      </pc:sldChg>
      <pc:sldChg chg="addSp delSp modSp add mod modAnim modNotesTx">
        <pc:chgData name="Jessica Newport" userId="dede3334-717e-4998-a1ad-2432f5a188d4" providerId="ADAL" clId="{71450B28-6A91-49C5-BC88-2D7784511A7D}" dt="2026-03-02T12:49:52.702" v="2585" actId="1076"/>
        <pc:sldMkLst>
          <pc:docMk/>
          <pc:sldMk cId="3744839351" sldId="4994"/>
        </pc:sldMkLst>
        <pc:spChg chg="del">
          <ac:chgData name="Jessica Newport" userId="dede3334-717e-4998-a1ad-2432f5a188d4" providerId="ADAL" clId="{71450B28-6A91-49C5-BC88-2D7784511A7D}" dt="2026-03-02T12:49:11.619" v="2581" actId="478"/>
          <ac:spMkLst>
            <pc:docMk/>
            <pc:sldMk cId="3744839351" sldId="4994"/>
            <ac:spMk id="2" creationId="{E8EAAD93-00B0-7EA7-A687-4125DB579AA0}"/>
          </ac:spMkLst>
        </pc:spChg>
        <pc:spChg chg="del">
          <ac:chgData name="Jessica Newport" userId="dede3334-717e-4998-a1ad-2432f5a188d4" providerId="ADAL" clId="{71450B28-6A91-49C5-BC88-2D7784511A7D}" dt="2026-03-02T12:49:09.223" v="2580" actId="478"/>
          <ac:spMkLst>
            <pc:docMk/>
            <pc:sldMk cId="3744839351" sldId="4994"/>
            <ac:spMk id="6" creationId="{05B86231-0353-7455-2028-44C53522203A}"/>
          </ac:spMkLst>
        </pc:spChg>
        <pc:picChg chg="add mod">
          <ac:chgData name="Jessica Newport" userId="dede3334-717e-4998-a1ad-2432f5a188d4" providerId="ADAL" clId="{71450B28-6A91-49C5-BC88-2D7784511A7D}" dt="2026-03-02T12:49:52.702" v="2585" actId="1076"/>
          <ac:picMkLst>
            <pc:docMk/>
            <pc:sldMk cId="3744839351" sldId="4994"/>
            <ac:picMk id="3" creationId="{D7873CDB-8270-8FBC-432B-B8D794DBB720}"/>
          </ac:picMkLst>
        </pc:picChg>
        <pc:picChg chg="del">
          <ac:chgData name="Jessica Newport" userId="dede3334-717e-4998-a1ad-2432f5a188d4" providerId="ADAL" clId="{71450B28-6A91-49C5-BC88-2D7784511A7D}" dt="2026-03-02T12:49:14.300" v="2582" actId="478"/>
          <ac:picMkLst>
            <pc:docMk/>
            <pc:sldMk cId="3744839351" sldId="4994"/>
            <ac:picMk id="7" creationId="{E784374C-5EAC-8E63-F10C-B27F2622C025}"/>
          </ac:picMkLst>
        </pc:picChg>
      </pc:sldChg>
      <pc:sldChg chg="modSp add mod ord">
        <pc:chgData name="Jessica Newport" userId="dede3334-717e-4998-a1ad-2432f5a188d4" providerId="ADAL" clId="{71450B28-6A91-49C5-BC88-2D7784511A7D}" dt="2026-03-02T12:53:28.030" v="2697" actId="14100"/>
        <pc:sldMkLst>
          <pc:docMk/>
          <pc:sldMk cId="1038567482" sldId="4995"/>
        </pc:sldMkLst>
        <pc:spChg chg="mod">
          <ac:chgData name="Jessica Newport" userId="dede3334-717e-4998-a1ad-2432f5a188d4" providerId="ADAL" clId="{71450B28-6A91-49C5-BC88-2D7784511A7D}" dt="2026-03-02T12:53:20.811" v="2695" actId="1076"/>
          <ac:spMkLst>
            <pc:docMk/>
            <pc:sldMk cId="1038567482" sldId="4995"/>
            <ac:spMk id="2" creationId="{5BB9DA99-A026-C48A-BA34-4D009A19C2D6}"/>
          </ac:spMkLst>
        </pc:spChg>
        <pc:spChg chg="mod">
          <ac:chgData name="Jessica Newport" userId="dede3334-717e-4998-a1ad-2432f5a188d4" providerId="ADAL" clId="{71450B28-6A91-49C5-BC88-2D7784511A7D}" dt="2026-03-02T12:53:24.014" v="2696" actId="1076"/>
          <ac:spMkLst>
            <pc:docMk/>
            <pc:sldMk cId="1038567482" sldId="4995"/>
            <ac:spMk id="6" creationId="{8C44AC93-4CB8-61F3-6588-D3B2279CE328}"/>
          </ac:spMkLst>
        </pc:spChg>
        <pc:picChg chg="mod">
          <ac:chgData name="Jessica Newport" userId="dede3334-717e-4998-a1ad-2432f5a188d4" providerId="ADAL" clId="{71450B28-6A91-49C5-BC88-2D7784511A7D}" dt="2026-03-02T12:53:28.030" v="2697" actId="14100"/>
          <ac:picMkLst>
            <pc:docMk/>
            <pc:sldMk cId="1038567482" sldId="4995"/>
            <ac:picMk id="7" creationId="{FC56069A-2CF0-886D-0A70-BA564E52F5E3}"/>
          </ac:picMkLst>
        </pc:picChg>
      </pc:sldChg>
      <pc:sldChg chg="modSp add mod modNotesTx">
        <pc:chgData name="Jessica Newport" userId="dede3334-717e-4998-a1ad-2432f5a188d4" providerId="ADAL" clId="{71450B28-6A91-49C5-BC88-2D7784511A7D}" dt="2026-03-02T12:55:55.775" v="2737" actId="20577"/>
        <pc:sldMkLst>
          <pc:docMk/>
          <pc:sldMk cId="1685938272" sldId="4996"/>
        </pc:sldMkLst>
        <pc:spChg chg="mod">
          <ac:chgData name="Jessica Newport" userId="dede3334-717e-4998-a1ad-2432f5a188d4" providerId="ADAL" clId="{71450B28-6A91-49C5-BC88-2D7784511A7D}" dt="2026-03-02T12:55:47.161" v="2736" actId="20577"/>
          <ac:spMkLst>
            <pc:docMk/>
            <pc:sldMk cId="1685938272" sldId="4996"/>
            <ac:spMk id="2" creationId="{E53B9EBC-B5BB-2E36-E70E-1E8D222D31D3}"/>
          </ac:spMkLst>
        </pc:spChg>
        <pc:spChg chg="mod">
          <ac:chgData name="Jessica Newport" userId="dede3334-717e-4998-a1ad-2432f5a188d4" providerId="ADAL" clId="{71450B28-6A91-49C5-BC88-2D7784511A7D}" dt="2026-03-02T12:55:24.284" v="2703" actId="1076"/>
          <ac:spMkLst>
            <pc:docMk/>
            <pc:sldMk cId="1685938272" sldId="4996"/>
            <ac:spMk id="6" creationId="{94BFD96F-F206-FFA2-0450-5EC7079EEF58}"/>
          </ac:spMkLst>
        </pc:spChg>
        <pc:picChg chg="mod">
          <ac:chgData name="Jessica Newport" userId="dede3334-717e-4998-a1ad-2432f5a188d4" providerId="ADAL" clId="{71450B28-6A91-49C5-BC88-2D7784511A7D}" dt="2026-03-02T12:55:28.621" v="2704" actId="1076"/>
          <ac:picMkLst>
            <pc:docMk/>
            <pc:sldMk cId="1685938272" sldId="4996"/>
            <ac:picMk id="7" creationId="{3E5780F1-4C94-72E2-4CBD-969172C5C25F}"/>
          </ac:picMkLst>
        </pc:picChg>
      </pc:sldChg>
      <pc:sldChg chg="addSp delSp modSp add mod modNotesTx">
        <pc:chgData name="Jessica Newport" userId="dede3334-717e-4998-a1ad-2432f5a188d4" providerId="ADAL" clId="{71450B28-6A91-49C5-BC88-2D7784511A7D}" dt="2026-03-02T12:57:50.386" v="2752" actId="255"/>
        <pc:sldMkLst>
          <pc:docMk/>
          <pc:sldMk cId="2983645998" sldId="4997"/>
        </pc:sldMkLst>
        <pc:spChg chg="del">
          <ac:chgData name="Jessica Newport" userId="dede3334-717e-4998-a1ad-2432f5a188d4" providerId="ADAL" clId="{71450B28-6A91-49C5-BC88-2D7784511A7D}" dt="2026-03-02T12:56:26.289" v="2740" actId="478"/>
          <ac:spMkLst>
            <pc:docMk/>
            <pc:sldMk cId="2983645998" sldId="4997"/>
            <ac:spMk id="2" creationId="{CAC356DD-354B-5442-0A23-B78A9B675B64}"/>
          </ac:spMkLst>
        </pc:spChg>
        <pc:spChg chg="del">
          <ac:chgData name="Jessica Newport" userId="dede3334-717e-4998-a1ad-2432f5a188d4" providerId="ADAL" clId="{71450B28-6A91-49C5-BC88-2D7784511A7D}" dt="2026-03-02T12:56:24.853" v="2739" actId="478"/>
          <ac:spMkLst>
            <pc:docMk/>
            <pc:sldMk cId="2983645998" sldId="4997"/>
            <ac:spMk id="6" creationId="{3940894C-F1C2-1CB1-1189-E91D95A1BF8A}"/>
          </ac:spMkLst>
        </pc:spChg>
        <pc:graphicFrameChg chg="add mod modGraphic">
          <ac:chgData name="Jessica Newport" userId="dede3334-717e-4998-a1ad-2432f5a188d4" providerId="ADAL" clId="{71450B28-6A91-49C5-BC88-2D7784511A7D}" dt="2026-03-02T12:57:50.386" v="2752" actId="255"/>
          <ac:graphicFrameMkLst>
            <pc:docMk/>
            <pc:sldMk cId="2983645998" sldId="4997"/>
            <ac:graphicFrameMk id="3" creationId="{79EF29CD-A09E-C7EB-AD33-37249EF4D5BF}"/>
          </ac:graphicFrameMkLst>
        </pc:graphicFrameChg>
        <pc:picChg chg="del">
          <ac:chgData name="Jessica Newport" userId="dede3334-717e-4998-a1ad-2432f5a188d4" providerId="ADAL" clId="{71450B28-6A91-49C5-BC88-2D7784511A7D}" dt="2026-03-02T12:56:27.552" v="2741" actId="478"/>
          <ac:picMkLst>
            <pc:docMk/>
            <pc:sldMk cId="2983645998" sldId="4997"/>
            <ac:picMk id="7" creationId="{77505AE1-F24A-5E36-08CA-E257A1F4446F}"/>
          </ac:picMkLst>
        </pc:picChg>
      </pc:sldChg>
      <pc:sldChg chg="modSp add mod ord">
        <pc:chgData name="Jessica Newport" userId="dede3334-717e-4998-a1ad-2432f5a188d4" providerId="ADAL" clId="{71450B28-6A91-49C5-BC88-2D7784511A7D}" dt="2026-03-02T12:59:56.647" v="2992" actId="1076"/>
        <pc:sldMkLst>
          <pc:docMk/>
          <pc:sldMk cId="3879887985" sldId="4998"/>
        </pc:sldMkLst>
        <pc:spChg chg="mod">
          <ac:chgData name="Jessica Newport" userId="dede3334-717e-4998-a1ad-2432f5a188d4" providerId="ADAL" clId="{71450B28-6A91-49C5-BC88-2D7784511A7D}" dt="2026-03-02T12:58:47.462" v="2793" actId="20577"/>
          <ac:spMkLst>
            <pc:docMk/>
            <pc:sldMk cId="3879887985" sldId="4998"/>
            <ac:spMk id="2" creationId="{DEFABFD7-E38D-5C8A-5F16-6707ED6704AA}"/>
          </ac:spMkLst>
        </pc:spChg>
        <pc:spChg chg="mod">
          <ac:chgData name="Jessica Newport" userId="dede3334-717e-4998-a1ad-2432f5a188d4" providerId="ADAL" clId="{71450B28-6A91-49C5-BC88-2D7784511A7D}" dt="2026-03-02T12:59:50.246" v="2990" actId="1076"/>
          <ac:spMkLst>
            <pc:docMk/>
            <pc:sldMk cId="3879887985" sldId="4998"/>
            <ac:spMk id="6" creationId="{D8056589-E6A2-5C3C-6EE3-E615095277C1}"/>
          </ac:spMkLst>
        </pc:spChg>
        <pc:picChg chg="mod">
          <ac:chgData name="Jessica Newport" userId="dede3334-717e-4998-a1ad-2432f5a188d4" providerId="ADAL" clId="{71450B28-6A91-49C5-BC88-2D7784511A7D}" dt="2026-03-02T12:59:56.647" v="2992" actId="1076"/>
          <ac:picMkLst>
            <pc:docMk/>
            <pc:sldMk cId="3879887985" sldId="4998"/>
            <ac:picMk id="7" creationId="{E0E618DF-5F77-1FF8-E82F-3C4BF992ADD6}"/>
          </ac:picMkLst>
        </pc:picChg>
      </pc:sldChg>
      <pc:sldChg chg="modSp add mod">
        <pc:chgData name="Jessica Newport" userId="dede3334-717e-4998-a1ad-2432f5a188d4" providerId="ADAL" clId="{71450B28-6A91-49C5-BC88-2D7784511A7D}" dt="2026-03-02T13:01:34.364" v="3205" actId="1076"/>
        <pc:sldMkLst>
          <pc:docMk/>
          <pc:sldMk cId="2597246347" sldId="4999"/>
        </pc:sldMkLst>
        <pc:spChg chg="mod">
          <ac:chgData name="Jessica Newport" userId="dede3334-717e-4998-a1ad-2432f5a188d4" providerId="ADAL" clId="{71450B28-6A91-49C5-BC88-2D7784511A7D}" dt="2026-03-02T13:01:34.364" v="3205" actId="1076"/>
          <ac:spMkLst>
            <pc:docMk/>
            <pc:sldMk cId="2597246347" sldId="4999"/>
            <ac:spMk id="6" creationId="{96355816-AC68-909B-7950-DE782D05A0B6}"/>
          </ac:spMkLst>
        </pc:spChg>
        <pc:picChg chg="mod">
          <ac:chgData name="Jessica Newport" userId="dede3334-717e-4998-a1ad-2432f5a188d4" providerId="ADAL" clId="{71450B28-6A91-49C5-BC88-2D7784511A7D}" dt="2026-03-02T13:01:30.500" v="3204" actId="14100"/>
          <ac:picMkLst>
            <pc:docMk/>
            <pc:sldMk cId="2597246347" sldId="4999"/>
            <ac:picMk id="7" creationId="{5605A36E-8DCE-C473-44DD-098293B76A9D}"/>
          </ac:picMkLst>
        </pc:picChg>
      </pc:sldChg>
      <pc:sldMasterChg chg="del delSldLayout">
        <pc:chgData name="Jessica Newport" userId="dede3334-717e-4998-a1ad-2432f5a188d4" providerId="ADAL" clId="{71450B28-6A91-49C5-BC88-2D7784511A7D}" dt="2026-03-02T13:07:39.981" v="3301" actId="2696"/>
        <pc:sldMasterMkLst>
          <pc:docMk/>
          <pc:sldMasterMk cId="700849449" sldId="2147483648"/>
        </pc:sldMasterMkLst>
        <pc:sldLayoutChg chg="del">
          <pc:chgData name="Jessica Newport" userId="dede3334-717e-4998-a1ad-2432f5a188d4" providerId="ADAL" clId="{71450B28-6A91-49C5-BC88-2D7784511A7D}" dt="2026-03-02T13:07:39.981" v="3301" actId="2696"/>
          <pc:sldLayoutMkLst>
            <pc:docMk/>
            <pc:sldMasterMk cId="700849449" sldId="2147483648"/>
            <pc:sldLayoutMk cId="435427212" sldId="2147483649"/>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3320700260" sldId="2147483650"/>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2676323364" sldId="2147483651"/>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2851433406" sldId="2147483652"/>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2836799377" sldId="2147483653"/>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4155526258" sldId="2147483654"/>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3081448068" sldId="2147483655"/>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2595500301" sldId="2147483656"/>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1651867621" sldId="2147483657"/>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177156829" sldId="2147483658"/>
          </pc:sldLayoutMkLst>
        </pc:sldLayoutChg>
        <pc:sldLayoutChg chg="del">
          <pc:chgData name="Jessica Newport" userId="dede3334-717e-4998-a1ad-2432f5a188d4" providerId="ADAL" clId="{71450B28-6A91-49C5-BC88-2D7784511A7D}" dt="2026-03-02T13:07:39.981" v="3301" actId="2696"/>
          <pc:sldLayoutMkLst>
            <pc:docMk/>
            <pc:sldMasterMk cId="700849449" sldId="2147483648"/>
            <pc:sldLayoutMk cId="3983276618" sldId="2147483659"/>
          </pc:sldLayoutMkLst>
        </pc:sldLayoutChg>
        <pc:sldLayoutChg chg="del">
          <pc:chgData name="Jessica Newport" userId="dede3334-717e-4998-a1ad-2432f5a188d4" providerId="ADAL" clId="{71450B28-6A91-49C5-BC88-2D7784511A7D}" dt="2026-03-02T09:52:07.446" v="1136"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_blbvTMwNE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Easily Write A Restaurant Business Plan [Step-by-step] | open a restaurant 2022</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5</a:t>
            </a:fld>
            <a:endParaRPr lang="en-GB"/>
          </a:p>
        </p:txBody>
      </p:sp>
    </p:spTree>
    <p:extLst>
      <p:ext uri="{BB962C8B-B14F-4D97-AF65-F5344CB8AC3E}">
        <p14:creationId xmlns:p14="http://schemas.microsoft.com/office/powerpoint/2010/main" val="317089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FF4E0-3EBD-8688-6783-3FC1AA39F5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D17198-B52B-7335-1B47-6F2BAA6CF7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67D914-EB90-E733-CC69-F0A30F8E62A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D54C17-3F3C-A3F2-C658-E7BE860A7963}"/>
              </a:ext>
            </a:extLst>
          </p:cNvPr>
          <p:cNvSpPr>
            <a:spLocks noGrp="1"/>
          </p:cNvSpPr>
          <p:nvPr>
            <p:ph type="sldNum" sz="quarter" idx="5"/>
          </p:nvPr>
        </p:nvSpPr>
        <p:spPr/>
        <p:txBody>
          <a:bodyPr/>
          <a:lstStyle/>
          <a:p>
            <a:fld id="{24953D85-D4B4-4FA9-A353-DF8E4DAF69A1}" type="slidenum">
              <a:rPr lang="en-GB" smtClean="0"/>
              <a:t>6</a:t>
            </a:fld>
            <a:endParaRPr lang="en-GB"/>
          </a:p>
        </p:txBody>
      </p:sp>
    </p:spTree>
    <p:extLst>
      <p:ext uri="{BB962C8B-B14F-4D97-AF65-F5344CB8AC3E}">
        <p14:creationId xmlns:p14="http://schemas.microsoft.com/office/powerpoint/2010/main" val="4040649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10DEF-D0A3-1CFB-6043-B31806582E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FADD1D-986B-3DFF-9BF8-869D38368D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07D3A1-1589-4FF5-EBBE-048ED4481DE8}"/>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A1B846B5-029D-84F2-F03B-806832F3D4B7}"/>
              </a:ext>
            </a:extLst>
          </p:cNvPr>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4210266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805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Important to note it is not confirmed figures, but it is an estimation that needs to be as informed as possible for accuracy.</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10</a:t>
            </a:fld>
            <a:endParaRPr lang="en-GB"/>
          </a:p>
        </p:txBody>
      </p:sp>
    </p:spTree>
    <p:extLst>
      <p:ext uri="{BB962C8B-B14F-4D97-AF65-F5344CB8AC3E}">
        <p14:creationId xmlns:p14="http://schemas.microsoft.com/office/powerpoint/2010/main" val="3556128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FF564-29BA-422C-9300-84D00E06D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57A673-AB50-D985-6AF8-814CC35AF3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CD864B-BD28-C00B-348E-A45714EC44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503A2B-6F47-9E80-69E7-9FB05AD5045F}"/>
              </a:ext>
            </a:extLst>
          </p:cNvPr>
          <p:cNvSpPr>
            <a:spLocks noGrp="1"/>
          </p:cNvSpPr>
          <p:nvPr>
            <p:ph type="sldNum" sz="quarter" idx="5"/>
          </p:nvPr>
        </p:nvSpPr>
        <p:spPr/>
        <p:txBody>
          <a:bodyPr/>
          <a:lstStyle/>
          <a:p>
            <a:fld id="{24953D85-D4B4-4FA9-A353-DF8E4DAF69A1}" type="slidenum">
              <a:rPr lang="en-GB" smtClean="0"/>
              <a:t>11</a:t>
            </a:fld>
            <a:endParaRPr lang="en-GB"/>
          </a:p>
        </p:txBody>
      </p:sp>
    </p:spTree>
    <p:extLst>
      <p:ext uri="{BB962C8B-B14F-4D97-AF65-F5344CB8AC3E}">
        <p14:creationId xmlns:p14="http://schemas.microsoft.com/office/powerpoint/2010/main" val="716332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FEBE2-3F50-F382-3908-310866483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5115D1-07B8-0D5C-958E-3ACE126137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3780CD-3EE6-AF1B-1344-89838AAB29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830440-2A7C-02B5-8FCF-2FDECEA04BBF}"/>
              </a:ext>
            </a:extLst>
          </p:cNvPr>
          <p:cNvSpPr>
            <a:spLocks noGrp="1"/>
          </p:cNvSpPr>
          <p:nvPr>
            <p:ph type="sldNum" sz="quarter" idx="5"/>
          </p:nvPr>
        </p:nvSpPr>
        <p:spPr/>
        <p:txBody>
          <a:bodyPr/>
          <a:lstStyle/>
          <a:p>
            <a:fld id="{24953D85-D4B4-4FA9-A353-DF8E4DAF69A1}" type="slidenum">
              <a:rPr lang="en-GB" smtClean="0"/>
              <a:t>12</a:t>
            </a:fld>
            <a:endParaRPr lang="en-GB"/>
          </a:p>
        </p:txBody>
      </p:sp>
    </p:spTree>
    <p:extLst>
      <p:ext uri="{BB962C8B-B14F-4D97-AF65-F5344CB8AC3E}">
        <p14:creationId xmlns:p14="http://schemas.microsoft.com/office/powerpoint/2010/main" val="3665648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ECBEF-11E0-2CBD-358F-1CD3560DD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CBC0E-4F80-CA99-6CF7-525EE782D8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43D0E1-8E62-1551-DEBF-335BCCBBBF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D256B4-A017-5217-3D85-8FE6081044EE}"/>
              </a:ext>
            </a:extLst>
          </p:cNvPr>
          <p:cNvSpPr>
            <a:spLocks noGrp="1"/>
          </p:cNvSpPr>
          <p:nvPr>
            <p:ph type="sldNum" sz="quarter" idx="5"/>
          </p:nvPr>
        </p:nvSpPr>
        <p:spPr/>
        <p:txBody>
          <a:bodyPr/>
          <a:lstStyle/>
          <a:p>
            <a:fld id="{24953D85-D4B4-4FA9-A353-DF8E4DAF69A1}" type="slidenum">
              <a:rPr lang="en-GB" smtClean="0"/>
              <a:t>13</a:t>
            </a:fld>
            <a:endParaRPr lang="en-GB"/>
          </a:p>
        </p:txBody>
      </p:sp>
    </p:spTree>
    <p:extLst>
      <p:ext uri="{BB962C8B-B14F-4D97-AF65-F5344CB8AC3E}">
        <p14:creationId xmlns:p14="http://schemas.microsoft.com/office/powerpoint/2010/main" val="4052245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51C42-C999-89FC-04CA-05A6100D32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643AEB-7A51-0093-5273-44CDD6FE3A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4F7955-E8FD-E1FF-547E-6AD6B90927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923A8AC-FDE9-17EC-BBBB-8E1E08D1F416}"/>
              </a:ext>
            </a:extLst>
          </p:cNvPr>
          <p:cNvSpPr>
            <a:spLocks noGrp="1"/>
          </p:cNvSpPr>
          <p:nvPr>
            <p:ph type="sldNum" sz="quarter" idx="5"/>
          </p:nvPr>
        </p:nvSpPr>
        <p:spPr/>
        <p:txBody>
          <a:bodyPr/>
          <a:lstStyle/>
          <a:p>
            <a:fld id="{24953D85-D4B4-4FA9-A353-DF8E4DAF69A1}" type="slidenum">
              <a:rPr lang="en-GB" smtClean="0"/>
              <a:t>14</a:t>
            </a:fld>
            <a:endParaRPr lang="en-GB"/>
          </a:p>
        </p:txBody>
      </p:sp>
    </p:spTree>
    <p:extLst>
      <p:ext uri="{BB962C8B-B14F-4D97-AF65-F5344CB8AC3E}">
        <p14:creationId xmlns:p14="http://schemas.microsoft.com/office/powerpoint/2010/main" val="4114770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1FB55-8ECB-C9B3-6BCC-EBB885ABD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A3CE60-CE06-C713-29F8-C540785461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0EED85-AF91-536D-5DCE-C972D0E5DE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FE128B-0F18-8888-393F-51762F238E15}"/>
              </a:ext>
            </a:extLst>
          </p:cNvPr>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2598967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F808C-509E-4AD6-2BF5-580FB956B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CBE05-AB7C-31DB-1D1D-323E24733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BB16AA-FC02-A816-537F-A67BB2EF98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CE3D39-9E19-4035-1C78-A646B119E535}"/>
              </a:ext>
            </a:extLst>
          </p:cNvPr>
          <p:cNvSpPr>
            <a:spLocks noGrp="1"/>
          </p:cNvSpPr>
          <p:nvPr>
            <p:ph type="sldNum" sz="quarter" idx="5"/>
          </p:nvPr>
        </p:nvSpPr>
        <p:spPr/>
        <p:txBody>
          <a:bodyPr/>
          <a:lstStyle/>
          <a:p>
            <a:fld id="{24953D85-D4B4-4FA9-A353-DF8E4DAF69A1}" type="slidenum">
              <a:rPr lang="en-GB" smtClean="0"/>
              <a:t>16</a:t>
            </a:fld>
            <a:endParaRPr lang="en-GB"/>
          </a:p>
        </p:txBody>
      </p:sp>
    </p:spTree>
    <p:extLst>
      <p:ext uri="{BB962C8B-B14F-4D97-AF65-F5344CB8AC3E}">
        <p14:creationId xmlns:p14="http://schemas.microsoft.com/office/powerpoint/2010/main" val="1054664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14000-D253-546A-0903-23A4C7C1EB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9367DA-975C-4268-40F7-89444B9631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0D6D54-7E91-4BAF-4FB0-80F3DA286B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62F2A4-3E2E-720D-EB18-4375C7B23A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121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6228A-0B86-D68F-0B4E-438E7215E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295E6E-18C2-241C-8401-A7B1F005FD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ECAD11-1760-B728-05A1-717AEB3A5B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B63ABA-3109-436D-4914-9C95C0B01D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6009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941A9-7EA2-8025-88D5-E791F7BE18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31E27F-5BFC-BA82-F6AD-DD8116A889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04FCF4-709A-5FFD-EC83-16795BF921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62E338-CB8C-5225-DF79-801B35D997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759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BA61F-C16A-CC3A-E880-45FCFB54A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9F375E-3F8D-6EF2-8BA2-1385838210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D01307-9995-D84F-40E7-ACBAC80E293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Usually around 5-10% of yearly income will be put aside for emergency fund/savings.</a:t>
            </a:r>
          </a:p>
          <a:p>
            <a:endParaRPr lang="en-GB" dirty="0"/>
          </a:p>
        </p:txBody>
      </p:sp>
      <p:sp>
        <p:nvSpPr>
          <p:cNvPr id="4" name="Slide Number Placeholder 3">
            <a:extLst>
              <a:ext uri="{FF2B5EF4-FFF2-40B4-BE49-F238E27FC236}">
                <a16:creationId xmlns:a16="http://schemas.microsoft.com/office/drawing/2014/main" id="{339239A6-A98C-D628-0142-BED66F7467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5074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06B69-B538-4215-9093-B8549B0B53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B6B8A-97D6-5679-CFEC-8E0FD01E5A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FCE641-A2FC-B9AC-65EF-A7A7CBEEC7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490AF7-4983-F757-1C32-ADB310F9E1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5508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9FF84-813D-0F4C-E73E-C0F6F92262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29546A-17B7-BADF-A54A-F6FC97C8D3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03547D-8191-AA7D-CF66-4082ADB390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D67949-60C4-FE20-6F7D-F8374CBDA9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78052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D03E1-E35F-A168-7FDA-C202C496B7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67FBC0-3655-29F3-CB3F-546096ED0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C2FFF9-9393-0B2E-DDA3-79CA3887B0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DFE392-3190-0FE6-3243-C63F2FBF45C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34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63902-D646-92FA-C2AB-715ADB3453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3F8D44-38C7-A790-87DB-A31D5B6AAB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D4A271-8A97-7B91-F883-E35F3AA360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F35B94-BE53-6A59-6FA1-4F76075786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3257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65054-0E57-D430-99BA-97D1C6C70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E5B82B-75BF-51D6-5065-644D98268F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CF8EA7-E9DF-A2A5-BE3C-9816FD61E5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15EB9E-4633-6CDE-6A23-22A8F2C174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65084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A4F65-1BFF-74B4-45C0-3163261E3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CD293E-1EDE-FAAE-E9FC-BF4CE699EE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11ED87-31B2-4BA9-9F76-BFB6449BD7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6F5C11-AEA3-8472-CFA4-D17D0A2E4A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9631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F6BDD-713E-B6FB-8B73-F1E9B6FEE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E2C610-6310-5AD2-963A-178DA3DBD2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A0EDA9-CF10-742B-E27B-B611747F98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FEC94C-9651-ED00-087B-A400E98F38E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45654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664D9-E5CB-2FAF-9DAE-96F75696ED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6BF4D1-4E84-B117-0F07-817C3A18E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8FDFA6-F7E4-A7F5-867E-C08C29F9E5D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NPV = the difference between value of cash inflows and cash outflows over a specific period. Is the project worth it? Will you make money/lose money/break even? Will the value of the money increase or decrease?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IRR – when the project will break even in relation to NPV – rate of return in relation to time value of money. Time value of money = sum of money should be worth more than the same sum in the future due to earning potential (interest or further investment).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Payback Period Analysis – when the project will recover the initial costs of investment (when you get back the money that has been put in/break even). Cash flow of project equals initial investment.</a:t>
            </a:r>
          </a:p>
          <a:p>
            <a:endParaRPr lang="en-GB" dirty="0"/>
          </a:p>
        </p:txBody>
      </p:sp>
      <p:sp>
        <p:nvSpPr>
          <p:cNvPr id="4" name="Slide Number Placeholder 3">
            <a:extLst>
              <a:ext uri="{FF2B5EF4-FFF2-40B4-BE49-F238E27FC236}">
                <a16:creationId xmlns:a16="http://schemas.microsoft.com/office/drawing/2014/main" id="{98F82501-01F5-FCD8-1E11-1C43A5C054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023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3C830-7C57-8089-A25E-682401286E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3DA4E6-231F-70DE-A672-5A5A1BA11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42D167-3FE3-12B3-BC8A-675A2C9480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42A068-CD49-BE3A-950F-E6FF0B8D150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1316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C5739-1957-27CE-3630-C324C61352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3AA574-1833-7980-C065-8E52020C80E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3AA9CC6-0E9D-A66D-D666-9D862E1E530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96D22AE-986E-5198-6091-663AC6E641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58619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85BF6-ED87-4243-9F4A-8D0F6DB14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3EAE4-03D1-BBF7-14B3-F2A1531EF7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201D4-94EE-86E8-79F4-F8C65DC9F6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5B20A9-817B-88B4-2026-D31C0083DE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97833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6BF80-DD4A-7A31-1E81-632A7AEFAB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0012D7-C78A-FC3E-6EA3-FF1074992E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340BD7-8114-A780-B46E-9FDFBF75E828}"/>
              </a:ext>
            </a:extLst>
          </p:cNvPr>
          <p:cNvSpPr>
            <a:spLocks noGrp="1"/>
          </p:cNvSpPr>
          <p:nvPr>
            <p:ph type="body" idx="1"/>
          </p:nvPr>
        </p:nvSpPr>
        <p:spPr/>
        <p:txBody>
          <a:bodyPr/>
          <a:lstStyle/>
          <a:p>
            <a:r>
              <a:rPr lang="en-GB" dirty="0"/>
              <a:t>Sales budget – use market demand/past sales trend/current industry condition</a:t>
            </a:r>
          </a:p>
          <a:p>
            <a:endParaRPr lang="en-GB" dirty="0"/>
          </a:p>
          <a:p>
            <a:r>
              <a:rPr lang="en-GB" dirty="0"/>
              <a:t>Production – raw materials/labour/capacity – how much can you make and hold?</a:t>
            </a:r>
          </a:p>
          <a:p>
            <a:endParaRPr lang="en-GB" dirty="0"/>
          </a:p>
          <a:p>
            <a:r>
              <a:rPr lang="en-GB" dirty="0"/>
              <a:t>Purchasing – work out how much inventory is required to avoid over or under stocking</a:t>
            </a:r>
          </a:p>
          <a:p>
            <a:endParaRPr lang="en-GB" dirty="0"/>
          </a:p>
          <a:p>
            <a:r>
              <a:rPr lang="en-GB" dirty="0"/>
              <a:t>Labour – does the cost of staff match up with the production/sales?</a:t>
            </a:r>
          </a:p>
          <a:p>
            <a:endParaRPr lang="en-GB" dirty="0"/>
          </a:p>
        </p:txBody>
      </p:sp>
      <p:sp>
        <p:nvSpPr>
          <p:cNvPr id="4" name="Slide Number Placeholder 3">
            <a:extLst>
              <a:ext uri="{FF2B5EF4-FFF2-40B4-BE49-F238E27FC236}">
                <a16:creationId xmlns:a16="http://schemas.microsoft.com/office/drawing/2014/main" id="{50DE00E5-65B9-189F-2594-8F4C492E82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12244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4E682-52FF-6B16-0181-5D2B160591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D44EB-440F-2B76-8610-0BACAE47E8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7926D4-3861-85F1-A9CD-8CE5AA39DAED}"/>
              </a:ext>
            </a:extLst>
          </p:cNvPr>
          <p:cNvSpPr>
            <a:spLocks noGrp="1"/>
          </p:cNvSpPr>
          <p:nvPr>
            <p:ph type="body" idx="1"/>
          </p:nvPr>
        </p:nvSpPr>
        <p:spPr/>
        <p:txBody>
          <a:bodyPr/>
          <a:lstStyle/>
          <a:p>
            <a:r>
              <a:rPr lang="en-GB" dirty="0"/>
              <a:t>Overheads – ensure regular costs are controlled</a:t>
            </a:r>
          </a:p>
          <a:p>
            <a:endParaRPr lang="en-GB" dirty="0"/>
          </a:p>
          <a:p>
            <a:r>
              <a:rPr lang="en-GB" dirty="0"/>
              <a:t>Marketing – to ensure that spending is catered to strategic growth targets</a:t>
            </a:r>
          </a:p>
          <a:p>
            <a:endParaRPr lang="en-GB" dirty="0"/>
          </a:p>
          <a:p>
            <a:r>
              <a:rPr lang="en-GB" dirty="0"/>
              <a:t>Administrative – ensures compliance and that the tools and resources are available</a:t>
            </a:r>
          </a:p>
          <a:p>
            <a:endParaRPr lang="en-GB" dirty="0"/>
          </a:p>
          <a:p>
            <a:r>
              <a:rPr lang="en-GB" dirty="0"/>
              <a:t>Capital expenditure – equipment/buildings/technology – controls long-term growth</a:t>
            </a:r>
          </a:p>
          <a:p>
            <a:endParaRPr lang="en-GB" dirty="0"/>
          </a:p>
          <a:p>
            <a:r>
              <a:rPr lang="en-GB" dirty="0"/>
              <a:t>Cash – avoids shortage of funds and keeps operations running efficiently without issue</a:t>
            </a:r>
          </a:p>
          <a:p>
            <a:endParaRPr lang="en-GB" dirty="0"/>
          </a:p>
        </p:txBody>
      </p:sp>
      <p:sp>
        <p:nvSpPr>
          <p:cNvPr id="4" name="Slide Number Placeholder 3">
            <a:extLst>
              <a:ext uri="{FF2B5EF4-FFF2-40B4-BE49-F238E27FC236}">
                <a16:creationId xmlns:a16="http://schemas.microsoft.com/office/drawing/2014/main" id="{2E77FB34-153A-0F60-12F3-AA3CFACD41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4476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BD1C4-E7A6-E9B6-25CA-7F3D541A47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08EADE-0F43-72D6-5F52-8FCD2B9213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22B0B1-B6F6-1A45-7C75-FAEE431A6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5B3354-D629-59E0-0623-B10BC65E43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37889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2F475-0415-ACDD-CDEB-CD9E3F82B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5E9FC-14CB-66A6-076B-59CC1CA9E7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C353F2-FEEC-0578-F506-184B225A9C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DAC73B-239E-390F-542A-CD39E192E9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02319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15601-25BB-2CDF-8C98-6D33C1D3E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27C1A-3B27-E160-91A9-AD431CB0F3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30624D-5987-A884-5930-B4EB05CA4B10}"/>
              </a:ext>
            </a:extLst>
          </p:cNvPr>
          <p:cNvSpPr>
            <a:spLocks noGrp="1"/>
          </p:cNvSpPr>
          <p:nvPr>
            <p:ph type="body" idx="1"/>
          </p:nvPr>
        </p:nvSpPr>
        <p:spPr/>
        <p:txBody>
          <a:bodyPr/>
          <a:lstStyle/>
          <a:p>
            <a:r>
              <a:rPr lang="en-GB" dirty="0"/>
              <a:t>Functional = helps specific departments or areas to manage their funds and resources effectively</a:t>
            </a:r>
          </a:p>
          <a:p>
            <a:endParaRPr lang="en-GB" dirty="0"/>
          </a:p>
          <a:p>
            <a:r>
              <a:rPr lang="en-GB" dirty="0"/>
              <a:t>Master = combines all budgets so that the full finances of the company are outlined</a:t>
            </a:r>
          </a:p>
          <a:p>
            <a:endParaRPr lang="en-GB" dirty="0"/>
          </a:p>
          <a:p>
            <a:r>
              <a:rPr lang="en-GB" dirty="0"/>
              <a:t>Vital to control costs, optimise performance and increase profits</a:t>
            </a:r>
          </a:p>
          <a:p>
            <a:endParaRPr lang="en-GB" dirty="0"/>
          </a:p>
        </p:txBody>
      </p:sp>
      <p:sp>
        <p:nvSpPr>
          <p:cNvPr id="4" name="Slide Number Placeholder 3">
            <a:extLst>
              <a:ext uri="{FF2B5EF4-FFF2-40B4-BE49-F238E27FC236}">
                <a16:creationId xmlns:a16="http://schemas.microsoft.com/office/drawing/2014/main" id="{93E44918-F632-CC1F-CFC9-F57604081F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052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C08EE-1CBB-DAE8-3A4F-F6E98F4DDA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4FD61B-66F7-13F3-516B-CE7B0637EA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3177592-901A-0E68-9056-68EAE31D59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A51DC3-2ADE-324F-3551-B2B6A566AFF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37870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250B0-72AA-E6F6-E7DD-072D19FA4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F8135E-07AE-4699-828D-CABED2CF520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479E43B-866F-07A7-FD96-42E6C209F1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AECEB3-132E-DAA5-C9CF-341EF6BEC8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9683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B2C57-1ACE-8A89-9D1F-15731B6F15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9C91D0-F133-44AC-AD5C-6BAA2B364A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2AA805-6843-70D5-9D97-08777F0CCDE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the talent, assess their skills and select the best person to meet the needs of your business.</a:t>
            </a:r>
          </a:p>
          <a:p>
            <a:endParaRPr lang="en-GB" dirty="0"/>
          </a:p>
        </p:txBody>
      </p:sp>
      <p:sp>
        <p:nvSpPr>
          <p:cNvPr id="4" name="Slide Number Placeholder 3">
            <a:extLst>
              <a:ext uri="{FF2B5EF4-FFF2-40B4-BE49-F238E27FC236}">
                <a16:creationId xmlns:a16="http://schemas.microsoft.com/office/drawing/2014/main" id="{AF9005EF-38E9-F36C-77A8-C6EB6A1F8B2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83431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FA35F-8141-65FD-5936-D6ACC79CD0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A43104-FB98-276E-4E58-84DC57D08C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B8BA13-BBAB-BAEC-237B-5CFFD59736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90FBDB-0197-F341-5045-05BFA500F0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37551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2F86C-7B7F-8676-16D1-3834E1A575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0E77B2-9C09-E9CE-08F0-F8F5D18D1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BEF52B-64FC-1011-2954-90D00D4951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F4C384-339F-C961-67C3-AB2D31AD7D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93719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BCD34-2C89-D562-CB5A-DF82D8F9D3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AF647-9BF7-7AE4-E2D7-1DD7B1A99A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B8E798-EB67-F3E4-74EB-3C991E53193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what you need to enhance your business or improve areas. Identify the key skills and responsibilities that are required. Consider your current workforce – can you move staff members from one role to another? Do you need a new hire altogether? Compare to competitors – do they have certain team members that you will seek to replicate?</a:t>
            </a:r>
          </a:p>
          <a:p>
            <a:endParaRPr lang="en-GB" dirty="0"/>
          </a:p>
        </p:txBody>
      </p:sp>
      <p:sp>
        <p:nvSpPr>
          <p:cNvPr id="4" name="Slide Number Placeholder 3">
            <a:extLst>
              <a:ext uri="{FF2B5EF4-FFF2-40B4-BE49-F238E27FC236}">
                <a16:creationId xmlns:a16="http://schemas.microsoft.com/office/drawing/2014/main" id="{7C75BA70-9A8A-0AB4-2A9F-586388B63F6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35799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1A999-7B7B-C1C8-79D3-23B22D71A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B0C4EE-D5C1-C74B-263C-442DE196F2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98E3A-D392-E98A-CE2B-8C75E342A881}"/>
              </a:ext>
            </a:extLst>
          </p:cNvPr>
          <p:cNvSpPr>
            <a:spLocks noGrp="1"/>
          </p:cNvSpPr>
          <p:nvPr>
            <p:ph type="body" idx="1"/>
          </p:nvPr>
        </p:nvSpPr>
        <p:spPr/>
        <p:txBody>
          <a:bodyPr/>
          <a:lstStyle/>
          <a:p>
            <a:r>
              <a:rPr lang="en-GB" dirty="0"/>
              <a:t>It may be that you don’t need additional staff, but the staff you currently have are not trained accurately. Perhaps you have a waiter that could work the bar as well, or host the door, but they need to be trained for this to happen as they are currently only experienced with waiting tables.</a:t>
            </a:r>
          </a:p>
          <a:p>
            <a:endParaRPr lang="en-GB" dirty="0"/>
          </a:p>
          <a:p>
            <a:r>
              <a:rPr lang="en-GB" dirty="0"/>
              <a:t>Have you considered restructuring? Perhaps you don’t need certain roles anymore and you can move staff around to fill gaps. This could reduce redundancy likelihood, and ensure your organisation is efficient and operating in an agile way.</a:t>
            </a:r>
          </a:p>
          <a:p>
            <a:endParaRPr lang="en-GB" dirty="0"/>
          </a:p>
        </p:txBody>
      </p:sp>
      <p:sp>
        <p:nvSpPr>
          <p:cNvPr id="4" name="Slide Number Placeholder 3">
            <a:extLst>
              <a:ext uri="{FF2B5EF4-FFF2-40B4-BE49-F238E27FC236}">
                <a16:creationId xmlns:a16="http://schemas.microsoft.com/office/drawing/2014/main" id="{7343C05F-B787-5738-0BEF-9B35AC8F7F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0571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52E7E-862B-71C1-3DF8-F678B732B3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72C480-04E5-2C0D-ECE3-BF0B2FE656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238C47-82D3-F80C-4611-AFEEBABA8FF9}"/>
              </a:ext>
            </a:extLst>
          </p:cNvPr>
          <p:cNvSpPr>
            <a:spLocks noGrp="1"/>
          </p:cNvSpPr>
          <p:nvPr>
            <p:ph type="body" idx="1"/>
          </p:nvPr>
        </p:nvSpPr>
        <p:spPr/>
        <p:txBody>
          <a:bodyPr/>
          <a:lstStyle/>
          <a:p>
            <a:r>
              <a:rPr lang="en-GB" dirty="0"/>
              <a:t>Your staff are the face of your business, and a crucial component of the customer journey. It is vital that the right person is hired, and that that person remains loyal to your organisation. This avoids ongoing disruption for the customers, and the rest of the staffing team.</a:t>
            </a:r>
          </a:p>
          <a:p>
            <a:endParaRPr lang="en-GB" dirty="0"/>
          </a:p>
        </p:txBody>
      </p:sp>
      <p:sp>
        <p:nvSpPr>
          <p:cNvPr id="4" name="Slide Number Placeholder 3">
            <a:extLst>
              <a:ext uri="{FF2B5EF4-FFF2-40B4-BE49-F238E27FC236}">
                <a16:creationId xmlns:a16="http://schemas.microsoft.com/office/drawing/2014/main" id="{3B3BC57C-C6E0-003E-00F6-9BFD4245DC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08516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0AE45-5DA2-27F8-30D2-104E9926B1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66F40-CA5C-E54C-2296-13A380F4A1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CE183-BAAE-6EBD-E1FB-160E0938F6E5}"/>
              </a:ext>
            </a:extLst>
          </p:cNvPr>
          <p:cNvSpPr>
            <a:spLocks noGrp="1"/>
          </p:cNvSpPr>
          <p:nvPr>
            <p:ph type="body" idx="1"/>
          </p:nvPr>
        </p:nvSpPr>
        <p:spPr/>
        <p:txBody>
          <a:bodyPr/>
          <a:lstStyle/>
          <a:p>
            <a:r>
              <a:rPr lang="en-GB" dirty="0"/>
              <a:t>Plan – what are your business goals? Where are there gaps in your team? How many new recruits do you need? What will their role be? What skills and/or experience do they need, if any?</a:t>
            </a:r>
          </a:p>
          <a:p>
            <a:endParaRPr lang="en-GB" dirty="0"/>
          </a:p>
          <a:p>
            <a:r>
              <a:rPr lang="en-GB" dirty="0"/>
              <a:t>Advertise – create an engaging &amp; targeted job description. Post on career sites, websites, online job boards, social media. Consider recruitment agencies and industry contacts also.</a:t>
            </a:r>
          </a:p>
          <a:p>
            <a:endParaRPr lang="en-GB" dirty="0"/>
          </a:p>
          <a:p>
            <a:r>
              <a:rPr lang="en-GB" dirty="0"/>
              <a:t>Shortlist – review applications, consider telephone interviews to shortlist further, schedule interviews.</a:t>
            </a:r>
          </a:p>
          <a:p>
            <a:endParaRPr lang="en-GB" dirty="0"/>
          </a:p>
          <a:p>
            <a:r>
              <a:rPr lang="en-GB" dirty="0"/>
              <a:t>Interview – plan for these, prepare relevant questions &amp; have the relevant person or people interview the candidates, check references and conduct any required background checks (right to work, visas etc).</a:t>
            </a:r>
          </a:p>
          <a:p>
            <a:endParaRPr lang="en-GB" dirty="0"/>
          </a:p>
          <a:p>
            <a:r>
              <a:rPr lang="en-GB" dirty="0"/>
              <a:t>Hire – extend the job offer, explain pay, company benefits, terms of employment. Negotiate start date, prepare official paperwork (offer letter, employment contract).</a:t>
            </a:r>
          </a:p>
          <a:p>
            <a:endParaRPr lang="en-GB" dirty="0"/>
          </a:p>
        </p:txBody>
      </p:sp>
      <p:sp>
        <p:nvSpPr>
          <p:cNvPr id="4" name="Slide Number Placeholder 3">
            <a:extLst>
              <a:ext uri="{FF2B5EF4-FFF2-40B4-BE49-F238E27FC236}">
                <a16:creationId xmlns:a16="http://schemas.microsoft.com/office/drawing/2014/main" id="{81C2C1EA-1269-9FAC-607A-954A9C1FDE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717895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5B8E9-E6D7-9A9D-3339-50351E49A5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845548-B40C-6C53-5E8F-CA31EE91B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BA2212-D890-8D35-39C2-EC34C34488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 a perspective on hiring from the approach of getting to know the real person rather than only their past working experience and/or qualifications. Also covers honesty about the culture of your business and how this is beneficial to share during recruitment to ensure relevant candidates apply. Discussion to follow.</a:t>
            </a:r>
          </a:p>
          <a:p>
            <a:endParaRPr lang="en-GB" dirty="0"/>
          </a:p>
        </p:txBody>
      </p:sp>
      <p:sp>
        <p:nvSpPr>
          <p:cNvPr id="4" name="Slide Number Placeholder 3">
            <a:extLst>
              <a:ext uri="{FF2B5EF4-FFF2-40B4-BE49-F238E27FC236}">
                <a16:creationId xmlns:a16="http://schemas.microsoft.com/office/drawing/2014/main" id="{833FB2DE-D301-C7FB-6451-E3CF154A29A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18175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94E8F-71F3-4878-F9A8-8C7A6E9925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E2970-764C-0FBE-51B1-0CCA6EE4FE9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88A8E62-B08A-2B88-0C49-C1E481D5FB1F}"/>
              </a:ext>
            </a:extLst>
          </p:cNvPr>
          <p:cNvSpPr>
            <a:spLocks noGrp="1"/>
          </p:cNvSpPr>
          <p:nvPr>
            <p:ph type="body" idx="1"/>
          </p:nvPr>
        </p:nvSpPr>
        <p:spPr/>
        <p:txBody>
          <a:bodyPr/>
          <a:lstStyle/>
          <a:p>
            <a:r>
              <a:rPr lang="en-GB" dirty="0"/>
              <a:t>What do you think is most important? No right or wrong answer necessarily, just a chance to consider different thoughts and opinions.</a:t>
            </a:r>
          </a:p>
          <a:p>
            <a:endParaRPr lang="en-GB" dirty="0"/>
          </a:p>
          <a:p>
            <a:r>
              <a:rPr lang="en-GB" dirty="0"/>
              <a:t>Will it change depending on the job? Perhaps it is personality for front of house, experience for the kitchen and qualifications for admin such as finance or HR?</a:t>
            </a:r>
          </a:p>
          <a:p>
            <a:endParaRPr lang="en-GB" dirty="0"/>
          </a:p>
        </p:txBody>
      </p:sp>
      <p:sp>
        <p:nvSpPr>
          <p:cNvPr id="4" name="Slide Number Placeholder 3">
            <a:extLst>
              <a:ext uri="{FF2B5EF4-FFF2-40B4-BE49-F238E27FC236}">
                <a16:creationId xmlns:a16="http://schemas.microsoft.com/office/drawing/2014/main" id="{DB5FB644-DAB5-9A76-24F0-A9FB5CA151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12245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0FFB3-D80C-B329-2F6F-31CBB0EE7D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62D833-3BCC-3537-D319-244DC85543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2666E1-B1AC-3C8C-1DE7-DE4BD1966884}"/>
              </a:ext>
            </a:extLst>
          </p:cNvPr>
          <p:cNvSpPr>
            <a:spLocks noGrp="1"/>
          </p:cNvSpPr>
          <p:nvPr>
            <p:ph type="body" idx="1"/>
          </p:nvPr>
        </p:nvSpPr>
        <p:spPr/>
        <p:txBody>
          <a:bodyPr/>
          <a:lstStyle/>
          <a:p>
            <a:r>
              <a:rPr lang="en-GB" dirty="0"/>
              <a:t>Vague – make sure your job description is clearly defined – clear expectations, responsibilities and requirements</a:t>
            </a:r>
          </a:p>
          <a:p>
            <a:endParaRPr lang="en-GB" dirty="0"/>
          </a:p>
          <a:p>
            <a:r>
              <a:rPr lang="en-GB" dirty="0"/>
              <a:t>Wrong candidate – use the correct channels to advertise, make sure your company values are clearly communicated so the candidate will compliment your brand</a:t>
            </a:r>
          </a:p>
          <a:p>
            <a:endParaRPr lang="en-GB" dirty="0"/>
          </a:p>
          <a:p>
            <a:r>
              <a:rPr lang="en-GB" dirty="0"/>
              <a:t>Bias – avoid unconscious bias regarding gender, age, ethnicity, background. Have a clear evaluation criteria</a:t>
            </a:r>
          </a:p>
          <a:p>
            <a:endParaRPr lang="en-GB" dirty="0"/>
          </a:p>
          <a:p>
            <a:r>
              <a:rPr lang="en-GB" dirty="0"/>
              <a:t>Ineffective selection – don’t fixate on CV’s or specific interview questions – look beyond the surface and check references!</a:t>
            </a:r>
          </a:p>
          <a:p>
            <a:endParaRPr lang="en-GB" dirty="0"/>
          </a:p>
          <a:p>
            <a:r>
              <a:rPr lang="en-GB" dirty="0"/>
              <a:t>Hiring too quickly – don’t rush just to fill the position, utilise multiple interviews (phone, face to face) to ensure you hire the right candidate</a:t>
            </a:r>
          </a:p>
          <a:p>
            <a:endParaRPr lang="en-GB" dirty="0"/>
          </a:p>
          <a:p>
            <a:r>
              <a:rPr lang="en-GB" dirty="0"/>
              <a:t>Misplaced focus – does the candidate compliment your company culture? If a candidate will not fit in your work environment, then their skills/experience/qualifications mean nothing!</a:t>
            </a:r>
          </a:p>
          <a:p>
            <a:endParaRPr lang="en-GB" dirty="0"/>
          </a:p>
          <a:p>
            <a:r>
              <a:rPr lang="en-GB" dirty="0"/>
              <a:t>Do not underestimate communication skills, adaptability, teamwork, problem solving – these skills are equally important.</a:t>
            </a:r>
          </a:p>
          <a:p>
            <a:endParaRPr lang="en-GB" dirty="0"/>
          </a:p>
          <a:p>
            <a:r>
              <a:rPr lang="en-GB" dirty="0"/>
              <a:t>Bad recruitment experience – keep candidates informed and updated, be professional (they are assessing you at the same time as you assess them). Provide thoughtful feedback</a:t>
            </a:r>
          </a:p>
        </p:txBody>
      </p:sp>
      <p:sp>
        <p:nvSpPr>
          <p:cNvPr id="4" name="Slide Number Placeholder 3">
            <a:extLst>
              <a:ext uri="{FF2B5EF4-FFF2-40B4-BE49-F238E27FC236}">
                <a16:creationId xmlns:a16="http://schemas.microsoft.com/office/drawing/2014/main" id="{A48CF1B8-B5BC-E383-3A0F-34D45A7D3D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24915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0B76A-E7F3-1401-7918-7FA0B30F6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545E14-1049-94A3-A33A-F25806794D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8D8641-654C-15F8-01AC-1C4FFA38B479}"/>
              </a:ext>
            </a:extLst>
          </p:cNvPr>
          <p:cNvSpPr>
            <a:spLocks noGrp="1"/>
          </p:cNvSpPr>
          <p:nvPr>
            <p:ph type="body" idx="1"/>
          </p:nvPr>
        </p:nvSpPr>
        <p:spPr/>
        <p:txBody>
          <a:bodyPr/>
          <a:lstStyle/>
          <a:p>
            <a:r>
              <a:rPr lang="en-GB" dirty="0"/>
              <a:t>Talent acquisition is not just filling an obvious gap in your team. It involves deeper planning to ensure that the new team member will compliment your long-term goals. For example, you may hire based on future progression potential, or you may hire without experience so you can mould and develop in line with your brand standards, or you may identify a candidate with transferrable skills that you can utilise across your company rather than in just one area.</a:t>
            </a:r>
          </a:p>
          <a:p>
            <a:endParaRPr lang="en-GB" dirty="0"/>
          </a:p>
          <a:p>
            <a:r>
              <a:rPr lang="en-GB" dirty="0"/>
              <a:t>Acquisition is the first step towards long term team development to drive profits, increase market presence and ensure business sustainability.</a:t>
            </a:r>
          </a:p>
          <a:p>
            <a:endParaRPr lang="en-GB" dirty="0"/>
          </a:p>
        </p:txBody>
      </p:sp>
      <p:sp>
        <p:nvSpPr>
          <p:cNvPr id="4" name="Slide Number Placeholder 3">
            <a:extLst>
              <a:ext uri="{FF2B5EF4-FFF2-40B4-BE49-F238E27FC236}">
                <a16:creationId xmlns:a16="http://schemas.microsoft.com/office/drawing/2014/main" id="{55236F40-6F00-230D-DBB4-A4B7C3588FC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88727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FA22BA-3C73-2FF9-CF81-589857FE05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924468-FD94-A5C3-3770-233F74DC96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41DF27-3A83-BEDF-CB16-0CA531FC169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Differences between talent acquisition and recruitment. Pick out one or two to highlight.</a:t>
            </a:r>
          </a:p>
          <a:p>
            <a:endParaRPr lang="en-GB" dirty="0"/>
          </a:p>
        </p:txBody>
      </p:sp>
      <p:sp>
        <p:nvSpPr>
          <p:cNvPr id="4" name="Slide Number Placeholder 3">
            <a:extLst>
              <a:ext uri="{FF2B5EF4-FFF2-40B4-BE49-F238E27FC236}">
                <a16:creationId xmlns:a16="http://schemas.microsoft.com/office/drawing/2014/main" id="{F08247F1-8ABE-7095-4127-6DAA71DB13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84315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9A70-6332-8CFE-C551-82449C6ED5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DB6D0-6017-33AA-BE57-A593A83E9A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78DB0A-2483-5EDD-D4B0-B79262CCD662}"/>
              </a:ext>
            </a:extLst>
          </p:cNvPr>
          <p:cNvSpPr>
            <a:spLocks noGrp="1"/>
          </p:cNvSpPr>
          <p:nvPr>
            <p:ph type="body" idx="1"/>
          </p:nvPr>
        </p:nvSpPr>
        <p:spPr/>
        <p:txBody>
          <a:bodyPr/>
          <a:lstStyle/>
          <a:p>
            <a:r>
              <a:rPr lang="en-GB" dirty="0"/>
              <a:t>Brand – build your brand for a positive overall company reputation that will attract the talent you want and need for your business. Use social media, company culture, employee feedback.</a:t>
            </a:r>
          </a:p>
          <a:p>
            <a:endParaRPr lang="en-GB" dirty="0"/>
          </a:p>
          <a:p>
            <a:r>
              <a:rPr lang="en-GB" dirty="0"/>
              <a:t>Planning – assess future needs in line with your growth targets and industry trends and predictions. Hire in line with business objectives.</a:t>
            </a:r>
          </a:p>
          <a:p>
            <a:endParaRPr lang="en-GB" dirty="0"/>
          </a:p>
          <a:p>
            <a:r>
              <a:rPr lang="en-GB" dirty="0"/>
              <a:t>Presence – use available sources for talent – online job boards, LinkedIn, career pages to broaden your reach. Let candidates know you are there!</a:t>
            </a:r>
          </a:p>
          <a:p>
            <a:endParaRPr lang="en-GB" dirty="0"/>
          </a:p>
          <a:p>
            <a:r>
              <a:rPr lang="en-GB" dirty="0"/>
              <a:t>Experience – make it straightforward for candidates, ensure your advertisements are accessible and engaging, be timely with communication and feedback to heighten the chance of retention.</a:t>
            </a:r>
          </a:p>
          <a:p>
            <a:endParaRPr lang="en-GB" dirty="0"/>
          </a:p>
        </p:txBody>
      </p:sp>
      <p:sp>
        <p:nvSpPr>
          <p:cNvPr id="4" name="Slide Number Placeholder 3">
            <a:extLst>
              <a:ext uri="{FF2B5EF4-FFF2-40B4-BE49-F238E27FC236}">
                <a16:creationId xmlns:a16="http://schemas.microsoft.com/office/drawing/2014/main" id="{665F9017-B94C-820A-79B8-8E7A552B7B2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176264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F774F-BF2D-84F6-1E20-B7AEEFDEF2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D31F9D-3A5D-AE41-B8B6-B454F56F1C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8A11B5-5A9C-7852-38A5-53C62C42C021}"/>
              </a:ext>
            </a:extLst>
          </p:cNvPr>
          <p:cNvSpPr>
            <a:spLocks noGrp="1"/>
          </p:cNvSpPr>
          <p:nvPr>
            <p:ph type="body" idx="1"/>
          </p:nvPr>
        </p:nvSpPr>
        <p:spPr/>
        <p:txBody>
          <a:bodyPr/>
          <a:lstStyle/>
          <a:p>
            <a:endParaRPr lang="en-GB" dirty="0"/>
          </a:p>
          <a:p>
            <a:r>
              <a:rPr lang="en-GB" dirty="0"/>
              <a:t>Analytics – track hiring trends, improve decision-making and overall processes. Make use of metrics such as cost per hire, time per hire and rates of retention and/or development/promotion.</a:t>
            </a:r>
          </a:p>
          <a:p>
            <a:endParaRPr lang="en-GB" dirty="0"/>
          </a:p>
          <a:p>
            <a:r>
              <a:rPr lang="en-GB" dirty="0"/>
              <a:t>Unbiased – be diverse, structure interviews for consistency, screen resumes according to criteria, promote a working environment that champions difference and varying perspectives.</a:t>
            </a:r>
          </a:p>
          <a:p>
            <a:endParaRPr lang="en-GB" dirty="0"/>
          </a:p>
          <a:p>
            <a:r>
              <a:rPr lang="en-GB" dirty="0"/>
              <a:t>Talent pipeline – stay connected with past applicants and industry contacts – they may be suitable or helpful in the future! Maintain these relationships. Consider creating development programs to expand candidate capabilities.</a:t>
            </a:r>
          </a:p>
          <a:p>
            <a:endParaRPr lang="en-GB" dirty="0"/>
          </a:p>
          <a:p>
            <a:r>
              <a:rPr lang="en-GB" dirty="0"/>
              <a:t>Technology – implement systems to track applicants to help with the process, consider AI capabilities for screening resumes or chatbots to provide instant responses – this can save time but there is also the risk of a lack of personal connection so be wary! Consider initial interviews on a virtual platform to access a wider pool of talent.</a:t>
            </a:r>
          </a:p>
          <a:p>
            <a:endParaRPr lang="en-GB" dirty="0"/>
          </a:p>
        </p:txBody>
      </p:sp>
      <p:sp>
        <p:nvSpPr>
          <p:cNvPr id="4" name="Slide Number Placeholder 3">
            <a:extLst>
              <a:ext uri="{FF2B5EF4-FFF2-40B4-BE49-F238E27FC236}">
                <a16:creationId xmlns:a16="http://schemas.microsoft.com/office/drawing/2014/main" id="{8D12BAE9-8255-057E-E66A-A70381B20A0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140044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958660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F9235-10BB-2C0D-F533-1C413C351C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8CDE0-9513-A1A8-B555-8A81970B0B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A8D76-323F-5E48-15FC-630A5713CA3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65F749-CE64-1C00-5F7E-6C38F8E23A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7856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371324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70351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3/2/2026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21950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63006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2044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0168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4825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1584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7648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639383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3/2/2026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172862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3/2/2026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9126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58740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80315774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276299815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rawpixel.com/search/money%20assist"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openclipart.org/detail/175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openclipart.org/detail/175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fermentationwineblog.com/2014/12/top-5-predictions-wine-2015/"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fermentationwineblog.com/2014/12/top-5-predictions-wine-2015/"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courses.lumenlearning.com/suny-wmopen-introbusiness/chapter/putting-it-together-15/" TargetMode="Externa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video" Target="https://www.youtube.com/embed/NIkxJM-Y2pE?feature=oembed" TargetMode="External"/><Relationship Id="rId4" Type="http://schemas.openxmlformats.org/officeDocument/2006/relationships/image" Target="../media/image14.jpeg"/></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www.rawpixel.com/search/money%20assis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hyperlink" Target="https://pixabay.com/en/recruitment-search-people-job-2698439/"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4.xml"/><Relationship Id="rId1" Type="http://schemas.openxmlformats.org/officeDocument/2006/relationships/video" Target="https://www.youtube.com/embed/TulFqmYqEJc?feature=oembed" TargetMode="External"/><Relationship Id="rId4" Type="http://schemas.openxmlformats.org/officeDocument/2006/relationships/image" Target="../media/image21.jpeg"/></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hyperlink" Target="https://kotoba.wiki/t/talk/1935" TargetMode="External"/><Relationship Id="rId5" Type="http://schemas.openxmlformats.org/officeDocument/2006/relationships/image" Target="../media/image22.jpg"/><Relationship Id="rId4" Type="http://schemas.openxmlformats.org/officeDocument/2006/relationships/hyperlink" Target="https://pixabay.com/en/recruitment-search-people-job-2698439/"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6.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7.xml"/><Relationship Id="rId1" Type="http://schemas.openxmlformats.org/officeDocument/2006/relationships/slideLayout" Target="../slideLayouts/slideLayout4.xml"/><Relationship Id="rId4" Type="http://schemas.openxmlformats.org/officeDocument/2006/relationships/hyperlink" Target="https://researchleap.com/impact-recruitment-selection-strategy-employees-performance-study-three-selected-manufacturing-companies-nigeria/"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TulFqmYqEJc" TargetMode="External"/><Relationship Id="rId2" Type="http://schemas.openxmlformats.org/officeDocument/2006/relationships/notesSlide" Target="../notesSlides/notesSlide49.xml"/><Relationship Id="rId1" Type="http://schemas.openxmlformats.org/officeDocument/2006/relationships/slideLayout" Target="../slideLayouts/slideLayout4.xml"/><Relationship Id="rId4" Type="http://schemas.openxmlformats.org/officeDocument/2006/relationships/hyperlink" Target="https://www.youtube.com/watch?v=NIkxJM-Y2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871778"/>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Leading Restaurant Strategy</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[BMGM6001]</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3770226"/>
            <a:ext cx="7505371" cy="1938992"/>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5 – Budgeting &amp; Capital Management and Recruitment &amp; Onboarding Part 1</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870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224496" y="2209117"/>
            <a:ext cx="10090818"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Raleway" pitchFamily="2" charset="0"/>
              </a:rPr>
              <a:t>Introduction to budgeting and capital management</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Functional and master budgets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Recruitment Procedures</a:t>
            </a: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1D784-5841-5B42-EAFC-AF2C77D80F1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BA0135B-BCBF-5C40-E288-1CFC6357BEEE}"/>
              </a:ext>
            </a:extLst>
          </p:cNvPr>
          <p:cNvSpPr txBox="1"/>
          <p:nvPr/>
        </p:nvSpPr>
        <p:spPr>
          <a:xfrm>
            <a:off x="2945233" y="228709"/>
            <a:ext cx="6486071"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Recap of last week</a:t>
            </a:r>
          </a:p>
        </p:txBody>
      </p:sp>
      <p:sp>
        <p:nvSpPr>
          <p:cNvPr id="4" name="TextBox 3">
            <a:extLst>
              <a:ext uri="{FF2B5EF4-FFF2-40B4-BE49-F238E27FC236}">
                <a16:creationId xmlns:a16="http://schemas.microsoft.com/office/drawing/2014/main" id="{F2293982-C9E4-2F4B-0FC7-1452E509EA0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1487B87-B0D4-B776-8418-74219CB9F300}"/>
              </a:ext>
            </a:extLst>
          </p:cNvPr>
          <p:cNvSpPr txBox="1"/>
          <p:nvPr/>
        </p:nvSpPr>
        <p:spPr>
          <a:xfrm>
            <a:off x="7651053" y="3070891"/>
            <a:ext cx="4068721"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Raleway" pitchFamily="2" charset="0"/>
              </a:rPr>
              <a:t>Nearpod Workshop</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Top view of a wooden fork and spoon at the edge of a white notebook">
            <a:extLst>
              <a:ext uri="{FF2B5EF4-FFF2-40B4-BE49-F238E27FC236}">
                <a16:creationId xmlns:a16="http://schemas.microsoft.com/office/drawing/2014/main" id="{88E6144E-61DF-9730-7A0B-63F1D31CDA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450" y="1714499"/>
            <a:ext cx="5343613" cy="3810537"/>
          </a:xfrm>
          <a:prstGeom prst="rect">
            <a:avLst/>
          </a:prstGeom>
        </p:spPr>
      </p:pic>
    </p:spTree>
    <p:extLst>
      <p:ext uri="{BB962C8B-B14F-4D97-AF65-F5344CB8AC3E}">
        <p14:creationId xmlns:p14="http://schemas.microsoft.com/office/powerpoint/2010/main" val="3635856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D75B0-7BC5-B366-43DC-71FABD79EBB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787F56C-9CBB-D3B3-6FCB-6C42912FBCB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7" name="Picture 6" descr="A cork board with papers on it&#10;&#10;AI-generated content may be incorrect.">
            <a:extLst>
              <a:ext uri="{FF2B5EF4-FFF2-40B4-BE49-F238E27FC236}">
                <a16:creationId xmlns:a16="http://schemas.microsoft.com/office/drawing/2014/main" id="{55ADBDA4-08B2-4D70-AE0F-C6C23127B9D2}"/>
              </a:ext>
            </a:extLst>
          </p:cNvPr>
          <p:cNvPicPr>
            <a:picLocks noChangeAspect="1"/>
          </p:cNvPicPr>
          <p:nvPr/>
        </p:nvPicPr>
        <p:blipFill>
          <a:blip r:embed="rId2"/>
          <a:stretch>
            <a:fillRect/>
          </a:stretch>
        </p:blipFill>
        <p:spPr>
          <a:xfrm>
            <a:off x="0" y="0"/>
            <a:ext cx="12192000" cy="6039056"/>
          </a:xfrm>
          <a:prstGeom prst="rect">
            <a:avLst/>
          </a:prstGeom>
        </p:spPr>
      </p:pic>
    </p:spTree>
    <p:extLst>
      <p:ext uri="{BB962C8B-B14F-4D97-AF65-F5344CB8AC3E}">
        <p14:creationId xmlns:p14="http://schemas.microsoft.com/office/powerpoint/2010/main" val="514772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E212F-75F5-134C-1F89-54C7DD5C94E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DC4E7D-DDE8-CE5B-4D49-3A118249B2E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A cork board with white papers&#10;&#10;AI-generated content may be incorrect.">
            <a:extLst>
              <a:ext uri="{FF2B5EF4-FFF2-40B4-BE49-F238E27FC236}">
                <a16:creationId xmlns:a16="http://schemas.microsoft.com/office/drawing/2014/main" id="{B4CEC2CA-9F4F-82E3-E251-F525F5B3866B}"/>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4223731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03482-8D91-C0D6-679F-EF689F4F1D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7421F89-7323-6442-51A3-3B0FD03242A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screenshot of a computer screen&#10;&#10;AI-generated content may be incorrect.">
            <a:extLst>
              <a:ext uri="{FF2B5EF4-FFF2-40B4-BE49-F238E27FC236}">
                <a16:creationId xmlns:a16="http://schemas.microsoft.com/office/drawing/2014/main" id="{DE6214BE-DE01-3EFC-77EC-2248D849566F}"/>
              </a:ext>
            </a:extLst>
          </p:cNvPr>
          <p:cNvPicPr>
            <a:picLocks noChangeAspect="1"/>
          </p:cNvPicPr>
          <p:nvPr/>
        </p:nvPicPr>
        <p:blipFill>
          <a:blip r:embed="rId3"/>
          <a:stretch>
            <a:fillRect/>
          </a:stretch>
        </p:blipFill>
        <p:spPr>
          <a:xfrm>
            <a:off x="0" y="360608"/>
            <a:ext cx="12192000" cy="5267460"/>
          </a:xfrm>
          <a:prstGeom prst="rect">
            <a:avLst/>
          </a:prstGeom>
        </p:spPr>
      </p:pic>
    </p:spTree>
    <p:extLst>
      <p:ext uri="{BB962C8B-B14F-4D97-AF65-F5344CB8AC3E}">
        <p14:creationId xmlns:p14="http://schemas.microsoft.com/office/powerpoint/2010/main" val="323094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2490E-E44D-FA85-20EB-C114680A2B6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24BD4F5-AC97-CBF7-FD45-C84633CD30C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A screenshot of a computer screen&#10;&#10;AI-generated content may be incorrect.">
            <a:extLst>
              <a:ext uri="{FF2B5EF4-FFF2-40B4-BE49-F238E27FC236}">
                <a16:creationId xmlns:a16="http://schemas.microsoft.com/office/drawing/2014/main" id="{069E9971-2885-7D26-6401-3B7801CFF1D4}"/>
              </a:ext>
            </a:extLst>
          </p:cNvPr>
          <p:cNvPicPr>
            <a:picLocks noChangeAspect="1"/>
          </p:cNvPicPr>
          <p:nvPr/>
        </p:nvPicPr>
        <p:blipFill>
          <a:blip r:embed="rId3"/>
          <a:stretch>
            <a:fillRect/>
          </a:stretch>
        </p:blipFill>
        <p:spPr>
          <a:xfrm>
            <a:off x="0" y="592430"/>
            <a:ext cx="12192000" cy="4945486"/>
          </a:xfrm>
          <a:prstGeom prst="rect">
            <a:avLst/>
          </a:prstGeom>
        </p:spPr>
      </p:pic>
    </p:spTree>
    <p:extLst>
      <p:ext uri="{BB962C8B-B14F-4D97-AF65-F5344CB8AC3E}">
        <p14:creationId xmlns:p14="http://schemas.microsoft.com/office/powerpoint/2010/main" val="297019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6029D-0C10-6D0D-F62C-5FCF7C9871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BA7DFAD-04AA-D4F1-70D8-ED346E89ADC2}"/>
              </a:ext>
            </a:extLst>
          </p:cNvPr>
          <p:cNvSpPr txBox="1"/>
          <p:nvPr/>
        </p:nvSpPr>
        <p:spPr>
          <a:xfrm>
            <a:off x="706035" y="1870563"/>
            <a:ext cx="4675319"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Budgeting &amp; Capital Management</a:t>
            </a:r>
          </a:p>
        </p:txBody>
      </p:sp>
      <p:sp>
        <p:nvSpPr>
          <p:cNvPr id="4" name="TextBox 3">
            <a:extLst>
              <a:ext uri="{FF2B5EF4-FFF2-40B4-BE49-F238E27FC236}">
                <a16:creationId xmlns:a16="http://schemas.microsoft.com/office/drawing/2014/main" id="{8CFA7FCE-D3A8-520F-799F-27FAF58E371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A group of people holding coins and money&#10;&#10;AI-generated content may be incorrect.">
            <a:extLst>
              <a:ext uri="{FF2B5EF4-FFF2-40B4-BE49-F238E27FC236}">
                <a16:creationId xmlns:a16="http://schemas.microsoft.com/office/drawing/2014/main" id="{29119A21-BBB7-F320-1895-421789F58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33518" y="1081825"/>
            <a:ext cx="5652447" cy="3963779"/>
          </a:xfrm>
          <a:prstGeom prst="rect">
            <a:avLst/>
          </a:prstGeom>
        </p:spPr>
      </p:pic>
    </p:spTree>
    <p:extLst>
      <p:ext uri="{BB962C8B-B14F-4D97-AF65-F5344CB8AC3E}">
        <p14:creationId xmlns:p14="http://schemas.microsoft.com/office/powerpoint/2010/main" val="1293840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A120A-6BC7-76BE-F436-DE45459EDE2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28C4EF1-F851-E9E2-B94E-1338315526BA}"/>
              </a:ext>
            </a:extLst>
          </p:cNvPr>
          <p:cNvSpPr txBox="1"/>
          <p:nvPr/>
        </p:nvSpPr>
        <p:spPr>
          <a:xfrm>
            <a:off x="1840170" y="175701"/>
            <a:ext cx="8756437"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Budgeting/Capital Management Overview</a:t>
            </a:r>
          </a:p>
        </p:txBody>
      </p:sp>
      <p:sp>
        <p:nvSpPr>
          <p:cNvPr id="4" name="TextBox 3">
            <a:extLst>
              <a:ext uri="{FF2B5EF4-FFF2-40B4-BE49-F238E27FC236}">
                <a16:creationId xmlns:a16="http://schemas.microsoft.com/office/drawing/2014/main" id="{D3453389-7924-90DF-B7A1-E9BDE22E944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09F4A0D-555B-035D-595B-598FB480D24F}"/>
              </a:ext>
            </a:extLst>
          </p:cNvPr>
          <p:cNvSpPr txBox="1"/>
          <p:nvPr/>
        </p:nvSpPr>
        <p:spPr>
          <a:xfrm>
            <a:off x="351345" y="2248079"/>
            <a:ext cx="5439855"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Raleway" pitchFamily="2" charset="0"/>
              </a:rPr>
              <a:t>Vital for financial planning and monitoring.</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The process of allocating financial resources to achieve strategic objectives whilst maintaining financial stability.</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Person doing calculations illustration">
            <a:extLst>
              <a:ext uri="{FF2B5EF4-FFF2-40B4-BE49-F238E27FC236}">
                <a16:creationId xmlns:a16="http://schemas.microsoft.com/office/drawing/2014/main" id="{C455B4ED-9033-B93C-6498-3F7208F620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5755" y="1930027"/>
            <a:ext cx="3528393" cy="3953815"/>
          </a:xfrm>
          <a:prstGeom prst="rect">
            <a:avLst/>
          </a:prstGeom>
        </p:spPr>
      </p:pic>
    </p:spTree>
    <p:extLst>
      <p:ext uri="{BB962C8B-B14F-4D97-AF65-F5344CB8AC3E}">
        <p14:creationId xmlns:p14="http://schemas.microsoft.com/office/powerpoint/2010/main" val="659796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B1E6F-C83A-986D-9A49-EC3D3410E98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5834501-2817-6890-28A3-E6A6B39FD647}"/>
              </a:ext>
            </a:extLst>
          </p:cNvPr>
          <p:cNvSpPr txBox="1"/>
          <p:nvPr/>
        </p:nvSpPr>
        <p:spPr>
          <a:xfrm>
            <a:off x="1827291" y="536310"/>
            <a:ext cx="8756437"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Definition</a:t>
            </a:r>
          </a:p>
        </p:txBody>
      </p:sp>
      <p:sp>
        <p:nvSpPr>
          <p:cNvPr id="4" name="TextBox 3">
            <a:extLst>
              <a:ext uri="{FF2B5EF4-FFF2-40B4-BE49-F238E27FC236}">
                <a16:creationId xmlns:a16="http://schemas.microsoft.com/office/drawing/2014/main" id="{3FA43255-1EF9-D237-748B-34F9F2C5FCC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285C8F4-BD03-3EFF-DC9A-49B37F64CCB9}"/>
              </a:ext>
            </a:extLst>
          </p:cNvPr>
          <p:cNvSpPr txBox="1"/>
          <p:nvPr/>
        </p:nvSpPr>
        <p:spPr>
          <a:xfrm>
            <a:off x="377103" y="1659285"/>
            <a:ext cx="5439855" cy="4832092"/>
          </a:xfrm>
          <a:prstGeom prst="rect">
            <a:avLst/>
          </a:prstGeom>
          <a:noFill/>
        </p:spPr>
        <p:txBody>
          <a:bodyPr wrap="square" rtlCol="0">
            <a:spAutoFit/>
          </a:bodyPr>
          <a:lstStyle/>
          <a:p>
            <a:r>
              <a:rPr lang="en-GB" sz="3600" dirty="0">
                <a:latin typeface="Raleway" pitchFamily="2" charset="0"/>
              </a:rPr>
              <a:t>A financial plan, covering a set period that demonstrates:</a:t>
            </a:r>
          </a:p>
          <a:p>
            <a:endParaRPr lang="en-GB" sz="3600" dirty="0">
              <a:latin typeface="Raleway" pitchFamily="2" charset="0"/>
            </a:endParaRPr>
          </a:p>
          <a:p>
            <a:pPr marL="285750" indent="-285750">
              <a:buFont typeface="Arial" panose="020B0604020202020204" pitchFamily="34" charset="0"/>
              <a:buChar char="•"/>
            </a:pPr>
            <a:r>
              <a:rPr lang="en-GB" sz="3600" dirty="0">
                <a:latin typeface="Raleway" pitchFamily="2" charset="0"/>
              </a:rPr>
              <a:t>Expected revenue</a:t>
            </a:r>
          </a:p>
          <a:p>
            <a:pPr marL="285750" indent="-285750">
              <a:buFont typeface="Arial" panose="020B0604020202020204" pitchFamily="34" charset="0"/>
              <a:buChar char="•"/>
            </a:pPr>
            <a:r>
              <a:rPr lang="en-GB" sz="3600" dirty="0">
                <a:latin typeface="Raleway" pitchFamily="2" charset="0"/>
              </a:rPr>
              <a:t>Forecasted expenses</a:t>
            </a:r>
          </a:p>
          <a:p>
            <a:pPr marL="285750" indent="-285750">
              <a:buFont typeface="Arial" panose="020B0604020202020204" pitchFamily="34" charset="0"/>
              <a:buChar char="•"/>
            </a:pPr>
            <a:r>
              <a:rPr lang="en-GB" sz="3600" dirty="0">
                <a:latin typeface="Raleway" pitchFamily="2" charset="0"/>
              </a:rPr>
              <a:t>Potential savings</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magnifying glass with a black background&#10;&#10;AI-generated content may be incorrect.">
            <a:extLst>
              <a:ext uri="{FF2B5EF4-FFF2-40B4-BE49-F238E27FC236}">
                <a16:creationId xmlns:a16="http://schemas.microsoft.com/office/drawing/2014/main" id="{EA5AC94E-0488-68BF-6F25-A4765A3E3B2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09410" y="1747347"/>
            <a:ext cx="3479299" cy="3479299"/>
          </a:xfrm>
          <a:prstGeom prst="rect">
            <a:avLst/>
          </a:prstGeom>
        </p:spPr>
      </p:pic>
    </p:spTree>
    <p:extLst>
      <p:ext uri="{BB962C8B-B14F-4D97-AF65-F5344CB8AC3E}">
        <p14:creationId xmlns:p14="http://schemas.microsoft.com/office/powerpoint/2010/main" val="3050544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19302-DABE-5396-9C77-F98E454589C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F450E91-A246-742B-D80C-71A9444EBA23}"/>
              </a:ext>
            </a:extLst>
          </p:cNvPr>
          <p:cNvSpPr txBox="1"/>
          <p:nvPr/>
        </p:nvSpPr>
        <p:spPr>
          <a:xfrm>
            <a:off x="1827291" y="103642"/>
            <a:ext cx="8756437"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Why is it important?</a:t>
            </a:r>
          </a:p>
        </p:txBody>
      </p:sp>
      <p:sp>
        <p:nvSpPr>
          <p:cNvPr id="4" name="TextBox 3">
            <a:extLst>
              <a:ext uri="{FF2B5EF4-FFF2-40B4-BE49-F238E27FC236}">
                <a16:creationId xmlns:a16="http://schemas.microsoft.com/office/drawing/2014/main" id="{3035B0AF-A58B-EA97-6C6C-2F64893BD6F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323FDCD-A16B-4CDE-B8D6-B5EC06CA8508}"/>
              </a:ext>
            </a:extLst>
          </p:cNvPr>
          <p:cNvSpPr txBox="1"/>
          <p:nvPr/>
        </p:nvSpPr>
        <p:spPr>
          <a:xfrm>
            <a:off x="261194" y="1631354"/>
            <a:ext cx="9990390" cy="4832092"/>
          </a:xfrm>
          <a:prstGeom prst="rect">
            <a:avLst/>
          </a:prstGeom>
          <a:noFill/>
        </p:spPr>
        <p:txBody>
          <a:bodyPr wrap="square" rtlCol="0">
            <a:spAutoFit/>
          </a:bodyPr>
          <a:lstStyle/>
          <a:p>
            <a:r>
              <a:rPr lang="en-GB" sz="3600" dirty="0">
                <a:latin typeface="Raleway" pitchFamily="2" charset="0"/>
              </a:rPr>
              <a:t>To manage resources so that:</a:t>
            </a:r>
          </a:p>
          <a:p>
            <a:endParaRPr lang="en-GB" sz="3600" dirty="0">
              <a:latin typeface="Raleway" pitchFamily="2" charset="0"/>
            </a:endParaRPr>
          </a:p>
          <a:p>
            <a:pPr marL="457200" indent="-457200">
              <a:buFont typeface="Arial" panose="020B0604020202020204" pitchFamily="34" charset="0"/>
              <a:buChar char="•"/>
            </a:pPr>
            <a:r>
              <a:rPr lang="en-GB" sz="3600" dirty="0">
                <a:latin typeface="Raleway" pitchFamily="2" charset="0"/>
              </a:rPr>
              <a:t>Spending does not exceed income</a:t>
            </a:r>
          </a:p>
          <a:p>
            <a:pPr marL="457200" indent="-457200">
              <a:buFont typeface="Arial" panose="020B0604020202020204" pitchFamily="34" charset="0"/>
              <a:buChar char="•"/>
            </a:pPr>
            <a:endParaRPr lang="en-GB" sz="3600" dirty="0">
              <a:latin typeface="Raleway" pitchFamily="2" charset="0"/>
            </a:endParaRPr>
          </a:p>
          <a:p>
            <a:pPr marL="457200" indent="-457200">
              <a:buFont typeface="Arial" panose="020B0604020202020204" pitchFamily="34" charset="0"/>
              <a:buChar char="•"/>
            </a:pPr>
            <a:r>
              <a:rPr lang="en-GB" sz="3600" dirty="0">
                <a:latin typeface="Raleway" pitchFamily="2" charset="0"/>
              </a:rPr>
              <a:t>Future goals are strategically prepared for</a:t>
            </a:r>
          </a:p>
          <a:p>
            <a:pPr marL="457200" indent="-457200">
              <a:buFont typeface="Arial" panose="020B0604020202020204" pitchFamily="34" charset="0"/>
              <a:buChar char="•"/>
            </a:pPr>
            <a:endParaRPr lang="en-GB" sz="3600" dirty="0">
              <a:latin typeface="Raleway" pitchFamily="2" charset="0"/>
            </a:endParaRPr>
          </a:p>
          <a:p>
            <a:pPr marL="457200" indent="-457200">
              <a:buFont typeface="Arial" panose="020B0604020202020204" pitchFamily="34" charset="0"/>
              <a:buChar char="•"/>
            </a:pPr>
            <a:r>
              <a:rPr lang="en-GB" sz="3600" dirty="0">
                <a:latin typeface="Raleway" pitchFamily="2" charset="0"/>
              </a:rPr>
              <a:t>Potential risks/uncertainties are mitigated</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magnifying glass with a black background&#10;&#10;AI-generated content may be incorrect.">
            <a:extLst>
              <a:ext uri="{FF2B5EF4-FFF2-40B4-BE49-F238E27FC236}">
                <a16:creationId xmlns:a16="http://schemas.microsoft.com/office/drawing/2014/main" id="{C22A123A-5A61-48EB-405E-DC28BD7EBC9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11934" y="1345919"/>
            <a:ext cx="3479299" cy="3479299"/>
          </a:xfrm>
          <a:prstGeom prst="rect">
            <a:avLst/>
          </a:prstGeom>
        </p:spPr>
      </p:pic>
    </p:spTree>
    <p:extLst>
      <p:ext uri="{BB962C8B-B14F-4D97-AF65-F5344CB8AC3E}">
        <p14:creationId xmlns:p14="http://schemas.microsoft.com/office/powerpoint/2010/main" val="93870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7DC46-25FE-A693-0C5F-32AAE23A96C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15F0CB4-5E92-C432-6643-27D1D0ADBE87}"/>
              </a:ext>
            </a:extLst>
          </p:cNvPr>
          <p:cNvSpPr txBox="1"/>
          <p:nvPr/>
        </p:nvSpPr>
        <p:spPr>
          <a:xfrm>
            <a:off x="261195" y="103642"/>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Forecasting income</a:t>
            </a:r>
          </a:p>
        </p:txBody>
      </p:sp>
      <p:sp>
        <p:nvSpPr>
          <p:cNvPr id="4" name="TextBox 3">
            <a:extLst>
              <a:ext uri="{FF2B5EF4-FFF2-40B4-BE49-F238E27FC236}">
                <a16:creationId xmlns:a16="http://schemas.microsoft.com/office/drawing/2014/main" id="{A8BC1FB7-E652-035A-BBB9-FDB7386FDD5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40A3433-2AD8-44D1-D7E3-CF7F7E2F5948}"/>
              </a:ext>
            </a:extLst>
          </p:cNvPr>
          <p:cNvSpPr txBox="1"/>
          <p:nvPr/>
        </p:nvSpPr>
        <p:spPr>
          <a:xfrm>
            <a:off x="261195" y="1244988"/>
            <a:ext cx="9990390" cy="5386090"/>
          </a:xfrm>
          <a:prstGeom prst="rect">
            <a:avLst/>
          </a:prstGeom>
          <a:noFill/>
        </p:spPr>
        <p:txBody>
          <a:bodyPr wrap="square" rtlCol="0">
            <a:spAutoFit/>
          </a:bodyPr>
          <a:lstStyle/>
          <a:p>
            <a:r>
              <a:rPr lang="en-GB" sz="3200" dirty="0">
                <a:latin typeface="Raleway" pitchFamily="2" charset="0"/>
              </a:rPr>
              <a:t>Review past data to identify trends.</a:t>
            </a:r>
          </a:p>
          <a:p>
            <a:r>
              <a:rPr lang="en-GB" sz="3200" dirty="0">
                <a:latin typeface="Raleway" pitchFamily="2" charset="0"/>
              </a:rPr>
              <a:t> </a:t>
            </a:r>
          </a:p>
          <a:p>
            <a:r>
              <a:rPr lang="en-GB" sz="3200" dirty="0">
                <a:latin typeface="Raleway" pitchFamily="2" charset="0"/>
              </a:rPr>
              <a:t>Seasonal differences (is it busier on weekends, or in the summer?)</a:t>
            </a:r>
          </a:p>
          <a:p>
            <a:endParaRPr lang="en-GB" sz="3200" dirty="0">
              <a:latin typeface="Raleway" pitchFamily="2" charset="0"/>
            </a:endParaRPr>
          </a:p>
          <a:p>
            <a:r>
              <a:rPr lang="en-GB" sz="3200" dirty="0">
                <a:latin typeface="Raleway" pitchFamily="2" charset="0"/>
              </a:rPr>
              <a:t>Different revenue streams – eat in, takeaway, delivery, bar, special events.</a:t>
            </a:r>
          </a:p>
          <a:p>
            <a:endParaRPr lang="en-GB" sz="3200" dirty="0">
              <a:latin typeface="Raleway" pitchFamily="2" charset="0"/>
            </a:endParaRPr>
          </a:p>
          <a:p>
            <a:r>
              <a:rPr lang="en-GB" sz="3200" dirty="0">
                <a:latin typeface="Raleway" pitchFamily="2" charset="0"/>
              </a:rPr>
              <a:t>How do these aspects contribute to total income?</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gold key with a black background&#10;&#10;AI-generated content may be incorrect.">
            <a:extLst>
              <a:ext uri="{FF2B5EF4-FFF2-40B4-BE49-F238E27FC236}">
                <a16:creationId xmlns:a16="http://schemas.microsoft.com/office/drawing/2014/main" id="{68C566C9-BFE3-0C77-7983-83EDC407B6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66727" y="3056191"/>
            <a:ext cx="2769990" cy="3168721"/>
          </a:xfrm>
          <a:prstGeom prst="rect">
            <a:avLst/>
          </a:prstGeom>
        </p:spPr>
      </p:pic>
    </p:spTree>
    <p:extLst>
      <p:ext uri="{BB962C8B-B14F-4D97-AF65-F5344CB8AC3E}">
        <p14:creationId xmlns:p14="http://schemas.microsoft.com/office/powerpoint/2010/main" val="1929286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69944-A98E-0444-689B-19AEABC583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CA4B60B-16F0-E5CA-E45E-1A36F6F700C3}"/>
              </a:ext>
            </a:extLst>
          </p:cNvPr>
          <p:cNvSpPr txBox="1"/>
          <p:nvPr/>
        </p:nvSpPr>
        <p:spPr>
          <a:xfrm>
            <a:off x="261195" y="103642"/>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Forecasting income</a:t>
            </a:r>
          </a:p>
        </p:txBody>
      </p:sp>
      <p:sp>
        <p:nvSpPr>
          <p:cNvPr id="4" name="TextBox 3">
            <a:extLst>
              <a:ext uri="{FF2B5EF4-FFF2-40B4-BE49-F238E27FC236}">
                <a16:creationId xmlns:a16="http://schemas.microsoft.com/office/drawing/2014/main" id="{70CEF6C1-4FD2-99C7-56EE-1299462E0A9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698543A-970E-BD01-D7FE-930615D65000}"/>
              </a:ext>
            </a:extLst>
          </p:cNvPr>
          <p:cNvSpPr txBox="1"/>
          <p:nvPr/>
        </p:nvSpPr>
        <p:spPr>
          <a:xfrm>
            <a:off x="261195" y="1823707"/>
            <a:ext cx="9990390" cy="4401205"/>
          </a:xfrm>
          <a:prstGeom prst="rect">
            <a:avLst/>
          </a:prstGeom>
          <a:noFill/>
        </p:spPr>
        <p:txBody>
          <a:bodyPr wrap="square" rtlCol="0">
            <a:spAutoFit/>
          </a:bodyPr>
          <a:lstStyle/>
          <a:p>
            <a:r>
              <a:rPr lang="en-GB" sz="3200" dirty="0">
                <a:latin typeface="Raleway" pitchFamily="2" charset="0"/>
              </a:rPr>
              <a:t>Menu item profit margins – what sells the most?</a:t>
            </a:r>
          </a:p>
          <a:p>
            <a:endParaRPr lang="en-GB" sz="3200" dirty="0">
              <a:latin typeface="Raleway" pitchFamily="2" charset="0"/>
            </a:endParaRPr>
          </a:p>
          <a:p>
            <a:r>
              <a:rPr lang="en-GB" sz="3200" dirty="0">
                <a:latin typeface="Raleway" pitchFamily="2" charset="0"/>
              </a:rPr>
              <a:t>Promotions – can you forecast sales?</a:t>
            </a:r>
          </a:p>
          <a:p>
            <a:endParaRPr lang="en-GB" sz="3200" dirty="0">
              <a:latin typeface="Raleway" pitchFamily="2" charset="0"/>
            </a:endParaRPr>
          </a:p>
          <a:p>
            <a:r>
              <a:rPr lang="en-GB" sz="3200" dirty="0">
                <a:latin typeface="Raleway" pitchFamily="2" charset="0"/>
              </a:rPr>
              <a:t>Track trends of footfall – lunch vs dinner</a:t>
            </a:r>
          </a:p>
          <a:p>
            <a:endParaRPr lang="en-GB" sz="3200" dirty="0">
              <a:latin typeface="Raleway" pitchFamily="2" charset="0"/>
            </a:endParaRPr>
          </a:p>
          <a:p>
            <a:r>
              <a:rPr lang="en-GB" sz="3200" dirty="0">
                <a:latin typeface="Raleway" pitchFamily="2" charset="0"/>
              </a:rPr>
              <a:t>Average spend per customer</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gold key with a black background&#10;&#10;AI-generated content may be incorrect.">
            <a:extLst>
              <a:ext uri="{FF2B5EF4-FFF2-40B4-BE49-F238E27FC236}">
                <a16:creationId xmlns:a16="http://schemas.microsoft.com/office/drawing/2014/main" id="{378D25DB-2C88-2E28-87F7-C3F7C900DAD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01783" y="2541036"/>
            <a:ext cx="2769990" cy="3168721"/>
          </a:xfrm>
          <a:prstGeom prst="rect">
            <a:avLst/>
          </a:prstGeom>
        </p:spPr>
      </p:pic>
    </p:spTree>
    <p:extLst>
      <p:ext uri="{BB962C8B-B14F-4D97-AF65-F5344CB8AC3E}">
        <p14:creationId xmlns:p14="http://schemas.microsoft.com/office/powerpoint/2010/main" val="2712588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351EC-EDA6-D3B3-C368-831433B7405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0460B5B-0BA3-FA15-AFBB-033E3DD16948}"/>
              </a:ext>
            </a:extLst>
          </p:cNvPr>
          <p:cNvSpPr txBox="1"/>
          <p:nvPr/>
        </p:nvSpPr>
        <p:spPr>
          <a:xfrm>
            <a:off x="261195" y="103642"/>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Forecasting income</a:t>
            </a:r>
          </a:p>
        </p:txBody>
      </p:sp>
      <p:sp>
        <p:nvSpPr>
          <p:cNvPr id="4" name="TextBox 3">
            <a:extLst>
              <a:ext uri="{FF2B5EF4-FFF2-40B4-BE49-F238E27FC236}">
                <a16:creationId xmlns:a16="http://schemas.microsoft.com/office/drawing/2014/main" id="{6BBC27DE-0FB1-4440-CA10-25C8CEDB4C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738007A-A00F-09C2-1C1A-6BC32C26D752}"/>
              </a:ext>
            </a:extLst>
          </p:cNvPr>
          <p:cNvSpPr txBox="1"/>
          <p:nvPr/>
        </p:nvSpPr>
        <p:spPr>
          <a:xfrm>
            <a:off x="261195" y="1823707"/>
            <a:ext cx="9990390" cy="4401205"/>
          </a:xfrm>
          <a:prstGeom prst="rect">
            <a:avLst/>
          </a:prstGeom>
          <a:noFill/>
        </p:spPr>
        <p:txBody>
          <a:bodyPr wrap="square" rtlCol="0">
            <a:spAutoFit/>
          </a:bodyPr>
          <a:lstStyle/>
          <a:p>
            <a:r>
              <a:rPr lang="en-GB" sz="3200" dirty="0">
                <a:latin typeface="Raleway" pitchFamily="2" charset="0"/>
              </a:rPr>
              <a:t>Market trends/competitors/economic factors such as inflation and disposable income</a:t>
            </a:r>
          </a:p>
          <a:p>
            <a:endParaRPr lang="en-GB" sz="3200" dirty="0">
              <a:latin typeface="Raleway" pitchFamily="2" charset="0"/>
            </a:endParaRPr>
          </a:p>
          <a:p>
            <a:r>
              <a:rPr lang="en-GB" sz="3200" dirty="0">
                <a:latin typeface="Raleway" pitchFamily="2" charset="0"/>
              </a:rPr>
              <a:t>Upcoming events (local and national) – graduation/valentines' day etc</a:t>
            </a:r>
          </a:p>
          <a:p>
            <a:endParaRPr lang="en-GB" sz="3200" dirty="0">
              <a:latin typeface="Raleway" pitchFamily="2" charset="0"/>
            </a:endParaRPr>
          </a:p>
          <a:p>
            <a:r>
              <a:rPr lang="en-GB" sz="3200" dirty="0">
                <a:latin typeface="Raleway" pitchFamily="2" charset="0"/>
              </a:rPr>
              <a:t>What staffing levels are required?</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gold key with a black background&#10;&#10;AI-generated content may be incorrect.">
            <a:extLst>
              <a:ext uri="{FF2B5EF4-FFF2-40B4-BE49-F238E27FC236}">
                <a16:creationId xmlns:a16="http://schemas.microsoft.com/office/drawing/2014/main" id="{EF0D10CE-422A-2032-706C-36C7FD7581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01783" y="2541036"/>
            <a:ext cx="2769990" cy="3168721"/>
          </a:xfrm>
          <a:prstGeom prst="rect">
            <a:avLst/>
          </a:prstGeom>
        </p:spPr>
      </p:pic>
    </p:spTree>
    <p:extLst>
      <p:ext uri="{BB962C8B-B14F-4D97-AF65-F5344CB8AC3E}">
        <p14:creationId xmlns:p14="http://schemas.microsoft.com/office/powerpoint/2010/main" val="1334726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E778A-CE1E-30EB-8A3E-3C40B579192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50F2860-CF9E-D157-CE47-48559E6FDC96}"/>
              </a:ext>
            </a:extLst>
          </p:cNvPr>
          <p:cNvSpPr txBox="1"/>
          <p:nvPr/>
        </p:nvSpPr>
        <p:spPr>
          <a:xfrm>
            <a:off x="261195" y="103642"/>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forecast income</a:t>
            </a:r>
          </a:p>
        </p:txBody>
      </p:sp>
      <p:sp>
        <p:nvSpPr>
          <p:cNvPr id="4" name="TextBox 3">
            <a:extLst>
              <a:ext uri="{FF2B5EF4-FFF2-40B4-BE49-F238E27FC236}">
                <a16:creationId xmlns:a16="http://schemas.microsoft.com/office/drawing/2014/main" id="{7B9822A8-2DA4-ED4B-44E9-DFF4B9B57F5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1519503-2B49-3D4C-34FE-DBC88547AE64}"/>
              </a:ext>
            </a:extLst>
          </p:cNvPr>
          <p:cNvSpPr txBox="1"/>
          <p:nvPr/>
        </p:nvSpPr>
        <p:spPr>
          <a:xfrm>
            <a:off x="86952" y="1262803"/>
            <a:ext cx="8766895" cy="5262979"/>
          </a:xfrm>
          <a:prstGeom prst="rect">
            <a:avLst/>
          </a:prstGeom>
          <a:noFill/>
        </p:spPr>
        <p:txBody>
          <a:bodyPr wrap="square" rtlCol="0">
            <a:spAutoFit/>
          </a:bodyPr>
          <a:lstStyle/>
          <a:p>
            <a:r>
              <a:rPr lang="en-GB" sz="2800" dirty="0">
                <a:latin typeface="Raleway" pitchFamily="2" charset="0"/>
              </a:rPr>
              <a:t>Establish a clear time frame to analyse</a:t>
            </a:r>
          </a:p>
          <a:p>
            <a:endParaRPr lang="en-GB" sz="2800" dirty="0">
              <a:latin typeface="Raleway" pitchFamily="2" charset="0"/>
            </a:endParaRPr>
          </a:p>
          <a:p>
            <a:r>
              <a:rPr lang="en-GB" sz="2800" dirty="0">
                <a:latin typeface="Raleway" pitchFamily="2" charset="0"/>
              </a:rPr>
              <a:t>Calculate average revenue per day per income stream</a:t>
            </a:r>
          </a:p>
          <a:p>
            <a:endParaRPr lang="en-GB" sz="2800" dirty="0">
              <a:latin typeface="Raleway" pitchFamily="2" charset="0"/>
            </a:endParaRPr>
          </a:p>
          <a:p>
            <a:r>
              <a:rPr lang="en-GB" sz="2800" dirty="0">
                <a:latin typeface="Raleway" pitchFamily="2" charset="0"/>
              </a:rPr>
              <a:t>Consider fluctuations – seasonality etc &amp; potential growth/decline</a:t>
            </a:r>
          </a:p>
          <a:p>
            <a:endParaRPr lang="en-GB" sz="2800" dirty="0">
              <a:latin typeface="Raleway" pitchFamily="2" charset="0"/>
            </a:endParaRPr>
          </a:p>
          <a:p>
            <a:r>
              <a:rPr lang="en-GB" sz="2800" dirty="0">
                <a:latin typeface="Raleway" pitchFamily="2" charset="0"/>
              </a:rPr>
              <a:t>Calculate in line with the average spend per customer &amp; compare to competitors for accuracy</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A person in a suit and tie holding a globe&#10;&#10;AI-generated content may be incorrect.">
            <a:extLst>
              <a:ext uri="{FF2B5EF4-FFF2-40B4-BE49-F238E27FC236}">
                <a16:creationId xmlns:a16="http://schemas.microsoft.com/office/drawing/2014/main" id="{4B462646-CB5F-4577-2DE1-F909C6B6C2E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96199" y="2198746"/>
            <a:ext cx="3195034" cy="2875530"/>
          </a:xfrm>
          <a:prstGeom prst="rect">
            <a:avLst/>
          </a:prstGeom>
        </p:spPr>
      </p:pic>
    </p:spTree>
    <p:extLst>
      <p:ext uri="{BB962C8B-B14F-4D97-AF65-F5344CB8AC3E}">
        <p14:creationId xmlns:p14="http://schemas.microsoft.com/office/powerpoint/2010/main" val="1565716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84B28-C742-CE7F-A945-D1B9C952AC6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E53BFDA-E1C0-0852-38C0-A6F844185259}"/>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Tools</a:t>
            </a: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 to forecast income</a:t>
            </a:r>
          </a:p>
        </p:txBody>
      </p:sp>
      <p:sp>
        <p:nvSpPr>
          <p:cNvPr id="4" name="TextBox 3">
            <a:extLst>
              <a:ext uri="{FF2B5EF4-FFF2-40B4-BE49-F238E27FC236}">
                <a16:creationId xmlns:a16="http://schemas.microsoft.com/office/drawing/2014/main" id="{219178C5-9FA4-2D86-9B14-0C6F2A0F914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D20792C-A8A3-D53A-3C9E-989FAAB53C9F}"/>
              </a:ext>
            </a:extLst>
          </p:cNvPr>
          <p:cNvSpPr txBox="1"/>
          <p:nvPr/>
        </p:nvSpPr>
        <p:spPr>
          <a:xfrm>
            <a:off x="499076" y="1966329"/>
            <a:ext cx="6481273" cy="3539430"/>
          </a:xfrm>
          <a:prstGeom prst="rect">
            <a:avLst/>
          </a:prstGeom>
          <a:noFill/>
        </p:spPr>
        <p:txBody>
          <a:bodyPr wrap="square" rtlCol="0">
            <a:spAutoFit/>
          </a:bodyPr>
          <a:lstStyle/>
          <a:p>
            <a:r>
              <a:rPr lang="en-GB" sz="2800" dirty="0">
                <a:latin typeface="Raleway" pitchFamily="2" charset="0"/>
              </a:rPr>
              <a:t>Point of sale (POS) systems</a:t>
            </a:r>
          </a:p>
          <a:p>
            <a:endParaRPr lang="en-GB" sz="2800" dirty="0">
              <a:latin typeface="Raleway" pitchFamily="2" charset="0"/>
            </a:endParaRPr>
          </a:p>
          <a:p>
            <a:r>
              <a:rPr lang="en-GB" sz="2800" dirty="0">
                <a:latin typeface="Raleway" pitchFamily="2" charset="0"/>
              </a:rPr>
              <a:t>Management software systems</a:t>
            </a:r>
          </a:p>
          <a:p>
            <a:endParaRPr lang="en-GB" sz="2800" dirty="0">
              <a:latin typeface="Raleway" pitchFamily="2" charset="0"/>
            </a:endParaRPr>
          </a:p>
          <a:p>
            <a:r>
              <a:rPr lang="en-GB" sz="2800" dirty="0">
                <a:latin typeface="Raleway" pitchFamily="2" charset="0"/>
              </a:rPr>
              <a:t>Past data reports of specific time periods or events</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A person in a suit and tie holding a globe&#10;&#10;AI-generated content may be incorrect.">
            <a:extLst>
              <a:ext uri="{FF2B5EF4-FFF2-40B4-BE49-F238E27FC236}">
                <a16:creationId xmlns:a16="http://schemas.microsoft.com/office/drawing/2014/main" id="{310EADB2-86E3-F46F-6C30-B504B6608C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3618" y="2108594"/>
            <a:ext cx="3195034" cy="2875530"/>
          </a:xfrm>
          <a:prstGeom prst="rect">
            <a:avLst/>
          </a:prstGeom>
        </p:spPr>
      </p:pic>
    </p:spTree>
    <p:extLst>
      <p:ext uri="{BB962C8B-B14F-4D97-AF65-F5344CB8AC3E}">
        <p14:creationId xmlns:p14="http://schemas.microsoft.com/office/powerpoint/2010/main" val="2391940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2814E-4A20-0BE0-000C-00B995BAA83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48E87D1-8BB9-1DA3-504D-B889B5728806}"/>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Expenses Calculations</a:t>
            </a:r>
          </a:p>
        </p:txBody>
      </p:sp>
      <p:sp>
        <p:nvSpPr>
          <p:cNvPr id="4" name="TextBox 3">
            <a:extLst>
              <a:ext uri="{FF2B5EF4-FFF2-40B4-BE49-F238E27FC236}">
                <a16:creationId xmlns:a16="http://schemas.microsoft.com/office/drawing/2014/main" id="{DAA2A41D-2439-1728-FC96-38108465630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2FE7B31-F4D4-6805-1BA9-579A6C94AC43}"/>
              </a:ext>
            </a:extLst>
          </p:cNvPr>
          <p:cNvSpPr txBox="1"/>
          <p:nvPr/>
        </p:nvSpPr>
        <p:spPr>
          <a:xfrm>
            <a:off x="499076" y="1721630"/>
            <a:ext cx="6481273" cy="4832092"/>
          </a:xfrm>
          <a:prstGeom prst="rect">
            <a:avLst/>
          </a:prstGeom>
          <a:noFill/>
        </p:spPr>
        <p:txBody>
          <a:bodyPr wrap="square" rtlCol="0">
            <a:spAutoFit/>
          </a:bodyPr>
          <a:lstStyle/>
          <a:p>
            <a:r>
              <a:rPr lang="en-GB" sz="2800" dirty="0">
                <a:latin typeface="Raleway" pitchFamily="2" charset="0"/>
              </a:rPr>
              <a:t>Is it a fixed cost or a variable cost?</a:t>
            </a:r>
          </a:p>
          <a:p>
            <a:endParaRPr lang="en-GB" sz="2800" dirty="0">
              <a:latin typeface="Raleway" pitchFamily="2" charset="0"/>
            </a:endParaRPr>
          </a:p>
          <a:p>
            <a:r>
              <a:rPr lang="en-GB" sz="2800" dirty="0">
                <a:latin typeface="Raleway" pitchFamily="2" charset="0"/>
              </a:rPr>
              <a:t>Fixed = expenses that are constant irrelevant of income such as rent and insurance.</a:t>
            </a:r>
          </a:p>
          <a:p>
            <a:endParaRPr lang="en-GB" sz="2800" dirty="0">
              <a:latin typeface="Raleway" pitchFamily="2" charset="0"/>
            </a:endParaRPr>
          </a:p>
          <a:p>
            <a:r>
              <a:rPr lang="en-GB" sz="2800" dirty="0">
                <a:latin typeface="Raleway" pitchFamily="2" charset="0"/>
              </a:rPr>
              <a:t>Variable = expenses that change based on sales such as amount spent on food &amp; labour.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38AFC936-DEBB-94EF-F067-C2DAC28656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3599867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8B180-C83D-008F-4A96-3AA892FC485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C6E9A84-EED7-6C84-E6F8-1FEA4F0B4ED1}"/>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Expenses Calculations</a:t>
            </a:r>
          </a:p>
        </p:txBody>
      </p:sp>
      <p:sp>
        <p:nvSpPr>
          <p:cNvPr id="4" name="TextBox 3">
            <a:extLst>
              <a:ext uri="{FF2B5EF4-FFF2-40B4-BE49-F238E27FC236}">
                <a16:creationId xmlns:a16="http://schemas.microsoft.com/office/drawing/2014/main" id="{6901CEE7-AEFB-3FD4-CDC3-499546C6A40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9004312-1F01-4313-50BA-207165F9EFA4}"/>
              </a:ext>
            </a:extLst>
          </p:cNvPr>
          <p:cNvSpPr txBox="1"/>
          <p:nvPr/>
        </p:nvSpPr>
        <p:spPr>
          <a:xfrm>
            <a:off x="474584" y="1948608"/>
            <a:ext cx="6481273" cy="3970318"/>
          </a:xfrm>
          <a:prstGeom prst="rect">
            <a:avLst/>
          </a:prstGeom>
          <a:noFill/>
        </p:spPr>
        <p:txBody>
          <a:bodyPr wrap="square" rtlCol="0">
            <a:spAutoFit/>
          </a:bodyPr>
          <a:lstStyle/>
          <a:p>
            <a:r>
              <a:rPr lang="en-GB" sz="2800" dirty="0">
                <a:latin typeface="Raleway" pitchFamily="2" charset="0"/>
              </a:rPr>
              <a:t>Consider costs that are semi variable – such as a salaried employee (fixed) who works overtime (variable).</a:t>
            </a:r>
          </a:p>
          <a:p>
            <a:endParaRPr lang="en-GB" sz="2800" dirty="0">
              <a:latin typeface="Raleway" pitchFamily="2" charset="0"/>
            </a:endParaRPr>
          </a:p>
          <a:p>
            <a:r>
              <a:rPr lang="en-GB" sz="2800" dirty="0">
                <a:latin typeface="Raleway" pitchFamily="2" charset="0"/>
              </a:rPr>
              <a:t>Consider periodic costing including repairs to equipment or seasonal décor.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BDE8202F-B382-7B3A-AF9F-5310DADE83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3663628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7D3D6-91D3-64DD-0255-3E2200CC2DB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36F860C-D014-FFAD-65DA-291C284A5FC6}"/>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calculate expenses</a:t>
            </a:r>
          </a:p>
        </p:txBody>
      </p:sp>
      <p:sp>
        <p:nvSpPr>
          <p:cNvPr id="4" name="TextBox 3">
            <a:extLst>
              <a:ext uri="{FF2B5EF4-FFF2-40B4-BE49-F238E27FC236}">
                <a16:creationId xmlns:a16="http://schemas.microsoft.com/office/drawing/2014/main" id="{234ED6BE-A642-66DA-D96B-A8AA4DC339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D0D461D-9703-C546-1BAF-85C35DC8E72B}"/>
              </a:ext>
            </a:extLst>
          </p:cNvPr>
          <p:cNvSpPr txBox="1"/>
          <p:nvPr/>
        </p:nvSpPr>
        <p:spPr>
          <a:xfrm>
            <a:off x="230981" y="1755783"/>
            <a:ext cx="6481273" cy="4647426"/>
          </a:xfrm>
          <a:prstGeom prst="rect">
            <a:avLst/>
          </a:prstGeom>
          <a:noFill/>
        </p:spPr>
        <p:txBody>
          <a:bodyPr wrap="square" rtlCol="0">
            <a:spAutoFit/>
          </a:bodyPr>
          <a:lstStyle/>
          <a:p>
            <a:r>
              <a:rPr lang="en-GB" sz="2400" dirty="0">
                <a:latin typeface="Raleway" pitchFamily="2" charset="0"/>
              </a:rPr>
              <a:t>Analyse historical data – use POS systems, past invoices and averages gained from utility bills</a:t>
            </a:r>
          </a:p>
          <a:p>
            <a:endParaRPr lang="en-GB" sz="2400" dirty="0">
              <a:latin typeface="Raleway" pitchFamily="2" charset="0"/>
            </a:endParaRPr>
          </a:p>
          <a:p>
            <a:r>
              <a:rPr lang="en-GB" sz="2400" dirty="0">
                <a:latin typeface="Raleway" pitchFamily="2" charset="0"/>
              </a:rPr>
              <a:t>Make sure expenses are split into specific categories – food/wages/rent</a:t>
            </a:r>
          </a:p>
          <a:p>
            <a:endParaRPr lang="en-GB" sz="2400" dirty="0">
              <a:latin typeface="Raleway" pitchFamily="2" charset="0"/>
            </a:endParaRPr>
          </a:p>
          <a:p>
            <a:r>
              <a:rPr lang="en-GB" sz="2400" dirty="0">
                <a:latin typeface="Raleway" pitchFamily="2" charset="0"/>
              </a:rPr>
              <a:t>Incorporate allowances for growth/decline</a:t>
            </a:r>
          </a:p>
          <a:p>
            <a:endParaRPr lang="en-GB" sz="2400" dirty="0">
              <a:latin typeface="Raleway" pitchFamily="2" charset="0"/>
            </a:endParaRPr>
          </a:p>
          <a:p>
            <a:r>
              <a:rPr lang="en-GB" sz="2400" dirty="0">
                <a:latin typeface="Raleway" pitchFamily="2" charset="0"/>
              </a:rPr>
              <a:t>Ensure a % is left over for emergencies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85CA5ADD-2966-253A-B8C8-FA54398323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54" y="2199817"/>
            <a:ext cx="5065553" cy="2983928"/>
          </a:xfrm>
          <a:prstGeom prst="rect">
            <a:avLst/>
          </a:prstGeom>
        </p:spPr>
      </p:pic>
    </p:spTree>
    <p:extLst>
      <p:ext uri="{BB962C8B-B14F-4D97-AF65-F5344CB8AC3E}">
        <p14:creationId xmlns:p14="http://schemas.microsoft.com/office/powerpoint/2010/main" val="2763246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92720-8F0A-4396-09B4-F1BD2BE46F9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E007581-9E62-2F63-F030-F064812FFC71}"/>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Savings</a:t>
            </a:r>
          </a:p>
        </p:txBody>
      </p:sp>
      <p:sp>
        <p:nvSpPr>
          <p:cNvPr id="4" name="TextBox 3">
            <a:extLst>
              <a:ext uri="{FF2B5EF4-FFF2-40B4-BE49-F238E27FC236}">
                <a16:creationId xmlns:a16="http://schemas.microsoft.com/office/drawing/2014/main" id="{465E941A-CE7C-D0EE-C459-A4FD1A88AEB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3E871AD-E55E-B47E-2C65-48C39D052CD1}"/>
              </a:ext>
            </a:extLst>
          </p:cNvPr>
          <p:cNvSpPr txBox="1"/>
          <p:nvPr/>
        </p:nvSpPr>
        <p:spPr>
          <a:xfrm>
            <a:off x="474584" y="1497848"/>
            <a:ext cx="6481273" cy="5262979"/>
          </a:xfrm>
          <a:prstGeom prst="rect">
            <a:avLst/>
          </a:prstGeom>
          <a:noFill/>
        </p:spPr>
        <p:txBody>
          <a:bodyPr wrap="square" rtlCol="0">
            <a:spAutoFit/>
          </a:bodyPr>
          <a:lstStyle/>
          <a:p>
            <a:r>
              <a:rPr lang="en-GB" sz="2800" dirty="0">
                <a:latin typeface="Raleway" pitchFamily="2" charset="0"/>
              </a:rPr>
              <a:t>Vital for financial security – set aside a % of revenue.</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Emergency fund</a:t>
            </a:r>
          </a:p>
          <a:p>
            <a:pPr marL="457200" indent="-457200">
              <a:buFont typeface="Arial" panose="020B0604020202020204" pitchFamily="34" charset="0"/>
              <a:buChar char="•"/>
            </a:pPr>
            <a:r>
              <a:rPr lang="en-GB" sz="2800" dirty="0">
                <a:latin typeface="Raleway" pitchFamily="2" charset="0"/>
              </a:rPr>
              <a:t>Seasonal fluctuations/slow periods</a:t>
            </a:r>
          </a:p>
          <a:p>
            <a:pPr marL="457200" indent="-457200">
              <a:buFont typeface="Arial" panose="020B0604020202020204" pitchFamily="34" charset="0"/>
              <a:buChar char="•"/>
            </a:pPr>
            <a:r>
              <a:rPr lang="en-GB" sz="2800" dirty="0">
                <a:latin typeface="Raleway" pitchFamily="2" charset="0"/>
              </a:rPr>
              <a:t>Operational fund – is there enough to purchase the day-to-day necessities next month?</a:t>
            </a:r>
          </a:p>
          <a:p>
            <a:pPr marL="457200" indent="-457200">
              <a:buFont typeface="Arial" panose="020B0604020202020204" pitchFamily="34" charset="0"/>
              <a:buChar char="•"/>
            </a:pPr>
            <a:r>
              <a:rPr lang="en-GB" sz="2800" dirty="0">
                <a:latin typeface="Raleway" pitchFamily="2" charset="0"/>
              </a:rPr>
              <a:t>Expansion fund – new location or marketing.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E7A68175-7FD0-2087-5E67-E301D02433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3351160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83188-CDB0-7FD0-BD6A-EA2ED34F894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0754D42-5DA4-6CA2-AC74-8F1860948C6C}"/>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Investments</a:t>
            </a:r>
          </a:p>
        </p:txBody>
      </p:sp>
      <p:sp>
        <p:nvSpPr>
          <p:cNvPr id="4" name="TextBox 3">
            <a:extLst>
              <a:ext uri="{FF2B5EF4-FFF2-40B4-BE49-F238E27FC236}">
                <a16:creationId xmlns:a16="http://schemas.microsoft.com/office/drawing/2014/main" id="{875E0AF9-CC4E-E13B-4ABB-89CEF96B9F8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061DBB7-9C10-538F-1CA7-8D2D31E02757}"/>
              </a:ext>
            </a:extLst>
          </p:cNvPr>
          <p:cNvSpPr txBox="1"/>
          <p:nvPr/>
        </p:nvSpPr>
        <p:spPr>
          <a:xfrm>
            <a:off x="474584" y="1497848"/>
            <a:ext cx="6481273" cy="5262979"/>
          </a:xfrm>
          <a:prstGeom prst="rect">
            <a:avLst/>
          </a:prstGeom>
          <a:noFill/>
        </p:spPr>
        <p:txBody>
          <a:bodyPr wrap="square" rtlCol="0">
            <a:spAutoFit/>
          </a:bodyPr>
          <a:lstStyle/>
          <a:p>
            <a:r>
              <a:rPr lang="en-GB" sz="2800" dirty="0">
                <a:latin typeface="Raleway" pitchFamily="2" charset="0"/>
              </a:rPr>
              <a:t>Designed to drive profits!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Equipment – new or upgraded</a:t>
            </a:r>
          </a:p>
          <a:p>
            <a:pPr marL="457200" indent="-457200">
              <a:buFont typeface="Arial" panose="020B0604020202020204" pitchFamily="34" charset="0"/>
              <a:buChar char="•"/>
            </a:pPr>
            <a:r>
              <a:rPr lang="en-GB" sz="2800" dirty="0">
                <a:latin typeface="Raleway" pitchFamily="2" charset="0"/>
              </a:rPr>
              <a:t>Training &amp; development</a:t>
            </a:r>
          </a:p>
          <a:p>
            <a:pPr marL="457200" indent="-457200">
              <a:buFont typeface="Arial" panose="020B0604020202020204" pitchFamily="34" charset="0"/>
              <a:buChar char="•"/>
            </a:pPr>
            <a:r>
              <a:rPr lang="en-GB" sz="2800" dirty="0">
                <a:latin typeface="Raleway" pitchFamily="2" charset="0"/>
              </a:rPr>
              <a:t>New or upgraded tech</a:t>
            </a:r>
          </a:p>
          <a:p>
            <a:pPr marL="457200" indent="-457200">
              <a:buFont typeface="Arial" panose="020B0604020202020204" pitchFamily="34" charset="0"/>
              <a:buChar char="•"/>
            </a:pPr>
            <a:r>
              <a:rPr lang="en-GB" sz="2800" dirty="0">
                <a:latin typeface="Raleway" pitchFamily="2" charset="0"/>
              </a:rPr>
              <a:t>Marketing &amp; advertising – social media or website</a:t>
            </a:r>
          </a:p>
          <a:p>
            <a:pPr marL="457200" indent="-457200">
              <a:buFont typeface="Arial" panose="020B0604020202020204" pitchFamily="34" charset="0"/>
              <a:buChar char="•"/>
            </a:pPr>
            <a:r>
              <a:rPr lang="en-GB" sz="2800" dirty="0">
                <a:latin typeface="Raleway" pitchFamily="2" charset="0"/>
              </a:rPr>
              <a:t>Additional revenue – new markets – e.g. a food truck</a:t>
            </a:r>
          </a:p>
          <a:p>
            <a:pPr marL="457200" indent="-457200">
              <a:buFont typeface="Arial" panose="020B0604020202020204" pitchFamily="34" charset="0"/>
              <a:buChar char="•"/>
            </a:pPr>
            <a:r>
              <a:rPr lang="en-GB" sz="2800" dirty="0">
                <a:latin typeface="Raleway" pitchFamily="2" charset="0"/>
              </a:rPr>
              <a:t>Additional locations? Expansion.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8B617609-1A98-3949-FF20-9135CE9804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3219234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3ACAF-202A-E8A9-21D6-15CC9CC2B4A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CE2E266-2362-7E6C-5B74-1DDD8D5932DF}"/>
              </a:ext>
            </a:extLst>
          </p:cNvPr>
          <p:cNvSpPr txBox="1"/>
          <p:nvPr/>
        </p:nvSpPr>
        <p:spPr>
          <a:xfrm>
            <a:off x="230981" y="186123"/>
            <a:ext cx="11730038"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calculate savings &amp; investments</a:t>
            </a:r>
          </a:p>
        </p:txBody>
      </p:sp>
      <p:sp>
        <p:nvSpPr>
          <p:cNvPr id="4" name="TextBox 3">
            <a:extLst>
              <a:ext uri="{FF2B5EF4-FFF2-40B4-BE49-F238E27FC236}">
                <a16:creationId xmlns:a16="http://schemas.microsoft.com/office/drawing/2014/main" id="{BF1D9E31-D761-9E7F-928C-0A8DB8401FC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8B58A15-BB1E-BAD8-55E0-BEE101350F9F}"/>
              </a:ext>
            </a:extLst>
          </p:cNvPr>
          <p:cNvSpPr txBox="1"/>
          <p:nvPr/>
        </p:nvSpPr>
        <p:spPr>
          <a:xfrm>
            <a:off x="230981" y="1897450"/>
            <a:ext cx="6481273" cy="4647426"/>
          </a:xfrm>
          <a:prstGeom prst="rect">
            <a:avLst/>
          </a:prstGeom>
          <a:noFill/>
        </p:spPr>
        <p:txBody>
          <a:bodyPr wrap="square" rtlCol="0">
            <a:spAutoFit/>
          </a:bodyPr>
          <a:lstStyle/>
          <a:p>
            <a:r>
              <a:rPr lang="en-GB" sz="2400" dirty="0">
                <a:latin typeface="Raleway" pitchFamily="2" charset="0"/>
              </a:rPr>
              <a:t>First ensure business is secure – do not save or invest unless you can cover current expenses!</a:t>
            </a:r>
          </a:p>
          <a:p>
            <a:endParaRPr lang="en-GB" sz="2400" dirty="0">
              <a:latin typeface="Raleway" pitchFamily="2" charset="0"/>
            </a:endParaRPr>
          </a:p>
          <a:p>
            <a:r>
              <a:rPr lang="en-GB" sz="2400" dirty="0">
                <a:latin typeface="Raleway" pitchFamily="2" charset="0"/>
              </a:rPr>
              <a:t>Allocate a % of revenue (usually 5-10%)</a:t>
            </a:r>
          </a:p>
          <a:p>
            <a:endParaRPr lang="en-GB" sz="2400" dirty="0">
              <a:latin typeface="Raleway" pitchFamily="2" charset="0"/>
            </a:endParaRPr>
          </a:p>
          <a:p>
            <a:r>
              <a:rPr lang="en-GB" sz="2400" dirty="0">
                <a:latin typeface="Raleway" pitchFamily="2" charset="0"/>
              </a:rPr>
              <a:t>Prioritise based on ROI</a:t>
            </a:r>
          </a:p>
          <a:p>
            <a:endParaRPr lang="en-GB" sz="2400" dirty="0">
              <a:latin typeface="Raleway" pitchFamily="2" charset="0"/>
            </a:endParaRPr>
          </a:p>
          <a:p>
            <a:r>
              <a:rPr lang="en-GB" sz="2400" dirty="0">
                <a:latin typeface="Raleway" pitchFamily="2" charset="0"/>
              </a:rPr>
              <a:t>Consider cash flow before committing to long-term investments.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EEF73A93-FC81-7E45-9E58-24ECC9FF1B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54" y="2470274"/>
            <a:ext cx="5065553" cy="2983928"/>
          </a:xfrm>
          <a:prstGeom prst="rect">
            <a:avLst/>
          </a:prstGeom>
        </p:spPr>
      </p:pic>
    </p:spTree>
    <p:extLst>
      <p:ext uri="{BB962C8B-B14F-4D97-AF65-F5344CB8AC3E}">
        <p14:creationId xmlns:p14="http://schemas.microsoft.com/office/powerpoint/2010/main" val="3550372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2EEDC-4D8A-45CB-A142-F652E31EBC7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5A4EF8E-D5CD-DDB7-6D7E-6E4DE6FE5F7A}"/>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Monitoring &amp; Adjusting</a:t>
            </a:r>
          </a:p>
        </p:txBody>
      </p:sp>
      <p:sp>
        <p:nvSpPr>
          <p:cNvPr id="4" name="TextBox 3">
            <a:extLst>
              <a:ext uri="{FF2B5EF4-FFF2-40B4-BE49-F238E27FC236}">
                <a16:creationId xmlns:a16="http://schemas.microsoft.com/office/drawing/2014/main" id="{BDFE0A1E-2237-E6A0-6A77-74AD26D9E56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AA598D2-B78F-F713-3F92-19AB5B9CA0AF}"/>
              </a:ext>
            </a:extLst>
          </p:cNvPr>
          <p:cNvSpPr txBox="1"/>
          <p:nvPr/>
        </p:nvSpPr>
        <p:spPr>
          <a:xfrm>
            <a:off x="474584" y="1497848"/>
            <a:ext cx="6481273" cy="5262979"/>
          </a:xfrm>
          <a:prstGeom prst="rect">
            <a:avLst/>
          </a:prstGeom>
          <a:noFill/>
        </p:spPr>
        <p:txBody>
          <a:bodyPr wrap="square" rtlCol="0">
            <a:spAutoFit/>
          </a:bodyPr>
          <a:lstStyle/>
          <a:p>
            <a:r>
              <a:rPr lang="en-GB" sz="2800" dirty="0">
                <a:latin typeface="Raleway" pitchFamily="2" charset="0"/>
              </a:rPr>
              <a:t>Is your budget effective? Can it adapt to changing conditions?</a:t>
            </a:r>
          </a:p>
          <a:p>
            <a:endParaRPr lang="en-GB" sz="2800" dirty="0">
              <a:latin typeface="Raleway" pitchFamily="2" charset="0"/>
            </a:endParaRPr>
          </a:p>
          <a:p>
            <a:r>
              <a:rPr lang="en-GB" sz="2800" dirty="0">
                <a:latin typeface="Raleway" pitchFamily="2" charset="0"/>
              </a:rPr>
              <a:t>Identify differences between real &amp; projected figures – make adjustments to avoid overspending.</a:t>
            </a:r>
          </a:p>
          <a:p>
            <a:endParaRPr lang="en-GB" sz="2800" dirty="0">
              <a:latin typeface="Raleway" pitchFamily="2" charset="0"/>
            </a:endParaRPr>
          </a:p>
          <a:p>
            <a:r>
              <a:rPr lang="en-GB" sz="2800" dirty="0">
                <a:latin typeface="Raleway" pitchFamily="2" charset="0"/>
              </a:rPr>
              <a:t>Respond to changes and challenges through an established contingency plan.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87967C4D-CFA1-FF8A-3B46-DD4C49D8A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358099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77C74-CF7C-9E01-9B44-6C944608A2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FA2A25E-7E98-E23E-4FB2-5BFE49587896}"/>
              </a:ext>
            </a:extLst>
          </p:cNvPr>
          <p:cNvSpPr txBox="1"/>
          <p:nvPr/>
        </p:nvSpPr>
        <p:spPr>
          <a:xfrm>
            <a:off x="230981" y="454791"/>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elements – Monitoring &amp; Adjusting</a:t>
            </a:r>
          </a:p>
        </p:txBody>
      </p:sp>
      <p:sp>
        <p:nvSpPr>
          <p:cNvPr id="4" name="TextBox 3">
            <a:extLst>
              <a:ext uri="{FF2B5EF4-FFF2-40B4-BE49-F238E27FC236}">
                <a16:creationId xmlns:a16="http://schemas.microsoft.com/office/drawing/2014/main" id="{E634D59A-2566-78C8-12A8-6572E380072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1322BB7-5A21-1B1A-AA1A-4868E14C05F3}"/>
              </a:ext>
            </a:extLst>
          </p:cNvPr>
          <p:cNvSpPr txBox="1"/>
          <p:nvPr/>
        </p:nvSpPr>
        <p:spPr>
          <a:xfrm>
            <a:off x="474584" y="2038760"/>
            <a:ext cx="6481273" cy="3970318"/>
          </a:xfrm>
          <a:prstGeom prst="rect">
            <a:avLst/>
          </a:prstGeom>
          <a:noFill/>
        </p:spPr>
        <p:txBody>
          <a:bodyPr wrap="square" rtlCol="0">
            <a:spAutoFit/>
          </a:bodyPr>
          <a:lstStyle/>
          <a:p>
            <a:r>
              <a:rPr lang="en-GB" sz="2800" dirty="0">
                <a:latin typeface="Raleway" pitchFamily="2" charset="0"/>
              </a:rPr>
              <a:t>Learn from past budget mistakes and/or insights gained to improve future budgets.</a:t>
            </a:r>
          </a:p>
          <a:p>
            <a:endParaRPr lang="en-GB" sz="2800" dirty="0">
              <a:latin typeface="Raleway" pitchFamily="2" charset="0"/>
            </a:endParaRPr>
          </a:p>
          <a:p>
            <a:r>
              <a:rPr lang="en-GB" sz="2800" dirty="0">
                <a:latin typeface="Raleway" pitchFamily="2" charset="0"/>
              </a:rPr>
              <a:t>Adapt to capitalise on unexpected opportunities – reallocate resources and funds where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gold key with a black background&#10;&#10;AI-generated content may be incorrect.">
            <a:extLst>
              <a:ext uri="{FF2B5EF4-FFF2-40B4-BE49-F238E27FC236}">
                <a16:creationId xmlns:a16="http://schemas.microsoft.com/office/drawing/2014/main" id="{C9E4181F-7068-2062-FB22-59CE52875D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76780" y="1948608"/>
            <a:ext cx="2769990" cy="3168721"/>
          </a:xfrm>
          <a:prstGeom prst="rect">
            <a:avLst/>
          </a:prstGeom>
        </p:spPr>
      </p:pic>
    </p:spTree>
    <p:extLst>
      <p:ext uri="{BB962C8B-B14F-4D97-AF65-F5344CB8AC3E}">
        <p14:creationId xmlns:p14="http://schemas.microsoft.com/office/powerpoint/2010/main" val="559692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D97C6-2B58-DA58-9A4D-20AADD1401B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5D75E6E-288E-EDF3-4DD7-6A58A197E803}"/>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monitor &amp; adjust successfully</a:t>
            </a:r>
          </a:p>
        </p:txBody>
      </p:sp>
      <p:sp>
        <p:nvSpPr>
          <p:cNvPr id="4" name="TextBox 3">
            <a:extLst>
              <a:ext uri="{FF2B5EF4-FFF2-40B4-BE49-F238E27FC236}">
                <a16:creationId xmlns:a16="http://schemas.microsoft.com/office/drawing/2014/main" id="{73EB0A5F-F62F-A9FD-F6A5-FA09EDCB8FD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39E8408-0265-7DA3-16B9-B3ADE272391A}"/>
              </a:ext>
            </a:extLst>
          </p:cNvPr>
          <p:cNvSpPr txBox="1"/>
          <p:nvPr/>
        </p:nvSpPr>
        <p:spPr>
          <a:xfrm>
            <a:off x="230981" y="1897450"/>
            <a:ext cx="6481273" cy="4278094"/>
          </a:xfrm>
          <a:prstGeom prst="rect">
            <a:avLst/>
          </a:prstGeom>
          <a:noFill/>
        </p:spPr>
        <p:txBody>
          <a:bodyPr wrap="square" rtlCol="0">
            <a:spAutoFit/>
          </a:bodyPr>
          <a:lstStyle/>
          <a:p>
            <a:r>
              <a:rPr lang="en-GB" sz="2400" dirty="0">
                <a:latin typeface="Raleway" pitchFamily="2" charset="0"/>
              </a:rPr>
              <a:t>Monitor constantly.</a:t>
            </a:r>
          </a:p>
          <a:p>
            <a:endParaRPr lang="en-GB" sz="2400" dirty="0">
              <a:latin typeface="Raleway" pitchFamily="2" charset="0"/>
            </a:endParaRPr>
          </a:p>
          <a:p>
            <a:r>
              <a:rPr lang="en-GB" sz="2400" dirty="0">
                <a:latin typeface="Raleway" pitchFamily="2" charset="0"/>
              </a:rPr>
              <a:t>Compare actual and projected results and highlight areas of concern. Rate based on importance to prioritise response.</a:t>
            </a:r>
          </a:p>
          <a:p>
            <a:endParaRPr lang="en-GB" sz="2400" dirty="0">
              <a:latin typeface="Raleway" pitchFamily="2" charset="0"/>
            </a:endParaRPr>
          </a:p>
          <a:p>
            <a:r>
              <a:rPr lang="en-GB" sz="2400" dirty="0">
                <a:latin typeface="Raleway" pitchFamily="2" charset="0"/>
              </a:rPr>
              <a:t>E.g. – food costs over budget – cut back on spending, reduce portions, monitor food waste. Monitor results of these changes.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13C9696E-266D-3DE2-610C-9DAB6BB53C8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54" y="2470274"/>
            <a:ext cx="5065553" cy="2983928"/>
          </a:xfrm>
          <a:prstGeom prst="rect">
            <a:avLst/>
          </a:prstGeom>
        </p:spPr>
      </p:pic>
    </p:spTree>
    <p:extLst>
      <p:ext uri="{BB962C8B-B14F-4D97-AF65-F5344CB8AC3E}">
        <p14:creationId xmlns:p14="http://schemas.microsoft.com/office/powerpoint/2010/main" val="1421462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26A9F-47A7-A824-17D3-E9FCB5A915B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422018-759E-E76B-A3F9-49DFDBA83937}"/>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monitor &amp; adjust successfully</a:t>
            </a:r>
          </a:p>
        </p:txBody>
      </p:sp>
      <p:sp>
        <p:nvSpPr>
          <p:cNvPr id="4" name="TextBox 3">
            <a:extLst>
              <a:ext uri="{FF2B5EF4-FFF2-40B4-BE49-F238E27FC236}">
                <a16:creationId xmlns:a16="http://schemas.microsoft.com/office/drawing/2014/main" id="{9BE1F215-02D6-55F7-0CF0-E8157E14062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AFC8924-C38B-184C-9E39-76AA0F116E7A}"/>
              </a:ext>
            </a:extLst>
          </p:cNvPr>
          <p:cNvSpPr txBox="1"/>
          <p:nvPr/>
        </p:nvSpPr>
        <p:spPr>
          <a:xfrm>
            <a:off x="230981" y="1897450"/>
            <a:ext cx="6481273" cy="4278094"/>
          </a:xfrm>
          <a:prstGeom prst="rect">
            <a:avLst/>
          </a:prstGeom>
          <a:noFill/>
        </p:spPr>
        <p:txBody>
          <a:bodyPr wrap="square" rtlCol="0">
            <a:spAutoFit/>
          </a:bodyPr>
          <a:lstStyle/>
          <a:p>
            <a:r>
              <a:rPr lang="en-GB" sz="2400" dirty="0">
                <a:latin typeface="Raleway" pitchFamily="2" charset="0"/>
              </a:rPr>
              <a:t>Communicate quickly and efficiently to ensure changes are undertaken.</a:t>
            </a:r>
          </a:p>
          <a:p>
            <a:endParaRPr lang="en-GB" sz="2400" dirty="0">
              <a:latin typeface="Raleway" pitchFamily="2" charset="0"/>
            </a:endParaRPr>
          </a:p>
          <a:p>
            <a:r>
              <a:rPr lang="en-GB" sz="2400" dirty="0">
                <a:latin typeface="Raleway" pitchFamily="2" charset="0"/>
              </a:rPr>
              <a:t>Track changes to determine whether to readjust.</a:t>
            </a:r>
          </a:p>
          <a:p>
            <a:endParaRPr lang="en-GB" sz="2400" dirty="0">
              <a:latin typeface="Raleway" pitchFamily="2" charset="0"/>
            </a:endParaRPr>
          </a:p>
          <a:p>
            <a:r>
              <a:rPr lang="en-GB" sz="2400" dirty="0">
                <a:latin typeface="Raleway" pitchFamily="2" charset="0"/>
              </a:rPr>
              <a:t>E.g. if you have reduced staffing levels, did this negatively impact service quality and therefore sales revenue?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E6622864-C199-FA83-915F-8D1EF7F3BB6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54" y="2470274"/>
            <a:ext cx="5065553" cy="2983928"/>
          </a:xfrm>
          <a:prstGeom prst="rect">
            <a:avLst/>
          </a:prstGeom>
        </p:spPr>
      </p:pic>
    </p:spTree>
    <p:extLst>
      <p:ext uri="{BB962C8B-B14F-4D97-AF65-F5344CB8AC3E}">
        <p14:creationId xmlns:p14="http://schemas.microsoft.com/office/powerpoint/2010/main" val="3957933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795D1-8B17-BC8E-4B14-B6FF9EEA56A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A47AA6-A380-032A-1D9F-C17340EBC915}"/>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Tools for monitoring &amp; adjusting</a:t>
            </a:r>
          </a:p>
        </p:txBody>
      </p:sp>
      <p:sp>
        <p:nvSpPr>
          <p:cNvPr id="4" name="TextBox 3">
            <a:extLst>
              <a:ext uri="{FF2B5EF4-FFF2-40B4-BE49-F238E27FC236}">
                <a16:creationId xmlns:a16="http://schemas.microsoft.com/office/drawing/2014/main" id="{2123CA88-7B39-EC87-EF51-46AEDECBA70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C2D0253-736F-FFB5-8532-99098A4083C4}"/>
              </a:ext>
            </a:extLst>
          </p:cNvPr>
          <p:cNvSpPr txBox="1"/>
          <p:nvPr/>
        </p:nvSpPr>
        <p:spPr>
          <a:xfrm>
            <a:off x="230981" y="1897450"/>
            <a:ext cx="6481273" cy="4647426"/>
          </a:xfrm>
          <a:prstGeom prst="rect">
            <a:avLst/>
          </a:prstGeom>
          <a:noFill/>
        </p:spPr>
        <p:txBody>
          <a:bodyPr wrap="square" rtlCol="0">
            <a:spAutoFit/>
          </a:bodyPr>
          <a:lstStyle/>
          <a:p>
            <a:r>
              <a:rPr lang="en-GB" sz="2400" dirty="0">
                <a:latin typeface="Raleway" pitchFamily="2" charset="0"/>
              </a:rPr>
              <a:t>Restaurant Management Software</a:t>
            </a:r>
          </a:p>
          <a:p>
            <a:endParaRPr lang="en-GB" sz="2400" dirty="0">
              <a:latin typeface="Raleway" pitchFamily="2" charset="0"/>
            </a:endParaRPr>
          </a:p>
          <a:p>
            <a:r>
              <a:rPr lang="en-GB" sz="2400" dirty="0">
                <a:latin typeface="Raleway" pitchFamily="2" charset="0"/>
              </a:rPr>
              <a:t>POS systems</a:t>
            </a:r>
          </a:p>
          <a:p>
            <a:endParaRPr lang="en-GB" sz="2400" dirty="0">
              <a:latin typeface="Raleway" pitchFamily="2" charset="0"/>
            </a:endParaRPr>
          </a:p>
          <a:p>
            <a:r>
              <a:rPr lang="en-GB" sz="2400" dirty="0">
                <a:latin typeface="Raleway" pitchFamily="2" charset="0"/>
              </a:rPr>
              <a:t>Spreadsheets</a:t>
            </a:r>
          </a:p>
          <a:p>
            <a:endParaRPr lang="en-GB" sz="2400" dirty="0">
              <a:latin typeface="Raleway" pitchFamily="2" charset="0"/>
            </a:endParaRPr>
          </a:p>
          <a:p>
            <a:r>
              <a:rPr lang="en-GB" sz="2400" dirty="0">
                <a:latin typeface="Raleway" pitchFamily="2" charset="0"/>
              </a:rPr>
              <a:t>Staff – they can monitor and share ideas/suggestions. Help them to understand the importance of their role in monitoring &amp; adjusting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CF3A6490-2401-9084-F9C0-0E9DBAE540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54" y="2470274"/>
            <a:ext cx="5065553" cy="2983928"/>
          </a:xfrm>
          <a:prstGeom prst="rect">
            <a:avLst/>
          </a:prstGeom>
        </p:spPr>
      </p:pic>
    </p:spTree>
    <p:extLst>
      <p:ext uri="{BB962C8B-B14F-4D97-AF65-F5344CB8AC3E}">
        <p14:creationId xmlns:p14="http://schemas.microsoft.com/office/powerpoint/2010/main" val="3720048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357A7-D810-7D1C-45D1-2FEAE8414BC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71B3CD7-5AB7-2DB5-C1CE-F83366E47E64}"/>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Calculations</a:t>
            </a:r>
            <a:r>
              <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 for monitoring &amp; adjusting</a:t>
            </a:r>
          </a:p>
        </p:txBody>
      </p:sp>
      <p:sp>
        <p:nvSpPr>
          <p:cNvPr id="4" name="TextBox 3">
            <a:extLst>
              <a:ext uri="{FF2B5EF4-FFF2-40B4-BE49-F238E27FC236}">
                <a16:creationId xmlns:a16="http://schemas.microsoft.com/office/drawing/2014/main" id="{BC861194-61F0-387E-F1D0-D37FB0725AE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5C55FE6-CF6C-A1D2-20A2-45E6C420768E}"/>
              </a:ext>
            </a:extLst>
          </p:cNvPr>
          <p:cNvSpPr txBox="1"/>
          <p:nvPr/>
        </p:nvSpPr>
        <p:spPr>
          <a:xfrm>
            <a:off x="230981" y="2561854"/>
            <a:ext cx="6481273" cy="2800767"/>
          </a:xfrm>
          <a:prstGeom prst="rect">
            <a:avLst/>
          </a:prstGeom>
          <a:noFill/>
        </p:spPr>
        <p:txBody>
          <a:bodyPr wrap="square" rtlCol="0">
            <a:spAutoFit/>
          </a:bodyPr>
          <a:lstStyle/>
          <a:p>
            <a:r>
              <a:rPr lang="en-GB" sz="2400" dirty="0">
                <a:latin typeface="Raleway" pitchFamily="2" charset="0"/>
              </a:rPr>
              <a:t>Net Present Value (NPV)</a:t>
            </a:r>
          </a:p>
          <a:p>
            <a:endParaRPr lang="en-GB" sz="2400" dirty="0">
              <a:latin typeface="Raleway" pitchFamily="2" charset="0"/>
            </a:endParaRPr>
          </a:p>
          <a:p>
            <a:r>
              <a:rPr lang="en-GB" sz="2400" dirty="0">
                <a:latin typeface="Raleway" pitchFamily="2" charset="0"/>
              </a:rPr>
              <a:t>Internal Rate of Return (IRR)</a:t>
            </a:r>
          </a:p>
          <a:p>
            <a:endParaRPr lang="en-GB" sz="2400" dirty="0">
              <a:latin typeface="Raleway" pitchFamily="2" charset="0"/>
            </a:endParaRPr>
          </a:p>
          <a:p>
            <a:r>
              <a:rPr lang="en-GB" sz="2400" dirty="0">
                <a:latin typeface="Raleway" pitchFamily="2" charset="0"/>
              </a:rPr>
              <a:t>Payback Period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calculator and pen on a paper&#10;&#10;AI-generated content may be incorrect.">
            <a:extLst>
              <a:ext uri="{FF2B5EF4-FFF2-40B4-BE49-F238E27FC236}">
                <a16:creationId xmlns:a16="http://schemas.microsoft.com/office/drawing/2014/main" id="{4679816B-8A2A-6731-9C62-1FA2DB6A76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9071" y="2174060"/>
            <a:ext cx="5065553" cy="2983928"/>
          </a:xfrm>
          <a:prstGeom prst="rect">
            <a:avLst/>
          </a:prstGeom>
        </p:spPr>
      </p:pic>
    </p:spTree>
    <p:extLst>
      <p:ext uri="{BB962C8B-B14F-4D97-AF65-F5344CB8AC3E}">
        <p14:creationId xmlns:p14="http://schemas.microsoft.com/office/powerpoint/2010/main" val="858172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4A7F0-C7CF-E8C8-EC77-6071B89204A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1F6443A-553C-5308-7AFD-77C26678574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2" title="The Importance of Using Budgets in Business">
            <a:hlinkClick r:id="" action="ppaction://media"/>
            <a:extLst>
              <a:ext uri="{FF2B5EF4-FFF2-40B4-BE49-F238E27FC236}">
                <a16:creationId xmlns:a16="http://schemas.microsoft.com/office/drawing/2014/main" id="{444E85FA-8FE4-D763-173F-876DDC8DD51B}"/>
              </a:ext>
            </a:extLst>
          </p:cNvPr>
          <p:cNvPicPr>
            <a:picLocks noRot="1" noChangeAspect="1"/>
          </p:cNvPicPr>
          <p:nvPr>
            <a:videoFile r:link="rId1"/>
          </p:nvPr>
        </p:nvPicPr>
        <p:blipFill>
          <a:blip r:embed="rId4"/>
          <a:stretch>
            <a:fillRect/>
          </a:stretch>
        </p:blipFill>
        <p:spPr>
          <a:xfrm>
            <a:off x="1659140" y="601526"/>
            <a:ext cx="8873719" cy="5013663"/>
          </a:xfrm>
          <a:prstGeom prst="rect">
            <a:avLst/>
          </a:prstGeom>
        </p:spPr>
      </p:pic>
    </p:spTree>
    <p:extLst>
      <p:ext uri="{BB962C8B-B14F-4D97-AF65-F5344CB8AC3E}">
        <p14:creationId xmlns:p14="http://schemas.microsoft.com/office/powerpoint/2010/main" val="350872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CE48D-3BCE-A951-29F6-C1A6C192C75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7A88B41-C8C3-DD59-C37A-F3C1443D778C}"/>
              </a:ext>
            </a:extLst>
          </p:cNvPr>
          <p:cNvSpPr txBox="1"/>
          <p:nvPr/>
        </p:nvSpPr>
        <p:spPr>
          <a:xfrm>
            <a:off x="706035" y="1870563"/>
            <a:ext cx="4675319"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Functional &amp; Master Budgets</a:t>
            </a:r>
          </a:p>
        </p:txBody>
      </p:sp>
      <p:sp>
        <p:nvSpPr>
          <p:cNvPr id="4" name="TextBox 3">
            <a:extLst>
              <a:ext uri="{FF2B5EF4-FFF2-40B4-BE49-F238E27FC236}">
                <a16:creationId xmlns:a16="http://schemas.microsoft.com/office/drawing/2014/main" id="{57D45788-1221-4F1C-DBF9-7EA0337E790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A group of people holding coins and money&#10;&#10;AI-generated content may be incorrect.">
            <a:extLst>
              <a:ext uri="{FF2B5EF4-FFF2-40B4-BE49-F238E27FC236}">
                <a16:creationId xmlns:a16="http://schemas.microsoft.com/office/drawing/2014/main" id="{BFCC5E4B-142B-6174-7F05-BE7571EA73D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33518" y="1081825"/>
            <a:ext cx="5652447" cy="3963779"/>
          </a:xfrm>
          <a:prstGeom prst="rect">
            <a:avLst/>
          </a:prstGeom>
        </p:spPr>
      </p:pic>
    </p:spTree>
    <p:extLst>
      <p:ext uri="{BB962C8B-B14F-4D97-AF65-F5344CB8AC3E}">
        <p14:creationId xmlns:p14="http://schemas.microsoft.com/office/powerpoint/2010/main" val="1712250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58687-FF1C-8502-51D5-A046826DBD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1467D9C-77F8-DEA4-BC5C-8AA4ACCFEF81}"/>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What is a functional budget?</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C1BC0A5E-1ED4-2794-6CED-C7F4F491AF9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0A3EBC4F-0670-AEED-C9A6-3CBC36D558C3}"/>
              </a:ext>
            </a:extLst>
          </p:cNvPr>
          <p:cNvSpPr txBox="1"/>
          <p:nvPr/>
        </p:nvSpPr>
        <p:spPr>
          <a:xfrm>
            <a:off x="230981" y="1700012"/>
            <a:ext cx="6481273" cy="4401205"/>
          </a:xfrm>
          <a:prstGeom prst="rect">
            <a:avLst/>
          </a:prstGeom>
          <a:noFill/>
        </p:spPr>
        <p:txBody>
          <a:bodyPr wrap="square" rtlCol="0">
            <a:spAutoFit/>
          </a:bodyPr>
          <a:lstStyle/>
          <a:p>
            <a:r>
              <a:rPr lang="en-GB" sz="2800" dirty="0">
                <a:latin typeface="Raleway" pitchFamily="2" charset="0"/>
              </a:rPr>
              <a:t>A specific budget for:</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A particular department</a:t>
            </a:r>
          </a:p>
          <a:p>
            <a:pPr marL="285750" indent="-285750">
              <a:buFont typeface="Arial" panose="020B0604020202020204" pitchFamily="34" charset="0"/>
              <a:buChar char="•"/>
            </a:pPr>
            <a:r>
              <a:rPr lang="en-GB" sz="2800" dirty="0">
                <a:latin typeface="Raleway" pitchFamily="2" charset="0"/>
              </a:rPr>
              <a:t>A particular function</a:t>
            </a:r>
          </a:p>
          <a:p>
            <a:pPr marL="285750" indent="-285750">
              <a:buFont typeface="Arial" panose="020B0604020202020204" pitchFamily="34" charset="0"/>
              <a:buChar char="•"/>
            </a:pPr>
            <a:endParaRPr lang="en-GB" sz="2800" dirty="0">
              <a:latin typeface="Raleway" pitchFamily="2" charset="0"/>
            </a:endParaRPr>
          </a:p>
          <a:p>
            <a:r>
              <a:rPr lang="en-GB" sz="2800" dirty="0">
                <a:latin typeface="Raleway" pitchFamily="2" charset="0"/>
              </a:rPr>
              <a:t>Very specific/accurate &amp; designed to achieve performance goals and allocate resources successfully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Jars of coins">
            <a:extLst>
              <a:ext uri="{FF2B5EF4-FFF2-40B4-BE49-F238E27FC236}">
                <a16:creationId xmlns:a16="http://schemas.microsoft.com/office/drawing/2014/main" id="{667161F4-E465-2A20-ADF8-6C9304028F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076" y="1816100"/>
            <a:ext cx="4838699" cy="3225800"/>
          </a:xfrm>
          <a:prstGeom prst="rect">
            <a:avLst/>
          </a:prstGeom>
        </p:spPr>
      </p:pic>
    </p:spTree>
    <p:extLst>
      <p:ext uri="{BB962C8B-B14F-4D97-AF65-F5344CB8AC3E}">
        <p14:creationId xmlns:p14="http://schemas.microsoft.com/office/powerpoint/2010/main" val="3820735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56468-48AC-A904-D364-9697336784F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5EB591F-FBD8-5A4A-B3D9-383821FF37F1}"/>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Functional budget types</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A22480B3-96CC-9746-0ABD-3B8E388927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ABE94AA-37F2-1DD3-F916-F7CF90062613}"/>
              </a:ext>
            </a:extLst>
          </p:cNvPr>
          <p:cNvSpPr txBox="1"/>
          <p:nvPr/>
        </p:nvSpPr>
        <p:spPr>
          <a:xfrm>
            <a:off x="230981" y="1700012"/>
            <a:ext cx="6481273" cy="4893647"/>
          </a:xfrm>
          <a:prstGeom prst="rect">
            <a:avLst/>
          </a:prstGeom>
          <a:noFill/>
        </p:spPr>
        <p:txBody>
          <a:bodyPr wrap="square" rtlCol="0">
            <a:spAutoFit/>
          </a:bodyPr>
          <a:lstStyle/>
          <a:p>
            <a:pPr marL="514350" indent="-514350">
              <a:buFont typeface="Wingdings" panose="05000000000000000000" pitchFamily="2" charset="2"/>
              <a:buChar char="q"/>
            </a:pPr>
            <a:r>
              <a:rPr lang="en-GB" sz="3200" dirty="0">
                <a:latin typeface="Raleway" pitchFamily="2" charset="0"/>
              </a:rPr>
              <a:t>Sales – in units &amp; monetary value</a:t>
            </a:r>
          </a:p>
          <a:p>
            <a:pPr marL="514350" indent="-514350">
              <a:buFont typeface="Wingdings" panose="05000000000000000000" pitchFamily="2" charset="2"/>
              <a:buChar char="q"/>
            </a:pPr>
            <a:r>
              <a:rPr lang="en-GB" sz="3200" dirty="0">
                <a:latin typeface="Raleway" pitchFamily="2" charset="0"/>
              </a:rPr>
              <a:t>Production – how much product to meet sales demand?</a:t>
            </a:r>
          </a:p>
          <a:p>
            <a:pPr marL="514350" indent="-514350">
              <a:buFont typeface="Wingdings" panose="05000000000000000000" pitchFamily="2" charset="2"/>
              <a:buChar char="q"/>
            </a:pPr>
            <a:r>
              <a:rPr lang="en-GB" sz="3200" dirty="0">
                <a:latin typeface="Raleway" pitchFamily="2" charset="0"/>
              </a:rPr>
              <a:t>Purchasing – cost of materials &amp; supplies</a:t>
            </a:r>
          </a:p>
          <a:p>
            <a:pPr marL="514350" indent="-514350">
              <a:buFont typeface="Wingdings" panose="05000000000000000000" pitchFamily="2" charset="2"/>
              <a:buChar char="q"/>
            </a:pPr>
            <a:r>
              <a:rPr lang="en-GB" sz="3200" dirty="0">
                <a:latin typeface="Raleway" pitchFamily="2" charset="0"/>
              </a:rPr>
              <a:t>Labour – staff/wages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Jars of coins">
            <a:extLst>
              <a:ext uri="{FF2B5EF4-FFF2-40B4-BE49-F238E27FC236}">
                <a16:creationId xmlns:a16="http://schemas.microsoft.com/office/drawing/2014/main" id="{6195A7C4-7316-E4A7-C9A1-3C16030B50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1713" y="2112314"/>
            <a:ext cx="4838699" cy="3225800"/>
          </a:xfrm>
          <a:prstGeom prst="rect">
            <a:avLst/>
          </a:prstGeom>
        </p:spPr>
      </p:pic>
    </p:spTree>
    <p:extLst>
      <p:ext uri="{BB962C8B-B14F-4D97-AF65-F5344CB8AC3E}">
        <p14:creationId xmlns:p14="http://schemas.microsoft.com/office/powerpoint/2010/main" val="15796514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6F94D-0E0A-03B0-568F-6C70211F4C1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0A1FB35-B723-B919-41BF-6955366A2B92}"/>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Functional budget types</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DCE7D58E-B869-B522-2F5C-76A044AE722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399D0BE-D82C-89C5-CB0E-5C48D600BDD7}"/>
              </a:ext>
            </a:extLst>
          </p:cNvPr>
          <p:cNvSpPr txBox="1"/>
          <p:nvPr/>
        </p:nvSpPr>
        <p:spPr>
          <a:xfrm>
            <a:off x="230981" y="1408898"/>
            <a:ext cx="6481273" cy="5262979"/>
          </a:xfrm>
          <a:prstGeom prst="rect">
            <a:avLst/>
          </a:prstGeom>
          <a:noFill/>
        </p:spPr>
        <p:txBody>
          <a:bodyPr wrap="square" rtlCol="0">
            <a:spAutoFit/>
          </a:bodyPr>
          <a:lstStyle/>
          <a:p>
            <a:pPr marL="514350" indent="-514350">
              <a:buFont typeface="Wingdings" panose="05000000000000000000" pitchFamily="2" charset="2"/>
              <a:buChar char="q"/>
            </a:pPr>
            <a:r>
              <a:rPr lang="en-GB" sz="2800" dirty="0">
                <a:latin typeface="Raleway" pitchFamily="2" charset="0"/>
              </a:rPr>
              <a:t>Overheads – rent/utilities/maintenance</a:t>
            </a:r>
          </a:p>
          <a:p>
            <a:pPr marL="514350" indent="-514350">
              <a:buFont typeface="Wingdings" panose="05000000000000000000" pitchFamily="2" charset="2"/>
              <a:buChar char="q"/>
            </a:pPr>
            <a:r>
              <a:rPr lang="en-GB" sz="2800" dirty="0">
                <a:latin typeface="Raleway" pitchFamily="2" charset="0"/>
              </a:rPr>
              <a:t>Marketing – advertising/promotions/branding</a:t>
            </a:r>
          </a:p>
          <a:p>
            <a:pPr marL="514350" indent="-514350">
              <a:buFont typeface="Wingdings" panose="05000000000000000000" pitchFamily="2" charset="2"/>
              <a:buChar char="q"/>
            </a:pPr>
            <a:r>
              <a:rPr lang="en-GB" sz="2800" dirty="0">
                <a:latin typeface="Raleway" pitchFamily="2" charset="0"/>
              </a:rPr>
              <a:t>Administrative – office supplies/legal fees</a:t>
            </a:r>
          </a:p>
          <a:p>
            <a:pPr marL="514350" indent="-514350">
              <a:buFont typeface="Wingdings" panose="05000000000000000000" pitchFamily="2" charset="2"/>
              <a:buChar char="q"/>
            </a:pPr>
            <a:r>
              <a:rPr lang="en-GB" sz="2800" dirty="0">
                <a:latin typeface="Raleway" pitchFamily="2" charset="0"/>
              </a:rPr>
              <a:t>Capital expenditure – investment in assets</a:t>
            </a:r>
          </a:p>
          <a:p>
            <a:pPr marL="514350" indent="-514350">
              <a:buFont typeface="Wingdings" panose="05000000000000000000" pitchFamily="2" charset="2"/>
              <a:buChar char="q"/>
            </a:pPr>
            <a:r>
              <a:rPr lang="en-GB" sz="2800" dirty="0">
                <a:latin typeface="Raleway" pitchFamily="2" charset="0"/>
              </a:rPr>
              <a:t>Cash – predictions for inflow &amp; outflow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Jars of coins">
            <a:extLst>
              <a:ext uri="{FF2B5EF4-FFF2-40B4-BE49-F238E27FC236}">
                <a16:creationId xmlns:a16="http://schemas.microsoft.com/office/drawing/2014/main" id="{5E645DEB-846D-F1E4-C1E0-45797CA242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1713" y="2112314"/>
            <a:ext cx="4838699" cy="3225800"/>
          </a:xfrm>
          <a:prstGeom prst="rect">
            <a:avLst/>
          </a:prstGeom>
        </p:spPr>
      </p:pic>
    </p:spTree>
    <p:extLst>
      <p:ext uri="{BB962C8B-B14F-4D97-AF65-F5344CB8AC3E}">
        <p14:creationId xmlns:p14="http://schemas.microsoft.com/office/powerpoint/2010/main" val="759425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56108-5850-EDD8-2844-869CE0D5B50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EE787FC-258C-CFF2-0B4E-5A22E55EDE04}"/>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What is a master budget?</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77E1ADDB-487D-B2EA-53DD-6C1354B9FF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00C2D8D-57C6-060F-573A-C412FE59B572}"/>
              </a:ext>
            </a:extLst>
          </p:cNvPr>
          <p:cNvSpPr txBox="1"/>
          <p:nvPr/>
        </p:nvSpPr>
        <p:spPr>
          <a:xfrm>
            <a:off x="230981" y="1640718"/>
            <a:ext cx="6481273" cy="3908762"/>
          </a:xfrm>
          <a:prstGeom prst="rect">
            <a:avLst/>
          </a:prstGeom>
          <a:noFill/>
        </p:spPr>
        <p:txBody>
          <a:bodyPr wrap="square" rtlCol="0">
            <a:spAutoFit/>
          </a:bodyPr>
          <a:lstStyle/>
          <a:p>
            <a:r>
              <a:rPr lang="en-GB" sz="3200" dirty="0">
                <a:latin typeface="Raleway" pitchFamily="2" charset="0"/>
              </a:rPr>
              <a:t>One document outlining all functioning budgets.</a:t>
            </a:r>
          </a:p>
          <a:p>
            <a:endParaRPr lang="en-GB" sz="3200" dirty="0">
              <a:latin typeface="Raleway" pitchFamily="2" charset="0"/>
            </a:endParaRPr>
          </a:p>
          <a:p>
            <a:r>
              <a:rPr lang="en-GB" sz="3200" dirty="0">
                <a:latin typeface="Raleway" pitchFamily="2" charset="0"/>
              </a:rPr>
              <a:t>An overview of the company as a whole and upcoming expected performance.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White jigsaw puzzle and one final piece being added">
            <a:extLst>
              <a:ext uri="{FF2B5EF4-FFF2-40B4-BE49-F238E27FC236}">
                <a16:creationId xmlns:a16="http://schemas.microsoft.com/office/drawing/2014/main" id="{1AB2A441-8094-B284-EE1F-92FB44B9E4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6400" y="1541018"/>
            <a:ext cx="5034619" cy="3775964"/>
          </a:xfrm>
          <a:prstGeom prst="rect">
            <a:avLst/>
          </a:prstGeom>
        </p:spPr>
      </p:pic>
    </p:spTree>
    <p:extLst>
      <p:ext uri="{BB962C8B-B14F-4D97-AF65-F5344CB8AC3E}">
        <p14:creationId xmlns:p14="http://schemas.microsoft.com/office/powerpoint/2010/main" val="41751528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7730-B354-40B5-2666-093E597E920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85F8482-4C63-4575-8B82-1B104925F7DD}"/>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The breakdown</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B3B153F3-8ED3-7930-2EAE-52402B627A3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4709EE8-2EE2-AE85-4D91-852382019A4E}"/>
              </a:ext>
            </a:extLst>
          </p:cNvPr>
          <p:cNvSpPr txBox="1"/>
          <p:nvPr/>
        </p:nvSpPr>
        <p:spPr>
          <a:xfrm>
            <a:off x="127950" y="1679354"/>
            <a:ext cx="6594822" cy="4401205"/>
          </a:xfrm>
          <a:prstGeom prst="rect">
            <a:avLst/>
          </a:prstGeom>
          <a:noFill/>
        </p:spPr>
        <p:txBody>
          <a:bodyPr wrap="square" rtlCol="0">
            <a:spAutoFit/>
          </a:bodyPr>
          <a:lstStyle/>
          <a:p>
            <a:r>
              <a:rPr lang="en-GB" sz="2800" dirty="0">
                <a:latin typeface="Raleway" pitchFamily="2" charset="0"/>
              </a:rPr>
              <a:t>Two sections:</a:t>
            </a:r>
          </a:p>
          <a:p>
            <a:pPr marL="457200" indent="-457200">
              <a:buFont typeface="Arial" panose="020B0604020202020204" pitchFamily="34" charset="0"/>
              <a:buChar char="•"/>
            </a:pPr>
            <a:r>
              <a:rPr lang="en-GB" sz="2800" dirty="0">
                <a:latin typeface="Raleway" pitchFamily="2" charset="0"/>
              </a:rPr>
              <a:t>Operating budget – sales/production/materials/labour/overheads/administrative</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Financial budget – capital expenditure/cash budget/income statement/balance sheet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White puzzle with one red piece">
            <a:extLst>
              <a:ext uri="{FF2B5EF4-FFF2-40B4-BE49-F238E27FC236}">
                <a16:creationId xmlns:a16="http://schemas.microsoft.com/office/drawing/2014/main" id="{16A9C865-58E6-5A5D-D9B7-1DBB14D82C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7349" y="1846780"/>
            <a:ext cx="5143669" cy="3429000"/>
          </a:xfrm>
          <a:prstGeom prst="rect">
            <a:avLst/>
          </a:prstGeom>
        </p:spPr>
      </p:pic>
    </p:spTree>
    <p:extLst>
      <p:ext uri="{BB962C8B-B14F-4D97-AF65-F5344CB8AC3E}">
        <p14:creationId xmlns:p14="http://schemas.microsoft.com/office/powerpoint/2010/main" val="1873696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D5F98-DD31-7A85-DE49-2A73AB20610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887673A-C4A1-97C0-DB3C-776A0073ED4E}"/>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The breakdown</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40DFF082-B5DE-D2A6-84B7-92E714B5CA2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6CA2538-BD7C-911C-94F8-93AEF5875B27}"/>
              </a:ext>
            </a:extLst>
          </p:cNvPr>
          <p:cNvSpPr txBox="1"/>
          <p:nvPr/>
        </p:nvSpPr>
        <p:spPr>
          <a:xfrm>
            <a:off x="127950" y="1679354"/>
            <a:ext cx="6594822" cy="4401205"/>
          </a:xfrm>
          <a:prstGeom prst="rect">
            <a:avLst/>
          </a:prstGeom>
          <a:noFill/>
        </p:spPr>
        <p:txBody>
          <a:bodyPr wrap="square" rtlCol="0">
            <a:spAutoFit/>
          </a:bodyPr>
          <a:lstStyle/>
          <a:p>
            <a:r>
              <a:rPr lang="en-GB" sz="2800" dirty="0">
                <a:latin typeface="Raleway" pitchFamily="2" charset="0"/>
              </a:rPr>
              <a:t>The Functional Budget is short term or specific to one department</a:t>
            </a:r>
          </a:p>
          <a:p>
            <a:endParaRPr lang="en-GB" sz="2800" dirty="0">
              <a:latin typeface="Raleway" pitchFamily="2" charset="0"/>
            </a:endParaRPr>
          </a:p>
          <a:p>
            <a:r>
              <a:rPr lang="en-GB" sz="2800" dirty="0">
                <a:latin typeface="Raleway" pitchFamily="2" charset="0"/>
              </a:rPr>
              <a:t>The Master Budget is long term or covers the entire business</a:t>
            </a:r>
          </a:p>
          <a:p>
            <a:endParaRPr lang="en-GB" sz="2800" dirty="0">
              <a:latin typeface="Raleway" pitchFamily="2" charset="0"/>
            </a:endParaRPr>
          </a:p>
          <a:p>
            <a:r>
              <a:rPr lang="en-GB" sz="2800" dirty="0">
                <a:latin typeface="Raleway" pitchFamily="2" charset="0"/>
              </a:rPr>
              <a:t>Both budgets are required to remain financially stable!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White puzzle with one red piece">
            <a:extLst>
              <a:ext uri="{FF2B5EF4-FFF2-40B4-BE49-F238E27FC236}">
                <a16:creationId xmlns:a16="http://schemas.microsoft.com/office/drawing/2014/main" id="{8DAC3EA7-15CB-5A62-543C-F1249DFDFD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7349" y="1846780"/>
            <a:ext cx="5143669" cy="3429000"/>
          </a:xfrm>
          <a:prstGeom prst="rect">
            <a:avLst/>
          </a:prstGeom>
        </p:spPr>
      </p:pic>
    </p:spTree>
    <p:extLst>
      <p:ext uri="{BB962C8B-B14F-4D97-AF65-F5344CB8AC3E}">
        <p14:creationId xmlns:p14="http://schemas.microsoft.com/office/powerpoint/2010/main" val="2986882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C6E1-842C-C25A-EF57-565DEB7A7C3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60F1EDC-ADC5-419B-B9C5-05D918B0008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2" name="Picture 4" descr="94,925 Break Time Stock Photos - Free &amp; Royalty-Free Stock Photos from  Dreamstime">
            <a:extLst>
              <a:ext uri="{FF2B5EF4-FFF2-40B4-BE49-F238E27FC236}">
                <a16:creationId xmlns:a16="http://schemas.microsoft.com/office/drawing/2014/main" id="{80CE368F-662F-7261-CF71-D518CB126E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7122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2E0549-79E9-48AC-5176-9D7FAEB2DF8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CFE3E8-8C40-36EB-A29C-98B3B5C828E4}"/>
              </a:ext>
            </a:extLst>
          </p:cNvPr>
          <p:cNvSpPr txBox="1"/>
          <p:nvPr/>
        </p:nvSpPr>
        <p:spPr>
          <a:xfrm>
            <a:off x="463639" y="2186551"/>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Recruitment Procedures</a:t>
            </a:r>
          </a:p>
        </p:txBody>
      </p:sp>
      <p:sp>
        <p:nvSpPr>
          <p:cNvPr id="4" name="TextBox 3">
            <a:extLst>
              <a:ext uri="{FF2B5EF4-FFF2-40B4-BE49-F238E27FC236}">
                <a16:creationId xmlns:a16="http://schemas.microsoft.com/office/drawing/2014/main" id="{851507DD-96C9-7EDB-8919-25725CB69AD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close-up of words&#10;&#10;AI-generated content may be incorrect.">
            <a:extLst>
              <a:ext uri="{FF2B5EF4-FFF2-40B4-BE49-F238E27FC236}">
                <a16:creationId xmlns:a16="http://schemas.microsoft.com/office/drawing/2014/main" id="{8E164E0F-9DF4-7101-161F-B1716355991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7355" y="1387594"/>
            <a:ext cx="5347415" cy="3437624"/>
          </a:xfrm>
          <a:prstGeom prst="rect">
            <a:avLst/>
          </a:prstGeom>
        </p:spPr>
      </p:pic>
    </p:spTree>
    <p:extLst>
      <p:ext uri="{BB962C8B-B14F-4D97-AF65-F5344CB8AC3E}">
        <p14:creationId xmlns:p14="http://schemas.microsoft.com/office/powerpoint/2010/main" val="2502826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8BED5-2493-0DD5-DC5C-4B599741331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1031B56-A109-BE85-3FE4-FEA04B4D8604}"/>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Recruitment Overview</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18E01D6D-B08C-0F8F-D105-2506FC609EB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33D3A0C-DB97-4BD5-8A67-31F11A042199}"/>
              </a:ext>
            </a:extLst>
          </p:cNvPr>
          <p:cNvSpPr txBox="1"/>
          <p:nvPr/>
        </p:nvSpPr>
        <p:spPr>
          <a:xfrm>
            <a:off x="140828" y="1714834"/>
            <a:ext cx="6594822" cy="3970318"/>
          </a:xfrm>
          <a:prstGeom prst="rect">
            <a:avLst/>
          </a:prstGeom>
          <a:noFill/>
        </p:spPr>
        <p:txBody>
          <a:bodyPr wrap="square" rtlCol="0">
            <a:spAutoFit/>
          </a:bodyPr>
          <a:lstStyle/>
          <a:p>
            <a:r>
              <a:rPr lang="en-GB" sz="2800" dirty="0">
                <a:latin typeface="Raleway" pitchFamily="2" charset="0"/>
              </a:rPr>
              <a:t>Identifying a staffing need</a:t>
            </a:r>
          </a:p>
          <a:p>
            <a:endParaRPr lang="en-GB" sz="2800" dirty="0">
              <a:latin typeface="Raleway" pitchFamily="2" charset="0"/>
            </a:endParaRPr>
          </a:p>
          <a:p>
            <a:r>
              <a:rPr lang="en-GB" sz="2800" dirty="0">
                <a:latin typeface="Raleway" pitchFamily="2" charset="0"/>
              </a:rPr>
              <a:t>Attracting talent (candidates)</a:t>
            </a:r>
          </a:p>
          <a:p>
            <a:endParaRPr lang="en-GB" sz="2800" dirty="0">
              <a:latin typeface="Raleway" pitchFamily="2" charset="0"/>
            </a:endParaRPr>
          </a:p>
          <a:p>
            <a:r>
              <a:rPr lang="en-GB" sz="2800" dirty="0">
                <a:latin typeface="Raleway" pitchFamily="2" charset="0"/>
              </a:rPr>
              <a:t>Shortlisting &amp; interviewing</a:t>
            </a:r>
          </a:p>
          <a:p>
            <a:endParaRPr lang="en-GB" sz="2800" dirty="0">
              <a:latin typeface="Raleway" pitchFamily="2" charset="0"/>
            </a:endParaRPr>
          </a:p>
          <a:p>
            <a:r>
              <a:rPr lang="en-GB" sz="2800" dirty="0">
                <a:latin typeface="Raleway" pitchFamily="2" charset="0"/>
              </a:rPr>
              <a:t>Hiring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58AAFB26-92D0-B5AD-2A16-B10074C48C2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67303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DEE02-8FCD-297B-A33C-A1398EEBA47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E822EC1-5A93-F608-0515-87584989515E}"/>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Onboarding Overview</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A5D881FF-2CA1-5222-CD60-64E7082B069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B848D50-7D68-57F3-F2F1-1D6FF0396C51}"/>
              </a:ext>
            </a:extLst>
          </p:cNvPr>
          <p:cNvSpPr txBox="1"/>
          <p:nvPr/>
        </p:nvSpPr>
        <p:spPr>
          <a:xfrm>
            <a:off x="230981" y="1874727"/>
            <a:ext cx="5654665" cy="3416320"/>
          </a:xfrm>
          <a:prstGeom prst="rect">
            <a:avLst/>
          </a:prstGeom>
          <a:noFill/>
        </p:spPr>
        <p:txBody>
          <a:bodyPr wrap="square" rtlCol="0">
            <a:spAutoFit/>
          </a:bodyPr>
          <a:lstStyle/>
          <a:p>
            <a:r>
              <a:rPr lang="en-GB" sz="3200" dirty="0">
                <a:latin typeface="Raleway" pitchFamily="2" charset="0"/>
              </a:rPr>
              <a:t>Providing knowledge, tools &amp; support to ensure new employees are productive &amp; engaged members of your organisation.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873318B3-8788-8078-3754-41BCDEE912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8805514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827FF-7EA3-A341-F577-F54FF123797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3B33C06-AF2D-7634-DCA3-B25C2FE4B632}"/>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Onboarding Overview</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09365B1E-94D1-939C-C6C6-7A8C7FF0508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F3D4CB4-A36E-414F-9894-2C02006361A1}"/>
              </a:ext>
            </a:extLst>
          </p:cNvPr>
          <p:cNvSpPr txBox="1"/>
          <p:nvPr/>
        </p:nvSpPr>
        <p:spPr>
          <a:xfrm>
            <a:off x="230981" y="1874727"/>
            <a:ext cx="5654665" cy="3416320"/>
          </a:xfrm>
          <a:prstGeom prst="rect">
            <a:avLst/>
          </a:prstGeom>
          <a:noFill/>
        </p:spPr>
        <p:txBody>
          <a:bodyPr wrap="square" rtlCol="0">
            <a:spAutoFit/>
          </a:bodyPr>
          <a:lstStyle/>
          <a:p>
            <a:r>
              <a:rPr lang="en-GB" sz="3200" dirty="0">
                <a:latin typeface="Raleway" pitchFamily="2" charset="0"/>
              </a:rPr>
              <a:t>Providing knowledge, tools &amp; support to ensure new employees are productive &amp; engaged members of your organisation.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0A373A4A-793D-E78F-8C66-7607736DBF8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3081534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E88E6-5243-40B7-4950-BCCFAC1E825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B020DF8-2153-26C4-00E8-E0F5BD0C4471}"/>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Identifying needs</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BA7C9D47-99D9-5462-7251-3E9159C8AB6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6F3CE64-32C5-ACC2-4332-4D0935073448}"/>
              </a:ext>
            </a:extLst>
          </p:cNvPr>
          <p:cNvSpPr txBox="1"/>
          <p:nvPr/>
        </p:nvSpPr>
        <p:spPr>
          <a:xfrm>
            <a:off x="230981" y="1471910"/>
            <a:ext cx="5654665" cy="5386090"/>
          </a:xfrm>
          <a:prstGeom prst="rect">
            <a:avLst/>
          </a:prstGeom>
          <a:noFill/>
        </p:spPr>
        <p:txBody>
          <a:bodyPr wrap="square" rtlCol="0">
            <a:spAutoFit/>
          </a:bodyPr>
          <a:lstStyle/>
          <a:p>
            <a:r>
              <a:rPr lang="en-GB" sz="3200" dirty="0">
                <a:latin typeface="Raleway" pitchFamily="2" charset="0"/>
              </a:rPr>
              <a:t>Analyse &amp; define staffing gaps &amp; job requirements</a:t>
            </a:r>
          </a:p>
          <a:p>
            <a:endParaRPr lang="en-GB" sz="3200" dirty="0">
              <a:latin typeface="Raleway" pitchFamily="2" charset="0"/>
            </a:endParaRPr>
          </a:p>
          <a:p>
            <a:r>
              <a:rPr lang="en-GB" sz="3200" dirty="0">
                <a:latin typeface="Raleway" pitchFamily="2" charset="0"/>
              </a:rPr>
              <a:t>Consider strategic goals &amp; future opportunities – what new roles may be required?</a:t>
            </a:r>
          </a:p>
          <a:p>
            <a:endParaRPr lang="en-GB" sz="3200" dirty="0">
              <a:latin typeface="Raleway" pitchFamily="2" charset="0"/>
            </a:endParaRPr>
          </a:p>
          <a:p>
            <a:r>
              <a:rPr lang="en-GB" sz="3200" dirty="0">
                <a:latin typeface="Raleway" pitchFamily="2" charset="0"/>
              </a:rPr>
              <a:t>Audit current team</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FCE82077-1B3A-3F8C-2D45-4B347D25E9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19596922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9DD7A-1771-CF04-88E8-F0C85CE8868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E677FB5-9FC2-B0DC-69D8-E250E5DD66C7}"/>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Upskilling/Restructuring</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4147973C-ABC1-FCDF-1260-AD49D72EC75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9EB44C8-2323-7F32-041B-A5959E7DFF63}"/>
              </a:ext>
            </a:extLst>
          </p:cNvPr>
          <p:cNvSpPr txBox="1"/>
          <p:nvPr/>
        </p:nvSpPr>
        <p:spPr>
          <a:xfrm>
            <a:off x="230981" y="1471910"/>
            <a:ext cx="5654665" cy="4893647"/>
          </a:xfrm>
          <a:prstGeom prst="rect">
            <a:avLst/>
          </a:prstGeom>
          <a:noFill/>
        </p:spPr>
        <p:txBody>
          <a:bodyPr wrap="square" rtlCol="0">
            <a:spAutoFit/>
          </a:bodyPr>
          <a:lstStyle/>
          <a:p>
            <a:r>
              <a:rPr lang="en-GB" sz="3200" dirty="0">
                <a:latin typeface="Raleway" pitchFamily="2" charset="0"/>
              </a:rPr>
              <a:t>Can you use training to enable current staff to fill gaps?</a:t>
            </a:r>
          </a:p>
          <a:p>
            <a:endParaRPr lang="en-GB" sz="3200" dirty="0">
              <a:latin typeface="Raleway" pitchFamily="2" charset="0"/>
            </a:endParaRPr>
          </a:p>
          <a:p>
            <a:r>
              <a:rPr lang="en-GB" sz="3200" dirty="0">
                <a:latin typeface="Raleway" pitchFamily="2" charset="0"/>
              </a:rPr>
              <a:t>Can you restructure your team to cover roles that are a priority?</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C687713E-00E5-DEE0-38EE-E37685FC527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3716231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4717B-FB46-DC51-E7BB-1DF123F2090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BD08307-535F-EB21-BAF5-40E28D87E891}"/>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Why is this so important?</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C1FF979A-5633-CD2D-DA25-3B681874246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F2C2BF38-FBE5-1742-A7FC-F7B146ABC71D}"/>
              </a:ext>
            </a:extLst>
          </p:cNvPr>
          <p:cNvSpPr txBox="1"/>
          <p:nvPr/>
        </p:nvSpPr>
        <p:spPr>
          <a:xfrm>
            <a:off x="230981" y="1967060"/>
            <a:ext cx="5654665" cy="2923877"/>
          </a:xfrm>
          <a:prstGeom prst="rect">
            <a:avLst/>
          </a:prstGeom>
          <a:noFill/>
        </p:spPr>
        <p:txBody>
          <a:bodyPr wrap="square" rtlCol="0">
            <a:spAutoFit/>
          </a:bodyPr>
          <a:lstStyle/>
          <a:p>
            <a:r>
              <a:rPr lang="en-GB" sz="3200" dirty="0">
                <a:latin typeface="Raleway" pitchFamily="2" charset="0"/>
              </a:rPr>
              <a:t>It is crucial to ensure the right talent is attracted, hired &amp; retained!</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CEBD4D86-1D90-7F92-9BC8-B8F7B3EC47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18883178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81531-385A-810E-F74D-FCE0BA2F055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CBFB5E-4886-E5EC-6855-0FDFAAC22494}"/>
              </a:ext>
            </a:extLst>
          </p:cNvPr>
          <p:cNvSpPr txBox="1"/>
          <p:nvPr/>
        </p:nvSpPr>
        <p:spPr>
          <a:xfrm>
            <a:off x="23098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The Process</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A6B45719-CF8A-4C1E-1BE3-766DC3413FC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477589E-14F0-BA39-A06F-D90A87BBF964}"/>
              </a:ext>
            </a:extLst>
          </p:cNvPr>
          <p:cNvSpPr txBox="1"/>
          <p:nvPr/>
        </p:nvSpPr>
        <p:spPr>
          <a:xfrm>
            <a:off x="230981" y="1017120"/>
            <a:ext cx="5654665" cy="6370975"/>
          </a:xfrm>
          <a:prstGeom prst="rect">
            <a:avLst/>
          </a:prstGeom>
          <a:noFill/>
        </p:spPr>
        <p:txBody>
          <a:bodyPr wrap="square" rtlCol="0">
            <a:spAutoFit/>
          </a:bodyPr>
          <a:lstStyle/>
          <a:p>
            <a:r>
              <a:rPr lang="en-GB" sz="3200" dirty="0">
                <a:latin typeface="Raleway" pitchFamily="2" charset="0"/>
              </a:rPr>
              <a:t>Plan – what do you need?</a:t>
            </a:r>
          </a:p>
          <a:p>
            <a:endParaRPr lang="en-GB" sz="3200" dirty="0">
              <a:latin typeface="Raleway" pitchFamily="2" charset="0"/>
            </a:endParaRPr>
          </a:p>
          <a:p>
            <a:r>
              <a:rPr lang="en-GB" sz="3200" dirty="0">
                <a:latin typeface="Raleway" pitchFamily="2" charset="0"/>
              </a:rPr>
              <a:t>Advertise – post the job</a:t>
            </a:r>
          </a:p>
          <a:p>
            <a:endParaRPr lang="en-GB" sz="3200" dirty="0">
              <a:latin typeface="Raleway" pitchFamily="2" charset="0"/>
            </a:endParaRPr>
          </a:p>
          <a:p>
            <a:r>
              <a:rPr lang="en-GB" sz="3200" dirty="0">
                <a:latin typeface="Raleway" pitchFamily="2" charset="0"/>
              </a:rPr>
              <a:t>Shortlist – review applications</a:t>
            </a:r>
          </a:p>
          <a:p>
            <a:endParaRPr lang="en-GB" sz="3200" dirty="0">
              <a:latin typeface="Raleway" pitchFamily="2" charset="0"/>
            </a:endParaRPr>
          </a:p>
          <a:p>
            <a:r>
              <a:rPr lang="en-GB" sz="3200" dirty="0">
                <a:latin typeface="Raleway" pitchFamily="2" charset="0"/>
              </a:rPr>
              <a:t>Interview – be prepared</a:t>
            </a:r>
          </a:p>
          <a:p>
            <a:endParaRPr lang="en-GB" sz="3200" dirty="0">
              <a:latin typeface="Raleway" pitchFamily="2" charset="0"/>
            </a:endParaRPr>
          </a:p>
          <a:p>
            <a:r>
              <a:rPr lang="en-GB" sz="3200" dirty="0">
                <a:latin typeface="Raleway" pitchFamily="2" charset="0"/>
              </a:rPr>
              <a:t>Hire!</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68FE6C35-E317-55C0-51D6-2C09F1AFC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02640"/>
            <a:ext cx="5421198" cy="3252719"/>
          </a:xfrm>
          <a:prstGeom prst="rect">
            <a:avLst/>
          </a:prstGeom>
        </p:spPr>
      </p:pic>
    </p:spTree>
    <p:extLst>
      <p:ext uri="{BB962C8B-B14F-4D97-AF65-F5344CB8AC3E}">
        <p14:creationId xmlns:p14="http://schemas.microsoft.com/office/powerpoint/2010/main" val="6634776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F7B88-14C6-3943-FAC5-95C9D1FD7CF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4FB6DEA-B855-0FD6-7730-EF17CA004A3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2" title="A Better Way to Hire | Simon Sinek">
            <a:hlinkClick r:id="" action="ppaction://media"/>
            <a:extLst>
              <a:ext uri="{FF2B5EF4-FFF2-40B4-BE49-F238E27FC236}">
                <a16:creationId xmlns:a16="http://schemas.microsoft.com/office/drawing/2014/main" id="{D7873CDB-8270-8FBC-432B-B8D794DBB720}"/>
              </a:ext>
            </a:extLst>
          </p:cNvPr>
          <p:cNvPicPr>
            <a:picLocks noRot="1" noChangeAspect="1"/>
          </p:cNvPicPr>
          <p:nvPr>
            <a:videoFile r:link="rId1"/>
          </p:nvPr>
        </p:nvPicPr>
        <p:blipFill>
          <a:blip r:embed="rId4"/>
          <a:stretch>
            <a:fillRect/>
          </a:stretch>
        </p:blipFill>
        <p:spPr>
          <a:xfrm>
            <a:off x="2341059" y="1029947"/>
            <a:ext cx="7509882" cy="4243093"/>
          </a:xfrm>
          <a:prstGeom prst="rect">
            <a:avLst/>
          </a:prstGeom>
        </p:spPr>
      </p:pic>
    </p:spTree>
    <p:extLst>
      <p:ext uri="{BB962C8B-B14F-4D97-AF65-F5344CB8AC3E}">
        <p14:creationId xmlns:p14="http://schemas.microsoft.com/office/powerpoint/2010/main" val="3744839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F1E74-A813-D40A-877F-CFCE7881E5E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A915CDD-6425-9CED-4E99-DB3697F2835F}"/>
              </a:ext>
            </a:extLst>
          </p:cNvPr>
          <p:cNvSpPr txBox="1"/>
          <p:nvPr/>
        </p:nvSpPr>
        <p:spPr>
          <a:xfrm>
            <a:off x="573539" y="567249"/>
            <a:ext cx="4917715"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Are you hiring based on personality, qualifications or experience?</a:t>
            </a:r>
          </a:p>
        </p:txBody>
      </p:sp>
      <p:sp>
        <p:nvSpPr>
          <p:cNvPr id="4" name="TextBox 3">
            <a:extLst>
              <a:ext uri="{FF2B5EF4-FFF2-40B4-BE49-F238E27FC236}">
                <a16:creationId xmlns:a16="http://schemas.microsoft.com/office/drawing/2014/main" id="{72876FEC-17E6-2EF0-F963-C99C4D34218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close-up of words&#10;&#10;AI-generated content may be incorrect.">
            <a:extLst>
              <a:ext uri="{FF2B5EF4-FFF2-40B4-BE49-F238E27FC236}">
                <a16:creationId xmlns:a16="http://schemas.microsoft.com/office/drawing/2014/main" id="{018874EA-F3C9-4FC0-E839-F04A44C53A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4439" y="368009"/>
            <a:ext cx="4594022" cy="2953300"/>
          </a:xfrm>
          <a:prstGeom prst="rect">
            <a:avLst/>
          </a:prstGeom>
        </p:spPr>
      </p:pic>
      <p:pic>
        <p:nvPicPr>
          <p:cNvPr id="6" name="Picture 5" descr="A close-up of a logo&#10;&#10;AI-generated content may be incorrect.">
            <a:extLst>
              <a:ext uri="{FF2B5EF4-FFF2-40B4-BE49-F238E27FC236}">
                <a16:creationId xmlns:a16="http://schemas.microsoft.com/office/drawing/2014/main" id="{68BF7858-D321-E298-CD2A-7021915A0D8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19927" y="3495765"/>
            <a:ext cx="4433887" cy="2681287"/>
          </a:xfrm>
          <a:prstGeom prst="rect">
            <a:avLst/>
          </a:prstGeom>
        </p:spPr>
      </p:pic>
    </p:spTree>
    <p:extLst>
      <p:ext uri="{BB962C8B-B14F-4D97-AF65-F5344CB8AC3E}">
        <p14:creationId xmlns:p14="http://schemas.microsoft.com/office/powerpoint/2010/main" val="13226869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BB4BC-88DA-174F-F640-496697B191C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BB9DA99-A026-C48A-BA34-4D009A19C2D6}"/>
              </a:ext>
            </a:extLst>
          </p:cNvPr>
          <p:cNvSpPr txBox="1"/>
          <p:nvPr/>
        </p:nvSpPr>
        <p:spPr>
          <a:xfrm>
            <a:off x="2791301" y="186123"/>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What to watch out for…</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E6AB7286-91EF-7DF8-0ECC-07FE4474827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C44AC93-4CB8-61F3-6588-D3B2279CE328}"/>
              </a:ext>
            </a:extLst>
          </p:cNvPr>
          <p:cNvSpPr txBox="1"/>
          <p:nvPr/>
        </p:nvSpPr>
        <p:spPr>
          <a:xfrm>
            <a:off x="230981" y="623061"/>
            <a:ext cx="6856885" cy="6617196"/>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Vague job descriptions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Attracting the wrong candidate</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Being biased</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Ineffective selection processes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Hiring too quickly</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Misplaced focus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 bad recruitment experience for the candidate</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FC56069A-2CF0-886D-0A70-BA564E52F5E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70266" y="1727200"/>
            <a:ext cx="5546931" cy="3328159"/>
          </a:xfrm>
          <a:prstGeom prst="rect">
            <a:avLst/>
          </a:prstGeom>
        </p:spPr>
      </p:pic>
    </p:spTree>
    <p:extLst>
      <p:ext uri="{BB962C8B-B14F-4D97-AF65-F5344CB8AC3E}">
        <p14:creationId xmlns:p14="http://schemas.microsoft.com/office/powerpoint/2010/main" val="10385674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804FF-31BB-6BA5-5EAA-8BE27027627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53B9EBC-B5BB-2E36-E70E-1E8D222D31D3}"/>
              </a:ext>
            </a:extLst>
          </p:cNvPr>
          <p:cNvSpPr txBox="1"/>
          <p:nvPr/>
        </p:nvSpPr>
        <p:spPr>
          <a:xfrm>
            <a:off x="230981" y="271580"/>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So, what is talent acquisition?</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A7150F2B-5006-5DB7-A640-54EA0392C8C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4BFD96F-F206-FFA2-0450-5EC7079EEF58}"/>
              </a:ext>
            </a:extLst>
          </p:cNvPr>
          <p:cNvSpPr txBox="1"/>
          <p:nvPr/>
        </p:nvSpPr>
        <p:spPr>
          <a:xfrm>
            <a:off x="230981" y="1102578"/>
            <a:ext cx="6856885" cy="5755422"/>
          </a:xfrm>
          <a:prstGeom prst="rect">
            <a:avLst/>
          </a:prstGeom>
          <a:noFill/>
        </p:spPr>
        <p:txBody>
          <a:bodyPr wrap="square" rtlCol="0">
            <a:spAutoFit/>
          </a:bodyPr>
          <a:lstStyle/>
          <a:p>
            <a:r>
              <a:rPr lang="en-GB" sz="2800" dirty="0">
                <a:latin typeface="Raleway" pitchFamily="2" charset="0"/>
              </a:rPr>
              <a:t>The strategic process of:</a:t>
            </a:r>
          </a:p>
          <a:p>
            <a:endParaRPr lang="en-GB" sz="2800" dirty="0">
              <a:latin typeface="Raleway" pitchFamily="2" charset="0"/>
            </a:endParaRPr>
          </a:p>
          <a:p>
            <a:r>
              <a:rPr lang="en-GB" sz="2800" dirty="0">
                <a:latin typeface="Raleway" pitchFamily="2" charset="0"/>
              </a:rPr>
              <a:t>Identifying/attracting/hiring skilled staff to meet the organisation’s </a:t>
            </a:r>
            <a:r>
              <a:rPr lang="en-GB" sz="2800" b="1" dirty="0">
                <a:latin typeface="Raleway" pitchFamily="2" charset="0"/>
              </a:rPr>
              <a:t>long-term needs.</a:t>
            </a:r>
          </a:p>
          <a:p>
            <a:endParaRPr lang="en-GB" sz="2800" b="1" dirty="0">
              <a:latin typeface="Raleway" pitchFamily="2" charset="0"/>
            </a:endParaRPr>
          </a:p>
          <a:p>
            <a:r>
              <a:rPr lang="en-GB" sz="2800" dirty="0">
                <a:latin typeface="Raleway" pitchFamily="2" charset="0"/>
              </a:rPr>
              <a:t>Focus is placed on:</a:t>
            </a:r>
          </a:p>
          <a:p>
            <a:endParaRPr lang="en-GB" sz="2800" dirty="0">
              <a:latin typeface="Raleway" pitchFamily="2" charset="0"/>
            </a:endParaRPr>
          </a:p>
          <a:p>
            <a:r>
              <a:rPr lang="en-GB" sz="2800" dirty="0">
                <a:latin typeface="Raleway" pitchFamily="2" charset="0"/>
              </a:rPr>
              <a:t>Company branding/workforce planning/long-term talent pipelines</a:t>
            </a:r>
          </a:p>
          <a:p>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3E5780F1-4C94-72E2-4CBD-969172C5C2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87866" y="2529569"/>
            <a:ext cx="4835731" cy="2901439"/>
          </a:xfrm>
          <a:prstGeom prst="rect">
            <a:avLst/>
          </a:prstGeom>
        </p:spPr>
      </p:pic>
    </p:spTree>
    <p:extLst>
      <p:ext uri="{BB962C8B-B14F-4D97-AF65-F5344CB8AC3E}">
        <p14:creationId xmlns:p14="http://schemas.microsoft.com/office/powerpoint/2010/main" val="16859382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817C1-055D-C018-4E98-10FC47D5939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15FCF65-160B-79CF-A00B-579F6945CAF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graphicFrame>
        <p:nvGraphicFramePr>
          <p:cNvPr id="3" name="Table 2">
            <a:extLst>
              <a:ext uri="{FF2B5EF4-FFF2-40B4-BE49-F238E27FC236}">
                <a16:creationId xmlns:a16="http://schemas.microsoft.com/office/drawing/2014/main" id="{79EF29CD-A09E-C7EB-AD33-37249EF4D5BF}"/>
              </a:ext>
            </a:extLst>
          </p:cNvPr>
          <p:cNvGraphicFramePr>
            <a:graphicFrameLocks noGrp="1"/>
          </p:cNvGraphicFramePr>
          <p:nvPr>
            <p:extLst>
              <p:ext uri="{D42A27DB-BD31-4B8C-83A1-F6EECF244321}">
                <p14:modId xmlns:p14="http://schemas.microsoft.com/office/powerpoint/2010/main" val="1584185410"/>
              </p:ext>
            </p:extLst>
          </p:nvPr>
        </p:nvGraphicFramePr>
        <p:xfrm>
          <a:off x="365760" y="122830"/>
          <a:ext cx="11399520" cy="5973169"/>
        </p:xfrm>
        <a:graphic>
          <a:graphicData uri="http://schemas.openxmlformats.org/drawingml/2006/table">
            <a:tbl>
              <a:tblPr firstRow="1" bandRow="1">
                <a:tableStyleId>{00A15C55-8517-42AA-B614-E9B94910E393}</a:tableStyleId>
              </a:tblPr>
              <a:tblGrid>
                <a:gridCol w="5699760">
                  <a:extLst>
                    <a:ext uri="{9D8B030D-6E8A-4147-A177-3AD203B41FA5}">
                      <a16:colId xmlns:a16="http://schemas.microsoft.com/office/drawing/2014/main" val="1772755125"/>
                    </a:ext>
                  </a:extLst>
                </a:gridCol>
                <a:gridCol w="5699760">
                  <a:extLst>
                    <a:ext uri="{9D8B030D-6E8A-4147-A177-3AD203B41FA5}">
                      <a16:colId xmlns:a16="http://schemas.microsoft.com/office/drawing/2014/main" val="3542097965"/>
                    </a:ext>
                  </a:extLst>
                </a:gridCol>
              </a:tblGrid>
              <a:tr h="410198">
                <a:tc>
                  <a:txBody>
                    <a:bodyPr/>
                    <a:lstStyle/>
                    <a:p>
                      <a:pPr algn="ctr"/>
                      <a:r>
                        <a:rPr lang="en-GB" sz="2000" dirty="0"/>
                        <a:t>Talent acquisition</a:t>
                      </a:r>
                    </a:p>
                  </a:txBody>
                  <a:tcPr/>
                </a:tc>
                <a:tc>
                  <a:txBody>
                    <a:bodyPr/>
                    <a:lstStyle/>
                    <a:p>
                      <a:pPr algn="ctr"/>
                      <a:r>
                        <a:rPr lang="en-GB" sz="2000" dirty="0"/>
                        <a:t>Recruitment</a:t>
                      </a:r>
                    </a:p>
                  </a:txBody>
                  <a:tcPr/>
                </a:tc>
                <a:extLst>
                  <a:ext uri="{0D108BD9-81ED-4DB2-BD59-A6C34878D82A}">
                    <a16:rowId xmlns:a16="http://schemas.microsoft.com/office/drawing/2014/main" val="3984865063"/>
                  </a:ext>
                </a:extLst>
              </a:tr>
              <a:tr h="708015">
                <a:tc>
                  <a:txBody>
                    <a:bodyPr/>
                    <a:lstStyle/>
                    <a:p>
                      <a:pPr algn="ctr"/>
                      <a:r>
                        <a:rPr lang="en-GB" sz="2000" dirty="0"/>
                        <a:t>Long-term, strategic approach to finding talent</a:t>
                      </a:r>
                    </a:p>
                  </a:txBody>
                  <a:tcPr/>
                </a:tc>
                <a:tc>
                  <a:txBody>
                    <a:bodyPr/>
                    <a:lstStyle/>
                    <a:p>
                      <a:pPr algn="ctr"/>
                      <a:r>
                        <a:rPr lang="en-GB" sz="2000" dirty="0"/>
                        <a:t>Short-term to fill immediate job needs</a:t>
                      </a:r>
                    </a:p>
                  </a:txBody>
                  <a:tcPr/>
                </a:tc>
                <a:extLst>
                  <a:ext uri="{0D108BD9-81ED-4DB2-BD59-A6C34878D82A}">
                    <a16:rowId xmlns:a16="http://schemas.microsoft.com/office/drawing/2014/main" val="1988303098"/>
                  </a:ext>
                </a:extLst>
              </a:tr>
              <a:tr h="1011448">
                <a:tc>
                  <a:txBody>
                    <a:bodyPr/>
                    <a:lstStyle/>
                    <a:p>
                      <a:pPr algn="ctr"/>
                      <a:r>
                        <a:rPr lang="en-GB" sz="2000" dirty="0"/>
                        <a:t>Focus on improving company brand &amp; bringing hiring in line with business strategy</a:t>
                      </a:r>
                    </a:p>
                  </a:txBody>
                  <a:tcPr/>
                </a:tc>
                <a:tc>
                  <a:txBody>
                    <a:bodyPr/>
                    <a:lstStyle/>
                    <a:p>
                      <a:pPr algn="ctr"/>
                      <a:r>
                        <a:rPr lang="en-GB" sz="2000" dirty="0"/>
                        <a:t>Focus on filling job openings with relevant candidates </a:t>
                      </a:r>
                    </a:p>
                  </a:txBody>
                  <a:tcPr/>
                </a:tc>
                <a:extLst>
                  <a:ext uri="{0D108BD9-81ED-4DB2-BD59-A6C34878D82A}">
                    <a16:rowId xmlns:a16="http://schemas.microsoft.com/office/drawing/2014/main" val="1472842504"/>
                  </a:ext>
                </a:extLst>
              </a:tr>
              <a:tr h="708015">
                <a:tc>
                  <a:txBody>
                    <a:bodyPr/>
                    <a:lstStyle/>
                    <a:p>
                      <a:pPr algn="ctr"/>
                      <a:r>
                        <a:rPr lang="en-GB" sz="2000" dirty="0"/>
                        <a:t>A proactive approach – looking ahead to future needs</a:t>
                      </a:r>
                    </a:p>
                  </a:txBody>
                  <a:tcPr/>
                </a:tc>
                <a:tc>
                  <a:txBody>
                    <a:bodyPr/>
                    <a:lstStyle/>
                    <a:p>
                      <a:pPr algn="ctr"/>
                      <a:r>
                        <a:rPr lang="en-GB" sz="2000" dirty="0"/>
                        <a:t>A reactive approach – the need is current &amp; the process is hoped to be swift</a:t>
                      </a:r>
                    </a:p>
                  </a:txBody>
                  <a:tcPr/>
                </a:tc>
                <a:extLst>
                  <a:ext uri="{0D108BD9-81ED-4DB2-BD59-A6C34878D82A}">
                    <a16:rowId xmlns:a16="http://schemas.microsoft.com/office/drawing/2014/main" val="263391631"/>
                  </a:ext>
                </a:extLst>
              </a:tr>
              <a:tr h="708015">
                <a:tc>
                  <a:txBody>
                    <a:bodyPr/>
                    <a:lstStyle/>
                    <a:p>
                      <a:pPr algn="ctr"/>
                      <a:r>
                        <a:rPr lang="en-GB" sz="2000" dirty="0"/>
                        <a:t>Concerned with workforce planning &amp; talent development</a:t>
                      </a:r>
                    </a:p>
                  </a:txBody>
                  <a:tcPr/>
                </a:tc>
                <a:tc>
                  <a:txBody>
                    <a:bodyPr/>
                    <a:lstStyle/>
                    <a:p>
                      <a:pPr algn="ctr"/>
                      <a:r>
                        <a:rPr lang="en-GB" sz="2000" dirty="0"/>
                        <a:t>Concerned with job posting, interviewing &amp; hiring</a:t>
                      </a:r>
                    </a:p>
                  </a:txBody>
                  <a:tcPr/>
                </a:tc>
                <a:extLst>
                  <a:ext uri="{0D108BD9-81ED-4DB2-BD59-A6C34878D82A}">
                    <a16:rowId xmlns:a16="http://schemas.microsoft.com/office/drawing/2014/main" val="2594904424"/>
                  </a:ext>
                </a:extLst>
              </a:tr>
              <a:tr h="1011448">
                <a:tc>
                  <a:txBody>
                    <a:bodyPr/>
                    <a:lstStyle/>
                    <a:p>
                      <a:pPr algn="ctr"/>
                      <a:r>
                        <a:rPr lang="en-GB" sz="2000" dirty="0"/>
                        <a:t>No set timeframe – an ongoing process to protect and enhance the business in the long-term</a:t>
                      </a:r>
                    </a:p>
                  </a:txBody>
                  <a:tcPr/>
                </a:tc>
                <a:tc>
                  <a:txBody>
                    <a:bodyPr/>
                    <a:lstStyle/>
                    <a:p>
                      <a:pPr algn="ctr"/>
                      <a:r>
                        <a:rPr lang="en-GB" sz="2000" dirty="0"/>
                        <a:t>A short time-frame, with the aim to fill position(s) rapidly</a:t>
                      </a:r>
                    </a:p>
                  </a:txBody>
                  <a:tcPr/>
                </a:tc>
                <a:extLst>
                  <a:ext uri="{0D108BD9-81ED-4DB2-BD59-A6C34878D82A}">
                    <a16:rowId xmlns:a16="http://schemas.microsoft.com/office/drawing/2014/main" val="3529481374"/>
                  </a:ext>
                </a:extLst>
              </a:tr>
              <a:tr h="708015">
                <a:tc>
                  <a:txBody>
                    <a:bodyPr/>
                    <a:lstStyle/>
                    <a:p>
                      <a:pPr algn="ctr"/>
                      <a:r>
                        <a:rPr lang="en-GB" sz="2000" dirty="0"/>
                        <a:t>Aims to build long-term relationships with potential candidates (networking)</a:t>
                      </a:r>
                    </a:p>
                  </a:txBody>
                  <a:tcPr/>
                </a:tc>
                <a:tc>
                  <a:txBody>
                    <a:bodyPr/>
                    <a:lstStyle/>
                    <a:p>
                      <a:pPr algn="ctr"/>
                      <a:r>
                        <a:rPr lang="en-GB" sz="2000" dirty="0"/>
                        <a:t>Aims to encourage applications from those actively seeking a new role</a:t>
                      </a:r>
                    </a:p>
                  </a:txBody>
                  <a:tcPr/>
                </a:tc>
                <a:extLst>
                  <a:ext uri="{0D108BD9-81ED-4DB2-BD59-A6C34878D82A}">
                    <a16:rowId xmlns:a16="http://schemas.microsoft.com/office/drawing/2014/main" val="587066550"/>
                  </a:ext>
                </a:extLst>
              </a:tr>
              <a:tr h="708015">
                <a:tc>
                  <a:txBody>
                    <a:bodyPr/>
                    <a:lstStyle/>
                    <a:p>
                      <a:pPr algn="ctr"/>
                      <a:r>
                        <a:rPr lang="en-GB" sz="2000" dirty="0"/>
                        <a:t>Focus on quality, development &amp; retention</a:t>
                      </a:r>
                    </a:p>
                  </a:txBody>
                  <a:tcPr/>
                </a:tc>
                <a:tc>
                  <a:txBody>
                    <a:bodyPr/>
                    <a:lstStyle/>
                    <a:p>
                      <a:pPr algn="ctr"/>
                      <a:r>
                        <a:rPr lang="en-GB" sz="2000" dirty="0"/>
                        <a:t>Focus on speed of hire, cost of hire and immediate performance of candidates</a:t>
                      </a:r>
                    </a:p>
                  </a:txBody>
                  <a:tcPr/>
                </a:tc>
                <a:extLst>
                  <a:ext uri="{0D108BD9-81ED-4DB2-BD59-A6C34878D82A}">
                    <a16:rowId xmlns:a16="http://schemas.microsoft.com/office/drawing/2014/main" val="141695000"/>
                  </a:ext>
                </a:extLst>
              </a:tr>
            </a:tbl>
          </a:graphicData>
        </a:graphic>
      </p:graphicFrame>
    </p:spTree>
    <p:extLst>
      <p:ext uri="{BB962C8B-B14F-4D97-AF65-F5344CB8AC3E}">
        <p14:creationId xmlns:p14="http://schemas.microsoft.com/office/powerpoint/2010/main" val="29836459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E5527-AE52-91B8-5E27-892D70ABF77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EFABFD7-E38D-5C8A-5F16-6707ED6704AA}"/>
              </a:ext>
            </a:extLst>
          </p:cNvPr>
          <p:cNvSpPr txBox="1"/>
          <p:nvPr/>
        </p:nvSpPr>
        <p:spPr>
          <a:xfrm>
            <a:off x="230981" y="271580"/>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A strong talent acquisition strategy</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04D2C4A6-5989-5195-FA45-2FADCC906FD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8056589-E6A2-5C3C-6EE3-E615095277C1}"/>
              </a:ext>
            </a:extLst>
          </p:cNvPr>
          <p:cNvSpPr txBox="1"/>
          <p:nvPr/>
        </p:nvSpPr>
        <p:spPr>
          <a:xfrm>
            <a:off x="230981" y="1323441"/>
            <a:ext cx="6856885" cy="5262979"/>
          </a:xfrm>
          <a:prstGeom prst="rect">
            <a:avLst/>
          </a:prstGeom>
          <a:noFill/>
        </p:spPr>
        <p:txBody>
          <a:bodyPr wrap="square" rtlCol="0">
            <a:spAutoFit/>
          </a:bodyPr>
          <a:lstStyle/>
          <a:p>
            <a:r>
              <a:rPr lang="en-GB" sz="2800" dirty="0">
                <a:latin typeface="Raleway" pitchFamily="2" charset="0"/>
              </a:rPr>
              <a:t>Brand – positive reputation</a:t>
            </a:r>
          </a:p>
          <a:p>
            <a:endParaRPr lang="en-GB" sz="2800" dirty="0">
              <a:latin typeface="Raleway" pitchFamily="2" charset="0"/>
            </a:endParaRPr>
          </a:p>
          <a:p>
            <a:r>
              <a:rPr lang="en-GB" sz="2800" dirty="0">
                <a:latin typeface="Raleway" pitchFamily="2" charset="0"/>
              </a:rPr>
              <a:t>Planning – forecast trends &amp; growth potential</a:t>
            </a:r>
          </a:p>
          <a:p>
            <a:endParaRPr lang="en-GB" sz="2800" dirty="0">
              <a:latin typeface="Raleway" pitchFamily="2" charset="0"/>
            </a:endParaRPr>
          </a:p>
          <a:p>
            <a:r>
              <a:rPr lang="en-GB" sz="2800" dirty="0">
                <a:latin typeface="Raleway" pitchFamily="2" charset="0"/>
              </a:rPr>
              <a:t>Presence – online networking opportunities</a:t>
            </a:r>
          </a:p>
          <a:p>
            <a:endParaRPr lang="en-GB" sz="2800" dirty="0">
              <a:latin typeface="Raleway" pitchFamily="2" charset="0"/>
            </a:endParaRPr>
          </a:p>
          <a:p>
            <a:r>
              <a:rPr lang="en-GB" sz="2800" dirty="0">
                <a:latin typeface="Raleway" pitchFamily="2" charset="0"/>
              </a:rPr>
              <a:t>Experience – straightforward, accessible, engaging</a:t>
            </a:r>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E0E618DF-5F77-1FF8-E82F-3C4BF992AD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473" y="1770136"/>
            <a:ext cx="5529546" cy="3317728"/>
          </a:xfrm>
          <a:prstGeom prst="rect">
            <a:avLst/>
          </a:prstGeom>
        </p:spPr>
      </p:pic>
    </p:spTree>
    <p:extLst>
      <p:ext uri="{BB962C8B-B14F-4D97-AF65-F5344CB8AC3E}">
        <p14:creationId xmlns:p14="http://schemas.microsoft.com/office/powerpoint/2010/main" val="38798879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E3B7E-57EC-C7FC-AA88-BB552F07C12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34446F0-8BDB-98B0-4224-8215B7487370}"/>
              </a:ext>
            </a:extLst>
          </p:cNvPr>
          <p:cNvSpPr txBox="1"/>
          <p:nvPr/>
        </p:nvSpPr>
        <p:spPr>
          <a:xfrm>
            <a:off x="230981" y="271580"/>
            <a:ext cx="117300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b="1" dirty="0">
                <a:solidFill>
                  <a:prstClr val="black"/>
                </a:solidFill>
                <a:latin typeface="Raleway" pitchFamily="2" charset="0"/>
                <a:cs typeface="Arial" panose="020B0604020202020204" pitchFamily="34" charset="0"/>
              </a:rPr>
              <a:t>A strong talent acquisition strategy</a:t>
            </a:r>
            <a:endParaRPr kumimoji="0" lang="en-GB" sz="4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409D49F8-5931-CFBE-D51F-92928A7B598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6355816-AC68-909B-7950-DE782D05A0B6}"/>
              </a:ext>
            </a:extLst>
          </p:cNvPr>
          <p:cNvSpPr txBox="1"/>
          <p:nvPr/>
        </p:nvSpPr>
        <p:spPr>
          <a:xfrm>
            <a:off x="230981" y="1546961"/>
            <a:ext cx="6856885" cy="4832092"/>
          </a:xfrm>
          <a:prstGeom prst="rect">
            <a:avLst/>
          </a:prstGeom>
          <a:noFill/>
        </p:spPr>
        <p:txBody>
          <a:bodyPr wrap="square" rtlCol="0">
            <a:spAutoFit/>
          </a:bodyPr>
          <a:lstStyle/>
          <a:p>
            <a:r>
              <a:rPr lang="en-GB" sz="2800" dirty="0">
                <a:latin typeface="Raleway" pitchFamily="2" charset="0"/>
              </a:rPr>
              <a:t>Analytics – AI or HR programs to track trends</a:t>
            </a:r>
          </a:p>
          <a:p>
            <a:endParaRPr lang="en-GB" sz="2800" dirty="0">
              <a:latin typeface="Raleway" pitchFamily="2" charset="0"/>
            </a:endParaRPr>
          </a:p>
          <a:p>
            <a:r>
              <a:rPr lang="en-GB" sz="2800" dirty="0">
                <a:latin typeface="Raleway" pitchFamily="2" charset="0"/>
              </a:rPr>
              <a:t>Unbiased – inclusive, structured process</a:t>
            </a:r>
          </a:p>
          <a:p>
            <a:endParaRPr lang="en-GB" sz="2800" dirty="0">
              <a:latin typeface="Raleway" pitchFamily="2" charset="0"/>
            </a:endParaRPr>
          </a:p>
          <a:p>
            <a:r>
              <a:rPr lang="en-GB" sz="2800" dirty="0">
                <a:latin typeface="Raleway" pitchFamily="2" charset="0"/>
              </a:rPr>
              <a:t>Talent pipeline – maintain contact</a:t>
            </a:r>
          </a:p>
          <a:p>
            <a:endParaRPr lang="en-GB" sz="2800" dirty="0">
              <a:latin typeface="Raleway" pitchFamily="2" charset="0"/>
            </a:endParaRPr>
          </a:p>
          <a:p>
            <a:r>
              <a:rPr lang="en-GB" sz="2800" dirty="0">
                <a:latin typeface="Raleway" pitchFamily="2" charset="0"/>
              </a:rPr>
              <a:t>Technology – track applicants, AI (screening resumes), virtual interviews</a:t>
            </a:r>
            <a:endParaRPr lang="en-GB" sz="3200" dirty="0">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hand reaching out to a group of people&#10;&#10;AI-generated content may be incorrect.">
            <a:extLst>
              <a:ext uri="{FF2B5EF4-FFF2-40B4-BE49-F238E27FC236}">
                <a16:creationId xmlns:a16="http://schemas.microsoft.com/office/drawing/2014/main" id="{5605A36E-8DCE-C473-44DD-098293B76A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87865" y="2163972"/>
            <a:ext cx="4873153" cy="2923892"/>
          </a:xfrm>
          <a:prstGeom prst="rect">
            <a:avLst/>
          </a:prstGeom>
        </p:spPr>
      </p:pic>
    </p:spTree>
    <p:extLst>
      <p:ext uri="{BB962C8B-B14F-4D97-AF65-F5344CB8AC3E}">
        <p14:creationId xmlns:p14="http://schemas.microsoft.com/office/powerpoint/2010/main" val="25972463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4491A-3186-757C-2404-28BCA2806F9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2F4AD4A-74A1-46EC-4992-DE7B1371C9C4}"/>
              </a:ext>
            </a:extLst>
          </p:cNvPr>
          <p:cNvSpPr txBox="1"/>
          <p:nvPr/>
        </p:nvSpPr>
        <p:spPr>
          <a:xfrm>
            <a:off x="3048807" y="318742"/>
            <a:ext cx="387477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Next Week</a:t>
            </a:r>
          </a:p>
        </p:txBody>
      </p:sp>
      <p:sp>
        <p:nvSpPr>
          <p:cNvPr id="4" name="TextBox 3">
            <a:extLst>
              <a:ext uri="{FF2B5EF4-FFF2-40B4-BE49-F238E27FC236}">
                <a16:creationId xmlns:a16="http://schemas.microsoft.com/office/drawing/2014/main" id="{96D67EE4-1CAD-FFB4-9C84-94767B9FDEF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40C9721-9C7D-2057-F817-F25FDE898275}"/>
              </a:ext>
            </a:extLst>
          </p:cNvPr>
          <p:cNvSpPr txBox="1"/>
          <p:nvPr/>
        </p:nvSpPr>
        <p:spPr>
          <a:xfrm>
            <a:off x="5859360" y="2193728"/>
            <a:ext cx="5761619"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Raleway" pitchFamily="2" charset="0"/>
              </a:rPr>
              <a:t>ITT event – Swansea Arena: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600" dirty="0">
              <a:solidFill>
                <a:prstClr val="black"/>
              </a:solidFill>
              <a:latin typeface="Raleway" pitchFamily="2" charset="0"/>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Meet @ DTC 9am or at arena 10am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Top view of a wooden fork and spoon at the edge of a white notebook">
            <a:extLst>
              <a:ext uri="{FF2B5EF4-FFF2-40B4-BE49-F238E27FC236}">
                <a16:creationId xmlns:a16="http://schemas.microsoft.com/office/drawing/2014/main" id="{384572BB-A126-AEC4-5C52-88D4CF35D8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021" y="1894804"/>
            <a:ext cx="4808574" cy="3429000"/>
          </a:xfrm>
          <a:prstGeom prst="rect">
            <a:avLst/>
          </a:prstGeom>
        </p:spPr>
      </p:pic>
    </p:spTree>
    <p:extLst>
      <p:ext uri="{BB962C8B-B14F-4D97-AF65-F5344CB8AC3E}">
        <p14:creationId xmlns:p14="http://schemas.microsoft.com/office/powerpoint/2010/main" val="5023412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6E131-8139-7F27-6E64-7CCDE4276BB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73241E3-902A-3AB1-7867-0B0500F86B81}"/>
              </a:ext>
            </a:extLst>
          </p:cNvPr>
          <p:cNvSpPr txBox="1"/>
          <p:nvPr/>
        </p:nvSpPr>
        <p:spPr>
          <a:xfrm>
            <a:off x="4221927" y="138438"/>
            <a:ext cx="3748142"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Reference List</a:t>
            </a:r>
          </a:p>
        </p:txBody>
      </p:sp>
      <p:sp>
        <p:nvSpPr>
          <p:cNvPr id="4" name="TextBox 3">
            <a:extLst>
              <a:ext uri="{FF2B5EF4-FFF2-40B4-BE49-F238E27FC236}">
                <a16:creationId xmlns:a16="http://schemas.microsoft.com/office/drawing/2014/main" id="{015C58BB-7669-A6D8-DEA8-07597B2E02B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71FCFAA3-A74A-C227-1239-7818F7D08A61}"/>
              </a:ext>
            </a:extLst>
          </p:cNvPr>
          <p:cNvSpPr txBox="1"/>
          <p:nvPr/>
        </p:nvSpPr>
        <p:spPr>
          <a:xfrm>
            <a:off x="264160" y="1120676"/>
            <a:ext cx="11663680" cy="1754326"/>
          </a:xfrm>
          <a:prstGeom prst="rect">
            <a:avLst/>
          </a:prstGeom>
          <a:noFill/>
        </p:spPr>
        <p:txBody>
          <a:bodyPr wrap="square">
            <a:spAutoFit/>
          </a:bodyPr>
          <a:lstStyle/>
          <a:p>
            <a:endParaRPr lang="en-GB" dirty="0"/>
          </a:p>
          <a:p>
            <a:r>
              <a:rPr lang="en-GB" dirty="0"/>
              <a:t>Sinek, S. (2022) </a:t>
            </a:r>
            <a:r>
              <a:rPr lang="en-GB" i="1" dirty="0"/>
              <a:t>A Better Way to Hire | Simon Sinek</a:t>
            </a:r>
            <a:r>
              <a:rPr lang="en-GB" dirty="0"/>
              <a:t>, [online], available at: </a:t>
            </a:r>
            <a:r>
              <a:rPr lang="en-GB" dirty="0">
                <a:hlinkClick r:id="rId3"/>
              </a:rPr>
              <a:t>A Better Way to Hire | Simon Sinek – YouTube</a:t>
            </a:r>
            <a:endParaRPr lang="en-GB" dirty="0"/>
          </a:p>
          <a:p>
            <a:endParaRPr lang="en-GB" dirty="0"/>
          </a:p>
          <a:p>
            <a:endParaRPr lang="en-GB" dirty="0"/>
          </a:p>
          <a:p>
            <a:r>
              <a:rPr lang="en-GB" dirty="0"/>
              <a:t>Two Teachers. (2024) The Importance Of Using Budgets In Business, [online], available at: </a:t>
            </a:r>
            <a:r>
              <a:rPr lang="en-GB" dirty="0">
                <a:hlinkClick r:id="rId4"/>
              </a:rPr>
              <a:t>The Importance of Using Budgets in Business</a:t>
            </a:r>
            <a:endParaRPr lang="en-GB" dirty="0"/>
          </a:p>
        </p:txBody>
      </p:sp>
    </p:spTree>
    <p:extLst>
      <p:ext uri="{BB962C8B-B14F-4D97-AF65-F5344CB8AC3E}">
        <p14:creationId xmlns:p14="http://schemas.microsoft.com/office/powerpoint/2010/main" val="120668220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3033</Words>
  <Application>Microsoft Office PowerPoint</Application>
  <PresentationFormat>Widescreen</PresentationFormat>
  <Paragraphs>418</Paragraphs>
  <Slides>54</Slides>
  <Notes>49</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54</vt:i4>
      </vt:variant>
    </vt:vector>
  </HeadingPairs>
  <TitlesOfParts>
    <vt:vector size="61" baseType="lpstr">
      <vt:lpstr>Arial</vt:lpstr>
      <vt:lpstr>Calibri</vt:lpstr>
      <vt:lpstr>Calibri Light</vt:lpstr>
      <vt:lpstr>Raleway</vt:lpstr>
      <vt:lpstr>Wingdings</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35</cp:revision>
  <dcterms:created xsi:type="dcterms:W3CDTF">2023-09-15T09:31:09Z</dcterms:created>
  <dcterms:modified xsi:type="dcterms:W3CDTF">2026-03-02T13:25:46Z</dcterms:modified>
</cp:coreProperties>
</file>