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427" r:id="rId3"/>
    <p:sldId id="431" r:id="rId4"/>
    <p:sldId id="432" r:id="rId5"/>
    <p:sldId id="430" r:id="rId6"/>
    <p:sldId id="429" r:id="rId7"/>
    <p:sldId id="433" r:id="rId8"/>
    <p:sldId id="434" r:id="rId9"/>
    <p:sldId id="435" r:id="rId10"/>
    <p:sldId id="436" r:id="rId11"/>
    <p:sldId id="428" r:id="rId12"/>
    <p:sldId id="414" r:id="rId13"/>
    <p:sldId id="415" r:id="rId14"/>
    <p:sldId id="421" r:id="rId15"/>
    <p:sldId id="342" r:id="rId16"/>
    <p:sldId id="349"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E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6B3FA3-9AE1-45A3-B993-1B3BE07D40A6}" v="50" dt="2025-11-30T21:37:50.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29" autoAdjust="0"/>
    <p:restoredTop sz="88889" autoAdjust="0"/>
  </p:normalViewPr>
  <p:slideViewPr>
    <p:cSldViewPr snapToGrid="0">
      <p:cViewPr>
        <p:scale>
          <a:sx n="99" d="100"/>
          <a:sy n="99" d="100"/>
        </p:scale>
        <p:origin x="-712" y="-6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undo custSel addSld delSld modSld">
      <pc:chgData name="Alisdair Cunningham" userId="67e8d9ba-4582-42f1-b26c-e866daa7f65b" providerId="ADAL" clId="{D55405F9-96CE-42DD-9571-C3D40844E8B0}" dt="2025-11-30T21:37:50.886" v="330"/>
      <pc:docMkLst>
        <pc:docMk/>
      </pc:docMkLst>
      <pc:sldChg chg="modSp mod">
        <pc:chgData name="Alisdair Cunningham" userId="67e8d9ba-4582-42f1-b26c-e866daa7f65b" providerId="ADAL" clId="{D55405F9-96CE-42DD-9571-C3D40844E8B0}" dt="2025-11-30T21:37:50.886" v="330"/>
        <pc:sldMkLst>
          <pc:docMk/>
          <pc:sldMk cId="3701768522" sldId="256"/>
        </pc:sldMkLst>
        <pc:spChg chg="mod">
          <ac:chgData name="Alisdair Cunningham" userId="67e8d9ba-4582-42f1-b26c-e866daa7f65b" providerId="ADAL" clId="{D55405F9-96CE-42DD-9571-C3D40844E8B0}" dt="2025-11-30T21:16:57.160" v="56" actId="20577"/>
          <ac:spMkLst>
            <pc:docMk/>
            <pc:sldMk cId="3701768522" sldId="256"/>
            <ac:spMk id="29" creationId="{57CC4A95-AF50-3264-EFBB-B7B2A4AC5E30}"/>
          </ac:spMkLst>
        </pc:spChg>
        <pc:spChg chg="mod">
          <ac:chgData name="Alisdair Cunningham" userId="67e8d9ba-4582-42f1-b26c-e866daa7f65b" providerId="ADAL" clId="{D55405F9-96CE-42DD-9571-C3D40844E8B0}" dt="2025-11-30T21:37:50.886" v="330"/>
          <ac:spMkLst>
            <pc:docMk/>
            <pc:sldMk cId="3701768522" sldId="256"/>
            <ac:spMk id="37" creationId="{8F4A015C-4060-7569-C996-C0E610DFAC4C}"/>
          </ac:spMkLst>
        </pc:spChg>
        <pc:spChg chg="mod">
          <ac:chgData name="Alisdair Cunningham" userId="67e8d9ba-4582-42f1-b26c-e866daa7f65b" providerId="ADAL" clId="{D55405F9-96CE-42DD-9571-C3D40844E8B0}" dt="2025-11-30T21:37:50.886" v="330"/>
          <ac:spMkLst>
            <pc:docMk/>
            <pc:sldMk cId="3701768522" sldId="256"/>
            <ac:spMk id="38" creationId="{065D01E9-11A0-DBC0-6713-29D01B31E987}"/>
          </ac:spMkLst>
        </pc:spChg>
        <pc:spChg chg="mod">
          <ac:chgData name="Alisdair Cunningham" userId="67e8d9ba-4582-42f1-b26c-e866daa7f65b" providerId="ADAL" clId="{D55405F9-96CE-42DD-9571-C3D40844E8B0}" dt="2025-11-30T21:16:46.448" v="27"/>
          <ac:spMkLst>
            <pc:docMk/>
            <pc:sldMk cId="3701768522" sldId="256"/>
            <ac:spMk id="39" creationId="{28BEEBE5-1649-2D3F-4E37-5E30C4D917BA}"/>
          </ac:spMkLst>
        </pc:spChg>
      </pc:sldChg>
      <pc:sldChg chg="modSp del">
        <pc:chgData name="Alisdair Cunningham" userId="67e8d9ba-4582-42f1-b26c-e866daa7f65b" providerId="ADAL" clId="{D55405F9-96CE-42DD-9571-C3D40844E8B0}" dt="2025-11-30T21:17:45.909" v="61" actId="47"/>
        <pc:sldMkLst>
          <pc:docMk/>
          <pc:sldMk cId="3520049810" sldId="257"/>
        </pc:sldMkLst>
        <pc:spChg chg="mod">
          <ac:chgData name="Alisdair Cunningham" userId="67e8d9ba-4582-42f1-b26c-e866daa7f65b" providerId="ADAL" clId="{D55405F9-96CE-42DD-9571-C3D40844E8B0}" dt="2025-11-30T21:16:46.448" v="27"/>
          <ac:spMkLst>
            <pc:docMk/>
            <pc:sldMk cId="3520049810" sldId="257"/>
            <ac:spMk id="14" creationId="{3D5216FF-A848-7B03-7F19-B0E69A3C8466}"/>
          </ac:spMkLst>
        </pc:spChg>
        <pc:spChg chg="mod">
          <ac:chgData name="Alisdair Cunningham" userId="67e8d9ba-4582-42f1-b26c-e866daa7f65b" providerId="ADAL" clId="{D55405F9-96CE-42DD-9571-C3D40844E8B0}" dt="2025-11-30T21:17:16.817" v="57"/>
          <ac:spMkLst>
            <pc:docMk/>
            <pc:sldMk cId="3520049810" sldId="257"/>
            <ac:spMk id="15" creationId="{222EFF28-C559-3C98-A5C2-1E28C24E8A7A}"/>
          </ac:spMkLst>
        </pc:spChg>
      </pc:sldChg>
      <pc:sldChg chg="modSp mod">
        <pc:chgData name="Alisdair Cunningham" userId="67e8d9ba-4582-42f1-b26c-e866daa7f65b" providerId="ADAL" clId="{D55405F9-96CE-42DD-9571-C3D40844E8B0}" dt="2025-11-30T21:37:50.886" v="330"/>
        <pc:sldMkLst>
          <pc:docMk/>
          <pc:sldMk cId="2545193714" sldId="263"/>
        </pc:sldMkLst>
        <pc:spChg chg="mod">
          <ac:chgData name="Alisdair Cunningham" userId="67e8d9ba-4582-42f1-b26c-e866daa7f65b" providerId="ADAL" clId="{D55405F9-96CE-42DD-9571-C3D40844E8B0}" dt="2025-11-30T21:16:46.448" v="27"/>
          <ac:spMkLst>
            <pc:docMk/>
            <pc:sldMk cId="2545193714" sldId="263"/>
            <ac:spMk id="2" creationId="{F51C16DF-F564-481C-CCA4-180408A5301A}"/>
          </ac:spMkLst>
        </pc:spChg>
        <pc:spChg chg="mod">
          <ac:chgData name="Alisdair Cunningham" userId="67e8d9ba-4582-42f1-b26c-e866daa7f65b" providerId="ADAL" clId="{D55405F9-96CE-42DD-9571-C3D40844E8B0}" dt="2025-11-30T21:17:16.817" v="57"/>
          <ac:spMkLst>
            <pc:docMk/>
            <pc:sldMk cId="2545193714" sldId="263"/>
            <ac:spMk id="3" creationId="{06459D70-2204-8801-4716-B9C4DA29B5AA}"/>
          </ac:spMkLst>
        </pc:spChg>
        <pc:spChg chg="mod">
          <ac:chgData name="Alisdair Cunningham" userId="67e8d9ba-4582-42f1-b26c-e866daa7f65b" providerId="ADAL" clId="{D55405F9-96CE-42DD-9571-C3D40844E8B0}" dt="2025-11-30T21:37:50.886" v="330"/>
          <ac:spMkLst>
            <pc:docMk/>
            <pc:sldMk cId="2545193714" sldId="263"/>
            <ac:spMk id="5" creationId="{D2D54484-8CEE-D063-40B3-6FDB609D0D75}"/>
          </ac:spMkLst>
        </pc:spChg>
        <pc:spChg chg="mod">
          <ac:chgData name="Alisdair Cunningham" userId="67e8d9ba-4582-42f1-b26c-e866daa7f65b" providerId="ADAL" clId="{D55405F9-96CE-42DD-9571-C3D40844E8B0}" dt="2025-11-30T21:37:50.886" v="330"/>
          <ac:spMkLst>
            <pc:docMk/>
            <pc:sldMk cId="2545193714" sldId="263"/>
            <ac:spMk id="8" creationId="{C39BE701-A67E-5BFD-B044-ECF13A621788}"/>
          </ac:spMkLst>
        </pc:spChg>
        <pc:spChg chg="mod">
          <ac:chgData name="Alisdair Cunningham" userId="67e8d9ba-4582-42f1-b26c-e866daa7f65b" providerId="ADAL" clId="{D55405F9-96CE-42DD-9571-C3D40844E8B0}" dt="2025-11-12T16:45:27.401" v="6" actId="6549"/>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5-11-30T21:37:50.886" v="330"/>
        <pc:sldMkLst>
          <pc:docMk/>
          <pc:sldMk cId="3760661320" sldId="342"/>
        </pc:sldMkLst>
        <pc:spChg chg="mod">
          <ac:chgData name="Alisdair Cunningham" userId="67e8d9ba-4582-42f1-b26c-e866daa7f65b" providerId="ADAL" clId="{D55405F9-96CE-42DD-9571-C3D40844E8B0}" dt="2025-11-30T21:16:46.448" v="27"/>
          <ac:spMkLst>
            <pc:docMk/>
            <pc:sldMk cId="3760661320" sldId="342"/>
            <ac:spMk id="2" creationId="{F51C16DF-F564-481C-CCA4-180408A5301A}"/>
          </ac:spMkLst>
        </pc:spChg>
        <pc:spChg chg="mod">
          <ac:chgData name="Alisdair Cunningham" userId="67e8d9ba-4582-42f1-b26c-e866daa7f65b" providerId="ADAL" clId="{D55405F9-96CE-42DD-9571-C3D40844E8B0}" dt="2025-11-30T21:17:16.817" v="57"/>
          <ac:spMkLst>
            <pc:docMk/>
            <pc:sldMk cId="3760661320" sldId="342"/>
            <ac:spMk id="3" creationId="{06459D70-2204-8801-4716-B9C4DA29B5AA}"/>
          </ac:spMkLst>
        </pc:spChg>
        <pc:spChg chg="mod">
          <ac:chgData name="Alisdair Cunningham" userId="67e8d9ba-4582-42f1-b26c-e866daa7f65b" providerId="ADAL" clId="{D55405F9-96CE-42DD-9571-C3D40844E8B0}" dt="2025-11-30T21:37:50.886" v="330"/>
          <ac:spMkLst>
            <pc:docMk/>
            <pc:sldMk cId="3760661320" sldId="342"/>
            <ac:spMk id="5" creationId="{D2D54484-8CEE-D063-40B3-6FDB609D0D75}"/>
          </ac:spMkLst>
        </pc:spChg>
        <pc:spChg chg="mod">
          <ac:chgData name="Alisdair Cunningham" userId="67e8d9ba-4582-42f1-b26c-e866daa7f65b" providerId="ADAL" clId="{D55405F9-96CE-42DD-9571-C3D40844E8B0}" dt="2025-11-30T21:37:50.886" v="330"/>
          <ac:spMkLst>
            <pc:docMk/>
            <pc:sldMk cId="3760661320" sldId="342"/>
            <ac:spMk id="8" creationId="{C39BE701-A67E-5BFD-B044-ECF13A621788}"/>
          </ac:spMkLst>
        </pc:spChg>
      </pc:sldChg>
      <pc:sldChg chg="modSp mod">
        <pc:chgData name="Alisdair Cunningham" userId="67e8d9ba-4582-42f1-b26c-e866daa7f65b" providerId="ADAL" clId="{D55405F9-96CE-42DD-9571-C3D40844E8B0}" dt="2025-11-30T21:37:50.886" v="330"/>
        <pc:sldMkLst>
          <pc:docMk/>
          <pc:sldMk cId="1360870616" sldId="349"/>
        </pc:sldMkLst>
        <pc:spChg chg="mod">
          <ac:chgData name="Alisdair Cunningham" userId="67e8d9ba-4582-42f1-b26c-e866daa7f65b" providerId="ADAL" clId="{D55405F9-96CE-42DD-9571-C3D40844E8B0}" dt="2025-11-30T21:16:46.448" v="27"/>
          <ac:spMkLst>
            <pc:docMk/>
            <pc:sldMk cId="1360870616" sldId="349"/>
            <ac:spMk id="2" creationId="{F51C16DF-F564-481C-CCA4-180408A5301A}"/>
          </ac:spMkLst>
        </pc:spChg>
        <pc:spChg chg="mod">
          <ac:chgData name="Alisdair Cunningham" userId="67e8d9ba-4582-42f1-b26c-e866daa7f65b" providerId="ADAL" clId="{D55405F9-96CE-42DD-9571-C3D40844E8B0}" dt="2025-11-30T21:17:16.817" v="57"/>
          <ac:spMkLst>
            <pc:docMk/>
            <pc:sldMk cId="1360870616" sldId="349"/>
            <ac:spMk id="3" creationId="{06459D70-2204-8801-4716-B9C4DA29B5AA}"/>
          </ac:spMkLst>
        </pc:spChg>
        <pc:spChg chg="mod">
          <ac:chgData name="Alisdair Cunningham" userId="67e8d9ba-4582-42f1-b26c-e866daa7f65b" providerId="ADAL" clId="{D55405F9-96CE-42DD-9571-C3D40844E8B0}" dt="2025-11-30T21:37:50.886" v="330"/>
          <ac:spMkLst>
            <pc:docMk/>
            <pc:sldMk cId="1360870616" sldId="349"/>
            <ac:spMk id="5" creationId="{D2D54484-8CEE-D063-40B3-6FDB609D0D75}"/>
          </ac:spMkLst>
        </pc:spChg>
        <pc:spChg chg="mod">
          <ac:chgData name="Alisdair Cunningham" userId="67e8d9ba-4582-42f1-b26c-e866daa7f65b" providerId="ADAL" clId="{D55405F9-96CE-42DD-9571-C3D40844E8B0}" dt="2025-11-30T21:37:50.886" v="330"/>
          <ac:spMkLst>
            <pc:docMk/>
            <pc:sldMk cId="1360870616" sldId="349"/>
            <ac:spMk id="8" creationId="{C39BE701-A67E-5BFD-B044-ECF13A621788}"/>
          </ac:spMkLst>
        </pc:spChg>
        <pc:spChg chg="mod">
          <ac:chgData name="Alisdair Cunningham" userId="67e8d9ba-4582-42f1-b26c-e866daa7f65b" providerId="ADAL" clId="{D55405F9-96CE-42DD-9571-C3D40844E8B0}" dt="2025-11-30T21:37:13.015" v="329" actId="20577"/>
          <ac:spMkLst>
            <pc:docMk/>
            <pc:sldMk cId="1360870616" sldId="349"/>
            <ac:spMk id="12" creationId="{38C4A143-C346-A5D7-3DFF-2CAF7FBCDBED}"/>
          </ac:spMkLst>
        </pc:spChg>
      </pc:sldChg>
      <pc:sldChg chg="modSp del">
        <pc:chgData name="Alisdair Cunningham" userId="67e8d9ba-4582-42f1-b26c-e866daa7f65b" providerId="ADAL" clId="{D55405F9-96CE-42DD-9571-C3D40844E8B0}" dt="2025-11-30T21:17:40.382" v="58" actId="47"/>
        <pc:sldMkLst>
          <pc:docMk/>
          <pc:sldMk cId="2187347608" sldId="350"/>
        </pc:sldMkLst>
        <pc:spChg chg="mod">
          <ac:chgData name="Alisdair Cunningham" userId="67e8d9ba-4582-42f1-b26c-e866daa7f65b" providerId="ADAL" clId="{D55405F9-96CE-42DD-9571-C3D40844E8B0}" dt="2025-11-30T21:16:46.448" v="27"/>
          <ac:spMkLst>
            <pc:docMk/>
            <pc:sldMk cId="2187347608" sldId="350"/>
            <ac:spMk id="2" creationId="{F51C16DF-F564-481C-CCA4-180408A5301A}"/>
          </ac:spMkLst>
        </pc:spChg>
        <pc:spChg chg="mod">
          <ac:chgData name="Alisdair Cunningham" userId="67e8d9ba-4582-42f1-b26c-e866daa7f65b" providerId="ADAL" clId="{D55405F9-96CE-42DD-9571-C3D40844E8B0}" dt="2025-11-30T21:17:16.817" v="57"/>
          <ac:spMkLst>
            <pc:docMk/>
            <pc:sldMk cId="2187347608" sldId="350"/>
            <ac:spMk id="3" creationId="{06459D70-2204-8801-4716-B9C4DA29B5AA}"/>
          </ac:spMkLst>
        </pc:spChg>
      </pc:sldChg>
      <pc:sldChg chg="modSp del">
        <pc:chgData name="Alisdair Cunningham" userId="67e8d9ba-4582-42f1-b26c-e866daa7f65b" providerId="ADAL" clId="{D55405F9-96CE-42DD-9571-C3D40844E8B0}" dt="2025-11-30T21:17:40.382" v="58" actId="47"/>
        <pc:sldMkLst>
          <pc:docMk/>
          <pc:sldMk cId="2880993089" sldId="412"/>
        </pc:sldMkLst>
        <pc:spChg chg="mod">
          <ac:chgData name="Alisdair Cunningham" userId="67e8d9ba-4582-42f1-b26c-e866daa7f65b" providerId="ADAL" clId="{D55405F9-96CE-42DD-9571-C3D40844E8B0}" dt="2025-11-30T21:16:46.448" v="27"/>
          <ac:spMkLst>
            <pc:docMk/>
            <pc:sldMk cId="2880993089" sldId="412"/>
            <ac:spMk id="2" creationId="{F51C16DF-F564-481C-CCA4-180408A5301A}"/>
          </ac:spMkLst>
        </pc:spChg>
        <pc:spChg chg="mod">
          <ac:chgData name="Alisdair Cunningham" userId="67e8d9ba-4582-42f1-b26c-e866daa7f65b" providerId="ADAL" clId="{D55405F9-96CE-42DD-9571-C3D40844E8B0}" dt="2025-11-30T21:17:16.817" v="57"/>
          <ac:spMkLst>
            <pc:docMk/>
            <pc:sldMk cId="2880993089" sldId="412"/>
            <ac:spMk id="3" creationId="{06459D70-2204-8801-4716-B9C4DA29B5AA}"/>
          </ac:spMkLst>
        </pc:spChg>
      </pc:sldChg>
      <pc:sldChg chg="modSp">
        <pc:chgData name="Alisdair Cunningham" userId="67e8d9ba-4582-42f1-b26c-e866daa7f65b" providerId="ADAL" clId="{D55405F9-96CE-42DD-9571-C3D40844E8B0}" dt="2025-11-30T21:37:50.886" v="330"/>
        <pc:sldMkLst>
          <pc:docMk/>
          <pc:sldMk cId="3928677996" sldId="414"/>
        </pc:sldMkLst>
        <pc:spChg chg="mod">
          <ac:chgData name="Alisdair Cunningham" userId="67e8d9ba-4582-42f1-b26c-e866daa7f65b" providerId="ADAL" clId="{D55405F9-96CE-42DD-9571-C3D40844E8B0}" dt="2025-11-30T21:16:46.448" v="27"/>
          <ac:spMkLst>
            <pc:docMk/>
            <pc:sldMk cId="3928677996" sldId="414"/>
            <ac:spMk id="2" creationId="{F51C16DF-F564-481C-CCA4-180408A5301A}"/>
          </ac:spMkLst>
        </pc:spChg>
        <pc:spChg chg="mod">
          <ac:chgData name="Alisdair Cunningham" userId="67e8d9ba-4582-42f1-b26c-e866daa7f65b" providerId="ADAL" clId="{D55405F9-96CE-42DD-9571-C3D40844E8B0}" dt="2025-11-30T21:17:16.817" v="57"/>
          <ac:spMkLst>
            <pc:docMk/>
            <pc:sldMk cId="3928677996" sldId="414"/>
            <ac:spMk id="3" creationId="{06459D70-2204-8801-4716-B9C4DA29B5AA}"/>
          </ac:spMkLst>
        </pc:spChg>
        <pc:spChg chg="mod">
          <ac:chgData name="Alisdair Cunningham" userId="67e8d9ba-4582-42f1-b26c-e866daa7f65b" providerId="ADAL" clId="{D55405F9-96CE-42DD-9571-C3D40844E8B0}" dt="2025-11-30T21:37:50.886" v="330"/>
          <ac:spMkLst>
            <pc:docMk/>
            <pc:sldMk cId="3928677996" sldId="414"/>
            <ac:spMk id="5" creationId="{D2D54484-8CEE-D063-40B3-6FDB609D0D75}"/>
          </ac:spMkLst>
        </pc:spChg>
        <pc:spChg chg="mod">
          <ac:chgData name="Alisdair Cunningham" userId="67e8d9ba-4582-42f1-b26c-e866daa7f65b" providerId="ADAL" clId="{D55405F9-96CE-42DD-9571-C3D40844E8B0}" dt="2025-11-30T21:37:50.886" v="330"/>
          <ac:spMkLst>
            <pc:docMk/>
            <pc:sldMk cId="3928677996" sldId="414"/>
            <ac:spMk id="8" creationId="{C39BE701-A67E-5BFD-B044-ECF13A621788}"/>
          </ac:spMkLst>
        </pc:spChg>
      </pc:sldChg>
      <pc:sldChg chg="modSp">
        <pc:chgData name="Alisdair Cunningham" userId="67e8d9ba-4582-42f1-b26c-e866daa7f65b" providerId="ADAL" clId="{D55405F9-96CE-42DD-9571-C3D40844E8B0}" dt="2025-11-30T21:37:50.886" v="330"/>
        <pc:sldMkLst>
          <pc:docMk/>
          <pc:sldMk cId="3894028497" sldId="415"/>
        </pc:sldMkLst>
        <pc:spChg chg="mod">
          <ac:chgData name="Alisdair Cunningham" userId="67e8d9ba-4582-42f1-b26c-e866daa7f65b" providerId="ADAL" clId="{D55405F9-96CE-42DD-9571-C3D40844E8B0}" dt="2025-11-30T21:16:46.448" v="27"/>
          <ac:spMkLst>
            <pc:docMk/>
            <pc:sldMk cId="3894028497" sldId="415"/>
            <ac:spMk id="2" creationId="{F51C16DF-F564-481C-CCA4-180408A5301A}"/>
          </ac:spMkLst>
        </pc:spChg>
        <pc:spChg chg="mod">
          <ac:chgData name="Alisdair Cunningham" userId="67e8d9ba-4582-42f1-b26c-e866daa7f65b" providerId="ADAL" clId="{D55405F9-96CE-42DD-9571-C3D40844E8B0}" dt="2025-11-30T21:17:16.817" v="57"/>
          <ac:spMkLst>
            <pc:docMk/>
            <pc:sldMk cId="3894028497" sldId="415"/>
            <ac:spMk id="3" creationId="{06459D70-2204-8801-4716-B9C4DA29B5AA}"/>
          </ac:spMkLst>
        </pc:spChg>
        <pc:spChg chg="mod">
          <ac:chgData name="Alisdair Cunningham" userId="67e8d9ba-4582-42f1-b26c-e866daa7f65b" providerId="ADAL" clId="{D55405F9-96CE-42DD-9571-C3D40844E8B0}" dt="2025-11-30T21:37:50.886" v="330"/>
          <ac:spMkLst>
            <pc:docMk/>
            <pc:sldMk cId="3894028497" sldId="415"/>
            <ac:spMk id="5" creationId="{D2D54484-8CEE-D063-40B3-6FDB609D0D75}"/>
          </ac:spMkLst>
        </pc:spChg>
        <pc:spChg chg="mod">
          <ac:chgData name="Alisdair Cunningham" userId="67e8d9ba-4582-42f1-b26c-e866daa7f65b" providerId="ADAL" clId="{D55405F9-96CE-42DD-9571-C3D40844E8B0}" dt="2025-11-30T21:37:50.886" v="330"/>
          <ac:spMkLst>
            <pc:docMk/>
            <pc:sldMk cId="3894028497" sldId="415"/>
            <ac:spMk id="8" creationId="{C39BE701-A67E-5BFD-B044-ECF13A621788}"/>
          </ac:spMkLst>
        </pc:spChg>
      </pc:sldChg>
      <pc:sldChg chg="modSp mod">
        <pc:chgData name="Alisdair Cunningham" userId="67e8d9ba-4582-42f1-b26c-e866daa7f65b" providerId="ADAL" clId="{D55405F9-96CE-42DD-9571-C3D40844E8B0}" dt="2025-11-30T21:37:50.886" v="330"/>
        <pc:sldMkLst>
          <pc:docMk/>
          <pc:sldMk cId="3159616709" sldId="421"/>
        </pc:sldMkLst>
        <pc:spChg chg="mod">
          <ac:chgData name="Alisdair Cunningham" userId="67e8d9ba-4582-42f1-b26c-e866daa7f65b" providerId="ADAL" clId="{D55405F9-96CE-42DD-9571-C3D40844E8B0}" dt="2025-11-30T21:16:46.448" v="27"/>
          <ac:spMkLst>
            <pc:docMk/>
            <pc:sldMk cId="3159616709" sldId="421"/>
            <ac:spMk id="2" creationId="{F51C16DF-F564-481C-CCA4-180408A5301A}"/>
          </ac:spMkLst>
        </pc:spChg>
        <pc:spChg chg="mod">
          <ac:chgData name="Alisdair Cunningham" userId="67e8d9ba-4582-42f1-b26c-e866daa7f65b" providerId="ADAL" clId="{D55405F9-96CE-42DD-9571-C3D40844E8B0}" dt="2025-11-30T21:17:16.817" v="57"/>
          <ac:spMkLst>
            <pc:docMk/>
            <pc:sldMk cId="3159616709" sldId="421"/>
            <ac:spMk id="3" creationId="{06459D70-2204-8801-4716-B9C4DA29B5AA}"/>
          </ac:spMkLst>
        </pc:spChg>
        <pc:spChg chg="mod">
          <ac:chgData name="Alisdair Cunningham" userId="67e8d9ba-4582-42f1-b26c-e866daa7f65b" providerId="ADAL" clId="{D55405F9-96CE-42DD-9571-C3D40844E8B0}" dt="2025-11-12T16:46:41.431" v="26" actId="6549"/>
          <ac:spMkLst>
            <pc:docMk/>
            <pc:sldMk cId="3159616709" sldId="421"/>
            <ac:spMk id="4" creationId="{CFA07C0A-8C12-E553-D941-D2AAB56C65A6}"/>
          </ac:spMkLst>
        </pc:spChg>
        <pc:spChg chg="mod">
          <ac:chgData name="Alisdair Cunningham" userId="67e8d9ba-4582-42f1-b26c-e866daa7f65b" providerId="ADAL" clId="{D55405F9-96CE-42DD-9571-C3D40844E8B0}" dt="2025-11-30T21:37:50.886" v="330"/>
          <ac:spMkLst>
            <pc:docMk/>
            <pc:sldMk cId="3159616709" sldId="421"/>
            <ac:spMk id="5" creationId="{D2D54484-8CEE-D063-40B3-6FDB609D0D75}"/>
          </ac:spMkLst>
        </pc:spChg>
        <pc:spChg chg="mod">
          <ac:chgData name="Alisdair Cunningham" userId="67e8d9ba-4582-42f1-b26c-e866daa7f65b" providerId="ADAL" clId="{D55405F9-96CE-42DD-9571-C3D40844E8B0}" dt="2025-11-30T21:37:50.886" v="330"/>
          <ac:spMkLst>
            <pc:docMk/>
            <pc:sldMk cId="3159616709" sldId="421"/>
            <ac:spMk id="8" creationId="{C39BE701-A67E-5BFD-B044-ECF13A621788}"/>
          </ac:spMkLst>
        </pc:spChg>
      </pc:sldChg>
      <pc:sldChg chg="modSp del">
        <pc:chgData name="Alisdair Cunningham" userId="67e8d9ba-4582-42f1-b26c-e866daa7f65b" providerId="ADAL" clId="{D55405F9-96CE-42DD-9571-C3D40844E8B0}" dt="2025-11-30T21:17:40.382" v="58" actId="47"/>
        <pc:sldMkLst>
          <pc:docMk/>
          <pc:sldMk cId="53494770" sldId="422"/>
        </pc:sldMkLst>
        <pc:spChg chg="mod">
          <ac:chgData name="Alisdair Cunningham" userId="67e8d9ba-4582-42f1-b26c-e866daa7f65b" providerId="ADAL" clId="{D55405F9-96CE-42DD-9571-C3D40844E8B0}" dt="2025-11-30T21:16:46.448" v="27"/>
          <ac:spMkLst>
            <pc:docMk/>
            <pc:sldMk cId="53494770" sldId="422"/>
            <ac:spMk id="2" creationId="{F51C16DF-F564-481C-CCA4-180408A5301A}"/>
          </ac:spMkLst>
        </pc:spChg>
        <pc:spChg chg="mod">
          <ac:chgData name="Alisdair Cunningham" userId="67e8d9ba-4582-42f1-b26c-e866daa7f65b" providerId="ADAL" clId="{D55405F9-96CE-42DD-9571-C3D40844E8B0}" dt="2025-11-30T21:17:16.817" v="57"/>
          <ac:spMkLst>
            <pc:docMk/>
            <pc:sldMk cId="53494770" sldId="422"/>
            <ac:spMk id="3" creationId="{06459D70-2204-8801-4716-B9C4DA29B5AA}"/>
          </ac:spMkLst>
        </pc:spChg>
      </pc:sldChg>
      <pc:sldChg chg="modSp del">
        <pc:chgData name="Alisdair Cunningham" userId="67e8d9ba-4582-42f1-b26c-e866daa7f65b" providerId="ADAL" clId="{D55405F9-96CE-42DD-9571-C3D40844E8B0}" dt="2025-11-30T21:17:40.382" v="58" actId="47"/>
        <pc:sldMkLst>
          <pc:docMk/>
          <pc:sldMk cId="3992477387" sldId="423"/>
        </pc:sldMkLst>
        <pc:spChg chg="mod">
          <ac:chgData name="Alisdair Cunningham" userId="67e8d9ba-4582-42f1-b26c-e866daa7f65b" providerId="ADAL" clId="{D55405F9-96CE-42DD-9571-C3D40844E8B0}" dt="2025-11-30T21:16:46.448" v="27"/>
          <ac:spMkLst>
            <pc:docMk/>
            <pc:sldMk cId="3992477387" sldId="423"/>
            <ac:spMk id="2" creationId="{F51C16DF-F564-481C-CCA4-180408A5301A}"/>
          </ac:spMkLst>
        </pc:spChg>
        <pc:spChg chg="mod">
          <ac:chgData name="Alisdair Cunningham" userId="67e8d9ba-4582-42f1-b26c-e866daa7f65b" providerId="ADAL" clId="{D55405F9-96CE-42DD-9571-C3D40844E8B0}" dt="2025-11-30T21:17:16.817" v="57"/>
          <ac:spMkLst>
            <pc:docMk/>
            <pc:sldMk cId="3992477387" sldId="423"/>
            <ac:spMk id="3" creationId="{06459D70-2204-8801-4716-B9C4DA29B5AA}"/>
          </ac:spMkLst>
        </pc:spChg>
      </pc:sldChg>
      <pc:sldChg chg="modSp del">
        <pc:chgData name="Alisdair Cunningham" userId="67e8d9ba-4582-42f1-b26c-e866daa7f65b" providerId="ADAL" clId="{D55405F9-96CE-42DD-9571-C3D40844E8B0}" dt="2025-11-30T21:17:40.382" v="58" actId="47"/>
        <pc:sldMkLst>
          <pc:docMk/>
          <pc:sldMk cId="144289104" sldId="424"/>
        </pc:sldMkLst>
        <pc:spChg chg="mod">
          <ac:chgData name="Alisdair Cunningham" userId="67e8d9ba-4582-42f1-b26c-e866daa7f65b" providerId="ADAL" clId="{D55405F9-96CE-42DD-9571-C3D40844E8B0}" dt="2025-11-30T21:16:46.448" v="27"/>
          <ac:spMkLst>
            <pc:docMk/>
            <pc:sldMk cId="144289104" sldId="424"/>
            <ac:spMk id="2" creationId="{F51C16DF-F564-481C-CCA4-180408A5301A}"/>
          </ac:spMkLst>
        </pc:spChg>
        <pc:spChg chg="mod">
          <ac:chgData name="Alisdair Cunningham" userId="67e8d9ba-4582-42f1-b26c-e866daa7f65b" providerId="ADAL" clId="{D55405F9-96CE-42DD-9571-C3D40844E8B0}" dt="2025-11-30T21:17:16.817" v="57"/>
          <ac:spMkLst>
            <pc:docMk/>
            <pc:sldMk cId="144289104" sldId="424"/>
            <ac:spMk id="3" creationId="{06459D70-2204-8801-4716-B9C4DA29B5AA}"/>
          </ac:spMkLst>
        </pc:spChg>
      </pc:sldChg>
      <pc:sldChg chg="modSp del">
        <pc:chgData name="Alisdair Cunningham" userId="67e8d9ba-4582-42f1-b26c-e866daa7f65b" providerId="ADAL" clId="{D55405F9-96CE-42DD-9571-C3D40844E8B0}" dt="2025-11-30T21:17:40.382" v="58" actId="47"/>
        <pc:sldMkLst>
          <pc:docMk/>
          <pc:sldMk cId="3559512243" sldId="425"/>
        </pc:sldMkLst>
        <pc:spChg chg="mod">
          <ac:chgData name="Alisdair Cunningham" userId="67e8d9ba-4582-42f1-b26c-e866daa7f65b" providerId="ADAL" clId="{D55405F9-96CE-42DD-9571-C3D40844E8B0}" dt="2025-11-30T21:16:46.448" v="27"/>
          <ac:spMkLst>
            <pc:docMk/>
            <pc:sldMk cId="3559512243" sldId="425"/>
            <ac:spMk id="2" creationId="{F51C16DF-F564-481C-CCA4-180408A5301A}"/>
          </ac:spMkLst>
        </pc:spChg>
        <pc:spChg chg="mod">
          <ac:chgData name="Alisdair Cunningham" userId="67e8d9ba-4582-42f1-b26c-e866daa7f65b" providerId="ADAL" clId="{D55405F9-96CE-42DD-9571-C3D40844E8B0}" dt="2025-11-30T21:17:16.817" v="57"/>
          <ac:spMkLst>
            <pc:docMk/>
            <pc:sldMk cId="3559512243" sldId="425"/>
            <ac:spMk id="3" creationId="{06459D70-2204-8801-4716-B9C4DA29B5AA}"/>
          </ac:spMkLst>
        </pc:spChg>
      </pc:sldChg>
      <pc:sldChg chg="modSp del">
        <pc:chgData name="Alisdair Cunningham" userId="67e8d9ba-4582-42f1-b26c-e866daa7f65b" providerId="ADAL" clId="{D55405F9-96CE-42DD-9571-C3D40844E8B0}" dt="2025-11-30T21:17:40.382" v="58" actId="47"/>
        <pc:sldMkLst>
          <pc:docMk/>
          <pc:sldMk cId="2928970621" sldId="426"/>
        </pc:sldMkLst>
        <pc:spChg chg="mod">
          <ac:chgData name="Alisdair Cunningham" userId="67e8d9ba-4582-42f1-b26c-e866daa7f65b" providerId="ADAL" clId="{D55405F9-96CE-42DD-9571-C3D40844E8B0}" dt="2025-11-30T21:16:46.448" v="27"/>
          <ac:spMkLst>
            <pc:docMk/>
            <pc:sldMk cId="2928970621" sldId="426"/>
            <ac:spMk id="2" creationId="{F51C16DF-F564-481C-CCA4-180408A5301A}"/>
          </ac:spMkLst>
        </pc:spChg>
        <pc:spChg chg="mod">
          <ac:chgData name="Alisdair Cunningham" userId="67e8d9ba-4582-42f1-b26c-e866daa7f65b" providerId="ADAL" clId="{D55405F9-96CE-42DD-9571-C3D40844E8B0}" dt="2025-11-30T21:17:16.817" v="57"/>
          <ac:spMkLst>
            <pc:docMk/>
            <pc:sldMk cId="2928970621" sldId="426"/>
            <ac:spMk id="3" creationId="{06459D70-2204-8801-4716-B9C4DA29B5AA}"/>
          </ac:spMkLst>
        </pc:spChg>
      </pc:sldChg>
      <pc:sldChg chg="addSp delSp modSp add del mod delAnim modAnim modNotesTx">
        <pc:chgData name="Alisdair Cunningham" userId="67e8d9ba-4582-42f1-b26c-e866daa7f65b" providerId="ADAL" clId="{D55405F9-96CE-42DD-9571-C3D40844E8B0}" dt="2025-11-30T21:37:50.886" v="330"/>
        <pc:sldMkLst>
          <pc:docMk/>
          <pc:sldMk cId="2866806021" sldId="427"/>
        </pc:sldMkLst>
        <pc:spChg chg="mod">
          <ac:chgData name="Alisdair Cunningham" userId="67e8d9ba-4582-42f1-b26c-e866daa7f65b" providerId="ADAL" clId="{D55405F9-96CE-42DD-9571-C3D40844E8B0}" dt="2025-11-30T21:16:46.448" v="27"/>
          <ac:spMkLst>
            <pc:docMk/>
            <pc:sldMk cId="2866806021" sldId="427"/>
            <ac:spMk id="2" creationId="{F51C16DF-F564-481C-CCA4-180408A5301A}"/>
          </ac:spMkLst>
        </pc:spChg>
        <pc:spChg chg="mod">
          <ac:chgData name="Alisdair Cunningham" userId="67e8d9ba-4582-42f1-b26c-e866daa7f65b" providerId="ADAL" clId="{D55405F9-96CE-42DD-9571-C3D40844E8B0}" dt="2025-11-30T21:17:16.817" v="57"/>
          <ac:spMkLst>
            <pc:docMk/>
            <pc:sldMk cId="2866806021" sldId="427"/>
            <ac:spMk id="3" creationId="{06459D70-2204-8801-4716-B9C4DA29B5AA}"/>
          </ac:spMkLst>
        </pc:spChg>
        <pc:spChg chg="add del mod">
          <ac:chgData name="Alisdair Cunningham" userId="67e8d9ba-4582-42f1-b26c-e866daa7f65b" providerId="ADAL" clId="{D55405F9-96CE-42DD-9571-C3D40844E8B0}" dt="2025-11-30T21:23:53.873" v="114" actId="478"/>
          <ac:spMkLst>
            <pc:docMk/>
            <pc:sldMk cId="2866806021" sldId="427"/>
            <ac:spMk id="4" creationId="{B63D90BC-4078-4802-033D-CD3FBB8F0697}"/>
          </ac:spMkLst>
        </pc:spChg>
        <pc:spChg chg="mod">
          <ac:chgData name="Alisdair Cunningham" userId="67e8d9ba-4582-42f1-b26c-e866daa7f65b" providerId="ADAL" clId="{D55405F9-96CE-42DD-9571-C3D40844E8B0}" dt="2025-11-30T21:37:50.886" v="330"/>
          <ac:spMkLst>
            <pc:docMk/>
            <pc:sldMk cId="2866806021" sldId="427"/>
            <ac:spMk id="5" creationId="{D2D54484-8CEE-D063-40B3-6FDB609D0D75}"/>
          </ac:spMkLst>
        </pc:spChg>
        <pc:spChg chg="add del mod">
          <ac:chgData name="Alisdair Cunningham" userId="67e8d9ba-4582-42f1-b26c-e866daa7f65b" providerId="ADAL" clId="{D55405F9-96CE-42DD-9571-C3D40844E8B0}" dt="2025-11-30T21:23:50.506" v="113" actId="478"/>
          <ac:spMkLst>
            <pc:docMk/>
            <pc:sldMk cId="2866806021" sldId="427"/>
            <ac:spMk id="7" creationId="{AA9525E3-1C72-E652-EC03-01BB5FD46DF6}"/>
          </ac:spMkLst>
        </pc:spChg>
        <pc:spChg chg="mod">
          <ac:chgData name="Alisdair Cunningham" userId="67e8d9ba-4582-42f1-b26c-e866daa7f65b" providerId="ADAL" clId="{D55405F9-96CE-42DD-9571-C3D40844E8B0}" dt="2025-11-30T21:37:50.886" v="330"/>
          <ac:spMkLst>
            <pc:docMk/>
            <pc:sldMk cId="2866806021" sldId="427"/>
            <ac:spMk id="8" creationId="{C39BE701-A67E-5BFD-B044-ECF13A621788}"/>
          </ac:spMkLst>
        </pc:spChg>
        <pc:spChg chg="del">
          <ac:chgData name="Alisdair Cunningham" userId="67e8d9ba-4582-42f1-b26c-e866daa7f65b" providerId="ADAL" clId="{D55405F9-96CE-42DD-9571-C3D40844E8B0}" dt="2025-11-30T21:22:44.001" v="89" actId="478"/>
          <ac:spMkLst>
            <pc:docMk/>
            <pc:sldMk cId="2866806021" sldId="427"/>
            <ac:spMk id="12" creationId="{38C4A143-C346-A5D7-3DFF-2CAF7FBCDBED}"/>
          </ac:spMkLst>
        </pc:spChg>
        <pc:spChg chg="add del mod">
          <ac:chgData name="Alisdair Cunningham" userId="67e8d9ba-4582-42f1-b26c-e866daa7f65b" providerId="ADAL" clId="{D55405F9-96CE-42DD-9571-C3D40844E8B0}" dt="2025-11-30T21:24:03.807" v="117" actId="478"/>
          <ac:spMkLst>
            <pc:docMk/>
            <pc:sldMk cId="2866806021" sldId="427"/>
            <ac:spMk id="13" creationId="{683D7CA4-5A0D-DA04-CBCF-0E45B92681F2}"/>
          </ac:spMkLst>
        </pc:spChg>
        <pc:spChg chg="add mod">
          <ac:chgData name="Alisdair Cunningham" userId="67e8d9ba-4582-42f1-b26c-e866daa7f65b" providerId="ADAL" clId="{D55405F9-96CE-42DD-9571-C3D40844E8B0}" dt="2025-11-30T21:24:21.339" v="121" actId="14100"/>
          <ac:spMkLst>
            <pc:docMk/>
            <pc:sldMk cId="2866806021" sldId="427"/>
            <ac:spMk id="15" creationId="{F2244923-86B4-BB1D-5015-C400FD116099}"/>
          </ac:spMkLst>
        </pc:spChg>
        <pc:picChg chg="del">
          <ac:chgData name="Alisdair Cunningham" userId="67e8d9ba-4582-42f1-b26c-e866daa7f65b" providerId="ADAL" clId="{D55405F9-96CE-42DD-9571-C3D40844E8B0}" dt="2025-11-30T21:19:08.636" v="63" actId="478"/>
          <ac:picMkLst>
            <pc:docMk/>
            <pc:sldMk cId="2866806021" sldId="427"/>
            <ac:picMk id="6" creationId="{E42F7437-6A5C-A2A1-58D8-EE9095E505C7}"/>
          </ac:picMkLst>
        </pc:picChg>
        <pc:picChg chg="del">
          <ac:chgData name="Alisdair Cunningham" userId="67e8d9ba-4582-42f1-b26c-e866daa7f65b" providerId="ADAL" clId="{D55405F9-96CE-42DD-9571-C3D40844E8B0}" dt="2025-11-30T21:19:07.213" v="62" actId="478"/>
          <ac:picMkLst>
            <pc:docMk/>
            <pc:sldMk cId="2866806021" sldId="427"/>
            <ac:picMk id="9" creationId="{F54E34AB-307A-65BD-2074-F0D938584C31}"/>
          </ac:picMkLst>
        </pc:picChg>
        <pc:picChg chg="add del mod">
          <ac:chgData name="Alisdair Cunningham" userId="67e8d9ba-4582-42f1-b26c-e866daa7f65b" providerId="ADAL" clId="{D55405F9-96CE-42DD-9571-C3D40844E8B0}" dt="2025-11-30T21:23:47.555" v="112" actId="478"/>
          <ac:picMkLst>
            <pc:docMk/>
            <pc:sldMk cId="2866806021" sldId="427"/>
            <ac:picMk id="10" creationId="{B5E12507-8833-84DE-897C-FE6C7CAA4914}"/>
          </ac:picMkLst>
        </pc:picChg>
        <pc:picChg chg="add mod">
          <ac:chgData name="Alisdair Cunningham" userId="67e8d9ba-4582-42f1-b26c-e866daa7f65b" providerId="ADAL" clId="{D55405F9-96CE-42DD-9571-C3D40844E8B0}" dt="2025-11-30T21:24:14.612" v="119" actId="1076"/>
          <ac:picMkLst>
            <pc:docMk/>
            <pc:sldMk cId="2866806021" sldId="427"/>
            <ac:picMk id="14" creationId="{72DF2718-AD80-A2B8-A6C0-F16D54E4F2E5}"/>
          </ac:picMkLst>
        </pc:picChg>
      </pc:sldChg>
      <pc:sldChg chg="modSp">
        <pc:chgData name="Alisdair Cunningham" userId="67e8d9ba-4582-42f1-b26c-e866daa7f65b" providerId="ADAL" clId="{D55405F9-96CE-42DD-9571-C3D40844E8B0}" dt="2025-11-30T21:37:50.886" v="330"/>
        <pc:sldMkLst>
          <pc:docMk/>
          <pc:sldMk cId="3615323111" sldId="428"/>
        </pc:sldMkLst>
        <pc:spChg chg="mod">
          <ac:chgData name="Alisdair Cunningham" userId="67e8d9ba-4582-42f1-b26c-e866daa7f65b" providerId="ADAL" clId="{D55405F9-96CE-42DD-9571-C3D40844E8B0}" dt="2025-11-30T21:16:46.448" v="27"/>
          <ac:spMkLst>
            <pc:docMk/>
            <pc:sldMk cId="3615323111" sldId="428"/>
            <ac:spMk id="2" creationId="{F51C16DF-F564-481C-CCA4-180408A5301A}"/>
          </ac:spMkLst>
        </pc:spChg>
        <pc:spChg chg="mod">
          <ac:chgData name="Alisdair Cunningham" userId="67e8d9ba-4582-42f1-b26c-e866daa7f65b" providerId="ADAL" clId="{D55405F9-96CE-42DD-9571-C3D40844E8B0}" dt="2025-11-30T21:17:16.817" v="57"/>
          <ac:spMkLst>
            <pc:docMk/>
            <pc:sldMk cId="3615323111" sldId="428"/>
            <ac:spMk id="3" creationId="{06459D70-2204-8801-4716-B9C4DA29B5AA}"/>
          </ac:spMkLst>
        </pc:spChg>
        <pc:spChg chg="mod">
          <ac:chgData name="Alisdair Cunningham" userId="67e8d9ba-4582-42f1-b26c-e866daa7f65b" providerId="ADAL" clId="{D55405F9-96CE-42DD-9571-C3D40844E8B0}" dt="2025-11-30T21:37:50.886" v="330"/>
          <ac:spMkLst>
            <pc:docMk/>
            <pc:sldMk cId="3615323111" sldId="428"/>
            <ac:spMk id="5" creationId="{D2D54484-8CEE-D063-40B3-6FDB609D0D75}"/>
          </ac:spMkLst>
        </pc:spChg>
        <pc:spChg chg="mod">
          <ac:chgData name="Alisdair Cunningham" userId="67e8d9ba-4582-42f1-b26c-e866daa7f65b" providerId="ADAL" clId="{D55405F9-96CE-42DD-9571-C3D40844E8B0}" dt="2025-11-30T21:37:50.886" v="330"/>
          <ac:spMkLst>
            <pc:docMk/>
            <pc:sldMk cId="3615323111" sldId="428"/>
            <ac:spMk id="8" creationId="{C39BE701-A67E-5BFD-B044-ECF13A621788}"/>
          </ac:spMkLst>
        </pc:spChg>
      </pc:sldChg>
      <pc:sldChg chg="modSp del">
        <pc:chgData name="Alisdair Cunningham" userId="67e8d9ba-4582-42f1-b26c-e866daa7f65b" providerId="ADAL" clId="{D55405F9-96CE-42DD-9571-C3D40844E8B0}" dt="2025-11-30T21:17:40.382" v="58" actId="47"/>
        <pc:sldMkLst>
          <pc:docMk/>
          <pc:sldMk cId="303187511" sldId="429"/>
        </pc:sldMkLst>
        <pc:spChg chg="mod">
          <ac:chgData name="Alisdair Cunningham" userId="67e8d9ba-4582-42f1-b26c-e866daa7f65b" providerId="ADAL" clId="{D55405F9-96CE-42DD-9571-C3D40844E8B0}" dt="2025-11-30T21:16:46.448" v="27"/>
          <ac:spMkLst>
            <pc:docMk/>
            <pc:sldMk cId="303187511" sldId="429"/>
            <ac:spMk id="2" creationId="{F51C16DF-F564-481C-CCA4-180408A5301A}"/>
          </ac:spMkLst>
        </pc:spChg>
        <pc:spChg chg="mod">
          <ac:chgData name="Alisdair Cunningham" userId="67e8d9ba-4582-42f1-b26c-e866daa7f65b" providerId="ADAL" clId="{D55405F9-96CE-42DD-9571-C3D40844E8B0}" dt="2025-11-30T21:17:16.817" v="57"/>
          <ac:spMkLst>
            <pc:docMk/>
            <pc:sldMk cId="303187511" sldId="429"/>
            <ac:spMk id="3" creationId="{06459D70-2204-8801-4716-B9C4DA29B5AA}"/>
          </ac:spMkLst>
        </pc:spChg>
      </pc:sldChg>
      <pc:sldChg chg="addSp delSp modSp add mod modAnim">
        <pc:chgData name="Alisdair Cunningham" userId="67e8d9ba-4582-42f1-b26c-e866daa7f65b" providerId="ADAL" clId="{D55405F9-96CE-42DD-9571-C3D40844E8B0}" dt="2025-11-30T21:37:50.886" v="330"/>
        <pc:sldMkLst>
          <pc:docMk/>
          <pc:sldMk cId="353065271" sldId="429"/>
        </pc:sldMkLst>
        <pc:spChg chg="mod">
          <ac:chgData name="Alisdair Cunningham" userId="67e8d9ba-4582-42f1-b26c-e866daa7f65b" providerId="ADAL" clId="{D55405F9-96CE-42DD-9571-C3D40844E8B0}" dt="2025-11-30T21:37:50.886" v="330"/>
          <ac:spMkLst>
            <pc:docMk/>
            <pc:sldMk cId="353065271" sldId="429"/>
            <ac:spMk id="5" creationId="{46B1BCE7-224E-92F3-40A7-53196D7C5B53}"/>
          </ac:spMkLst>
        </pc:spChg>
        <pc:spChg chg="mod">
          <ac:chgData name="Alisdair Cunningham" userId="67e8d9ba-4582-42f1-b26c-e866daa7f65b" providerId="ADAL" clId="{D55405F9-96CE-42DD-9571-C3D40844E8B0}" dt="2025-11-30T21:37:50.886" v="330"/>
          <ac:spMkLst>
            <pc:docMk/>
            <pc:sldMk cId="353065271" sldId="429"/>
            <ac:spMk id="8" creationId="{6D599E0B-EEAC-99AB-26EE-DE94991164DC}"/>
          </ac:spMkLst>
        </pc:spChg>
        <pc:spChg chg="del">
          <ac:chgData name="Alisdair Cunningham" userId="67e8d9ba-4582-42f1-b26c-e866daa7f65b" providerId="ADAL" clId="{D55405F9-96CE-42DD-9571-C3D40844E8B0}" dt="2025-11-30T21:20:07.854" v="68" actId="478"/>
          <ac:spMkLst>
            <pc:docMk/>
            <pc:sldMk cId="353065271" sldId="429"/>
            <ac:spMk id="12" creationId="{0E86DD52-C0AA-A998-3CAF-AC2225ADB92C}"/>
          </ac:spMkLst>
        </pc:spChg>
        <pc:picChg chg="add mod">
          <ac:chgData name="Alisdair Cunningham" userId="67e8d9ba-4582-42f1-b26c-e866daa7f65b" providerId="ADAL" clId="{D55405F9-96CE-42DD-9571-C3D40844E8B0}" dt="2025-11-30T21:20:13.357" v="70" actId="1076"/>
          <ac:picMkLst>
            <pc:docMk/>
            <pc:sldMk cId="353065271" sldId="429"/>
            <ac:picMk id="4" creationId="{C06158DB-8B05-7B60-BA90-B73F3F623500}"/>
          </ac:picMkLst>
        </pc:picChg>
        <pc:picChg chg="del">
          <ac:chgData name="Alisdair Cunningham" userId="67e8d9ba-4582-42f1-b26c-e866daa7f65b" providerId="ADAL" clId="{D55405F9-96CE-42DD-9571-C3D40844E8B0}" dt="2025-11-30T21:20:10.316" v="69" actId="478"/>
          <ac:picMkLst>
            <pc:docMk/>
            <pc:sldMk cId="353065271" sldId="429"/>
            <ac:picMk id="11" creationId="{6072FEC2-5EEA-510F-6FCF-26510D0CE43B}"/>
          </ac:picMkLst>
        </pc:picChg>
      </pc:sldChg>
      <pc:sldChg chg="modSp add">
        <pc:chgData name="Alisdair Cunningham" userId="67e8d9ba-4582-42f1-b26c-e866daa7f65b" providerId="ADAL" clId="{D55405F9-96CE-42DD-9571-C3D40844E8B0}" dt="2025-11-30T21:37:50.886" v="330"/>
        <pc:sldMkLst>
          <pc:docMk/>
          <pc:sldMk cId="3218179289" sldId="430"/>
        </pc:sldMkLst>
        <pc:spChg chg="mod">
          <ac:chgData name="Alisdair Cunningham" userId="67e8d9ba-4582-42f1-b26c-e866daa7f65b" providerId="ADAL" clId="{D55405F9-96CE-42DD-9571-C3D40844E8B0}" dt="2025-11-30T21:37:50.886" v="330"/>
          <ac:spMkLst>
            <pc:docMk/>
            <pc:sldMk cId="3218179289" sldId="430"/>
            <ac:spMk id="5" creationId="{885C99B8-294D-5217-D0C7-75C25A349D4F}"/>
          </ac:spMkLst>
        </pc:spChg>
        <pc:spChg chg="mod">
          <ac:chgData name="Alisdair Cunningham" userId="67e8d9ba-4582-42f1-b26c-e866daa7f65b" providerId="ADAL" clId="{D55405F9-96CE-42DD-9571-C3D40844E8B0}" dt="2025-11-30T21:37:50.886" v="330"/>
          <ac:spMkLst>
            <pc:docMk/>
            <pc:sldMk cId="3218179289" sldId="430"/>
            <ac:spMk id="8" creationId="{89E2E719-196A-7060-2B80-AE99CABEE96D}"/>
          </ac:spMkLst>
        </pc:spChg>
      </pc:sldChg>
      <pc:sldChg chg="modSp del">
        <pc:chgData name="Alisdair Cunningham" userId="67e8d9ba-4582-42f1-b26c-e866daa7f65b" providerId="ADAL" clId="{D55405F9-96CE-42DD-9571-C3D40844E8B0}" dt="2025-11-30T21:17:40.382" v="58" actId="47"/>
        <pc:sldMkLst>
          <pc:docMk/>
          <pc:sldMk cId="4039151061" sldId="430"/>
        </pc:sldMkLst>
        <pc:spChg chg="mod">
          <ac:chgData name="Alisdair Cunningham" userId="67e8d9ba-4582-42f1-b26c-e866daa7f65b" providerId="ADAL" clId="{D55405F9-96CE-42DD-9571-C3D40844E8B0}" dt="2025-11-30T21:16:46.448" v="27"/>
          <ac:spMkLst>
            <pc:docMk/>
            <pc:sldMk cId="4039151061" sldId="430"/>
            <ac:spMk id="2" creationId="{F51C16DF-F564-481C-CCA4-180408A5301A}"/>
          </ac:spMkLst>
        </pc:spChg>
        <pc:spChg chg="mod">
          <ac:chgData name="Alisdair Cunningham" userId="67e8d9ba-4582-42f1-b26c-e866daa7f65b" providerId="ADAL" clId="{D55405F9-96CE-42DD-9571-C3D40844E8B0}" dt="2025-11-30T21:17:16.817" v="57"/>
          <ac:spMkLst>
            <pc:docMk/>
            <pc:sldMk cId="4039151061" sldId="430"/>
            <ac:spMk id="3" creationId="{06459D70-2204-8801-4716-B9C4DA29B5AA}"/>
          </ac:spMkLst>
        </pc:spChg>
      </pc:sldChg>
      <pc:sldChg chg="modSp del">
        <pc:chgData name="Alisdair Cunningham" userId="67e8d9ba-4582-42f1-b26c-e866daa7f65b" providerId="ADAL" clId="{D55405F9-96CE-42DD-9571-C3D40844E8B0}" dt="2025-11-30T21:17:40.382" v="58" actId="47"/>
        <pc:sldMkLst>
          <pc:docMk/>
          <pc:sldMk cId="50564348" sldId="431"/>
        </pc:sldMkLst>
        <pc:spChg chg="mod">
          <ac:chgData name="Alisdair Cunningham" userId="67e8d9ba-4582-42f1-b26c-e866daa7f65b" providerId="ADAL" clId="{D55405F9-96CE-42DD-9571-C3D40844E8B0}" dt="2025-11-30T21:16:46.448" v="27"/>
          <ac:spMkLst>
            <pc:docMk/>
            <pc:sldMk cId="50564348" sldId="431"/>
            <ac:spMk id="2" creationId="{F51C16DF-F564-481C-CCA4-180408A5301A}"/>
          </ac:spMkLst>
        </pc:spChg>
        <pc:spChg chg="mod">
          <ac:chgData name="Alisdair Cunningham" userId="67e8d9ba-4582-42f1-b26c-e866daa7f65b" providerId="ADAL" clId="{D55405F9-96CE-42DD-9571-C3D40844E8B0}" dt="2025-11-30T21:17:16.817" v="57"/>
          <ac:spMkLst>
            <pc:docMk/>
            <pc:sldMk cId="50564348" sldId="431"/>
            <ac:spMk id="3" creationId="{06459D70-2204-8801-4716-B9C4DA29B5AA}"/>
          </ac:spMkLst>
        </pc:spChg>
      </pc:sldChg>
      <pc:sldChg chg="modSp add">
        <pc:chgData name="Alisdair Cunningham" userId="67e8d9ba-4582-42f1-b26c-e866daa7f65b" providerId="ADAL" clId="{D55405F9-96CE-42DD-9571-C3D40844E8B0}" dt="2025-11-30T21:37:50.886" v="330"/>
        <pc:sldMkLst>
          <pc:docMk/>
          <pc:sldMk cId="2880223310" sldId="431"/>
        </pc:sldMkLst>
        <pc:spChg chg="mod">
          <ac:chgData name="Alisdair Cunningham" userId="67e8d9ba-4582-42f1-b26c-e866daa7f65b" providerId="ADAL" clId="{D55405F9-96CE-42DD-9571-C3D40844E8B0}" dt="2025-11-30T21:37:50.886" v="330"/>
          <ac:spMkLst>
            <pc:docMk/>
            <pc:sldMk cId="2880223310" sldId="431"/>
            <ac:spMk id="5" creationId="{CF4BAA5F-B175-58E6-D63C-C1E0182FAAC6}"/>
          </ac:spMkLst>
        </pc:spChg>
        <pc:spChg chg="mod">
          <ac:chgData name="Alisdair Cunningham" userId="67e8d9ba-4582-42f1-b26c-e866daa7f65b" providerId="ADAL" clId="{D55405F9-96CE-42DD-9571-C3D40844E8B0}" dt="2025-11-30T21:37:50.886" v="330"/>
          <ac:spMkLst>
            <pc:docMk/>
            <pc:sldMk cId="2880223310" sldId="431"/>
            <ac:spMk id="8" creationId="{D2A21E03-94EB-707F-509D-36E0FE77548F}"/>
          </ac:spMkLst>
        </pc:spChg>
      </pc:sldChg>
      <pc:sldChg chg="addSp delSp modSp add mod modAnim">
        <pc:chgData name="Alisdair Cunningham" userId="67e8d9ba-4582-42f1-b26c-e866daa7f65b" providerId="ADAL" clId="{D55405F9-96CE-42DD-9571-C3D40844E8B0}" dt="2025-11-30T21:37:50.886" v="330"/>
        <pc:sldMkLst>
          <pc:docMk/>
          <pc:sldMk cId="1202374772" sldId="432"/>
        </pc:sldMkLst>
        <pc:spChg chg="add mod">
          <ac:chgData name="Alisdair Cunningham" userId="67e8d9ba-4582-42f1-b26c-e866daa7f65b" providerId="ADAL" clId="{D55405F9-96CE-42DD-9571-C3D40844E8B0}" dt="2025-11-30T21:25:14.999" v="134" actId="1076"/>
          <ac:spMkLst>
            <pc:docMk/>
            <pc:sldMk cId="1202374772" sldId="432"/>
            <ac:spMk id="4" creationId="{BB47D527-7B37-4C47-4A7C-4F003C2557B4}"/>
          </ac:spMkLst>
        </pc:spChg>
        <pc:spChg chg="mod">
          <ac:chgData name="Alisdair Cunningham" userId="67e8d9ba-4582-42f1-b26c-e866daa7f65b" providerId="ADAL" clId="{D55405F9-96CE-42DD-9571-C3D40844E8B0}" dt="2025-11-30T21:37:50.886" v="330"/>
          <ac:spMkLst>
            <pc:docMk/>
            <pc:sldMk cId="1202374772" sldId="432"/>
            <ac:spMk id="5" creationId="{6231C9B5-2B70-FB72-A4AC-4F1A5066C629}"/>
          </ac:spMkLst>
        </pc:spChg>
        <pc:spChg chg="add mod">
          <ac:chgData name="Alisdair Cunningham" userId="67e8d9ba-4582-42f1-b26c-e866daa7f65b" providerId="ADAL" clId="{D55405F9-96CE-42DD-9571-C3D40844E8B0}" dt="2025-11-30T21:27:17.986" v="174" actId="164"/>
          <ac:spMkLst>
            <pc:docMk/>
            <pc:sldMk cId="1202374772" sldId="432"/>
            <ac:spMk id="7" creationId="{BEE2D683-9FB4-219D-E239-14B1F712E937}"/>
          </ac:spMkLst>
        </pc:spChg>
        <pc:spChg chg="mod">
          <ac:chgData name="Alisdair Cunningham" userId="67e8d9ba-4582-42f1-b26c-e866daa7f65b" providerId="ADAL" clId="{D55405F9-96CE-42DD-9571-C3D40844E8B0}" dt="2025-11-30T21:37:50.886" v="330"/>
          <ac:spMkLst>
            <pc:docMk/>
            <pc:sldMk cId="1202374772" sldId="432"/>
            <ac:spMk id="8" creationId="{39A5D898-DEC5-530E-AF65-2D6BE622C631}"/>
          </ac:spMkLst>
        </pc:spChg>
        <pc:spChg chg="mod">
          <ac:chgData name="Alisdair Cunningham" userId="67e8d9ba-4582-42f1-b26c-e866daa7f65b" providerId="ADAL" clId="{D55405F9-96CE-42DD-9571-C3D40844E8B0}" dt="2025-11-30T21:27:05.631" v="172" actId="1076"/>
          <ac:spMkLst>
            <pc:docMk/>
            <pc:sldMk cId="1202374772" sldId="432"/>
            <ac:spMk id="9" creationId="{259B9DC2-145C-D987-33D4-AD20CA95860F}"/>
          </ac:spMkLst>
        </pc:spChg>
        <pc:spChg chg="add mod">
          <ac:chgData name="Alisdair Cunningham" userId="67e8d9ba-4582-42f1-b26c-e866daa7f65b" providerId="ADAL" clId="{D55405F9-96CE-42DD-9571-C3D40844E8B0}" dt="2025-11-30T21:27:17.986" v="174" actId="164"/>
          <ac:spMkLst>
            <pc:docMk/>
            <pc:sldMk cId="1202374772" sldId="432"/>
            <ac:spMk id="10" creationId="{746601C5-2412-8FA0-315B-67065D653722}"/>
          </ac:spMkLst>
        </pc:spChg>
        <pc:spChg chg="mod">
          <ac:chgData name="Alisdair Cunningham" userId="67e8d9ba-4582-42f1-b26c-e866daa7f65b" providerId="ADAL" clId="{D55405F9-96CE-42DD-9571-C3D40844E8B0}" dt="2025-11-30T21:26:58.543" v="171" actId="1076"/>
          <ac:spMkLst>
            <pc:docMk/>
            <pc:sldMk cId="1202374772" sldId="432"/>
            <ac:spMk id="12" creationId="{6AE432E0-F4BF-CC68-A8D0-6B6CA966339B}"/>
          </ac:spMkLst>
        </pc:spChg>
        <pc:spChg chg="mod">
          <ac:chgData name="Alisdair Cunningham" userId="67e8d9ba-4582-42f1-b26c-e866daa7f65b" providerId="ADAL" clId="{D55405F9-96CE-42DD-9571-C3D40844E8B0}" dt="2025-11-30T21:27:05.631" v="172" actId="1076"/>
          <ac:spMkLst>
            <pc:docMk/>
            <pc:sldMk cId="1202374772" sldId="432"/>
            <ac:spMk id="13" creationId="{CA1B269E-6CB1-6D49-EC9E-0488EF2222B9}"/>
          </ac:spMkLst>
        </pc:spChg>
        <pc:spChg chg="del">
          <ac:chgData name="Alisdair Cunningham" userId="67e8d9ba-4582-42f1-b26c-e866daa7f65b" providerId="ADAL" clId="{D55405F9-96CE-42DD-9571-C3D40844E8B0}" dt="2025-11-30T21:25:09.021" v="132" actId="478"/>
          <ac:spMkLst>
            <pc:docMk/>
            <pc:sldMk cId="1202374772" sldId="432"/>
            <ac:spMk id="15" creationId="{85F34369-4059-75D3-9E6D-8DDBEB76EE3C}"/>
          </ac:spMkLst>
        </pc:spChg>
        <pc:spChg chg="add mod">
          <ac:chgData name="Alisdair Cunningham" userId="67e8d9ba-4582-42f1-b26c-e866daa7f65b" providerId="ADAL" clId="{D55405F9-96CE-42DD-9571-C3D40844E8B0}" dt="2025-11-30T21:27:17.986" v="174" actId="164"/>
          <ac:spMkLst>
            <pc:docMk/>
            <pc:sldMk cId="1202374772" sldId="432"/>
            <ac:spMk id="16" creationId="{14C54B4C-02EE-EBC2-E83C-EC8739ECB653}"/>
          </ac:spMkLst>
        </pc:spChg>
        <pc:spChg chg="add mod">
          <ac:chgData name="Alisdair Cunningham" userId="67e8d9ba-4582-42f1-b26c-e866daa7f65b" providerId="ADAL" clId="{D55405F9-96CE-42DD-9571-C3D40844E8B0}" dt="2025-11-30T21:27:17.986" v="174" actId="164"/>
          <ac:spMkLst>
            <pc:docMk/>
            <pc:sldMk cId="1202374772" sldId="432"/>
            <ac:spMk id="17" creationId="{CC74E25E-40D2-A656-9277-CBF1345FA07A}"/>
          </ac:spMkLst>
        </pc:spChg>
        <pc:spChg chg="add mod">
          <ac:chgData name="Alisdair Cunningham" userId="67e8d9ba-4582-42f1-b26c-e866daa7f65b" providerId="ADAL" clId="{D55405F9-96CE-42DD-9571-C3D40844E8B0}" dt="2025-11-30T21:27:17.986" v="174" actId="164"/>
          <ac:spMkLst>
            <pc:docMk/>
            <pc:sldMk cId="1202374772" sldId="432"/>
            <ac:spMk id="18" creationId="{8D015CD3-C587-6303-E776-F15304C5D7E9}"/>
          </ac:spMkLst>
        </pc:spChg>
        <pc:spChg chg="add mod">
          <ac:chgData name="Alisdair Cunningham" userId="67e8d9ba-4582-42f1-b26c-e866daa7f65b" providerId="ADAL" clId="{D55405F9-96CE-42DD-9571-C3D40844E8B0}" dt="2025-11-30T21:27:17.986" v="174" actId="164"/>
          <ac:spMkLst>
            <pc:docMk/>
            <pc:sldMk cId="1202374772" sldId="432"/>
            <ac:spMk id="19" creationId="{F80D6F37-750C-3BFD-F7A8-355A35E73224}"/>
          </ac:spMkLst>
        </pc:spChg>
        <pc:spChg chg="add mod">
          <ac:chgData name="Alisdair Cunningham" userId="67e8d9ba-4582-42f1-b26c-e866daa7f65b" providerId="ADAL" clId="{D55405F9-96CE-42DD-9571-C3D40844E8B0}" dt="2025-11-30T21:27:17.986" v="174" actId="164"/>
          <ac:spMkLst>
            <pc:docMk/>
            <pc:sldMk cId="1202374772" sldId="432"/>
            <ac:spMk id="20" creationId="{40683275-0F63-914B-A32B-E98EBB3AE453}"/>
          </ac:spMkLst>
        </pc:spChg>
        <pc:spChg chg="add mod">
          <ac:chgData name="Alisdair Cunningham" userId="67e8d9ba-4582-42f1-b26c-e866daa7f65b" providerId="ADAL" clId="{D55405F9-96CE-42DD-9571-C3D40844E8B0}" dt="2025-11-30T21:27:17.986" v="174" actId="164"/>
          <ac:spMkLst>
            <pc:docMk/>
            <pc:sldMk cId="1202374772" sldId="432"/>
            <ac:spMk id="21" creationId="{0A47054E-7FEC-1C9D-7A46-F821BAE09D34}"/>
          </ac:spMkLst>
        </pc:spChg>
        <pc:spChg chg="add mod">
          <ac:chgData name="Alisdair Cunningham" userId="67e8d9ba-4582-42f1-b26c-e866daa7f65b" providerId="ADAL" clId="{D55405F9-96CE-42DD-9571-C3D40844E8B0}" dt="2025-11-30T21:27:17.986" v="174" actId="164"/>
          <ac:spMkLst>
            <pc:docMk/>
            <pc:sldMk cId="1202374772" sldId="432"/>
            <ac:spMk id="22" creationId="{CE240A6D-222F-B47E-6D4B-38E222D8F385}"/>
          </ac:spMkLst>
        </pc:spChg>
        <pc:spChg chg="add mod">
          <ac:chgData name="Alisdair Cunningham" userId="67e8d9ba-4582-42f1-b26c-e866daa7f65b" providerId="ADAL" clId="{D55405F9-96CE-42DD-9571-C3D40844E8B0}" dt="2025-11-30T21:27:17.986" v="174" actId="164"/>
          <ac:spMkLst>
            <pc:docMk/>
            <pc:sldMk cId="1202374772" sldId="432"/>
            <ac:spMk id="23" creationId="{F6C12CAE-A548-4C72-80C0-212D1AE4C20F}"/>
          </ac:spMkLst>
        </pc:spChg>
        <pc:picChg chg="mod">
          <ac:chgData name="Alisdair Cunningham" userId="67e8d9ba-4582-42f1-b26c-e866daa7f65b" providerId="ADAL" clId="{D55405F9-96CE-42DD-9571-C3D40844E8B0}" dt="2025-11-30T21:26:39.142" v="170" actId="1076"/>
          <ac:picMkLst>
            <pc:docMk/>
            <pc:sldMk cId="1202374772" sldId="432"/>
            <ac:picMk id="6" creationId="{ACAA65EA-E483-B49D-93DE-5D0481BB78D8}"/>
          </ac:picMkLst>
        </pc:picChg>
        <pc:picChg chg="mod">
          <ac:chgData name="Alisdair Cunningham" userId="67e8d9ba-4582-42f1-b26c-e866daa7f65b" providerId="ADAL" clId="{D55405F9-96CE-42DD-9571-C3D40844E8B0}" dt="2025-11-30T21:26:29.868" v="167" actId="1076"/>
          <ac:picMkLst>
            <pc:docMk/>
            <pc:sldMk cId="1202374772" sldId="432"/>
            <ac:picMk id="14" creationId="{3D71F950-0E78-6094-3801-26A44CD3A98E}"/>
          </ac:picMkLst>
        </pc:picChg>
      </pc:sldChg>
      <pc:sldChg chg="addSp delSp modSp add mod delAnim">
        <pc:chgData name="Alisdair Cunningham" userId="67e8d9ba-4582-42f1-b26c-e866daa7f65b" providerId="ADAL" clId="{D55405F9-96CE-42DD-9571-C3D40844E8B0}" dt="2025-11-30T21:37:50.886" v="330"/>
        <pc:sldMkLst>
          <pc:docMk/>
          <pc:sldMk cId="2428627546" sldId="433"/>
        </pc:sldMkLst>
        <pc:spChg chg="mod">
          <ac:chgData name="Alisdair Cunningham" userId="67e8d9ba-4582-42f1-b26c-e866daa7f65b" providerId="ADAL" clId="{D55405F9-96CE-42DD-9571-C3D40844E8B0}" dt="2025-11-30T21:37:50.886" v="330"/>
          <ac:spMkLst>
            <pc:docMk/>
            <pc:sldMk cId="2428627546" sldId="433"/>
            <ac:spMk id="5" creationId="{46B1BCE7-224E-92F3-40A7-53196D7C5B53}"/>
          </ac:spMkLst>
        </pc:spChg>
        <pc:spChg chg="add mod">
          <ac:chgData name="Alisdair Cunningham" userId="67e8d9ba-4582-42f1-b26c-e866daa7f65b" providerId="ADAL" clId="{D55405F9-96CE-42DD-9571-C3D40844E8B0}" dt="2025-11-30T21:29:40.833" v="180" actId="14100"/>
          <ac:spMkLst>
            <pc:docMk/>
            <pc:sldMk cId="2428627546" sldId="433"/>
            <ac:spMk id="6" creationId="{CC8296BD-4342-1AB6-D931-873098E5A388}"/>
          </ac:spMkLst>
        </pc:spChg>
        <pc:spChg chg="add mod">
          <ac:chgData name="Alisdair Cunningham" userId="67e8d9ba-4582-42f1-b26c-e866daa7f65b" providerId="ADAL" clId="{D55405F9-96CE-42DD-9571-C3D40844E8B0}" dt="2025-11-30T21:29:40.833" v="180" actId="14100"/>
          <ac:spMkLst>
            <pc:docMk/>
            <pc:sldMk cId="2428627546" sldId="433"/>
            <ac:spMk id="7" creationId="{520A5B9A-FB14-7450-1D90-6D61B09A585A}"/>
          </ac:spMkLst>
        </pc:spChg>
        <pc:spChg chg="mod">
          <ac:chgData name="Alisdair Cunningham" userId="67e8d9ba-4582-42f1-b26c-e866daa7f65b" providerId="ADAL" clId="{D55405F9-96CE-42DD-9571-C3D40844E8B0}" dt="2025-11-30T21:37:50.886" v="330"/>
          <ac:spMkLst>
            <pc:docMk/>
            <pc:sldMk cId="2428627546" sldId="433"/>
            <ac:spMk id="8" creationId="{6D599E0B-EEAC-99AB-26EE-DE94991164DC}"/>
          </ac:spMkLst>
        </pc:spChg>
        <pc:picChg chg="del">
          <ac:chgData name="Alisdair Cunningham" userId="67e8d9ba-4582-42f1-b26c-e866daa7f65b" providerId="ADAL" clId="{D55405F9-96CE-42DD-9571-C3D40844E8B0}" dt="2025-11-30T21:29:36.547" v="177" actId="478"/>
          <ac:picMkLst>
            <pc:docMk/>
            <pc:sldMk cId="2428627546" sldId="433"/>
            <ac:picMk id="4" creationId="{C06158DB-8B05-7B60-BA90-B73F3F623500}"/>
          </ac:picMkLst>
        </pc:picChg>
        <pc:picChg chg="add mod">
          <ac:chgData name="Alisdair Cunningham" userId="67e8d9ba-4582-42f1-b26c-e866daa7f65b" providerId="ADAL" clId="{D55405F9-96CE-42DD-9571-C3D40844E8B0}" dt="2025-11-30T21:29:56.436" v="181"/>
          <ac:picMkLst>
            <pc:docMk/>
            <pc:sldMk cId="2428627546" sldId="433"/>
            <ac:picMk id="9" creationId="{F1B5D367-BF9E-6910-B27B-6612028D8D37}"/>
          </ac:picMkLst>
        </pc:picChg>
      </pc:sldChg>
      <pc:sldChg chg="addSp delSp modSp add mod">
        <pc:chgData name="Alisdair Cunningham" userId="67e8d9ba-4582-42f1-b26c-e866daa7f65b" providerId="ADAL" clId="{D55405F9-96CE-42DD-9571-C3D40844E8B0}" dt="2025-11-30T21:37:50.886" v="330"/>
        <pc:sldMkLst>
          <pc:docMk/>
          <pc:sldMk cId="2308315450" sldId="434"/>
        </pc:sldMkLst>
        <pc:spChg chg="add mod">
          <ac:chgData name="Alisdair Cunningham" userId="67e8d9ba-4582-42f1-b26c-e866daa7f65b" providerId="ADAL" clId="{D55405F9-96CE-42DD-9571-C3D40844E8B0}" dt="2025-11-30T21:30:51.096" v="198"/>
          <ac:spMkLst>
            <pc:docMk/>
            <pc:sldMk cId="2308315450" sldId="434"/>
            <ac:spMk id="4" creationId="{9F3274E8-902F-725C-D881-C7F4DF5FF560}"/>
          </ac:spMkLst>
        </pc:spChg>
        <pc:spChg chg="mod">
          <ac:chgData name="Alisdair Cunningham" userId="67e8d9ba-4582-42f1-b26c-e866daa7f65b" providerId="ADAL" clId="{D55405F9-96CE-42DD-9571-C3D40844E8B0}" dt="2025-11-30T21:37:50.886" v="330"/>
          <ac:spMkLst>
            <pc:docMk/>
            <pc:sldMk cId="2308315450" sldId="434"/>
            <ac:spMk id="5" creationId="{E92A4B26-76FB-B0CC-3425-DFF18B9F01B6}"/>
          </ac:spMkLst>
        </pc:spChg>
        <pc:spChg chg="del">
          <ac:chgData name="Alisdair Cunningham" userId="67e8d9ba-4582-42f1-b26c-e866daa7f65b" providerId="ADAL" clId="{D55405F9-96CE-42DD-9571-C3D40844E8B0}" dt="2025-11-30T21:30:36.559" v="196" actId="478"/>
          <ac:spMkLst>
            <pc:docMk/>
            <pc:sldMk cId="2308315450" sldId="434"/>
            <ac:spMk id="6" creationId="{801E28B0-EFCA-1633-1625-48E6BBD08A14}"/>
          </ac:spMkLst>
        </pc:spChg>
        <pc:spChg chg="del">
          <ac:chgData name="Alisdair Cunningham" userId="67e8d9ba-4582-42f1-b26c-e866daa7f65b" providerId="ADAL" clId="{D55405F9-96CE-42DD-9571-C3D40844E8B0}" dt="2025-11-30T21:30:39.216" v="197" actId="478"/>
          <ac:spMkLst>
            <pc:docMk/>
            <pc:sldMk cId="2308315450" sldId="434"/>
            <ac:spMk id="7" creationId="{DCB4F6C1-04FB-C4B4-D61E-2D26F3461627}"/>
          </ac:spMkLst>
        </pc:spChg>
        <pc:spChg chg="mod">
          <ac:chgData name="Alisdair Cunningham" userId="67e8d9ba-4582-42f1-b26c-e866daa7f65b" providerId="ADAL" clId="{D55405F9-96CE-42DD-9571-C3D40844E8B0}" dt="2025-11-30T21:37:50.886" v="330"/>
          <ac:spMkLst>
            <pc:docMk/>
            <pc:sldMk cId="2308315450" sldId="434"/>
            <ac:spMk id="8" creationId="{AA2B73D1-2310-7462-D1D5-C5BF62422B07}"/>
          </ac:spMkLst>
        </pc:spChg>
        <pc:picChg chg="del">
          <ac:chgData name="Alisdair Cunningham" userId="67e8d9ba-4582-42f1-b26c-e866daa7f65b" providerId="ADAL" clId="{D55405F9-96CE-42DD-9571-C3D40844E8B0}" dt="2025-11-30T21:30:36.559" v="196" actId="478"/>
          <ac:picMkLst>
            <pc:docMk/>
            <pc:sldMk cId="2308315450" sldId="434"/>
            <ac:picMk id="9" creationId="{88F12B22-B6B1-B068-113C-BE1A2D3E07D3}"/>
          </ac:picMkLst>
        </pc:picChg>
        <pc:picChg chg="add mod">
          <ac:chgData name="Alisdair Cunningham" userId="67e8d9ba-4582-42f1-b26c-e866daa7f65b" providerId="ADAL" clId="{D55405F9-96CE-42DD-9571-C3D40844E8B0}" dt="2025-11-30T21:30:51.096" v="198"/>
          <ac:picMkLst>
            <pc:docMk/>
            <pc:sldMk cId="2308315450" sldId="434"/>
            <ac:picMk id="10" creationId="{513A8F4E-DB3B-8C1C-90DC-6A8BDE210C69}"/>
          </ac:picMkLst>
        </pc:picChg>
      </pc:sldChg>
      <pc:sldChg chg="addSp delSp modSp add mod">
        <pc:chgData name="Alisdair Cunningham" userId="67e8d9ba-4582-42f1-b26c-e866daa7f65b" providerId="ADAL" clId="{D55405F9-96CE-42DD-9571-C3D40844E8B0}" dt="2025-11-30T21:37:50.886" v="330"/>
        <pc:sldMkLst>
          <pc:docMk/>
          <pc:sldMk cId="29286025" sldId="435"/>
        </pc:sldMkLst>
        <pc:spChg chg="del">
          <ac:chgData name="Alisdair Cunningham" userId="67e8d9ba-4582-42f1-b26c-e866daa7f65b" providerId="ADAL" clId="{D55405F9-96CE-42DD-9571-C3D40844E8B0}" dt="2025-11-30T21:32:21.513" v="224" actId="478"/>
          <ac:spMkLst>
            <pc:docMk/>
            <pc:sldMk cId="29286025" sldId="435"/>
            <ac:spMk id="4" creationId="{8E853225-C862-8E99-4A2D-4BEE4CBA8160}"/>
          </ac:spMkLst>
        </pc:spChg>
        <pc:spChg chg="mod">
          <ac:chgData name="Alisdair Cunningham" userId="67e8d9ba-4582-42f1-b26c-e866daa7f65b" providerId="ADAL" clId="{D55405F9-96CE-42DD-9571-C3D40844E8B0}" dt="2025-11-30T21:37:50.886" v="330"/>
          <ac:spMkLst>
            <pc:docMk/>
            <pc:sldMk cId="29286025" sldId="435"/>
            <ac:spMk id="5" creationId="{85F85B34-B515-1FF9-2C5D-B9D2880A7D8A}"/>
          </ac:spMkLst>
        </pc:spChg>
        <pc:spChg chg="add mod">
          <ac:chgData name="Alisdair Cunningham" userId="67e8d9ba-4582-42f1-b26c-e866daa7f65b" providerId="ADAL" clId="{D55405F9-96CE-42DD-9571-C3D40844E8B0}" dt="2025-11-30T21:33:48.592" v="245" actId="14100"/>
          <ac:spMkLst>
            <pc:docMk/>
            <pc:sldMk cId="29286025" sldId="435"/>
            <ac:spMk id="6" creationId="{81EB0444-E6B5-17E7-5889-7FF0B7061F0F}"/>
          </ac:spMkLst>
        </pc:spChg>
        <pc:spChg chg="mod">
          <ac:chgData name="Alisdair Cunningham" userId="67e8d9ba-4582-42f1-b26c-e866daa7f65b" providerId="ADAL" clId="{D55405F9-96CE-42DD-9571-C3D40844E8B0}" dt="2025-11-30T21:37:50.886" v="330"/>
          <ac:spMkLst>
            <pc:docMk/>
            <pc:sldMk cId="29286025" sldId="435"/>
            <ac:spMk id="8" creationId="{C9675C21-C493-D057-2E57-89D0ED2FBFCF}"/>
          </ac:spMkLst>
        </pc:spChg>
        <pc:spChg chg="add mod">
          <ac:chgData name="Alisdair Cunningham" userId="67e8d9ba-4582-42f1-b26c-e866daa7f65b" providerId="ADAL" clId="{D55405F9-96CE-42DD-9571-C3D40844E8B0}" dt="2025-11-30T21:35:07.226" v="271" actId="14100"/>
          <ac:spMkLst>
            <pc:docMk/>
            <pc:sldMk cId="29286025" sldId="435"/>
            <ac:spMk id="12" creationId="{DCFA4F94-1672-4C33-7455-1DCAEC1B91DF}"/>
          </ac:spMkLst>
        </pc:spChg>
        <pc:picChg chg="add mod">
          <ac:chgData name="Alisdair Cunningham" userId="67e8d9ba-4582-42f1-b26c-e866daa7f65b" providerId="ADAL" clId="{D55405F9-96CE-42DD-9571-C3D40844E8B0}" dt="2025-11-30T21:34:42.667" v="261" actId="1076"/>
          <ac:picMkLst>
            <pc:docMk/>
            <pc:sldMk cId="29286025" sldId="435"/>
            <ac:picMk id="7" creationId="{BCD89533-489B-0BA8-F3DA-084A36F30A00}"/>
          </ac:picMkLst>
        </pc:picChg>
        <pc:picChg chg="add mod">
          <ac:chgData name="Alisdair Cunningham" userId="67e8d9ba-4582-42f1-b26c-e866daa7f65b" providerId="ADAL" clId="{D55405F9-96CE-42DD-9571-C3D40844E8B0}" dt="2025-11-30T21:33:43.386" v="243" actId="14100"/>
          <ac:picMkLst>
            <pc:docMk/>
            <pc:sldMk cId="29286025" sldId="435"/>
            <ac:picMk id="9" creationId="{57C74FE5-E645-72DB-3470-DD3331E4EF24}"/>
          </ac:picMkLst>
        </pc:picChg>
        <pc:picChg chg="del">
          <ac:chgData name="Alisdair Cunningham" userId="67e8d9ba-4582-42f1-b26c-e866daa7f65b" providerId="ADAL" clId="{D55405F9-96CE-42DD-9571-C3D40844E8B0}" dt="2025-11-30T21:32:18.131" v="223" actId="478"/>
          <ac:picMkLst>
            <pc:docMk/>
            <pc:sldMk cId="29286025" sldId="435"/>
            <ac:picMk id="10" creationId="{AC1917A6-DAC1-4F46-D9A5-403A205C36B0}"/>
          </ac:picMkLst>
        </pc:picChg>
        <pc:picChg chg="add mod ord modCrop">
          <ac:chgData name="Alisdair Cunningham" userId="67e8d9ba-4582-42f1-b26c-e866daa7f65b" providerId="ADAL" clId="{D55405F9-96CE-42DD-9571-C3D40844E8B0}" dt="2025-11-30T21:35:02.286" v="270" actId="1035"/>
          <ac:picMkLst>
            <pc:docMk/>
            <pc:sldMk cId="29286025" sldId="435"/>
            <ac:picMk id="11" creationId="{989092C7-0A05-7579-428A-05EA8CEC1627}"/>
          </ac:picMkLst>
        </pc:picChg>
      </pc:sldChg>
      <pc:sldChg chg="addSp delSp modSp add mod modAnim">
        <pc:chgData name="Alisdair Cunningham" userId="67e8d9ba-4582-42f1-b26c-e866daa7f65b" providerId="ADAL" clId="{D55405F9-96CE-42DD-9571-C3D40844E8B0}" dt="2025-11-30T21:37:50.886" v="330"/>
        <pc:sldMkLst>
          <pc:docMk/>
          <pc:sldMk cId="3133376180" sldId="436"/>
        </pc:sldMkLst>
        <pc:spChg chg="add mod">
          <ac:chgData name="Alisdair Cunningham" userId="67e8d9ba-4582-42f1-b26c-e866daa7f65b" providerId="ADAL" clId="{D55405F9-96CE-42DD-9571-C3D40844E8B0}" dt="2025-11-30T21:36:22.213" v="280" actId="1076"/>
          <ac:spMkLst>
            <pc:docMk/>
            <pc:sldMk cId="3133376180" sldId="436"/>
            <ac:spMk id="4" creationId="{678EFAC9-B69D-630D-DF22-AFB43240D1BE}"/>
          </ac:spMkLst>
        </pc:spChg>
        <pc:spChg chg="mod">
          <ac:chgData name="Alisdair Cunningham" userId="67e8d9ba-4582-42f1-b26c-e866daa7f65b" providerId="ADAL" clId="{D55405F9-96CE-42DD-9571-C3D40844E8B0}" dt="2025-11-30T21:37:50.886" v="330"/>
          <ac:spMkLst>
            <pc:docMk/>
            <pc:sldMk cId="3133376180" sldId="436"/>
            <ac:spMk id="5" creationId="{1968B074-B43B-CDDF-0CF4-585CF2C25CEB}"/>
          </ac:spMkLst>
        </pc:spChg>
        <pc:spChg chg="del">
          <ac:chgData name="Alisdair Cunningham" userId="67e8d9ba-4582-42f1-b26c-e866daa7f65b" providerId="ADAL" clId="{D55405F9-96CE-42DD-9571-C3D40844E8B0}" dt="2025-11-30T21:35:54.545" v="273" actId="478"/>
          <ac:spMkLst>
            <pc:docMk/>
            <pc:sldMk cId="3133376180" sldId="436"/>
            <ac:spMk id="6" creationId="{5CC4AB1E-312F-3757-DD4F-5AFF6EEEFF0D}"/>
          </ac:spMkLst>
        </pc:spChg>
        <pc:spChg chg="mod">
          <ac:chgData name="Alisdair Cunningham" userId="67e8d9ba-4582-42f1-b26c-e866daa7f65b" providerId="ADAL" clId="{D55405F9-96CE-42DD-9571-C3D40844E8B0}" dt="2025-11-30T21:37:50.886" v="330"/>
          <ac:spMkLst>
            <pc:docMk/>
            <pc:sldMk cId="3133376180" sldId="436"/>
            <ac:spMk id="8" creationId="{CFF46A83-C213-6E12-88D5-33E520BD248B}"/>
          </ac:spMkLst>
        </pc:spChg>
        <pc:spChg chg="add mod">
          <ac:chgData name="Alisdair Cunningham" userId="67e8d9ba-4582-42f1-b26c-e866daa7f65b" providerId="ADAL" clId="{D55405F9-96CE-42DD-9571-C3D40844E8B0}" dt="2025-11-30T21:36:19.227" v="279" actId="1076"/>
          <ac:spMkLst>
            <pc:docMk/>
            <pc:sldMk cId="3133376180" sldId="436"/>
            <ac:spMk id="10" creationId="{E2D54201-F6D9-1774-7F99-9D56E51B27F0}"/>
          </ac:spMkLst>
        </pc:spChg>
        <pc:spChg chg="del">
          <ac:chgData name="Alisdair Cunningham" userId="67e8d9ba-4582-42f1-b26c-e866daa7f65b" providerId="ADAL" clId="{D55405F9-96CE-42DD-9571-C3D40844E8B0}" dt="2025-11-30T21:35:57.368" v="274" actId="478"/>
          <ac:spMkLst>
            <pc:docMk/>
            <pc:sldMk cId="3133376180" sldId="436"/>
            <ac:spMk id="12" creationId="{188B7F5D-2F6C-9442-D9A8-D7E11D461274}"/>
          </ac:spMkLst>
        </pc:spChg>
        <pc:spChg chg="add mod">
          <ac:chgData name="Alisdair Cunningham" userId="67e8d9ba-4582-42f1-b26c-e866daa7f65b" providerId="ADAL" clId="{D55405F9-96CE-42DD-9571-C3D40844E8B0}" dt="2025-11-30T21:36:08.105" v="275"/>
          <ac:spMkLst>
            <pc:docMk/>
            <pc:sldMk cId="3133376180" sldId="436"/>
            <ac:spMk id="13" creationId="{3272976C-A7D9-374A-3F8C-31441341BD57}"/>
          </ac:spMkLst>
        </pc:spChg>
        <pc:picChg chg="mod">
          <ac:chgData name="Alisdair Cunningham" userId="67e8d9ba-4582-42f1-b26c-e866daa7f65b" providerId="ADAL" clId="{D55405F9-96CE-42DD-9571-C3D40844E8B0}" dt="2025-11-30T21:36:15.619" v="278" actId="1076"/>
          <ac:picMkLst>
            <pc:docMk/>
            <pc:sldMk cId="3133376180" sldId="436"/>
            <ac:picMk id="7" creationId="{D60539FD-5329-1B3B-6286-F966D0379A36}"/>
          </ac:picMkLst>
        </pc:picChg>
        <pc:picChg chg="del">
          <ac:chgData name="Alisdair Cunningham" userId="67e8d9ba-4582-42f1-b26c-e866daa7f65b" providerId="ADAL" clId="{D55405F9-96CE-42DD-9571-C3D40844E8B0}" dt="2025-11-30T21:35:54.545" v="273" actId="478"/>
          <ac:picMkLst>
            <pc:docMk/>
            <pc:sldMk cId="3133376180" sldId="436"/>
            <ac:picMk id="9" creationId="{0F377B4E-F961-3848-2BDB-81453CE37C9B}"/>
          </ac:picMkLst>
        </pc:picChg>
        <pc:picChg chg="del">
          <ac:chgData name="Alisdair Cunningham" userId="67e8d9ba-4582-42f1-b26c-e866daa7f65b" providerId="ADAL" clId="{D55405F9-96CE-42DD-9571-C3D40844E8B0}" dt="2025-11-30T21:35:54.545" v="273" actId="478"/>
          <ac:picMkLst>
            <pc:docMk/>
            <pc:sldMk cId="3133376180" sldId="436"/>
            <ac:picMk id="11" creationId="{CDF6CB95-7EC4-BFEC-B98E-720115C3AC6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30/11/2025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a:t>
            </a:fld>
            <a:endParaRPr lang="en-GB"/>
          </a:p>
        </p:txBody>
      </p:sp>
    </p:spTree>
    <p:extLst>
      <p:ext uri="{BB962C8B-B14F-4D97-AF65-F5344CB8AC3E}">
        <p14:creationId xmlns:p14="http://schemas.microsoft.com/office/powerpoint/2010/main" val="1999684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1184BE-3E47-CEA2-4297-01746B142F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B6F010-03E9-0D8C-106A-4A225C4308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4C3A1C-6E57-AE45-E2A8-CDDC52A70E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861E25D-25CD-3437-D6E2-A4B0A8092621}"/>
              </a:ext>
            </a:extLst>
          </p:cNvPr>
          <p:cNvSpPr>
            <a:spLocks noGrp="1"/>
          </p:cNvSpPr>
          <p:nvPr>
            <p:ph type="sldNum" sz="quarter" idx="5"/>
          </p:nvPr>
        </p:nvSpPr>
        <p:spPr/>
        <p:txBody>
          <a:bodyPr/>
          <a:lstStyle/>
          <a:p>
            <a:fld id="{66F9B635-24F6-40B0-BF56-B34D3512C82D}" type="slidenum">
              <a:rPr lang="en-GB" smtClean="0"/>
              <a:t>3</a:t>
            </a:fld>
            <a:endParaRPr lang="en-GB"/>
          </a:p>
        </p:txBody>
      </p:sp>
    </p:spTree>
    <p:extLst>
      <p:ext uri="{BB962C8B-B14F-4D97-AF65-F5344CB8AC3E}">
        <p14:creationId xmlns:p14="http://schemas.microsoft.com/office/powerpoint/2010/main" val="4015444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62A396-090A-A83F-135C-62F6BF8DB8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53768C-6B54-A70A-A6E8-831EE4E14C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BD93F7-A211-2507-0914-9FBCFB40D4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1D6D03-0949-2CCC-E481-129C4FE4F07D}"/>
              </a:ext>
            </a:extLst>
          </p:cNvPr>
          <p:cNvSpPr>
            <a:spLocks noGrp="1"/>
          </p:cNvSpPr>
          <p:nvPr>
            <p:ph type="sldNum" sz="quarter" idx="5"/>
          </p:nvPr>
        </p:nvSpPr>
        <p:spPr/>
        <p:txBody>
          <a:bodyPr/>
          <a:lstStyle/>
          <a:p>
            <a:fld id="{66F9B635-24F6-40B0-BF56-B34D3512C82D}" type="slidenum">
              <a:rPr lang="en-GB" smtClean="0"/>
              <a:t>4</a:t>
            </a:fld>
            <a:endParaRPr lang="en-GB"/>
          </a:p>
        </p:txBody>
      </p:sp>
    </p:spTree>
    <p:extLst>
      <p:ext uri="{BB962C8B-B14F-4D97-AF65-F5344CB8AC3E}">
        <p14:creationId xmlns:p14="http://schemas.microsoft.com/office/powerpoint/2010/main" val="317076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E5D3C6-D763-1140-A337-E11EDEF74D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13337C-FD50-3394-9295-47BC3613E4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105C9D-ADDB-E1B4-0DDF-8AD5AC0FDDF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DB9B971-DB1A-1387-C60F-AFE7A5D05C67}"/>
              </a:ext>
            </a:extLst>
          </p:cNvPr>
          <p:cNvSpPr>
            <a:spLocks noGrp="1"/>
          </p:cNvSpPr>
          <p:nvPr>
            <p:ph type="sldNum" sz="quarter" idx="5"/>
          </p:nvPr>
        </p:nvSpPr>
        <p:spPr/>
        <p:txBody>
          <a:bodyPr/>
          <a:lstStyle/>
          <a:p>
            <a:fld id="{66F9B635-24F6-40B0-BF56-B34D3512C82D}" type="slidenum">
              <a:rPr lang="en-GB" smtClean="0"/>
              <a:t>5</a:t>
            </a:fld>
            <a:endParaRPr lang="en-GB"/>
          </a:p>
        </p:txBody>
      </p:sp>
    </p:spTree>
    <p:extLst>
      <p:ext uri="{BB962C8B-B14F-4D97-AF65-F5344CB8AC3E}">
        <p14:creationId xmlns:p14="http://schemas.microsoft.com/office/powerpoint/2010/main" val="3666792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42ACA-F7ED-91B2-1304-D891DF5992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002017-8C13-54E0-4382-67AEABD011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163FDF-CAA5-60A9-C405-52650DEA44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A328DAA-DBD0-7735-01A5-0E4AE76512BC}"/>
              </a:ext>
            </a:extLst>
          </p:cNvPr>
          <p:cNvSpPr>
            <a:spLocks noGrp="1"/>
          </p:cNvSpPr>
          <p:nvPr>
            <p:ph type="sldNum" sz="quarter" idx="5"/>
          </p:nvPr>
        </p:nvSpPr>
        <p:spPr/>
        <p:txBody>
          <a:bodyPr/>
          <a:lstStyle/>
          <a:p>
            <a:fld id="{66F9B635-24F6-40B0-BF56-B34D3512C82D}" type="slidenum">
              <a:rPr lang="en-GB" smtClean="0"/>
              <a:t>6</a:t>
            </a:fld>
            <a:endParaRPr lang="en-GB"/>
          </a:p>
        </p:txBody>
      </p:sp>
    </p:spTree>
    <p:extLst>
      <p:ext uri="{BB962C8B-B14F-4D97-AF65-F5344CB8AC3E}">
        <p14:creationId xmlns:p14="http://schemas.microsoft.com/office/powerpoint/2010/main" val="398823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42ACA-F7ED-91B2-1304-D891DF5992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002017-8C13-54E0-4382-67AEABD011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163FDF-CAA5-60A9-C405-52650DEA44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A328DAA-DBD0-7735-01A5-0E4AE76512BC}"/>
              </a:ext>
            </a:extLst>
          </p:cNvPr>
          <p:cNvSpPr>
            <a:spLocks noGrp="1"/>
          </p:cNvSpPr>
          <p:nvPr>
            <p:ph type="sldNum" sz="quarter" idx="5"/>
          </p:nvPr>
        </p:nvSpPr>
        <p:spPr/>
        <p:txBody>
          <a:bodyPr/>
          <a:lstStyle/>
          <a:p>
            <a:fld id="{66F9B635-24F6-40B0-BF56-B34D3512C82D}" type="slidenum">
              <a:rPr lang="en-GB" smtClean="0"/>
              <a:t>7</a:t>
            </a:fld>
            <a:endParaRPr lang="en-GB"/>
          </a:p>
        </p:txBody>
      </p:sp>
    </p:spTree>
    <p:extLst>
      <p:ext uri="{BB962C8B-B14F-4D97-AF65-F5344CB8AC3E}">
        <p14:creationId xmlns:p14="http://schemas.microsoft.com/office/powerpoint/2010/main" val="4061243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B0ED3-775D-0FB1-C416-2699C7A65E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1C9802-50A2-3C23-6F0F-1958CBFC84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2C3424-7E61-1BF6-8867-3BB6DD71A1E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75586D1-5A03-F1B3-3A37-F27B601FC013}"/>
              </a:ext>
            </a:extLst>
          </p:cNvPr>
          <p:cNvSpPr>
            <a:spLocks noGrp="1"/>
          </p:cNvSpPr>
          <p:nvPr>
            <p:ph type="sldNum" sz="quarter" idx="5"/>
          </p:nvPr>
        </p:nvSpPr>
        <p:spPr/>
        <p:txBody>
          <a:bodyPr/>
          <a:lstStyle/>
          <a:p>
            <a:fld id="{66F9B635-24F6-40B0-BF56-B34D3512C82D}" type="slidenum">
              <a:rPr lang="en-GB" smtClean="0"/>
              <a:t>8</a:t>
            </a:fld>
            <a:endParaRPr lang="en-GB"/>
          </a:p>
        </p:txBody>
      </p:sp>
    </p:spTree>
    <p:extLst>
      <p:ext uri="{BB962C8B-B14F-4D97-AF65-F5344CB8AC3E}">
        <p14:creationId xmlns:p14="http://schemas.microsoft.com/office/powerpoint/2010/main" val="26390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9AAD1-CBEC-B19C-E07C-B4B34EEE70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2900FE-3212-C1C2-2897-B1884EE6DB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CABDA8-D4F3-1455-3EA8-5382D56AD3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2FA5854-CA4D-1522-4EED-8BEA59CB9BC0}"/>
              </a:ext>
            </a:extLst>
          </p:cNvPr>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1566283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85836-E5F4-B96B-950E-BB75EA1B41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FBA45D-AEF2-D056-65DC-C37CB89FB0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4D61E4-6594-1A05-26F7-4035638FF3F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B755EFC-D6E4-94F5-722F-10B34AB58642}"/>
              </a:ext>
            </a:extLst>
          </p:cNvPr>
          <p:cNvSpPr>
            <a:spLocks noGrp="1"/>
          </p:cNvSpPr>
          <p:nvPr>
            <p:ph type="sldNum" sz="quarter" idx="5"/>
          </p:nvPr>
        </p:nvSpPr>
        <p:spPr/>
        <p:txBody>
          <a:bodyPr/>
          <a:lstStyle/>
          <a:p>
            <a:fld id="{66F9B635-24F6-40B0-BF56-B34D3512C82D}" type="slidenum">
              <a:rPr lang="en-GB" smtClean="0"/>
              <a:t>10</a:t>
            </a:fld>
            <a:endParaRPr lang="en-GB"/>
          </a:p>
        </p:txBody>
      </p:sp>
    </p:spTree>
    <p:extLst>
      <p:ext uri="{BB962C8B-B14F-4D97-AF65-F5344CB8AC3E}">
        <p14:creationId xmlns:p14="http://schemas.microsoft.com/office/powerpoint/2010/main" val="860231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30/11/2025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30/11/2025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hyperlink" Target="https://swansea.opus4.co.uk/planning/localplan/maps/swansea-constraints" TargetMode="Externa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video" Target="https://www.youtube.com/embed/uis2x71CSe8?feature=oembed" TargetMode="Externa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hyperlink" Target="https://www.theguardian.com/uk-news/2019/jun/04/wales-scraps-gwent-levels-m4-relief-road-schem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7:</a:t>
            </a:r>
          </a:p>
          <a:p>
            <a:pPr algn="ctr">
              <a:lnSpc>
                <a:spcPct val="90000"/>
              </a:lnSpc>
              <a:spcBef>
                <a:spcPct val="0"/>
              </a:spcBef>
              <a:spcAft>
                <a:spcPts val="600"/>
              </a:spcAft>
            </a:pPr>
            <a:r>
              <a:rPr lang="en-US" sz="5000" dirty="0">
                <a:latin typeface="+mj-lt"/>
                <a:ea typeface="+mj-ea"/>
                <a:cs typeface="+mj-cs"/>
              </a:rPr>
              <a:t>Planning and SEA</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17</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1726</a:t>
            </a:r>
          </a:p>
          <a:p>
            <a:pPr algn="ctr"/>
            <a:endParaRPr lang="en-GB" dirty="0"/>
          </a:p>
          <a:p>
            <a:pPr algn="ctr"/>
            <a:r>
              <a:rPr lang="en-GB" dirty="0"/>
              <a:t>01/12/2025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Planning</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pic>
        <p:nvPicPr>
          <p:cNvPr id="14" name="Picture 2">
            <a:extLst>
              <a:ext uri="{FF2B5EF4-FFF2-40B4-BE49-F238E27FC236}">
                <a16:creationId xmlns:a16="http://schemas.microsoft.com/office/drawing/2014/main" id="{72DF2718-AD80-A2B8-A6C0-F16D54E4F2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60" r="3832"/>
          <a:stretch/>
        </p:blipFill>
        <p:spPr bwMode="auto">
          <a:xfrm>
            <a:off x="137047" y="1134213"/>
            <a:ext cx="5672897" cy="4662067"/>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4">
            <a:extLst>
              <a:ext uri="{FF2B5EF4-FFF2-40B4-BE49-F238E27FC236}">
                <a16:creationId xmlns:a16="http://schemas.microsoft.com/office/drawing/2014/main" id="{F2244923-86B4-BB1D-5015-C400FD116099}"/>
              </a:ext>
            </a:extLst>
          </p:cNvPr>
          <p:cNvSpPr>
            <a:spLocks noChangeArrowheads="1"/>
          </p:cNvSpPr>
          <p:nvPr/>
        </p:nvSpPr>
        <p:spPr bwMode="auto">
          <a:xfrm>
            <a:off x="5946971" y="1175994"/>
            <a:ext cx="6107982" cy="4955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457200" indent="-457200">
              <a:buFont typeface="Arial" pitchFamily="34" charset="0"/>
              <a:buChar char="•"/>
              <a:defRPr/>
            </a:pPr>
            <a:r>
              <a:rPr lang="en-GB" sz="2400" dirty="0">
                <a:ea typeface="ＭＳ Ｐゴシック" charset="0"/>
              </a:rPr>
              <a:t>sets out a long-term vision for places</a:t>
            </a:r>
          </a:p>
          <a:p>
            <a:pPr>
              <a:defRPr/>
            </a:pPr>
            <a:endParaRPr lang="en-GB" sz="2400" dirty="0">
              <a:ea typeface="ＭＳ Ｐゴシック" charset="0"/>
            </a:endParaRPr>
          </a:p>
          <a:p>
            <a:pPr marL="457200" indent="-457200">
              <a:buFont typeface="Arial" pitchFamily="34" charset="0"/>
              <a:buChar char="•"/>
              <a:defRPr/>
            </a:pPr>
            <a:r>
              <a:rPr lang="en-GB" sz="2400" dirty="0">
                <a:ea typeface="ＭＳ Ｐゴシック" charset="0"/>
              </a:rPr>
              <a:t>provides a decision-making framework to manage competing uses for space</a:t>
            </a:r>
          </a:p>
          <a:p>
            <a:pPr>
              <a:defRPr/>
            </a:pPr>
            <a:endParaRPr lang="en-GB" sz="2400" dirty="0">
              <a:ea typeface="ＭＳ Ｐゴシック" charset="0"/>
            </a:endParaRPr>
          </a:p>
          <a:p>
            <a:pPr marL="457200" indent="-457200">
              <a:buFont typeface="Arial" pitchFamily="34" charset="0"/>
              <a:buChar char="•"/>
              <a:defRPr/>
            </a:pPr>
            <a:r>
              <a:rPr lang="en-GB" sz="2400" dirty="0">
                <a:ea typeface="ＭＳ Ｐゴシック" charset="0"/>
              </a:rPr>
              <a:t>balances economic, social and environmental needs</a:t>
            </a:r>
          </a:p>
          <a:p>
            <a:pPr>
              <a:defRPr/>
            </a:pPr>
            <a:endParaRPr lang="en-GB" sz="2400" dirty="0">
              <a:ea typeface="ＭＳ Ｐゴシック" charset="0"/>
            </a:endParaRPr>
          </a:p>
          <a:p>
            <a:pPr marL="457200" indent="-457200">
              <a:buFont typeface="Arial" pitchFamily="34" charset="0"/>
              <a:buChar char="•"/>
              <a:defRPr/>
            </a:pPr>
            <a:r>
              <a:rPr lang="en-GB" sz="2400" dirty="0"/>
              <a:t>provides legitimacy through consultation and testing of evidence </a:t>
            </a:r>
          </a:p>
          <a:p>
            <a:pPr>
              <a:defRPr/>
            </a:pPr>
            <a:endParaRPr lang="en-GB" sz="2400" dirty="0"/>
          </a:p>
          <a:p>
            <a:pPr marL="457200" indent="-457200">
              <a:buFont typeface="Arial" pitchFamily="34" charset="0"/>
              <a:buChar char="•"/>
              <a:defRPr/>
            </a:pPr>
            <a:r>
              <a:rPr lang="en-GB" sz="2400" dirty="0"/>
              <a:t>delivers change on the ground</a:t>
            </a:r>
          </a:p>
          <a:p>
            <a:pPr>
              <a:defRPr/>
            </a:pPr>
            <a:endParaRPr lang="en-GB" sz="2800" dirty="0">
              <a:latin typeface="Arial" charset="0"/>
              <a:ea typeface="ＭＳ Ｐゴシック" charset="0"/>
            </a:endParaRPr>
          </a:p>
        </p:txBody>
      </p:sp>
    </p:spTree>
    <p:extLst>
      <p:ext uri="{BB962C8B-B14F-4D97-AF65-F5344CB8AC3E}">
        <p14:creationId xmlns:p14="http://schemas.microsoft.com/office/powerpoint/2010/main" val="2866806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EC907B-F979-0F2B-4859-B4D6C5730F2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F4BAA5F-B175-58E6-D63C-C1E0182FAAC6}"/>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17</a:t>
            </a:r>
          </a:p>
        </p:txBody>
      </p:sp>
      <p:sp>
        <p:nvSpPr>
          <p:cNvPr id="8" name="TextBox 7">
            <a:extLst>
              <a:ext uri="{FF2B5EF4-FFF2-40B4-BE49-F238E27FC236}">
                <a16:creationId xmlns:a16="http://schemas.microsoft.com/office/drawing/2014/main" id="{D2A21E03-94EB-707F-509D-36E0FE77548F}"/>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Planning</a:t>
            </a:r>
          </a:p>
        </p:txBody>
      </p:sp>
      <p:pic>
        <p:nvPicPr>
          <p:cNvPr id="11" name="Picture 10" descr="Plant growing in a concrete crack">
            <a:extLst>
              <a:ext uri="{FF2B5EF4-FFF2-40B4-BE49-F238E27FC236}">
                <a16:creationId xmlns:a16="http://schemas.microsoft.com/office/drawing/2014/main" id="{2A3B35C1-14F6-C9AE-4532-B443E389EA57}"/>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91D04367-026F-948B-3DEB-7C275EC0CEC8}"/>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DFC650D7-6B78-FF4B-55C5-74B859F68F22}"/>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pic>
        <p:nvPicPr>
          <p:cNvPr id="14" name="Picture 2">
            <a:extLst>
              <a:ext uri="{FF2B5EF4-FFF2-40B4-BE49-F238E27FC236}">
                <a16:creationId xmlns:a16="http://schemas.microsoft.com/office/drawing/2014/main" id="{E2C3044D-2E13-5410-759B-A1712879CA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60" r="3832"/>
          <a:stretch/>
        </p:blipFill>
        <p:spPr bwMode="auto">
          <a:xfrm>
            <a:off x="137047" y="1134213"/>
            <a:ext cx="5672897" cy="4662067"/>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4">
            <a:extLst>
              <a:ext uri="{FF2B5EF4-FFF2-40B4-BE49-F238E27FC236}">
                <a16:creationId xmlns:a16="http://schemas.microsoft.com/office/drawing/2014/main" id="{9C4CEDEE-A386-F59E-4DD9-DD765A1724C2}"/>
              </a:ext>
            </a:extLst>
          </p:cNvPr>
          <p:cNvSpPr>
            <a:spLocks noChangeArrowheads="1"/>
          </p:cNvSpPr>
          <p:nvPr/>
        </p:nvSpPr>
        <p:spPr bwMode="auto">
          <a:xfrm>
            <a:off x="5946971" y="1175994"/>
            <a:ext cx="6107982" cy="4955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457200" indent="-457200">
              <a:buFont typeface="Arial" pitchFamily="34" charset="0"/>
              <a:buChar char="•"/>
              <a:defRPr/>
            </a:pPr>
            <a:r>
              <a:rPr lang="en-GB" sz="2400" dirty="0">
                <a:ea typeface="ＭＳ Ｐゴシック" charset="0"/>
              </a:rPr>
              <a:t>sets out a long-term vision for places</a:t>
            </a:r>
          </a:p>
          <a:p>
            <a:pPr>
              <a:defRPr/>
            </a:pPr>
            <a:endParaRPr lang="en-GB" sz="2400" dirty="0">
              <a:ea typeface="ＭＳ Ｐゴシック" charset="0"/>
            </a:endParaRPr>
          </a:p>
          <a:p>
            <a:pPr marL="457200" indent="-457200">
              <a:buFont typeface="Arial" pitchFamily="34" charset="0"/>
              <a:buChar char="•"/>
              <a:defRPr/>
            </a:pPr>
            <a:r>
              <a:rPr lang="en-GB" sz="2400" dirty="0">
                <a:ea typeface="ＭＳ Ｐゴシック" charset="0"/>
              </a:rPr>
              <a:t>provides a decision-making framework to manage competing uses for space</a:t>
            </a:r>
          </a:p>
          <a:p>
            <a:pPr>
              <a:defRPr/>
            </a:pPr>
            <a:endParaRPr lang="en-GB" sz="2400" dirty="0">
              <a:ea typeface="ＭＳ Ｐゴシック" charset="0"/>
            </a:endParaRPr>
          </a:p>
          <a:p>
            <a:pPr marL="457200" indent="-457200">
              <a:buFont typeface="Arial" pitchFamily="34" charset="0"/>
              <a:buChar char="•"/>
              <a:defRPr/>
            </a:pPr>
            <a:r>
              <a:rPr lang="en-GB" sz="2400" dirty="0">
                <a:ea typeface="ＭＳ Ｐゴシック" charset="0"/>
              </a:rPr>
              <a:t>balances economic, social and environmental needs</a:t>
            </a:r>
          </a:p>
          <a:p>
            <a:pPr>
              <a:defRPr/>
            </a:pPr>
            <a:endParaRPr lang="en-GB" sz="2400" dirty="0">
              <a:ea typeface="ＭＳ Ｐゴシック" charset="0"/>
            </a:endParaRPr>
          </a:p>
          <a:p>
            <a:pPr marL="457200" indent="-457200">
              <a:buFont typeface="Arial" pitchFamily="34" charset="0"/>
              <a:buChar char="•"/>
              <a:defRPr/>
            </a:pPr>
            <a:r>
              <a:rPr lang="en-GB" sz="2400" dirty="0"/>
              <a:t>provides legitimacy through consultation and testing of evidence </a:t>
            </a:r>
          </a:p>
          <a:p>
            <a:pPr>
              <a:defRPr/>
            </a:pPr>
            <a:endParaRPr lang="en-GB" sz="2400" dirty="0"/>
          </a:p>
          <a:p>
            <a:pPr marL="457200" indent="-457200">
              <a:buFont typeface="Arial" pitchFamily="34" charset="0"/>
              <a:buChar char="•"/>
              <a:defRPr/>
            </a:pPr>
            <a:r>
              <a:rPr lang="en-GB" sz="2400" dirty="0"/>
              <a:t>delivers change on the ground</a:t>
            </a:r>
          </a:p>
          <a:p>
            <a:pPr>
              <a:defRPr/>
            </a:pPr>
            <a:endParaRPr lang="en-GB" sz="2800" dirty="0">
              <a:latin typeface="Arial" charset="0"/>
              <a:ea typeface="ＭＳ Ｐゴシック" charset="0"/>
            </a:endParaRPr>
          </a:p>
        </p:txBody>
      </p:sp>
    </p:spTree>
    <p:extLst>
      <p:ext uri="{BB962C8B-B14F-4D97-AF65-F5344CB8AC3E}">
        <p14:creationId xmlns:p14="http://schemas.microsoft.com/office/powerpoint/2010/main" val="2880223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C6525-F89A-6009-3B0F-969C561F61B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231C9B5-2B70-FB72-A4AC-4F1A5066C629}"/>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17</a:t>
            </a:r>
          </a:p>
        </p:txBody>
      </p:sp>
      <p:sp>
        <p:nvSpPr>
          <p:cNvPr id="8" name="TextBox 7">
            <a:extLst>
              <a:ext uri="{FF2B5EF4-FFF2-40B4-BE49-F238E27FC236}">
                <a16:creationId xmlns:a16="http://schemas.microsoft.com/office/drawing/2014/main" id="{39A5D898-DEC5-530E-AF65-2D6BE622C631}"/>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Why Plan?</a:t>
            </a:r>
          </a:p>
        </p:txBody>
      </p:sp>
      <p:pic>
        <p:nvPicPr>
          <p:cNvPr id="11" name="Picture 10" descr="Plant growing in a concrete crack">
            <a:extLst>
              <a:ext uri="{FF2B5EF4-FFF2-40B4-BE49-F238E27FC236}">
                <a16:creationId xmlns:a16="http://schemas.microsoft.com/office/drawing/2014/main" id="{F11714D6-4DC9-B56E-5190-572498393FF4}"/>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7621A80E-1025-1D00-7155-B1BF95959782}"/>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7DDF771E-0EF6-B13A-D6B8-FA4F5CBC1B96}"/>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pic>
        <p:nvPicPr>
          <p:cNvPr id="14" name="Picture 2">
            <a:extLst>
              <a:ext uri="{FF2B5EF4-FFF2-40B4-BE49-F238E27FC236}">
                <a16:creationId xmlns:a16="http://schemas.microsoft.com/office/drawing/2014/main" id="{3D71F950-0E78-6094-3801-26A44CD3A98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60" r="3832"/>
          <a:stretch/>
        </p:blipFill>
        <p:spPr bwMode="auto">
          <a:xfrm>
            <a:off x="137047" y="1134213"/>
            <a:ext cx="5672897" cy="466206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BB47D527-7B37-4C47-4A7C-4F003C2557B4}"/>
              </a:ext>
            </a:extLst>
          </p:cNvPr>
          <p:cNvSpPr>
            <a:spLocks noChangeArrowheads="1"/>
          </p:cNvSpPr>
          <p:nvPr/>
        </p:nvSpPr>
        <p:spPr bwMode="auto">
          <a:xfrm>
            <a:off x="6095998" y="1039166"/>
            <a:ext cx="5865224"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61950" indent="-6350">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indent="-228600">
              <a:lnSpc>
                <a:spcPct val="120000"/>
              </a:lnSpc>
              <a:spcAft>
                <a:spcPts val="438"/>
              </a:spcAft>
              <a:buClr>
                <a:srgbClr val="000000"/>
              </a:buClr>
              <a:buSzPts val="2400"/>
              <a:buFont typeface="Arial" panose="020B0604020202020204" pitchFamily="34" charset="0"/>
              <a:buChar char="•"/>
            </a:pPr>
            <a:endParaRPr lang="en-US" altLang="en-US" dirty="0">
              <a:latin typeface="+mn-lt"/>
              <a:cs typeface="+mn-cs"/>
            </a:endParaRPr>
          </a:p>
          <a:p>
            <a:pPr indent="-228600">
              <a:lnSpc>
                <a:spcPct val="120000"/>
              </a:lnSpc>
              <a:spcAft>
                <a:spcPts val="438"/>
              </a:spcAft>
              <a:buClr>
                <a:srgbClr val="000000"/>
              </a:buClr>
              <a:buSzPts val="2400"/>
              <a:buFont typeface="Arial" panose="020B0604020202020204" pitchFamily="34" charset="0"/>
              <a:buChar char="•"/>
            </a:pPr>
            <a:r>
              <a:rPr lang="en-US" altLang="en-US" dirty="0">
                <a:latin typeface="+mn-lt"/>
                <a:cs typeface="+mn-cs"/>
              </a:rPr>
              <a:t>It is ensures that the right development takes place in the right place at the right time; </a:t>
            </a:r>
          </a:p>
          <a:p>
            <a:pPr indent="-228600">
              <a:lnSpc>
                <a:spcPct val="120000"/>
              </a:lnSpc>
              <a:spcAft>
                <a:spcPts val="438"/>
              </a:spcAft>
              <a:buClr>
                <a:srgbClr val="000000"/>
              </a:buClr>
              <a:buSzPts val="2400"/>
              <a:buFont typeface="Arial" panose="020B0604020202020204" pitchFamily="34" charset="0"/>
              <a:buChar char="•"/>
            </a:pPr>
            <a:endParaRPr lang="en-US" altLang="en-US" dirty="0">
              <a:latin typeface="+mn-lt"/>
              <a:cs typeface="+mn-cs"/>
            </a:endParaRPr>
          </a:p>
          <a:p>
            <a:pPr indent="-228600">
              <a:lnSpc>
                <a:spcPct val="120000"/>
              </a:lnSpc>
              <a:buClr>
                <a:srgbClr val="000000"/>
              </a:buClr>
              <a:buSzPts val="2400"/>
              <a:buFont typeface="Arial" panose="020B0604020202020204" pitchFamily="34" charset="0"/>
              <a:buChar char="•"/>
            </a:pPr>
            <a:r>
              <a:rPr lang="en-US" altLang="en-US" dirty="0">
                <a:latin typeface="+mn-lt"/>
                <a:cs typeface="+mn-cs"/>
              </a:rPr>
              <a:t>It balances economic, social and environmental needs (sustainable development); </a:t>
            </a:r>
          </a:p>
          <a:p>
            <a:pPr indent="-228600">
              <a:lnSpc>
                <a:spcPct val="120000"/>
              </a:lnSpc>
              <a:buClr>
                <a:srgbClr val="000000"/>
              </a:buClr>
              <a:buSzPts val="2400"/>
              <a:buFont typeface="Arial" panose="020B0604020202020204" pitchFamily="34" charset="0"/>
              <a:buChar char="•"/>
            </a:pPr>
            <a:endParaRPr lang="en-US" altLang="en-US" dirty="0">
              <a:latin typeface="+mn-lt"/>
              <a:cs typeface="+mn-cs"/>
            </a:endParaRPr>
          </a:p>
          <a:p>
            <a:pPr indent="-228600">
              <a:lnSpc>
                <a:spcPct val="120000"/>
              </a:lnSpc>
              <a:spcAft>
                <a:spcPts val="438"/>
              </a:spcAft>
              <a:buClr>
                <a:srgbClr val="000000"/>
              </a:buClr>
              <a:buSzPts val="2400"/>
              <a:buFont typeface="Arial" panose="020B0604020202020204" pitchFamily="34" charset="0"/>
              <a:buChar char="•"/>
            </a:pPr>
            <a:r>
              <a:rPr lang="en-US" altLang="en-US" dirty="0">
                <a:latin typeface="+mn-lt"/>
                <a:cs typeface="+mn-cs"/>
              </a:rPr>
              <a:t>It shapes our settlements to meet identified needs and helps to protect the wider countryside for its own sake; </a:t>
            </a:r>
          </a:p>
          <a:p>
            <a:pPr indent="-228600">
              <a:lnSpc>
                <a:spcPct val="120000"/>
              </a:lnSpc>
              <a:spcAft>
                <a:spcPts val="438"/>
              </a:spcAft>
              <a:buClr>
                <a:srgbClr val="000000"/>
              </a:buClr>
              <a:buSzPts val="2400"/>
              <a:buFont typeface="Arial" panose="020B0604020202020204" pitchFamily="34" charset="0"/>
              <a:buChar char="•"/>
            </a:pPr>
            <a:endParaRPr lang="en-US" altLang="en-US" dirty="0">
              <a:latin typeface="+mn-lt"/>
              <a:cs typeface="+mn-cs"/>
            </a:endParaRPr>
          </a:p>
          <a:p>
            <a:pPr indent="-228600">
              <a:lnSpc>
                <a:spcPct val="120000"/>
              </a:lnSpc>
              <a:spcAft>
                <a:spcPts val="438"/>
              </a:spcAft>
              <a:buClr>
                <a:srgbClr val="000000"/>
              </a:buClr>
              <a:buSzPts val="2400"/>
              <a:buFont typeface="Arial" panose="020B0604020202020204" pitchFamily="34" charset="0"/>
              <a:buChar char="•"/>
            </a:pPr>
            <a:r>
              <a:rPr lang="en-US" altLang="en-US" dirty="0">
                <a:latin typeface="+mn-lt"/>
                <a:cs typeface="+mn-cs"/>
              </a:rPr>
              <a:t>It is a system for managing development positively in the public interest, and not in a controlling or regulatory way. </a:t>
            </a:r>
          </a:p>
          <a:p>
            <a:pPr marL="0" indent="0">
              <a:lnSpc>
                <a:spcPct val="120000"/>
              </a:lnSpc>
              <a:spcAft>
                <a:spcPts val="475"/>
              </a:spcAft>
            </a:pPr>
            <a:endParaRPr lang="en-US" altLang="en-US" dirty="0">
              <a:latin typeface="+mn-lt"/>
              <a:cs typeface="+mn-cs"/>
            </a:endParaRPr>
          </a:p>
        </p:txBody>
      </p:sp>
      <p:grpSp>
        <p:nvGrpSpPr>
          <p:cNvPr id="24" name="Group 23">
            <a:extLst>
              <a:ext uri="{FF2B5EF4-FFF2-40B4-BE49-F238E27FC236}">
                <a16:creationId xmlns:a16="http://schemas.microsoft.com/office/drawing/2014/main" id="{5FEA7484-A176-77F2-B7FC-699F95DC069D}"/>
              </a:ext>
            </a:extLst>
          </p:cNvPr>
          <p:cNvGrpSpPr/>
          <p:nvPr/>
        </p:nvGrpSpPr>
        <p:grpSpPr>
          <a:xfrm>
            <a:off x="495293" y="1640461"/>
            <a:ext cx="5105412" cy="3554523"/>
            <a:chOff x="495293" y="1640461"/>
            <a:chExt cx="5105412" cy="3554523"/>
          </a:xfrm>
        </p:grpSpPr>
        <p:pic>
          <p:nvPicPr>
            <p:cNvPr id="6" name="Picture 2" descr="160+ Drawing Of Scales Of Justice Stock Illustrations ...">
              <a:extLst>
                <a:ext uri="{FF2B5EF4-FFF2-40B4-BE49-F238E27FC236}">
                  <a16:creationId xmlns:a16="http://schemas.microsoft.com/office/drawing/2014/main" id="{ACAA65EA-E483-B49D-93DE-5D0481BB78D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1972" b="15493"/>
            <a:stretch/>
          </p:blipFill>
          <p:spPr bwMode="auto">
            <a:xfrm>
              <a:off x="503296" y="1640461"/>
              <a:ext cx="4900411" cy="3554523"/>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7" name="Rectangle 9">
              <a:extLst>
                <a:ext uri="{FF2B5EF4-FFF2-40B4-BE49-F238E27FC236}">
                  <a16:creationId xmlns:a16="http://schemas.microsoft.com/office/drawing/2014/main" id="{BEE2D683-9FB4-219D-E239-14B1F712E937}"/>
                </a:ext>
              </a:extLst>
            </p:cNvPr>
            <p:cNvSpPr>
              <a:spLocks noChangeArrowheads="1"/>
            </p:cNvSpPr>
            <p:nvPr/>
          </p:nvSpPr>
          <p:spPr bwMode="auto">
            <a:xfrm>
              <a:off x="652456" y="2120784"/>
              <a:ext cx="201179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spcBef>
                  <a:spcPct val="0"/>
                </a:spcBef>
              </a:pPr>
              <a:r>
                <a:rPr lang="en-US" altLang="en-US" sz="14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economic recession</a:t>
              </a:r>
            </a:p>
          </p:txBody>
        </p:sp>
        <p:sp>
          <p:nvSpPr>
            <p:cNvPr id="9" name="Rectangle 10">
              <a:extLst>
                <a:ext uri="{FF2B5EF4-FFF2-40B4-BE49-F238E27FC236}">
                  <a16:creationId xmlns:a16="http://schemas.microsoft.com/office/drawing/2014/main" id="{259B9DC2-145C-D987-33D4-AD20CA95860F}"/>
                </a:ext>
              </a:extLst>
            </p:cNvPr>
            <p:cNvSpPr>
              <a:spLocks noChangeArrowheads="1"/>
            </p:cNvSpPr>
            <p:nvPr/>
          </p:nvSpPr>
          <p:spPr bwMode="auto">
            <a:xfrm>
              <a:off x="3583003" y="1909007"/>
              <a:ext cx="153722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1400">
                  <a:ln>
                    <a:solidFill>
                      <a:schemeClr val="bg1"/>
                    </a:solidFill>
                  </a:ln>
                  <a:solidFill>
                    <a:schemeClr val="accent6"/>
                  </a:solidFill>
                  <a:effectLst>
                    <a:outerShdw blurRad="38100" dist="38100" dir="2700000" algn="tl">
                      <a:srgbClr val="000000">
                        <a:alpha val="43137"/>
                      </a:srgbClr>
                    </a:outerShdw>
                  </a:effectLst>
                </a:rPr>
                <a:t>climate change</a:t>
              </a:r>
            </a:p>
          </p:txBody>
        </p:sp>
        <p:sp>
          <p:nvSpPr>
            <p:cNvPr id="10" name="Rectangle 11">
              <a:extLst>
                <a:ext uri="{FF2B5EF4-FFF2-40B4-BE49-F238E27FC236}">
                  <a16:creationId xmlns:a16="http://schemas.microsoft.com/office/drawing/2014/main" id="{746601C5-2412-8FA0-315B-67065D653722}"/>
                </a:ext>
              </a:extLst>
            </p:cNvPr>
            <p:cNvSpPr>
              <a:spLocks noChangeArrowheads="1"/>
            </p:cNvSpPr>
            <p:nvPr/>
          </p:nvSpPr>
          <p:spPr bwMode="auto">
            <a:xfrm>
              <a:off x="3236520" y="2334263"/>
              <a:ext cx="213309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1400">
                  <a:ln>
                    <a:solidFill>
                      <a:schemeClr val="bg1"/>
                    </a:solidFill>
                  </a:ln>
                  <a:solidFill>
                    <a:schemeClr val="accent6"/>
                  </a:solidFill>
                  <a:effectLst>
                    <a:outerShdw blurRad="38100" dist="38100" dir="2700000" algn="tl">
                      <a:srgbClr val="000000">
                        <a:alpha val="43137"/>
                      </a:srgbClr>
                    </a:outerShdw>
                  </a:effectLst>
                </a:rPr>
                <a:t>environmental issues</a:t>
              </a:r>
            </a:p>
          </p:txBody>
        </p:sp>
        <p:sp>
          <p:nvSpPr>
            <p:cNvPr id="12" name="Rectangle 12">
              <a:extLst>
                <a:ext uri="{FF2B5EF4-FFF2-40B4-BE49-F238E27FC236}">
                  <a16:creationId xmlns:a16="http://schemas.microsoft.com/office/drawing/2014/main" id="{6AE432E0-F4BF-CC68-A8D0-6B6CA966339B}"/>
                </a:ext>
              </a:extLst>
            </p:cNvPr>
            <p:cNvSpPr>
              <a:spLocks noChangeArrowheads="1"/>
            </p:cNvSpPr>
            <p:nvPr/>
          </p:nvSpPr>
          <p:spPr bwMode="auto">
            <a:xfrm>
              <a:off x="495293" y="2624023"/>
              <a:ext cx="231991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spcBef>
                  <a:spcPct val="0"/>
                </a:spcBef>
              </a:pPr>
              <a:r>
                <a:rPr lang="en-US" altLang="en-US" sz="14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meeting housing needs</a:t>
              </a:r>
            </a:p>
          </p:txBody>
        </p:sp>
        <p:sp>
          <p:nvSpPr>
            <p:cNvPr id="13" name="Rectangle 13">
              <a:extLst>
                <a:ext uri="{FF2B5EF4-FFF2-40B4-BE49-F238E27FC236}">
                  <a16:creationId xmlns:a16="http://schemas.microsoft.com/office/drawing/2014/main" id="{CA1B269E-6CB1-6D49-EC9E-0488EF2222B9}"/>
                </a:ext>
              </a:extLst>
            </p:cNvPr>
            <p:cNvSpPr>
              <a:spLocks noChangeArrowheads="1"/>
            </p:cNvSpPr>
            <p:nvPr/>
          </p:nvSpPr>
          <p:spPr bwMode="auto">
            <a:xfrm>
              <a:off x="3704833" y="2766063"/>
              <a:ext cx="89619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1400">
                  <a:ln>
                    <a:solidFill>
                      <a:schemeClr val="bg1"/>
                    </a:solidFill>
                  </a:ln>
                  <a:solidFill>
                    <a:schemeClr val="accent6"/>
                  </a:solidFill>
                  <a:effectLst>
                    <a:outerShdw blurRad="38100" dist="38100" dir="2700000" algn="tl">
                      <a:srgbClr val="000000">
                        <a:alpha val="43137"/>
                      </a:srgbClr>
                    </a:outerShdw>
                  </a:effectLst>
                </a:rPr>
                <a:t>localism</a:t>
              </a:r>
            </a:p>
          </p:txBody>
        </p:sp>
        <p:sp>
          <p:nvSpPr>
            <p:cNvPr id="16" name="Rectangle 14">
              <a:extLst>
                <a:ext uri="{FF2B5EF4-FFF2-40B4-BE49-F238E27FC236}">
                  <a16:creationId xmlns:a16="http://schemas.microsoft.com/office/drawing/2014/main" id="{14C54B4C-02EE-EBC2-E83C-EC8739ECB653}"/>
                </a:ext>
              </a:extLst>
            </p:cNvPr>
            <p:cNvSpPr>
              <a:spLocks noChangeArrowheads="1"/>
            </p:cNvSpPr>
            <p:nvPr/>
          </p:nvSpPr>
          <p:spPr bwMode="auto">
            <a:xfrm>
              <a:off x="652456" y="3128848"/>
              <a:ext cx="200028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spcBef>
                  <a:spcPct val="0"/>
                </a:spcBef>
              </a:pPr>
              <a:r>
                <a:rPr lang="en-US" altLang="en-US" sz="14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long term strategies</a:t>
              </a:r>
            </a:p>
          </p:txBody>
        </p:sp>
        <p:sp>
          <p:nvSpPr>
            <p:cNvPr id="17" name="Rectangle 15">
              <a:extLst>
                <a:ext uri="{FF2B5EF4-FFF2-40B4-BE49-F238E27FC236}">
                  <a16:creationId xmlns:a16="http://schemas.microsoft.com/office/drawing/2014/main" id="{CC74E25E-40D2-A656-9277-CBF1345FA07A}"/>
                </a:ext>
              </a:extLst>
            </p:cNvPr>
            <p:cNvSpPr>
              <a:spLocks noChangeArrowheads="1"/>
            </p:cNvSpPr>
            <p:nvPr/>
          </p:nvSpPr>
          <p:spPr bwMode="auto">
            <a:xfrm>
              <a:off x="3469882" y="3270888"/>
              <a:ext cx="179547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1400">
                  <a:ln>
                    <a:solidFill>
                      <a:schemeClr val="bg1"/>
                    </a:solidFill>
                  </a:ln>
                  <a:solidFill>
                    <a:schemeClr val="accent6"/>
                  </a:solidFill>
                  <a:effectLst>
                    <a:outerShdw blurRad="38100" dist="38100" dir="2700000" algn="tl">
                      <a:srgbClr val="000000">
                        <a:alpha val="43137"/>
                      </a:srgbClr>
                    </a:outerShdw>
                  </a:effectLst>
                </a:rPr>
                <a:t>today’s pressures</a:t>
              </a:r>
            </a:p>
          </p:txBody>
        </p:sp>
        <p:sp>
          <p:nvSpPr>
            <p:cNvPr id="18" name="Rectangle 16">
              <a:extLst>
                <a:ext uri="{FF2B5EF4-FFF2-40B4-BE49-F238E27FC236}">
                  <a16:creationId xmlns:a16="http://schemas.microsoft.com/office/drawing/2014/main" id="{8D015CD3-C587-6303-E776-F15304C5D7E9}"/>
                </a:ext>
              </a:extLst>
            </p:cNvPr>
            <p:cNvSpPr>
              <a:spLocks noChangeArrowheads="1"/>
            </p:cNvSpPr>
            <p:nvPr/>
          </p:nvSpPr>
          <p:spPr bwMode="auto">
            <a:xfrm>
              <a:off x="495293" y="3632084"/>
              <a:ext cx="238543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spcBef>
                  <a:spcPct val="0"/>
                </a:spcBef>
              </a:pPr>
              <a:r>
                <a:rPr lang="en-US" altLang="en-US" sz="14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brownfield development</a:t>
              </a:r>
            </a:p>
          </p:txBody>
        </p:sp>
        <p:sp>
          <p:nvSpPr>
            <p:cNvPr id="19" name="Rectangle 17">
              <a:extLst>
                <a:ext uri="{FF2B5EF4-FFF2-40B4-BE49-F238E27FC236}">
                  <a16:creationId xmlns:a16="http://schemas.microsoft.com/office/drawing/2014/main" id="{F80D6F37-750C-3BFD-F7A8-355A35E73224}"/>
                </a:ext>
              </a:extLst>
            </p:cNvPr>
            <p:cNvSpPr>
              <a:spLocks noChangeArrowheads="1"/>
            </p:cNvSpPr>
            <p:nvPr/>
          </p:nvSpPr>
          <p:spPr bwMode="auto">
            <a:xfrm>
              <a:off x="3627045" y="3863438"/>
              <a:ext cx="156821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1400">
                  <a:ln>
                    <a:solidFill>
                      <a:schemeClr val="bg1"/>
                    </a:solidFill>
                  </a:ln>
                  <a:solidFill>
                    <a:schemeClr val="accent6"/>
                  </a:solidFill>
                  <a:effectLst>
                    <a:outerShdw blurRad="38100" dist="38100" dir="2700000" algn="tl">
                      <a:srgbClr val="000000">
                        <a:alpha val="43137"/>
                      </a:srgbClr>
                    </a:outerShdw>
                  </a:effectLst>
                </a:rPr>
                <a:t>town cramming</a:t>
              </a:r>
            </a:p>
          </p:txBody>
        </p:sp>
        <p:sp>
          <p:nvSpPr>
            <p:cNvPr id="20" name="Rectangle 18">
              <a:extLst>
                <a:ext uri="{FF2B5EF4-FFF2-40B4-BE49-F238E27FC236}">
                  <a16:creationId xmlns:a16="http://schemas.microsoft.com/office/drawing/2014/main" id="{40683275-0F63-914B-A32B-E98EBB3AE453}"/>
                </a:ext>
              </a:extLst>
            </p:cNvPr>
            <p:cNvSpPr>
              <a:spLocks noChangeArrowheads="1"/>
            </p:cNvSpPr>
            <p:nvPr/>
          </p:nvSpPr>
          <p:spPr bwMode="auto">
            <a:xfrm>
              <a:off x="652456" y="4063884"/>
              <a:ext cx="213309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spcBef>
                  <a:spcPct val="0"/>
                </a:spcBef>
              </a:pPr>
              <a:r>
                <a:rPr lang="en-US" altLang="en-US" sz="14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retail “market forces”</a:t>
              </a:r>
            </a:p>
          </p:txBody>
        </p:sp>
        <p:sp>
          <p:nvSpPr>
            <p:cNvPr id="21" name="Rectangle 19">
              <a:extLst>
                <a:ext uri="{FF2B5EF4-FFF2-40B4-BE49-F238E27FC236}">
                  <a16:creationId xmlns:a16="http://schemas.microsoft.com/office/drawing/2014/main" id="{0A47054E-7FEC-1C9D-7A46-F821BAE09D34}"/>
                </a:ext>
              </a:extLst>
            </p:cNvPr>
            <p:cNvSpPr>
              <a:spLocks noChangeArrowheads="1"/>
            </p:cNvSpPr>
            <p:nvPr/>
          </p:nvSpPr>
          <p:spPr bwMode="auto">
            <a:xfrm>
              <a:off x="3236519" y="4205924"/>
              <a:ext cx="236418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1400">
                  <a:ln>
                    <a:solidFill>
                      <a:schemeClr val="bg1"/>
                    </a:solidFill>
                  </a:ln>
                  <a:solidFill>
                    <a:schemeClr val="accent6"/>
                  </a:solidFill>
                  <a:effectLst>
                    <a:outerShdw blurRad="38100" dist="38100" dir="2700000" algn="tl">
                      <a:srgbClr val="000000">
                        <a:alpha val="43137"/>
                      </a:srgbClr>
                    </a:outerShdw>
                  </a:effectLst>
                </a:rPr>
                <a:t>viability of town </a:t>
              </a:r>
              <a:r>
                <a:rPr lang="en-US" altLang="en-US" sz="1400" err="1">
                  <a:ln>
                    <a:solidFill>
                      <a:schemeClr val="bg1"/>
                    </a:solidFill>
                  </a:ln>
                  <a:solidFill>
                    <a:schemeClr val="accent6"/>
                  </a:solidFill>
                  <a:effectLst>
                    <a:outerShdw blurRad="38100" dist="38100" dir="2700000" algn="tl">
                      <a:srgbClr val="000000">
                        <a:alpha val="43137"/>
                      </a:srgbClr>
                    </a:outerShdw>
                  </a:effectLst>
                </a:rPr>
                <a:t>centres</a:t>
              </a:r>
              <a:endParaRPr lang="en-US" altLang="en-US" sz="1400">
                <a:ln>
                  <a:solidFill>
                    <a:schemeClr val="bg1"/>
                  </a:solidFill>
                </a:ln>
                <a:solidFill>
                  <a:schemeClr val="accent6"/>
                </a:solidFill>
                <a:effectLst>
                  <a:outerShdw blurRad="38100" dist="38100" dir="2700000" algn="tl">
                    <a:srgbClr val="000000">
                      <a:alpha val="43137"/>
                    </a:srgbClr>
                  </a:outerShdw>
                </a:effectLst>
              </a:endParaRPr>
            </a:p>
          </p:txBody>
        </p:sp>
        <p:sp>
          <p:nvSpPr>
            <p:cNvPr id="22" name="Rectangle 20">
              <a:extLst>
                <a:ext uri="{FF2B5EF4-FFF2-40B4-BE49-F238E27FC236}">
                  <a16:creationId xmlns:a16="http://schemas.microsoft.com/office/drawing/2014/main" id="{CE240A6D-222F-B47E-6D4B-38E222D8F385}"/>
                </a:ext>
              </a:extLst>
            </p:cNvPr>
            <p:cNvSpPr>
              <a:spLocks noChangeArrowheads="1"/>
            </p:cNvSpPr>
            <p:nvPr/>
          </p:nvSpPr>
          <p:spPr bwMode="auto">
            <a:xfrm>
              <a:off x="885817" y="4495684"/>
              <a:ext cx="1801073"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spcBef>
                  <a:spcPct val="0"/>
                </a:spcBef>
              </a:pPr>
              <a:r>
                <a:rPr lang="en-US" altLang="en-US" sz="14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individual interest</a:t>
              </a:r>
            </a:p>
          </p:txBody>
        </p:sp>
        <p:sp>
          <p:nvSpPr>
            <p:cNvPr id="23" name="Rectangle 21">
              <a:extLst>
                <a:ext uri="{FF2B5EF4-FFF2-40B4-BE49-F238E27FC236}">
                  <a16:creationId xmlns:a16="http://schemas.microsoft.com/office/drawing/2014/main" id="{F6C12CAE-A548-4C72-80C0-212D1AE4C20F}"/>
                </a:ext>
              </a:extLst>
            </p:cNvPr>
            <p:cNvSpPr>
              <a:spLocks noChangeArrowheads="1"/>
            </p:cNvSpPr>
            <p:nvPr/>
          </p:nvSpPr>
          <p:spPr bwMode="auto">
            <a:xfrm>
              <a:off x="3704832" y="4637724"/>
              <a:ext cx="145931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1400">
                  <a:ln>
                    <a:solidFill>
                      <a:schemeClr val="bg1"/>
                    </a:solidFill>
                  </a:ln>
                  <a:solidFill>
                    <a:schemeClr val="accent6"/>
                  </a:solidFill>
                  <a:effectLst>
                    <a:outerShdw blurRad="38100" dist="38100" dir="2700000" algn="tl">
                      <a:srgbClr val="000000">
                        <a:alpha val="43137"/>
                      </a:srgbClr>
                    </a:outerShdw>
                  </a:effectLst>
                </a:rPr>
                <a:t>public interest</a:t>
              </a:r>
            </a:p>
          </p:txBody>
        </p:sp>
      </p:grpSp>
    </p:spTree>
    <p:extLst>
      <p:ext uri="{BB962C8B-B14F-4D97-AF65-F5344CB8AC3E}">
        <p14:creationId xmlns:p14="http://schemas.microsoft.com/office/powerpoint/2010/main" val="1202374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D8D551-E7E1-2C0E-0E64-FB25A4BA2E9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85C99B8-294D-5217-D0C7-75C25A349D4F}"/>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17</a:t>
            </a:r>
          </a:p>
        </p:txBody>
      </p:sp>
      <p:sp>
        <p:nvSpPr>
          <p:cNvPr id="8" name="TextBox 7">
            <a:extLst>
              <a:ext uri="{FF2B5EF4-FFF2-40B4-BE49-F238E27FC236}">
                <a16:creationId xmlns:a16="http://schemas.microsoft.com/office/drawing/2014/main" id="{89E2E719-196A-7060-2B80-AE99CABEE96D}"/>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Swansea Local Plan</a:t>
            </a:r>
          </a:p>
        </p:txBody>
      </p:sp>
      <p:pic>
        <p:nvPicPr>
          <p:cNvPr id="11" name="Picture 10" descr="Plant growing in a concrete crack">
            <a:extLst>
              <a:ext uri="{FF2B5EF4-FFF2-40B4-BE49-F238E27FC236}">
                <a16:creationId xmlns:a16="http://schemas.microsoft.com/office/drawing/2014/main" id="{7E8F33EC-F1D0-77DD-C21F-38494E2235E3}"/>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BDD0A6B6-D584-670B-039B-BEB2BCB7A0F5}"/>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1FF30AB3-2770-E917-07FE-370E68BAB5AB}"/>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
        <p:nvSpPr>
          <p:cNvPr id="4" name="Rectangle 2">
            <a:extLst>
              <a:ext uri="{FF2B5EF4-FFF2-40B4-BE49-F238E27FC236}">
                <a16:creationId xmlns:a16="http://schemas.microsoft.com/office/drawing/2014/main" id="{2F2ADED5-A26E-AC9C-34E6-141E0C91EE37}"/>
              </a:ext>
            </a:extLst>
          </p:cNvPr>
          <p:cNvSpPr txBox="1">
            <a:spLocks noChangeArrowheads="1"/>
          </p:cNvSpPr>
          <p:nvPr/>
        </p:nvSpPr>
        <p:spPr>
          <a:xfrm>
            <a:off x="6761280" y="156281"/>
            <a:ext cx="4563883" cy="111158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defRPr/>
            </a:pPr>
            <a:r>
              <a:rPr lang="en-GB"/>
              <a:t>Activity</a:t>
            </a:r>
            <a:endParaRPr lang="en-GB" dirty="0"/>
          </a:p>
        </p:txBody>
      </p:sp>
      <p:sp>
        <p:nvSpPr>
          <p:cNvPr id="7" name="Rectangle 3">
            <a:extLst>
              <a:ext uri="{FF2B5EF4-FFF2-40B4-BE49-F238E27FC236}">
                <a16:creationId xmlns:a16="http://schemas.microsoft.com/office/drawing/2014/main" id="{BD8EF9A9-E5EB-A217-78F6-5D33CE2DFF90}"/>
              </a:ext>
            </a:extLst>
          </p:cNvPr>
          <p:cNvSpPr txBox="1">
            <a:spLocks noChangeArrowheads="1"/>
          </p:cNvSpPr>
          <p:nvPr/>
        </p:nvSpPr>
        <p:spPr>
          <a:xfrm>
            <a:off x="6361043" y="1338470"/>
            <a:ext cx="5632173" cy="5045197"/>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r>
              <a:rPr lang="en-GB" sz="1900"/>
              <a:t>Using the maps provided, and the online ‘constraints’ map, alongside any other evidence you wish to use, develop a local plan for Swansea…</a:t>
            </a:r>
          </a:p>
          <a:p>
            <a:pPr>
              <a:defRPr/>
            </a:pPr>
            <a:r>
              <a:rPr lang="en-GB" sz="1900"/>
              <a:t>Consider the following needs:</a:t>
            </a:r>
          </a:p>
          <a:p>
            <a:pPr>
              <a:defRPr/>
            </a:pPr>
            <a:r>
              <a:rPr lang="en-GB" sz="1900"/>
              <a:t>Increased housing (up to 16,000 homes)</a:t>
            </a:r>
          </a:p>
          <a:p>
            <a:pPr>
              <a:defRPr/>
            </a:pPr>
            <a:r>
              <a:rPr lang="en-GB" sz="1900"/>
              <a:t>Renewable energy</a:t>
            </a:r>
          </a:p>
          <a:p>
            <a:pPr>
              <a:defRPr/>
            </a:pPr>
            <a:r>
              <a:rPr lang="en-GB" sz="1900"/>
              <a:t>Active travel routes</a:t>
            </a:r>
          </a:p>
          <a:p>
            <a:pPr>
              <a:defRPr/>
            </a:pPr>
            <a:r>
              <a:rPr lang="en-GB" sz="1900"/>
              <a:t>Protected green spaces, ‘green wedges’ and heritage</a:t>
            </a:r>
          </a:p>
          <a:p>
            <a:pPr>
              <a:defRPr/>
            </a:pPr>
            <a:r>
              <a:rPr lang="en-GB" sz="1900"/>
              <a:t>Mixed use / industrial / commercial development</a:t>
            </a:r>
          </a:p>
          <a:p>
            <a:pPr>
              <a:defRPr/>
            </a:pPr>
            <a:endParaRPr lang="en-GB" sz="1900"/>
          </a:p>
          <a:p>
            <a:pPr>
              <a:defRPr/>
            </a:pPr>
            <a:r>
              <a:rPr lang="en-GB" sz="1900"/>
              <a:t>Have a go at mapping out potential development areas and explaining your decision process </a:t>
            </a:r>
            <a:r>
              <a:rPr lang="en-GB" sz="1800" b="1" i="1"/>
              <a:t>(30 mins)</a:t>
            </a:r>
          </a:p>
          <a:p>
            <a:pPr>
              <a:defRPr/>
            </a:pPr>
            <a:r>
              <a:rPr lang="en-GB" sz="1800" b="1" i="1"/>
              <a:t>Constraints map: </a:t>
            </a:r>
            <a:r>
              <a:rPr lang="en-GB" sz="1800" u="sng">
                <a:hlinkClick r:id="rId4"/>
              </a:rPr>
              <a:t>https://swansea.opus4.co.uk/planning/localplan/maps/swansea-constraints</a:t>
            </a:r>
            <a:endParaRPr lang="en-GB" sz="1800" u="sng"/>
          </a:p>
          <a:p>
            <a:pPr>
              <a:defRPr/>
            </a:pPr>
            <a:endParaRPr lang="en-GB" sz="1800" u="sng" dirty="0"/>
          </a:p>
        </p:txBody>
      </p:sp>
      <p:pic>
        <p:nvPicPr>
          <p:cNvPr id="10" name="Picture 9">
            <a:extLst>
              <a:ext uri="{FF2B5EF4-FFF2-40B4-BE49-F238E27FC236}">
                <a16:creationId xmlns:a16="http://schemas.microsoft.com/office/drawing/2014/main" id="{4EAD71A2-D411-CCA0-CFBD-BF8F2C223CE3}"/>
              </a:ext>
            </a:extLst>
          </p:cNvPr>
          <p:cNvPicPr>
            <a:picLocks noChangeAspect="1"/>
          </p:cNvPicPr>
          <p:nvPr/>
        </p:nvPicPr>
        <p:blipFill>
          <a:blip r:embed="rId5"/>
          <a:stretch>
            <a:fillRect/>
          </a:stretch>
        </p:blipFill>
        <p:spPr>
          <a:xfrm>
            <a:off x="640484" y="1020392"/>
            <a:ext cx="4853724" cy="4552506"/>
          </a:xfrm>
          <a:prstGeom prst="rect">
            <a:avLst/>
          </a:prstGeom>
        </p:spPr>
      </p:pic>
    </p:spTree>
    <p:extLst>
      <p:ext uri="{BB962C8B-B14F-4D97-AF65-F5344CB8AC3E}">
        <p14:creationId xmlns:p14="http://schemas.microsoft.com/office/powerpoint/2010/main" val="3218179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20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20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20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20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20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20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fade">
                                      <p:cBhvr>
                                        <p:cTn id="37" dur="2000"/>
                                        <p:tgtEl>
                                          <p:spTgt spid="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txEl>
                                              <p:pRg st="8" end="8"/>
                                            </p:txEl>
                                          </p:spTgt>
                                        </p:tgtEl>
                                        <p:attrNameLst>
                                          <p:attrName>style.visibility</p:attrName>
                                        </p:attrNameLst>
                                      </p:cBhvr>
                                      <p:to>
                                        <p:strVal val="visible"/>
                                      </p:to>
                                    </p:set>
                                    <p:animEffect transition="in" filter="fade">
                                      <p:cBhvr>
                                        <p:cTn id="42" dur="2000"/>
                                        <p:tgtEl>
                                          <p:spTgt spid="7">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xEl>
                                              <p:pRg st="9" end="9"/>
                                            </p:txEl>
                                          </p:spTgt>
                                        </p:tgtEl>
                                        <p:attrNameLst>
                                          <p:attrName>style.visibility</p:attrName>
                                        </p:attrNameLst>
                                      </p:cBhvr>
                                      <p:to>
                                        <p:strVal val="visible"/>
                                      </p:to>
                                    </p:set>
                                    <p:animEffect transition="in" filter="fade">
                                      <p:cBhvr>
                                        <p:cTn id="47" dur="20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27502-5F2E-CCA9-A7DF-67E5F01F989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6B1BCE7-224E-92F3-40A7-53196D7C5B5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17</a:t>
            </a:r>
          </a:p>
        </p:txBody>
      </p:sp>
      <p:sp>
        <p:nvSpPr>
          <p:cNvPr id="8" name="TextBox 7">
            <a:extLst>
              <a:ext uri="{FF2B5EF4-FFF2-40B4-BE49-F238E27FC236}">
                <a16:creationId xmlns:a16="http://schemas.microsoft.com/office/drawing/2014/main" id="{6D599E0B-EEAC-99AB-26EE-DE94991164DC}"/>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SEA for Planning</a:t>
            </a:r>
          </a:p>
        </p:txBody>
      </p:sp>
      <p:sp>
        <p:nvSpPr>
          <p:cNvPr id="2" name="TextBox 1">
            <a:extLst>
              <a:ext uri="{FF2B5EF4-FFF2-40B4-BE49-F238E27FC236}">
                <a16:creationId xmlns:a16="http://schemas.microsoft.com/office/drawing/2014/main" id="{3FC8D182-FE31-9D85-2A70-E15AC2297BE3}"/>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EBB39EC8-AF51-55DD-1B55-A7219CC4B265}"/>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pic>
        <p:nvPicPr>
          <p:cNvPr id="4" name="Online Media 3" title="Strategic Environmental Assessment for planning">
            <a:hlinkClick r:id="" action="ppaction://media"/>
            <a:extLst>
              <a:ext uri="{FF2B5EF4-FFF2-40B4-BE49-F238E27FC236}">
                <a16:creationId xmlns:a16="http://schemas.microsoft.com/office/drawing/2014/main" id="{C06158DB-8B05-7B60-BA90-B73F3F623500}"/>
              </a:ext>
            </a:extLst>
          </p:cNvPr>
          <p:cNvPicPr>
            <a:picLocks noRot="1" noChangeAspect="1"/>
          </p:cNvPicPr>
          <p:nvPr>
            <a:videoFile r:link="rId1"/>
          </p:nvPr>
        </p:nvPicPr>
        <p:blipFill>
          <a:blip r:embed="rId4"/>
          <a:stretch>
            <a:fillRect/>
          </a:stretch>
        </p:blipFill>
        <p:spPr>
          <a:xfrm>
            <a:off x="765707" y="558800"/>
            <a:ext cx="10160000" cy="5740400"/>
          </a:xfrm>
          <a:prstGeom prst="rect">
            <a:avLst/>
          </a:prstGeom>
        </p:spPr>
      </p:pic>
    </p:spTree>
    <p:extLst>
      <p:ext uri="{BB962C8B-B14F-4D97-AF65-F5344CB8AC3E}">
        <p14:creationId xmlns:p14="http://schemas.microsoft.com/office/powerpoint/2010/main" val="353065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27502-5F2E-CCA9-A7DF-67E5F01F989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6B1BCE7-224E-92F3-40A7-53196D7C5B5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17</a:t>
            </a:r>
          </a:p>
        </p:txBody>
      </p:sp>
      <p:sp>
        <p:nvSpPr>
          <p:cNvPr id="8" name="TextBox 7">
            <a:extLst>
              <a:ext uri="{FF2B5EF4-FFF2-40B4-BE49-F238E27FC236}">
                <a16:creationId xmlns:a16="http://schemas.microsoft.com/office/drawing/2014/main" id="{6D599E0B-EEAC-99AB-26EE-DE94991164DC}"/>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SEA purpose</a:t>
            </a:r>
          </a:p>
        </p:txBody>
      </p:sp>
      <p:sp>
        <p:nvSpPr>
          <p:cNvPr id="2" name="TextBox 1">
            <a:extLst>
              <a:ext uri="{FF2B5EF4-FFF2-40B4-BE49-F238E27FC236}">
                <a16:creationId xmlns:a16="http://schemas.microsoft.com/office/drawing/2014/main" id="{3FC8D182-FE31-9D85-2A70-E15AC2297BE3}"/>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EBB39EC8-AF51-55DD-1B55-A7219CC4B265}"/>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
        <p:nvSpPr>
          <p:cNvPr id="6" name="Title 1">
            <a:extLst>
              <a:ext uri="{FF2B5EF4-FFF2-40B4-BE49-F238E27FC236}">
                <a16:creationId xmlns:a16="http://schemas.microsoft.com/office/drawing/2014/main" id="{CC8296BD-4342-1AB6-D931-873098E5A388}"/>
              </a:ext>
            </a:extLst>
          </p:cNvPr>
          <p:cNvSpPr txBox="1">
            <a:spLocks/>
          </p:cNvSpPr>
          <p:nvPr/>
        </p:nvSpPr>
        <p:spPr>
          <a:xfrm>
            <a:off x="614681" y="548640"/>
            <a:ext cx="3712620" cy="1648943"/>
          </a:xfrm>
          <a:prstGeom prst="rect">
            <a:avLst/>
          </a:prstGeom>
        </p:spPr>
        <p:txBody>
          <a:bodyPr vert="horz" lIns="91440" tIns="45720" rIns="91440" bIns="45720" rtlCol="0" anchor="t">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a:t>Strategic Environmental Assessment</a:t>
            </a:r>
            <a:endParaRPr lang="en-GB" dirty="0"/>
          </a:p>
        </p:txBody>
      </p:sp>
      <p:sp>
        <p:nvSpPr>
          <p:cNvPr id="7" name="Content Placeholder 2">
            <a:extLst>
              <a:ext uri="{FF2B5EF4-FFF2-40B4-BE49-F238E27FC236}">
                <a16:creationId xmlns:a16="http://schemas.microsoft.com/office/drawing/2014/main" id="{520A5B9A-FB14-7450-1D90-6D61B09A585A}"/>
              </a:ext>
            </a:extLst>
          </p:cNvPr>
          <p:cNvSpPr txBox="1">
            <a:spLocks/>
          </p:cNvSpPr>
          <p:nvPr/>
        </p:nvSpPr>
        <p:spPr>
          <a:xfrm>
            <a:off x="614680" y="2316480"/>
            <a:ext cx="4154738" cy="412242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pPr>
            <a:r>
              <a:rPr lang="en-GB" sz="1600"/>
              <a:t>Strategic environmental assessment (SEA) is a tool used internationally to improve the environmental performance of plans – lead to sustainable development </a:t>
            </a:r>
          </a:p>
          <a:p>
            <a:pPr>
              <a:lnSpc>
                <a:spcPct val="110000"/>
              </a:lnSpc>
            </a:pPr>
            <a:r>
              <a:rPr lang="en-GB" sz="1600"/>
              <a:t>• Predicts and evaluates environmental impacts of plans </a:t>
            </a:r>
          </a:p>
          <a:p>
            <a:pPr>
              <a:lnSpc>
                <a:spcPct val="110000"/>
              </a:lnSpc>
            </a:pPr>
            <a:r>
              <a:rPr lang="en-GB" sz="1600"/>
              <a:t>• Considers their alternatives at an early stage in their preparation.</a:t>
            </a:r>
          </a:p>
          <a:p>
            <a:pPr>
              <a:lnSpc>
                <a:spcPct val="110000"/>
              </a:lnSpc>
            </a:pPr>
            <a:r>
              <a:rPr lang="en-GB" sz="1600"/>
              <a:t>• Identifies improvements to plans through the involvement of environmental experts and the participation of the public</a:t>
            </a:r>
            <a:endParaRPr lang="en-GB" sz="1600" dirty="0"/>
          </a:p>
        </p:txBody>
      </p:sp>
      <p:pic>
        <p:nvPicPr>
          <p:cNvPr id="9" name="Picture 8">
            <a:extLst>
              <a:ext uri="{FF2B5EF4-FFF2-40B4-BE49-F238E27FC236}">
                <a16:creationId xmlns:a16="http://schemas.microsoft.com/office/drawing/2014/main" id="{F1B5D367-BF9E-6910-B27B-6612028D8D3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8967" t="-303" r="13478" b="3598"/>
          <a:stretch/>
        </p:blipFill>
        <p:spPr>
          <a:xfrm>
            <a:off x="4875770" y="827321"/>
            <a:ext cx="6703582" cy="5203357"/>
          </a:xfrm>
          <a:prstGeom prst="rect">
            <a:avLst/>
          </a:prstGeom>
          <a:noFill/>
        </p:spPr>
      </p:pic>
    </p:spTree>
    <p:extLst>
      <p:ext uri="{BB962C8B-B14F-4D97-AF65-F5344CB8AC3E}">
        <p14:creationId xmlns:p14="http://schemas.microsoft.com/office/powerpoint/2010/main" val="2428627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1367C-841E-884F-6BF2-B991EF86F08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92A4B26-76FB-B0CC-3425-DFF18B9F01B6}"/>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17</a:t>
            </a:r>
          </a:p>
        </p:txBody>
      </p:sp>
      <p:sp>
        <p:nvSpPr>
          <p:cNvPr id="8" name="TextBox 7">
            <a:extLst>
              <a:ext uri="{FF2B5EF4-FFF2-40B4-BE49-F238E27FC236}">
                <a16:creationId xmlns:a16="http://schemas.microsoft.com/office/drawing/2014/main" id="{AA2B73D1-2310-7462-D1D5-C5BF62422B07}"/>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SEA vs EIA</a:t>
            </a:r>
          </a:p>
        </p:txBody>
      </p:sp>
      <p:sp>
        <p:nvSpPr>
          <p:cNvPr id="2" name="TextBox 1">
            <a:extLst>
              <a:ext uri="{FF2B5EF4-FFF2-40B4-BE49-F238E27FC236}">
                <a16:creationId xmlns:a16="http://schemas.microsoft.com/office/drawing/2014/main" id="{1A0A718B-118B-47A9-40A9-0E573D286948}"/>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CD3CAA6B-60A5-558A-31B1-F79839B363C6}"/>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
        <p:nvSpPr>
          <p:cNvPr id="4" name="TextBox 3">
            <a:extLst>
              <a:ext uri="{FF2B5EF4-FFF2-40B4-BE49-F238E27FC236}">
                <a16:creationId xmlns:a16="http://schemas.microsoft.com/office/drawing/2014/main" id="{9F3274E8-902F-725C-D881-C7F4DF5FF560}"/>
              </a:ext>
            </a:extLst>
          </p:cNvPr>
          <p:cNvSpPr txBox="1"/>
          <p:nvPr/>
        </p:nvSpPr>
        <p:spPr>
          <a:xfrm>
            <a:off x="308008" y="1799924"/>
            <a:ext cx="4119613" cy="4638976"/>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sz="2000" dirty="0"/>
              <a:t>An SEA is conducted before a corresponding EIA is undertaken. </a:t>
            </a:r>
          </a:p>
          <a:p>
            <a:pPr indent="-228600">
              <a:lnSpc>
                <a:spcPct val="120000"/>
              </a:lnSpc>
              <a:spcAft>
                <a:spcPts val="600"/>
              </a:spcAft>
              <a:buFont typeface="Arial" panose="020B0604020202020204" pitchFamily="34" charset="0"/>
              <a:buChar char="•"/>
            </a:pPr>
            <a:r>
              <a:rPr lang="en-US" sz="2000" dirty="0"/>
              <a:t> Information on the environmental impact of a plan can cascade down through the tiers of decision making and can be used in an EIA at a later stage.</a:t>
            </a:r>
          </a:p>
          <a:p>
            <a:pPr>
              <a:lnSpc>
                <a:spcPct val="120000"/>
              </a:lnSpc>
              <a:spcAft>
                <a:spcPts val="600"/>
              </a:spcAft>
            </a:pPr>
            <a:r>
              <a:rPr lang="en-US" sz="2000" dirty="0"/>
              <a:t> • SEAs help in the preparation of an EIA but do not remove the need for one</a:t>
            </a:r>
          </a:p>
        </p:txBody>
      </p:sp>
      <p:pic>
        <p:nvPicPr>
          <p:cNvPr id="10" name="Picture 9">
            <a:extLst>
              <a:ext uri="{FF2B5EF4-FFF2-40B4-BE49-F238E27FC236}">
                <a16:creationId xmlns:a16="http://schemas.microsoft.com/office/drawing/2014/main" id="{513A8F4E-DB3B-8C1C-90DC-6A8BDE210C69}"/>
              </a:ext>
            </a:extLst>
          </p:cNvPr>
          <p:cNvPicPr>
            <a:picLocks noChangeAspect="1"/>
          </p:cNvPicPr>
          <p:nvPr/>
        </p:nvPicPr>
        <p:blipFill rotWithShape="1">
          <a:blip r:embed="rId3"/>
          <a:srcRect l="22273" t="22456" r="25797" b="21403"/>
          <a:stretch/>
        </p:blipFill>
        <p:spPr>
          <a:xfrm>
            <a:off x="4662671" y="924027"/>
            <a:ext cx="7398698" cy="5332395"/>
          </a:xfrm>
          <a:prstGeom prst="rect">
            <a:avLst/>
          </a:prstGeom>
        </p:spPr>
      </p:pic>
    </p:spTree>
    <p:extLst>
      <p:ext uri="{BB962C8B-B14F-4D97-AF65-F5344CB8AC3E}">
        <p14:creationId xmlns:p14="http://schemas.microsoft.com/office/powerpoint/2010/main" val="2308315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3477B8-2CE9-6CF6-E028-B891B51854B8}"/>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989092C7-0A05-7579-428A-05EA8CEC1627}"/>
              </a:ext>
            </a:extLst>
          </p:cNvPr>
          <p:cNvPicPr>
            <a:picLocks noChangeAspect="1"/>
          </p:cNvPicPr>
          <p:nvPr/>
        </p:nvPicPr>
        <p:blipFill rotWithShape="1">
          <a:blip r:embed="rId3"/>
          <a:srcRect l="22228" t="39168" r="36436" b="25476"/>
          <a:stretch>
            <a:fillRect/>
          </a:stretch>
        </p:blipFill>
        <p:spPr>
          <a:xfrm>
            <a:off x="4572000" y="366365"/>
            <a:ext cx="7000345" cy="3991762"/>
          </a:xfrm>
          <a:prstGeom prst="rect">
            <a:avLst/>
          </a:prstGeom>
        </p:spPr>
      </p:pic>
      <p:sp>
        <p:nvSpPr>
          <p:cNvPr id="5" name="TextBox 4">
            <a:extLst>
              <a:ext uri="{FF2B5EF4-FFF2-40B4-BE49-F238E27FC236}">
                <a16:creationId xmlns:a16="http://schemas.microsoft.com/office/drawing/2014/main" id="{85F85B34-B515-1FF9-2C5D-B9D2880A7D8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17</a:t>
            </a:r>
          </a:p>
        </p:txBody>
      </p:sp>
      <p:sp>
        <p:nvSpPr>
          <p:cNvPr id="8" name="TextBox 7">
            <a:extLst>
              <a:ext uri="{FF2B5EF4-FFF2-40B4-BE49-F238E27FC236}">
                <a16:creationId xmlns:a16="http://schemas.microsoft.com/office/drawing/2014/main" id="{C9675C21-C493-D057-2E57-89D0ED2FBFCF}"/>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SEA for M4 Relief Road</a:t>
            </a:r>
          </a:p>
        </p:txBody>
      </p:sp>
      <p:sp>
        <p:nvSpPr>
          <p:cNvPr id="2" name="TextBox 1">
            <a:extLst>
              <a:ext uri="{FF2B5EF4-FFF2-40B4-BE49-F238E27FC236}">
                <a16:creationId xmlns:a16="http://schemas.microsoft.com/office/drawing/2014/main" id="{55108F65-3781-9BC4-3CD9-8FF3F0110778}"/>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4FFC1B50-0908-AD50-E233-4A73A69A8C24}"/>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
        <p:nvSpPr>
          <p:cNvPr id="6" name="TextBox 5">
            <a:extLst>
              <a:ext uri="{FF2B5EF4-FFF2-40B4-BE49-F238E27FC236}">
                <a16:creationId xmlns:a16="http://schemas.microsoft.com/office/drawing/2014/main" id="{81EB0444-E6B5-17E7-5889-7FF0B7061F0F}"/>
              </a:ext>
            </a:extLst>
          </p:cNvPr>
          <p:cNvSpPr txBox="1"/>
          <p:nvPr/>
        </p:nvSpPr>
        <p:spPr>
          <a:xfrm>
            <a:off x="102207" y="5112930"/>
            <a:ext cx="4196695" cy="646331"/>
          </a:xfrm>
          <a:prstGeom prst="rect">
            <a:avLst/>
          </a:prstGeom>
          <a:noFill/>
        </p:spPr>
        <p:txBody>
          <a:bodyPr wrap="square">
            <a:spAutoFit/>
          </a:bodyPr>
          <a:lstStyle/>
          <a:p>
            <a:r>
              <a:rPr lang="en-GB" dirty="0">
                <a:hlinkClick r:id="rId4"/>
              </a:rPr>
              <a:t>Wales scraps £1.4bn Gwent Levels M4 relief road scheme | Wales | The Guardian</a:t>
            </a:r>
            <a:endParaRPr lang="en-GB" dirty="0"/>
          </a:p>
        </p:txBody>
      </p:sp>
      <p:pic>
        <p:nvPicPr>
          <p:cNvPr id="7" name="Picture 6">
            <a:extLst>
              <a:ext uri="{FF2B5EF4-FFF2-40B4-BE49-F238E27FC236}">
                <a16:creationId xmlns:a16="http://schemas.microsoft.com/office/drawing/2014/main" id="{BCD89533-489B-0BA8-F3DA-084A36F30A00}"/>
              </a:ext>
            </a:extLst>
          </p:cNvPr>
          <p:cNvPicPr>
            <a:picLocks noChangeAspect="1"/>
          </p:cNvPicPr>
          <p:nvPr/>
        </p:nvPicPr>
        <p:blipFill rotWithShape="1">
          <a:blip r:embed="rId5"/>
          <a:srcRect l="30975" t="16140" r="34405" b="11017"/>
          <a:stretch/>
        </p:blipFill>
        <p:spPr>
          <a:xfrm>
            <a:off x="7089203" y="3893154"/>
            <a:ext cx="1965938" cy="2757626"/>
          </a:xfrm>
          <a:prstGeom prst="rect">
            <a:avLst/>
          </a:prstGeom>
          <a:ln>
            <a:solidFill>
              <a:schemeClr val="tx1"/>
            </a:solidFill>
          </a:ln>
        </p:spPr>
      </p:pic>
      <p:pic>
        <p:nvPicPr>
          <p:cNvPr id="9" name="Picture 8">
            <a:extLst>
              <a:ext uri="{FF2B5EF4-FFF2-40B4-BE49-F238E27FC236}">
                <a16:creationId xmlns:a16="http://schemas.microsoft.com/office/drawing/2014/main" id="{57C74FE5-E645-72DB-3470-DD3331E4EF24}"/>
              </a:ext>
            </a:extLst>
          </p:cNvPr>
          <p:cNvPicPr>
            <a:picLocks noChangeAspect="1"/>
          </p:cNvPicPr>
          <p:nvPr/>
        </p:nvPicPr>
        <p:blipFill rotWithShape="1">
          <a:blip r:embed="rId6"/>
          <a:srcRect l="21898" t="16982" r="35715" b="16491"/>
          <a:stretch/>
        </p:blipFill>
        <p:spPr>
          <a:xfrm>
            <a:off x="278365" y="733619"/>
            <a:ext cx="4020537" cy="4206920"/>
          </a:xfrm>
          <a:prstGeom prst="rect">
            <a:avLst/>
          </a:prstGeom>
        </p:spPr>
      </p:pic>
      <p:sp>
        <p:nvSpPr>
          <p:cNvPr id="12" name="TextBox 11">
            <a:extLst>
              <a:ext uri="{FF2B5EF4-FFF2-40B4-BE49-F238E27FC236}">
                <a16:creationId xmlns:a16="http://schemas.microsoft.com/office/drawing/2014/main" id="{DCFA4F94-1672-4C33-7455-1DCAEC1B91DF}"/>
              </a:ext>
            </a:extLst>
          </p:cNvPr>
          <p:cNvSpPr txBox="1"/>
          <p:nvPr/>
        </p:nvSpPr>
        <p:spPr>
          <a:xfrm>
            <a:off x="9147117" y="3759706"/>
            <a:ext cx="2942676" cy="2924191"/>
          </a:xfrm>
        </p:spPr>
        <p:txBody>
          <a:bodyPr vert="horz" lIns="91440" tIns="45720" rIns="91440" bIns="45720" rtlCol="0">
            <a:normAutofit lnSpcReduction="10000"/>
          </a:bodyPr>
          <a:lstStyle/>
          <a:p>
            <a:pPr indent="-228600">
              <a:lnSpc>
                <a:spcPct val="110000"/>
              </a:lnSpc>
              <a:spcAft>
                <a:spcPts val="600"/>
              </a:spcAft>
              <a:buFont typeface="Arial" panose="020B0604020202020204" pitchFamily="34" charset="0"/>
              <a:buChar char="•"/>
            </a:pPr>
            <a:r>
              <a:rPr lang="en-US" sz="1200" dirty="0"/>
              <a:t> SSSI </a:t>
            </a:r>
          </a:p>
          <a:p>
            <a:pPr indent="-228600">
              <a:lnSpc>
                <a:spcPct val="110000"/>
              </a:lnSpc>
              <a:spcAft>
                <a:spcPts val="600"/>
              </a:spcAft>
              <a:buFont typeface="Arial" panose="020B0604020202020204" pitchFamily="34" charset="0"/>
              <a:buChar char="•"/>
            </a:pPr>
            <a:r>
              <a:rPr lang="en-US" sz="1200" dirty="0"/>
              <a:t> One of the largest remaining areas of ancient grazing marsh and drainage ditches (</a:t>
            </a:r>
            <a:r>
              <a:rPr lang="en-US" sz="1200" dirty="0" err="1"/>
              <a:t>reens</a:t>
            </a:r>
            <a:r>
              <a:rPr lang="en-US" sz="1200" dirty="0"/>
              <a:t>)</a:t>
            </a:r>
          </a:p>
          <a:p>
            <a:pPr indent="-228600">
              <a:lnSpc>
                <a:spcPct val="110000"/>
              </a:lnSpc>
              <a:spcAft>
                <a:spcPts val="600"/>
              </a:spcAft>
              <a:buFont typeface="Arial" panose="020B0604020202020204" pitchFamily="34" charset="0"/>
              <a:buChar char="•"/>
            </a:pPr>
            <a:r>
              <a:rPr lang="en-US" sz="1200" dirty="0"/>
              <a:t>Otters (</a:t>
            </a:r>
            <a:r>
              <a:rPr lang="en-US" sz="1200" i="1" dirty="0"/>
              <a:t>Luta </a:t>
            </a:r>
            <a:r>
              <a:rPr lang="en-US" sz="1200" i="1" dirty="0" err="1"/>
              <a:t>lutra</a:t>
            </a:r>
            <a:r>
              <a:rPr lang="en-US" sz="1200" dirty="0"/>
              <a:t>) and water voles (</a:t>
            </a:r>
            <a:r>
              <a:rPr lang="en-US" sz="1200" i="1" dirty="0"/>
              <a:t>Arvicola amphibious</a:t>
            </a:r>
            <a:r>
              <a:rPr lang="en-US" sz="1200" dirty="0"/>
              <a:t>)</a:t>
            </a:r>
          </a:p>
          <a:p>
            <a:pPr indent="-228600">
              <a:lnSpc>
                <a:spcPct val="110000"/>
              </a:lnSpc>
              <a:spcAft>
                <a:spcPts val="600"/>
              </a:spcAft>
              <a:buFont typeface="Arial" panose="020B0604020202020204" pitchFamily="34" charset="0"/>
              <a:buChar char="•"/>
            </a:pPr>
            <a:r>
              <a:rPr lang="en-US" sz="1200" dirty="0"/>
              <a:t> Breeding waders – lapwing (</a:t>
            </a:r>
            <a:r>
              <a:rPr lang="en-US" sz="1200" i="1" dirty="0" err="1"/>
              <a:t>Vanellus</a:t>
            </a:r>
            <a:r>
              <a:rPr lang="en-US" sz="1200" i="1" dirty="0"/>
              <a:t> </a:t>
            </a:r>
            <a:r>
              <a:rPr lang="en-US" sz="1200" i="1" dirty="0" err="1"/>
              <a:t>vanellus</a:t>
            </a:r>
            <a:r>
              <a:rPr lang="en-US" sz="1200" dirty="0"/>
              <a:t>), snipe (</a:t>
            </a:r>
            <a:r>
              <a:rPr lang="en-US" sz="1200" i="1" dirty="0" err="1"/>
              <a:t>Gallinago</a:t>
            </a:r>
            <a:r>
              <a:rPr lang="en-US" sz="1200" i="1" dirty="0"/>
              <a:t> </a:t>
            </a:r>
            <a:r>
              <a:rPr lang="en-US" sz="1200" i="1" dirty="0" err="1"/>
              <a:t>gallinago</a:t>
            </a:r>
            <a:r>
              <a:rPr lang="en-US" sz="1200" dirty="0"/>
              <a:t>), curlew (</a:t>
            </a:r>
            <a:r>
              <a:rPr lang="en-US" sz="1200" i="1" dirty="0"/>
              <a:t>Numenius </a:t>
            </a:r>
            <a:r>
              <a:rPr lang="en-US" sz="1200" i="1" dirty="0" err="1"/>
              <a:t>arquata</a:t>
            </a:r>
            <a:r>
              <a:rPr lang="en-US" sz="1200" dirty="0"/>
              <a:t>) </a:t>
            </a:r>
          </a:p>
          <a:p>
            <a:pPr indent="-228600">
              <a:lnSpc>
                <a:spcPct val="110000"/>
              </a:lnSpc>
              <a:spcAft>
                <a:spcPts val="600"/>
              </a:spcAft>
              <a:buFont typeface="Arial" panose="020B0604020202020204" pitchFamily="34" charset="0"/>
              <a:buChar char="•"/>
            </a:pPr>
            <a:r>
              <a:rPr lang="en-US" sz="1200" dirty="0"/>
              <a:t>144 National Notable or Red Data book invertebrate species </a:t>
            </a:r>
          </a:p>
          <a:p>
            <a:pPr indent="-228600">
              <a:lnSpc>
                <a:spcPct val="110000"/>
              </a:lnSpc>
              <a:spcAft>
                <a:spcPts val="600"/>
              </a:spcAft>
              <a:buFont typeface="Arial" panose="020B0604020202020204" pitchFamily="34" charset="0"/>
              <a:buChar char="•"/>
            </a:pPr>
            <a:r>
              <a:rPr lang="en-US" sz="1200" dirty="0"/>
              <a:t>Nationally scarce rootless duckweed (</a:t>
            </a:r>
            <a:r>
              <a:rPr lang="en-US" sz="1200" i="1" dirty="0"/>
              <a:t>Wolffia arrhizal</a:t>
            </a:r>
            <a:r>
              <a:rPr lang="en-US" sz="1200" dirty="0"/>
              <a:t>)</a:t>
            </a:r>
          </a:p>
        </p:txBody>
      </p:sp>
    </p:spTree>
    <p:extLst>
      <p:ext uri="{BB962C8B-B14F-4D97-AF65-F5344CB8AC3E}">
        <p14:creationId xmlns:p14="http://schemas.microsoft.com/office/powerpoint/2010/main" val="29286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2E14FA-F319-696D-2BD1-50B6A564C16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968B074-B43B-CDDF-0CF4-585CF2C25CEB}"/>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17</a:t>
            </a:r>
          </a:p>
        </p:txBody>
      </p:sp>
      <p:sp>
        <p:nvSpPr>
          <p:cNvPr id="8" name="TextBox 7">
            <a:extLst>
              <a:ext uri="{FF2B5EF4-FFF2-40B4-BE49-F238E27FC236}">
                <a16:creationId xmlns:a16="http://schemas.microsoft.com/office/drawing/2014/main" id="{CFF46A83-C213-6E12-88D5-33E520BD248B}"/>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SEA for M4 Relief Road</a:t>
            </a:r>
          </a:p>
        </p:txBody>
      </p:sp>
      <p:sp>
        <p:nvSpPr>
          <p:cNvPr id="2" name="TextBox 1">
            <a:extLst>
              <a:ext uri="{FF2B5EF4-FFF2-40B4-BE49-F238E27FC236}">
                <a16:creationId xmlns:a16="http://schemas.microsoft.com/office/drawing/2014/main" id="{0DFC2534-C7BA-51E2-0FC7-D5C3D95021F0}"/>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8E22E21F-CB81-6FDB-EA3C-4CB3034C05E2}"/>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pic>
        <p:nvPicPr>
          <p:cNvPr id="7" name="Picture 6">
            <a:extLst>
              <a:ext uri="{FF2B5EF4-FFF2-40B4-BE49-F238E27FC236}">
                <a16:creationId xmlns:a16="http://schemas.microsoft.com/office/drawing/2014/main" id="{D60539FD-5329-1B3B-6286-F966D0379A36}"/>
              </a:ext>
            </a:extLst>
          </p:cNvPr>
          <p:cNvPicPr>
            <a:picLocks noChangeAspect="1"/>
          </p:cNvPicPr>
          <p:nvPr/>
        </p:nvPicPr>
        <p:blipFill rotWithShape="1">
          <a:blip r:embed="rId3"/>
          <a:srcRect l="30975" t="16140" r="34405" b="11017"/>
          <a:stretch/>
        </p:blipFill>
        <p:spPr>
          <a:xfrm>
            <a:off x="1042572" y="611273"/>
            <a:ext cx="3896476" cy="5465596"/>
          </a:xfrm>
          <a:prstGeom prst="rect">
            <a:avLst/>
          </a:prstGeom>
          <a:ln>
            <a:solidFill>
              <a:schemeClr val="tx1"/>
            </a:solidFill>
          </a:ln>
        </p:spPr>
      </p:pic>
      <p:sp>
        <p:nvSpPr>
          <p:cNvPr id="4" name="Rectangle 2">
            <a:extLst>
              <a:ext uri="{FF2B5EF4-FFF2-40B4-BE49-F238E27FC236}">
                <a16:creationId xmlns:a16="http://schemas.microsoft.com/office/drawing/2014/main" id="{678EFAC9-B69D-630D-DF22-AFB43240D1BE}"/>
              </a:ext>
            </a:extLst>
          </p:cNvPr>
          <p:cNvSpPr txBox="1">
            <a:spLocks noChangeArrowheads="1"/>
          </p:cNvSpPr>
          <p:nvPr/>
        </p:nvSpPr>
        <p:spPr>
          <a:xfrm>
            <a:off x="6064969" y="859008"/>
            <a:ext cx="4563883" cy="111158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defRPr/>
            </a:pPr>
            <a:r>
              <a:rPr lang="en-GB" dirty="0"/>
              <a:t>Activity</a:t>
            </a:r>
          </a:p>
        </p:txBody>
      </p:sp>
      <p:sp>
        <p:nvSpPr>
          <p:cNvPr id="10" name="Rectangle 3">
            <a:extLst>
              <a:ext uri="{FF2B5EF4-FFF2-40B4-BE49-F238E27FC236}">
                <a16:creationId xmlns:a16="http://schemas.microsoft.com/office/drawing/2014/main" id="{E2D54201-F6D9-1774-7F99-9D56E51B27F0}"/>
              </a:ext>
            </a:extLst>
          </p:cNvPr>
          <p:cNvSpPr txBox="1">
            <a:spLocks noChangeArrowheads="1"/>
          </p:cNvSpPr>
          <p:nvPr/>
        </p:nvSpPr>
        <p:spPr>
          <a:xfrm>
            <a:off x="5943600" y="2857155"/>
            <a:ext cx="5013354" cy="3461013"/>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r>
              <a:rPr lang="en-GB" sz="1900" dirty="0"/>
              <a:t>Read the M4 relief road SEA non-technical summary. </a:t>
            </a:r>
          </a:p>
          <a:p>
            <a:pPr>
              <a:defRPr/>
            </a:pPr>
            <a:r>
              <a:rPr lang="en-GB" sz="1900" dirty="0"/>
              <a:t>In pairs, provide a short summary of the assessment of significant effects </a:t>
            </a:r>
            <a:r>
              <a:rPr lang="en-GB" sz="1800" b="1" i="1" dirty="0"/>
              <a:t>(20 mins)</a:t>
            </a:r>
          </a:p>
          <a:p>
            <a:pPr>
              <a:defRPr/>
            </a:pPr>
            <a:endParaRPr lang="en-GB" sz="1800" b="1" i="1" dirty="0"/>
          </a:p>
          <a:p>
            <a:pPr>
              <a:defRPr/>
            </a:pPr>
            <a:endParaRPr lang="en-GB" sz="1800" b="1" i="1" dirty="0"/>
          </a:p>
          <a:p>
            <a:pPr>
              <a:defRPr/>
            </a:pPr>
            <a:r>
              <a:rPr lang="en-GB" sz="1800" b="1" i="1" dirty="0"/>
              <a:t>Do you think the M4 relief road should be built? Why? </a:t>
            </a:r>
          </a:p>
          <a:p>
            <a:pPr>
              <a:defRPr/>
            </a:pPr>
            <a:endParaRPr lang="en-GB" sz="1800" b="1" i="1" dirty="0"/>
          </a:p>
          <a:p>
            <a:pPr>
              <a:defRPr/>
            </a:pPr>
            <a:endParaRPr lang="en-GB" sz="1800" u="sng" dirty="0"/>
          </a:p>
          <a:p>
            <a:pPr>
              <a:defRPr/>
            </a:pPr>
            <a:endParaRPr lang="en-GB" sz="1800" u="sng" dirty="0"/>
          </a:p>
        </p:txBody>
      </p:sp>
      <p:sp>
        <p:nvSpPr>
          <p:cNvPr id="13" name="AutoShape 2">
            <a:extLst>
              <a:ext uri="{FF2B5EF4-FFF2-40B4-BE49-F238E27FC236}">
                <a16:creationId xmlns:a16="http://schemas.microsoft.com/office/drawing/2014/main" id="{3272976C-A7D9-374A-3F8C-31441341BD5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133376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20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20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animEffect transition="in" filter="fade">
                                      <p:cBhvr>
                                        <p:cTn id="17" dur="20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Assessment</a:t>
            </a:r>
            <a:r>
              <a:rPr lang="fr-FR" b="1" dirty="0"/>
              <a:t>: </a:t>
            </a:r>
            <a:r>
              <a:rPr lang="en-GB" b="1" dirty="0"/>
              <a:t>Critiquing an EIA process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5759718"/>
          </a:xfrm>
          <a:prstGeom prst="rect">
            <a:avLst/>
          </a:prstGeom>
          <a:noFill/>
        </p:spPr>
        <p:txBody>
          <a:bodyPr wrap="square" rtlCol="0">
            <a:spAutoFit/>
          </a:bodyPr>
          <a:lstStyle/>
          <a:p>
            <a:r>
              <a:rPr lang="en-GB" sz="2400" dirty="0"/>
              <a:t>Your assignment is to critique an EIA process.</a:t>
            </a:r>
          </a:p>
          <a:p>
            <a:r>
              <a:rPr lang="en-GB" sz="2400" dirty="0"/>
              <a:t>In the critique, you should aim to:</a:t>
            </a:r>
          </a:p>
          <a:p>
            <a:pPr>
              <a:lnSpc>
                <a:spcPct val="150000"/>
              </a:lnSpc>
            </a:pPr>
            <a:r>
              <a:rPr lang="en-GB" sz="2400" dirty="0"/>
              <a:t>- identify any areas that have been neglected and offer suggestions</a:t>
            </a:r>
          </a:p>
          <a:p>
            <a:pPr>
              <a:lnSpc>
                <a:spcPct val="150000"/>
              </a:lnSpc>
            </a:pPr>
            <a:r>
              <a:rPr lang="en-GB" sz="2400" dirty="0"/>
              <a:t>- highlight areas of ambiguity and unsupported mitigation.  </a:t>
            </a:r>
          </a:p>
          <a:p>
            <a:pPr>
              <a:lnSpc>
                <a:spcPct val="150000"/>
              </a:lnSpc>
            </a:pPr>
            <a:r>
              <a:rPr lang="en-GB" sz="2400" dirty="0"/>
              <a:t>- use all necessary information (including archived) to determine whether the environment (natural and human) is being protected fully and correctly.</a:t>
            </a:r>
          </a:p>
          <a:p>
            <a:pPr>
              <a:lnSpc>
                <a:spcPct val="150000"/>
              </a:lnSpc>
            </a:pPr>
            <a:r>
              <a:rPr lang="en-GB" sz="2400" dirty="0"/>
              <a:t>- research / source other examples of best practice and procedures from other locations and EIAs. </a:t>
            </a:r>
          </a:p>
          <a:p>
            <a:pPr>
              <a:lnSpc>
                <a:spcPct val="150000"/>
              </a:lnSpc>
            </a:pPr>
            <a:r>
              <a:rPr lang="en-GB" sz="2400" dirty="0"/>
              <a:t>- make a comparison between the theory (what EIA processes should be followed) and the practice in your project.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Tree>
    <p:extLst>
      <p:ext uri="{BB962C8B-B14F-4D97-AF65-F5344CB8AC3E}">
        <p14:creationId xmlns:p14="http://schemas.microsoft.com/office/powerpoint/2010/main" val="3615323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fr-FR" b="1" dirty="0" err="1"/>
              <a:t>Assessment</a:t>
            </a:r>
            <a:r>
              <a:rPr lang="fr-FR" b="1" dirty="0"/>
              <a:t>: </a:t>
            </a:r>
            <a:r>
              <a:rPr lang="en-GB" b="1" dirty="0"/>
              <a:t>Critiquing an EIA process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5632311"/>
          </a:xfrm>
          <a:prstGeom prst="rect">
            <a:avLst/>
          </a:prstGeom>
          <a:noFill/>
        </p:spPr>
        <p:txBody>
          <a:bodyPr wrap="square" rtlCol="0">
            <a:spAutoFit/>
          </a:bodyPr>
          <a:lstStyle/>
          <a:p>
            <a:r>
              <a:rPr lang="en-GB" sz="2400" dirty="0"/>
              <a:t>Questions to ask:</a:t>
            </a:r>
          </a:p>
          <a:p>
            <a:pPr marL="457200" indent="-457200">
              <a:buAutoNum type="arabicParenR"/>
            </a:pPr>
            <a:r>
              <a:rPr lang="en-GB" sz="2400" dirty="0"/>
              <a:t>Have the public been included?</a:t>
            </a:r>
          </a:p>
          <a:p>
            <a:pPr marL="914400" lvl="1" indent="-457200">
              <a:buFont typeface="+mj-lt"/>
              <a:buAutoNum type="alphaLcParenR"/>
            </a:pPr>
            <a:r>
              <a:rPr lang="en-GB" sz="2000" dirty="0"/>
              <a:t>At what stage? How? Where their views influential in the process and final design?</a:t>
            </a:r>
          </a:p>
          <a:p>
            <a:pPr marL="457200" indent="-457200">
              <a:buAutoNum type="arabicParenR"/>
            </a:pPr>
            <a:r>
              <a:rPr lang="en-GB" sz="2400" dirty="0"/>
              <a:t>Did the developer carry out all the advisory steps as well as the mandatory?</a:t>
            </a:r>
          </a:p>
          <a:p>
            <a:pPr marL="914400" lvl="1" indent="-457200">
              <a:buFont typeface="+mj-lt"/>
              <a:buAutoNum type="alphaLcParenR"/>
            </a:pPr>
            <a:r>
              <a:rPr lang="en-GB" sz="2000" dirty="0"/>
              <a:t>Did they conduct a Scoping Report to capture the LPA’s and Statutory consultants feedback?</a:t>
            </a:r>
          </a:p>
          <a:p>
            <a:pPr marL="914400" lvl="1" indent="-457200">
              <a:buFont typeface="+mj-lt"/>
              <a:buAutoNum type="alphaLcParenR"/>
            </a:pPr>
            <a:r>
              <a:rPr lang="en-GB" sz="2000" dirty="0"/>
              <a:t>Did they include all stakeholders as early as possible in the process?</a:t>
            </a:r>
          </a:p>
          <a:p>
            <a:pPr marL="914400" lvl="1" indent="-457200">
              <a:buFont typeface="+mj-lt"/>
              <a:buAutoNum type="alphaLcParenR"/>
            </a:pPr>
            <a:r>
              <a:rPr lang="en-GB" sz="2000" dirty="0"/>
              <a:t>Did they consider alternatives, including a do-nothing approach?</a:t>
            </a:r>
          </a:p>
          <a:p>
            <a:pPr marL="457200" indent="-457200">
              <a:buAutoNum type="arabicParenR"/>
            </a:pPr>
            <a:r>
              <a:rPr lang="en-GB" sz="2400" dirty="0"/>
              <a:t>Are all the required steps in the document (as outlined by the government schedules)?</a:t>
            </a:r>
          </a:p>
          <a:p>
            <a:pPr marL="457200" indent="-457200">
              <a:buAutoNum type="arabicParenR"/>
            </a:pPr>
            <a:r>
              <a:rPr lang="en-GB" sz="2400" dirty="0"/>
              <a:t>If any potential impacts were excluded, was their sufficient justification / evidence for doing so e.g. air quality?</a:t>
            </a:r>
          </a:p>
          <a:p>
            <a:pPr marL="457200" indent="-457200">
              <a:buAutoNum type="arabicParenR"/>
            </a:pPr>
            <a:r>
              <a:rPr lang="en-GB" sz="2400" dirty="0"/>
              <a:t>Does the documentation, in your opinion, facilitate an informed decision by the competent authority?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Tree>
    <p:extLst>
      <p:ext uri="{BB962C8B-B14F-4D97-AF65-F5344CB8AC3E}">
        <p14:creationId xmlns:p14="http://schemas.microsoft.com/office/powerpoint/2010/main" val="3928677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fr-FR" b="1" dirty="0" err="1"/>
              <a:t>Assessment</a:t>
            </a:r>
            <a:r>
              <a:rPr lang="fr-FR" b="1" dirty="0"/>
              <a:t>: </a:t>
            </a:r>
            <a:r>
              <a:rPr lang="en-GB" b="1" dirty="0"/>
              <a:t>Critiquing an EIA process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09154" y="417499"/>
            <a:ext cx="11773688" cy="6124754"/>
          </a:xfrm>
          <a:prstGeom prst="rect">
            <a:avLst/>
          </a:prstGeom>
          <a:noFill/>
        </p:spPr>
        <p:txBody>
          <a:bodyPr wrap="square" rtlCol="0">
            <a:spAutoFit/>
          </a:bodyPr>
          <a:lstStyle/>
          <a:p>
            <a:r>
              <a:rPr lang="en-GB" sz="2400" dirty="0"/>
              <a:t>Recommended Process:</a:t>
            </a:r>
          </a:p>
          <a:p>
            <a:pPr marL="457200" indent="-457200">
              <a:buAutoNum type="arabicParenR"/>
            </a:pPr>
            <a:r>
              <a:rPr lang="en-GB" sz="2000" dirty="0"/>
              <a:t>Read the Non-technical summary</a:t>
            </a:r>
          </a:p>
          <a:p>
            <a:pPr marL="457200" indent="-457200">
              <a:buAutoNum type="arabicParenR"/>
            </a:pPr>
            <a:r>
              <a:rPr lang="en-GB" sz="2000" dirty="0"/>
              <a:t>Align your critique with an existing review structure identified in literature (e.g. Lee and Colley review package (1990))</a:t>
            </a:r>
          </a:p>
          <a:p>
            <a:pPr marL="457200" indent="-457200">
              <a:buAutoNum type="arabicParenR"/>
            </a:pPr>
            <a:r>
              <a:rPr lang="en-GB" sz="2000" dirty="0"/>
              <a:t>Use another Environmental Statement as a comparison</a:t>
            </a:r>
          </a:p>
          <a:p>
            <a:pPr marL="457200" indent="-457200">
              <a:buAutoNum type="arabicParenR"/>
            </a:pPr>
            <a:r>
              <a:rPr lang="en-GB" sz="2000" dirty="0"/>
              <a:t>Focus on the summary / synthesis / discussion sections.</a:t>
            </a:r>
          </a:p>
          <a:p>
            <a:pPr marL="457200" indent="-457200">
              <a:buAutoNum type="arabicParenR"/>
            </a:pPr>
            <a:endParaRPr lang="en-GB" sz="2400" dirty="0"/>
          </a:p>
          <a:p>
            <a:r>
              <a:rPr lang="en-GB" sz="2400" dirty="0"/>
              <a:t>Tips:</a:t>
            </a:r>
          </a:p>
          <a:p>
            <a:pPr marL="342900" indent="-342900">
              <a:buFont typeface="Arial" panose="020B0604020202020204" pitchFamily="34" charset="0"/>
              <a:buChar char="•"/>
            </a:pPr>
            <a:r>
              <a:rPr lang="en-GB" sz="2000" dirty="0"/>
              <a:t>You are not expected to read every word of the ES and all of its appendices (with the exception of appendix Scoping documents) – for example, the detailed reports from the external consultants such as noise / air quality / ecology. These documents contain many highly technical aspects beyond the expected knowledge of non-subject matter experts, you need only care about why they were invited, and their findings.</a:t>
            </a:r>
          </a:p>
          <a:p>
            <a:pPr marL="342900" indent="-342900">
              <a:buFont typeface="Arial" panose="020B0604020202020204" pitchFamily="34" charset="0"/>
              <a:buChar char="•"/>
            </a:pPr>
            <a:r>
              <a:rPr lang="en-GB" sz="2000" dirty="0"/>
              <a:t>Skip unnecessary details, for example, at the beginning, most Ess introduce the EIA process, you already know this process, so just identify they are setting the scene, and move to the next section.</a:t>
            </a:r>
          </a:p>
          <a:p>
            <a:pPr marL="342900" indent="-342900">
              <a:buFont typeface="Arial" panose="020B0604020202020204" pitchFamily="34" charset="0"/>
              <a:buChar char="•"/>
            </a:pPr>
            <a:r>
              <a:rPr lang="en-GB" sz="2000" dirty="0"/>
              <a:t>Your job is to question the how (the process), not the specifics e.g. which instrument a consultant used to establish an environmental metric, just that a metric was used to establish a baseline and forecast prediction</a:t>
            </a:r>
          </a:p>
          <a:p>
            <a:pPr marL="342900" indent="-342900">
              <a:buFont typeface="Arial" panose="020B0604020202020204" pitchFamily="34" charset="0"/>
              <a:buChar char="•"/>
            </a:pPr>
            <a:r>
              <a:rPr lang="en-GB" sz="2000" dirty="0"/>
              <a:t>The objective is to critique the decision making and process of the proponent; have they followed best practise, are their decisions defensible?</a:t>
            </a:r>
          </a:p>
          <a:p>
            <a:pPr marL="342900" indent="-342900">
              <a:buFont typeface="Arial" panose="020B0604020202020204" pitchFamily="34" charset="0"/>
              <a:buChar char="•"/>
            </a:pPr>
            <a:r>
              <a:rPr lang="en-GB" sz="2000" dirty="0"/>
              <a:t>Your assignment is 2500 words, so you are not expected to query and discuss every element.</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Tree>
    <p:extLst>
      <p:ext uri="{BB962C8B-B14F-4D97-AF65-F5344CB8AC3E}">
        <p14:creationId xmlns:p14="http://schemas.microsoft.com/office/powerpoint/2010/main" val="3894028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en-GB" b="1" dirty="0"/>
              <a:t>Workshop</a:t>
            </a:r>
            <a:r>
              <a:rPr lang="fr-FR" b="1" dirty="0"/>
              <a:t>: </a:t>
            </a:r>
            <a:r>
              <a:rPr lang="en-GB" b="1" dirty="0"/>
              <a:t>Critiquing an EIA process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
        <p:nvSpPr>
          <p:cNvPr id="4" name="TextBox 3">
            <a:extLst>
              <a:ext uri="{FF2B5EF4-FFF2-40B4-BE49-F238E27FC236}">
                <a16:creationId xmlns:a16="http://schemas.microsoft.com/office/drawing/2014/main" id="{CFA07C0A-8C12-E553-D941-D2AAB56C65A6}"/>
              </a:ext>
            </a:extLst>
          </p:cNvPr>
          <p:cNvSpPr txBox="1"/>
          <p:nvPr/>
        </p:nvSpPr>
        <p:spPr>
          <a:xfrm>
            <a:off x="209154" y="417499"/>
            <a:ext cx="11773688" cy="5878532"/>
          </a:xfrm>
          <a:prstGeom prst="rect">
            <a:avLst/>
          </a:prstGeom>
          <a:noFill/>
        </p:spPr>
        <p:txBody>
          <a:bodyPr wrap="square" rtlCol="0">
            <a:spAutoFit/>
          </a:bodyPr>
          <a:lstStyle/>
          <a:p>
            <a:pPr algn="ctr"/>
            <a:r>
              <a:rPr lang="en-GB" sz="2400" b="1" dirty="0"/>
              <a:t>Workshop: compare and critically evaluate multiple EIA’s</a:t>
            </a:r>
            <a:endParaRPr lang="en-GB" sz="2400" dirty="0"/>
          </a:p>
          <a:p>
            <a:pPr marL="342900" indent="-342900">
              <a:buFont typeface="Arial" panose="020B0604020202020204" pitchFamily="34" charset="0"/>
              <a:buChar char="•"/>
            </a:pPr>
            <a:r>
              <a:rPr lang="en-GB" sz="2200" dirty="0"/>
              <a:t>Split into two groups.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Each group must have more than one EIA – a comparable EIA has been shared (</a:t>
            </a:r>
            <a:r>
              <a:rPr lang="en-GB" sz="2200" dirty="0" err="1"/>
              <a:t>Penrhos</a:t>
            </a:r>
            <a:r>
              <a:rPr lang="en-GB" sz="2200" dirty="0"/>
              <a:t> Leisure Village), but another can be selected.</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Compare the following:</a:t>
            </a:r>
          </a:p>
          <a:p>
            <a:pPr marL="800100" lvl="1" indent="-342900">
              <a:buFont typeface="Arial" panose="020B0604020202020204" pitchFamily="34" charset="0"/>
              <a:buChar char="•"/>
            </a:pPr>
            <a:r>
              <a:rPr lang="en-GB" sz="2200" dirty="0"/>
              <a:t>EIA stages (Screening, Scoping, and ES)</a:t>
            </a:r>
          </a:p>
          <a:p>
            <a:pPr marL="800100" lvl="1" indent="-342900">
              <a:buFont typeface="Arial" panose="020B0604020202020204" pitchFamily="34" charset="0"/>
              <a:buChar char="•"/>
            </a:pPr>
            <a:r>
              <a:rPr lang="en-GB" sz="2200" dirty="0"/>
              <a:t>Format and clarity of information (accessibility, ease of reading, structure of reporting)</a:t>
            </a:r>
          </a:p>
          <a:p>
            <a:pPr marL="800100" lvl="1" indent="-342900">
              <a:buFont typeface="Arial" panose="020B0604020202020204" pitchFamily="34" charset="0"/>
              <a:buChar char="•"/>
            </a:pPr>
            <a:r>
              <a:rPr lang="en-GB" sz="2200" dirty="0"/>
              <a:t>Scope of impacts (omissions and justifications)</a:t>
            </a:r>
          </a:p>
          <a:p>
            <a:pPr marL="800100" lvl="1" indent="-342900">
              <a:buFont typeface="Arial" panose="020B0604020202020204" pitchFamily="34" charset="0"/>
              <a:buChar char="•"/>
            </a:pPr>
            <a:r>
              <a:rPr lang="en-GB" sz="2200" dirty="0"/>
              <a:t>Alternatives (range / diversity, justification measures, and ‘do-nothing’)</a:t>
            </a:r>
          </a:p>
          <a:p>
            <a:pPr marL="800100" lvl="1" indent="-342900">
              <a:buFont typeface="Arial" panose="020B0604020202020204" pitchFamily="34" charset="0"/>
              <a:buChar char="•"/>
            </a:pPr>
            <a:r>
              <a:rPr lang="en-GB" sz="2200" dirty="0"/>
              <a:t>Public participation (which stages of the EIA, to what extent, influence on the project)</a:t>
            </a:r>
          </a:p>
          <a:p>
            <a:pPr marL="800100" lvl="1" indent="-342900">
              <a:buFont typeface="Arial" panose="020B0604020202020204" pitchFamily="34" charset="0"/>
              <a:buChar char="•"/>
            </a:pPr>
            <a:r>
              <a:rPr lang="en-GB" sz="2200" dirty="0"/>
              <a:t>Response to feedback / consultations (from Scoping Opinion, Statutory consultants, and the public).</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Discuss any key observations and then feed your findings back to the class at the end of the session.</a:t>
            </a:r>
          </a:p>
        </p:txBody>
      </p:sp>
    </p:spTree>
    <p:extLst>
      <p:ext uri="{BB962C8B-B14F-4D97-AF65-F5344CB8AC3E}">
        <p14:creationId xmlns:p14="http://schemas.microsoft.com/office/powerpoint/2010/main" val="3159616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1726		</a:t>
            </a:r>
            <a:r>
              <a:rPr lang="en-GB" b="1" dirty="0"/>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29418" y="786233"/>
            <a:ext cx="8609369" cy="3970318"/>
          </a:xfrm>
          <a:prstGeom prst="rect">
            <a:avLst/>
          </a:prstGeom>
          <a:noFill/>
        </p:spPr>
        <p:txBody>
          <a:bodyPr wrap="square" rtlCol="0">
            <a:spAutoFit/>
          </a:bodyPr>
          <a:lstStyle/>
          <a:p>
            <a:r>
              <a:rPr lang="en-GB" sz="2800" dirty="0"/>
              <a:t>In this lecture we covered:</a:t>
            </a:r>
          </a:p>
          <a:p>
            <a:endParaRPr lang="en-GB" sz="2800" dirty="0"/>
          </a:p>
          <a:p>
            <a:pPr marL="457200" indent="-457200">
              <a:buFont typeface="Arial" panose="020B0604020202020204" pitchFamily="34" charset="0"/>
              <a:buChar char="•"/>
            </a:pPr>
            <a:r>
              <a:rPr lang="en-GB" sz="2800" dirty="0"/>
              <a:t>A decision-making process example case study for Swansea University Bay Campus</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The published criticisms / weaknesses of the current EIA system</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The proposed reform of EIA in the UK to EORs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Tree>
    <p:extLst>
      <p:ext uri="{BB962C8B-B14F-4D97-AF65-F5344CB8AC3E}">
        <p14:creationId xmlns:p14="http://schemas.microsoft.com/office/powerpoint/2010/main" val="3760661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666068" y="1937802"/>
            <a:ext cx="7986988" cy="1938992"/>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a:t>EIA with Rufus Hound (IEMA)</a:t>
            </a:r>
          </a:p>
          <a:p>
            <a:endParaRPr lang="en-GB" sz="2400" dirty="0"/>
          </a:p>
          <a:p>
            <a:r>
              <a:rPr lang="en-GB" sz="2400" dirty="0"/>
              <a:t>Suggested activities: </a:t>
            </a:r>
          </a:p>
          <a:p>
            <a:pPr marL="800100" lvl="1" indent="-342900">
              <a:buFont typeface="Arial" panose="020B0604020202020204" pitchFamily="34" charset="0"/>
              <a:buChar char="•"/>
            </a:pPr>
            <a:r>
              <a:rPr lang="en-GB" sz="2400" dirty="0"/>
              <a:t>Continue with EIA critique.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Tree>
    <p:extLst>
      <p:ext uri="{BB962C8B-B14F-4D97-AF65-F5344CB8AC3E}">
        <p14:creationId xmlns:p14="http://schemas.microsoft.com/office/powerpoint/2010/main" val="1360870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1726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8132654"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“ACNA6002 Environmental Assessment, Management, and </a:t>
            </a:r>
            <a:r>
              <a:rPr lang="en-GB" sz="1400" dirty="0" err="1"/>
              <a:t>Auditting</a:t>
            </a:r>
            <a:r>
              <a:rPr lang="en-GB" sz="1400" dirty="0"/>
              <a:t>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01/12/2025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8: Planning and SEA</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1739</Words>
  <Application>Microsoft Office PowerPoint</Application>
  <PresentationFormat>Widescreen</PresentationFormat>
  <Paragraphs>216</Paragraphs>
  <Slides>17</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ＭＳ Ｐゴシック</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9</cp:revision>
  <dcterms:created xsi:type="dcterms:W3CDTF">2023-07-26T10:21:48Z</dcterms:created>
  <dcterms:modified xsi:type="dcterms:W3CDTF">2025-11-30T21:37:54Z</dcterms:modified>
</cp:coreProperties>
</file>