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notesMasterIdLst>
    <p:notesMasterId r:id="rId12"/>
  </p:notesMasterIdLst>
  <p:sldIdLst>
    <p:sldId id="256" r:id="rId2"/>
    <p:sldId id="258" r:id="rId3"/>
    <p:sldId id="265" r:id="rId4"/>
    <p:sldId id="262" r:id="rId5"/>
    <p:sldId id="266" r:id="rId6"/>
    <p:sldId id="260" r:id="rId7"/>
    <p:sldId id="263" r:id="rId8"/>
    <p:sldId id="264" r:id="rId9"/>
    <p:sldId id="267" r:id="rId10"/>
    <p:sldId id="268" r:id="rId11"/>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4992" autoAdjust="0"/>
    <p:restoredTop sz="83962" autoAdjust="0"/>
  </p:normalViewPr>
  <p:slideViewPr>
    <p:cSldViewPr snapToGrid="0">
      <p:cViewPr varScale="1">
        <p:scale>
          <a:sx n="97" d="100"/>
          <a:sy n="97" d="100"/>
        </p:scale>
        <p:origin x="1110" y="72"/>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presProps" Target="presProps.xml"/><Relationship Id="rId3" Type="http://schemas.openxmlformats.org/officeDocument/2006/relationships/slide" Target="slides/slide2.xml"/><Relationship Id="rId7" Type="http://schemas.openxmlformats.org/officeDocument/2006/relationships/slide" Target="slides/slide6.xml"/><Relationship Id="rId12" Type="http://schemas.openxmlformats.org/officeDocument/2006/relationships/notesMaster" Target="notesMasters/notesMaster1.xml"/><Relationship Id="rId2" Type="http://schemas.openxmlformats.org/officeDocument/2006/relationships/slide" Target="slides/slide1.xml"/><Relationship Id="rId16" Type="http://schemas.openxmlformats.org/officeDocument/2006/relationships/tableStyles" Target="tableStyle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theme" Target="theme/theme1.xml"/><Relationship Id="rId10" Type="http://schemas.openxmlformats.org/officeDocument/2006/relationships/slide" Target="slides/slide9.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viewProps" Target="viewProps.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GB" dirty="0"/>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464C3C23-0FBC-44AC-BE66-6346D4B28762}" type="datetimeFigureOut">
              <a:rPr lang="en-GB" smtClean="0"/>
              <a:t>23/01/2018</a:t>
            </a:fld>
            <a:endParaRPr lang="en-GB" dirty="0"/>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GB" dirty="0"/>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GB" dirty="0"/>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71BD4340-A56A-4252-A514-617BF2E37BA2}" type="slidenum">
              <a:rPr lang="en-GB" smtClean="0"/>
              <a:t>‹#›</a:t>
            </a:fld>
            <a:endParaRPr lang="en-GB" dirty="0"/>
          </a:p>
        </p:txBody>
      </p:sp>
    </p:spTree>
    <p:extLst>
      <p:ext uri="{BB962C8B-B14F-4D97-AF65-F5344CB8AC3E}">
        <p14:creationId xmlns:p14="http://schemas.microsoft.com/office/powerpoint/2010/main" val="1679204788"/>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a:t>Ultra Orthodox Jews, also known as Haredi Jews are a very influential group within Judaism, particular concerning the issue of Zionism, however in order to understand the approach of the Ultra orthodox Jews towards the state of Israel. First we need to look at what Zionism is.</a:t>
            </a:r>
          </a:p>
        </p:txBody>
      </p:sp>
      <p:sp>
        <p:nvSpPr>
          <p:cNvPr id="4" name="Slide Number Placeholder 3"/>
          <p:cNvSpPr>
            <a:spLocks noGrp="1"/>
          </p:cNvSpPr>
          <p:nvPr>
            <p:ph type="sldNum" sz="quarter" idx="10"/>
          </p:nvPr>
        </p:nvSpPr>
        <p:spPr/>
        <p:txBody>
          <a:bodyPr/>
          <a:lstStyle/>
          <a:p>
            <a:fld id="{71BD4340-A56A-4252-A514-617BF2E37BA2}" type="slidenum">
              <a:rPr lang="en-GB" smtClean="0"/>
              <a:t>1</a:t>
            </a:fld>
            <a:endParaRPr lang="en-GB" dirty="0"/>
          </a:p>
        </p:txBody>
      </p:sp>
    </p:spTree>
    <p:extLst>
      <p:ext uri="{BB962C8B-B14F-4D97-AF65-F5344CB8AC3E}">
        <p14:creationId xmlns:p14="http://schemas.microsoft.com/office/powerpoint/2010/main" val="1007001890"/>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10"/>
          </p:nvPr>
        </p:nvSpPr>
        <p:spPr/>
        <p:txBody>
          <a:bodyPr/>
          <a:lstStyle/>
          <a:p>
            <a:fld id="{71BD4340-A56A-4252-A514-617BF2E37BA2}" type="slidenum">
              <a:rPr lang="en-GB" smtClean="0"/>
              <a:t>2</a:t>
            </a:fld>
            <a:endParaRPr lang="en-GB" dirty="0"/>
          </a:p>
        </p:txBody>
      </p:sp>
    </p:spTree>
    <p:extLst>
      <p:ext uri="{BB962C8B-B14F-4D97-AF65-F5344CB8AC3E}">
        <p14:creationId xmlns:p14="http://schemas.microsoft.com/office/powerpoint/2010/main" val="331586704"/>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a:t>The British however also promised the Land to the French and to the ruler of Mecca.</a:t>
            </a:r>
          </a:p>
          <a:p>
            <a:r>
              <a:rPr lang="en-GB" dirty="0"/>
              <a:t>There were many issues during the British rule of </a:t>
            </a:r>
            <a:r>
              <a:rPr lang="en-GB" dirty="0" err="1"/>
              <a:t>Palistine</a:t>
            </a:r>
            <a:r>
              <a:rPr lang="en-GB" dirty="0"/>
              <a:t> between WW1 and WW2 but during was a more peaceful time, and a time where Jewish immigration rose.</a:t>
            </a:r>
          </a:p>
          <a:p>
            <a:r>
              <a:rPr lang="en-GB" dirty="0"/>
              <a:t>From here on there would be multiple issues between the Israelis and </a:t>
            </a:r>
            <a:r>
              <a:rPr lang="en-GB" dirty="0" err="1"/>
              <a:t>th</a:t>
            </a:r>
            <a:r>
              <a:rPr lang="en-GB" dirty="0"/>
              <a:t> </a:t>
            </a:r>
            <a:r>
              <a:rPr lang="en-GB" dirty="0" err="1"/>
              <a:t>ePalestinians</a:t>
            </a:r>
            <a:r>
              <a:rPr lang="en-GB" dirty="0"/>
              <a:t> with the </a:t>
            </a:r>
            <a:r>
              <a:rPr lang="en-GB" dirty="0" err="1"/>
              <a:t>abrab</a:t>
            </a:r>
            <a:r>
              <a:rPr lang="en-GB" dirty="0"/>
              <a:t>/Israeli war beginning in 1948, there would be further wars such as the six day war in 1967. Each of the wars between P and I would result in changes in the land governed by each state, leading to more dispute.</a:t>
            </a:r>
          </a:p>
          <a:p>
            <a:endParaRPr lang="en-GB" dirty="0"/>
          </a:p>
        </p:txBody>
      </p:sp>
      <p:sp>
        <p:nvSpPr>
          <p:cNvPr id="4" name="Slide Number Placeholder 3"/>
          <p:cNvSpPr>
            <a:spLocks noGrp="1"/>
          </p:cNvSpPr>
          <p:nvPr>
            <p:ph type="sldNum" sz="quarter" idx="10"/>
          </p:nvPr>
        </p:nvSpPr>
        <p:spPr/>
        <p:txBody>
          <a:bodyPr/>
          <a:lstStyle/>
          <a:p>
            <a:fld id="{71BD4340-A56A-4252-A514-617BF2E37BA2}" type="slidenum">
              <a:rPr lang="en-GB" smtClean="0"/>
              <a:t>5</a:t>
            </a:fld>
            <a:endParaRPr lang="en-GB" dirty="0"/>
          </a:p>
        </p:txBody>
      </p:sp>
    </p:spTree>
    <p:extLst>
      <p:ext uri="{BB962C8B-B14F-4D97-AF65-F5344CB8AC3E}">
        <p14:creationId xmlns:p14="http://schemas.microsoft.com/office/powerpoint/2010/main" val="1803085705"/>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a:t>They are happy to be seen as the stereotypical view of a Jew as they see their interpretation of the Jewish scriptures to be the right, true interpretation.</a:t>
            </a:r>
          </a:p>
          <a:p>
            <a:r>
              <a:rPr lang="en-GB" dirty="0"/>
              <a:t>Their traditional values which could also be deemed as old fashioned, does lead to issues such as extreme sexism within their branch of Judaism.</a:t>
            </a:r>
          </a:p>
        </p:txBody>
      </p:sp>
      <p:sp>
        <p:nvSpPr>
          <p:cNvPr id="4" name="Slide Number Placeholder 3"/>
          <p:cNvSpPr>
            <a:spLocks noGrp="1"/>
          </p:cNvSpPr>
          <p:nvPr>
            <p:ph type="sldNum" sz="quarter" idx="10"/>
          </p:nvPr>
        </p:nvSpPr>
        <p:spPr/>
        <p:txBody>
          <a:bodyPr/>
          <a:lstStyle/>
          <a:p>
            <a:fld id="{71BD4340-A56A-4252-A514-617BF2E37BA2}" type="slidenum">
              <a:rPr lang="en-GB" smtClean="0"/>
              <a:t>6</a:t>
            </a:fld>
            <a:endParaRPr lang="en-GB" dirty="0"/>
          </a:p>
        </p:txBody>
      </p:sp>
    </p:spTree>
    <p:extLst>
      <p:ext uri="{BB962C8B-B14F-4D97-AF65-F5344CB8AC3E}">
        <p14:creationId xmlns:p14="http://schemas.microsoft.com/office/powerpoint/2010/main" val="2034368697"/>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a:t>So what are the attitudes of the Ultra Orthodox Jews towards the issue of Zionism.</a:t>
            </a:r>
          </a:p>
          <a:p>
            <a:r>
              <a:rPr lang="en-GB" dirty="0"/>
              <a:t>One thing that is certain is that the ultra Orthodox Jews are pro Palestine.</a:t>
            </a:r>
          </a:p>
          <a:p>
            <a:r>
              <a:rPr lang="en-GB" dirty="0"/>
              <a:t>This is for multiple reasons </a:t>
            </a:r>
          </a:p>
        </p:txBody>
      </p:sp>
      <p:sp>
        <p:nvSpPr>
          <p:cNvPr id="4" name="Slide Number Placeholder 3"/>
          <p:cNvSpPr>
            <a:spLocks noGrp="1"/>
          </p:cNvSpPr>
          <p:nvPr>
            <p:ph type="sldNum" sz="quarter" idx="10"/>
          </p:nvPr>
        </p:nvSpPr>
        <p:spPr/>
        <p:txBody>
          <a:bodyPr/>
          <a:lstStyle/>
          <a:p>
            <a:fld id="{71BD4340-A56A-4252-A514-617BF2E37BA2}" type="slidenum">
              <a:rPr lang="en-GB" smtClean="0"/>
              <a:t>7</a:t>
            </a:fld>
            <a:endParaRPr lang="en-GB" dirty="0"/>
          </a:p>
        </p:txBody>
      </p:sp>
    </p:spTree>
    <p:extLst>
      <p:ext uri="{BB962C8B-B14F-4D97-AF65-F5344CB8AC3E}">
        <p14:creationId xmlns:p14="http://schemas.microsoft.com/office/powerpoint/2010/main" val="2850683656"/>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38D11E0-A84E-4D7F-9140-8C992662779A}"/>
              </a:ext>
            </a:extLst>
          </p:cNvPr>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endParaRPr lang="en-GB"/>
          </a:p>
        </p:txBody>
      </p:sp>
      <p:sp>
        <p:nvSpPr>
          <p:cNvPr id="3" name="Subtitle 2">
            <a:extLst>
              <a:ext uri="{FF2B5EF4-FFF2-40B4-BE49-F238E27FC236}">
                <a16:creationId xmlns:a16="http://schemas.microsoft.com/office/drawing/2014/main" id="{2CC7EF79-41E2-4A22-A9B5-80BBF0046E74}"/>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endParaRPr lang="en-GB"/>
          </a:p>
        </p:txBody>
      </p:sp>
      <p:sp>
        <p:nvSpPr>
          <p:cNvPr id="4" name="Date Placeholder 3">
            <a:extLst>
              <a:ext uri="{FF2B5EF4-FFF2-40B4-BE49-F238E27FC236}">
                <a16:creationId xmlns:a16="http://schemas.microsoft.com/office/drawing/2014/main" id="{766E58FA-7C9C-45DA-ACE9-F88780EFC960}"/>
              </a:ext>
            </a:extLst>
          </p:cNvPr>
          <p:cNvSpPr>
            <a:spLocks noGrp="1"/>
          </p:cNvSpPr>
          <p:nvPr>
            <p:ph type="dt" sz="half" idx="10"/>
          </p:nvPr>
        </p:nvSpPr>
        <p:spPr/>
        <p:txBody>
          <a:bodyPr/>
          <a:lstStyle/>
          <a:p>
            <a:fld id="{366B1829-3921-4597-841F-F5BCFF1F26FF}" type="datetimeFigureOut">
              <a:rPr lang="en-GB" smtClean="0"/>
              <a:t>23/01/2018</a:t>
            </a:fld>
            <a:endParaRPr lang="en-GB" dirty="0"/>
          </a:p>
        </p:txBody>
      </p:sp>
      <p:sp>
        <p:nvSpPr>
          <p:cNvPr id="5" name="Footer Placeholder 4">
            <a:extLst>
              <a:ext uri="{FF2B5EF4-FFF2-40B4-BE49-F238E27FC236}">
                <a16:creationId xmlns:a16="http://schemas.microsoft.com/office/drawing/2014/main" id="{0970D2DB-5359-4526-9713-B6A77C1175AC}"/>
              </a:ext>
            </a:extLst>
          </p:cNvPr>
          <p:cNvSpPr>
            <a:spLocks noGrp="1"/>
          </p:cNvSpPr>
          <p:nvPr>
            <p:ph type="ftr" sz="quarter" idx="11"/>
          </p:nvPr>
        </p:nvSpPr>
        <p:spPr/>
        <p:txBody>
          <a:bodyPr/>
          <a:lstStyle/>
          <a:p>
            <a:endParaRPr lang="en-GB" dirty="0"/>
          </a:p>
        </p:txBody>
      </p:sp>
      <p:sp>
        <p:nvSpPr>
          <p:cNvPr id="6" name="Slide Number Placeholder 5">
            <a:extLst>
              <a:ext uri="{FF2B5EF4-FFF2-40B4-BE49-F238E27FC236}">
                <a16:creationId xmlns:a16="http://schemas.microsoft.com/office/drawing/2014/main" id="{6C14549C-AFF3-4694-A59F-A64205322EA0}"/>
              </a:ext>
            </a:extLst>
          </p:cNvPr>
          <p:cNvSpPr>
            <a:spLocks noGrp="1"/>
          </p:cNvSpPr>
          <p:nvPr>
            <p:ph type="sldNum" sz="quarter" idx="12"/>
          </p:nvPr>
        </p:nvSpPr>
        <p:spPr/>
        <p:txBody>
          <a:bodyPr/>
          <a:lstStyle/>
          <a:p>
            <a:fld id="{D6744F9F-C51C-4069-A1DD-3AC0753912E5}" type="slidenum">
              <a:rPr lang="en-GB" smtClean="0"/>
              <a:t>‹#›</a:t>
            </a:fld>
            <a:endParaRPr lang="en-GB" dirty="0"/>
          </a:p>
        </p:txBody>
      </p:sp>
    </p:spTree>
    <p:extLst>
      <p:ext uri="{BB962C8B-B14F-4D97-AF65-F5344CB8AC3E}">
        <p14:creationId xmlns:p14="http://schemas.microsoft.com/office/powerpoint/2010/main" val="412505366"/>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6744B33-C8B8-4F93-85ED-6FDFD68F6471}"/>
              </a:ext>
            </a:extLst>
          </p:cNvPr>
          <p:cNvSpPr>
            <a:spLocks noGrp="1"/>
          </p:cNvSpPr>
          <p:nvPr>
            <p:ph type="title"/>
          </p:nvPr>
        </p:nvSpPr>
        <p:spPr/>
        <p:txBody>
          <a:bodyPr/>
          <a:lstStyle/>
          <a:p>
            <a:r>
              <a:rPr lang="en-US"/>
              <a:t>Click to edit Master title style</a:t>
            </a:r>
            <a:endParaRPr lang="en-GB"/>
          </a:p>
        </p:txBody>
      </p:sp>
      <p:sp>
        <p:nvSpPr>
          <p:cNvPr id="3" name="Content Placeholder 2">
            <a:extLst>
              <a:ext uri="{FF2B5EF4-FFF2-40B4-BE49-F238E27FC236}">
                <a16:creationId xmlns:a16="http://schemas.microsoft.com/office/drawing/2014/main" id="{6DB05AA0-8E16-49DE-A7BF-F0409745DAB0}"/>
              </a:ext>
            </a:extLst>
          </p:cNvPr>
          <p:cNvSpPr>
            <a:spLocks noGrp="1"/>
          </p:cNvSpPr>
          <p:nvPr>
            <p:ph idx="1"/>
          </p:nvPr>
        </p:nvSpPr>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53C16442-595D-40CB-8A6A-B9B06B911C9C}"/>
              </a:ext>
            </a:extLst>
          </p:cNvPr>
          <p:cNvSpPr>
            <a:spLocks noGrp="1"/>
          </p:cNvSpPr>
          <p:nvPr>
            <p:ph type="dt" sz="half" idx="10"/>
          </p:nvPr>
        </p:nvSpPr>
        <p:spPr/>
        <p:txBody>
          <a:bodyPr/>
          <a:lstStyle/>
          <a:p>
            <a:fld id="{366B1829-3921-4597-841F-F5BCFF1F26FF}" type="datetimeFigureOut">
              <a:rPr lang="en-GB" smtClean="0"/>
              <a:t>23/01/2018</a:t>
            </a:fld>
            <a:endParaRPr lang="en-GB" dirty="0"/>
          </a:p>
        </p:txBody>
      </p:sp>
      <p:sp>
        <p:nvSpPr>
          <p:cNvPr id="5" name="Footer Placeholder 4">
            <a:extLst>
              <a:ext uri="{FF2B5EF4-FFF2-40B4-BE49-F238E27FC236}">
                <a16:creationId xmlns:a16="http://schemas.microsoft.com/office/drawing/2014/main" id="{40EA364F-1967-4270-801F-D90ABCD5CEC3}"/>
              </a:ext>
            </a:extLst>
          </p:cNvPr>
          <p:cNvSpPr>
            <a:spLocks noGrp="1"/>
          </p:cNvSpPr>
          <p:nvPr>
            <p:ph type="ftr" sz="quarter" idx="11"/>
          </p:nvPr>
        </p:nvSpPr>
        <p:spPr/>
        <p:txBody>
          <a:bodyPr/>
          <a:lstStyle/>
          <a:p>
            <a:endParaRPr lang="en-GB" dirty="0"/>
          </a:p>
        </p:txBody>
      </p:sp>
      <p:sp>
        <p:nvSpPr>
          <p:cNvPr id="6" name="Slide Number Placeholder 5">
            <a:extLst>
              <a:ext uri="{FF2B5EF4-FFF2-40B4-BE49-F238E27FC236}">
                <a16:creationId xmlns:a16="http://schemas.microsoft.com/office/drawing/2014/main" id="{2FABE578-CBFC-4ADE-AFFA-D979FE0218DA}"/>
              </a:ext>
            </a:extLst>
          </p:cNvPr>
          <p:cNvSpPr>
            <a:spLocks noGrp="1"/>
          </p:cNvSpPr>
          <p:nvPr>
            <p:ph type="sldNum" sz="quarter" idx="12"/>
          </p:nvPr>
        </p:nvSpPr>
        <p:spPr/>
        <p:txBody>
          <a:bodyPr/>
          <a:lstStyle/>
          <a:p>
            <a:fld id="{D6744F9F-C51C-4069-A1DD-3AC0753912E5}" type="slidenum">
              <a:rPr lang="en-GB" smtClean="0"/>
              <a:t>‹#›</a:t>
            </a:fld>
            <a:endParaRPr lang="en-GB" dirty="0"/>
          </a:p>
        </p:txBody>
      </p:sp>
    </p:spTree>
    <p:extLst>
      <p:ext uri="{BB962C8B-B14F-4D97-AF65-F5344CB8AC3E}">
        <p14:creationId xmlns:p14="http://schemas.microsoft.com/office/powerpoint/2010/main" val="1137560621"/>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1BA323A-4B54-4E29-A60C-E0C4573A82C8}"/>
              </a:ext>
            </a:extLst>
          </p:cNvPr>
          <p:cNvSpPr>
            <a:spLocks noGrp="1"/>
          </p:cNvSpPr>
          <p:nvPr>
            <p:ph type="title"/>
          </p:nvPr>
        </p:nvSpPr>
        <p:spPr>
          <a:xfrm>
            <a:off x="831850" y="1709738"/>
            <a:ext cx="10515600" cy="2852737"/>
          </a:xfrm>
        </p:spPr>
        <p:txBody>
          <a:bodyPr anchor="b"/>
          <a:lstStyle>
            <a:lvl1pPr>
              <a:defRPr sz="6000"/>
            </a:lvl1pPr>
          </a:lstStyle>
          <a:p>
            <a:r>
              <a:rPr lang="en-US"/>
              <a:t>Click to edit Master title style</a:t>
            </a:r>
            <a:endParaRPr lang="en-GB"/>
          </a:p>
        </p:txBody>
      </p:sp>
      <p:sp>
        <p:nvSpPr>
          <p:cNvPr id="3" name="Text Placeholder 2">
            <a:extLst>
              <a:ext uri="{FF2B5EF4-FFF2-40B4-BE49-F238E27FC236}">
                <a16:creationId xmlns:a16="http://schemas.microsoft.com/office/drawing/2014/main" id="{AA8E04D3-BDAC-4208-937B-0A1D775EF285}"/>
              </a:ext>
            </a:extLst>
          </p:cNvPr>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Edit Master text styles</a:t>
            </a:r>
          </a:p>
        </p:txBody>
      </p:sp>
      <p:sp>
        <p:nvSpPr>
          <p:cNvPr id="4" name="Date Placeholder 3">
            <a:extLst>
              <a:ext uri="{FF2B5EF4-FFF2-40B4-BE49-F238E27FC236}">
                <a16:creationId xmlns:a16="http://schemas.microsoft.com/office/drawing/2014/main" id="{4C475693-C572-4639-9A8E-FB427E7387EC}"/>
              </a:ext>
            </a:extLst>
          </p:cNvPr>
          <p:cNvSpPr>
            <a:spLocks noGrp="1"/>
          </p:cNvSpPr>
          <p:nvPr>
            <p:ph type="dt" sz="half" idx="10"/>
          </p:nvPr>
        </p:nvSpPr>
        <p:spPr/>
        <p:txBody>
          <a:bodyPr/>
          <a:lstStyle/>
          <a:p>
            <a:fld id="{366B1829-3921-4597-841F-F5BCFF1F26FF}" type="datetimeFigureOut">
              <a:rPr lang="en-GB" smtClean="0"/>
              <a:t>23/01/2018</a:t>
            </a:fld>
            <a:endParaRPr lang="en-GB" dirty="0"/>
          </a:p>
        </p:txBody>
      </p:sp>
      <p:sp>
        <p:nvSpPr>
          <p:cNvPr id="5" name="Footer Placeholder 4">
            <a:extLst>
              <a:ext uri="{FF2B5EF4-FFF2-40B4-BE49-F238E27FC236}">
                <a16:creationId xmlns:a16="http://schemas.microsoft.com/office/drawing/2014/main" id="{A5FF0B85-9A8C-4C3D-BBB4-8F6C6FEE8F4C}"/>
              </a:ext>
            </a:extLst>
          </p:cNvPr>
          <p:cNvSpPr>
            <a:spLocks noGrp="1"/>
          </p:cNvSpPr>
          <p:nvPr>
            <p:ph type="ftr" sz="quarter" idx="11"/>
          </p:nvPr>
        </p:nvSpPr>
        <p:spPr/>
        <p:txBody>
          <a:bodyPr/>
          <a:lstStyle/>
          <a:p>
            <a:endParaRPr lang="en-GB" dirty="0"/>
          </a:p>
        </p:txBody>
      </p:sp>
      <p:sp>
        <p:nvSpPr>
          <p:cNvPr id="6" name="Slide Number Placeholder 5">
            <a:extLst>
              <a:ext uri="{FF2B5EF4-FFF2-40B4-BE49-F238E27FC236}">
                <a16:creationId xmlns:a16="http://schemas.microsoft.com/office/drawing/2014/main" id="{95589761-EDBA-4117-A3CC-C6FC6A27A555}"/>
              </a:ext>
            </a:extLst>
          </p:cNvPr>
          <p:cNvSpPr>
            <a:spLocks noGrp="1"/>
          </p:cNvSpPr>
          <p:nvPr>
            <p:ph type="sldNum" sz="quarter" idx="12"/>
          </p:nvPr>
        </p:nvSpPr>
        <p:spPr/>
        <p:txBody>
          <a:bodyPr/>
          <a:lstStyle/>
          <a:p>
            <a:fld id="{D6744F9F-C51C-4069-A1DD-3AC0753912E5}" type="slidenum">
              <a:rPr lang="en-GB" smtClean="0"/>
              <a:t>‹#›</a:t>
            </a:fld>
            <a:endParaRPr lang="en-GB" dirty="0"/>
          </a:p>
        </p:txBody>
      </p:sp>
    </p:spTree>
    <p:extLst>
      <p:ext uri="{BB962C8B-B14F-4D97-AF65-F5344CB8AC3E}">
        <p14:creationId xmlns:p14="http://schemas.microsoft.com/office/powerpoint/2010/main" val="3743093494"/>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6FA040C-2648-4056-8377-0823E2E0E54C}"/>
              </a:ext>
            </a:extLst>
          </p:cNvPr>
          <p:cNvSpPr>
            <a:spLocks noGrp="1"/>
          </p:cNvSpPr>
          <p:nvPr>
            <p:ph type="title"/>
          </p:nvPr>
        </p:nvSpPr>
        <p:spPr/>
        <p:txBody>
          <a:bodyPr/>
          <a:lstStyle/>
          <a:p>
            <a:r>
              <a:rPr lang="en-US"/>
              <a:t>Click to edit Master title style</a:t>
            </a:r>
            <a:endParaRPr lang="en-GB"/>
          </a:p>
        </p:txBody>
      </p:sp>
      <p:sp>
        <p:nvSpPr>
          <p:cNvPr id="3" name="Content Placeholder 2">
            <a:extLst>
              <a:ext uri="{FF2B5EF4-FFF2-40B4-BE49-F238E27FC236}">
                <a16:creationId xmlns:a16="http://schemas.microsoft.com/office/drawing/2014/main" id="{98D4D476-39BE-43C0-9C53-8E872FE4D264}"/>
              </a:ext>
            </a:extLst>
          </p:cNvPr>
          <p:cNvSpPr>
            <a:spLocks noGrp="1"/>
          </p:cNvSpPr>
          <p:nvPr>
            <p:ph sz="half" idx="1"/>
          </p:nvPr>
        </p:nvSpPr>
        <p:spPr>
          <a:xfrm>
            <a:off x="838200" y="1825625"/>
            <a:ext cx="5181600" cy="435133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Content Placeholder 3">
            <a:extLst>
              <a:ext uri="{FF2B5EF4-FFF2-40B4-BE49-F238E27FC236}">
                <a16:creationId xmlns:a16="http://schemas.microsoft.com/office/drawing/2014/main" id="{CF1EB316-7031-48AC-A957-2A90FD77C68D}"/>
              </a:ext>
            </a:extLst>
          </p:cNvPr>
          <p:cNvSpPr>
            <a:spLocks noGrp="1"/>
          </p:cNvSpPr>
          <p:nvPr>
            <p:ph sz="half" idx="2"/>
          </p:nvPr>
        </p:nvSpPr>
        <p:spPr>
          <a:xfrm>
            <a:off x="6172200" y="1825625"/>
            <a:ext cx="5181600" cy="435133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Date Placeholder 4">
            <a:extLst>
              <a:ext uri="{FF2B5EF4-FFF2-40B4-BE49-F238E27FC236}">
                <a16:creationId xmlns:a16="http://schemas.microsoft.com/office/drawing/2014/main" id="{9E57AF74-4957-49A5-829C-6E687147568F}"/>
              </a:ext>
            </a:extLst>
          </p:cNvPr>
          <p:cNvSpPr>
            <a:spLocks noGrp="1"/>
          </p:cNvSpPr>
          <p:nvPr>
            <p:ph type="dt" sz="half" idx="10"/>
          </p:nvPr>
        </p:nvSpPr>
        <p:spPr/>
        <p:txBody>
          <a:bodyPr/>
          <a:lstStyle/>
          <a:p>
            <a:fld id="{366B1829-3921-4597-841F-F5BCFF1F26FF}" type="datetimeFigureOut">
              <a:rPr lang="en-GB" smtClean="0"/>
              <a:t>23/01/2018</a:t>
            </a:fld>
            <a:endParaRPr lang="en-GB" dirty="0"/>
          </a:p>
        </p:txBody>
      </p:sp>
      <p:sp>
        <p:nvSpPr>
          <p:cNvPr id="6" name="Footer Placeholder 5">
            <a:extLst>
              <a:ext uri="{FF2B5EF4-FFF2-40B4-BE49-F238E27FC236}">
                <a16:creationId xmlns:a16="http://schemas.microsoft.com/office/drawing/2014/main" id="{B0770E63-AF0D-4BAE-837F-0CDE9974E5D6}"/>
              </a:ext>
            </a:extLst>
          </p:cNvPr>
          <p:cNvSpPr>
            <a:spLocks noGrp="1"/>
          </p:cNvSpPr>
          <p:nvPr>
            <p:ph type="ftr" sz="quarter" idx="11"/>
          </p:nvPr>
        </p:nvSpPr>
        <p:spPr/>
        <p:txBody>
          <a:bodyPr/>
          <a:lstStyle/>
          <a:p>
            <a:endParaRPr lang="en-GB" dirty="0"/>
          </a:p>
        </p:txBody>
      </p:sp>
      <p:sp>
        <p:nvSpPr>
          <p:cNvPr id="7" name="Slide Number Placeholder 6">
            <a:extLst>
              <a:ext uri="{FF2B5EF4-FFF2-40B4-BE49-F238E27FC236}">
                <a16:creationId xmlns:a16="http://schemas.microsoft.com/office/drawing/2014/main" id="{9BDB4F21-9F7C-4BE5-AA5B-1CC1AA41FDB2}"/>
              </a:ext>
            </a:extLst>
          </p:cNvPr>
          <p:cNvSpPr>
            <a:spLocks noGrp="1"/>
          </p:cNvSpPr>
          <p:nvPr>
            <p:ph type="sldNum" sz="quarter" idx="12"/>
          </p:nvPr>
        </p:nvSpPr>
        <p:spPr/>
        <p:txBody>
          <a:bodyPr/>
          <a:lstStyle/>
          <a:p>
            <a:fld id="{D6744F9F-C51C-4069-A1DD-3AC0753912E5}" type="slidenum">
              <a:rPr lang="en-GB" smtClean="0"/>
              <a:t>‹#›</a:t>
            </a:fld>
            <a:endParaRPr lang="en-GB" dirty="0"/>
          </a:p>
        </p:txBody>
      </p:sp>
    </p:spTree>
    <p:extLst>
      <p:ext uri="{BB962C8B-B14F-4D97-AF65-F5344CB8AC3E}">
        <p14:creationId xmlns:p14="http://schemas.microsoft.com/office/powerpoint/2010/main" val="3271163717"/>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5A0CC5D-45BF-4A57-86AE-391435F35190}"/>
              </a:ext>
            </a:extLst>
          </p:cNvPr>
          <p:cNvSpPr>
            <a:spLocks noGrp="1"/>
          </p:cNvSpPr>
          <p:nvPr>
            <p:ph type="title"/>
          </p:nvPr>
        </p:nvSpPr>
        <p:spPr>
          <a:xfrm>
            <a:off x="839788" y="365125"/>
            <a:ext cx="10515600" cy="1325563"/>
          </a:xfrm>
        </p:spPr>
        <p:txBody>
          <a:bodyPr/>
          <a:lstStyle/>
          <a:p>
            <a:r>
              <a:rPr lang="en-US"/>
              <a:t>Click to edit Master title style</a:t>
            </a:r>
            <a:endParaRPr lang="en-GB"/>
          </a:p>
        </p:txBody>
      </p:sp>
      <p:sp>
        <p:nvSpPr>
          <p:cNvPr id="3" name="Text Placeholder 2">
            <a:extLst>
              <a:ext uri="{FF2B5EF4-FFF2-40B4-BE49-F238E27FC236}">
                <a16:creationId xmlns:a16="http://schemas.microsoft.com/office/drawing/2014/main" id="{25142EF1-39F5-4E63-AEC4-A94E68007A5A}"/>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4" name="Content Placeholder 3">
            <a:extLst>
              <a:ext uri="{FF2B5EF4-FFF2-40B4-BE49-F238E27FC236}">
                <a16:creationId xmlns:a16="http://schemas.microsoft.com/office/drawing/2014/main" id="{CC37398D-9939-4E5E-B8C6-D5211F79D98D}"/>
              </a:ext>
            </a:extLst>
          </p:cNvPr>
          <p:cNvSpPr>
            <a:spLocks noGrp="1"/>
          </p:cNvSpPr>
          <p:nvPr>
            <p:ph sz="half" idx="2"/>
          </p:nvPr>
        </p:nvSpPr>
        <p:spPr>
          <a:xfrm>
            <a:off x="839788" y="2505075"/>
            <a:ext cx="5157787" cy="368458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Text Placeholder 4">
            <a:extLst>
              <a:ext uri="{FF2B5EF4-FFF2-40B4-BE49-F238E27FC236}">
                <a16:creationId xmlns:a16="http://schemas.microsoft.com/office/drawing/2014/main" id="{49C60CB9-0ED6-4286-8D16-D45CDCD40EDE}"/>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6" name="Content Placeholder 5">
            <a:extLst>
              <a:ext uri="{FF2B5EF4-FFF2-40B4-BE49-F238E27FC236}">
                <a16:creationId xmlns:a16="http://schemas.microsoft.com/office/drawing/2014/main" id="{49FBA864-6B54-4C80-9589-2ED566192C88}"/>
              </a:ext>
            </a:extLst>
          </p:cNvPr>
          <p:cNvSpPr>
            <a:spLocks noGrp="1"/>
          </p:cNvSpPr>
          <p:nvPr>
            <p:ph sz="quarter" idx="4"/>
          </p:nvPr>
        </p:nvSpPr>
        <p:spPr>
          <a:xfrm>
            <a:off x="6172200" y="2505075"/>
            <a:ext cx="5183188" cy="368458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7" name="Date Placeholder 6">
            <a:extLst>
              <a:ext uri="{FF2B5EF4-FFF2-40B4-BE49-F238E27FC236}">
                <a16:creationId xmlns:a16="http://schemas.microsoft.com/office/drawing/2014/main" id="{E20C8C3F-8DD1-4A7B-AF66-CFB378A37297}"/>
              </a:ext>
            </a:extLst>
          </p:cNvPr>
          <p:cNvSpPr>
            <a:spLocks noGrp="1"/>
          </p:cNvSpPr>
          <p:nvPr>
            <p:ph type="dt" sz="half" idx="10"/>
          </p:nvPr>
        </p:nvSpPr>
        <p:spPr/>
        <p:txBody>
          <a:bodyPr/>
          <a:lstStyle/>
          <a:p>
            <a:fld id="{366B1829-3921-4597-841F-F5BCFF1F26FF}" type="datetimeFigureOut">
              <a:rPr lang="en-GB" smtClean="0"/>
              <a:t>23/01/2018</a:t>
            </a:fld>
            <a:endParaRPr lang="en-GB" dirty="0"/>
          </a:p>
        </p:txBody>
      </p:sp>
      <p:sp>
        <p:nvSpPr>
          <p:cNvPr id="8" name="Footer Placeholder 7">
            <a:extLst>
              <a:ext uri="{FF2B5EF4-FFF2-40B4-BE49-F238E27FC236}">
                <a16:creationId xmlns:a16="http://schemas.microsoft.com/office/drawing/2014/main" id="{8D23972A-25F9-4B7A-A5CD-D26C869EE59A}"/>
              </a:ext>
            </a:extLst>
          </p:cNvPr>
          <p:cNvSpPr>
            <a:spLocks noGrp="1"/>
          </p:cNvSpPr>
          <p:nvPr>
            <p:ph type="ftr" sz="quarter" idx="11"/>
          </p:nvPr>
        </p:nvSpPr>
        <p:spPr/>
        <p:txBody>
          <a:bodyPr/>
          <a:lstStyle/>
          <a:p>
            <a:endParaRPr lang="en-GB" dirty="0"/>
          </a:p>
        </p:txBody>
      </p:sp>
      <p:sp>
        <p:nvSpPr>
          <p:cNvPr id="9" name="Slide Number Placeholder 8">
            <a:extLst>
              <a:ext uri="{FF2B5EF4-FFF2-40B4-BE49-F238E27FC236}">
                <a16:creationId xmlns:a16="http://schemas.microsoft.com/office/drawing/2014/main" id="{10FF7E43-3F64-4FA3-8EE4-C4428190ADFC}"/>
              </a:ext>
            </a:extLst>
          </p:cNvPr>
          <p:cNvSpPr>
            <a:spLocks noGrp="1"/>
          </p:cNvSpPr>
          <p:nvPr>
            <p:ph type="sldNum" sz="quarter" idx="12"/>
          </p:nvPr>
        </p:nvSpPr>
        <p:spPr/>
        <p:txBody>
          <a:bodyPr/>
          <a:lstStyle/>
          <a:p>
            <a:fld id="{D6744F9F-C51C-4069-A1DD-3AC0753912E5}" type="slidenum">
              <a:rPr lang="en-GB" smtClean="0"/>
              <a:t>‹#›</a:t>
            </a:fld>
            <a:endParaRPr lang="en-GB" dirty="0"/>
          </a:p>
        </p:txBody>
      </p:sp>
    </p:spTree>
    <p:extLst>
      <p:ext uri="{BB962C8B-B14F-4D97-AF65-F5344CB8AC3E}">
        <p14:creationId xmlns:p14="http://schemas.microsoft.com/office/powerpoint/2010/main" val="167035130"/>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F541558-9CA0-4F6A-BB00-468909F26371}"/>
              </a:ext>
            </a:extLst>
          </p:cNvPr>
          <p:cNvSpPr>
            <a:spLocks noGrp="1"/>
          </p:cNvSpPr>
          <p:nvPr>
            <p:ph type="title"/>
          </p:nvPr>
        </p:nvSpPr>
        <p:spPr/>
        <p:txBody>
          <a:bodyPr/>
          <a:lstStyle/>
          <a:p>
            <a:r>
              <a:rPr lang="en-US"/>
              <a:t>Click to edit Master title style</a:t>
            </a:r>
            <a:endParaRPr lang="en-GB"/>
          </a:p>
        </p:txBody>
      </p:sp>
      <p:sp>
        <p:nvSpPr>
          <p:cNvPr id="3" name="Date Placeholder 2">
            <a:extLst>
              <a:ext uri="{FF2B5EF4-FFF2-40B4-BE49-F238E27FC236}">
                <a16:creationId xmlns:a16="http://schemas.microsoft.com/office/drawing/2014/main" id="{319939E1-D28E-42CA-AA87-768D4591A1A0}"/>
              </a:ext>
            </a:extLst>
          </p:cNvPr>
          <p:cNvSpPr>
            <a:spLocks noGrp="1"/>
          </p:cNvSpPr>
          <p:nvPr>
            <p:ph type="dt" sz="half" idx="10"/>
          </p:nvPr>
        </p:nvSpPr>
        <p:spPr/>
        <p:txBody>
          <a:bodyPr/>
          <a:lstStyle/>
          <a:p>
            <a:fld id="{366B1829-3921-4597-841F-F5BCFF1F26FF}" type="datetimeFigureOut">
              <a:rPr lang="en-GB" smtClean="0"/>
              <a:t>23/01/2018</a:t>
            </a:fld>
            <a:endParaRPr lang="en-GB" dirty="0"/>
          </a:p>
        </p:txBody>
      </p:sp>
      <p:sp>
        <p:nvSpPr>
          <p:cNvPr id="4" name="Footer Placeholder 3">
            <a:extLst>
              <a:ext uri="{FF2B5EF4-FFF2-40B4-BE49-F238E27FC236}">
                <a16:creationId xmlns:a16="http://schemas.microsoft.com/office/drawing/2014/main" id="{BD6F61AB-E75E-4BE8-8D18-BF1C7B6A771C}"/>
              </a:ext>
            </a:extLst>
          </p:cNvPr>
          <p:cNvSpPr>
            <a:spLocks noGrp="1"/>
          </p:cNvSpPr>
          <p:nvPr>
            <p:ph type="ftr" sz="quarter" idx="11"/>
          </p:nvPr>
        </p:nvSpPr>
        <p:spPr/>
        <p:txBody>
          <a:bodyPr/>
          <a:lstStyle/>
          <a:p>
            <a:endParaRPr lang="en-GB" dirty="0"/>
          </a:p>
        </p:txBody>
      </p:sp>
      <p:sp>
        <p:nvSpPr>
          <p:cNvPr id="5" name="Slide Number Placeholder 4">
            <a:extLst>
              <a:ext uri="{FF2B5EF4-FFF2-40B4-BE49-F238E27FC236}">
                <a16:creationId xmlns:a16="http://schemas.microsoft.com/office/drawing/2014/main" id="{19B9F26D-8E50-4549-A4B4-C91159333D2D}"/>
              </a:ext>
            </a:extLst>
          </p:cNvPr>
          <p:cNvSpPr>
            <a:spLocks noGrp="1"/>
          </p:cNvSpPr>
          <p:nvPr>
            <p:ph type="sldNum" sz="quarter" idx="12"/>
          </p:nvPr>
        </p:nvSpPr>
        <p:spPr/>
        <p:txBody>
          <a:bodyPr/>
          <a:lstStyle/>
          <a:p>
            <a:fld id="{D6744F9F-C51C-4069-A1DD-3AC0753912E5}" type="slidenum">
              <a:rPr lang="en-GB" smtClean="0"/>
              <a:t>‹#›</a:t>
            </a:fld>
            <a:endParaRPr lang="en-GB" dirty="0"/>
          </a:p>
        </p:txBody>
      </p:sp>
    </p:spTree>
    <p:extLst>
      <p:ext uri="{BB962C8B-B14F-4D97-AF65-F5344CB8AC3E}">
        <p14:creationId xmlns:p14="http://schemas.microsoft.com/office/powerpoint/2010/main" val="888610332"/>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id="{1641695A-8888-4B86-89A4-8B5D7B1AC700}"/>
              </a:ext>
            </a:extLst>
          </p:cNvPr>
          <p:cNvSpPr>
            <a:spLocks noGrp="1"/>
          </p:cNvSpPr>
          <p:nvPr>
            <p:ph type="dt" sz="half" idx="10"/>
          </p:nvPr>
        </p:nvSpPr>
        <p:spPr/>
        <p:txBody>
          <a:bodyPr/>
          <a:lstStyle/>
          <a:p>
            <a:fld id="{366B1829-3921-4597-841F-F5BCFF1F26FF}" type="datetimeFigureOut">
              <a:rPr lang="en-GB" smtClean="0"/>
              <a:t>23/01/2018</a:t>
            </a:fld>
            <a:endParaRPr lang="en-GB" dirty="0"/>
          </a:p>
        </p:txBody>
      </p:sp>
      <p:sp>
        <p:nvSpPr>
          <p:cNvPr id="3" name="Footer Placeholder 2">
            <a:extLst>
              <a:ext uri="{FF2B5EF4-FFF2-40B4-BE49-F238E27FC236}">
                <a16:creationId xmlns:a16="http://schemas.microsoft.com/office/drawing/2014/main" id="{C95947E4-76FA-4C2B-B2C3-C488358469DA}"/>
              </a:ext>
            </a:extLst>
          </p:cNvPr>
          <p:cNvSpPr>
            <a:spLocks noGrp="1"/>
          </p:cNvSpPr>
          <p:nvPr>
            <p:ph type="ftr" sz="quarter" idx="11"/>
          </p:nvPr>
        </p:nvSpPr>
        <p:spPr/>
        <p:txBody>
          <a:bodyPr/>
          <a:lstStyle/>
          <a:p>
            <a:endParaRPr lang="en-GB" dirty="0"/>
          </a:p>
        </p:txBody>
      </p:sp>
      <p:sp>
        <p:nvSpPr>
          <p:cNvPr id="4" name="Slide Number Placeholder 3">
            <a:extLst>
              <a:ext uri="{FF2B5EF4-FFF2-40B4-BE49-F238E27FC236}">
                <a16:creationId xmlns:a16="http://schemas.microsoft.com/office/drawing/2014/main" id="{5E04C664-AE3A-4FFD-982A-511BC4F1551D}"/>
              </a:ext>
            </a:extLst>
          </p:cNvPr>
          <p:cNvSpPr>
            <a:spLocks noGrp="1"/>
          </p:cNvSpPr>
          <p:nvPr>
            <p:ph type="sldNum" sz="quarter" idx="12"/>
          </p:nvPr>
        </p:nvSpPr>
        <p:spPr/>
        <p:txBody>
          <a:bodyPr/>
          <a:lstStyle/>
          <a:p>
            <a:fld id="{D6744F9F-C51C-4069-A1DD-3AC0753912E5}" type="slidenum">
              <a:rPr lang="en-GB" smtClean="0"/>
              <a:t>‹#›</a:t>
            </a:fld>
            <a:endParaRPr lang="en-GB" dirty="0"/>
          </a:p>
        </p:txBody>
      </p:sp>
    </p:spTree>
    <p:extLst>
      <p:ext uri="{BB962C8B-B14F-4D97-AF65-F5344CB8AC3E}">
        <p14:creationId xmlns:p14="http://schemas.microsoft.com/office/powerpoint/2010/main" val="196263033"/>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82FE011-79BD-488A-81F4-8758F22A2B86}"/>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endParaRPr lang="en-GB"/>
          </a:p>
        </p:txBody>
      </p:sp>
      <p:sp>
        <p:nvSpPr>
          <p:cNvPr id="3" name="Content Placeholder 2">
            <a:extLst>
              <a:ext uri="{FF2B5EF4-FFF2-40B4-BE49-F238E27FC236}">
                <a16:creationId xmlns:a16="http://schemas.microsoft.com/office/drawing/2014/main" id="{37E74317-720F-4F2E-97CE-B4F5973D4C40}"/>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Text Placeholder 3">
            <a:extLst>
              <a:ext uri="{FF2B5EF4-FFF2-40B4-BE49-F238E27FC236}">
                <a16:creationId xmlns:a16="http://schemas.microsoft.com/office/drawing/2014/main" id="{5EDC49A4-B7CE-4079-88BB-7D12DFC9CF63}"/>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Edit Master text styles</a:t>
            </a:r>
          </a:p>
        </p:txBody>
      </p:sp>
      <p:sp>
        <p:nvSpPr>
          <p:cNvPr id="5" name="Date Placeholder 4">
            <a:extLst>
              <a:ext uri="{FF2B5EF4-FFF2-40B4-BE49-F238E27FC236}">
                <a16:creationId xmlns:a16="http://schemas.microsoft.com/office/drawing/2014/main" id="{38CEC4FC-DADD-47BA-89E9-33D9CA188D45}"/>
              </a:ext>
            </a:extLst>
          </p:cNvPr>
          <p:cNvSpPr>
            <a:spLocks noGrp="1"/>
          </p:cNvSpPr>
          <p:nvPr>
            <p:ph type="dt" sz="half" idx="10"/>
          </p:nvPr>
        </p:nvSpPr>
        <p:spPr/>
        <p:txBody>
          <a:bodyPr/>
          <a:lstStyle/>
          <a:p>
            <a:fld id="{366B1829-3921-4597-841F-F5BCFF1F26FF}" type="datetimeFigureOut">
              <a:rPr lang="en-GB" smtClean="0"/>
              <a:t>23/01/2018</a:t>
            </a:fld>
            <a:endParaRPr lang="en-GB" dirty="0"/>
          </a:p>
        </p:txBody>
      </p:sp>
      <p:sp>
        <p:nvSpPr>
          <p:cNvPr id="6" name="Footer Placeholder 5">
            <a:extLst>
              <a:ext uri="{FF2B5EF4-FFF2-40B4-BE49-F238E27FC236}">
                <a16:creationId xmlns:a16="http://schemas.microsoft.com/office/drawing/2014/main" id="{D3A434CC-463F-4E6D-98F3-C11FC0BE3216}"/>
              </a:ext>
            </a:extLst>
          </p:cNvPr>
          <p:cNvSpPr>
            <a:spLocks noGrp="1"/>
          </p:cNvSpPr>
          <p:nvPr>
            <p:ph type="ftr" sz="quarter" idx="11"/>
          </p:nvPr>
        </p:nvSpPr>
        <p:spPr/>
        <p:txBody>
          <a:bodyPr/>
          <a:lstStyle/>
          <a:p>
            <a:endParaRPr lang="en-GB" dirty="0"/>
          </a:p>
        </p:txBody>
      </p:sp>
      <p:sp>
        <p:nvSpPr>
          <p:cNvPr id="7" name="Slide Number Placeholder 6">
            <a:extLst>
              <a:ext uri="{FF2B5EF4-FFF2-40B4-BE49-F238E27FC236}">
                <a16:creationId xmlns:a16="http://schemas.microsoft.com/office/drawing/2014/main" id="{9B0F55C0-EACC-45BF-8FEC-2BC9D507540F}"/>
              </a:ext>
            </a:extLst>
          </p:cNvPr>
          <p:cNvSpPr>
            <a:spLocks noGrp="1"/>
          </p:cNvSpPr>
          <p:nvPr>
            <p:ph type="sldNum" sz="quarter" idx="12"/>
          </p:nvPr>
        </p:nvSpPr>
        <p:spPr/>
        <p:txBody>
          <a:bodyPr/>
          <a:lstStyle/>
          <a:p>
            <a:fld id="{D6744F9F-C51C-4069-A1DD-3AC0753912E5}" type="slidenum">
              <a:rPr lang="en-GB" smtClean="0"/>
              <a:t>‹#›</a:t>
            </a:fld>
            <a:endParaRPr lang="en-GB" dirty="0"/>
          </a:p>
        </p:txBody>
      </p:sp>
    </p:spTree>
    <p:extLst>
      <p:ext uri="{BB962C8B-B14F-4D97-AF65-F5344CB8AC3E}">
        <p14:creationId xmlns:p14="http://schemas.microsoft.com/office/powerpoint/2010/main" val="2194678126"/>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F1054AC-0DE2-4648-9F8F-FA30C7C1EC13}"/>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endParaRPr lang="en-GB"/>
          </a:p>
        </p:txBody>
      </p:sp>
      <p:sp>
        <p:nvSpPr>
          <p:cNvPr id="3" name="Picture Placeholder 2">
            <a:extLst>
              <a:ext uri="{FF2B5EF4-FFF2-40B4-BE49-F238E27FC236}">
                <a16:creationId xmlns:a16="http://schemas.microsoft.com/office/drawing/2014/main" id="{5AE452E0-F995-47EA-9E55-D200845C9F7F}"/>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GB" dirty="0"/>
          </a:p>
        </p:txBody>
      </p:sp>
      <p:sp>
        <p:nvSpPr>
          <p:cNvPr id="4" name="Text Placeholder 3">
            <a:extLst>
              <a:ext uri="{FF2B5EF4-FFF2-40B4-BE49-F238E27FC236}">
                <a16:creationId xmlns:a16="http://schemas.microsoft.com/office/drawing/2014/main" id="{A5C52272-DFE6-4D5E-BBDB-9C379993D520}"/>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Edit Master text styles</a:t>
            </a:r>
          </a:p>
        </p:txBody>
      </p:sp>
      <p:sp>
        <p:nvSpPr>
          <p:cNvPr id="5" name="Date Placeholder 4">
            <a:extLst>
              <a:ext uri="{FF2B5EF4-FFF2-40B4-BE49-F238E27FC236}">
                <a16:creationId xmlns:a16="http://schemas.microsoft.com/office/drawing/2014/main" id="{8B82B09D-5260-4CFA-859C-8098F0485219}"/>
              </a:ext>
            </a:extLst>
          </p:cNvPr>
          <p:cNvSpPr>
            <a:spLocks noGrp="1"/>
          </p:cNvSpPr>
          <p:nvPr>
            <p:ph type="dt" sz="half" idx="10"/>
          </p:nvPr>
        </p:nvSpPr>
        <p:spPr/>
        <p:txBody>
          <a:bodyPr/>
          <a:lstStyle/>
          <a:p>
            <a:fld id="{366B1829-3921-4597-841F-F5BCFF1F26FF}" type="datetimeFigureOut">
              <a:rPr lang="en-GB" smtClean="0"/>
              <a:t>23/01/2018</a:t>
            </a:fld>
            <a:endParaRPr lang="en-GB" dirty="0"/>
          </a:p>
        </p:txBody>
      </p:sp>
      <p:sp>
        <p:nvSpPr>
          <p:cNvPr id="6" name="Footer Placeholder 5">
            <a:extLst>
              <a:ext uri="{FF2B5EF4-FFF2-40B4-BE49-F238E27FC236}">
                <a16:creationId xmlns:a16="http://schemas.microsoft.com/office/drawing/2014/main" id="{0F01DDDF-BD32-4C2B-A101-C69A7F09F14E}"/>
              </a:ext>
            </a:extLst>
          </p:cNvPr>
          <p:cNvSpPr>
            <a:spLocks noGrp="1"/>
          </p:cNvSpPr>
          <p:nvPr>
            <p:ph type="ftr" sz="quarter" idx="11"/>
          </p:nvPr>
        </p:nvSpPr>
        <p:spPr/>
        <p:txBody>
          <a:bodyPr/>
          <a:lstStyle/>
          <a:p>
            <a:endParaRPr lang="en-GB" dirty="0"/>
          </a:p>
        </p:txBody>
      </p:sp>
      <p:sp>
        <p:nvSpPr>
          <p:cNvPr id="7" name="Slide Number Placeholder 6">
            <a:extLst>
              <a:ext uri="{FF2B5EF4-FFF2-40B4-BE49-F238E27FC236}">
                <a16:creationId xmlns:a16="http://schemas.microsoft.com/office/drawing/2014/main" id="{F37A2ECA-E567-4213-9D4E-745564B179B7}"/>
              </a:ext>
            </a:extLst>
          </p:cNvPr>
          <p:cNvSpPr>
            <a:spLocks noGrp="1"/>
          </p:cNvSpPr>
          <p:nvPr>
            <p:ph type="sldNum" sz="quarter" idx="12"/>
          </p:nvPr>
        </p:nvSpPr>
        <p:spPr/>
        <p:txBody>
          <a:bodyPr/>
          <a:lstStyle/>
          <a:p>
            <a:fld id="{D6744F9F-C51C-4069-A1DD-3AC0753912E5}" type="slidenum">
              <a:rPr lang="en-GB" smtClean="0"/>
              <a:t>‹#›</a:t>
            </a:fld>
            <a:endParaRPr lang="en-GB" dirty="0"/>
          </a:p>
        </p:txBody>
      </p:sp>
    </p:spTree>
    <p:extLst>
      <p:ext uri="{BB962C8B-B14F-4D97-AF65-F5344CB8AC3E}">
        <p14:creationId xmlns:p14="http://schemas.microsoft.com/office/powerpoint/2010/main" val="5990194"/>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0154E7E-0E68-4F67-B7E4-5786120226F1}"/>
              </a:ext>
            </a:extLst>
          </p:cNvPr>
          <p:cNvSpPr>
            <a:spLocks noGrp="1"/>
          </p:cNvSpPr>
          <p:nvPr>
            <p:ph type="title"/>
          </p:nvPr>
        </p:nvSpPr>
        <p:spPr/>
        <p:txBody>
          <a:bodyPr/>
          <a:lstStyle/>
          <a:p>
            <a:r>
              <a:rPr lang="en-US"/>
              <a:t>Click to edit Master title style</a:t>
            </a:r>
            <a:endParaRPr lang="en-GB"/>
          </a:p>
        </p:txBody>
      </p:sp>
      <p:sp>
        <p:nvSpPr>
          <p:cNvPr id="3" name="Vertical Text Placeholder 2">
            <a:extLst>
              <a:ext uri="{FF2B5EF4-FFF2-40B4-BE49-F238E27FC236}">
                <a16:creationId xmlns:a16="http://schemas.microsoft.com/office/drawing/2014/main" id="{4329274E-D501-4C06-8F76-45F23C92862C}"/>
              </a:ext>
            </a:extLst>
          </p:cNvPr>
          <p:cNvSpPr>
            <a:spLocks noGrp="1"/>
          </p:cNvSpPr>
          <p:nvPr>
            <p:ph type="body" orient="vert" idx="1"/>
          </p:nvPr>
        </p:nvSpPr>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23AEF9BE-5644-45D8-8DAC-4AB1D2A910CF}"/>
              </a:ext>
            </a:extLst>
          </p:cNvPr>
          <p:cNvSpPr>
            <a:spLocks noGrp="1"/>
          </p:cNvSpPr>
          <p:nvPr>
            <p:ph type="dt" sz="half" idx="10"/>
          </p:nvPr>
        </p:nvSpPr>
        <p:spPr/>
        <p:txBody>
          <a:bodyPr/>
          <a:lstStyle/>
          <a:p>
            <a:fld id="{366B1829-3921-4597-841F-F5BCFF1F26FF}" type="datetimeFigureOut">
              <a:rPr lang="en-GB" smtClean="0"/>
              <a:t>23/01/2018</a:t>
            </a:fld>
            <a:endParaRPr lang="en-GB" dirty="0"/>
          </a:p>
        </p:txBody>
      </p:sp>
      <p:sp>
        <p:nvSpPr>
          <p:cNvPr id="5" name="Footer Placeholder 4">
            <a:extLst>
              <a:ext uri="{FF2B5EF4-FFF2-40B4-BE49-F238E27FC236}">
                <a16:creationId xmlns:a16="http://schemas.microsoft.com/office/drawing/2014/main" id="{C70CDEE7-64EA-4447-ABA7-79EB8B37A724}"/>
              </a:ext>
            </a:extLst>
          </p:cNvPr>
          <p:cNvSpPr>
            <a:spLocks noGrp="1"/>
          </p:cNvSpPr>
          <p:nvPr>
            <p:ph type="ftr" sz="quarter" idx="11"/>
          </p:nvPr>
        </p:nvSpPr>
        <p:spPr/>
        <p:txBody>
          <a:bodyPr/>
          <a:lstStyle/>
          <a:p>
            <a:endParaRPr lang="en-GB" dirty="0"/>
          </a:p>
        </p:txBody>
      </p:sp>
      <p:sp>
        <p:nvSpPr>
          <p:cNvPr id="6" name="Slide Number Placeholder 5">
            <a:extLst>
              <a:ext uri="{FF2B5EF4-FFF2-40B4-BE49-F238E27FC236}">
                <a16:creationId xmlns:a16="http://schemas.microsoft.com/office/drawing/2014/main" id="{6AEF2E7C-D358-4280-BF73-949A4350490F}"/>
              </a:ext>
            </a:extLst>
          </p:cNvPr>
          <p:cNvSpPr>
            <a:spLocks noGrp="1"/>
          </p:cNvSpPr>
          <p:nvPr>
            <p:ph type="sldNum" sz="quarter" idx="12"/>
          </p:nvPr>
        </p:nvSpPr>
        <p:spPr/>
        <p:txBody>
          <a:bodyPr/>
          <a:lstStyle/>
          <a:p>
            <a:fld id="{D6744F9F-C51C-4069-A1DD-3AC0753912E5}" type="slidenum">
              <a:rPr lang="en-GB" smtClean="0"/>
              <a:t>‹#›</a:t>
            </a:fld>
            <a:endParaRPr lang="en-GB" dirty="0"/>
          </a:p>
        </p:txBody>
      </p:sp>
    </p:spTree>
    <p:extLst>
      <p:ext uri="{BB962C8B-B14F-4D97-AF65-F5344CB8AC3E}">
        <p14:creationId xmlns:p14="http://schemas.microsoft.com/office/powerpoint/2010/main" val="3619647443"/>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a:extLst>
              <a:ext uri="{FF2B5EF4-FFF2-40B4-BE49-F238E27FC236}">
                <a16:creationId xmlns:a16="http://schemas.microsoft.com/office/drawing/2014/main" id="{DE89910F-C839-450F-B9C5-A5DE681D4891}"/>
              </a:ext>
            </a:extLst>
          </p:cNvPr>
          <p:cNvSpPr>
            <a:spLocks noGrp="1"/>
          </p:cNvSpPr>
          <p:nvPr>
            <p:ph type="title" orient="vert"/>
          </p:nvPr>
        </p:nvSpPr>
        <p:spPr>
          <a:xfrm>
            <a:off x="8724900" y="365125"/>
            <a:ext cx="2628900" cy="5811838"/>
          </a:xfrm>
        </p:spPr>
        <p:txBody>
          <a:bodyPr vert="eaVert"/>
          <a:lstStyle/>
          <a:p>
            <a:r>
              <a:rPr lang="en-US"/>
              <a:t>Click to edit Master title style</a:t>
            </a:r>
            <a:endParaRPr lang="en-GB"/>
          </a:p>
        </p:txBody>
      </p:sp>
      <p:sp>
        <p:nvSpPr>
          <p:cNvPr id="3" name="Vertical Text Placeholder 2">
            <a:extLst>
              <a:ext uri="{FF2B5EF4-FFF2-40B4-BE49-F238E27FC236}">
                <a16:creationId xmlns:a16="http://schemas.microsoft.com/office/drawing/2014/main" id="{03607F0B-BE1D-4002-B06A-BD0A869B0D86}"/>
              </a:ext>
            </a:extLst>
          </p:cNvPr>
          <p:cNvSpPr>
            <a:spLocks noGrp="1"/>
          </p:cNvSpPr>
          <p:nvPr>
            <p:ph type="body" orient="vert" idx="1"/>
          </p:nvPr>
        </p:nvSpPr>
        <p:spPr>
          <a:xfrm>
            <a:off x="838200" y="365125"/>
            <a:ext cx="7734300" cy="5811838"/>
          </a:xfrm>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E594581D-7575-4FAB-861E-DC645701AC2C}"/>
              </a:ext>
            </a:extLst>
          </p:cNvPr>
          <p:cNvSpPr>
            <a:spLocks noGrp="1"/>
          </p:cNvSpPr>
          <p:nvPr>
            <p:ph type="dt" sz="half" idx="10"/>
          </p:nvPr>
        </p:nvSpPr>
        <p:spPr/>
        <p:txBody>
          <a:bodyPr/>
          <a:lstStyle/>
          <a:p>
            <a:fld id="{366B1829-3921-4597-841F-F5BCFF1F26FF}" type="datetimeFigureOut">
              <a:rPr lang="en-GB" smtClean="0"/>
              <a:t>23/01/2018</a:t>
            </a:fld>
            <a:endParaRPr lang="en-GB" dirty="0"/>
          </a:p>
        </p:txBody>
      </p:sp>
      <p:sp>
        <p:nvSpPr>
          <p:cNvPr id="5" name="Footer Placeholder 4">
            <a:extLst>
              <a:ext uri="{FF2B5EF4-FFF2-40B4-BE49-F238E27FC236}">
                <a16:creationId xmlns:a16="http://schemas.microsoft.com/office/drawing/2014/main" id="{F55128B6-12DF-456A-8434-4B427DEDD11A}"/>
              </a:ext>
            </a:extLst>
          </p:cNvPr>
          <p:cNvSpPr>
            <a:spLocks noGrp="1"/>
          </p:cNvSpPr>
          <p:nvPr>
            <p:ph type="ftr" sz="quarter" idx="11"/>
          </p:nvPr>
        </p:nvSpPr>
        <p:spPr/>
        <p:txBody>
          <a:bodyPr/>
          <a:lstStyle/>
          <a:p>
            <a:endParaRPr lang="en-GB" dirty="0"/>
          </a:p>
        </p:txBody>
      </p:sp>
      <p:sp>
        <p:nvSpPr>
          <p:cNvPr id="6" name="Slide Number Placeholder 5">
            <a:extLst>
              <a:ext uri="{FF2B5EF4-FFF2-40B4-BE49-F238E27FC236}">
                <a16:creationId xmlns:a16="http://schemas.microsoft.com/office/drawing/2014/main" id="{4FC5F818-F494-4499-8B8E-0069A614626F}"/>
              </a:ext>
            </a:extLst>
          </p:cNvPr>
          <p:cNvSpPr>
            <a:spLocks noGrp="1"/>
          </p:cNvSpPr>
          <p:nvPr>
            <p:ph type="sldNum" sz="quarter" idx="12"/>
          </p:nvPr>
        </p:nvSpPr>
        <p:spPr/>
        <p:txBody>
          <a:bodyPr/>
          <a:lstStyle/>
          <a:p>
            <a:fld id="{D6744F9F-C51C-4069-A1DD-3AC0753912E5}" type="slidenum">
              <a:rPr lang="en-GB" smtClean="0"/>
              <a:t>‹#›</a:t>
            </a:fld>
            <a:endParaRPr lang="en-GB" dirty="0"/>
          </a:p>
        </p:txBody>
      </p:sp>
    </p:spTree>
    <p:extLst>
      <p:ext uri="{BB962C8B-B14F-4D97-AF65-F5344CB8AC3E}">
        <p14:creationId xmlns:p14="http://schemas.microsoft.com/office/powerpoint/2010/main" val="1402559232"/>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4AB3A4D4-5B53-43C5-AC63-B6D23B9D4C75}"/>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endParaRPr lang="en-GB"/>
          </a:p>
        </p:txBody>
      </p:sp>
      <p:sp>
        <p:nvSpPr>
          <p:cNvPr id="3" name="Text Placeholder 2">
            <a:extLst>
              <a:ext uri="{FF2B5EF4-FFF2-40B4-BE49-F238E27FC236}">
                <a16:creationId xmlns:a16="http://schemas.microsoft.com/office/drawing/2014/main" id="{F6CFFECB-6F22-4D3B-8165-9396E0376B7D}"/>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20921125-788E-4CA1-B751-E747C4390916}"/>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366B1829-3921-4597-841F-F5BCFF1F26FF}" type="datetimeFigureOut">
              <a:rPr lang="en-GB" smtClean="0"/>
              <a:t>23/01/2018</a:t>
            </a:fld>
            <a:endParaRPr lang="en-GB" dirty="0"/>
          </a:p>
        </p:txBody>
      </p:sp>
      <p:sp>
        <p:nvSpPr>
          <p:cNvPr id="5" name="Footer Placeholder 4">
            <a:extLst>
              <a:ext uri="{FF2B5EF4-FFF2-40B4-BE49-F238E27FC236}">
                <a16:creationId xmlns:a16="http://schemas.microsoft.com/office/drawing/2014/main" id="{F67F9032-7667-4DF4-92D6-AB2C4085D85C}"/>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GB" dirty="0"/>
          </a:p>
        </p:txBody>
      </p:sp>
      <p:sp>
        <p:nvSpPr>
          <p:cNvPr id="6" name="Slide Number Placeholder 5">
            <a:extLst>
              <a:ext uri="{FF2B5EF4-FFF2-40B4-BE49-F238E27FC236}">
                <a16:creationId xmlns:a16="http://schemas.microsoft.com/office/drawing/2014/main" id="{7E0492FA-D23B-4026-AE8C-046ECF3CAC5A}"/>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D6744F9F-C51C-4069-A1DD-3AC0753912E5}" type="slidenum">
              <a:rPr lang="en-GB" smtClean="0"/>
              <a:t>‹#›</a:t>
            </a:fld>
            <a:endParaRPr lang="en-GB" dirty="0"/>
          </a:p>
        </p:txBody>
      </p:sp>
    </p:spTree>
    <p:extLst>
      <p:ext uri="{BB962C8B-B14F-4D97-AF65-F5344CB8AC3E}">
        <p14:creationId xmlns:p14="http://schemas.microsoft.com/office/powerpoint/2010/main" val="2045049937"/>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1.xml"/><Relationship Id="rId1" Type="http://schemas.openxmlformats.org/officeDocument/2006/relationships/slideLayout" Target="../slideLayouts/slideLayout1.xml"/><Relationship Id="rId4" Type="http://schemas.openxmlformats.org/officeDocument/2006/relationships/image" Target="../media/image2.png"/></Relationships>
</file>

<file path=ppt/slides/_rels/slide2.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2.xml"/><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image" Target="../media/image4.png"/><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image" Target="../media/image6.png"/><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notesSlide" Target="../notesSlides/notesSlide3.xml"/><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notesSlide" Target="../notesSlides/notesSlide4.xml"/><Relationship Id="rId1" Type="http://schemas.openxmlformats.org/officeDocument/2006/relationships/slideLayout" Target="../slideLayouts/slideLayout2.xml"/><Relationship Id="rId4" Type="http://schemas.openxmlformats.org/officeDocument/2006/relationships/image" Target="../media/image10.png"/></Relationships>
</file>

<file path=ppt/slides/_rels/slide7.xml.rels><?xml version="1.0" encoding="UTF-8" standalone="yes"?>
<Relationships xmlns="http://schemas.openxmlformats.org/package/2006/relationships"><Relationship Id="rId3" Type="http://schemas.openxmlformats.org/officeDocument/2006/relationships/image" Target="../media/image11.png"/><Relationship Id="rId2" Type="http://schemas.openxmlformats.org/officeDocument/2006/relationships/notesSlide" Target="../notesSlides/notesSlide5.xml"/><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2" Type="http://schemas.openxmlformats.org/officeDocument/2006/relationships/image" Target="../media/image12.png"/><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3" Type="http://schemas.openxmlformats.org/officeDocument/2006/relationships/hyperlink" Target="https://www.britannica.com/biography/Theodor-Herzl" TargetMode="External"/><Relationship Id="rId2" Type="http://schemas.openxmlformats.org/officeDocument/2006/relationships/hyperlink" Target="https://www.youtube.com/watch?v=1wo2TLlMhiw" TargetMode="External"/><Relationship Id="rId1" Type="http://schemas.openxmlformats.org/officeDocument/2006/relationships/slideLayout" Target="../slideLayouts/slideLayout2.xml"/><Relationship Id="rId4" Type="http://schemas.openxmlformats.org/officeDocument/2006/relationships/hyperlink" Target="https://www.youtube.com/watch?v=FKplabTRuak" TargetMode="Externa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EB32347-B9B9-4D9B-9EE1-8FE4E0069DDA}"/>
              </a:ext>
            </a:extLst>
          </p:cNvPr>
          <p:cNvSpPr>
            <a:spLocks noGrp="1"/>
          </p:cNvSpPr>
          <p:nvPr>
            <p:ph type="ctrTitle"/>
          </p:nvPr>
        </p:nvSpPr>
        <p:spPr>
          <a:xfrm>
            <a:off x="1524000" y="361297"/>
            <a:ext cx="9144000" cy="1492904"/>
          </a:xfrm>
        </p:spPr>
        <p:txBody>
          <a:bodyPr>
            <a:noAutofit/>
          </a:bodyPr>
          <a:lstStyle/>
          <a:p>
            <a:r>
              <a:rPr lang="en-GB" sz="3600" dirty="0">
                <a:latin typeface="Arial Narrow" panose="020B0606020202030204" pitchFamily="34" charset="0"/>
              </a:rPr>
              <a:t>Evaluate the importance and influence of ONE branch of contemporary Judaism, paying particular attention to its attitudes towards political Zionism.</a:t>
            </a:r>
          </a:p>
        </p:txBody>
      </p:sp>
      <p:sp>
        <p:nvSpPr>
          <p:cNvPr id="3" name="Subtitle 2">
            <a:extLst>
              <a:ext uri="{FF2B5EF4-FFF2-40B4-BE49-F238E27FC236}">
                <a16:creationId xmlns:a16="http://schemas.microsoft.com/office/drawing/2014/main" id="{FBC25F08-2EB8-438F-8CC0-E729103FBF54}"/>
              </a:ext>
            </a:extLst>
          </p:cNvPr>
          <p:cNvSpPr>
            <a:spLocks noGrp="1"/>
          </p:cNvSpPr>
          <p:nvPr>
            <p:ph type="subTitle" idx="1"/>
          </p:nvPr>
        </p:nvSpPr>
        <p:spPr>
          <a:xfrm>
            <a:off x="1524000" y="3602038"/>
            <a:ext cx="9144000" cy="633786"/>
          </a:xfrm>
        </p:spPr>
        <p:txBody>
          <a:bodyPr>
            <a:normAutofit/>
          </a:bodyPr>
          <a:lstStyle/>
          <a:p>
            <a:r>
              <a:rPr lang="en-GB" sz="3200" dirty="0"/>
              <a:t>Ultra Orthodox Judaism</a:t>
            </a:r>
          </a:p>
        </p:txBody>
      </p:sp>
      <p:pic>
        <p:nvPicPr>
          <p:cNvPr id="4" name="Picture 3">
            <a:extLst>
              <a:ext uri="{FF2B5EF4-FFF2-40B4-BE49-F238E27FC236}">
                <a16:creationId xmlns:a16="http://schemas.microsoft.com/office/drawing/2014/main" id="{2BFCB387-5C00-404D-B81E-252345B07C19}"/>
              </a:ext>
            </a:extLst>
          </p:cNvPr>
          <p:cNvPicPr>
            <a:picLocks noChangeAspect="1"/>
          </p:cNvPicPr>
          <p:nvPr/>
        </p:nvPicPr>
        <p:blipFill>
          <a:blip r:embed="rId3"/>
          <a:stretch>
            <a:fillRect/>
          </a:stretch>
        </p:blipFill>
        <p:spPr>
          <a:xfrm>
            <a:off x="134471" y="3559642"/>
            <a:ext cx="3859306" cy="3012140"/>
          </a:xfrm>
          <a:prstGeom prst="rect">
            <a:avLst/>
          </a:prstGeom>
        </p:spPr>
      </p:pic>
      <p:pic>
        <p:nvPicPr>
          <p:cNvPr id="5" name="Picture 4">
            <a:extLst>
              <a:ext uri="{FF2B5EF4-FFF2-40B4-BE49-F238E27FC236}">
                <a16:creationId xmlns:a16="http://schemas.microsoft.com/office/drawing/2014/main" id="{E3061EDC-8B17-492A-85DD-488AF7C77B74}"/>
              </a:ext>
            </a:extLst>
          </p:cNvPr>
          <p:cNvPicPr>
            <a:picLocks noChangeAspect="1"/>
          </p:cNvPicPr>
          <p:nvPr/>
        </p:nvPicPr>
        <p:blipFill>
          <a:blip r:embed="rId4"/>
          <a:stretch>
            <a:fillRect/>
          </a:stretch>
        </p:blipFill>
        <p:spPr>
          <a:xfrm>
            <a:off x="8198223" y="3602038"/>
            <a:ext cx="3859306" cy="2969744"/>
          </a:xfrm>
          <a:prstGeom prst="rect">
            <a:avLst/>
          </a:prstGeom>
        </p:spPr>
      </p:pic>
    </p:spTree>
    <p:extLst>
      <p:ext uri="{BB962C8B-B14F-4D97-AF65-F5344CB8AC3E}">
        <p14:creationId xmlns:p14="http://schemas.microsoft.com/office/powerpoint/2010/main" val="3688480415"/>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C4FD6AF-42FF-4970-9D1B-1132BEF47B5B}"/>
              </a:ext>
            </a:extLst>
          </p:cNvPr>
          <p:cNvSpPr>
            <a:spLocks noGrp="1"/>
          </p:cNvSpPr>
          <p:nvPr>
            <p:ph type="title"/>
          </p:nvPr>
        </p:nvSpPr>
        <p:spPr>
          <a:xfrm>
            <a:off x="4789715" y="283482"/>
            <a:ext cx="2378529" cy="1325563"/>
          </a:xfrm>
        </p:spPr>
        <p:txBody>
          <a:bodyPr/>
          <a:lstStyle/>
          <a:p>
            <a:r>
              <a:rPr lang="en-GB" dirty="0"/>
              <a:t>Zionism</a:t>
            </a:r>
          </a:p>
        </p:txBody>
      </p:sp>
      <p:sp>
        <p:nvSpPr>
          <p:cNvPr id="3" name="Content Placeholder 2">
            <a:extLst>
              <a:ext uri="{FF2B5EF4-FFF2-40B4-BE49-F238E27FC236}">
                <a16:creationId xmlns:a16="http://schemas.microsoft.com/office/drawing/2014/main" id="{32187A34-283B-4EF2-BD06-CF3081429F57}"/>
              </a:ext>
            </a:extLst>
          </p:cNvPr>
          <p:cNvSpPr>
            <a:spLocks noGrp="1"/>
          </p:cNvSpPr>
          <p:nvPr>
            <p:ph idx="1"/>
          </p:nvPr>
        </p:nvSpPr>
        <p:spPr/>
        <p:txBody>
          <a:bodyPr/>
          <a:lstStyle/>
          <a:p>
            <a:pPr lvl="8"/>
            <a:r>
              <a:rPr lang="en-GB" sz="3200" dirty="0"/>
              <a:t>What is Zionism?</a:t>
            </a:r>
          </a:p>
          <a:p>
            <a:pPr marL="0" indent="0">
              <a:buNone/>
            </a:pPr>
            <a:r>
              <a:rPr lang="en-GB" dirty="0"/>
              <a:t>The belief that the Jewish people should establish their own </a:t>
            </a:r>
            <a:r>
              <a:rPr lang="en-GB" dirty="0" smtClean="0"/>
              <a:t>nation</a:t>
            </a:r>
            <a:r>
              <a:rPr lang="en-GB" dirty="0"/>
              <a:t>.</a:t>
            </a:r>
          </a:p>
        </p:txBody>
      </p:sp>
      <p:pic>
        <p:nvPicPr>
          <p:cNvPr id="4" name="Picture 3">
            <a:extLst>
              <a:ext uri="{FF2B5EF4-FFF2-40B4-BE49-F238E27FC236}">
                <a16:creationId xmlns:a16="http://schemas.microsoft.com/office/drawing/2014/main" id="{BF2E0063-3738-4C06-8A43-1F9EA4C56D5D}"/>
              </a:ext>
            </a:extLst>
          </p:cNvPr>
          <p:cNvPicPr>
            <a:picLocks noChangeAspect="1"/>
          </p:cNvPicPr>
          <p:nvPr/>
        </p:nvPicPr>
        <p:blipFill>
          <a:blip r:embed="rId3"/>
          <a:stretch>
            <a:fillRect/>
          </a:stretch>
        </p:blipFill>
        <p:spPr>
          <a:xfrm>
            <a:off x="2946400" y="2850243"/>
            <a:ext cx="6299200" cy="3543300"/>
          </a:xfrm>
          <a:prstGeom prst="rect">
            <a:avLst/>
          </a:prstGeom>
        </p:spPr>
      </p:pic>
    </p:spTree>
    <p:extLst>
      <p:ext uri="{BB962C8B-B14F-4D97-AF65-F5344CB8AC3E}">
        <p14:creationId xmlns:p14="http://schemas.microsoft.com/office/powerpoint/2010/main" val="4278903118"/>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B9E2C4E-B217-42B4-B2BA-0CEC98C8F8C8}"/>
              </a:ext>
            </a:extLst>
          </p:cNvPr>
          <p:cNvSpPr>
            <a:spLocks noGrp="1"/>
          </p:cNvSpPr>
          <p:nvPr>
            <p:ph type="title"/>
          </p:nvPr>
        </p:nvSpPr>
        <p:spPr/>
        <p:txBody>
          <a:bodyPr/>
          <a:lstStyle/>
          <a:p>
            <a:r>
              <a:rPr lang="en-GB" dirty="0"/>
              <a:t>The Promised Land</a:t>
            </a:r>
          </a:p>
        </p:txBody>
      </p:sp>
      <p:sp>
        <p:nvSpPr>
          <p:cNvPr id="3" name="Content Placeholder 2">
            <a:extLst>
              <a:ext uri="{FF2B5EF4-FFF2-40B4-BE49-F238E27FC236}">
                <a16:creationId xmlns:a16="http://schemas.microsoft.com/office/drawing/2014/main" id="{AFE0B009-9F13-4A1F-9FEE-D64FBC3B7BAC}"/>
              </a:ext>
            </a:extLst>
          </p:cNvPr>
          <p:cNvSpPr>
            <a:spLocks noGrp="1"/>
          </p:cNvSpPr>
          <p:nvPr>
            <p:ph idx="1"/>
          </p:nvPr>
        </p:nvSpPr>
        <p:spPr>
          <a:xfrm>
            <a:off x="838200" y="1825625"/>
            <a:ext cx="7701643" cy="4351338"/>
          </a:xfrm>
        </p:spPr>
        <p:txBody>
          <a:bodyPr>
            <a:normAutofit/>
          </a:bodyPr>
          <a:lstStyle/>
          <a:p>
            <a:r>
              <a:rPr lang="en-GB" dirty="0"/>
              <a:t>Since the destruction of the temple in 70CE by the </a:t>
            </a:r>
            <a:r>
              <a:rPr lang="en-GB" dirty="0" smtClean="0"/>
              <a:t>Romans, </a:t>
            </a:r>
            <a:r>
              <a:rPr lang="en-GB" dirty="0"/>
              <a:t>the Jews have always been dispersed across the globe.</a:t>
            </a:r>
          </a:p>
          <a:p>
            <a:r>
              <a:rPr lang="en-GB" dirty="0"/>
              <a:t>Land is an issue commonly mentioned in the Hebrew </a:t>
            </a:r>
            <a:r>
              <a:rPr lang="en-GB" dirty="0" smtClean="0"/>
              <a:t>bible. </a:t>
            </a:r>
            <a:endParaRPr lang="en-GB" dirty="0"/>
          </a:p>
          <a:p>
            <a:r>
              <a:rPr lang="en-GB" b="1" baseline="30000" dirty="0"/>
              <a:t> ”</a:t>
            </a:r>
            <a:r>
              <a:rPr lang="en-GB" dirty="0"/>
              <a:t>And I will give to you, and to your offspring after you, the land where you are now an alien, all the land of Canaan, for a perpetual holding; and I will be their God.” (Genesis 17:8).</a:t>
            </a:r>
          </a:p>
          <a:p>
            <a:endParaRPr lang="en-GB" dirty="0"/>
          </a:p>
          <a:p>
            <a:endParaRPr lang="en-GB" dirty="0"/>
          </a:p>
        </p:txBody>
      </p:sp>
      <p:pic>
        <p:nvPicPr>
          <p:cNvPr id="5" name="Picture 4">
            <a:extLst>
              <a:ext uri="{FF2B5EF4-FFF2-40B4-BE49-F238E27FC236}">
                <a16:creationId xmlns:a16="http://schemas.microsoft.com/office/drawing/2014/main" id="{E7424ABC-ED87-45C4-8530-DFEF8E8A5765}"/>
              </a:ext>
            </a:extLst>
          </p:cNvPr>
          <p:cNvPicPr>
            <a:picLocks noChangeAspect="1"/>
          </p:cNvPicPr>
          <p:nvPr/>
        </p:nvPicPr>
        <p:blipFill>
          <a:blip r:embed="rId2"/>
          <a:stretch>
            <a:fillRect/>
          </a:stretch>
        </p:blipFill>
        <p:spPr>
          <a:xfrm>
            <a:off x="9058276" y="365124"/>
            <a:ext cx="2679246" cy="2922813"/>
          </a:xfrm>
          <a:prstGeom prst="rect">
            <a:avLst/>
          </a:prstGeom>
        </p:spPr>
      </p:pic>
      <p:pic>
        <p:nvPicPr>
          <p:cNvPr id="6" name="Picture 5">
            <a:extLst>
              <a:ext uri="{FF2B5EF4-FFF2-40B4-BE49-F238E27FC236}">
                <a16:creationId xmlns:a16="http://schemas.microsoft.com/office/drawing/2014/main" id="{B3E9A4CF-FD8C-4A5F-B560-C9A12A3771D9}"/>
              </a:ext>
            </a:extLst>
          </p:cNvPr>
          <p:cNvPicPr>
            <a:picLocks noChangeAspect="1"/>
          </p:cNvPicPr>
          <p:nvPr/>
        </p:nvPicPr>
        <p:blipFill>
          <a:blip r:embed="rId3"/>
          <a:stretch>
            <a:fillRect/>
          </a:stretch>
        </p:blipFill>
        <p:spPr>
          <a:xfrm>
            <a:off x="9058277" y="3429000"/>
            <a:ext cx="2679246" cy="2922813"/>
          </a:xfrm>
          <a:prstGeom prst="rect">
            <a:avLst/>
          </a:prstGeom>
        </p:spPr>
      </p:pic>
    </p:spTree>
    <p:extLst>
      <p:ext uri="{BB962C8B-B14F-4D97-AF65-F5344CB8AC3E}">
        <p14:creationId xmlns:p14="http://schemas.microsoft.com/office/powerpoint/2010/main" val="3625935423"/>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3B52FB5-10C0-4F9E-8630-701AA7DE6C0C}"/>
              </a:ext>
            </a:extLst>
          </p:cNvPr>
          <p:cNvSpPr>
            <a:spLocks noGrp="1"/>
          </p:cNvSpPr>
          <p:nvPr>
            <p:ph type="title"/>
          </p:nvPr>
        </p:nvSpPr>
        <p:spPr>
          <a:xfrm>
            <a:off x="838200" y="365125"/>
            <a:ext cx="10515600" cy="1325563"/>
          </a:xfrm>
        </p:spPr>
        <p:txBody>
          <a:bodyPr/>
          <a:lstStyle/>
          <a:p>
            <a:r>
              <a:rPr lang="en-GB" dirty="0"/>
              <a:t>Zionism- Theodor Hertzl</a:t>
            </a:r>
          </a:p>
        </p:txBody>
      </p:sp>
      <p:sp>
        <p:nvSpPr>
          <p:cNvPr id="3" name="Content Placeholder 2">
            <a:extLst>
              <a:ext uri="{FF2B5EF4-FFF2-40B4-BE49-F238E27FC236}">
                <a16:creationId xmlns:a16="http://schemas.microsoft.com/office/drawing/2014/main" id="{262AC752-36B8-4AF7-B87B-CB3083601C55}"/>
              </a:ext>
            </a:extLst>
          </p:cNvPr>
          <p:cNvSpPr>
            <a:spLocks noGrp="1"/>
          </p:cNvSpPr>
          <p:nvPr>
            <p:ph idx="1"/>
          </p:nvPr>
        </p:nvSpPr>
        <p:spPr>
          <a:xfrm>
            <a:off x="838200" y="1846716"/>
            <a:ext cx="6705600" cy="4351338"/>
          </a:xfrm>
        </p:spPr>
        <p:txBody>
          <a:bodyPr/>
          <a:lstStyle/>
          <a:p>
            <a:r>
              <a:rPr lang="en-GB" dirty="0"/>
              <a:t>Having witnessed the extreme levels of anti-Semitism during the Dreyfus affair (where a Jewish officer called Dreyfus was falsely accused of a crime), Hertzl came to the realisation that Jews could not assimilate into society, therefore a Jewish state was required.</a:t>
            </a:r>
          </a:p>
          <a:p>
            <a:r>
              <a:rPr lang="en-GB" dirty="0"/>
              <a:t>The first Zionist congress came together in </a:t>
            </a:r>
            <a:r>
              <a:rPr lang="en-GB" dirty="0" smtClean="0"/>
              <a:t>Basel </a:t>
            </a:r>
            <a:r>
              <a:rPr lang="en-GB" dirty="0"/>
              <a:t>on August 29th 1897, this is where Zionism was born.</a:t>
            </a:r>
          </a:p>
          <a:p>
            <a:endParaRPr lang="en-GB" dirty="0"/>
          </a:p>
          <a:p>
            <a:endParaRPr lang="en-GB" dirty="0"/>
          </a:p>
        </p:txBody>
      </p:sp>
      <p:pic>
        <p:nvPicPr>
          <p:cNvPr id="5" name="Picture 4">
            <a:extLst>
              <a:ext uri="{FF2B5EF4-FFF2-40B4-BE49-F238E27FC236}">
                <a16:creationId xmlns:a16="http://schemas.microsoft.com/office/drawing/2014/main" id="{221BDF8B-F981-408A-B82D-7448A2541151}"/>
              </a:ext>
            </a:extLst>
          </p:cNvPr>
          <p:cNvPicPr>
            <a:picLocks noChangeAspect="1"/>
          </p:cNvPicPr>
          <p:nvPr/>
        </p:nvPicPr>
        <p:blipFill>
          <a:blip r:embed="rId2"/>
          <a:stretch>
            <a:fillRect/>
          </a:stretch>
        </p:blipFill>
        <p:spPr>
          <a:xfrm>
            <a:off x="8926286" y="209097"/>
            <a:ext cx="2830286" cy="2779032"/>
          </a:xfrm>
          <a:prstGeom prst="rect">
            <a:avLst/>
          </a:prstGeom>
        </p:spPr>
      </p:pic>
      <p:pic>
        <p:nvPicPr>
          <p:cNvPr id="6" name="Picture 5">
            <a:extLst>
              <a:ext uri="{FF2B5EF4-FFF2-40B4-BE49-F238E27FC236}">
                <a16:creationId xmlns:a16="http://schemas.microsoft.com/office/drawing/2014/main" id="{5BDD6D0F-BBC4-4429-B828-3B09D8E6D512}"/>
              </a:ext>
            </a:extLst>
          </p:cNvPr>
          <p:cNvPicPr>
            <a:picLocks noChangeAspect="1"/>
          </p:cNvPicPr>
          <p:nvPr/>
        </p:nvPicPr>
        <p:blipFill>
          <a:blip r:embed="rId3"/>
          <a:stretch>
            <a:fillRect/>
          </a:stretch>
        </p:blipFill>
        <p:spPr>
          <a:xfrm>
            <a:off x="8926286" y="3429000"/>
            <a:ext cx="2830286" cy="2895600"/>
          </a:xfrm>
          <a:prstGeom prst="rect">
            <a:avLst/>
          </a:prstGeom>
        </p:spPr>
      </p:pic>
    </p:spTree>
    <p:extLst>
      <p:ext uri="{BB962C8B-B14F-4D97-AF65-F5344CB8AC3E}">
        <p14:creationId xmlns:p14="http://schemas.microsoft.com/office/powerpoint/2010/main" val="1958863372"/>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1D7423A-3869-4687-BA72-DABBD688A688}"/>
              </a:ext>
            </a:extLst>
          </p:cNvPr>
          <p:cNvSpPr>
            <a:spLocks noGrp="1"/>
          </p:cNvSpPr>
          <p:nvPr>
            <p:ph type="title"/>
          </p:nvPr>
        </p:nvSpPr>
        <p:spPr/>
        <p:txBody>
          <a:bodyPr/>
          <a:lstStyle/>
          <a:p>
            <a:r>
              <a:rPr lang="en-GB" dirty="0"/>
              <a:t>A history of Palestine</a:t>
            </a:r>
          </a:p>
        </p:txBody>
      </p:sp>
      <p:sp>
        <p:nvSpPr>
          <p:cNvPr id="3" name="Content Placeholder 2">
            <a:extLst>
              <a:ext uri="{FF2B5EF4-FFF2-40B4-BE49-F238E27FC236}">
                <a16:creationId xmlns:a16="http://schemas.microsoft.com/office/drawing/2014/main" id="{94162B80-FFC5-4D95-A518-B866291C0A76}"/>
              </a:ext>
            </a:extLst>
          </p:cNvPr>
          <p:cNvSpPr>
            <a:spLocks noGrp="1"/>
          </p:cNvSpPr>
          <p:nvPr>
            <p:ph idx="1"/>
          </p:nvPr>
        </p:nvSpPr>
        <p:spPr>
          <a:xfrm>
            <a:off x="838200" y="1825625"/>
            <a:ext cx="8028214" cy="4351338"/>
          </a:xfrm>
        </p:spPr>
        <p:txBody>
          <a:bodyPr>
            <a:normAutofit fontScale="92500" lnSpcReduction="10000"/>
          </a:bodyPr>
          <a:lstStyle/>
          <a:p>
            <a:r>
              <a:rPr lang="en-GB" dirty="0"/>
              <a:t>2</a:t>
            </a:r>
            <a:r>
              <a:rPr lang="en-GB" baseline="30000" dirty="0"/>
              <a:t>nd</a:t>
            </a:r>
            <a:r>
              <a:rPr lang="en-GB" dirty="0"/>
              <a:t> November 1917- The Balfour Declaration.</a:t>
            </a:r>
          </a:p>
          <a:p>
            <a:r>
              <a:rPr lang="en-GB" dirty="0"/>
              <a:t>A mandate supporting and promising the establishment of a Jewish state in Israel for the Jews by the British.</a:t>
            </a:r>
          </a:p>
          <a:p>
            <a:r>
              <a:rPr lang="en-GB" dirty="0"/>
              <a:t>Following WW1 and the defeat of the Ottoman Empire, The British colonised Palestine, establishing rule until the Jews would be ready to govern their own state.</a:t>
            </a:r>
          </a:p>
          <a:p>
            <a:r>
              <a:rPr lang="en-GB" dirty="0"/>
              <a:t>Following WW2 the Palestine/Israel debate was handed over to the newly formed </a:t>
            </a:r>
            <a:r>
              <a:rPr lang="en-GB" dirty="0" smtClean="0"/>
              <a:t>United </a:t>
            </a:r>
            <a:r>
              <a:rPr lang="en-GB" dirty="0"/>
              <a:t>N</a:t>
            </a:r>
            <a:r>
              <a:rPr lang="en-GB" dirty="0" smtClean="0"/>
              <a:t>ations</a:t>
            </a:r>
            <a:r>
              <a:rPr lang="en-GB" dirty="0"/>
              <a:t>.</a:t>
            </a:r>
          </a:p>
          <a:p>
            <a:r>
              <a:rPr lang="en-GB" dirty="0"/>
              <a:t>Split into two states.</a:t>
            </a:r>
          </a:p>
          <a:p>
            <a:r>
              <a:rPr lang="en-GB" dirty="0"/>
              <a:t>The State of Israel was established officially on 14</a:t>
            </a:r>
            <a:r>
              <a:rPr lang="en-GB" baseline="30000" dirty="0"/>
              <a:t>th</a:t>
            </a:r>
            <a:r>
              <a:rPr lang="en-GB" dirty="0"/>
              <a:t> May 1948.</a:t>
            </a:r>
          </a:p>
          <a:p>
            <a:endParaRPr lang="en-GB" dirty="0"/>
          </a:p>
          <a:p>
            <a:endParaRPr lang="en-GB" dirty="0"/>
          </a:p>
        </p:txBody>
      </p:sp>
      <p:pic>
        <p:nvPicPr>
          <p:cNvPr id="4" name="Picture 3">
            <a:extLst>
              <a:ext uri="{FF2B5EF4-FFF2-40B4-BE49-F238E27FC236}">
                <a16:creationId xmlns:a16="http://schemas.microsoft.com/office/drawing/2014/main" id="{3AC8B110-C5BA-40CC-AE92-DE4A502F7883}"/>
              </a:ext>
            </a:extLst>
          </p:cNvPr>
          <p:cNvPicPr>
            <a:picLocks noChangeAspect="1"/>
          </p:cNvPicPr>
          <p:nvPr/>
        </p:nvPicPr>
        <p:blipFill>
          <a:blip r:embed="rId3"/>
          <a:stretch>
            <a:fillRect/>
          </a:stretch>
        </p:blipFill>
        <p:spPr>
          <a:xfrm>
            <a:off x="9078686" y="1816780"/>
            <a:ext cx="2859597" cy="4802187"/>
          </a:xfrm>
          <a:prstGeom prst="rect">
            <a:avLst/>
          </a:prstGeom>
        </p:spPr>
      </p:pic>
    </p:spTree>
    <p:extLst>
      <p:ext uri="{BB962C8B-B14F-4D97-AF65-F5344CB8AC3E}">
        <p14:creationId xmlns:p14="http://schemas.microsoft.com/office/powerpoint/2010/main" val="4254981136"/>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F960CB3-5385-4295-BBEC-A6311BFB217D}"/>
              </a:ext>
            </a:extLst>
          </p:cNvPr>
          <p:cNvSpPr>
            <a:spLocks noGrp="1"/>
          </p:cNvSpPr>
          <p:nvPr>
            <p:ph type="title"/>
          </p:nvPr>
        </p:nvSpPr>
        <p:spPr/>
        <p:txBody>
          <a:bodyPr/>
          <a:lstStyle/>
          <a:p>
            <a:r>
              <a:rPr lang="en-GB" dirty="0"/>
              <a:t>Haredi Jews (Ultra Orthodox Jews)</a:t>
            </a:r>
          </a:p>
        </p:txBody>
      </p:sp>
      <p:sp>
        <p:nvSpPr>
          <p:cNvPr id="3" name="Content Placeholder 2">
            <a:extLst>
              <a:ext uri="{FF2B5EF4-FFF2-40B4-BE49-F238E27FC236}">
                <a16:creationId xmlns:a16="http://schemas.microsoft.com/office/drawing/2014/main" id="{2A0CFBB0-8A37-4071-9B7E-84F306A11F79}"/>
              </a:ext>
            </a:extLst>
          </p:cNvPr>
          <p:cNvSpPr>
            <a:spLocks noGrp="1"/>
          </p:cNvSpPr>
          <p:nvPr>
            <p:ph idx="1"/>
          </p:nvPr>
        </p:nvSpPr>
        <p:spPr>
          <a:xfrm>
            <a:off x="838200" y="1825625"/>
            <a:ext cx="7890061" cy="4351338"/>
          </a:xfrm>
        </p:spPr>
        <p:txBody>
          <a:bodyPr>
            <a:normAutofit lnSpcReduction="10000"/>
          </a:bodyPr>
          <a:lstStyle/>
          <a:p>
            <a:r>
              <a:rPr lang="en-GB" dirty="0"/>
              <a:t>Haredi Jews are easily distinguishable due to their stand out dress code dating back to the 18</a:t>
            </a:r>
            <a:r>
              <a:rPr lang="en-GB" baseline="30000" dirty="0"/>
              <a:t>th</a:t>
            </a:r>
            <a:r>
              <a:rPr lang="en-GB" dirty="0"/>
              <a:t> </a:t>
            </a:r>
            <a:r>
              <a:rPr lang="en-GB" dirty="0" smtClean="0"/>
              <a:t>century</a:t>
            </a:r>
            <a:r>
              <a:rPr lang="en-GB" dirty="0"/>
              <a:t>.</a:t>
            </a:r>
          </a:p>
          <a:p>
            <a:r>
              <a:rPr lang="en-GB" dirty="0"/>
              <a:t>They view their look as the look of a true Jew, which is the stereotypical view you would see in cartoon depictions of Jews.</a:t>
            </a:r>
          </a:p>
          <a:p>
            <a:r>
              <a:rPr lang="en-GB" dirty="0" smtClean="0"/>
              <a:t>Traditional/Old </a:t>
            </a:r>
            <a:r>
              <a:rPr lang="en-GB" dirty="0"/>
              <a:t>fashioned view of their Religion and the world.</a:t>
            </a:r>
          </a:p>
          <a:p>
            <a:r>
              <a:rPr lang="en-GB" dirty="0"/>
              <a:t>Along with their controversial old fashioned beliefs, they have also been known to keep the company of Holocaust deniers. </a:t>
            </a:r>
          </a:p>
          <a:p>
            <a:endParaRPr lang="en-GB" dirty="0"/>
          </a:p>
        </p:txBody>
      </p:sp>
      <p:pic>
        <p:nvPicPr>
          <p:cNvPr id="4" name="Picture 3">
            <a:extLst>
              <a:ext uri="{FF2B5EF4-FFF2-40B4-BE49-F238E27FC236}">
                <a16:creationId xmlns:a16="http://schemas.microsoft.com/office/drawing/2014/main" id="{C582D7B0-3B26-4701-9D1C-C009A37F177B}"/>
              </a:ext>
            </a:extLst>
          </p:cNvPr>
          <p:cNvPicPr>
            <a:picLocks noChangeAspect="1"/>
          </p:cNvPicPr>
          <p:nvPr/>
        </p:nvPicPr>
        <p:blipFill>
          <a:blip r:embed="rId3"/>
          <a:stretch>
            <a:fillRect/>
          </a:stretch>
        </p:blipFill>
        <p:spPr>
          <a:xfrm>
            <a:off x="8728261" y="190699"/>
            <a:ext cx="3244104" cy="1499990"/>
          </a:xfrm>
          <a:prstGeom prst="rect">
            <a:avLst/>
          </a:prstGeom>
        </p:spPr>
      </p:pic>
      <p:pic>
        <p:nvPicPr>
          <p:cNvPr id="5" name="Picture 4">
            <a:extLst>
              <a:ext uri="{FF2B5EF4-FFF2-40B4-BE49-F238E27FC236}">
                <a16:creationId xmlns:a16="http://schemas.microsoft.com/office/drawing/2014/main" id="{8ABC2F16-5C79-4287-9C77-67337D34CB58}"/>
              </a:ext>
            </a:extLst>
          </p:cNvPr>
          <p:cNvPicPr>
            <a:picLocks noChangeAspect="1"/>
          </p:cNvPicPr>
          <p:nvPr/>
        </p:nvPicPr>
        <p:blipFill>
          <a:blip r:embed="rId4"/>
          <a:stretch>
            <a:fillRect/>
          </a:stretch>
        </p:blipFill>
        <p:spPr>
          <a:xfrm>
            <a:off x="8728261" y="2571750"/>
            <a:ext cx="3244104" cy="3921125"/>
          </a:xfrm>
          <a:prstGeom prst="rect">
            <a:avLst/>
          </a:prstGeom>
        </p:spPr>
      </p:pic>
    </p:spTree>
    <p:extLst>
      <p:ext uri="{BB962C8B-B14F-4D97-AF65-F5344CB8AC3E}">
        <p14:creationId xmlns:p14="http://schemas.microsoft.com/office/powerpoint/2010/main" val="2378615236"/>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9A61CFE-D7E4-4FA5-8E99-D05B0D4A48B0}"/>
              </a:ext>
            </a:extLst>
          </p:cNvPr>
          <p:cNvSpPr>
            <a:spLocks noGrp="1"/>
          </p:cNvSpPr>
          <p:nvPr>
            <p:ph type="title"/>
          </p:nvPr>
        </p:nvSpPr>
        <p:spPr/>
        <p:txBody>
          <a:bodyPr/>
          <a:lstStyle/>
          <a:p>
            <a:r>
              <a:rPr lang="en-GB" dirty="0"/>
              <a:t>Haredi views on Zionism</a:t>
            </a:r>
          </a:p>
        </p:txBody>
      </p:sp>
      <p:sp>
        <p:nvSpPr>
          <p:cNvPr id="3" name="Content Placeholder 2">
            <a:extLst>
              <a:ext uri="{FF2B5EF4-FFF2-40B4-BE49-F238E27FC236}">
                <a16:creationId xmlns:a16="http://schemas.microsoft.com/office/drawing/2014/main" id="{B1303036-90DF-4153-9506-46C264D70C42}"/>
              </a:ext>
            </a:extLst>
          </p:cNvPr>
          <p:cNvSpPr>
            <a:spLocks noGrp="1"/>
          </p:cNvSpPr>
          <p:nvPr>
            <p:ph idx="1"/>
          </p:nvPr>
        </p:nvSpPr>
        <p:spPr/>
        <p:txBody>
          <a:bodyPr>
            <a:normAutofit lnSpcReduction="10000"/>
          </a:bodyPr>
          <a:lstStyle/>
          <a:p>
            <a:r>
              <a:rPr lang="en-GB" dirty="0"/>
              <a:t>Pro Palestine</a:t>
            </a:r>
          </a:p>
          <a:p>
            <a:r>
              <a:rPr lang="en-GB" dirty="0"/>
              <a:t>God sent the Jews into exile, therefore that’s where they must stay until God allows them to return.</a:t>
            </a:r>
          </a:p>
          <a:p>
            <a:r>
              <a:rPr lang="en-GB" dirty="0"/>
              <a:t>Jews shouldn’t have their own state before the coming of the messiah.</a:t>
            </a:r>
          </a:p>
          <a:p>
            <a:r>
              <a:rPr lang="en-GB" dirty="0"/>
              <a:t>The state of Israel breaks some of the ten commandments such as; Do not kill and do not steal.</a:t>
            </a:r>
          </a:p>
          <a:p>
            <a:r>
              <a:rPr lang="en-GB" dirty="0"/>
              <a:t>Rise of secularism</a:t>
            </a:r>
          </a:p>
          <a:p>
            <a:r>
              <a:rPr lang="en-GB" dirty="0"/>
              <a:t>Holocaust- the main excuse used by the pro-Israelis, The Haredi’s view the holocaust as divine punishment for straying from God.</a:t>
            </a:r>
          </a:p>
        </p:txBody>
      </p:sp>
      <p:pic>
        <p:nvPicPr>
          <p:cNvPr id="4" name="Picture 3">
            <a:extLst>
              <a:ext uri="{FF2B5EF4-FFF2-40B4-BE49-F238E27FC236}">
                <a16:creationId xmlns:a16="http://schemas.microsoft.com/office/drawing/2014/main" id="{D4113D85-1656-4151-8201-3D947ADB5FDC}"/>
              </a:ext>
            </a:extLst>
          </p:cNvPr>
          <p:cNvPicPr>
            <a:picLocks noChangeAspect="1"/>
          </p:cNvPicPr>
          <p:nvPr/>
        </p:nvPicPr>
        <p:blipFill>
          <a:blip r:embed="rId3"/>
          <a:stretch>
            <a:fillRect/>
          </a:stretch>
        </p:blipFill>
        <p:spPr>
          <a:xfrm>
            <a:off x="9051471" y="284956"/>
            <a:ext cx="2971800" cy="1485900"/>
          </a:xfrm>
          <a:prstGeom prst="rect">
            <a:avLst/>
          </a:prstGeom>
        </p:spPr>
      </p:pic>
    </p:spTree>
    <p:extLst>
      <p:ext uri="{BB962C8B-B14F-4D97-AF65-F5344CB8AC3E}">
        <p14:creationId xmlns:p14="http://schemas.microsoft.com/office/powerpoint/2010/main" val="1945779060"/>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5496913-95A8-4465-9E4A-2E0D0E94F436}"/>
              </a:ext>
            </a:extLst>
          </p:cNvPr>
          <p:cNvSpPr>
            <a:spLocks noGrp="1"/>
          </p:cNvSpPr>
          <p:nvPr>
            <p:ph type="title"/>
          </p:nvPr>
        </p:nvSpPr>
        <p:spPr/>
        <p:txBody>
          <a:bodyPr/>
          <a:lstStyle/>
          <a:p>
            <a:r>
              <a:rPr lang="en-GB" dirty="0"/>
              <a:t>A stand against Zionism</a:t>
            </a:r>
          </a:p>
        </p:txBody>
      </p:sp>
      <p:sp>
        <p:nvSpPr>
          <p:cNvPr id="3" name="Content Placeholder 2">
            <a:extLst>
              <a:ext uri="{FF2B5EF4-FFF2-40B4-BE49-F238E27FC236}">
                <a16:creationId xmlns:a16="http://schemas.microsoft.com/office/drawing/2014/main" id="{463AAF62-3263-4B88-9D0D-14EED0D50DA4}"/>
              </a:ext>
            </a:extLst>
          </p:cNvPr>
          <p:cNvSpPr>
            <a:spLocks noGrp="1"/>
          </p:cNvSpPr>
          <p:nvPr>
            <p:ph idx="1"/>
          </p:nvPr>
        </p:nvSpPr>
        <p:spPr/>
        <p:txBody>
          <a:bodyPr/>
          <a:lstStyle/>
          <a:p>
            <a:r>
              <a:rPr lang="en-GB" dirty="0"/>
              <a:t>Burning of the Israeli flag.</a:t>
            </a:r>
          </a:p>
          <a:p>
            <a:r>
              <a:rPr lang="en-GB" dirty="0"/>
              <a:t>Handing out </a:t>
            </a:r>
            <a:r>
              <a:rPr lang="en-GB" dirty="0" smtClean="0"/>
              <a:t>anti-Israel </a:t>
            </a:r>
            <a:r>
              <a:rPr lang="en-GB" dirty="0"/>
              <a:t>propaganda.</a:t>
            </a:r>
          </a:p>
          <a:p>
            <a:r>
              <a:rPr lang="en-GB" dirty="0"/>
              <a:t>Protests such as on the day known as the Nakba, the name stands for the displacement of the Palestinians, a disastrous day.</a:t>
            </a:r>
          </a:p>
          <a:p>
            <a:r>
              <a:rPr lang="en-GB" dirty="0"/>
              <a:t>T</a:t>
            </a:r>
            <a:r>
              <a:rPr lang="en-GB" dirty="0" smtClean="0"/>
              <a:t>he </a:t>
            </a:r>
            <a:r>
              <a:rPr lang="en-GB" dirty="0"/>
              <a:t>Day of Israeli independence</a:t>
            </a:r>
          </a:p>
          <a:p>
            <a:r>
              <a:rPr lang="en-GB" dirty="0"/>
              <a:t>They stand with the Palestinians when protesting. Facing abuse from pro-Israel supporters, who accuse them of being extremists along with comparisons to Isis.</a:t>
            </a:r>
          </a:p>
          <a:p>
            <a:r>
              <a:rPr lang="en-GB" dirty="0"/>
              <a:t>God is on their </a:t>
            </a:r>
            <a:r>
              <a:rPr lang="en-GB" dirty="0" smtClean="0"/>
              <a:t>side</a:t>
            </a:r>
            <a:r>
              <a:rPr lang="en-GB" dirty="0"/>
              <a:t>.</a:t>
            </a:r>
          </a:p>
          <a:p>
            <a:endParaRPr lang="en-GB" dirty="0"/>
          </a:p>
          <a:p>
            <a:endParaRPr lang="en-GB" dirty="0"/>
          </a:p>
          <a:p>
            <a:endParaRPr lang="en-GB" dirty="0"/>
          </a:p>
        </p:txBody>
      </p:sp>
      <p:pic>
        <p:nvPicPr>
          <p:cNvPr id="4" name="Picture 3">
            <a:extLst>
              <a:ext uri="{FF2B5EF4-FFF2-40B4-BE49-F238E27FC236}">
                <a16:creationId xmlns:a16="http://schemas.microsoft.com/office/drawing/2014/main" id="{2BE9E228-02A4-4C9E-B9EE-719ED78A4EF0}"/>
              </a:ext>
            </a:extLst>
          </p:cNvPr>
          <p:cNvPicPr>
            <a:picLocks noChangeAspect="1"/>
          </p:cNvPicPr>
          <p:nvPr/>
        </p:nvPicPr>
        <p:blipFill>
          <a:blip r:embed="rId2"/>
          <a:stretch>
            <a:fillRect/>
          </a:stretch>
        </p:blipFill>
        <p:spPr>
          <a:xfrm>
            <a:off x="6890657" y="365126"/>
            <a:ext cx="4952999" cy="1460500"/>
          </a:xfrm>
          <a:prstGeom prst="rect">
            <a:avLst/>
          </a:prstGeom>
        </p:spPr>
      </p:pic>
    </p:spTree>
    <p:extLst>
      <p:ext uri="{BB962C8B-B14F-4D97-AF65-F5344CB8AC3E}">
        <p14:creationId xmlns:p14="http://schemas.microsoft.com/office/powerpoint/2010/main" val="3593385224"/>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3DCB79F-BBAB-47B0-AFBA-469598D81D0F}"/>
              </a:ext>
            </a:extLst>
          </p:cNvPr>
          <p:cNvSpPr>
            <a:spLocks noGrp="1"/>
          </p:cNvSpPr>
          <p:nvPr>
            <p:ph type="title"/>
          </p:nvPr>
        </p:nvSpPr>
        <p:spPr>
          <a:xfrm>
            <a:off x="4136571" y="2766218"/>
            <a:ext cx="3815443" cy="1325563"/>
          </a:xfrm>
        </p:spPr>
        <p:txBody>
          <a:bodyPr/>
          <a:lstStyle/>
          <a:p>
            <a:r>
              <a:rPr lang="en-GB" dirty="0"/>
              <a:t>Any Questions?</a:t>
            </a:r>
          </a:p>
        </p:txBody>
      </p:sp>
    </p:spTree>
    <p:extLst>
      <p:ext uri="{BB962C8B-B14F-4D97-AF65-F5344CB8AC3E}">
        <p14:creationId xmlns:p14="http://schemas.microsoft.com/office/powerpoint/2010/main" val="4059623316"/>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60318F9-8632-4C4E-9737-9FB93100A006}"/>
              </a:ext>
            </a:extLst>
          </p:cNvPr>
          <p:cNvSpPr>
            <a:spLocks noGrp="1"/>
          </p:cNvSpPr>
          <p:nvPr>
            <p:ph type="title"/>
          </p:nvPr>
        </p:nvSpPr>
        <p:spPr/>
        <p:txBody>
          <a:bodyPr/>
          <a:lstStyle/>
          <a:p>
            <a:r>
              <a:rPr lang="en-GB" dirty="0"/>
              <a:t>Bibliography</a:t>
            </a:r>
          </a:p>
        </p:txBody>
      </p:sp>
      <p:sp>
        <p:nvSpPr>
          <p:cNvPr id="3" name="Content Placeholder 2">
            <a:extLst>
              <a:ext uri="{FF2B5EF4-FFF2-40B4-BE49-F238E27FC236}">
                <a16:creationId xmlns:a16="http://schemas.microsoft.com/office/drawing/2014/main" id="{956204A7-4848-4729-9A63-3C0DEC838497}"/>
              </a:ext>
            </a:extLst>
          </p:cNvPr>
          <p:cNvSpPr>
            <a:spLocks noGrp="1"/>
          </p:cNvSpPr>
          <p:nvPr>
            <p:ph idx="1"/>
          </p:nvPr>
        </p:nvSpPr>
        <p:spPr/>
        <p:txBody>
          <a:bodyPr>
            <a:normAutofit fontScale="77500" lnSpcReduction="20000"/>
          </a:bodyPr>
          <a:lstStyle/>
          <a:p>
            <a:r>
              <a:rPr lang="en-GB" dirty="0" err="1"/>
              <a:t>CrashCourse</a:t>
            </a:r>
            <a:r>
              <a:rPr lang="en-GB" dirty="0"/>
              <a:t>. (2015). </a:t>
            </a:r>
            <a:r>
              <a:rPr lang="en-GB" i="1" dirty="0"/>
              <a:t>Conflict in Israel and Palestine: Crash Course World History 223</a:t>
            </a:r>
            <a:r>
              <a:rPr lang="en-GB" dirty="0"/>
              <a:t>. [Online Video]. 28 January 2018. Available from: </a:t>
            </a:r>
            <a:r>
              <a:rPr lang="en-GB" dirty="0">
                <a:hlinkClick r:id="rId2"/>
              </a:rPr>
              <a:t>https://www.youtube.com/watch?v=1wo2TLlMhiw</a:t>
            </a:r>
            <a:r>
              <a:rPr lang="en-GB" dirty="0"/>
              <a:t>. [Accessed: 22 January 2018].</a:t>
            </a:r>
          </a:p>
          <a:p>
            <a:r>
              <a:rPr lang="en-GB" dirty="0"/>
              <a:t>ENCYCLOPÆDIA BRITANNICA. 2012. </a:t>
            </a:r>
            <a:r>
              <a:rPr lang="en-GB" i="1" dirty="0"/>
              <a:t>Theodor Herzl: AUSTRIAN ZIONIST LEADER</a:t>
            </a:r>
            <a:r>
              <a:rPr lang="en-GB" dirty="0"/>
              <a:t>. [ONLINE] Available at: </a:t>
            </a:r>
            <a:r>
              <a:rPr lang="en-GB" dirty="0">
                <a:hlinkClick r:id="rId3"/>
              </a:rPr>
              <a:t>https://www.britannica.com/biography/Theodor-Herzl</a:t>
            </a:r>
            <a:r>
              <a:rPr lang="en-GB" dirty="0"/>
              <a:t>. </a:t>
            </a:r>
            <a:r>
              <a:rPr lang="en-GB"/>
              <a:t>[Accessed 22 January 2018].</a:t>
            </a:r>
            <a:endParaRPr lang="en-GB" dirty="0"/>
          </a:p>
          <a:p>
            <a:r>
              <a:rPr lang="en-GB" dirty="0"/>
              <a:t>Landau, D., </a:t>
            </a:r>
            <a:r>
              <a:rPr lang="en-GB" i="1" dirty="0"/>
              <a:t>Piety and Power: The World of Jewish Fundamentalism </a:t>
            </a:r>
            <a:r>
              <a:rPr lang="en-GB" dirty="0"/>
              <a:t>(New York: Hill and Wang, 1993).</a:t>
            </a:r>
          </a:p>
          <a:p>
            <a:r>
              <a:rPr lang="en-GB" dirty="0" err="1"/>
              <a:t>Shahak</a:t>
            </a:r>
            <a:r>
              <a:rPr lang="en-GB" dirty="0"/>
              <a:t>, I., and Norton, M.,</a:t>
            </a:r>
            <a:r>
              <a:rPr lang="en-GB" i="1" dirty="0"/>
              <a:t> Jewish Fundamentalism in Israel </a:t>
            </a:r>
            <a:r>
              <a:rPr lang="en-GB" dirty="0"/>
              <a:t>(London, Pluto Press, 2004).</a:t>
            </a:r>
          </a:p>
          <a:p>
            <a:r>
              <a:rPr lang="en-GB" dirty="0"/>
              <a:t>Vice. (2016). </a:t>
            </a:r>
            <a:r>
              <a:rPr lang="en-GB" i="1" dirty="0"/>
              <a:t>Rebel Rabbis: Anti-Zionist Jews Against Israel</a:t>
            </a:r>
            <a:r>
              <a:rPr lang="en-GB" dirty="0"/>
              <a:t>. [Online Video]. 7 September 2018. Available from: </a:t>
            </a:r>
            <a:r>
              <a:rPr lang="en-GB" dirty="0">
                <a:hlinkClick r:id="rId4"/>
              </a:rPr>
              <a:t>https://www.youtube.com/watch?v=FKplabTRuak</a:t>
            </a:r>
            <a:r>
              <a:rPr lang="en-GB" dirty="0"/>
              <a:t>. [Accessed: 22 January 2018]</a:t>
            </a:r>
          </a:p>
          <a:p>
            <a:endParaRPr lang="en-GB" dirty="0"/>
          </a:p>
        </p:txBody>
      </p:sp>
    </p:spTree>
    <p:extLst>
      <p:ext uri="{BB962C8B-B14F-4D97-AF65-F5344CB8AC3E}">
        <p14:creationId xmlns:p14="http://schemas.microsoft.com/office/powerpoint/2010/main" val="301373469"/>
      </p:ext>
    </p:extLst>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560</TotalTime>
  <Words>749</Words>
  <Application>Microsoft Office PowerPoint</Application>
  <PresentationFormat>Widescreen</PresentationFormat>
  <Paragraphs>60</Paragraphs>
  <Slides>10</Slides>
  <Notes>5</Notes>
  <HiddenSlides>0</HiddenSlides>
  <MMClips>0</MMClips>
  <ScaleCrop>false</ScaleCrop>
  <HeadingPairs>
    <vt:vector size="6" baseType="variant">
      <vt:variant>
        <vt:lpstr>Fonts Used</vt:lpstr>
      </vt:variant>
      <vt:variant>
        <vt:i4>4</vt:i4>
      </vt:variant>
      <vt:variant>
        <vt:lpstr>Theme</vt:lpstr>
      </vt:variant>
      <vt:variant>
        <vt:i4>1</vt:i4>
      </vt:variant>
      <vt:variant>
        <vt:lpstr>Slide Titles</vt:lpstr>
      </vt:variant>
      <vt:variant>
        <vt:i4>10</vt:i4>
      </vt:variant>
    </vt:vector>
  </HeadingPairs>
  <TitlesOfParts>
    <vt:vector size="15" baseType="lpstr">
      <vt:lpstr>Arial</vt:lpstr>
      <vt:lpstr>Arial Narrow</vt:lpstr>
      <vt:lpstr>Calibri</vt:lpstr>
      <vt:lpstr>Calibri Light</vt:lpstr>
      <vt:lpstr>Office Theme</vt:lpstr>
      <vt:lpstr>Evaluate the importance and influence of ONE branch of contemporary Judaism, paying particular attention to its attitudes towards political Zionism.</vt:lpstr>
      <vt:lpstr>Zionism</vt:lpstr>
      <vt:lpstr>The Promised Land</vt:lpstr>
      <vt:lpstr>Zionism- Theodor Hertzl</vt:lpstr>
      <vt:lpstr>A history of Palestine</vt:lpstr>
      <vt:lpstr>Haredi Jews (Ultra Orthodox Jews)</vt:lpstr>
      <vt:lpstr>Haredi views on Zionism</vt:lpstr>
      <vt:lpstr>A stand against Zionism</vt:lpstr>
      <vt:lpstr>Any Questions?</vt:lpstr>
      <vt:lpstr>Bibliography</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Evaluate the importance and influence of ONE branch of contemporary Judaism, paying particular attention to its attitudes towards political Zionism.</dc:title>
  <dc:creator>Luke Judd</dc:creator>
  <cp:lastModifiedBy>Robert Spereall (1400388)</cp:lastModifiedBy>
  <cp:revision>30</cp:revision>
  <dcterms:created xsi:type="dcterms:W3CDTF">2018-01-22T14:54:21Z</dcterms:created>
  <dcterms:modified xsi:type="dcterms:W3CDTF">2018-01-23T10:20:34Z</dcterms:modified>
</cp:coreProperties>
</file>