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547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41EBD-28BA-4B60-A33B-08A79E7B6162}" v="141" dt="2022-11-17T22:37:18.3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Zubair Khan (2112114)" userId="fe7ef9ef-6e71-4406-a223-b092db6f7fdf" providerId="ADAL" clId="{4B47DF5C-CA08-AD47-B31F-B3CE7546512B}"/>
    <pc:docChg chg="modSld">
      <pc:chgData name="Mohammed Zubair Khan (2112114)" userId="fe7ef9ef-6e71-4406-a223-b092db6f7fdf" providerId="ADAL" clId="{4B47DF5C-CA08-AD47-B31F-B3CE7546512B}" dt="2022-11-17T20:37:31.706" v="44" actId="1076"/>
      <pc:docMkLst>
        <pc:docMk/>
      </pc:docMkLst>
      <pc:sldChg chg="modSp">
        <pc:chgData name="Mohammed Zubair Khan (2112114)" userId="fe7ef9ef-6e71-4406-a223-b092db6f7fdf" providerId="ADAL" clId="{4B47DF5C-CA08-AD47-B31F-B3CE7546512B}" dt="2022-11-17T20:37:31.706" v="44" actId="1076"/>
        <pc:sldMkLst>
          <pc:docMk/>
          <pc:sldMk cId="1441575800" sldId="257"/>
        </pc:sldMkLst>
        <pc:spChg chg="mod">
          <ac:chgData name="Mohammed Zubair Khan (2112114)" userId="fe7ef9ef-6e71-4406-a223-b092db6f7fdf" providerId="ADAL" clId="{4B47DF5C-CA08-AD47-B31F-B3CE7546512B}" dt="2022-11-17T20:37:31.706" v="44" actId="1076"/>
          <ac:spMkLst>
            <pc:docMk/>
            <pc:sldMk cId="1441575800" sldId="257"/>
            <ac:spMk id="5" creationId="{1F0FA7FB-8C30-BB80-8DAF-9E662F3FFB05}"/>
          </ac:spMkLst>
        </pc:spChg>
        <pc:graphicFrameChg chg="mod">
          <ac:chgData name="Mohammed Zubair Khan (2112114)" userId="fe7ef9ef-6e71-4406-a223-b092db6f7fdf" providerId="ADAL" clId="{4B47DF5C-CA08-AD47-B31F-B3CE7546512B}" dt="2022-11-17T20:35:59.785" v="9" actId="1076"/>
          <ac:graphicFrameMkLst>
            <pc:docMk/>
            <pc:sldMk cId="1441575800" sldId="257"/>
            <ac:graphicFrameMk id="4" creationId="{97E32BD8-1F9C-78D4-48BE-4FDF9E330A1E}"/>
          </ac:graphicFrameMkLst>
        </pc:graphicFrameChg>
      </pc:sldChg>
    </pc:docChg>
  </pc:docChgLst>
  <pc:docChgLst>
    <pc:chgData name="Mohammed Zubair Khan" userId="fe7ef9ef-6e71-4406-a223-b092db6f7fdf" providerId="ADAL" clId="{19541EBD-28BA-4B60-A33B-08A79E7B6162}"/>
    <pc:docChg chg="custSel addSld delSld modSld sldOrd">
      <pc:chgData name="Mohammed Zubair Khan" userId="fe7ef9ef-6e71-4406-a223-b092db6f7fdf" providerId="ADAL" clId="{19541EBD-28BA-4B60-A33B-08A79E7B6162}" dt="2022-11-17T22:55:08.138" v="431" actId="14100"/>
      <pc:docMkLst>
        <pc:docMk/>
      </pc:docMkLst>
      <pc:sldChg chg="addSp modSp mod">
        <pc:chgData name="Mohammed Zubair Khan" userId="fe7ef9ef-6e71-4406-a223-b092db6f7fdf" providerId="ADAL" clId="{19541EBD-28BA-4B60-A33B-08A79E7B6162}" dt="2022-11-17T22:55:08.138" v="431" actId="14100"/>
        <pc:sldMkLst>
          <pc:docMk/>
          <pc:sldMk cId="1441575800" sldId="257"/>
        </pc:sldMkLst>
        <pc:spChg chg="mod">
          <ac:chgData name="Mohammed Zubair Khan" userId="fe7ef9ef-6e71-4406-a223-b092db6f7fdf" providerId="ADAL" clId="{19541EBD-28BA-4B60-A33B-08A79E7B6162}" dt="2022-11-17T22:54:44.951" v="428" actId="1076"/>
          <ac:spMkLst>
            <pc:docMk/>
            <pc:sldMk cId="1441575800" sldId="257"/>
            <ac:spMk id="2" creationId="{E8E068E4-A61A-A38F-872B-DE1B2C0F7685}"/>
          </ac:spMkLst>
        </pc:spChg>
        <pc:spChg chg="mod">
          <ac:chgData name="Mohammed Zubair Khan" userId="fe7ef9ef-6e71-4406-a223-b092db6f7fdf" providerId="ADAL" clId="{19541EBD-28BA-4B60-A33B-08A79E7B6162}" dt="2022-11-17T22:54:36.753" v="427" actId="1076"/>
          <ac:spMkLst>
            <pc:docMk/>
            <pc:sldMk cId="1441575800" sldId="257"/>
            <ac:spMk id="5" creationId="{1F0FA7FB-8C30-BB80-8DAF-9E662F3FFB05}"/>
          </ac:spMkLst>
        </pc:spChg>
        <pc:graphicFrameChg chg="mod modGraphic">
          <ac:chgData name="Mohammed Zubair Khan" userId="fe7ef9ef-6e71-4406-a223-b092db6f7fdf" providerId="ADAL" clId="{19541EBD-28BA-4B60-A33B-08A79E7B6162}" dt="2022-11-17T22:53:12.826" v="420" actId="1076"/>
          <ac:graphicFrameMkLst>
            <pc:docMk/>
            <pc:sldMk cId="1441575800" sldId="257"/>
            <ac:graphicFrameMk id="4" creationId="{97E32BD8-1F9C-78D4-48BE-4FDF9E330A1E}"/>
          </ac:graphicFrameMkLst>
        </pc:graphicFrameChg>
        <pc:picChg chg="add mod">
          <ac:chgData name="Mohammed Zubair Khan" userId="fe7ef9ef-6e71-4406-a223-b092db6f7fdf" providerId="ADAL" clId="{19541EBD-28BA-4B60-A33B-08A79E7B6162}" dt="2022-11-17T22:55:08.138" v="431" actId="14100"/>
          <ac:picMkLst>
            <pc:docMk/>
            <pc:sldMk cId="1441575800" sldId="257"/>
            <ac:picMk id="3" creationId="{3A9146E0-1752-4FB6-AA8E-3C22A965859B}"/>
          </ac:picMkLst>
        </pc:picChg>
      </pc:sldChg>
      <pc:sldChg chg="new del ord">
        <pc:chgData name="Mohammed Zubair Khan" userId="fe7ef9ef-6e71-4406-a223-b092db6f7fdf" providerId="ADAL" clId="{19541EBD-28BA-4B60-A33B-08A79E7B6162}" dt="2022-11-17T22:28:20.785" v="236" actId="2696"/>
        <pc:sldMkLst>
          <pc:docMk/>
          <pc:sldMk cId="2448806609" sldId="258"/>
        </pc:sldMkLst>
      </pc:sldChg>
      <pc:sldChg chg="modSp add mod">
        <pc:chgData name="Mohammed Zubair Khan" userId="fe7ef9ef-6e71-4406-a223-b092db6f7fdf" providerId="ADAL" clId="{19541EBD-28BA-4B60-A33B-08A79E7B6162}" dt="2022-11-17T22:30:00.181" v="268" actId="20577"/>
        <pc:sldMkLst>
          <pc:docMk/>
          <pc:sldMk cId="594375914" sldId="547"/>
        </pc:sldMkLst>
        <pc:spChg chg="mod">
          <ac:chgData name="Mohammed Zubair Khan" userId="fe7ef9ef-6e71-4406-a223-b092db6f7fdf" providerId="ADAL" clId="{19541EBD-28BA-4B60-A33B-08A79E7B6162}" dt="2022-11-17T22:30:00.181" v="268" actId="20577"/>
          <ac:spMkLst>
            <pc:docMk/>
            <pc:sldMk cId="594375914" sldId="547"/>
            <ac:spMk id="2" creationId="{23794983-5934-4E42-A4F5-361DFC2ADD7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764DF-F933-0486-3DFC-E2D7C27410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8137A5-B326-DA28-8721-4B56C2E5A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75F33-2FAD-066A-028E-6AC55DF74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8B91F-E423-C28C-07C5-D775AA409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C387A-9B38-0249-DECD-7A501BCBB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2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CF4F4-AA04-02AD-8012-063CC94B3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86FF9-3A7C-AD69-DCE8-B83FDE8D1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1FE63-99B7-BA9B-1362-F088116D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B5A2B-D126-0A21-1175-E34C4FB6D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44A05-DECC-6B3E-0FAD-ABB17C38C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063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1F648-54C8-782A-DF5F-80C78B73D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88BF74-CF31-946A-3A38-DF02534831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49115-1D66-95D0-83E4-5ED64CC6E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DDEF2-8F0C-CEF0-1A18-222577534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E6EC35-423A-A172-5DE1-C3BEA352E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087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0B7AA-8BBA-512C-8A64-CEADC2E22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35A24-CBB2-C732-CDFE-D11BF12607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3DA17-BD6A-57E1-3294-E7D3D96AEA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6AF61-10D7-FE6A-D24B-57FAF7AA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9C4B14-2DED-7CDC-E84D-46A30BBF6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5BE27F-BC8D-440B-C7C8-F40358C95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662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4379D-9742-813C-2C77-7903BA274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F88CD-1297-8EF5-D514-A709CAF1BB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7FFDA-2D6A-D782-1DE7-1534D7DBBF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AD3987-D6D2-5A49-0174-014B209995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7FA89C-D133-1901-B6B5-CB4C7AE41F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9B0656-8AFF-4EA0-BCC3-9B14BC1CB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88C403-100C-2A70-19BD-6C553C075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369C93-E571-86CF-5D64-2DC985442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484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82485-19F6-FE04-64C9-FB288C78C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4383AB-84D6-3198-67F6-63FB19A94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A32082-3358-086A-E56F-56336E631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7DDBE5-F8F7-32D7-682B-55393918F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64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FD1789-D738-B930-DDED-D7CD00254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5DB913-7471-2BC8-B804-3409CC17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126945-3CCA-BD17-674E-39640BCB6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819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E2FC4-25D4-B756-35CD-F65B34C31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A8162-1E88-CF5A-7B8A-506A14C4C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428906-E39C-B3E2-CBDE-7A3D171020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AA12AB-6BCB-8C82-4C8D-2D5981743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A35FE2-40D1-3390-2B4B-EAC453F73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BFEBB9-BFAD-11AA-CF8C-55935BD0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23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990B0-9ECB-8527-53C8-F903FB99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07C318-395F-C47C-3DDD-0D92C8EEE1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A9A648-BD9F-7F41-5420-3B64DC1B2E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342520-D363-293D-B50F-44E83417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92D52D-27DE-7F81-1370-0D7A3F2D4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7BF1D-95F8-4C1F-5C5B-C97E629B4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27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0D1F5-B460-D679-AC30-9B7D74E40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C58F49-72C7-5C1D-9550-99763B0307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23909-ABED-8CAF-D5A2-80C5D822F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D007C-3EC1-354C-839F-5C8E0C2BF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4FBB5-65A8-DF46-1DAF-50A7DD09A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934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54181E-6A51-6F7B-91CE-5E613AAA8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4364F3-FF0C-2795-27AD-55F8AB0A89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7008F-8FA1-4D74-60CA-BD6D91C11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92D7F-647A-3406-099D-805A08714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2AE30-1018-4BC5-C7FC-81CC9299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766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74D67A-8E55-8DF5-1605-6BB1F3D66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308965-09E2-024C-D4CF-C04C50E19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3DD99-2EF0-B97A-0941-EBA0D9189E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C207B5-D9AE-4B38-914A-27F071A27995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60B0D9-EFA3-55F9-F466-4414880D8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F121-19FE-3949-3B1A-831B37CA23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EB573-E506-4E17-AC8E-A015A29F78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641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94983-5934-4E42-A4F5-361DFC2AD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9704"/>
            <a:ext cx="10498494" cy="60070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Foreign Language &amp; Cultural Awareness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Spanish – </a:t>
            </a:r>
            <a:r>
              <a:rPr lang="en-GB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Español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BMIH5003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Module Lead: Rodrigo Aguilera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International hotel Management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Spanish Assessment: Hotel Display Board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Student Name : Mohammed Zubair Khan 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Student Number : 2112114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Email: 2112114@student.uwtsd.ac.uk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375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068E4-A61A-A38F-872B-DE1B2C0F7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743" y="928438"/>
            <a:ext cx="7931020" cy="841602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800" i="1" u="sng" dirty="0" err="1"/>
              <a:t>Categoría</a:t>
            </a:r>
            <a:r>
              <a:rPr lang="en-GB" sz="2800" i="1" u="sng" dirty="0"/>
              <a:t> de </a:t>
            </a:r>
            <a:r>
              <a:rPr lang="en-GB" sz="2800" i="1" u="sng" dirty="0" err="1"/>
              <a:t>habitaciónes</a:t>
            </a:r>
            <a:r>
              <a:rPr lang="en-GB" sz="2800" i="1" u="sng" dirty="0"/>
              <a:t> y </a:t>
            </a:r>
            <a:r>
              <a:rPr lang="en-GB" sz="2800" i="1" u="sng" dirty="0" err="1"/>
              <a:t>precios</a:t>
            </a:r>
            <a:r>
              <a:rPr lang="en-GB" sz="2800" i="1" u="sng" dirty="0"/>
              <a:t> – Room Category and Prices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7E32BD8-1F9C-78D4-48BE-4FDF9E330A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116736"/>
              </p:ext>
            </p:extLst>
          </p:nvPr>
        </p:nvGraphicFramePr>
        <p:xfrm>
          <a:off x="766572" y="1770040"/>
          <a:ext cx="10658856" cy="4986579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3418052">
                  <a:extLst>
                    <a:ext uri="{9D8B030D-6E8A-4147-A177-3AD203B41FA5}">
                      <a16:colId xmlns:a16="http://schemas.microsoft.com/office/drawing/2014/main" val="815963882"/>
                    </a:ext>
                  </a:extLst>
                </a:gridCol>
                <a:gridCol w="3620402">
                  <a:extLst>
                    <a:ext uri="{9D8B030D-6E8A-4147-A177-3AD203B41FA5}">
                      <a16:colId xmlns:a16="http://schemas.microsoft.com/office/drawing/2014/main" val="1267675452"/>
                    </a:ext>
                  </a:extLst>
                </a:gridCol>
                <a:gridCol w="3620402">
                  <a:extLst>
                    <a:ext uri="{9D8B030D-6E8A-4147-A177-3AD203B41FA5}">
                      <a16:colId xmlns:a16="http://schemas.microsoft.com/office/drawing/2014/main" val="2034436251"/>
                    </a:ext>
                  </a:extLst>
                </a:gridCol>
              </a:tblGrid>
              <a:tr h="379036">
                <a:tc>
                  <a:txBody>
                    <a:bodyPr/>
                    <a:lstStyle/>
                    <a:p>
                      <a:r>
                        <a:rPr lang="en-GB" sz="2000" b="1" u="sng" dirty="0" err="1"/>
                        <a:t>Habitacíon</a:t>
                      </a:r>
                      <a:endParaRPr lang="en-GB" sz="20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Precio</a:t>
                      </a:r>
                      <a:r>
                        <a:rPr lang="en-GB" sz="2000" dirty="0"/>
                        <a:t> (no </a:t>
                      </a:r>
                      <a:r>
                        <a:rPr lang="en-GB" sz="2000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Precio</a:t>
                      </a:r>
                      <a:r>
                        <a:rPr lang="en-GB" sz="2000" dirty="0"/>
                        <a:t> (</a:t>
                      </a:r>
                      <a:r>
                        <a:rPr lang="en-GB" sz="2000" dirty="0" err="1"/>
                        <a:t>miembros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3467717"/>
                  </a:ext>
                </a:extLst>
              </a:tr>
              <a:tr h="391693">
                <a:tc>
                  <a:txBody>
                    <a:bodyPr/>
                    <a:lstStyle/>
                    <a:p>
                      <a:r>
                        <a:rPr lang="en-GB" b="1" dirty="0" err="1"/>
                        <a:t>Estándar</a:t>
                      </a:r>
                      <a:r>
                        <a:rPr lang="en-GB" b="1" dirty="0"/>
                        <a:t> individual (1 </a:t>
                      </a:r>
                      <a:r>
                        <a:rPr lang="en-GB" b="1" dirty="0" err="1"/>
                        <a:t>cama</a:t>
                      </a:r>
                      <a:r>
                        <a:rPr lang="en-GB" b="1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£45.00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5670703"/>
                  </a:ext>
                </a:extLst>
              </a:tr>
              <a:tr h="408286">
                <a:tc>
                  <a:txBody>
                    <a:bodyPr/>
                    <a:lstStyle/>
                    <a:p>
                      <a:r>
                        <a:rPr lang="en-GB" b="1" dirty="0" err="1"/>
                        <a:t>Estándar</a:t>
                      </a:r>
                      <a:r>
                        <a:rPr lang="en-GB" b="1" dirty="0"/>
                        <a:t> double (2 camas)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£60.00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£55.00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782414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 err="1"/>
                        <a:t>Estándar</a:t>
                      </a:r>
                      <a:r>
                        <a:rPr lang="en-GB" b="1" dirty="0"/>
                        <a:t> triple (3 camas)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£70.00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£60.00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27690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/>
                        <a:t>Doble simple (</a:t>
                      </a:r>
                      <a:r>
                        <a:rPr lang="en-GB" b="1" dirty="0" err="1"/>
                        <a:t>Cama</a:t>
                      </a:r>
                      <a:r>
                        <a:rPr lang="en-GB" b="1" dirty="0"/>
                        <a:t> doble)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£55.00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67995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/>
                        <a:t>Doble </a:t>
                      </a:r>
                      <a:r>
                        <a:rPr lang="en-GB" b="1" dirty="0" err="1"/>
                        <a:t>delux</a:t>
                      </a:r>
                      <a:r>
                        <a:rPr lang="en-GB" b="1" dirty="0"/>
                        <a:t> (2 Camas doble)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£75.00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£65.00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7529375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/>
                        <a:t>Doble suite junior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£90.00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2386880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/>
                        <a:t>Suites </a:t>
                      </a:r>
                      <a:r>
                        <a:rPr lang="en-GB" b="1" dirty="0" err="1"/>
                        <a:t>Familiares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£125.00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£110.00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8009720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u="sng" dirty="0"/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709972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/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479327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 err="1"/>
                        <a:t>Gimnasio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£7.50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929976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/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£7.50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060111"/>
                  </a:ext>
                </a:extLst>
              </a:tr>
              <a:tr h="379036">
                <a:tc>
                  <a:txBody>
                    <a:bodyPr/>
                    <a:lstStyle/>
                    <a:p>
                      <a:r>
                        <a:rPr lang="en-GB" b="1" dirty="0" err="1"/>
                        <a:t>Desayuno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£12.00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355591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F0FA7FB-8C30-BB80-8DAF-9E662F3FFB05}"/>
              </a:ext>
            </a:extLst>
          </p:cNvPr>
          <p:cNvSpPr txBox="1"/>
          <p:nvPr/>
        </p:nvSpPr>
        <p:spPr>
          <a:xfrm>
            <a:off x="3238550" y="292428"/>
            <a:ext cx="5253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El Hotel Plaza Madrid****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9146E0-1752-4FB6-AA8E-3C22A9658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560" y="-1"/>
            <a:ext cx="1614196" cy="1576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575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4" ma:contentTypeDescription="Create a new document." ma:contentTypeScope="" ma:versionID="b390dd041eec8ad440ffe617d55afc58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30af1e1fd1339b4470339e601cf051e1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EFFA562-E262-48F3-B272-2675BC32215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FDAD29-7C34-4CC7-B5B7-3D6A45A42A9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8123A18-F01A-4959-9251-76DDC7F1BD33}">
  <ds:schemaRefs>
    <ds:schemaRef ds:uri="http://schemas.openxmlformats.org/package/2006/metadata/core-properties"/>
    <ds:schemaRef ds:uri="http://schemas.microsoft.com/office/2006/documentManagement/types"/>
    <ds:schemaRef ds:uri="be49ff73-cec0-4379-9da8-63ff3cc411bb"/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purl.org/dc/terms/"/>
    <ds:schemaRef ds:uri="http://schemas.microsoft.com/office/infopath/2007/PartnerControls"/>
    <ds:schemaRef ds:uri="90b58af8-24e5-4252-ab67-b2f2985aee8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164</Words>
  <Application>Microsoft Office PowerPoint</Application>
  <PresentationFormat>Widescreen</PresentationFormat>
  <Paragraphs>40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Foreign Language &amp; Cultural Awareness Spanish – Español  BMIH5003 Module Lead: Rodrigo Aguilera International hotel Management Spanish Assessment: Hotel Display Board  Student Name : Mohammed Zubair Khan  Student Number : 2112114 Email: 2112114@student.uwtsd.ac.uk</vt:lpstr>
      <vt:lpstr>Categoría de habitaciónes y precios – Room Category and Prices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 – Price board</dc:title>
  <dc:creator>Mohammed Khan</dc:creator>
  <cp:lastModifiedBy>Mohammed Khan</cp:lastModifiedBy>
  <cp:revision>1</cp:revision>
  <dcterms:created xsi:type="dcterms:W3CDTF">2022-11-16T22:20:13Z</dcterms:created>
  <dcterms:modified xsi:type="dcterms:W3CDTF">2022-11-17T22:55:13Z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