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65" r:id="rId3"/>
    <p:sldId id="260" r:id="rId4"/>
    <p:sldId id="261" r:id="rId5"/>
    <p:sldId id="266" r:id="rId6"/>
    <p:sldId id="262" r:id="rId7"/>
    <p:sldId id="267" r:id="rId8"/>
    <p:sldId id="263" r:id="rId9"/>
    <p:sldId id="268" r:id="rId10"/>
    <p:sldId id="264" r:id="rId11"/>
    <p:sldId id="269" r:id="rId12"/>
    <p:sldId id="270" r:id="rId13"/>
    <p:sldId id="25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7" d="100"/>
          <a:sy n="77" d="100"/>
        </p:scale>
        <p:origin x="90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870284-C29A-9940-C5C6-A86EEECFCA2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891D9B2C-61F1-7FD1-EF08-8D9D6AEEACBE}"/>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C44A8C2F-3379-4E43-BBE6-69BB2284C9C4}" type="datetime1">
              <a:rPr lang="en-GB"/>
              <a:pPr lvl="0"/>
              <a:t>08/11/2025</a:t>
            </a:fld>
            <a:endParaRPr lang="en-GB"/>
          </a:p>
        </p:txBody>
      </p:sp>
      <p:sp>
        <p:nvSpPr>
          <p:cNvPr id="4" name="Slide Image Placeholder 3">
            <a:extLst>
              <a:ext uri="{FF2B5EF4-FFF2-40B4-BE49-F238E27FC236}">
                <a16:creationId xmlns:a16="http://schemas.microsoft.com/office/drawing/2014/main" id="{02454C32-A402-2CFD-8A8A-7005A2FBF76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A3272762-B099-A054-8F16-CB162B9CF6E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2D727CE6-6B60-0B46-4225-AAC7BA31A46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9E86D20A-8845-BE15-EE23-65F53D5C55CE}"/>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62FDBEAB-6FC8-4D83-B9F1-601300FBE6B9}" type="slidenum">
              <a:t>‹#›</a:t>
            </a:fld>
            <a:endParaRPr lang="en-GB"/>
          </a:p>
        </p:txBody>
      </p:sp>
    </p:spTree>
    <p:extLst>
      <p:ext uri="{BB962C8B-B14F-4D97-AF65-F5344CB8AC3E}">
        <p14:creationId xmlns:p14="http://schemas.microsoft.com/office/powerpoint/2010/main" val="367710041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C6EEA986-7655-33FC-A8EF-D66CA8B81C3C}"/>
              </a:ext>
            </a:extLst>
          </p:cNvPr>
          <p:cNvPicPr>
            <a:picLocks noChangeAspect="1"/>
          </p:cNvPicPr>
          <p:nvPr/>
        </p:nvPicPr>
        <p:blipFill>
          <a:blip r:embed="rId2">
            <a:alphaModFix amt="30000"/>
          </a:blip>
          <a:srcRect/>
          <a:stretch>
            <a:fillRect/>
          </a:stretch>
        </p:blipFill>
        <p:spPr>
          <a:xfrm>
            <a:off x="0" y="0"/>
            <a:ext cx="12192006" cy="6858000"/>
          </a:xfrm>
          <a:prstGeom prst="rect">
            <a:avLst/>
          </a:prstGeom>
          <a:noFill/>
          <a:ln cap="flat">
            <a:noFill/>
          </a:ln>
        </p:spPr>
      </p:pic>
      <p:grpSp>
        <p:nvGrpSpPr>
          <p:cNvPr id="3" name="Group 10">
            <a:extLst>
              <a:ext uri="{FF2B5EF4-FFF2-40B4-BE49-F238E27FC236}">
                <a16:creationId xmlns:a16="http://schemas.microsoft.com/office/drawing/2014/main" id="{59BE3337-8FC7-85D1-31FC-F5F964A37994}"/>
              </a:ext>
            </a:extLst>
          </p:cNvPr>
          <p:cNvGrpSpPr/>
          <p:nvPr/>
        </p:nvGrpSpPr>
        <p:grpSpPr>
          <a:xfrm>
            <a:off x="0" y="0"/>
            <a:ext cx="2305056" cy="6857999"/>
            <a:chOff x="0" y="0"/>
            <a:chExt cx="2305056" cy="6857999"/>
          </a:xfrm>
        </p:grpSpPr>
        <p:sp>
          <p:nvSpPr>
            <p:cNvPr id="4" name="Rectangle 5">
              <a:extLst>
                <a:ext uri="{FF2B5EF4-FFF2-40B4-BE49-F238E27FC236}">
                  <a16:creationId xmlns:a16="http://schemas.microsoft.com/office/drawing/2014/main" id="{E3F7B189-9423-5285-7465-B1D967C7B00F}"/>
                </a:ext>
              </a:extLst>
            </p:cNvPr>
            <p:cNvSpPr/>
            <p:nvPr/>
          </p:nvSpPr>
          <p:spPr>
            <a:xfrm>
              <a:off x="1209678" y="4764"/>
              <a:ext cx="23810" cy="2181228"/>
            </a:xfrm>
            <a:prstGeom prst="rect">
              <a:avLst/>
            </a:pr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 name="Freeform 6">
              <a:extLst>
                <a:ext uri="{FF2B5EF4-FFF2-40B4-BE49-F238E27FC236}">
                  <a16:creationId xmlns:a16="http://schemas.microsoft.com/office/drawing/2014/main" id="{14B29D61-C436-F0AE-38BE-53EF6B280727}"/>
                </a:ext>
              </a:extLst>
            </p:cNvPr>
            <p:cNvSpPr/>
            <p:nvPr/>
          </p:nvSpPr>
          <p:spPr>
            <a:xfrm>
              <a:off x="1128717" y="2176464"/>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6" name="Freeform 7">
              <a:extLst>
                <a:ext uri="{FF2B5EF4-FFF2-40B4-BE49-F238E27FC236}">
                  <a16:creationId xmlns:a16="http://schemas.microsoft.com/office/drawing/2014/main" id="{148ED5DC-B6BD-52BF-B9B3-AAFAC2F72872}"/>
                </a:ext>
              </a:extLst>
            </p:cNvPr>
            <p:cNvSpPr/>
            <p:nvPr/>
          </p:nvSpPr>
          <p:spPr>
            <a:xfrm>
              <a:off x="1123953" y="402113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7" name="Rectangle 8">
              <a:extLst>
                <a:ext uri="{FF2B5EF4-FFF2-40B4-BE49-F238E27FC236}">
                  <a16:creationId xmlns:a16="http://schemas.microsoft.com/office/drawing/2014/main" id="{9DFA07BD-D0F3-CC58-844B-D96A97C84B5B}"/>
                </a:ext>
              </a:extLst>
            </p:cNvPr>
            <p:cNvSpPr/>
            <p:nvPr/>
          </p:nvSpPr>
          <p:spPr>
            <a:xfrm>
              <a:off x="414342" y="9528"/>
              <a:ext cx="28575" cy="4481510"/>
            </a:xfrm>
            <a:prstGeom prst="rect">
              <a:avLst/>
            </a:pr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8" name="Freeform 9">
              <a:extLst>
                <a:ext uri="{FF2B5EF4-FFF2-40B4-BE49-F238E27FC236}">
                  <a16:creationId xmlns:a16="http://schemas.microsoft.com/office/drawing/2014/main" id="{ED3BD2F7-4BDC-DA89-76EE-3EFD62FB1194}"/>
                </a:ext>
              </a:extLst>
            </p:cNvPr>
            <p:cNvSpPr/>
            <p:nvPr/>
          </p:nvSpPr>
          <p:spPr>
            <a:xfrm>
              <a:off x="333371"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9" name="Freeform 10">
              <a:extLst>
                <a:ext uri="{FF2B5EF4-FFF2-40B4-BE49-F238E27FC236}">
                  <a16:creationId xmlns:a16="http://schemas.microsoft.com/office/drawing/2014/main" id="{C603BAA9-EA62-2EC5-5A63-9814237ADCE8}"/>
                </a:ext>
              </a:extLst>
            </p:cNvPr>
            <p:cNvSpPr/>
            <p:nvPr/>
          </p:nvSpPr>
          <p:spPr>
            <a:xfrm>
              <a:off x="190496" y="9528"/>
              <a:ext cx="152403" cy="908054"/>
            </a:xfrm>
            <a:custGeom>
              <a:avLst/>
              <a:gdLst>
                <a:gd name="f0" fmla="val w"/>
                <a:gd name="f1" fmla="val h"/>
                <a:gd name="f2" fmla="val 0"/>
                <a:gd name="f3" fmla="val 96"/>
                <a:gd name="f4" fmla="val 572"/>
                <a:gd name="f5" fmla="val 15"/>
                <a:gd name="f6" fmla="val 566"/>
                <a:gd name="f7" fmla="val 81"/>
                <a:gd name="f8" fmla="val 380"/>
                <a:gd name="f9" fmla="val 383"/>
                <a:gd name="f10" fmla="*/ f0 1 96"/>
                <a:gd name="f11" fmla="*/ f1 1 572"/>
                <a:gd name="f12" fmla="val f2"/>
                <a:gd name="f13" fmla="val f3"/>
                <a:gd name="f14" fmla="val f4"/>
                <a:gd name="f15" fmla="+- f14 0 f12"/>
                <a:gd name="f16" fmla="+- f13 0 f12"/>
                <a:gd name="f17" fmla="*/ f16 1 96"/>
                <a:gd name="f18" fmla="*/ f15 1 572"/>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6" h="572">
                  <a:moveTo>
                    <a:pt x="f5" y="f4"/>
                  </a:moveTo>
                  <a:lnTo>
                    <a:pt x="f2" y="f6"/>
                  </a:lnTo>
                  <a:lnTo>
                    <a:pt x="f7" y="f8"/>
                  </a:lnTo>
                  <a:lnTo>
                    <a:pt x="f7" y="f2"/>
                  </a:lnTo>
                  <a:lnTo>
                    <a:pt x="f3" y="f2"/>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0" name="Freeform 11">
              <a:extLst>
                <a:ext uri="{FF2B5EF4-FFF2-40B4-BE49-F238E27FC236}">
                  <a16:creationId xmlns:a16="http://schemas.microsoft.com/office/drawing/2014/main" id="{4929FF13-2BDB-10A1-AEF4-F1A0E53B98CA}"/>
                </a:ext>
              </a:extLst>
            </p:cNvPr>
            <p:cNvSpPr/>
            <p:nvPr/>
          </p:nvSpPr>
          <p:spPr>
            <a:xfrm>
              <a:off x="1290639" y="14292"/>
              <a:ext cx="376239" cy="1801816"/>
            </a:xfrm>
            <a:custGeom>
              <a:avLst/>
              <a:gdLst>
                <a:gd name="f0" fmla="val w"/>
                <a:gd name="f1" fmla="val h"/>
                <a:gd name="f2" fmla="val 0"/>
                <a:gd name="f3" fmla="val 237"/>
                <a:gd name="f4" fmla="val 1135"/>
                <a:gd name="f5" fmla="val 222"/>
                <a:gd name="f6" fmla="val 620"/>
                <a:gd name="f7" fmla="val 18"/>
                <a:gd name="f8" fmla="val 617"/>
                <a:gd name="f9" fmla="val 1129"/>
                <a:gd name="f10" fmla="*/ f0 1 237"/>
                <a:gd name="f11" fmla="*/ f1 1 1135"/>
                <a:gd name="f12" fmla="val f2"/>
                <a:gd name="f13" fmla="val f3"/>
                <a:gd name="f14" fmla="val f4"/>
                <a:gd name="f15" fmla="+- f14 0 f12"/>
                <a:gd name="f16" fmla="+- f13 0 f12"/>
                <a:gd name="f17" fmla="*/ f16 1 237"/>
                <a:gd name="f18" fmla="*/ f15 1 1135"/>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237" h="1135">
                  <a:moveTo>
                    <a:pt x="f5" y="f4"/>
                  </a:moveTo>
                  <a:lnTo>
                    <a:pt x="f2" y="f6"/>
                  </a:lnTo>
                  <a:lnTo>
                    <a:pt x="f2" y="f2"/>
                  </a:lnTo>
                  <a:lnTo>
                    <a:pt x="f7" y="f2"/>
                  </a:lnTo>
                  <a:lnTo>
                    <a:pt x="f7" y="f8"/>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1" name="Freeform 12">
              <a:extLst>
                <a:ext uri="{FF2B5EF4-FFF2-40B4-BE49-F238E27FC236}">
                  <a16:creationId xmlns:a16="http://schemas.microsoft.com/office/drawing/2014/main" id="{5EA32B36-F911-DF61-A291-C5AF13439767}"/>
                </a:ext>
              </a:extLst>
            </p:cNvPr>
            <p:cNvSpPr/>
            <p:nvPr/>
          </p:nvSpPr>
          <p:spPr>
            <a:xfrm>
              <a:off x="1600200" y="1801816"/>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2" name="Freeform 13">
              <a:extLst>
                <a:ext uri="{FF2B5EF4-FFF2-40B4-BE49-F238E27FC236}">
                  <a16:creationId xmlns:a16="http://schemas.microsoft.com/office/drawing/2014/main" id="{9D577CEF-979D-BABA-3CAE-A05E4D457801}"/>
                </a:ext>
              </a:extLst>
            </p:cNvPr>
            <p:cNvSpPr/>
            <p:nvPr/>
          </p:nvSpPr>
          <p:spPr>
            <a:xfrm>
              <a:off x="1381128" y="9528"/>
              <a:ext cx="371475" cy="1425577"/>
            </a:xfrm>
            <a:custGeom>
              <a:avLst/>
              <a:gdLst>
                <a:gd name="f0" fmla="val w"/>
                <a:gd name="f1" fmla="val h"/>
                <a:gd name="f2" fmla="val 0"/>
                <a:gd name="f3" fmla="val 234"/>
                <a:gd name="f4" fmla="val 898"/>
                <a:gd name="f5" fmla="val 219"/>
                <a:gd name="f6" fmla="val 383"/>
                <a:gd name="f7" fmla="val 15"/>
                <a:gd name="f8" fmla="val 380"/>
                <a:gd name="f9" fmla="val 892"/>
                <a:gd name="f10" fmla="*/ f0 1 234"/>
                <a:gd name="f11" fmla="*/ f1 1 898"/>
                <a:gd name="f12" fmla="val f2"/>
                <a:gd name="f13" fmla="val f3"/>
                <a:gd name="f14" fmla="val f4"/>
                <a:gd name="f15" fmla="+- f14 0 f12"/>
                <a:gd name="f16" fmla="+- f13 0 f12"/>
                <a:gd name="f17" fmla="*/ f16 1 234"/>
                <a:gd name="f18" fmla="*/ f15 1 898"/>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234" h="898">
                  <a:moveTo>
                    <a:pt x="f5" y="f4"/>
                  </a:moveTo>
                  <a:lnTo>
                    <a:pt x="f2" y="f6"/>
                  </a:lnTo>
                  <a:lnTo>
                    <a:pt x="f2" y="f2"/>
                  </a:lnTo>
                  <a:lnTo>
                    <a:pt x="f7" y="f2"/>
                  </a:lnTo>
                  <a:lnTo>
                    <a:pt x="f7" y="f8"/>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3" name="Freeform 14">
              <a:extLst>
                <a:ext uri="{FF2B5EF4-FFF2-40B4-BE49-F238E27FC236}">
                  <a16:creationId xmlns:a16="http://schemas.microsoft.com/office/drawing/2014/main" id="{45CD2032-F712-718A-A98B-CEE62BB751E1}"/>
                </a:ext>
              </a:extLst>
            </p:cNvPr>
            <p:cNvSpPr/>
            <p:nvPr/>
          </p:nvSpPr>
          <p:spPr>
            <a:xfrm>
              <a:off x="1643067" y="0"/>
              <a:ext cx="152403" cy="912808"/>
            </a:xfrm>
            <a:custGeom>
              <a:avLst/>
              <a:gdLst>
                <a:gd name="f0" fmla="val w"/>
                <a:gd name="f1" fmla="val h"/>
                <a:gd name="f2" fmla="val 0"/>
                <a:gd name="f3" fmla="val 96"/>
                <a:gd name="f4" fmla="val 575"/>
                <a:gd name="f5" fmla="val 78"/>
                <a:gd name="f6" fmla="val 192"/>
                <a:gd name="f7" fmla="val 6"/>
                <a:gd name="f8" fmla="val 15"/>
                <a:gd name="f9" fmla="val 189"/>
                <a:gd name="f10" fmla="*/ f0 1 96"/>
                <a:gd name="f11" fmla="*/ f1 1 575"/>
                <a:gd name="f12" fmla="val f2"/>
                <a:gd name="f13" fmla="val f3"/>
                <a:gd name="f14" fmla="val f4"/>
                <a:gd name="f15" fmla="+- f14 0 f12"/>
                <a:gd name="f16" fmla="+- f13 0 f12"/>
                <a:gd name="f17" fmla="*/ f16 1 96"/>
                <a:gd name="f18" fmla="*/ f15 1 575"/>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6" h="575">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4" name="Freeform 15">
              <a:extLst>
                <a:ext uri="{FF2B5EF4-FFF2-40B4-BE49-F238E27FC236}">
                  <a16:creationId xmlns:a16="http://schemas.microsoft.com/office/drawing/2014/main" id="{740722BA-5117-AB2E-E71E-AAA1FF922245}"/>
                </a:ext>
              </a:extLst>
            </p:cNvPr>
            <p:cNvSpPr/>
            <p:nvPr/>
          </p:nvSpPr>
          <p:spPr>
            <a:xfrm>
              <a:off x="1685925" y="1420813"/>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5" name="Freeform 16">
              <a:extLst>
                <a:ext uri="{FF2B5EF4-FFF2-40B4-BE49-F238E27FC236}">
                  <a16:creationId xmlns:a16="http://schemas.microsoft.com/office/drawing/2014/main" id="{B81538F5-D26C-C311-12B3-C5562581C0A2}"/>
                </a:ext>
              </a:extLst>
            </p:cNvPr>
            <p:cNvSpPr/>
            <p:nvPr/>
          </p:nvSpPr>
          <p:spPr>
            <a:xfrm>
              <a:off x="1685925" y="9032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6" name="Freeform 17">
              <a:extLst>
                <a:ext uri="{FF2B5EF4-FFF2-40B4-BE49-F238E27FC236}">
                  <a16:creationId xmlns:a16="http://schemas.microsoft.com/office/drawing/2014/main" id="{A8C5BC45-9CE4-CF6F-DF8B-3528BDE7D82C}"/>
                </a:ext>
              </a:extLst>
            </p:cNvPr>
            <p:cNvSpPr/>
            <p:nvPr/>
          </p:nvSpPr>
          <p:spPr>
            <a:xfrm>
              <a:off x="1743075" y="4764"/>
              <a:ext cx="419096" cy="522286"/>
            </a:xfrm>
            <a:custGeom>
              <a:avLst/>
              <a:gdLst>
                <a:gd name="f0" fmla="val w"/>
                <a:gd name="f1" fmla="val h"/>
                <a:gd name="f2" fmla="val 0"/>
                <a:gd name="f3" fmla="val 264"/>
                <a:gd name="f4" fmla="val 329"/>
                <a:gd name="f5" fmla="val 252"/>
                <a:gd name="f6" fmla="val 45"/>
                <a:gd name="f7" fmla="val 120"/>
                <a:gd name="f8" fmla="val 6"/>
                <a:gd name="f9" fmla="val 15"/>
                <a:gd name="f10" fmla="val 60"/>
                <a:gd name="f11" fmla="val 111"/>
                <a:gd name="f12" fmla="val 317"/>
                <a:gd name="f13" fmla="*/ f0 1 264"/>
                <a:gd name="f14" fmla="*/ f1 1 329"/>
                <a:gd name="f15" fmla="val f2"/>
                <a:gd name="f16" fmla="val f3"/>
                <a:gd name="f17" fmla="val f4"/>
                <a:gd name="f18" fmla="+- f17 0 f15"/>
                <a:gd name="f19" fmla="+- f16 0 f15"/>
                <a:gd name="f20" fmla="*/ f19 1 264"/>
                <a:gd name="f21" fmla="*/ f18 1 329"/>
                <a:gd name="f22" fmla="*/ 0 1 f20"/>
                <a:gd name="f23" fmla="*/ f16 1 f20"/>
                <a:gd name="f24" fmla="*/ 0 1 f21"/>
                <a:gd name="f25" fmla="*/ f17 1 f21"/>
                <a:gd name="f26" fmla="*/ f22 f13 1"/>
                <a:gd name="f27" fmla="*/ f23 f13 1"/>
                <a:gd name="f28" fmla="*/ f25 f14 1"/>
                <a:gd name="f29" fmla="*/ f24 f14 1"/>
              </a:gdLst>
              <a:ahLst/>
              <a:cxnLst>
                <a:cxn ang="3cd4">
                  <a:pos x="hc" y="t"/>
                </a:cxn>
                <a:cxn ang="0">
                  <a:pos x="r" y="vc"/>
                </a:cxn>
                <a:cxn ang="cd4">
                  <a:pos x="hc" y="b"/>
                </a:cxn>
                <a:cxn ang="cd2">
                  <a:pos x="l" y="vc"/>
                </a:cxn>
              </a:cxnLst>
              <a:rect l="f26" t="f29" r="f27" b="f28"/>
              <a:pathLst>
                <a:path w="264" h="329">
                  <a:moveTo>
                    <a:pt x="f5" y="f4"/>
                  </a:moveTo>
                  <a:lnTo>
                    <a:pt x="f6" y="f7"/>
                  </a:lnTo>
                  <a:lnTo>
                    <a:pt x="f2" y="f8"/>
                  </a:lnTo>
                  <a:lnTo>
                    <a:pt x="f9" y="f2"/>
                  </a:lnTo>
                  <a:lnTo>
                    <a:pt x="f10" y="f11"/>
                  </a:lnTo>
                  <a:lnTo>
                    <a:pt x="f3" y="f12"/>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7" name="Freeform 18">
              <a:extLst>
                <a:ext uri="{FF2B5EF4-FFF2-40B4-BE49-F238E27FC236}">
                  <a16:creationId xmlns:a16="http://schemas.microsoft.com/office/drawing/2014/main" id="{BF88F348-694F-488A-0084-5F8D3EB33F26}"/>
                </a:ext>
              </a:extLst>
            </p:cNvPr>
            <p:cNvSpPr/>
            <p:nvPr/>
          </p:nvSpPr>
          <p:spPr>
            <a:xfrm>
              <a:off x="2119314" y="488947"/>
              <a:ext cx="161921" cy="147639"/>
            </a:xfrm>
            <a:custGeom>
              <a:avLst/>
              <a:gdLst>
                <a:gd name="f0" fmla="val w"/>
                <a:gd name="f1" fmla="val h"/>
                <a:gd name="f2" fmla="val 0"/>
                <a:gd name="f3" fmla="val 34"/>
                <a:gd name="f4" fmla="val 31"/>
                <a:gd name="f5" fmla="val 17"/>
                <a:gd name="f6" fmla="val 13"/>
                <a:gd name="f7" fmla="val 9"/>
                <a:gd name="f8" fmla="val 30"/>
                <a:gd name="f9" fmla="val 6"/>
                <a:gd name="f10" fmla="val 27"/>
                <a:gd name="f11" fmla="val 20"/>
                <a:gd name="f12" fmla="val 10"/>
                <a:gd name="f13" fmla="val 4"/>
                <a:gd name="f14" fmla="val 1"/>
                <a:gd name="f15" fmla="val 21"/>
                <a:gd name="f16" fmla="val 25"/>
                <a:gd name="f17" fmla="val 28"/>
                <a:gd name="f18" fmla="val 14"/>
                <a:gd name="f19" fmla="val 11"/>
                <a:gd name="f20" fmla="val 5"/>
                <a:gd name="f21" fmla="val 7"/>
                <a:gd name="f22" fmla="val 12"/>
                <a:gd name="f23" fmla="val 19"/>
                <a:gd name="f24" fmla="val 24"/>
                <a:gd name="f25" fmla="val 26"/>
                <a:gd name="f26" fmla="val 23"/>
                <a:gd name="f27" fmla="*/ f0 1 34"/>
                <a:gd name="f28" fmla="*/ f1 1 31"/>
                <a:gd name="f29" fmla="val f2"/>
                <a:gd name="f30" fmla="val f3"/>
                <a:gd name="f31" fmla="val f4"/>
                <a:gd name="f32" fmla="+- f31 0 f29"/>
                <a:gd name="f33" fmla="+- f30 0 f29"/>
                <a:gd name="f34" fmla="*/ f33 1 34"/>
                <a:gd name="f35" fmla="*/ f32 1 31"/>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34" h="31">
                  <a:moveTo>
                    <a:pt x="f5" y="f4"/>
                  </a:moveTo>
                  <a:cubicBezTo>
                    <a:pt x="f6" y="f4"/>
                    <a:pt x="f7" y="f8"/>
                    <a:pt x="f9" y="f10"/>
                  </a:cubicBezTo>
                  <a:cubicBezTo>
                    <a:pt x="f2" y="f11"/>
                    <a:pt x="f2" y="f12"/>
                    <a:pt x="f9" y="f13"/>
                  </a:cubicBezTo>
                  <a:cubicBezTo>
                    <a:pt x="f7" y="f14"/>
                    <a:pt x="f6" y="f2"/>
                    <a:pt x="f5" y="f2"/>
                  </a:cubicBezTo>
                  <a:cubicBezTo>
                    <a:pt x="f15" y="f2"/>
                    <a:pt x="f16" y="f14"/>
                    <a:pt x="f17" y="f13"/>
                  </a:cubicBezTo>
                  <a:cubicBezTo>
                    <a:pt x="f3" y="f12"/>
                    <a:pt x="f3" y="f11"/>
                    <a:pt x="f17" y="f10"/>
                  </a:cubicBezTo>
                  <a:cubicBezTo>
                    <a:pt x="f16" y="f8"/>
                    <a:pt x="f15" y="f4"/>
                    <a:pt x="f5" y="f4"/>
                  </a:cubicBezTo>
                  <a:close/>
                  <a:moveTo>
                    <a:pt x="f5" y="f13"/>
                  </a:moveTo>
                  <a:cubicBezTo>
                    <a:pt x="f18" y="f13"/>
                    <a:pt x="f19" y="f20"/>
                    <a:pt x="f7" y="f21"/>
                  </a:cubicBezTo>
                  <a:cubicBezTo>
                    <a:pt x="f13" y="f22"/>
                    <a:pt x="f13" y="f23"/>
                    <a:pt x="f7" y="f24"/>
                  </a:cubicBezTo>
                  <a:cubicBezTo>
                    <a:pt x="f19" y="f25"/>
                    <a:pt x="f18" y="f10"/>
                    <a:pt x="f5" y="f10"/>
                  </a:cubicBezTo>
                  <a:cubicBezTo>
                    <a:pt x="f11" y="f10"/>
                    <a:pt x="f26" y="f25"/>
                    <a:pt x="f16" y="f24"/>
                  </a:cubicBezTo>
                  <a:cubicBezTo>
                    <a:pt x="f8" y="f23"/>
                    <a:pt x="f8" y="f22"/>
                    <a:pt x="f16" y="f21"/>
                  </a:cubicBezTo>
                  <a:cubicBezTo>
                    <a:pt x="f26" y="f20"/>
                    <a:pt x="f11" y="f13"/>
                    <a:pt x="f5" y="f13"/>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8" name="Freeform 19">
              <a:extLst>
                <a:ext uri="{FF2B5EF4-FFF2-40B4-BE49-F238E27FC236}">
                  <a16:creationId xmlns:a16="http://schemas.microsoft.com/office/drawing/2014/main" id="{26F51F15-A8A8-4F00-B09C-7B4C3F193320}"/>
                </a:ext>
              </a:extLst>
            </p:cNvPr>
            <p:cNvSpPr/>
            <p:nvPr/>
          </p:nvSpPr>
          <p:spPr>
            <a:xfrm>
              <a:off x="952503" y="4764"/>
              <a:ext cx="152403" cy="908054"/>
            </a:xfrm>
            <a:custGeom>
              <a:avLst/>
              <a:gdLst>
                <a:gd name="f0" fmla="val w"/>
                <a:gd name="f1" fmla="val h"/>
                <a:gd name="f2" fmla="val 0"/>
                <a:gd name="f3" fmla="val 96"/>
                <a:gd name="f4" fmla="val 572"/>
                <a:gd name="f5" fmla="val 15"/>
                <a:gd name="f6" fmla="val 189"/>
                <a:gd name="f7" fmla="val 81"/>
                <a:gd name="f8" fmla="val 6"/>
                <a:gd name="f9" fmla="val 192"/>
                <a:gd name="f10" fmla="*/ f0 1 96"/>
                <a:gd name="f11" fmla="*/ f1 1 572"/>
                <a:gd name="f12" fmla="val f2"/>
                <a:gd name="f13" fmla="val f3"/>
                <a:gd name="f14" fmla="val f4"/>
                <a:gd name="f15" fmla="+- f14 0 f12"/>
                <a:gd name="f16" fmla="+- f13 0 f12"/>
                <a:gd name="f17" fmla="*/ f16 1 96"/>
                <a:gd name="f18" fmla="*/ f15 1 572"/>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6" h="572">
                  <a:moveTo>
                    <a:pt x="f5" y="f4"/>
                  </a:moveTo>
                  <a:lnTo>
                    <a:pt x="f2" y="f4"/>
                  </a:lnTo>
                  <a:lnTo>
                    <a:pt x="f2" y="f6"/>
                  </a:lnTo>
                  <a:lnTo>
                    <a:pt x="f7" y="f2"/>
                  </a:lnTo>
                  <a:lnTo>
                    <a:pt x="f3" y="f8"/>
                  </a:lnTo>
                  <a:lnTo>
                    <a:pt x="f5"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9" name="Freeform 20">
              <a:extLst>
                <a:ext uri="{FF2B5EF4-FFF2-40B4-BE49-F238E27FC236}">
                  <a16:creationId xmlns:a16="http://schemas.microsoft.com/office/drawing/2014/main" id="{E9ED487C-C45A-24A7-DB98-C8F396266C9A}"/>
                </a:ext>
              </a:extLst>
            </p:cNvPr>
            <p:cNvSpPr/>
            <p:nvPr/>
          </p:nvSpPr>
          <p:spPr>
            <a:xfrm>
              <a:off x="866778" y="903290"/>
              <a:ext cx="190496" cy="190496"/>
            </a:xfrm>
            <a:custGeom>
              <a:avLst/>
              <a:gdLst>
                <a:gd name="f0" fmla="val w"/>
                <a:gd name="f1" fmla="val h"/>
                <a:gd name="f2" fmla="val 0"/>
                <a:gd name="f3" fmla="val 40"/>
                <a:gd name="f4" fmla="val 20"/>
                <a:gd name="f5" fmla="val 9"/>
                <a:gd name="f6" fmla="val 31"/>
                <a:gd name="f7" fmla="val 4"/>
                <a:gd name="f8" fmla="val 11"/>
                <a:gd name="f9" fmla="val 12"/>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0" name="Freeform 21">
              <a:extLst>
                <a:ext uri="{FF2B5EF4-FFF2-40B4-BE49-F238E27FC236}">
                  <a16:creationId xmlns:a16="http://schemas.microsoft.com/office/drawing/2014/main" id="{60ADDAE4-AB6E-6F49-3DA1-42BEF0D2A226}"/>
                </a:ext>
              </a:extLst>
            </p:cNvPr>
            <p:cNvSpPr/>
            <p:nvPr/>
          </p:nvSpPr>
          <p:spPr>
            <a:xfrm>
              <a:off x="890589" y="1554159"/>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1" name="Freeform 22">
              <a:extLst>
                <a:ext uri="{FF2B5EF4-FFF2-40B4-BE49-F238E27FC236}">
                  <a16:creationId xmlns:a16="http://schemas.microsoft.com/office/drawing/2014/main" id="{82F45E4C-E2F4-D8F2-7D66-6269AF0E4444}"/>
                </a:ext>
              </a:extLst>
            </p:cNvPr>
            <p:cNvSpPr/>
            <p:nvPr/>
          </p:nvSpPr>
          <p:spPr>
            <a:xfrm>
              <a:off x="738185" y="5622929"/>
              <a:ext cx="338135" cy="1216023"/>
            </a:xfrm>
            <a:custGeom>
              <a:avLst/>
              <a:gdLst>
                <a:gd name="f0" fmla="val w"/>
                <a:gd name="f1" fmla="val h"/>
                <a:gd name="f2" fmla="val 0"/>
                <a:gd name="f3" fmla="val 213"/>
                <a:gd name="f4" fmla="val 766"/>
                <a:gd name="f5" fmla="val 195"/>
                <a:gd name="f6" fmla="val 464"/>
                <a:gd name="f7" fmla="val 6"/>
                <a:gd name="f8" fmla="val 12"/>
                <a:gd name="f9" fmla="val 461"/>
                <a:gd name="f10" fmla="*/ f0 1 213"/>
                <a:gd name="f11" fmla="*/ f1 1 766"/>
                <a:gd name="f12" fmla="val f2"/>
                <a:gd name="f13" fmla="val f3"/>
                <a:gd name="f14" fmla="val f4"/>
                <a:gd name="f15" fmla="+- f14 0 f12"/>
                <a:gd name="f16" fmla="+- f13 0 f12"/>
                <a:gd name="f17" fmla="*/ f16 1 213"/>
                <a:gd name="f18" fmla="*/ f15 1 766"/>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213" h="766">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2" name="Freeform 23">
              <a:extLst>
                <a:ext uri="{FF2B5EF4-FFF2-40B4-BE49-F238E27FC236}">
                  <a16:creationId xmlns:a16="http://schemas.microsoft.com/office/drawing/2014/main" id="{96DBD346-D1CC-8DD5-FB53-6C257F6C0C1B}"/>
                </a:ext>
              </a:extLst>
            </p:cNvPr>
            <p:cNvSpPr/>
            <p:nvPr/>
          </p:nvSpPr>
          <p:spPr>
            <a:xfrm>
              <a:off x="647696" y="5480054"/>
              <a:ext cx="157167" cy="157167"/>
            </a:xfrm>
            <a:custGeom>
              <a:avLst/>
              <a:gdLst>
                <a:gd name="f0" fmla="val w"/>
                <a:gd name="f1" fmla="val h"/>
                <a:gd name="f2" fmla="val 0"/>
                <a:gd name="f3" fmla="val 33"/>
                <a:gd name="f4" fmla="val 17"/>
                <a:gd name="f5" fmla="val 8"/>
                <a:gd name="f6" fmla="val 26"/>
                <a:gd name="f7" fmla="val 4"/>
                <a:gd name="f8" fmla="val 10"/>
                <a:gd name="f9" fmla="val 24"/>
                <a:gd name="f10" fmla="val 29"/>
                <a:gd name="f11" fmla="val 23"/>
                <a:gd name="f12" fmla="*/ f0 1 33"/>
                <a:gd name="f13" fmla="*/ f1 1 33"/>
                <a:gd name="f14" fmla="val f2"/>
                <a:gd name="f15" fmla="val f3"/>
                <a:gd name="f16" fmla="+- f15 0 f14"/>
                <a:gd name="f17" fmla="*/ f16 1 33"/>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33" h="3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3" name="Freeform 24">
              <a:extLst>
                <a:ext uri="{FF2B5EF4-FFF2-40B4-BE49-F238E27FC236}">
                  <a16:creationId xmlns:a16="http://schemas.microsoft.com/office/drawing/2014/main" id="{D618213E-F92A-3650-EA0C-70655A0E2750}"/>
                </a:ext>
              </a:extLst>
            </p:cNvPr>
            <p:cNvSpPr/>
            <p:nvPr/>
          </p:nvSpPr>
          <p:spPr>
            <a:xfrm>
              <a:off x="66678" y="903290"/>
              <a:ext cx="190496" cy="190496"/>
            </a:xfrm>
            <a:custGeom>
              <a:avLst/>
              <a:gdLst>
                <a:gd name="f0" fmla="val w"/>
                <a:gd name="f1" fmla="val h"/>
                <a:gd name="f2" fmla="val 0"/>
                <a:gd name="f3" fmla="val 40"/>
                <a:gd name="f4" fmla="val 20"/>
                <a:gd name="f5" fmla="val 9"/>
                <a:gd name="f6" fmla="val 31"/>
                <a:gd name="f7" fmla="val 32"/>
                <a:gd name="f8" fmla="val 4"/>
                <a:gd name="f9" fmla="val 12"/>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7" y="f2"/>
                    <a:pt x="f3" y="f5"/>
                    <a:pt x="f3" y="f4"/>
                  </a:cubicBezTo>
                  <a:cubicBezTo>
                    <a:pt x="f3" y="f6"/>
                    <a:pt x="f7" y="f3"/>
                    <a:pt x="f4" y="f3"/>
                  </a:cubicBezTo>
                  <a:close/>
                  <a:moveTo>
                    <a:pt x="f4" y="f8"/>
                  </a:moveTo>
                  <a:cubicBezTo>
                    <a:pt x="f9" y="f8"/>
                    <a:pt x="f8" y="f9"/>
                    <a:pt x="f8" y="f4"/>
                  </a:cubicBezTo>
                  <a:cubicBezTo>
                    <a:pt x="f8" y="f10"/>
                    <a:pt x="f9" y="f11"/>
                    <a:pt x="f4" y="f11"/>
                  </a:cubicBezTo>
                  <a:cubicBezTo>
                    <a:pt x="f10" y="f11"/>
                    <a:pt x="f11" y="f10"/>
                    <a:pt x="f11" y="f4"/>
                  </a:cubicBezTo>
                  <a:cubicBezTo>
                    <a:pt x="f11" y="f9"/>
                    <a:pt x="f10" y="f8"/>
                    <a:pt x="f4" y="f8"/>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4" name="Freeform 25">
              <a:extLst>
                <a:ext uri="{FF2B5EF4-FFF2-40B4-BE49-F238E27FC236}">
                  <a16:creationId xmlns:a16="http://schemas.microsoft.com/office/drawing/2014/main" id="{D054EDEB-3CFA-980B-B5A2-075806FF2E3E}"/>
                </a:ext>
              </a:extLst>
            </p:cNvPr>
            <p:cNvSpPr/>
            <p:nvPr/>
          </p:nvSpPr>
          <p:spPr>
            <a:xfrm>
              <a:off x="0" y="3897309"/>
              <a:ext cx="133346" cy="266703"/>
            </a:xfrm>
            <a:custGeom>
              <a:avLst/>
              <a:gdLst>
                <a:gd name="f0" fmla="val w"/>
                <a:gd name="f1" fmla="val h"/>
                <a:gd name="f2" fmla="val 0"/>
                <a:gd name="f3" fmla="val 84"/>
                <a:gd name="f4" fmla="val 168"/>
                <a:gd name="f5" fmla="val 69"/>
                <a:gd name="f6" fmla="val 6"/>
                <a:gd name="f7" fmla="val 12"/>
                <a:gd name="f8" fmla="val 162"/>
                <a:gd name="f9" fmla="*/ f0 1 84"/>
                <a:gd name="f10" fmla="*/ f1 1 168"/>
                <a:gd name="f11" fmla="val f2"/>
                <a:gd name="f12" fmla="val f3"/>
                <a:gd name="f13" fmla="val f4"/>
                <a:gd name="f14" fmla="+- f13 0 f11"/>
                <a:gd name="f15" fmla="+- f12 0 f11"/>
                <a:gd name="f16" fmla="*/ f15 1 84"/>
                <a:gd name="f17" fmla="*/ f14 1 16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84" h="168">
                  <a:moveTo>
                    <a:pt x="f5" y="f4"/>
                  </a:moveTo>
                  <a:lnTo>
                    <a:pt x="f2" y="f6"/>
                  </a:lnTo>
                  <a:lnTo>
                    <a:pt x="f7" y="f2"/>
                  </a:lnTo>
                  <a:lnTo>
                    <a:pt x="f3" y="f8"/>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5" name="Freeform 26">
              <a:extLst>
                <a:ext uri="{FF2B5EF4-FFF2-40B4-BE49-F238E27FC236}">
                  <a16:creationId xmlns:a16="http://schemas.microsoft.com/office/drawing/2014/main" id="{DFD15A20-B638-F5D0-55E3-5FC7141DEAE5}"/>
                </a:ext>
              </a:extLst>
            </p:cNvPr>
            <p:cNvSpPr/>
            <p:nvPr/>
          </p:nvSpPr>
          <p:spPr>
            <a:xfrm>
              <a:off x="66678" y="4149720"/>
              <a:ext cx="190496" cy="188915"/>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6" name="Freeform 27">
              <a:extLst>
                <a:ext uri="{FF2B5EF4-FFF2-40B4-BE49-F238E27FC236}">
                  <a16:creationId xmlns:a16="http://schemas.microsoft.com/office/drawing/2014/main" id="{FBB7BC77-15C4-6A5D-68E3-77D9B47AC8F1}"/>
                </a:ext>
              </a:extLst>
            </p:cNvPr>
            <p:cNvSpPr/>
            <p:nvPr/>
          </p:nvSpPr>
          <p:spPr>
            <a:xfrm>
              <a:off x="0" y="1644648"/>
              <a:ext cx="133346" cy="269876"/>
            </a:xfrm>
            <a:custGeom>
              <a:avLst/>
              <a:gdLst>
                <a:gd name="f0" fmla="val w"/>
                <a:gd name="f1" fmla="val h"/>
                <a:gd name="f2" fmla="val 0"/>
                <a:gd name="f3" fmla="val 84"/>
                <a:gd name="f4" fmla="val 170"/>
                <a:gd name="f5" fmla="val 12"/>
                <a:gd name="f6" fmla="val 164"/>
                <a:gd name="f7" fmla="val 69"/>
                <a:gd name="f8" fmla="val 6"/>
                <a:gd name="f9" fmla="*/ f0 1 84"/>
                <a:gd name="f10" fmla="*/ f1 1 170"/>
                <a:gd name="f11" fmla="val f2"/>
                <a:gd name="f12" fmla="val f3"/>
                <a:gd name="f13" fmla="val f4"/>
                <a:gd name="f14" fmla="+- f13 0 f11"/>
                <a:gd name="f15" fmla="+- f12 0 f11"/>
                <a:gd name="f16" fmla="*/ f15 1 84"/>
                <a:gd name="f17" fmla="*/ f14 1 170"/>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84" h="170">
                  <a:moveTo>
                    <a:pt x="f5" y="f4"/>
                  </a:moveTo>
                  <a:lnTo>
                    <a:pt x="f2" y="f6"/>
                  </a:lnTo>
                  <a:lnTo>
                    <a:pt x="f7" y="f2"/>
                  </a:lnTo>
                  <a:lnTo>
                    <a:pt x="f3" y="f8"/>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7" name="Freeform 28">
              <a:extLst>
                <a:ext uri="{FF2B5EF4-FFF2-40B4-BE49-F238E27FC236}">
                  <a16:creationId xmlns:a16="http://schemas.microsoft.com/office/drawing/2014/main" id="{645E58C8-E799-45C9-2689-EF9455F7A816}"/>
                </a:ext>
              </a:extLst>
            </p:cNvPr>
            <p:cNvSpPr/>
            <p:nvPr/>
          </p:nvSpPr>
          <p:spPr>
            <a:xfrm>
              <a:off x="66678" y="1468434"/>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8" name="Freeform 29">
              <a:extLst>
                <a:ext uri="{FF2B5EF4-FFF2-40B4-BE49-F238E27FC236}">
                  <a16:creationId xmlns:a16="http://schemas.microsoft.com/office/drawing/2014/main" id="{69936E5A-DABC-A2D6-1BF9-6163E74A101A}"/>
                </a:ext>
              </a:extLst>
            </p:cNvPr>
            <p:cNvSpPr/>
            <p:nvPr/>
          </p:nvSpPr>
          <p:spPr>
            <a:xfrm>
              <a:off x="695328" y="4764"/>
              <a:ext cx="309560" cy="1558923"/>
            </a:xfrm>
            <a:custGeom>
              <a:avLst/>
              <a:gdLst>
                <a:gd name="f0" fmla="val w"/>
                <a:gd name="f1" fmla="val h"/>
                <a:gd name="f2" fmla="val 0"/>
                <a:gd name="f3" fmla="val 195"/>
                <a:gd name="f4" fmla="val 982"/>
                <a:gd name="f5" fmla="val 177"/>
                <a:gd name="f6" fmla="val 805"/>
                <a:gd name="f7" fmla="val 629"/>
                <a:gd name="f8" fmla="val 18"/>
                <a:gd name="f9" fmla="val 623"/>
                <a:gd name="f10" fmla="val 796"/>
                <a:gd name="f11" fmla="*/ f0 1 195"/>
                <a:gd name="f12" fmla="*/ f1 1 982"/>
                <a:gd name="f13" fmla="val f2"/>
                <a:gd name="f14" fmla="val f3"/>
                <a:gd name="f15" fmla="val f4"/>
                <a:gd name="f16" fmla="+- f15 0 f13"/>
                <a:gd name="f17" fmla="+- f14 0 f13"/>
                <a:gd name="f18" fmla="*/ f17 1 195"/>
                <a:gd name="f19" fmla="*/ f16 1 982"/>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5" h="982">
                  <a:moveTo>
                    <a:pt x="f3" y="f4"/>
                  </a:moveTo>
                  <a:lnTo>
                    <a:pt x="f5" y="f4"/>
                  </a:lnTo>
                  <a:lnTo>
                    <a:pt x="f5" y="f6"/>
                  </a:lnTo>
                  <a:lnTo>
                    <a:pt x="f2" y="f7"/>
                  </a:lnTo>
                  <a:lnTo>
                    <a:pt x="f2" y="f2"/>
                  </a:lnTo>
                  <a:lnTo>
                    <a:pt x="f8" y="f2"/>
                  </a:lnTo>
                  <a:lnTo>
                    <a:pt x="f8" y="f9"/>
                  </a:lnTo>
                  <a:lnTo>
                    <a:pt x="f3" y="f10"/>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9" name="Freeform 30">
              <a:extLst>
                <a:ext uri="{FF2B5EF4-FFF2-40B4-BE49-F238E27FC236}">
                  <a16:creationId xmlns:a16="http://schemas.microsoft.com/office/drawing/2014/main" id="{F891C0EA-C66E-E422-2406-3A8A8F24BC86}"/>
                </a:ext>
              </a:extLst>
            </p:cNvPr>
            <p:cNvSpPr/>
            <p:nvPr/>
          </p:nvSpPr>
          <p:spPr>
            <a:xfrm>
              <a:off x="57150" y="4881560"/>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0" name="Freeform 31">
              <a:extLst>
                <a:ext uri="{FF2B5EF4-FFF2-40B4-BE49-F238E27FC236}">
                  <a16:creationId xmlns:a16="http://schemas.microsoft.com/office/drawing/2014/main" id="{21E98D03-EC9F-29E9-8363-11A6CB9CCEE5}"/>
                </a:ext>
              </a:extLst>
            </p:cNvPr>
            <p:cNvSpPr/>
            <p:nvPr/>
          </p:nvSpPr>
          <p:spPr>
            <a:xfrm>
              <a:off x="138110" y="5060947"/>
              <a:ext cx="304796" cy="1777995"/>
            </a:xfrm>
            <a:custGeom>
              <a:avLst/>
              <a:gdLst>
                <a:gd name="f0" fmla="val 360"/>
                <a:gd name="f1" fmla="val w"/>
                <a:gd name="f2" fmla="val h"/>
                <a:gd name="f3" fmla="val 0"/>
                <a:gd name="f4" fmla="val 192"/>
                <a:gd name="f5" fmla="val 1120"/>
                <a:gd name="f6" fmla="val 177"/>
                <a:gd name="f7" fmla="val 183"/>
                <a:gd name="f8" fmla="val 15"/>
                <a:gd name="f9" fmla="val 354"/>
                <a:gd name="f10" fmla="*/ f1 1 192"/>
                <a:gd name="f11" fmla="*/ f2 1 1120"/>
                <a:gd name="f12" fmla="val f3"/>
                <a:gd name="f13" fmla="val f4"/>
                <a:gd name="f14" fmla="val f5"/>
                <a:gd name="f15" fmla="+- f14 0 f12"/>
                <a:gd name="f16" fmla="+- f13 0 f12"/>
                <a:gd name="f17" fmla="*/ f16 1 192"/>
                <a:gd name="f18" fmla="*/ f15 1 1120"/>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192" h="1120">
                  <a:moveTo>
                    <a:pt x="f4" y="f5"/>
                  </a:moveTo>
                  <a:lnTo>
                    <a:pt x="f6" y="f5"/>
                  </a:lnTo>
                  <a:lnTo>
                    <a:pt x="f6" y="f0"/>
                  </a:lnTo>
                  <a:lnTo>
                    <a:pt x="f3" y="f7"/>
                  </a:lnTo>
                  <a:lnTo>
                    <a:pt x="f3" y="f3"/>
                  </a:lnTo>
                  <a:lnTo>
                    <a:pt x="f8" y="f3"/>
                  </a:lnTo>
                  <a:lnTo>
                    <a:pt x="f8" y="f6"/>
                  </a:lnTo>
                  <a:lnTo>
                    <a:pt x="f4" y="f9"/>
                  </a:lnTo>
                  <a:lnTo>
                    <a:pt x="f4" y="f5"/>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1" name="Freeform 32">
              <a:extLst>
                <a:ext uri="{FF2B5EF4-FFF2-40B4-BE49-F238E27FC236}">
                  <a16:creationId xmlns:a16="http://schemas.microsoft.com/office/drawing/2014/main" id="{AA41B3BF-53F7-4732-9ADC-8E0EB8250C4A}"/>
                </a:ext>
              </a:extLst>
            </p:cNvPr>
            <p:cNvSpPr/>
            <p:nvPr/>
          </p:nvSpPr>
          <p:spPr>
            <a:xfrm>
              <a:off x="561971" y="6430966"/>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2" name="Rectangle 33">
              <a:extLst>
                <a:ext uri="{FF2B5EF4-FFF2-40B4-BE49-F238E27FC236}">
                  <a16:creationId xmlns:a16="http://schemas.microsoft.com/office/drawing/2014/main" id="{A283DE20-9C5F-B570-CE60-404599A15A6D}"/>
                </a:ext>
              </a:extLst>
            </p:cNvPr>
            <p:cNvSpPr/>
            <p:nvPr/>
          </p:nvSpPr>
          <p:spPr>
            <a:xfrm>
              <a:off x="642942" y="6610353"/>
              <a:ext cx="23810" cy="242892"/>
            </a:xfrm>
            <a:prstGeom prst="rect">
              <a:avLst/>
            </a:pr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3" name="Freeform 34">
              <a:extLst>
                <a:ext uri="{FF2B5EF4-FFF2-40B4-BE49-F238E27FC236}">
                  <a16:creationId xmlns:a16="http://schemas.microsoft.com/office/drawing/2014/main" id="{0B9449F6-5A90-5917-23FD-750F313F5EE4}"/>
                </a:ext>
              </a:extLst>
            </p:cNvPr>
            <p:cNvSpPr/>
            <p:nvPr/>
          </p:nvSpPr>
          <p:spPr>
            <a:xfrm>
              <a:off x="76196" y="6430966"/>
              <a:ext cx="190496" cy="188915"/>
            </a:xfrm>
            <a:custGeom>
              <a:avLst/>
              <a:gdLst>
                <a:gd name="f0" fmla="val w"/>
                <a:gd name="f1" fmla="val h"/>
                <a:gd name="f2" fmla="val 0"/>
                <a:gd name="f3" fmla="val 40"/>
                <a:gd name="f4" fmla="val 20"/>
                <a:gd name="f5" fmla="val 9"/>
                <a:gd name="f6" fmla="val 31"/>
                <a:gd name="f7" fmla="val 32"/>
                <a:gd name="f8" fmla="val 4"/>
                <a:gd name="f9" fmla="val 12"/>
                <a:gd name="f10" fmla="val 11"/>
                <a:gd name="f11" fmla="val 29"/>
                <a:gd name="f12" fmla="val 36"/>
                <a:gd name="f13" fmla="*/ f0 1 40"/>
                <a:gd name="f14" fmla="*/ f1 1 40"/>
                <a:gd name="f15" fmla="val f2"/>
                <a:gd name="f16" fmla="val f3"/>
                <a:gd name="f17" fmla="+- f16 0 f15"/>
                <a:gd name="f18" fmla="*/ f17 1 40"/>
                <a:gd name="f19" fmla="*/ 0 1 f18"/>
                <a:gd name="f20" fmla="*/ f16 1 f18"/>
                <a:gd name="f21" fmla="*/ f19 f13 1"/>
                <a:gd name="f22" fmla="*/ f20 f13 1"/>
                <a:gd name="f23" fmla="*/ f20 f14 1"/>
                <a:gd name="f24" fmla="*/ f19 f14 1"/>
              </a:gdLst>
              <a:ahLst/>
              <a:cxnLst>
                <a:cxn ang="3cd4">
                  <a:pos x="hc" y="t"/>
                </a:cxn>
                <a:cxn ang="0">
                  <a:pos x="r" y="vc"/>
                </a:cxn>
                <a:cxn ang="cd4">
                  <a:pos x="hc" y="b"/>
                </a:cxn>
                <a:cxn ang="cd2">
                  <a:pos x="l" y="vc"/>
                </a:cxn>
              </a:cxnLst>
              <a:rect l="f21" t="f24" r="f22" b="f23"/>
              <a:pathLst>
                <a:path w="40" h="40">
                  <a:moveTo>
                    <a:pt x="f4" y="f3"/>
                  </a:moveTo>
                  <a:cubicBezTo>
                    <a:pt x="f5" y="f3"/>
                    <a:pt x="f2" y="f6"/>
                    <a:pt x="f2" y="f4"/>
                  </a:cubicBezTo>
                  <a:cubicBezTo>
                    <a:pt x="f2" y="f5"/>
                    <a:pt x="f5" y="f2"/>
                    <a:pt x="f4" y="f2"/>
                  </a:cubicBezTo>
                  <a:cubicBezTo>
                    <a:pt x="f7" y="f2"/>
                    <a:pt x="f3" y="f5"/>
                    <a:pt x="f3" y="f4"/>
                  </a:cubicBezTo>
                  <a:cubicBezTo>
                    <a:pt x="f3" y="f6"/>
                    <a:pt x="f7" y="f3"/>
                    <a:pt x="f4" y="f3"/>
                  </a:cubicBezTo>
                  <a:close/>
                  <a:moveTo>
                    <a:pt x="f4" y="f8"/>
                  </a:moveTo>
                  <a:cubicBezTo>
                    <a:pt x="f9" y="f8"/>
                    <a:pt x="f8" y="f10"/>
                    <a:pt x="f8" y="f4"/>
                  </a:cubicBezTo>
                  <a:cubicBezTo>
                    <a:pt x="f8" y="f11"/>
                    <a:pt x="f9" y="f12"/>
                    <a:pt x="f4" y="f12"/>
                  </a:cubicBezTo>
                  <a:cubicBezTo>
                    <a:pt x="f11" y="f12"/>
                    <a:pt x="f12" y="f11"/>
                    <a:pt x="f12" y="f4"/>
                  </a:cubicBezTo>
                  <a:cubicBezTo>
                    <a:pt x="f12" y="f10"/>
                    <a:pt x="f11" y="f8"/>
                    <a:pt x="f4" y="f8"/>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4" name="Freeform 35">
              <a:extLst>
                <a:ext uri="{FF2B5EF4-FFF2-40B4-BE49-F238E27FC236}">
                  <a16:creationId xmlns:a16="http://schemas.microsoft.com/office/drawing/2014/main" id="{76B6AC13-1FF2-F369-6877-B866D5A6EC48}"/>
                </a:ext>
              </a:extLst>
            </p:cNvPr>
            <p:cNvSpPr/>
            <p:nvPr/>
          </p:nvSpPr>
          <p:spPr>
            <a:xfrm>
              <a:off x="0" y="5978520"/>
              <a:ext cx="190496" cy="461964"/>
            </a:xfrm>
            <a:custGeom>
              <a:avLst/>
              <a:gdLst>
                <a:gd name="f0" fmla="val w"/>
                <a:gd name="f1" fmla="val h"/>
                <a:gd name="f2" fmla="val 0"/>
                <a:gd name="f3" fmla="val 120"/>
                <a:gd name="f4" fmla="val 291"/>
                <a:gd name="f5" fmla="val 105"/>
                <a:gd name="f6" fmla="val 114"/>
                <a:gd name="f7" fmla="val 9"/>
                <a:gd name="f8" fmla="val 12"/>
                <a:gd name="f9" fmla="val 108"/>
                <a:gd name="f10" fmla="*/ f0 1 120"/>
                <a:gd name="f11" fmla="*/ f1 1 291"/>
                <a:gd name="f12" fmla="val f2"/>
                <a:gd name="f13" fmla="val f3"/>
                <a:gd name="f14" fmla="val f4"/>
                <a:gd name="f15" fmla="+- f14 0 f12"/>
                <a:gd name="f16" fmla="+- f13 0 f12"/>
                <a:gd name="f17" fmla="*/ f16 1 120"/>
                <a:gd name="f18" fmla="*/ f15 1 291"/>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120" h="291">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5" name="Freeform 36">
              <a:extLst>
                <a:ext uri="{FF2B5EF4-FFF2-40B4-BE49-F238E27FC236}">
                  <a16:creationId xmlns:a16="http://schemas.microsoft.com/office/drawing/2014/main" id="{5F7930D5-0E52-3460-9C95-B81E9D8F6A45}"/>
                </a:ext>
              </a:extLst>
            </p:cNvPr>
            <p:cNvSpPr/>
            <p:nvPr/>
          </p:nvSpPr>
          <p:spPr>
            <a:xfrm>
              <a:off x="1014417" y="1801816"/>
              <a:ext cx="214317" cy="755651"/>
            </a:xfrm>
            <a:custGeom>
              <a:avLst/>
              <a:gdLst>
                <a:gd name="f0" fmla="val w"/>
                <a:gd name="f1" fmla="val h"/>
                <a:gd name="f2" fmla="val 0"/>
                <a:gd name="f3" fmla="val 135"/>
                <a:gd name="f4" fmla="val 476"/>
                <a:gd name="f5" fmla="val 12"/>
                <a:gd name="f6" fmla="val 128"/>
                <a:gd name="f7" fmla="val 126"/>
                <a:gd name="f8" fmla="val 9"/>
                <a:gd name="f9" fmla="val 131"/>
                <a:gd name="f10" fmla="*/ f0 1 135"/>
                <a:gd name="f11" fmla="*/ f1 1 476"/>
                <a:gd name="f12" fmla="val f2"/>
                <a:gd name="f13" fmla="val f3"/>
                <a:gd name="f14" fmla="val f4"/>
                <a:gd name="f15" fmla="+- f14 0 f12"/>
                <a:gd name="f16" fmla="+- f13 0 f12"/>
                <a:gd name="f17" fmla="*/ f16 1 135"/>
                <a:gd name="f18" fmla="*/ f15 1 476"/>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135" h="476">
                  <a:moveTo>
                    <a:pt x="f5" y="f4"/>
                  </a:moveTo>
                  <a:lnTo>
                    <a:pt x="f2" y="f4"/>
                  </a:lnTo>
                  <a:lnTo>
                    <a:pt x="f2" y="f6"/>
                  </a:lnTo>
                  <a:lnTo>
                    <a:pt x="f7" y="f2"/>
                  </a:lnTo>
                  <a:lnTo>
                    <a:pt x="f3" y="f8"/>
                  </a:lnTo>
                  <a:lnTo>
                    <a:pt x="f5"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6" name="Freeform 37">
              <a:extLst>
                <a:ext uri="{FF2B5EF4-FFF2-40B4-BE49-F238E27FC236}">
                  <a16:creationId xmlns:a16="http://schemas.microsoft.com/office/drawing/2014/main" id="{DAB328E2-61AB-D11B-F40B-14F509114A98}"/>
                </a:ext>
              </a:extLst>
            </p:cNvPr>
            <p:cNvSpPr/>
            <p:nvPr/>
          </p:nvSpPr>
          <p:spPr>
            <a:xfrm>
              <a:off x="938210" y="2547939"/>
              <a:ext cx="166685" cy="160340"/>
            </a:xfrm>
            <a:custGeom>
              <a:avLst/>
              <a:gdLst>
                <a:gd name="f0" fmla="val w"/>
                <a:gd name="f1" fmla="val h"/>
                <a:gd name="f2" fmla="val 0"/>
                <a:gd name="f3" fmla="val 35"/>
                <a:gd name="f4" fmla="val 34"/>
                <a:gd name="f5" fmla="val 18"/>
                <a:gd name="f6" fmla="val 8"/>
                <a:gd name="f7" fmla="val 26"/>
                <a:gd name="f8" fmla="val 17"/>
                <a:gd name="f9" fmla="val 7"/>
                <a:gd name="f10" fmla="val 27"/>
                <a:gd name="f11" fmla="val 4"/>
                <a:gd name="f12" fmla="val 10"/>
                <a:gd name="f13" fmla="val 24"/>
                <a:gd name="f14" fmla="val 30"/>
                <a:gd name="f15" fmla="val 25"/>
                <a:gd name="f16" fmla="val 31"/>
                <a:gd name="f17" fmla="*/ f0 1 35"/>
                <a:gd name="f18" fmla="*/ f1 1 34"/>
                <a:gd name="f19" fmla="val f2"/>
                <a:gd name="f20" fmla="val f3"/>
                <a:gd name="f21" fmla="val f4"/>
                <a:gd name="f22" fmla="+- f21 0 f19"/>
                <a:gd name="f23" fmla="+- f20 0 f19"/>
                <a:gd name="f24" fmla="*/ f23 1 35"/>
                <a:gd name="f25" fmla="*/ f22 1 34"/>
                <a:gd name="f26" fmla="*/ 0 1 f24"/>
                <a:gd name="f27" fmla="*/ f20 1 f24"/>
                <a:gd name="f28" fmla="*/ 0 1 f25"/>
                <a:gd name="f29" fmla="*/ f21 1 f25"/>
                <a:gd name="f30" fmla="*/ f26 f17 1"/>
                <a:gd name="f31" fmla="*/ f27 f17 1"/>
                <a:gd name="f32" fmla="*/ f29 f18 1"/>
                <a:gd name="f33" fmla="*/ f28 f18 1"/>
              </a:gdLst>
              <a:ahLst/>
              <a:cxnLst>
                <a:cxn ang="3cd4">
                  <a:pos x="hc" y="t"/>
                </a:cxn>
                <a:cxn ang="0">
                  <a:pos x="r" y="vc"/>
                </a:cxn>
                <a:cxn ang="cd4">
                  <a:pos x="hc" y="b"/>
                </a:cxn>
                <a:cxn ang="cd2">
                  <a:pos x="l" y="vc"/>
                </a:cxn>
              </a:cxnLst>
              <a:rect l="f30" t="f33" r="f31" b="f32"/>
              <a:pathLst>
                <a:path w="35" h="34">
                  <a:moveTo>
                    <a:pt x="f5" y="f4"/>
                  </a:moveTo>
                  <a:cubicBezTo>
                    <a:pt x="f6" y="f4"/>
                    <a:pt x="f2" y="f7"/>
                    <a:pt x="f2" y="f8"/>
                  </a:cubicBezTo>
                  <a:cubicBezTo>
                    <a:pt x="f2" y="f9"/>
                    <a:pt x="f6" y="f2"/>
                    <a:pt x="f5" y="f2"/>
                  </a:cubicBezTo>
                  <a:cubicBezTo>
                    <a:pt x="f10" y="f2"/>
                    <a:pt x="f3" y="f9"/>
                    <a:pt x="f3" y="f8"/>
                  </a:cubicBezTo>
                  <a:cubicBezTo>
                    <a:pt x="f3" y="f7"/>
                    <a:pt x="f10" y="f4"/>
                    <a:pt x="f5" y="f4"/>
                  </a:cubicBezTo>
                  <a:close/>
                  <a:moveTo>
                    <a:pt x="f5" y="f11"/>
                  </a:moveTo>
                  <a:cubicBezTo>
                    <a:pt x="f12" y="f11"/>
                    <a:pt x="f11" y="f12"/>
                    <a:pt x="f11" y="f8"/>
                  </a:cubicBezTo>
                  <a:cubicBezTo>
                    <a:pt x="f11" y="f13"/>
                    <a:pt x="f12" y="f14"/>
                    <a:pt x="f5" y="f14"/>
                  </a:cubicBezTo>
                  <a:cubicBezTo>
                    <a:pt x="f15" y="f14"/>
                    <a:pt x="f16" y="f13"/>
                    <a:pt x="f16" y="f8"/>
                  </a:cubicBezTo>
                  <a:cubicBezTo>
                    <a:pt x="f16" y="f12"/>
                    <a:pt x="f15" y="f11"/>
                    <a:pt x="f5" y="f11"/>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7" name="Freeform 38">
              <a:extLst>
                <a:ext uri="{FF2B5EF4-FFF2-40B4-BE49-F238E27FC236}">
                  <a16:creationId xmlns:a16="http://schemas.microsoft.com/office/drawing/2014/main" id="{55D86B9A-4B3C-E0DA-7317-D54ABBCEA222}"/>
                </a:ext>
              </a:extLst>
            </p:cNvPr>
            <p:cNvSpPr/>
            <p:nvPr/>
          </p:nvSpPr>
          <p:spPr>
            <a:xfrm>
              <a:off x="595310" y="4764"/>
              <a:ext cx="638178" cy="4025902"/>
            </a:xfrm>
            <a:custGeom>
              <a:avLst/>
              <a:gdLst>
                <a:gd name="f0" fmla="val w"/>
                <a:gd name="f1" fmla="val h"/>
                <a:gd name="f2" fmla="val 0"/>
                <a:gd name="f3" fmla="val 402"/>
                <a:gd name="f4" fmla="val 2536"/>
                <a:gd name="f5" fmla="val 387"/>
                <a:gd name="f6" fmla="val 2311"/>
                <a:gd name="f7" fmla="val 1925"/>
                <a:gd name="f8" fmla="val 15"/>
                <a:gd name="f9" fmla="val 1916"/>
                <a:gd name="f10" fmla="val 2302"/>
                <a:gd name="f11" fmla="*/ f0 1 402"/>
                <a:gd name="f12" fmla="*/ f1 1 2536"/>
                <a:gd name="f13" fmla="val f2"/>
                <a:gd name="f14" fmla="val f3"/>
                <a:gd name="f15" fmla="val f4"/>
                <a:gd name="f16" fmla="+- f15 0 f13"/>
                <a:gd name="f17" fmla="+- f14 0 f13"/>
                <a:gd name="f18" fmla="*/ f17 1 402"/>
                <a:gd name="f19" fmla="*/ f16 1 2536"/>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402" h="2536">
                  <a:moveTo>
                    <a:pt x="f3" y="f4"/>
                  </a:moveTo>
                  <a:lnTo>
                    <a:pt x="f5" y="f4"/>
                  </a:lnTo>
                  <a:lnTo>
                    <a:pt x="f5" y="f6"/>
                  </a:lnTo>
                  <a:lnTo>
                    <a:pt x="f2" y="f7"/>
                  </a:lnTo>
                  <a:lnTo>
                    <a:pt x="f2" y="f2"/>
                  </a:lnTo>
                  <a:lnTo>
                    <a:pt x="f8" y="f2"/>
                  </a:lnTo>
                  <a:lnTo>
                    <a:pt x="f8" y="f9"/>
                  </a:lnTo>
                  <a:lnTo>
                    <a:pt x="f3" y="f10"/>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8" name="Freeform 39">
              <a:extLst>
                <a:ext uri="{FF2B5EF4-FFF2-40B4-BE49-F238E27FC236}">
                  <a16:creationId xmlns:a16="http://schemas.microsoft.com/office/drawing/2014/main" id="{C554F395-F775-ED89-6019-1DD4476C6F13}"/>
                </a:ext>
              </a:extLst>
            </p:cNvPr>
            <p:cNvSpPr/>
            <p:nvPr/>
          </p:nvSpPr>
          <p:spPr>
            <a:xfrm>
              <a:off x="1223960" y="1382709"/>
              <a:ext cx="142875" cy="476246"/>
            </a:xfrm>
            <a:custGeom>
              <a:avLst/>
              <a:gdLst>
                <a:gd name="f0" fmla="val w"/>
                <a:gd name="f1" fmla="val h"/>
                <a:gd name="f2" fmla="val 0"/>
                <a:gd name="f3" fmla="val 90"/>
                <a:gd name="f4" fmla="val 300"/>
                <a:gd name="f5" fmla="val 78"/>
                <a:gd name="f6" fmla="val 84"/>
                <a:gd name="f7" fmla="val 9"/>
                <a:gd name="f8" fmla="val 81"/>
                <a:gd name="f9" fmla="*/ f0 1 90"/>
                <a:gd name="f10" fmla="*/ f1 1 300"/>
                <a:gd name="f11" fmla="val f2"/>
                <a:gd name="f12" fmla="val f3"/>
                <a:gd name="f13" fmla="val f4"/>
                <a:gd name="f14" fmla="+- f13 0 f11"/>
                <a:gd name="f15" fmla="+- f12 0 f11"/>
                <a:gd name="f16" fmla="*/ f15 1 90"/>
                <a:gd name="f17" fmla="*/ f14 1 300"/>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90" h="300">
                  <a:moveTo>
                    <a:pt x="f3" y="f4"/>
                  </a:moveTo>
                  <a:lnTo>
                    <a:pt x="f5" y="f4"/>
                  </a:lnTo>
                  <a:lnTo>
                    <a:pt x="f5" y="f6"/>
                  </a:lnTo>
                  <a:lnTo>
                    <a:pt x="f2" y="f7"/>
                  </a:lnTo>
                  <a:lnTo>
                    <a:pt x="f7" y="f2"/>
                  </a:lnTo>
                  <a:lnTo>
                    <a:pt x="f3" y="f8"/>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9" name="Freeform 40">
              <a:extLst>
                <a:ext uri="{FF2B5EF4-FFF2-40B4-BE49-F238E27FC236}">
                  <a16:creationId xmlns:a16="http://schemas.microsoft.com/office/drawing/2014/main" id="{6AF90FBA-A251-D7A6-9D62-DF627EBF4541}"/>
                </a:ext>
              </a:extLst>
            </p:cNvPr>
            <p:cNvSpPr/>
            <p:nvPr/>
          </p:nvSpPr>
          <p:spPr>
            <a:xfrm>
              <a:off x="1300167" y="1849438"/>
              <a:ext cx="109535" cy="107954"/>
            </a:xfrm>
            <a:custGeom>
              <a:avLst/>
              <a:gdLst>
                <a:gd name="f0" fmla="val w"/>
                <a:gd name="f1" fmla="val h"/>
                <a:gd name="f2" fmla="val 0"/>
                <a:gd name="f3" fmla="val 23"/>
                <a:gd name="f4" fmla="val 12"/>
                <a:gd name="f5" fmla="val 5"/>
                <a:gd name="f6" fmla="val 18"/>
                <a:gd name="f7" fmla="val 4"/>
                <a:gd name="f8" fmla="val 8"/>
                <a:gd name="f9" fmla="val 16"/>
                <a:gd name="f10" fmla="val 19"/>
                <a:gd name="f11" fmla="*/ f0 1 23"/>
                <a:gd name="f12" fmla="*/ f1 1 23"/>
                <a:gd name="f13" fmla="val f2"/>
                <a:gd name="f14" fmla="val f3"/>
                <a:gd name="f15" fmla="+- f14 0 f13"/>
                <a:gd name="f16" fmla="*/ f15 1 23"/>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23" h="2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0" name="Freeform 41">
              <a:extLst>
                <a:ext uri="{FF2B5EF4-FFF2-40B4-BE49-F238E27FC236}">
                  <a16:creationId xmlns:a16="http://schemas.microsoft.com/office/drawing/2014/main" id="{816EE90C-9B8E-834C-D0E1-011E15223D8F}"/>
                </a:ext>
              </a:extLst>
            </p:cNvPr>
            <p:cNvSpPr/>
            <p:nvPr/>
          </p:nvSpPr>
          <p:spPr>
            <a:xfrm>
              <a:off x="280985" y="3417890"/>
              <a:ext cx="142875" cy="474665"/>
            </a:xfrm>
            <a:custGeom>
              <a:avLst/>
              <a:gdLst>
                <a:gd name="f0" fmla="val w"/>
                <a:gd name="f1" fmla="val h"/>
                <a:gd name="f2" fmla="val 0"/>
                <a:gd name="f3" fmla="val 90"/>
                <a:gd name="f4" fmla="val 299"/>
                <a:gd name="f5" fmla="val 12"/>
                <a:gd name="f6" fmla="val 80"/>
                <a:gd name="f7" fmla="val 81"/>
                <a:gd name="f8" fmla="val 8"/>
                <a:gd name="f9" fmla="val 83"/>
                <a:gd name="f10" fmla="*/ f0 1 90"/>
                <a:gd name="f11" fmla="*/ f1 1 299"/>
                <a:gd name="f12" fmla="val f2"/>
                <a:gd name="f13" fmla="val f3"/>
                <a:gd name="f14" fmla="val f4"/>
                <a:gd name="f15" fmla="+- f14 0 f12"/>
                <a:gd name="f16" fmla="+- f13 0 f12"/>
                <a:gd name="f17" fmla="*/ f16 1 90"/>
                <a:gd name="f18" fmla="*/ f15 1 299"/>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0" h="299">
                  <a:moveTo>
                    <a:pt x="f5" y="f4"/>
                  </a:moveTo>
                  <a:lnTo>
                    <a:pt x="f2" y="f4"/>
                  </a:lnTo>
                  <a:lnTo>
                    <a:pt x="f2" y="f6"/>
                  </a:lnTo>
                  <a:lnTo>
                    <a:pt x="f7" y="f2"/>
                  </a:lnTo>
                  <a:lnTo>
                    <a:pt x="f3" y="f8"/>
                  </a:lnTo>
                  <a:lnTo>
                    <a:pt x="f5"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1" name="Freeform 42">
              <a:extLst>
                <a:ext uri="{FF2B5EF4-FFF2-40B4-BE49-F238E27FC236}">
                  <a16:creationId xmlns:a16="http://schemas.microsoft.com/office/drawing/2014/main" id="{72487B15-DFB7-55F7-6CBD-ABAF6B13090F}"/>
                </a:ext>
              </a:extLst>
            </p:cNvPr>
            <p:cNvSpPr/>
            <p:nvPr/>
          </p:nvSpPr>
          <p:spPr>
            <a:xfrm>
              <a:off x="238128" y="3883027"/>
              <a:ext cx="109535" cy="109535"/>
            </a:xfrm>
            <a:custGeom>
              <a:avLst/>
              <a:gdLst>
                <a:gd name="f0" fmla="val w"/>
                <a:gd name="f1" fmla="val h"/>
                <a:gd name="f2" fmla="val 0"/>
                <a:gd name="f3" fmla="val 23"/>
                <a:gd name="f4" fmla="val 11"/>
                <a:gd name="f5" fmla="val 5"/>
                <a:gd name="f6" fmla="val 18"/>
                <a:gd name="f7" fmla="val 12"/>
                <a:gd name="f8" fmla="val 17"/>
                <a:gd name="f9" fmla="val 4"/>
                <a:gd name="f10" fmla="val 7"/>
                <a:gd name="f11" fmla="val 8"/>
                <a:gd name="f12" fmla="val 16"/>
                <a:gd name="f13" fmla="val 19"/>
                <a:gd name="f14" fmla="val 15"/>
                <a:gd name="f15" fmla="*/ f0 1 23"/>
                <a:gd name="f16" fmla="*/ f1 1 23"/>
                <a:gd name="f17" fmla="val f2"/>
                <a:gd name="f18" fmla="val f3"/>
                <a:gd name="f19" fmla="+- f18 0 f17"/>
                <a:gd name="f20" fmla="*/ f19 1 23"/>
                <a:gd name="f21" fmla="*/ 0 1 f20"/>
                <a:gd name="f22" fmla="*/ f18 1 f20"/>
                <a:gd name="f23" fmla="*/ f21 f15 1"/>
                <a:gd name="f24" fmla="*/ f22 f15 1"/>
                <a:gd name="f25" fmla="*/ f22 f16 1"/>
                <a:gd name="f26" fmla="*/ f21 f16 1"/>
              </a:gdLst>
              <a:ahLst/>
              <a:cxnLst>
                <a:cxn ang="3cd4">
                  <a:pos x="hc" y="t"/>
                </a:cxn>
                <a:cxn ang="0">
                  <a:pos x="r" y="vc"/>
                </a:cxn>
                <a:cxn ang="cd4">
                  <a:pos x="hc" y="b"/>
                </a:cxn>
                <a:cxn ang="cd2">
                  <a:pos x="l" y="vc"/>
                </a:cxn>
              </a:cxnLst>
              <a:rect l="f23" t="f26" r="f24" b="f25"/>
              <a:pathLst>
                <a:path w="23" h="23">
                  <a:moveTo>
                    <a:pt x="f4" y="f3"/>
                  </a:moveTo>
                  <a:cubicBezTo>
                    <a:pt x="f5" y="f3"/>
                    <a:pt x="f2" y="f6"/>
                    <a:pt x="f2" y="f7"/>
                  </a:cubicBezTo>
                  <a:cubicBezTo>
                    <a:pt x="f2" y="f5"/>
                    <a:pt x="f5" y="f2"/>
                    <a:pt x="f4" y="f2"/>
                  </a:cubicBezTo>
                  <a:cubicBezTo>
                    <a:pt x="f8" y="f2"/>
                    <a:pt x="f3" y="f5"/>
                    <a:pt x="f3" y="f7"/>
                  </a:cubicBezTo>
                  <a:cubicBezTo>
                    <a:pt x="f3" y="f6"/>
                    <a:pt x="f8" y="f3"/>
                    <a:pt x="f4" y="f3"/>
                  </a:cubicBezTo>
                  <a:close/>
                  <a:moveTo>
                    <a:pt x="f4" y="f9"/>
                  </a:moveTo>
                  <a:cubicBezTo>
                    <a:pt x="f10" y="f9"/>
                    <a:pt x="f9" y="f11"/>
                    <a:pt x="f9" y="f7"/>
                  </a:cubicBezTo>
                  <a:cubicBezTo>
                    <a:pt x="f9" y="f12"/>
                    <a:pt x="f10" y="f13"/>
                    <a:pt x="f4" y="f13"/>
                  </a:cubicBezTo>
                  <a:cubicBezTo>
                    <a:pt x="f14" y="f13"/>
                    <a:pt x="f13" y="f12"/>
                    <a:pt x="f13" y="f7"/>
                  </a:cubicBezTo>
                  <a:cubicBezTo>
                    <a:pt x="f13" y="f11"/>
                    <a:pt x="f14" y="f9"/>
                    <a:pt x="f4" y="f9"/>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2" name="Freeform 43">
              <a:extLst>
                <a:ext uri="{FF2B5EF4-FFF2-40B4-BE49-F238E27FC236}">
                  <a16:creationId xmlns:a16="http://schemas.microsoft.com/office/drawing/2014/main" id="{70EA40E4-95DF-3857-AFE3-D353C8344B3A}"/>
                </a:ext>
              </a:extLst>
            </p:cNvPr>
            <p:cNvSpPr/>
            <p:nvPr/>
          </p:nvSpPr>
          <p:spPr>
            <a:xfrm>
              <a:off x="4764" y="2166935"/>
              <a:ext cx="114300" cy="452435"/>
            </a:xfrm>
            <a:custGeom>
              <a:avLst/>
              <a:gdLst>
                <a:gd name="f0" fmla="val w"/>
                <a:gd name="f1" fmla="val h"/>
                <a:gd name="f2" fmla="val 0"/>
                <a:gd name="f3" fmla="val 72"/>
                <a:gd name="f4" fmla="val 285"/>
                <a:gd name="f5" fmla="val 6"/>
                <a:gd name="f6" fmla="val 276"/>
                <a:gd name="f7" fmla="val 60"/>
                <a:gd name="f8" fmla="val 216"/>
                <a:gd name="f9" fmla="val 222"/>
                <a:gd name="f10" fmla="*/ f0 1 72"/>
                <a:gd name="f11" fmla="*/ f1 1 285"/>
                <a:gd name="f12" fmla="val f2"/>
                <a:gd name="f13" fmla="val f3"/>
                <a:gd name="f14" fmla="val f4"/>
                <a:gd name="f15" fmla="+- f14 0 f12"/>
                <a:gd name="f16" fmla="+- f13 0 f12"/>
                <a:gd name="f17" fmla="*/ f16 1 72"/>
                <a:gd name="f18" fmla="*/ f15 1 285"/>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72" h="285">
                  <a:moveTo>
                    <a:pt x="f5" y="f4"/>
                  </a:moveTo>
                  <a:lnTo>
                    <a:pt x="f2" y="f6"/>
                  </a:lnTo>
                  <a:lnTo>
                    <a:pt x="f7" y="f8"/>
                  </a:lnTo>
                  <a:lnTo>
                    <a:pt x="f7" y="f2"/>
                  </a:lnTo>
                  <a:lnTo>
                    <a:pt x="f3" y="f2"/>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3" name="Freeform 44">
              <a:extLst>
                <a:ext uri="{FF2B5EF4-FFF2-40B4-BE49-F238E27FC236}">
                  <a16:creationId xmlns:a16="http://schemas.microsoft.com/office/drawing/2014/main" id="{B16D38BF-5574-8361-E357-692448DFF31E}"/>
                </a:ext>
              </a:extLst>
            </p:cNvPr>
            <p:cNvSpPr/>
            <p:nvPr/>
          </p:nvSpPr>
          <p:spPr>
            <a:xfrm>
              <a:off x="52385" y="2066928"/>
              <a:ext cx="109535" cy="109535"/>
            </a:xfrm>
            <a:custGeom>
              <a:avLst/>
              <a:gdLst>
                <a:gd name="f0" fmla="val w"/>
                <a:gd name="f1" fmla="val h"/>
                <a:gd name="f2" fmla="val 0"/>
                <a:gd name="f3" fmla="val 23"/>
                <a:gd name="f4" fmla="val 12"/>
                <a:gd name="f5" fmla="val 5"/>
                <a:gd name="f6" fmla="val 18"/>
                <a:gd name="f7" fmla="val 4"/>
                <a:gd name="f8" fmla="val 8"/>
                <a:gd name="f9" fmla="val 16"/>
                <a:gd name="f10" fmla="val 19"/>
                <a:gd name="f11" fmla="*/ f0 1 23"/>
                <a:gd name="f12" fmla="*/ f1 1 23"/>
                <a:gd name="f13" fmla="val f2"/>
                <a:gd name="f14" fmla="val f3"/>
                <a:gd name="f15" fmla="+- f14 0 f13"/>
                <a:gd name="f16" fmla="*/ f15 1 23"/>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23" h="2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4" name="Rectangle 45">
              <a:extLst>
                <a:ext uri="{FF2B5EF4-FFF2-40B4-BE49-F238E27FC236}">
                  <a16:creationId xmlns:a16="http://schemas.microsoft.com/office/drawing/2014/main" id="{0DCE6D29-6187-A7A2-B0CE-1B7909F579BE}"/>
                </a:ext>
              </a:extLst>
            </p:cNvPr>
            <p:cNvSpPr/>
            <p:nvPr/>
          </p:nvSpPr>
          <p:spPr>
            <a:xfrm>
              <a:off x="1228725" y="4662489"/>
              <a:ext cx="23810" cy="2181228"/>
            </a:xfrm>
            <a:prstGeom prst="rect">
              <a:avLst/>
            </a:pr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5" name="Freeform 46">
              <a:extLst>
                <a:ext uri="{FF2B5EF4-FFF2-40B4-BE49-F238E27FC236}">
                  <a16:creationId xmlns:a16="http://schemas.microsoft.com/office/drawing/2014/main" id="{8C95617D-B2E8-C00C-874D-FE5B8EE13BC6}"/>
                </a:ext>
              </a:extLst>
            </p:cNvPr>
            <p:cNvSpPr/>
            <p:nvPr/>
          </p:nvSpPr>
          <p:spPr>
            <a:xfrm>
              <a:off x="1319214" y="5041901"/>
              <a:ext cx="371475" cy="1801816"/>
            </a:xfrm>
            <a:custGeom>
              <a:avLst/>
              <a:gdLst>
                <a:gd name="f0" fmla="val w"/>
                <a:gd name="f1" fmla="val h"/>
                <a:gd name="f2" fmla="val 0"/>
                <a:gd name="f3" fmla="val 234"/>
                <a:gd name="f4" fmla="val 1135"/>
                <a:gd name="f5" fmla="val 15"/>
                <a:gd name="f6" fmla="val 515"/>
                <a:gd name="f7" fmla="val 512"/>
                <a:gd name="f8" fmla="val 219"/>
                <a:gd name="f9" fmla="val 6"/>
                <a:gd name="f10" fmla="val 518"/>
                <a:gd name="f11" fmla="*/ f0 1 234"/>
                <a:gd name="f12" fmla="*/ f1 1 1135"/>
                <a:gd name="f13" fmla="val f2"/>
                <a:gd name="f14" fmla="val f3"/>
                <a:gd name="f15" fmla="val f4"/>
                <a:gd name="f16" fmla="+- f15 0 f13"/>
                <a:gd name="f17" fmla="+- f14 0 f13"/>
                <a:gd name="f18" fmla="*/ f17 1 234"/>
                <a:gd name="f19" fmla="*/ f16 1 1135"/>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234" h="1135">
                  <a:moveTo>
                    <a:pt x="f5" y="f4"/>
                  </a:moveTo>
                  <a:lnTo>
                    <a:pt x="f2" y="f4"/>
                  </a:lnTo>
                  <a:lnTo>
                    <a:pt x="f2" y="f6"/>
                  </a:lnTo>
                  <a:lnTo>
                    <a:pt x="f2" y="f7"/>
                  </a:lnTo>
                  <a:lnTo>
                    <a:pt x="f8" y="f2"/>
                  </a:lnTo>
                  <a:lnTo>
                    <a:pt x="f3" y="f9"/>
                  </a:lnTo>
                  <a:lnTo>
                    <a:pt x="f5" y="f10"/>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6" name="Freeform 47">
              <a:extLst>
                <a:ext uri="{FF2B5EF4-FFF2-40B4-BE49-F238E27FC236}">
                  <a16:creationId xmlns:a16="http://schemas.microsoft.com/office/drawing/2014/main" id="{370C038D-FDF0-F9E9-B4D6-53BD461985B7}"/>
                </a:ext>
              </a:extLst>
            </p:cNvPr>
            <p:cNvSpPr/>
            <p:nvPr/>
          </p:nvSpPr>
          <p:spPr>
            <a:xfrm>
              <a:off x="1147764"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7" name="Freeform 48">
              <a:extLst>
                <a:ext uri="{FF2B5EF4-FFF2-40B4-BE49-F238E27FC236}">
                  <a16:creationId xmlns:a16="http://schemas.microsoft.com/office/drawing/2014/main" id="{98DD599F-170D-2600-3CCD-A00D97461A11}"/>
                </a:ext>
              </a:extLst>
            </p:cNvPr>
            <p:cNvSpPr/>
            <p:nvPr/>
          </p:nvSpPr>
          <p:spPr>
            <a:xfrm>
              <a:off x="819146" y="3983034"/>
              <a:ext cx="347664" cy="2860672"/>
            </a:xfrm>
            <a:custGeom>
              <a:avLst/>
              <a:gdLst>
                <a:gd name="f0" fmla="val w"/>
                <a:gd name="f1" fmla="val h"/>
                <a:gd name="f2" fmla="val 0"/>
                <a:gd name="f3" fmla="val 219"/>
                <a:gd name="f4" fmla="val 1802"/>
                <a:gd name="f5" fmla="val 201"/>
                <a:gd name="f6" fmla="val 1185"/>
                <a:gd name="f7" fmla="val 3"/>
                <a:gd name="f8" fmla="val 15"/>
                <a:gd name="f9" fmla="*/ f0 1 219"/>
                <a:gd name="f10" fmla="*/ f1 1 1802"/>
                <a:gd name="f11" fmla="val f2"/>
                <a:gd name="f12" fmla="val f3"/>
                <a:gd name="f13" fmla="val f4"/>
                <a:gd name="f14" fmla="+- f13 0 f11"/>
                <a:gd name="f15" fmla="+- f12 0 f11"/>
                <a:gd name="f16" fmla="*/ f15 1 219"/>
                <a:gd name="f17" fmla="*/ f14 1 1802"/>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219" h="1802">
                  <a:moveTo>
                    <a:pt x="f3" y="f4"/>
                  </a:moveTo>
                  <a:lnTo>
                    <a:pt x="f5" y="f4"/>
                  </a:lnTo>
                  <a:lnTo>
                    <a:pt x="f5" y="f6"/>
                  </a:lnTo>
                  <a:lnTo>
                    <a:pt x="f2" y="f7"/>
                  </a:lnTo>
                  <a:lnTo>
                    <a:pt x="f8" y="f2"/>
                  </a:lnTo>
                  <a:lnTo>
                    <a:pt x="f3" y="f6"/>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8" name="Freeform 49">
              <a:extLst>
                <a:ext uri="{FF2B5EF4-FFF2-40B4-BE49-F238E27FC236}">
                  <a16:creationId xmlns:a16="http://schemas.microsoft.com/office/drawing/2014/main" id="{EFFBDBF0-02CB-45F2-03AB-215EDE8D06C5}"/>
                </a:ext>
              </a:extLst>
            </p:cNvPr>
            <p:cNvSpPr/>
            <p:nvPr/>
          </p:nvSpPr>
          <p:spPr>
            <a:xfrm>
              <a:off x="728667" y="3806820"/>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49" name="Freeform 50">
              <a:extLst>
                <a:ext uri="{FF2B5EF4-FFF2-40B4-BE49-F238E27FC236}">
                  <a16:creationId xmlns:a16="http://schemas.microsoft.com/office/drawing/2014/main" id="{465BFBEA-F8E7-0341-0AEF-40AD3A434B62}"/>
                </a:ext>
              </a:extLst>
            </p:cNvPr>
            <p:cNvSpPr/>
            <p:nvPr/>
          </p:nvSpPr>
          <p:spPr>
            <a:xfrm>
              <a:off x="1624010" y="486727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0" name="Freeform 51">
              <a:extLst>
                <a:ext uri="{FF2B5EF4-FFF2-40B4-BE49-F238E27FC236}">
                  <a16:creationId xmlns:a16="http://schemas.microsoft.com/office/drawing/2014/main" id="{AA850591-E1AC-7D2F-BAC3-E043C4AB7F08}"/>
                </a:ext>
              </a:extLst>
            </p:cNvPr>
            <p:cNvSpPr/>
            <p:nvPr/>
          </p:nvSpPr>
          <p:spPr>
            <a:xfrm>
              <a:off x="1404939" y="5422904"/>
              <a:ext cx="371475" cy="1425577"/>
            </a:xfrm>
            <a:custGeom>
              <a:avLst/>
              <a:gdLst>
                <a:gd name="f0" fmla="val w"/>
                <a:gd name="f1" fmla="val h"/>
                <a:gd name="f2" fmla="val 0"/>
                <a:gd name="f3" fmla="val 234"/>
                <a:gd name="f4" fmla="val 898"/>
                <a:gd name="f5" fmla="val 18"/>
                <a:gd name="f6" fmla="val 515"/>
                <a:gd name="f7" fmla="val 512"/>
                <a:gd name="f8" fmla="val 222"/>
                <a:gd name="f9" fmla="val 6"/>
                <a:gd name="f10" fmla="val 518"/>
                <a:gd name="f11" fmla="*/ f0 1 234"/>
                <a:gd name="f12" fmla="*/ f1 1 898"/>
                <a:gd name="f13" fmla="val f2"/>
                <a:gd name="f14" fmla="val f3"/>
                <a:gd name="f15" fmla="val f4"/>
                <a:gd name="f16" fmla="+- f15 0 f13"/>
                <a:gd name="f17" fmla="+- f14 0 f13"/>
                <a:gd name="f18" fmla="*/ f17 1 234"/>
                <a:gd name="f19" fmla="*/ f16 1 898"/>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234" h="898">
                  <a:moveTo>
                    <a:pt x="f5" y="f4"/>
                  </a:moveTo>
                  <a:lnTo>
                    <a:pt x="f2" y="f4"/>
                  </a:lnTo>
                  <a:lnTo>
                    <a:pt x="f2" y="f6"/>
                  </a:lnTo>
                  <a:lnTo>
                    <a:pt x="f2" y="f7"/>
                  </a:lnTo>
                  <a:lnTo>
                    <a:pt x="f8" y="f2"/>
                  </a:lnTo>
                  <a:lnTo>
                    <a:pt x="f3" y="f9"/>
                  </a:lnTo>
                  <a:lnTo>
                    <a:pt x="f5" y="f10"/>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1" name="Freeform 52">
              <a:extLst>
                <a:ext uri="{FF2B5EF4-FFF2-40B4-BE49-F238E27FC236}">
                  <a16:creationId xmlns:a16="http://schemas.microsoft.com/office/drawing/2014/main" id="{FCC1E0B4-9477-E6F7-1561-F23E34C9FD55}"/>
                </a:ext>
              </a:extLst>
            </p:cNvPr>
            <p:cNvSpPr/>
            <p:nvPr/>
          </p:nvSpPr>
          <p:spPr>
            <a:xfrm>
              <a:off x="1666878" y="5945191"/>
              <a:ext cx="152403" cy="912808"/>
            </a:xfrm>
            <a:custGeom>
              <a:avLst/>
              <a:gdLst>
                <a:gd name="f0" fmla="val w"/>
                <a:gd name="f1" fmla="val h"/>
                <a:gd name="f2" fmla="val 0"/>
                <a:gd name="f3" fmla="val 96"/>
                <a:gd name="f4" fmla="val 575"/>
                <a:gd name="f5" fmla="val 15"/>
                <a:gd name="f6" fmla="val 569"/>
                <a:gd name="f7" fmla="val 81"/>
                <a:gd name="f8" fmla="val 383"/>
                <a:gd name="f9" fmla="val 386"/>
                <a:gd name="f10" fmla="*/ f0 1 96"/>
                <a:gd name="f11" fmla="*/ f1 1 575"/>
                <a:gd name="f12" fmla="val f2"/>
                <a:gd name="f13" fmla="val f3"/>
                <a:gd name="f14" fmla="val f4"/>
                <a:gd name="f15" fmla="+- f14 0 f12"/>
                <a:gd name="f16" fmla="+- f13 0 f12"/>
                <a:gd name="f17" fmla="*/ f16 1 96"/>
                <a:gd name="f18" fmla="*/ f15 1 575"/>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6" h="575">
                  <a:moveTo>
                    <a:pt x="f5" y="f4"/>
                  </a:moveTo>
                  <a:lnTo>
                    <a:pt x="f2" y="f6"/>
                  </a:lnTo>
                  <a:lnTo>
                    <a:pt x="f7" y="f8"/>
                  </a:lnTo>
                  <a:lnTo>
                    <a:pt x="f7" y="f2"/>
                  </a:lnTo>
                  <a:lnTo>
                    <a:pt x="f3" y="f2"/>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2" name="Freeform 53">
              <a:extLst>
                <a:ext uri="{FF2B5EF4-FFF2-40B4-BE49-F238E27FC236}">
                  <a16:creationId xmlns:a16="http://schemas.microsoft.com/office/drawing/2014/main" id="{756919CE-6CAE-2077-680F-0398372FD35B}"/>
                </a:ext>
              </a:extLst>
            </p:cNvPr>
            <p:cNvSpPr/>
            <p:nvPr/>
          </p:nvSpPr>
          <p:spPr>
            <a:xfrm>
              <a:off x="1709735" y="52466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3" name="Freeform 54">
              <a:extLst>
                <a:ext uri="{FF2B5EF4-FFF2-40B4-BE49-F238E27FC236}">
                  <a16:creationId xmlns:a16="http://schemas.microsoft.com/office/drawing/2014/main" id="{6E65AFAA-5FFD-459A-E854-FF709D5AF2BB}"/>
                </a:ext>
              </a:extLst>
            </p:cNvPr>
            <p:cNvSpPr/>
            <p:nvPr/>
          </p:nvSpPr>
          <p:spPr>
            <a:xfrm>
              <a:off x="1709735" y="5764213"/>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4" name="Freeform 55">
              <a:extLst>
                <a:ext uri="{FF2B5EF4-FFF2-40B4-BE49-F238E27FC236}">
                  <a16:creationId xmlns:a16="http://schemas.microsoft.com/office/drawing/2014/main" id="{17141B2E-A87D-B6AA-5A25-9847B3C15BC5}"/>
                </a:ext>
              </a:extLst>
            </p:cNvPr>
            <p:cNvSpPr/>
            <p:nvPr/>
          </p:nvSpPr>
          <p:spPr>
            <a:xfrm>
              <a:off x="1766885" y="6330948"/>
              <a:ext cx="419096" cy="527051"/>
            </a:xfrm>
            <a:custGeom>
              <a:avLst/>
              <a:gdLst>
                <a:gd name="f0" fmla="val w"/>
                <a:gd name="f1" fmla="val h"/>
                <a:gd name="f2" fmla="val 0"/>
                <a:gd name="f3" fmla="val 264"/>
                <a:gd name="f4" fmla="val 332"/>
                <a:gd name="f5" fmla="val 12"/>
                <a:gd name="f6" fmla="val 326"/>
                <a:gd name="f7" fmla="val 45"/>
                <a:gd name="f8" fmla="val 206"/>
                <a:gd name="f9" fmla="val 255"/>
                <a:gd name="f10" fmla="val 60"/>
                <a:gd name="f11" fmla="val 215"/>
                <a:gd name="f12" fmla="*/ f0 1 264"/>
                <a:gd name="f13" fmla="*/ f1 1 332"/>
                <a:gd name="f14" fmla="val f2"/>
                <a:gd name="f15" fmla="val f3"/>
                <a:gd name="f16" fmla="val f4"/>
                <a:gd name="f17" fmla="+- f16 0 f14"/>
                <a:gd name="f18" fmla="+- f15 0 f14"/>
                <a:gd name="f19" fmla="*/ f18 1 264"/>
                <a:gd name="f20" fmla="*/ f17 1 332"/>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264" h="332">
                  <a:moveTo>
                    <a:pt x="f5" y="f4"/>
                  </a:moveTo>
                  <a:lnTo>
                    <a:pt x="f2" y="f6"/>
                  </a:lnTo>
                  <a:lnTo>
                    <a:pt x="f7" y="f8"/>
                  </a:lnTo>
                  <a:lnTo>
                    <a:pt x="f9" y="f2"/>
                  </a:lnTo>
                  <a:lnTo>
                    <a:pt x="f3" y="f5"/>
                  </a:lnTo>
                  <a:lnTo>
                    <a:pt x="f10" y="f11"/>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5" name="Freeform 56">
              <a:extLst>
                <a:ext uri="{FF2B5EF4-FFF2-40B4-BE49-F238E27FC236}">
                  <a16:creationId xmlns:a16="http://schemas.microsoft.com/office/drawing/2014/main" id="{0564403A-8DCD-6BE0-8BB3-B8F36085A63C}"/>
                </a:ext>
              </a:extLst>
            </p:cNvPr>
            <p:cNvSpPr/>
            <p:nvPr/>
          </p:nvSpPr>
          <p:spPr>
            <a:xfrm>
              <a:off x="2147889" y="6221413"/>
              <a:ext cx="157167" cy="147639"/>
            </a:xfrm>
            <a:custGeom>
              <a:avLst/>
              <a:gdLst>
                <a:gd name="f0" fmla="val w"/>
                <a:gd name="f1" fmla="val h"/>
                <a:gd name="f2" fmla="val 0"/>
                <a:gd name="f3" fmla="val 33"/>
                <a:gd name="f4" fmla="val 31"/>
                <a:gd name="f5" fmla="val 16"/>
                <a:gd name="f6" fmla="val 12"/>
                <a:gd name="f7" fmla="val 8"/>
                <a:gd name="f8" fmla="val 29"/>
                <a:gd name="f9" fmla="val 5"/>
                <a:gd name="f10" fmla="val 26"/>
                <a:gd name="f11" fmla="val 2"/>
                <a:gd name="f12" fmla="val 24"/>
                <a:gd name="f13" fmla="val 20"/>
                <a:gd name="f14" fmla="val 15"/>
                <a:gd name="f15" fmla="val 11"/>
                <a:gd name="f16" fmla="val 7"/>
                <a:gd name="f17" fmla="val 4"/>
                <a:gd name="f18" fmla="val 1"/>
                <a:gd name="f19" fmla="val 27"/>
                <a:gd name="f20" fmla="val 10"/>
                <a:gd name="f21" fmla="val 13"/>
                <a:gd name="f22" fmla="val 6"/>
                <a:gd name="f23" fmla="val 9"/>
                <a:gd name="f24" fmla="val 19"/>
                <a:gd name="f25" fmla="val 21"/>
                <a:gd name="f26" fmla="val 22"/>
                <a:gd name="f27" fmla="*/ f0 1 33"/>
                <a:gd name="f28" fmla="*/ f1 1 31"/>
                <a:gd name="f29" fmla="val f2"/>
                <a:gd name="f30" fmla="val f3"/>
                <a:gd name="f31" fmla="val f4"/>
                <a:gd name="f32" fmla="+- f31 0 f29"/>
                <a:gd name="f33" fmla="+- f30 0 f29"/>
                <a:gd name="f34" fmla="*/ f33 1 33"/>
                <a:gd name="f35" fmla="*/ f32 1 31"/>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33" h="31">
                  <a:moveTo>
                    <a:pt x="f5" y="f4"/>
                  </a:moveTo>
                  <a:cubicBezTo>
                    <a:pt x="f6" y="f4"/>
                    <a:pt x="f7" y="f8"/>
                    <a:pt x="f9" y="f10"/>
                  </a:cubicBezTo>
                  <a:cubicBezTo>
                    <a:pt x="f11" y="f12"/>
                    <a:pt x="f2" y="f13"/>
                    <a:pt x="f2" y="f14"/>
                  </a:cubicBezTo>
                  <a:cubicBezTo>
                    <a:pt x="f2" y="f15"/>
                    <a:pt x="f11" y="f16"/>
                    <a:pt x="f9" y="f17"/>
                  </a:cubicBezTo>
                  <a:cubicBezTo>
                    <a:pt x="f7" y="f18"/>
                    <a:pt x="f6" y="f2"/>
                    <a:pt x="f5" y="f2"/>
                  </a:cubicBezTo>
                  <a:cubicBezTo>
                    <a:pt x="f13" y="f2"/>
                    <a:pt x="f12" y="f18"/>
                    <a:pt x="f19" y="f17"/>
                  </a:cubicBezTo>
                  <a:cubicBezTo>
                    <a:pt x="f3" y="f20"/>
                    <a:pt x="f3" y="f13"/>
                    <a:pt x="f19" y="f10"/>
                  </a:cubicBezTo>
                  <a:cubicBezTo>
                    <a:pt x="f12" y="f8"/>
                    <a:pt x="f13" y="f4"/>
                    <a:pt x="f5" y="f4"/>
                  </a:cubicBezTo>
                  <a:close/>
                  <a:moveTo>
                    <a:pt x="f5" y="f17"/>
                  </a:moveTo>
                  <a:cubicBezTo>
                    <a:pt x="f21" y="f17"/>
                    <a:pt x="f20" y="f9"/>
                    <a:pt x="f7" y="f16"/>
                  </a:cubicBezTo>
                  <a:cubicBezTo>
                    <a:pt x="f22" y="f23"/>
                    <a:pt x="f17" y="f6"/>
                    <a:pt x="f17" y="f14"/>
                  </a:cubicBezTo>
                  <a:cubicBezTo>
                    <a:pt x="f17" y="f24"/>
                    <a:pt x="f22" y="f25"/>
                    <a:pt x="f7" y="f12"/>
                  </a:cubicBezTo>
                  <a:cubicBezTo>
                    <a:pt x="f20" y="f10"/>
                    <a:pt x="f21" y="f19"/>
                    <a:pt x="f5" y="f19"/>
                  </a:cubicBezTo>
                  <a:cubicBezTo>
                    <a:pt x="f24" y="f19"/>
                    <a:pt x="f26" y="f10"/>
                    <a:pt x="f12" y="f12"/>
                  </a:cubicBezTo>
                  <a:cubicBezTo>
                    <a:pt x="f8" y="f24"/>
                    <a:pt x="f8" y="f6"/>
                    <a:pt x="f12" y="f16"/>
                  </a:cubicBezTo>
                  <a:cubicBezTo>
                    <a:pt x="f26" y="f9"/>
                    <a:pt x="f24" y="f17"/>
                    <a:pt x="f5" y="f1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6" name="Freeform 57">
              <a:extLst>
                <a:ext uri="{FF2B5EF4-FFF2-40B4-BE49-F238E27FC236}">
                  <a16:creationId xmlns:a16="http://schemas.microsoft.com/office/drawing/2014/main" id="{095D4339-7192-839A-6DFC-4D4E44D4C830}"/>
                </a:ext>
              </a:extLst>
            </p:cNvPr>
            <p:cNvSpPr/>
            <p:nvPr/>
          </p:nvSpPr>
          <p:spPr>
            <a:xfrm>
              <a:off x="504821" y="9528"/>
              <a:ext cx="233364" cy="5103815"/>
            </a:xfrm>
            <a:custGeom>
              <a:avLst/>
              <a:gdLst>
                <a:gd name="f0" fmla="val w"/>
                <a:gd name="f1" fmla="val h"/>
                <a:gd name="f2" fmla="val 0"/>
                <a:gd name="f3" fmla="val 147"/>
                <a:gd name="f4" fmla="val 3215"/>
                <a:gd name="f5" fmla="val 132"/>
                <a:gd name="f6" fmla="val 129"/>
                <a:gd name="f7" fmla="val 2754"/>
                <a:gd name="f8" fmla="val 1901"/>
                <a:gd name="f9" fmla="val 15"/>
                <a:gd name="f10" fmla="val 1898"/>
                <a:gd name="f11" fmla="val 144"/>
                <a:gd name="f12" fmla="*/ f0 1 147"/>
                <a:gd name="f13" fmla="*/ f1 1 3215"/>
                <a:gd name="f14" fmla="val f2"/>
                <a:gd name="f15" fmla="val f3"/>
                <a:gd name="f16" fmla="val f4"/>
                <a:gd name="f17" fmla="+- f16 0 f14"/>
                <a:gd name="f18" fmla="+- f15 0 f14"/>
                <a:gd name="f19" fmla="*/ f18 1 147"/>
                <a:gd name="f20" fmla="*/ f17 1 3215"/>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47" h="3215">
                  <a:moveTo>
                    <a:pt x="f5" y="f4"/>
                  </a:moveTo>
                  <a:lnTo>
                    <a:pt x="f6" y="f7"/>
                  </a:lnTo>
                  <a:lnTo>
                    <a:pt x="f2" y="f8"/>
                  </a:lnTo>
                  <a:lnTo>
                    <a:pt x="f2" y="f2"/>
                  </a:lnTo>
                  <a:lnTo>
                    <a:pt x="f9" y="f2"/>
                  </a:lnTo>
                  <a:lnTo>
                    <a:pt x="f9" y="f10"/>
                  </a:lnTo>
                  <a:lnTo>
                    <a:pt x="f11" y="f7"/>
                  </a:lnTo>
                  <a:lnTo>
                    <a:pt x="f3" y="f4"/>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57" name="Freeform 58">
              <a:extLst>
                <a:ext uri="{FF2B5EF4-FFF2-40B4-BE49-F238E27FC236}">
                  <a16:creationId xmlns:a16="http://schemas.microsoft.com/office/drawing/2014/main" id="{1DAAF987-5113-1A57-2432-E2B04EF7B2E2}"/>
                </a:ext>
              </a:extLst>
            </p:cNvPr>
            <p:cNvSpPr/>
            <p:nvPr/>
          </p:nvSpPr>
          <p:spPr>
            <a:xfrm>
              <a:off x="633414" y="5103815"/>
              <a:ext cx="185742" cy="185742"/>
            </a:xfrm>
            <a:custGeom>
              <a:avLst/>
              <a:gdLst>
                <a:gd name="f0" fmla="val w"/>
                <a:gd name="f1" fmla="val h"/>
                <a:gd name="f2" fmla="val 0"/>
                <a:gd name="f3" fmla="val 39"/>
                <a:gd name="f4" fmla="val 20"/>
                <a:gd name="f5" fmla="val 9"/>
                <a:gd name="f6" fmla="val 30"/>
                <a:gd name="f7" fmla="val 19"/>
                <a:gd name="f8" fmla="val 4"/>
                <a:gd name="f9" fmla="val 11"/>
                <a:gd name="f10" fmla="val 28"/>
                <a:gd name="f11" fmla="val 35"/>
                <a:gd name="f12" fmla="*/ f0 1 39"/>
                <a:gd name="f13" fmla="*/ f1 1 39"/>
                <a:gd name="f14" fmla="val f2"/>
                <a:gd name="f15" fmla="val f3"/>
                <a:gd name="f16" fmla="+- f15 0 f14"/>
                <a:gd name="f17" fmla="*/ f16 1 39"/>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39" h="39">
                  <a:moveTo>
                    <a:pt x="f4" y="f3"/>
                  </a:moveTo>
                  <a:cubicBezTo>
                    <a:pt x="f5" y="f3"/>
                    <a:pt x="f2" y="f6"/>
                    <a:pt x="f2" y="f7"/>
                  </a:cubicBezTo>
                  <a:cubicBezTo>
                    <a:pt x="f2" y="f5"/>
                    <a:pt x="f5" y="f2"/>
                    <a:pt x="f4" y="f2"/>
                  </a:cubicBezTo>
                  <a:cubicBezTo>
                    <a:pt x="f6" y="f2"/>
                    <a:pt x="f3" y="f5"/>
                    <a:pt x="f3" y="f7"/>
                  </a:cubicBezTo>
                  <a:cubicBezTo>
                    <a:pt x="f3" y="f6"/>
                    <a:pt x="f6" y="f3"/>
                    <a:pt x="f4" y="f3"/>
                  </a:cubicBezTo>
                  <a:close/>
                  <a:moveTo>
                    <a:pt x="f4" y="f8"/>
                  </a:moveTo>
                  <a:cubicBezTo>
                    <a:pt x="f9" y="f8"/>
                    <a:pt x="f8" y="f9"/>
                    <a:pt x="f8" y="f7"/>
                  </a:cubicBezTo>
                  <a:cubicBezTo>
                    <a:pt x="f8" y="f10"/>
                    <a:pt x="f9" y="f11"/>
                    <a:pt x="f4" y="f11"/>
                  </a:cubicBezTo>
                  <a:cubicBezTo>
                    <a:pt x="f10" y="f11"/>
                    <a:pt x="f11" y="f10"/>
                    <a:pt x="f11" y="f7"/>
                  </a:cubicBezTo>
                  <a:cubicBezTo>
                    <a:pt x="f11" y="f9"/>
                    <a:pt x="f10" y="f8"/>
                    <a:pt x="f4" y="f8"/>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grpSp>
      <p:sp>
        <p:nvSpPr>
          <p:cNvPr id="58" name="Title 1">
            <a:extLst>
              <a:ext uri="{FF2B5EF4-FFF2-40B4-BE49-F238E27FC236}">
                <a16:creationId xmlns:a16="http://schemas.microsoft.com/office/drawing/2014/main" id="{5D56E246-E280-6FBC-0AE4-770A4074C748}"/>
              </a:ext>
            </a:extLst>
          </p:cNvPr>
          <p:cNvSpPr txBox="1">
            <a:spLocks noGrp="1"/>
          </p:cNvSpPr>
          <p:nvPr>
            <p:ph type="ctrTitle"/>
          </p:nvPr>
        </p:nvSpPr>
        <p:spPr>
          <a:xfrm>
            <a:off x="1876421" y="1122361"/>
            <a:ext cx="8791571" cy="2387598"/>
          </a:xfrm>
        </p:spPr>
        <p:txBody>
          <a:bodyPr anchor="b"/>
          <a:lstStyle>
            <a:lvl1pPr>
              <a:defRPr lang="en-GB" sz="4800"/>
            </a:lvl1pPr>
          </a:lstStyle>
          <a:p>
            <a:pPr lvl="0"/>
            <a:r>
              <a:rPr lang="en-GB"/>
              <a:t>Click to edit Master title style</a:t>
            </a:r>
            <a:endParaRPr lang="en-US"/>
          </a:p>
        </p:txBody>
      </p:sp>
      <p:sp>
        <p:nvSpPr>
          <p:cNvPr id="59" name="Subtitle 2">
            <a:extLst>
              <a:ext uri="{FF2B5EF4-FFF2-40B4-BE49-F238E27FC236}">
                <a16:creationId xmlns:a16="http://schemas.microsoft.com/office/drawing/2014/main" id="{28FAF6B9-93F1-CBFC-A750-AD2E60C46CAD}"/>
              </a:ext>
            </a:extLst>
          </p:cNvPr>
          <p:cNvSpPr txBox="1">
            <a:spLocks noGrp="1"/>
          </p:cNvSpPr>
          <p:nvPr>
            <p:ph type="subTitle" idx="1"/>
          </p:nvPr>
        </p:nvSpPr>
        <p:spPr>
          <a:xfrm>
            <a:off x="1876421" y="3602041"/>
            <a:ext cx="8791571" cy="1655758"/>
          </a:xfrm>
        </p:spPr>
        <p:txBody>
          <a:bodyPr/>
          <a:lstStyle>
            <a:lvl1pPr marL="0" indent="0">
              <a:buNone/>
              <a:defRPr sz="2000" cap="all">
                <a:solidFill>
                  <a:srgbClr val="82FFFF"/>
                </a:solidFill>
              </a:defRPr>
            </a:lvl1pPr>
          </a:lstStyle>
          <a:p>
            <a:pPr lvl="0"/>
            <a:r>
              <a:rPr lang="en-GB"/>
              <a:t>Click to edit Master subtitle style</a:t>
            </a:r>
            <a:endParaRPr lang="en-US"/>
          </a:p>
        </p:txBody>
      </p:sp>
      <p:sp>
        <p:nvSpPr>
          <p:cNvPr id="60" name="Date Placeholder 3">
            <a:extLst>
              <a:ext uri="{FF2B5EF4-FFF2-40B4-BE49-F238E27FC236}">
                <a16:creationId xmlns:a16="http://schemas.microsoft.com/office/drawing/2014/main" id="{E9836A7B-3DE6-09E4-B0EC-6B1625513502}"/>
              </a:ext>
            </a:extLst>
          </p:cNvPr>
          <p:cNvSpPr txBox="1">
            <a:spLocks noGrp="1"/>
          </p:cNvSpPr>
          <p:nvPr>
            <p:ph type="dt" sz="half" idx="7"/>
          </p:nvPr>
        </p:nvSpPr>
        <p:spPr>
          <a:xfrm>
            <a:off x="7077510" y="5410203"/>
            <a:ext cx="2743200" cy="365129"/>
          </a:xfrm>
        </p:spPr>
        <p:txBody>
          <a:bodyPr/>
          <a:lstStyle>
            <a:lvl1pPr>
              <a:defRPr/>
            </a:lvl1pPr>
          </a:lstStyle>
          <a:p>
            <a:pPr lvl="0"/>
            <a:fld id="{50B3023A-A729-4B26-B599-B21581C023B9}" type="datetime1">
              <a:rPr lang="en-GB"/>
              <a:pPr lvl="0"/>
              <a:t>08/11/2025</a:t>
            </a:fld>
            <a:endParaRPr lang="en-GB"/>
          </a:p>
        </p:txBody>
      </p:sp>
      <p:sp>
        <p:nvSpPr>
          <p:cNvPr id="61" name="Footer Placeholder 4">
            <a:extLst>
              <a:ext uri="{FF2B5EF4-FFF2-40B4-BE49-F238E27FC236}">
                <a16:creationId xmlns:a16="http://schemas.microsoft.com/office/drawing/2014/main" id="{B4E377C1-2D8F-9EE7-D8B6-78F3570293A8}"/>
              </a:ext>
            </a:extLst>
          </p:cNvPr>
          <p:cNvSpPr txBox="1">
            <a:spLocks noGrp="1"/>
          </p:cNvSpPr>
          <p:nvPr>
            <p:ph type="ftr" sz="quarter" idx="9"/>
          </p:nvPr>
        </p:nvSpPr>
        <p:spPr>
          <a:xfrm>
            <a:off x="1876421" y="5410203"/>
            <a:ext cx="5124882" cy="365129"/>
          </a:xfrm>
        </p:spPr>
        <p:txBody>
          <a:bodyPr/>
          <a:lstStyle>
            <a:lvl1pPr>
              <a:defRPr/>
            </a:lvl1pPr>
          </a:lstStyle>
          <a:p>
            <a:pPr lvl="0"/>
            <a:endParaRPr lang="en-GB"/>
          </a:p>
        </p:txBody>
      </p:sp>
      <p:sp>
        <p:nvSpPr>
          <p:cNvPr id="62" name="Slide Number Placeholder 5">
            <a:extLst>
              <a:ext uri="{FF2B5EF4-FFF2-40B4-BE49-F238E27FC236}">
                <a16:creationId xmlns:a16="http://schemas.microsoft.com/office/drawing/2014/main" id="{1D4F1978-1119-5289-B542-AC735E4D69C0}"/>
              </a:ext>
            </a:extLst>
          </p:cNvPr>
          <p:cNvSpPr txBox="1">
            <a:spLocks noGrp="1"/>
          </p:cNvSpPr>
          <p:nvPr>
            <p:ph type="sldNum" sz="quarter" idx="8"/>
          </p:nvPr>
        </p:nvSpPr>
        <p:spPr>
          <a:xfrm>
            <a:off x="9896907" y="5410203"/>
            <a:ext cx="771086" cy="365129"/>
          </a:xfrm>
        </p:spPr>
        <p:txBody>
          <a:bodyPr/>
          <a:lstStyle>
            <a:lvl1pPr>
              <a:defRPr/>
            </a:lvl1pPr>
          </a:lstStyle>
          <a:p>
            <a:pPr lvl="0"/>
            <a:fld id="{A36A46DE-AF1F-48AB-A189-631DB3A65825}" type="slidenum">
              <a:t>‹#›</a:t>
            </a:fld>
            <a:endParaRPr lang="en-GB"/>
          </a:p>
        </p:txBody>
      </p:sp>
    </p:spTree>
    <p:extLst>
      <p:ext uri="{BB962C8B-B14F-4D97-AF65-F5344CB8AC3E}">
        <p14:creationId xmlns:p14="http://schemas.microsoft.com/office/powerpoint/2010/main" val="289764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D99C2CD-20EC-EB15-175F-2971CAFAB6EF}"/>
              </a:ext>
            </a:extLst>
          </p:cNvPr>
          <p:cNvSpPr txBox="1">
            <a:spLocks noGrp="1"/>
          </p:cNvSpPr>
          <p:nvPr>
            <p:ph type="dt" sz="half" idx="7"/>
          </p:nvPr>
        </p:nvSpPr>
        <p:spPr/>
        <p:txBody>
          <a:bodyPr/>
          <a:lstStyle>
            <a:lvl1pPr>
              <a:defRPr/>
            </a:lvl1pPr>
          </a:lstStyle>
          <a:p>
            <a:pPr lvl="0"/>
            <a:fld id="{735FAF61-4E89-47D0-B628-DEAF4439DE87}" type="datetime1">
              <a:rPr lang="en-GB"/>
              <a:pPr lvl="0"/>
              <a:t>08/11/2025</a:t>
            </a:fld>
            <a:endParaRPr lang="en-GB"/>
          </a:p>
        </p:txBody>
      </p:sp>
      <p:sp>
        <p:nvSpPr>
          <p:cNvPr id="3" name="Footer Placeholder 4">
            <a:extLst>
              <a:ext uri="{FF2B5EF4-FFF2-40B4-BE49-F238E27FC236}">
                <a16:creationId xmlns:a16="http://schemas.microsoft.com/office/drawing/2014/main" id="{6EFEA57F-2160-660D-5E82-82F828BB3014}"/>
              </a:ext>
            </a:extLst>
          </p:cNvPr>
          <p:cNvSpPr txBox="1">
            <a:spLocks noGrp="1"/>
          </p:cNvSpPr>
          <p:nvPr>
            <p:ph type="ftr" sz="quarter" idx="9"/>
          </p:nvPr>
        </p:nvSpPr>
        <p:spPr/>
        <p:txBody>
          <a:bodyPr/>
          <a:lstStyle>
            <a:lvl1pPr>
              <a:defRPr/>
            </a:lvl1pPr>
          </a:lstStyle>
          <a:p>
            <a:pPr lvl="0"/>
            <a:endParaRPr lang="en-GB"/>
          </a:p>
        </p:txBody>
      </p:sp>
      <p:sp>
        <p:nvSpPr>
          <p:cNvPr id="4" name="Slide Number Placeholder 5">
            <a:extLst>
              <a:ext uri="{FF2B5EF4-FFF2-40B4-BE49-F238E27FC236}">
                <a16:creationId xmlns:a16="http://schemas.microsoft.com/office/drawing/2014/main" id="{38F8C585-56A4-B9FA-6408-80168CD53BAA}"/>
              </a:ext>
            </a:extLst>
          </p:cNvPr>
          <p:cNvSpPr txBox="1">
            <a:spLocks noGrp="1"/>
          </p:cNvSpPr>
          <p:nvPr>
            <p:ph type="sldNum" sz="quarter" idx="8"/>
          </p:nvPr>
        </p:nvSpPr>
        <p:spPr/>
        <p:txBody>
          <a:bodyPr/>
          <a:lstStyle>
            <a:lvl1pPr>
              <a:defRPr/>
            </a:lvl1pPr>
          </a:lstStyle>
          <a:p>
            <a:pPr lvl="0"/>
            <a:fld id="{DB471C32-1061-4F6C-B783-B6F2F1590D3F}" type="slidenum">
              <a:t>‹#›</a:t>
            </a:fld>
            <a:endParaRPr lang="en-GB"/>
          </a:p>
        </p:txBody>
      </p:sp>
    </p:spTree>
    <p:extLst>
      <p:ext uri="{BB962C8B-B14F-4D97-AF65-F5344CB8AC3E}">
        <p14:creationId xmlns:p14="http://schemas.microsoft.com/office/powerpoint/2010/main" val="3633971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55224D0-6C27-3459-A235-DD411317BAB0}"/>
              </a:ext>
            </a:extLst>
          </p:cNvPr>
          <p:cNvSpPr txBox="1">
            <a:spLocks noGrp="1"/>
          </p:cNvSpPr>
          <p:nvPr>
            <p:ph type="dt" sz="half" idx="7"/>
          </p:nvPr>
        </p:nvSpPr>
        <p:spPr/>
        <p:txBody>
          <a:bodyPr/>
          <a:lstStyle>
            <a:lvl1pPr>
              <a:defRPr/>
            </a:lvl1pPr>
          </a:lstStyle>
          <a:p>
            <a:pPr lvl="0"/>
            <a:fld id="{FA2EA2CE-8F8D-4E00-AC62-4B196114D73A}" type="datetime1">
              <a:rPr lang="en-GB"/>
              <a:pPr lvl="0"/>
              <a:t>08/11/2025</a:t>
            </a:fld>
            <a:endParaRPr lang="en-GB"/>
          </a:p>
        </p:txBody>
      </p:sp>
      <p:sp>
        <p:nvSpPr>
          <p:cNvPr id="3" name="Footer Placeholder 4">
            <a:extLst>
              <a:ext uri="{FF2B5EF4-FFF2-40B4-BE49-F238E27FC236}">
                <a16:creationId xmlns:a16="http://schemas.microsoft.com/office/drawing/2014/main" id="{26A0868F-634F-873C-56EF-F21E219BC364}"/>
              </a:ext>
            </a:extLst>
          </p:cNvPr>
          <p:cNvSpPr txBox="1">
            <a:spLocks noGrp="1"/>
          </p:cNvSpPr>
          <p:nvPr>
            <p:ph type="ftr" sz="quarter" idx="9"/>
          </p:nvPr>
        </p:nvSpPr>
        <p:spPr/>
        <p:txBody>
          <a:bodyPr/>
          <a:lstStyle>
            <a:lvl1pPr>
              <a:defRPr/>
            </a:lvl1pPr>
          </a:lstStyle>
          <a:p>
            <a:pPr lvl="0"/>
            <a:endParaRPr lang="en-GB"/>
          </a:p>
        </p:txBody>
      </p:sp>
      <p:sp>
        <p:nvSpPr>
          <p:cNvPr id="4" name="Slide Number Placeholder 5">
            <a:extLst>
              <a:ext uri="{FF2B5EF4-FFF2-40B4-BE49-F238E27FC236}">
                <a16:creationId xmlns:a16="http://schemas.microsoft.com/office/drawing/2014/main" id="{0EBF8F36-9451-9CAD-55E8-0405EE80F1DC}"/>
              </a:ext>
            </a:extLst>
          </p:cNvPr>
          <p:cNvSpPr txBox="1">
            <a:spLocks noGrp="1"/>
          </p:cNvSpPr>
          <p:nvPr>
            <p:ph type="sldNum" sz="quarter" idx="8"/>
          </p:nvPr>
        </p:nvSpPr>
        <p:spPr/>
        <p:txBody>
          <a:bodyPr/>
          <a:lstStyle>
            <a:lvl1pPr>
              <a:defRPr/>
            </a:lvl1pPr>
          </a:lstStyle>
          <a:p>
            <a:pPr lvl="0"/>
            <a:fld id="{5D21F5FF-B6E4-42C5-9D6B-8201053CA5C5}" type="slidenum">
              <a:t>‹#›</a:t>
            </a:fld>
            <a:endParaRPr lang="en-GB"/>
          </a:p>
        </p:txBody>
      </p:sp>
    </p:spTree>
    <p:extLst>
      <p:ext uri="{BB962C8B-B14F-4D97-AF65-F5344CB8AC3E}">
        <p14:creationId xmlns:p14="http://schemas.microsoft.com/office/powerpoint/2010/main" val="2470662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AF714F92-3A8C-47BE-8E92-8373F782217B}"/>
              </a:ext>
            </a:extLst>
          </p:cNvPr>
          <p:cNvSpPr txBox="1">
            <a:spLocks noGrp="1"/>
          </p:cNvSpPr>
          <p:nvPr>
            <p:ph idx="1"/>
          </p:nvPr>
        </p:nvSpPr>
        <p:spPr>
          <a:xfrm>
            <a:off x="6172200" y="2249488"/>
            <a:ext cx="4875215" cy="354171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4">
            <a:extLst>
              <a:ext uri="{FF2B5EF4-FFF2-40B4-BE49-F238E27FC236}">
                <a16:creationId xmlns:a16="http://schemas.microsoft.com/office/drawing/2014/main" id="{EFC135EF-26CE-A1D6-0B6A-1F181A94C948}"/>
              </a:ext>
            </a:extLst>
          </p:cNvPr>
          <p:cNvSpPr txBox="1">
            <a:spLocks noGrp="1"/>
          </p:cNvSpPr>
          <p:nvPr>
            <p:ph type="dt" sz="half" idx="7"/>
          </p:nvPr>
        </p:nvSpPr>
        <p:spPr/>
        <p:txBody>
          <a:bodyPr/>
          <a:lstStyle>
            <a:lvl1pPr>
              <a:defRPr/>
            </a:lvl1pPr>
          </a:lstStyle>
          <a:p>
            <a:pPr lvl="0"/>
            <a:fld id="{5E003360-C0FE-431E-B001-E37E6B4BD345}" type="datetime1">
              <a:rPr lang="en-GB"/>
              <a:pPr lvl="0"/>
              <a:t>08/11/2025</a:t>
            </a:fld>
            <a:endParaRPr lang="en-GB"/>
          </a:p>
        </p:txBody>
      </p:sp>
      <p:sp>
        <p:nvSpPr>
          <p:cNvPr id="4" name="Footer Placeholder 5">
            <a:extLst>
              <a:ext uri="{FF2B5EF4-FFF2-40B4-BE49-F238E27FC236}">
                <a16:creationId xmlns:a16="http://schemas.microsoft.com/office/drawing/2014/main" id="{847D5C8F-C74E-A572-E97A-95238027ABBF}"/>
              </a:ext>
            </a:extLst>
          </p:cNvPr>
          <p:cNvSpPr txBox="1">
            <a:spLocks noGrp="1"/>
          </p:cNvSpPr>
          <p:nvPr>
            <p:ph type="ftr" sz="quarter" idx="9"/>
          </p:nvPr>
        </p:nvSpPr>
        <p:spPr/>
        <p:txBody>
          <a:bodyPr/>
          <a:lstStyle>
            <a:lvl1pPr>
              <a:defRPr/>
            </a:lvl1pPr>
          </a:lstStyle>
          <a:p>
            <a:pPr lvl="0"/>
            <a:endParaRPr lang="en-GB"/>
          </a:p>
        </p:txBody>
      </p:sp>
      <p:sp>
        <p:nvSpPr>
          <p:cNvPr id="5" name="Slide Number Placeholder 6">
            <a:extLst>
              <a:ext uri="{FF2B5EF4-FFF2-40B4-BE49-F238E27FC236}">
                <a16:creationId xmlns:a16="http://schemas.microsoft.com/office/drawing/2014/main" id="{F079A280-7FA0-C379-FFF6-F0E140763C9E}"/>
              </a:ext>
            </a:extLst>
          </p:cNvPr>
          <p:cNvSpPr txBox="1">
            <a:spLocks noGrp="1"/>
          </p:cNvSpPr>
          <p:nvPr>
            <p:ph type="sldNum" sz="quarter" idx="8"/>
          </p:nvPr>
        </p:nvSpPr>
        <p:spPr/>
        <p:txBody>
          <a:bodyPr/>
          <a:lstStyle>
            <a:lvl1pPr>
              <a:defRPr/>
            </a:lvl1pPr>
          </a:lstStyle>
          <a:p>
            <a:pPr lvl="0"/>
            <a:fld id="{C58B7260-80BF-4212-9148-0642A13D6857}" type="slidenum">
              <a:t>‹#›</a:t>
            </a:fld>
            <a:endParaRPr lang="en-GB"/>
          </a:p>
        </p:txBody>
      </p:sp>
    </p:spTree>
    <p:extLst>
      <p:ext uri="{BB962C8B-B14F-4D97-AF65-F5344CB8AC3E}">
        <p14:creationId xmlns:p14="http://schemas.microsoft.com/office/powerpoint/2010/main" val="3220017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D381705C-D2A9-3772-357D-BC7507A4109E}"/>
              </a:ext>
            </a:extLst>
          </p:cNvPr>
          <p:cNvSpPr txBox="1">
            <a:spLocks noGrp="1"/>
          </p:cNvSpPr>
          <p:nvPr>
            <p:ph idx="2"/>
          </p:nvPr>
        </p:nvSpPr>
        <p:spPr>
          <a:xfrm>
            <a:off x="1141408" y="3073398"/>
            <a:ext cx="4878388" cy="2717797"/>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Text Placeholder 4">
            <a:extLst>
              <a:ext uri="{FF2B5EF4-FFF2-40B4-BE49-F238E27FC236}">
                <a16:creationId xmlns:a16="http://schemas.microsoft.com/office/drawing/2014/main" id="{67659566-14AC-17BA-3D96-D0187701B00E}"/>
              </a:ext>
            </a:extLst>
          </p:cNvPr>
          <p:cNvSpPr txBox="1">
            <a:spLocks noGrp="1"/>
          </p:cNvSpPr>
          <p:nvPr>
            <p:ph type="body" idx="1"/>
          </p:nvPr>
        </p:nvSpPr>
        <p:spPr>
          <a:xfrm>
            <a:off x="6400809" y="2249488"/>
            <a:ext cx="4646605" cy="823910"/>
          </a:xfrm>
        </p:spPr>
        <p:txBody>
          <a:bodyPr anchor="b"/>
          <a:lstStyle>
            <a:lvl1pPr marL="0" indent="0">
              <a:lnSpc>
                <a:spcPct val="90000"/>
              </a:lnSpc>
              <a:buNone/>
              <a:defRPr cap="all"/>
            </a:lvl1pPr>
          </a:lstStyle>
          <a:p>
            <a:pPr lvl="0"/>
            <a:r>
              <a:rPr lang="en-GB"/>
              <a:t>Click to edit Master text styles</a:t>
            </a:r>
          </a:p>
        </p:txBody>
      </p:sp>
      <p:sp>
        <p:nvSpPr>
          <p:cNvPr id="4" name="Content Placeholder 5">
            <a:extLst>
              <a:ext uri="{FF2B5EF4-FFF2-40B4-BE49-F238E27FC236}">
                <a16:creationId xmlns:a16="http://schemas.microsoft.com/office/drawing/2014/main" id="{3EFD8D2D-BA1E-7B9E-AF63-9B3F19C9EEDA}"/>
              </a:ext>
            </a:extLst>
          </p:cNvPr>
          <p:cNvSpPr txBox="1">
            <a:spLocks noGrp="1"/>
          </p:cNvSpPr>
          <p:nvPr>
            <p:ph idx="4"/>
          </p:nvPr>
        </p:nvSpPr>
        <p:spPr>
          <a:xfrm>
            <a:off x="6172200" y="3073398"/>
            <a:ext cx="4875205" cy="2717797"/>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6">
            <a:extLst>
              <a:ext uri="{FF2B5EF4-FFF2-40B4-BE49-F238E27FC236}">
                <a16:creationId xmlns:a16="http://schemas.microsoft.com/office/drawing/2014/main" id="{3BEF8461-0FB8-5CC7-2D95-5D0D7A334C8C}"/>
              </a:ext>
            </a:extLst>
          </p:cNvPr>
          <p:cNvSpPr txBox="1">
            <a:spLocks noGrp="1"/>
          </p:cNvSpPr>
          <p:nvPr>
            <p:ph type="dt" sz="half" idx="7"/>
          </p:nvPr>
        </p:nvSpPr>
        <p:spPr/>
        <p:txBody>
          <a:bodyPr/>
          <a:lstStyle>
            <a:lvl1pPr>
              <a:defRPr/>
            </a:lvl1pPr>
          </a:lstStyle>
          <a:p>
            <a:pPr lvl="0"/>
            <a:fld id="{F281AF5C-12D8-48D2-B7E9-DB224DD324A3}" type="datetime1">
              <a:rPr lang="en-GB"/>
              <a:pPr lvl="0"/>
              <a:t>08/11/2025</a:t>
            </a:fld>
            <a:endParaRPr lang="en-GB"/>
          </a:p>
        </p:txBody>
      </p:sp>
      <p:sp>
        <p:nvSpPr>
          <p:cNvPr id="6" name="Footer Placeholder 7">
            <a:extLst>
              <a:ext uri="{FF2B5EF4-FFF2-40B4-BE49-F238E27FC236}">
                <a16:creationId xmlns:a16="http://schemas.microsoft.com/office/drawing/2014/main" id="{0B1776C1-9642-FF76-BEBC-BC3CC345E1A5}"/>
              </a:ext>
            </a:extLst>
          </p:cNvPr>
          <p:cNvSpPr txBox="1">
            <a:spLocks noGrp="1"/>
          </p:cNvSpPr>
          <p:nvPr>
            <p:ph type="ftr" sz="quarter" idx="9"/>
          </p:nvPr>
        </p:nvSpPr>
        <p:spPr/>
        <p:txBody>
          <a:bodyPr/>
          <a:lstStyle>
            <a:lvl1pPr>
              <a:defRPr/>
            </a:lvl1pPr>
          </a:lstStyle>
          <a:p>
            <a:pPr lvl="0"/>
            <a:endParaRPr lang="en-GB"/>
          </a:p>
        </p:txBody>
      </p:sp>
      <p:sp>
        <p:nvSpPr>
          <p:cNvPr id="7" name="Slide Number Placeholder 8">
            <a:extLst>
              <a:ext uri="{FF2B5EF4-FFF2-40B4-BE49-F238E27FC236}">
                <a16:creationId xmlns:a16="http://schemas.microsoft.com/office/drawing/2014/main" id="{34FDE507-F5A3-7082-2A67-4C6461E0BEC3}"/>
              </a:ext>
            </a:extLst>
          </p:cNvPr>
          <p:cNvSpPr txBox="1">
            <a:spLocks noGrp="1"/>
          </p:cNvSpPr>
          <p:nvPr>
            <p:ph type="sldNum" sz="quarter" idx="8"/>
          </p:nvPr>
        </p:nvSpPr>
        <p:spPr/>
        <p:txBody>
          <a:bodyPr/>
          <a:lstStyle>
            <a:lvl1pPr>
              <a:defRPr/>
            </a:lvl1pPr>
          </a:lstStyle>
          <a:p>
            <a:pPr lvl="0"/>
            <a:fld id="{FAB6DC85-818B-4737-BA26-681A666B8AA9}" type="slidenum">
              <a:t>‹#›</a:t>
            </a:fld>
            <a:endParaRPr lang="en-GB"/>
          </a:p>
        </p:txBody>
      </p:sp>
    </p:spTree>
    <p:extLst>
      <p:ext uri="{BB962C8B-B14F-4D97-AF65-F5344CB8AC3E}">
        <p14:creationId xmlns:p14="http://schemas.microsoft.com/office/powerpoint/2010/main" val="2390148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Footer Placeholder 3">
            <a:extLst>
              <a:ext uri="{FF2B5EF4-FFF2-40B4-BE49-F238E27FC236}">
                <a16:creationId xmlns:a16="http://schemas.microsoft.com/office/drawing/2014/main" id="{3970D46E-14EC-F7FC-4484-6C9AA9C29B4D}"/>
              </a:ext>
            </a:extLst>
          </p:cNvPr>
          <p:cNvSpPr txBox="1">
            <a:spLocks noGrp="1"/>
          </p:cNvSpPr>
          <p:nvPr>
            <p:ph type="ftr" sz="quarter" idx="9"/>
          </p:nvPr>
        </p:nvSpPr>
        <p:spPr/>
        <p:txBody>
          <a:bodyPr/>
          <a:lstStyle>
            <a:lvl1pPr>
              <a:defRPr/>
            </a:lvl1pPr>
          </a:lstStyle>
          <a:p>
            <a:pPr lvl="0"/>
            <a:endParaRPr lang="en-GB"/>
          </a:p>
        </p:txBody>
      </p:sp>
      <p:sp>
        <p:nvSpPr>
          <p:cNvPr id="3" name="Slide Number Placeholder 4">
            <a:extLst>
              <a:ext uri="{FF2B5EF4-FFF2-40B4-BE49-F238E27FC236}">
                <a16:creationId xmlns:a16="http://schemas.microsoft.com/office/drawing/2014/main" id="{A65119B2-23BB-232D-B0B6-1B12DBF047E9}"/>
              </a:ext>
            </a:extLst>
          </p:cNvPr>
          <p:cNvSpPr txBox="1">
            <a:spLocks noGrp="1"/>
          </p:cNvSpPr>
          <p:nvPr>
            <p:ph type="sldNum" sz="quarter" idx="8"/>
          </p:nvPr>
        </p:nvSpPr>
        <p:spPr/>
        <p:txBody>
          <a:bodyPr/>
          <a:lstStyle>
            <a:lvl1pPr>
              <a:defRPr/>
            </a:lvl1pPr>
          </a:lstStyle>
          <a:p>
            <a:pPr lvl="0"/>
            <a:fld id="{07E27208-817D-43BD-AA51-45A71CFF9F9D}" type="slidenum">
              <a:t>‹#›</a:t>
            </a:fld>
            <a:endParaRPr lang="en-GB"/>
          </a:p>
        </p:txBody>
      </p:sp>
    </p:spTree>
    <p:extLst>
      <p:ext uri="{BB962C8B-B14F-4D97-AF65-F5344CB8AC3E}">
        <p14:creationId xmlns:p14="http://schemas.microsoft.com/office/powerpoint/2010/main" val="3005079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D724115F-4E71-ABE8-E1EB-0A6A6B40659B}"/>
              </a:ext>
            </a:extLst>
          </p:cNvPr>
          <p:cNvSpPr txBox="1">
            <a:spLocks noGrp="1"/>
          </p:cNvSpPr>
          <p:nvPr>
            <p:ph type="sldNum" sz="quarter" idx="8"/>
          </p:nvPr>
        </p:nvSpPr>
        <p:spPr/>
        <p:txBody>
          <a:bodyPr/>
          <a:lstStyle>
            <a:lvl1pPr>
              <a:defRPr/>
            </a:lvl1pPr>
          </a:lstStyle>
          <a:p>
            <a:pPr lvl="0"/>
            <a:fld id="{0A41E46D-5E33-4D83-9102-E0CF739930B1}" type="slidenum">
              <a:t>‹#›</a:t>
            </a:fld>
            <a:endParaRPr lang="en-GB"/>
          </a:p>
        </p:txBody>
      </p:sp>
    </p:spTree>
    <p:extLst>
      <p:ext uri="{BB962C8B-B14F-4D97-AF65-F5344CB8AC3E}">
        <p14:creationId xmlns:p14="http://schemas.microsoft.com/office/powerpoint/2010/main" val="414555221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88A50578-F4A7-6340-DFC9-FE0CC4263F27}"/>
              </a:ext>
            </a:extLst>
          </p:cNvPr>
          <p:cNvSpPr txBox="1">
            <a:spLocks noGrp="1"/>
          </p:cNvSpPr>
          <p:nvPr>
            <p:ph type="body" idx="2"/>
          </p:nvPr>
        </p:nvSpPr>
        <p:spPr>
          <a:xfrm>
            <a:off x="1146703" y="2249488"/>
            <a:ext cx="3856033" cy="3541718"/>
          </a:xfrm>
        </p:spPr>
        <p:txBody>
          <a:bodyPr/>
          <a:lstStyle>
            <a:lvl1pPr marL="0" indent="0">
              <a:buNone/>
              <a:defRPr sz="1600"/>
            </a:lvl1pPr>
          </a:lstStyle>
          <a:p>
            <a:pPr lvl="0"/>
            <a:r>
              <a:rPr lang="en-GB"/>
              <a:t>Click to edit Master text styles</a:t>
            </a:r>
          </a:p>
        </p:txBody>
      </p:sp>
      <p:sp>
        <p:nvSpPr>
          <p:cNvPr id="3" name="Date Placeholder 4">
            <a:extLst>
              <a:ext uri="{FF2B5EF4-FFF2-40B4-BE49-F238E27FC236}">
                <a16:creationId xmlns:a16="http://schemas.microsoft.com/office/drawing/2014/main" id="{0BD96D06-CC90-39E3-2ED0-C50AE18AC7FA}"/>
              </a:ext>
            </a:extLst>
          </p:cNvPr>
          <p:cNvSpPr txBox="1">
            <a:spLocks noGrp="1"/>
          </p:cNvSpPr>
          <p:nvPr>
            <p:ph type="dt" sz="half" idx="7"/>
          </p:nvPr>
        </p:nvSpPr>
        <p:spPr/>
        <p:txBody>
          <a:bodyPr/>
          <a:lstStyle>
            <a:lvl1pPr>
              <a:defRPr/>
            </a:lvl1pPr>
          </a:lstStyle>
          <a:p>
            <a:pPr lvl="0"/>
            <a:fld id="{55E3574A-37D1-4F84-A197-D4E94936A34F}" type="datetime1">
              <a:rPr lang="en-GB"/>
              <a:pPr lvl="0"/>
              <a:t>08/11/2025</a:t>
            </a:fld>
            <a:endParaRPr lang="en-GB"/>
          </a:p>
        </p:txBody>
      </p:sp>
      <p:sp>
        <p:nvSpPr>
          <p:cNvPr id="4" name="Footer Placeholder 5">
            <a:extLst>
              <a:ext uri="{FF2B5EF4-FFF2-40B4-BE49-F238E27FC236}">
                <a16:creationId xmlns:a16="http://schemas.microsoft.com/office/drawing/2014/main" id="{CFEE7B22-CE1B-F728-D23D-5592E51226E9}"/>
              </a:ext>
            </a:extLst>
          </p:cNvPr>
          <p:cNvSpPr txBox="1">
            <a:spLocks noGrp="1"/>
          </p:cNvSpPr>
          <p:nvPr>
            <p:ph type="ftr" sz="quarter" idx="9"/>
          </p:nvPr>
        </p:nvSpPr>
        <p:spPr/>
        <p:txBody>
          <a:bodyPr/>
          <a:lstStyle>
            <a:lvl1pPr>
              <a:defRPr/>
            </a:lvl1pPr>
          </a:lstStyle>
          <a:p>
            <a:pPr lvl="0"/>
            <a:endParaRPr lang="en-GB"/>
          </a:p>
        </p:txBody>
      </p:sp>
      <p:sp>
        <p:nvSpPr>
          <p:cNvPr id="5" name="Slide Number Placeholder 6">
            <a:extLst>
              <a:ext uri="{FF2B5EF4-FFF2-40B4-BE49-F238E27FC236}">
                <a16:creationId xmlns:a16="http://schemas.microsoft.com/office/drawing/2014/main" id="{E9D19054-4AAF-D285-E2D7-A0F01E1AD97B}"/>
              </a:ext>
            </a:extLst>
          </p:cNvPr>
          <p:cNvSpPr txBox="1">
            <a:spLocks noGrp="1"/>
          </p:cNvSpPr>
          <p:nvPr>
            <p:ph type="sldNum" sz="quarter" idx="8"/>
          </p:nvPr>
        </p:nvSpPr>
        <p:spPr/>
        <p:txBody>
          <a:bodyPr/>
          <a:lstStyle>
            <a:lvl1pPr>
              <a:defRPr/>
            </a:lvl1pPr>
          </a:lstStyle>
          <a:p>
            <a:pPr lvl="0"/>
            <a:fld id="{12B13E5E-C949-426C-B89D-C546B0FECDF6}" type="slidenum">
              <a:t>‹#›</a:t>
            </a:fld>
            <a:endParaRPr lang="en-GB"/>
          </a:p>
        </p:txBody>
      </p:sp>
    </p:spTree>
    <p:extLst>
      <p:ext uri="{BB962C8B-B14F-4D97-AF65-F5344CB8AC3E}">
        <p14:creationId xmlns:p14="http://schemas.microsoft.com/office/powerpoint/2010/main" val="1299045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6D031A16-5E37-5979-4158-A93F1A925733}"/>
              </a:ext>
            </a:extLst>
          </p:cNvPr>
          <p:cNvSpPr txBox="1">
            <a:spLocks noGrp="1"/>
          </p:cNvSpPr>
          <p:nvPr>
            <p:ph type="body" idx="2"/>
          </p:nvPr>
        </p:nvSpPr>
        <p:spPr>
          <a:xfrm>
            <a:off x="1141408" y="2249488"/>
            <a:ext cx="5934510" cy="3541718"/>
          </a:xfrm>
        </p:spPr>
        <p:txBody>
          <a:bodyPr/>
          <a:lstStyle>
            <a:lvl1pPr marL="0" indent="0">
              <a:buNone/>
              <a:defRPr sz="1600"/>
            </a:lvl1pPr>
          </a:lstStyle>
          <a:p>
            <a:pPr lvl="0"/>
            <a:r>
              <a:rPr lang="en-GB"/>
              <a:t>Click to edit Master text styles</a:t>
            </a:r>
          </a:p>
        </p:txBody>
      </p:sp>
      <p:sp>
        <p:nvSpPr>
          <p:cNvPr id="3" name="Date Placeholder 4">
            <a:extLst>
              <a:ext uri="{FF2B5EF4-FFF2-40B4-BE49-F238E27FC236}">
                <a16:creationId xmlns:a16="http://schemas.microsoft.com/office/drawing/2014/main" id="{152153A5-BB2A-623B-981A-C371F5B85116}"/>
              </a:ext>
            </a:extLst>
          </p:cNvPr>
          <p:cNvSpPr txBox="1">
            <a:spLocks noGrp="1"/>
          </p:cNvSpPr>
          <p:nvPr>
            <p:ph type="dt" sz="half" idx="7"/>
          </p:nvPr>
        </p:nvSpPr>
        <p:spPr/>
        <p:txBody>
          <a:bodyPr/>
          <a:lstStyle>
            <a:lvl1pPr>
              <a:defRPr/>
            </a:lvl1pPr>
          </a:lstStyle>
          <a:p>
            <a:pPr lvl="0"/>
            <a:fld id="{EDF76FF3-8C64-41C4-95D9-50DD13A68FB2}" type="datetime1">
              <a:rPr lang="en-GB"/>
              <a:pPr lvl="0"/>
              <a:t>08/11/2025</a:t>
            </a:fld>
            <a:endParaRPr lang="en-GB"/>
          </a:p>
        </p:txBody>
      </p:sp>
      <p:sp>
        <p:nvSpPr>
          <p:cNvPr id="4" name="Footer Placeholder 5">
            <a:extLst>
              <a:ext uri="{FF2B5EF4-FFF2-40B4-BE49-F238E27FC236}">
                <a16:creationId xmlns:a16="http://schemas.microsoft.com/office/drawing/2014/main" id="{954761F3-B019-95EC-3710-30E49176F2C6}"/>
              </a:ext>
            </a:extLst>
          </p:cNvPr>
          <p:cNvSpPr txBox="1">
            <a:spLocks noGrp="1"/>
          </p:cNvSpPr>
          <p:nvPr>
            <p:ph type="ftr" sz="quarter" idx="9"/>
          </p:nvPr>
        </p:nvSpPr>
        <p:spPr/>
        <p:txBody>
          <a:bodyPr/>
          <a:lstStyle>
            <a:lvl1pPr>
              <a:defRPr/>
            </a:lvl1pPr>
          </a:lstStyle>
          <a:p>
            <a:pPr lvl="0"/>
            <a:endParaRPr lang="en-GB"/>
          </a:p>
        </p:txBody>
      </p:sp>
      <p:sp>
        <p:nvSpPr>
          <p:cNvPr id="5" name="Slide Number Placeholder 6">
            <a:extLst>
              <a:ext uri="{FF2B5EF4-FFF2-40B4-BE49-F238E27FC236}">
                <a16:creationId xmlns:a16="http://schemas.microsoft.com/office/drawing/2014/main" id="{CCDBF7CB-B8FB-F4B4-C21B-366D598027C9}"/>
              </a:ext>
            </a:extLst>
          </p:cNvPr>
          <p:cNvSpPr txBox="1">
            <a:spLocks noGrp="1"/>
          </p:cNvSpPr>
          <p:nvPr>
            <p:ph type="sldNum" sz="quarter" idx="8"/>
          </p:nvPr>
        </p:nvSpPr>
        <p:spPr/>
        <p:txBody>
          <a:bodyPr/>
          <a:lstStyle>
            <a:lvl1pPr>
              <a:defRPr/>
            </a:lvl1pPr>
          </a:lstStyle>
          <a:p>
            <a:pPr lvl="0"/>
            <a:fld id="{409D350E-D684-47A2-B988-83C4B5E7E894}" type="slidenum">
              <a:t>‹#›</a:t>
            </a:fld>
            <a:endParaRPr lang="en-GB"/>
          </a:p>
        </p:txBody>
      </p:sp>
    </p:spTree>
    <p:extLst>
      <p:ext uri="{BB962C8B-B14F-4D97-AF65-F5344CB8AC3E}">
        <p14:creationId xmlns:p14="http://schemas.microsoft.com/office/powerpoint/2010/main" val="1728625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C2F9938C-90FC-C724-2329-D87F241FF23E}"/>
              </a:ext>
            </a:extLst>
          </p:cNvPr>
          <p:cNvSpPr txBox="1">
            <a:spLocks noGrp="1"/>
          </p:cNvSpPr>
          <p:nvPr>
            <p:ph type="body" idx="4294967295"/>
          </p:nvPr>
        </p:nvSpPr>
        <p:spPr>
          <a:xfrm>
            <a:off x="1141363" y="5124023"/>
            <a:ext cx="9910861" cy="682471"/>
          </a:xfrm>
        </p:spPr>
        <p:txBody>
          <a:bodyPr/>
          <a:lstStyle>
            <a:lvl1pPr marL="0" indent="0">
              <a:buNone/>
              <a:defRPr sz="1600"/>
            </a:lvl1pPr>
          </a:lstStyle>
          <a:p>
            <a:pPr lvl="0"/>
            <a:r>
              <a:rPr lang="en-GB"/>
              <a:t>Click to edit Master text styles</a:t>
            </a:r>
          </a:p>
        </p:txBody>
      </p:sp>
      <p:sp>
        <p:nvSpPr>
          <p:cNvPr id="3" name="Date Placeholder 4">
            <a:extLst>
              <a:ext uri="{FF2B5EF4-FFF2-40B4-BE49-F238E27FC236}">
                <a16:creationId xmlns:a16="http://schemas.microsoft.com/office/drawing/2014/main" id="{5F79D2D3-17C9-8CCF-C874-B3A916B8C665}"/>
              </a:ext>
            </a:extLst>
          </p:cNvPr>
          <p:cNvSpPr txBox="1">
            <a:spLocks noGrp="1"/>
          </p:cNvSpPr>
          <p:nvPr>
            <p:ph type="dt" sz="half" idx="7"/>
          </p:nvPr>
        </p:nvSpPr>
        <p:spPr/>
        <p:txBody>
          <a:bodyPr/>
          <a:lstStyle>
            <a:lvl1pPr>
              <a:defRPr/>
            </a:lvl1pPr>
          </a:lstStyle>
          <a:p>
            <a:pPr lvl="0"/>
            <a:fld id="{9FF620E0-576E-4307-8842-30E09F434D42}" type="datetime1">
              <a:rPr lang="en-GB"/>
              <a:pPr lvl="0"/>
              <a:t>08/11/2025</a:t>
            </a:fld>
            <a:endParaRPr lang="en-GB"/>
          </a:p>
        </p:txBody>
      </p:sp>
      <p:sp>
        <p:nvSpPr>
          <p:cNvPr id="4" name="Footer Placeholder 5">
            <a:extLst>
              <a:ext uri="{FF2B5EF4-FFF2-40B4-BE49-F238E27FC236}">
                <a16:creationId xmlns:a16="http://schemas.microsoft.com/office/drawing/2014/main" id="{DC66428D-6758-5C3C-8927-CDF003A1B8F9}"/>
              </a:ext>
            </a:extLst>
          </p:cNvPr>
          <p:cNvSpPr txBox="1">
            <a:spLocks noGrp="1"/>
          </p:cNvSpPr>
          <p:nvPr>
            <p:ph type="ftr" sz="quarter" idx="9"/>
          </p:nvPr>
        </p:nvSpPr>
        <p:spPr/>
        <p:txBody>
          <a:bodyPr/>
          <a:lstStyle>
            <a:lvl1pPr>
              <a:defRPr/>
            </a:lvl1pPr>
          </a:lstStyle>
          <a:p>
            <a:pPr lvl="0"/>
            <a:endParaRPr lang="en-GB"/>
          </a:p>
        </p:txBody>
      </p:sp>
      <p:sp>
        <p:nvSpPr>
          <p:cNvPr id="5" name="Slide Number Placeholder 6">
            <a:extLst>
              <a:ext uri="{FF2B5EF4-FFF2-40B4-BE49-F238E27FC236}">
                <a16:creationId xmlns:a16="http://schemas.microsoft.com/office/drawing/2014/main" id="{0C479F37-71BE-22C2-6B87-1600088E695D}"/>
              </a:ext>
            </a:extLst>
          </p:cNvPr>
          <p:cNvSpPr txBox="1">
            <a:spLocks noGrp="1"/>
          </p:cNvSpPr>
          <p:nvPr>
            <p:ph type="sldNum" sz="quarter" idx="8"/>
          </p:nvPr>
        </p:nvSpPr>
        <p:spPr/>
        <p:txBody>
          <a:bodyPr/>
          <a:lstStyle>
            <a:lvl1pPr>
              <a:defRPr/>
            </a:lvl1pPr>
          </a:lstStyle>
          <a:p>
            <a:pPr lvl="0"/>
            <a:fld id="{CD2AE315-87C5-4F30-9EC4-78F801F3ACEC}" type="slidenum">
              <a:t>‹#›</a:t>
            </a:fld>
            <a:endParaRPr lang="en-GB"/>
          </a:p>
        </p:txBody>
      </p:sp>
    </p:spTree>
    <p:extLst>
      <p:ext uri="{BB962C8B-B14F-4D97-AF65-F5344CB8AC3E}">
        <p14:creationId xmlns:p14="http://schemas.microsoft.com/office/powerpoint/2010/main" val="2115164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Date Placeholder 4">
            <a:extLst>
              <a:ext uri="{FF2B5EF4-FFF2-40B4-BE49-F238E27FC236}">
                <a16:creationId xmlns:a16="http://schemas.microsoft.com/office/drawing/2014/main" id="{3AAEB397-28FC-BDA0-25E6-AAC28DD41FD8}"/>
              </a:ext>
            </a:extLst>
          </p:cNvPr>
          <p:cNvSpPr txBox="1">
            <a:spLocks noGrp="1"/>
          </p:cNvSpPr>
          <p:nvPr>
            <p:ph type="dt" sz="half" idx="7"/>
          </p:nvPr>
        </p:nvSpPr>
        <p:spPr/>
        <p:txBody>
          <a:bodyPr/>
          <a:lstStyle>
            <a:lvl1pPr>
              <a:defRPr/>
            </a:lvl1pPr>
          </a:lstStyle>
          <a:p>
            <a:pPr lvl="0"/>
            <a:fld id="{A746D023-90BE-4DDE-9483-E89A800D97EE}" type="datetime1">
              <a:rPr lang="en-GB"/>
              <a:pPr lvl="0"/>
              <a:t>08/11/2025</a:t>
            </a:fld>
            <a:endParaRPr lang="en-GB"/>
          </a:p>
        </p:txBody>
      </p:sp>
      <p:sp>
        <p:nvSpPr>
          <p:cNvPr id="3" name="Footer Placeholder 5">
            <a:extLst>
              <a:ext uri="{FF2B5EF4-FFF2-40B4-BE49-F238E27FC236}">
                <a16:creationId xmlns:a16="http://schemas.microsoft.com/office/drawing/2014/main" id="{6F27DF5F-1B9A-3871-0E75-D819E0EB26C8}"/>
              </a:ext>
            </a:extLst>
          </p:cNvPr>
          <p:cNvSpPr txBox="1">
            <a:spLocks noGrp="1"/>
          </p:cNvSpPr>
          <p:nvPr>
            <p:ph type="ftr" sz="quarter" idx="9"/>
          </p:nvPr>
        </p:nvSpPr>
        <p:spPr/>
        <p:txBody>
          <a:bodyPr/>
          <a:lstStyle>
            <a:lvl1pPr>
              <a:defRPr/>
            </a:lvl1pPr>
          </a:lstStyle>
          <a:p>
            <a:pPr lvl="0"/>
            <a:endParaRPr lang="en-GB"/>
          </a:p>
        </p:txBody>
      </p:sp>
      <p:sp>
        <p:nvSpPr>
          <p:cNvPr id="4" name="Slide Number Placeholder 6">
            <a:extLst>
              <a:ext uri="{FF2B5EF4-FFF2-40B4-BE49-F238E27FC236}">
                <a16:creationId xmlns:a16="http://schemas.microsoft.com/office/drawing/2014/main" id="{756178D7-15DA-3E19-77B5-9BDDF304EBC5}"/>
              </a:ext>
            </a:extLst>
          </p:cNvPr>
          <p:cNvSpPr txBox="1">
            <a:spLocks noGrp="1"/>
          </p:cNvSpPr>
          <p:nvPr>
            <p:ph type="sldNum" sz="quarter" idx="8"/>
          </p:nvPr>
        </p:nvSpPr>
        <p:spPr/>
        <p:txBody>
          <a:bodyPr/>
          <a:lstStyle>
            <a:lvl1pPr>
              <a:defRPr/>
            </a:lvl1pPr>
          </a:lstStyle>
          <a:p>
            <a:pPr lvl="0"/>
            <a:fld id="{56231D01-EC36-4A97-83B7-DD7A4C8E8B17}" type="slidenum">
              <a:t>‹#›</a:t>
            </a:fld>
            <a:endParaRPr lang="en-GB"/>
          </a:p>
        </p:txBody>
      </p:sp>
    </p:spTree>
    <p:extLst>
      <p:ext uri="{BB962C8B-B14F-4D97-AF65-F5344CB8AC3E}">
        <p14:creationId xmlns:p14="http://schemas.microsoft.com/office/powerpoint/2010/main" val="28808952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7EB850B8-D6FE-4FDF-C7FB-EE9D5AFBC4ED}"/>
              </a:ext>
            </a:extLst>
          </p:cNvPr>
          <p:cNvSpPr txBox="1">
            <a:spLocks noGrp="1"/>
          </p:cNvSpPr>
          <p:nvPr>
            <p:ph type="body" idx="4294967295"/>
          </p:nvPr>
        </p:nvSpPr>
        <p:spPr>
          <a:xfrm>
            <a:off x="1141408" y="4309914"/>
            <a:ext cx="9906006" cy="1489493"/>
          </a:xfrm>
        </p:spPr>
        <p:txBody>
          <a:bodyPr anchor="ctr"/>
          <a:lstStyle>
            <a:lvl1pPr marL="0" indent="0">
              <a:buNone/>
              <a:defRPr sz="1800"/>
            </a:lvl1pPr>
          </a:lstStyle>
          <a:p>
            <a:pPr lvl="0"/>
            <a:r>
              <a:rPr lang="en-GB"/>
              <a:t>Click to edit Master text styles</a:t>
            </a:r>
          </a:p>
        </p:txBody>
      </p:sp>
      <p:sp>
        <p:nvSpPr>
          <p:cNvPr id="3" name="Date Placeholder 4">
            <a:extLst>
              <a:ext uri="{FF2B5EF4-FFF2-40B4-BE49-F238E27FC236}">
                <a16:creationId xmlns:a16="http://schemas.microsoft.com/office/drawing/2014/main" id="{D9321728-14DC-4A7A-0DF7-2471DB25D20D}"/>
              </a:ext>
            </a:extLst>
          </p:cNvPr>
          <p:cNvSpPr txBox="1">
            <a:spLocks noGrp="1"/>
          </p:cNvSpPr>
          <p:nvPr>
            <p:ph type="dt" sz="half" idx="7"/>
          </p:nvPr>
        </p:nvSpPr>
        <p:spPr/>
        <p:txBody>
          <a:bodyPr/>
          <a:lstStyle>
            <a:lvl1pPr>
              <a:defRPr/>
            </a:lvl1pPr>
          </a:lstStyle>
          <a:p>
            <a:pPr lvl="0"/>
            <a:fld id="{49601902-CDB5-4E59-AF06-21CA07439104}" type="datetime1">
              <a:rPr lang="en-GB"/>
              <a:pPr lvl="0"/>
              <a:t>08/11/2025</a:t>
            </a:fld>
            <a:endParaRPr lang="en-GB"/>
          </a:p>
        </p:txBody>
      </p:sp>
      <p:sp>
        <p:nvSpPr>
          <p:cNvPr id="4" name="Footer Placeholder 5">
            <a:extLst>
              <a:ext uri="{FF2B5EF4-FFF2-40B4-BE49-F238E27FC236}">
                <a16:creationId xmlns:a16="http://schemas.microsoft.com/office/drawing/2014/main" id="{A4617BB8-8B31-E132-1464-9DFBE1320C5E}"/>
              </a:ext>
            </a:extLst>
          </p:cNvPr>
          <p:cNvSpPr txBox="1">
            <a:spLocks noGrp="1"/>
          </p:cNvSpPr>
          <p:nvPr>
            <p:ph type="ftr" sz="quarter" idx="9"/>
          </p:nvPr>
        </p:nvSpPr>
        <p:spPr/>
        <p:txBody>
          <a:bodyPr/>
          <a:lstStyle>
            <a:lvl1pPr>
              <a:defRPr/>
            </a:lvl1pPr>
          </a:lstStyle>
          <a:p>
            <a:pPr lvl="0"/>
            <a:endParaRPr lang="en-GB"/>
          </a:p>
        </p:txBody>
      </p:sp>
      <p:sp>
        <p:nvSpPr>
          <p:cNvPr id="5" name="Slide Number Placeholder 6">
            <a:extLst>
              <a:ext uri="{FF2B5EF4-FFF2-40B4-BE49-F238E27FC236}">
                <a16:creationId xmlns:a16="http://schemas.microsoft.com/office/drawing/2014/main" id="{F8621D12-692C-3818-E72B-BD3307DA5CD3}"/>
              </a:ext>
            </a:extLst>
          </p:cNvPr>
          <p:cNvSpPr txBox="1">
            <a:spLocks noGrp="1"/>
          </p:cNvSpPr>
          <p:nvPr>
            <p:ph type="sldNum" sz="quarter" idx="8"/>
          </p:nvPr>
        </p:nvSpPr>
        <p:spPr/>
        <p:txBody>
          <a:bodyPr/>
          <a:lstStyle>
            <a:lvl1pPr>
              <a:defRPr/>
            </a:lvl1pPr>
          </a:lstStyle>
          <a:p>
            <a:pPr lvl="0"/>
            <a:fld id="{573CE5B1-D3AE-4356-943A-A040F045A060}" type="slidenum">
              <a:t>‹#›</a:t>
            </a:fld>
            <a:endParaRPr lang="en-GB"/>
          </a:p>
        </p:txBody>
      </p:sp>
      <p:sp>
        <p:nvSpPr>
          <p:cNvPr id="6" name="TextBox 59">
            <a:extLst>
              <a:ext uri="{FF2B5EF4-FFF2-40B4-BE49-F238E27FC236}">
                <a16:creationId xmlns:a16="http://schemas.microsoft.com/office/drawing/2014/main" id="{948FD3A4-BC6A-F0C9-8821-9D4CA3768A48}"/>
              </a:ext>
            </a:extLst>
          </p:cNvPr>
          <p:cNvSpPr txBox="1"/>
          <p:nvPr/>
        </p:nvSpPr>
        <p:spPr>
          <a:xfrm>
            <a:off x="903509" y="73239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Tw Cen MT"/>
                <a:cs typeface="Trebuchet MS"/>
              </a:rPr>
              <a:t>“</a:t>
            </a:r>
          </a:p>
        </p:txBody>
      </p:sp>
      <p:sp>
        <p:nvSpPr>
          <p:cNvPr id="7" name="TextBox 60">
            <a:extLst>
              <a:ext uri="{FF2B5EF4-FFF2-40B4-BE49-F238E27FC236}">
                <a16:creationId xmlns:a16="http://schemas.microsoft.com/office/drawing/2014/main" id="{B08F8D35-2B09-AC9C-099F-ABF9C47CFEAF}"/>
              </a:ext>
            </a:extLst>
          </p:cNvPr>
          <p:cNvSpPr txBox="1"/>
          <p:nvPr/>
        </p:nvSpPr>
        <p:spPr>
          <a:xfrm>
            <a:off x="10537371" y="276497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Tw Cen MT"/>
                <a:cs typeface="Trebuchet MS"/>
              </a:rPr>
              <a:t>”</a:t>
            </a:r>
          </a:p>
        </p:txBody>
      </p:sp>
    </p:spTree>
    <p:extLst>
      <p:ext uri="{BB962C8B-B14F-4D97-AF65-F5344CB8AC3E}">
        <p14:creationId xmlns:p14="http://schemas.microsoft.com/office/powerpoint/2010/main" val="25788724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Date Placeholder 4">
            <a:extLst>
              <a:ext uri="{FF2B5EF4-FFF2-40B4-BE49-F238E27FC236}">
                <a16:creationId xmlns:a16="http://schemas.microsoft.com/office/drawing/2014/main" id="{7207C0B6-9C20-FF09-49A5-9C8240295A3E}"/>
              </a:ext>
            </a:extLst>
          </p:cNvPr>
          <p:cNvSpPr txBox="1">
            <a:spLocks noGrp="1"/>
          </p:cNvSpPr>
          <p:nvPr>
            <p:ph type="dt" sz="half" idx="7"/>
          </p:nvPr>
        </p:nvSpPr>
        <p:spPr/>
        <p:txBody>
          <a:bodyPr/>
          <a:lstStyle>
            <a:lvl1pPr>
              <a:defRPr/>
            </a:lvl1pPr>
          </a:lstStyle>
          <a:p>
            <a:pPr lvl="0"/>
            <a:fld id="{835E2DB2-70A0-43C2-9B7F-A332C4756AF7}" type="datetime1">
              <a:rPr lang="en-GB"/>
              <a:pPr lvl="0"/>
              <a:t>08/11/2025</a:t>
            </a:fld>
            <a:endParaRPr lang="en-GB"/>
          </a:p>
        </p:txBody>
      </p:sp>
      <p:sp>
        <p:nvSpPr>
          <p:cNvPr id="3" name="Footer Placeholder 5">
            <a:extLst>
              <a:ext uri="{FF2B5EF4-FFF2-40B4-BE49-F238E27FC236}">
                <a16:creationId xmlns:a16="http://schemas.microsoft.com/office/drawing/2014/main" id="{3BDDD39A-5A9D-A651-5213-5C86852B78B7}"/>
              </a:ext>
            </a:extLst>
          </p:cNvPr>
          <p:cNvSpPr txBox="1">
            <a:spLocks noGrp="1"/>
          </p:cNvSpPr>
          <p:nvPr>
            <p:ph type="ftr" sz="quarter" idx="9"/>
          </p:nvPr>
        </p:nvSpPr>
        <p:spPr/>
        <p:txBody>
          <a:bodyPr/>
          <a:lstStyle>
            <a:lvl1pPr>
              <a:defRPr/>
            </a:lvl1pPr>
          </a:lstStyle>
          <a:p>
            <a:pPr lvl="0"/>
            <a:endParaRPr lang="en-GB"/>
          </a:p>
        </p:txBody>
      </p:sp>
      <p:sp>
        <p:nvSpPr>
          <p:cNvPr id="4" name="Slide Number Placeholder 6">
            <a:extLst>
              <a:ext uri="{FF2B5EF4-FFF2-40B4-BE49-F238E27FC236}">
                <a16:creationId xmlns:a16="http://schemas.microsoft.com/office/drawing/2014/main" id="{B9D753E4-35DB-6B0D-E1E8-C6155DC29D2C}"/>
              </a:ext>
            </a:extLst>
          </p:cNvPr>
          <p:cNvSpPr txBox="1">
            <a:spLocks noGrp="1"/>
          </p:cNvSpPr>
          <p:nvPr>
            <p:ph type="sldNum" sz="quarter" idx="8"/>
          </p:nvPr>
        </p:nvSpPr>
        <p:spPr/>
        <p:txBody>
          <a:bodyPr/>
          <a:lstStyle>
            <a:lvl1pPr>
              <a:defRPr/>
            </a:lvl1pPr>
          </a:lstStyle>
          <a:p>
            <a:pPr lvl="0"/>
            <a:fld id="{77B069EB-D9F5-4BCA-93D2-5495D0A7D817}" type="slidenum">
              <a:t>‹#›</a:t>
            </a:fld>
            <a:endParaRPr lang="en-GB"/>
          </a:p>
        </p:txBody>
      </p:sp>
    </p:spTree>
    <p:extLst>
      <p:ext uri="{BB962C8B-B14F-4D97-AF65-F5344CB8AC3E}">
        <p14:creationId xmlns:p14="http://schemas.microsoft.com/office/powerpoint/2010/main" val="1853501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34B652FE-5C3B-2620-B3D2-2DE859B9FA0E}"/>
              </a:ext>
            </a:extLst>
          </p:cNvPr>
          <p:cNvSpPr txBox="1">
            <a:spLocks noGrp="1"/>
          </p:cNvSpPr>
          <p:nvPr>
            <p:ph type="body" idx="4294967295"/>
          </p:nvPr>
        </p:nvSpPr>
        <p:spPr>
          <a:xfrm>
            <a:off x="1127921" y="3360264"/>
            <a:ext cx="3208739" cy="2430932"/>
          </a:xfrm>
        </p:spPr>
        <p:txBody>
          <a:bodyPr/>
          <a:lstStyle>
            <a:lvl1pPr marL="0" indent="0">
              <a:buNone/>
              <a:defRPr sz="1400"/>
            </a:lvl1pPr>
          </a:lstStyle>
          <a:p>
            <a:pPr lvl="0"/>
            <a:r>
              <a:rPr lang="en-GB"/>
              <a:t>Click to edit Master text styles</a:t>
            </a:r>
          </a:p>
        </p:txBody>
      </p:sp>
      <p:sp>
        <p:nvSpPr>
          <p:cNvPr id="3" name="Text Placeholder 4">
            <a:extLst>
              <a:ext uri="{FF2B5EF4-FFF2-40B4-BE49-F238E27FC236}">
                <a16:creationId xmlns:a16="http://schemas.microsoft.com/office/drawing/2014/main" id="{4D99D5B1-4A8B-7AEB-9450-F30FA735F3CE}"/>
              </a:ext>
            </a:extLst>
          </p:cNvPr>
          <p:cNvSpPr txBox="1">
            <a:spLocks noGrp="1"/>
          </p:cNvSpPr>
          <p:nvPr>
            <p:ph type="body" idx="4294967295"/>
          </p:nvPr>
        </p:nvSpPr>
        <p:spPr>
          <a:xfrm>
            <a:off x="4514767" y="2677637"/>
            <a:ext cx="3184388" cy="685800"/>
          </a:xfrm>
        </p:spPr>
        <p:txBody>
          <a:bodyPr anchor="b">
            <a:noAutofit/>
          </a:bodyPr>
          <a:lstStyle>
            <a:lvl1pPr marL="0" indent="0">
              <a:lnSpc>
                <a:spcPct val="90000"/>
              </a:lnSpc>
              <a:buNone/>
              <a:defRPr cap="all"/>
            </a:lvl1pPr>
          </a:lstStyle>
          <a:p>
            <a:pPr lvl="0"/>
            <a:r>
              <a:rPr lang="en-GB"/>
              <a:t>Click to edit Master text styles</a:t>
            </a:r>
          </a:p>
        </p:txBody>
      </p:sp>
      <p:sp>
        <p:nvSpPr>
          <p:cNvPr id="4" name="Text Placeholder 3">
            <a:extLst>
              <a:ext uri="{FF2B5EF4-FFF2-40B4-BE49-F238E27FC236}">
                <a16:creationId xmlns:a16="http://schemas.microsoft.com/office/drawing/2014/main" id="{84DD8D4A-E45A-CBF5-01F9-2C7EAB10F92D}"/>
              </a:ext>
            </a:extLst>
          </p:cNvPr>
          <p:cNvSpPr txBox="1">
            <a:spLocks noGrp="1"/>
          </p:cNvSpPr>
          <p:nvPr>
            <p:ph type="body" idx="4294967295"/>
          </p:nvPr>
        </p:nvSpPr>
        <p:spPr>
          <a:xfrm>
            <a:off x="4504215" y="3363437"/>
            <a:ext cx="3195827" cy="2430932"/>
          </a:xfrm>
        </p:spPr>
        <p:txBody>
          <a:bodyPr/>
          <a:lstStyle>
            <a:lvl1pPr marL="0" indent="0">
              <a:buNone/>
              <a:defRPr sz="1400"/>
            </a:lvl1pPr>
          </a:lstStyle>
          <a:p>
            <a:pPr lvl="0"/>
            <a:r>
              <a:rPr lang="en-GB"/>
              <a:t>Click to edit Master text styles</a:t>
            </a:r>
          </a:p>
        </p:txBody>
      </p:sp>
      <p:sp>
        <p:nvSpPr>
          <p:cNvPr id="5" name="Text Placeholder 4">
            <a:extLst>
              <a:ext uri="{FF2B5EF4-FFF2-40B4-BE49-F238E27FC236}">
                <a16:creationId xmlns:a16="http://schemas.microsoft.com/office/drawing/2014/main" id="{5874C3AA-472B-ADA6-D44F-8ABB4FA5FC1F}"/>
              </a:ext>
            </a:extLst>
          </p:cNvPr>
          <p:cNvSpPr txBox="1">
            <a:spLocks noGrp="1"/>
          </p:cNvSpPr>
          <p:nvPr>
            <p:ph type="body" idx="4294967295"/>
          </p:nvPr>
        </p:nvSpPr>
        <p:spPr>
          <a:xfrm>
            <a:off x="7852437" y="2674464"/>
            <a:ext cx="3194968" cy="685800"/>
          </a:xfrm>
        </p:spPr>
        <p:txBody>
          <a:bodyPr anchor="b">
            <a:noAutofit/>
          </a:bodyPr>
          <a:lstStyle>
            <a:lvl1pPr marL="0" indent="0">
              <a:lnSpc>
                <a:spcPct val="90000"/>
              </a:lnSpc>
              <a:buNone/>
              <a:defRPr cap="all"/>
            </a:lvl1pPr>
          </a:lstStyle>
          <a:p>
            <a:pPr lvl="0"/>
            <a:r>
              <a:rPr lang="en-GB"/>
              <a:t>Click to edit Master text styles</a:t>
            </a:r>
          </a:p>
        </p:txBody>
      </p:sp>
      <p:sp>
        <p:nvSpPr>
          <p:cNvPr id="6" name="Text Placeholder 3">
            <a:extLst>
              <a:ext uri="{FF2B5EF4-FFF2-40B4-BE49-F238E27FC236}">
                <a16:creationId xmlns:a16="http://schemas.microsoft.com/office/drawing/2014/main" id="{93A4FA57-A3DC-5ECC-231F-E01E971239B8}"/>
              </a:ext>
            </a:extLst>
          </p:cNvPr>
          <p:cNvSpPr txBox="1">
            <a:spLocks noGrp="1"/>
          </p:cNvSpPr>
          <p:nvPr>
            <p:ph type="body" idx="4294967295"/>
          </p:nvPr>
        </p:nvSpPr>
        <p:spPr>
          <a:xfrm>
            <a:off x="7852437" y="3360264"/>
            <a:ext cx="3194968" cy="2430932"/>
          </a:xfrm>
        </p:spPr>
        <p:txBody>
          <a:bodyPr/>
          <a:lstStyle>
            <a:lvl1pPr marL="0" indent="0">
              <a:buNone/>
              <a:defRPr sz="1400"/>
            </a:lvl1pPr>
          </a:lstStyle>
          <a:p>
            <a:pPr lvl="0"/>
            <a:r>
              <a:rPr lang="en-GB"/>
              <a:t>Click to edit Master text styles</a:t>
            </a:r>
          </a:p>
        </p:txBody>
      </p:sp>
      <p:sp>
        <p:nvSpPr>
          <p:cNvPr id="7" name="Date Placeholder 2">
            <a:extLst>
              <a:ext uri="{FF2B5EF4-FFF2-40B4-BE49-F238E27FC236}">
                <a16:creationId xmlns:a16="http://schemas.microsoft.com/office/drawing/2014/main" id="{D7960C83-2747-2126-B56F-996719E77145}"/>
              </a:ext>
            </a:extLst>
          </p:cNvPr>
          <p:cNvSpPr txBox="1">
            <a:spLocks noGrp="1"/>
          </p:cNvSpPr>
          <p:nvPr>
            <p:ph type="dt" sz="half" idx="7"/>
          </p:nvPr>
        </p:nvSpPr>
        <p:spPr/>
        <p:txBody>
          <a:bodyPr/>
          <a:lstStyle>
            <a:lvl1pPr>
              <a:defRPr/>
            </a:lvl1pPr>
          </a:lstStyle>
          <a:p>
            <a:pPr lvl="0"/>
            <a:fld id="{B17A6730-A09E-465E-8673-381A1ABC7173}" type="datetime1">
              <a:rPr lang="en-GB"/>
              <a:pPr lvl="0"/>
              <a:t>08/11/2025</a:t>
            </a:fld>
            <a:endParaRPr lang="en-GB"/>
          </a:p>
        </p:txBody>
      </p:sp>
      <p:sp>
        <p:nvSpPr>
          <p:cNvPr id="8" name="Footer Placeholder 3">
            <a:extLst>
              <a:ext uri="{FF2B5EF4-FFF2-40B4-BE49-F238E27FC236}">
                <a16:creationId xmlns:a16="http://schemas.microsoft.com/office/drawing/2014/main" id="{B044985D-504B-9D32-4625-8D5CE64C7D8D}"/>
              </a:ext>
            </a:extLst>
          </p:cNvPr>
          <p:cNvSpPr txBox="1">
            <a:spLocks noGrp="1"/>
          </p:cNvSpPr>
          <p:nvPr>
            <p:ph type="ftr" sz="quarter" idx="9"/>
          </p:nvPr>
        </p:nvSpPr>
        <p:spPr/>
        <p:txBody>
          <a:bodyPr/>
          <a:lstStyle>
            <a:lvl1pPr>
              <a:defRPr/>
            </a:lvl1pPr>
          </a:lstStyle>
          <a:p>
            <a:pPr lvl="0"/>
            <a:endParaRPr lang="en-GB"/>
          </a:p>
        </p:txBody>
      </p:sp>
      <p:sp>
        <p:nvSpPr>
          <p:cNvPr id="9" name="Slide Number Placeholder 4">
            <a:extLst>
              <a:ext uri="{FF2B5EF4-FFF2-40B4-BE49-F238E27FC236}">
                <a16:creationId xmlns:a16="http://schemas.microsoft.com/office/drawing/2014/main" id="{AA67AEEF-68B4-EB3C-3469-86DE9B3B9D58}"/>
              </a:ext>
            </a:extLst>
          </p:cNvPr>
          <p:cNvSpPr txBox="1">
            <a:spLocks noGrp="1"/>
          </p:cNvSpPr>
          <p:nvPr>
            <p:ph type="sldNum" sz="quarter" idx="8"/>
          </p:nvPr>
        </p:nvSpPr>
        <p:spPr/>
        <p:txBody>
          <a:bodyPr/>
          <a:lstStyle>
            <a:lvl1pPr>
              <a:defRPr/>
            </a:lvl1pPr>
          </a:lstStyle>
          <a:p>
            <a:pPr lvl="0"/>
            <a:fld id="{4FDEEFDD-FD03-4567-9C79-1899C834F5B3}" type="slidenum">
              <a:t>‹#›</a:t>
            </a:fld>
            <a:endParaRPr lang="en-GB"/>
          </a:p>
        </p:txBody>
      </p:sp>
    </p:spTree>
    <p:extLst>
      <p:ext uri="{BB962C8B-B14F-4D97-AF65-F5344CB8AC3E}">
        <p14:creationId xmlns:p14="http://schemas.microsoft.com/office/powerpoint/2010/main" val="1097226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E3B95D61-26CD-BDF2-AEDC-173714B16263}"/>
              </a:ext>
            </a:extLst>
          </p:cNvPr>
          <p:cNvSpPr txBox="1">
            <a:spLocks noGrp="1"/>
          </p:cNvSpPr>
          <p:nvPr>
            <p:ph type="pic" idx="4294967295"/>
          </p:nvPr>
        </p:nvSpPr>
        <p:spPr>
          <a:xfrm>
            <a:off x="1141408" y="2666993"/>
            <a:ext cx="3195242" cy="1524003"/>
          </a:xfrm>
          <a:ln w="19046" cap="sq">
            <a:solidFill>
              <a:srgbClr val="B4FFF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GB"/>
              <a:t>Click icon to add picture</a:t>
            </a:r>
            <a:endParaRPr lang="en-US"/>
          </a:p>
        </p:txBody>
      </p:sp>
      <p:sp>
        <p:nvSpPr>
          <p:cNvPr id="3" name="Text Placeholder 3">
            <a:extLst>
              <a:ext uri="{FF2B5EF4-FFF2-40B4-BE49-F238E27FC236}">
                <a16:creationId xmlns:a16="http://schemas.microsoft.com/office/drawing/2014/main" id="{9F836773-DCF2-9792-6149-68146E962447}"/>
              </a:ext>
            </a:extLst>
          </p:cNvPr>
          <p:cNvSpPr txBox="1">
            <a:spLocks noGrp="1"/>
          </p:cNvSpPr>
          <p:nvPr>
            <p:ph type="body" idx="4294967295"/>
          </p:nvPr>
        </p:nvSpPr>
        <p:spPr>
          <a:xfrm>
            <a:off x="1141408" y="4980855"/>
            <a:ext cx="3195242" cy="817839"/>
          </a:xfrm>
        </p:spPr>
        <p:txBody>
          <a:bodyPr/>
          <a:lstStyle>
            <a:lvl1pPr marL="0" indent="0">
              <a:buNone/>
              <a:defRPr sz="1400"/>
            </a:lvl1pPr>
          </a:lstStyle>
          <a:p>
            <a:pPr lvl="0"/>
            <a:r>
              <a:rPr lang="en-GB"/>
              <a:t>Click to edit Master text styles</a:t>
            </a:r>
          </a:p>
        </p:txBody>
      </p:sp>
      <p:sp>
        <p:nvSpPr>
          <p:cNvPr id="4" name="Text Placeholder 4">
            <a:extLst>
              <a:ext uri="{FF2B5EF4-FFF2-40B4-BE49-F238E27FC236}">
                <a16:creationId xmlns:a16="http://schemas.microsoft.com/office/drawing/2014/main" id="{60F55354-DEE3-B0F1-87D5-5BAE25CBD000}"/>
              </a:ext>
            </a:extLst>
          </p:cNvPr>
          <p:cNvSpPr txBox="1">
            <a:spLocks noGrp="1"/>
          </p:cNvSpPr>
          <p:nvPr>
            <p:ph type="body" idx="4294967295"/>
          </p:nvPr>
        </p:nvSpPr>
        <p:spPr>
          <a:xfrm>
            <a:off x="4489054" y="4404591"/>
            <a:ext cx="3200400" cy="576264"/>
          </a:xfrm>
        </p:spPr>
        <p:txBody>
          <a:bodyPr anchor="b">
            <a:noAutofit/>
          </a:bodyPr>
          <a:lstStyle>
            <a:lvl1pPr marL="0" indent="0">
              <a:lnSpc>
                <a:spcPct val="90000"/>
              </a:lnSpc>
              <a:buNone/>
              <a:defRPr sz="2000" cap="all"/>
            </a:lvl1pPr>
          </a:lstStyle>
          <a:p>
            <a:pPr lvl="0"/>
            <a:r>
              <a:rPr lang="en-GB"/>
              <a:t>Click to edit Master text styles</a:t>
            </a:r>
          </a:p>
        </p:txBody>
      </p:sp>
      <p:sp>
        <p:nvSpPr>
          <p:cNvPr id="5" name="Picture Placeholder 2">
            <a:extLst>
              <a:ext uri="{FF2B5EF4-FFF2-40B4-BE49-F238E27FC236}">
                <a16:creationId xmlns:a16="http://schemas.microsoft.com/office/drawing/2014/main" id="{29AC3E52-9511-169B-2D2E-8CAC935F2245}"/>
              </a:ext>
            </a:extLst>
          </p:cNvPr>
          <p:cNvSpPr txBox="1">
            <a:spLocks noGrp="1"/>
          </p:cNvSpPr>
          <p:nvPr>
            <p:ph type="pic" idx="4294967295"/>
          </p:nvPr>
        </p:nvSpPr>
        <p:spPr>
          <a:xfrm>
            <a:off x="4489054" y="2666993"/>
            <a:ext cx="3198936" cy="1524003"/>
          </a:xfrm>
          <a:ln w="19046" cap="sq">
            <a:solidFill>
              <a:srgbClr val="B4FFF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GB"/>
              <a:t>Click icon to add picture</a:t>
            </a:r>
            <a:endParaRPr lang="en-US"/>
          </a:p>
        </p:txBody>
      </p:sp>
      <p:sp>
        <p:nvSpPr>
          <p:cNvPr id="6" name="Text Placeholder 3">
            <a:extLst>
              <a:ext uri="{FF2B5EF4-FFF2-40B4-BE49-F238E27FC236}">
                <a16:creationId xmlns:a16="http://schemas.microsoft.com/office/drawing/2014/main" id="{D5C61CC7-A016-CBA5-8DB5-D6A25F217603}"/>
              </a:ext>
            </a:extLst>
          </p:cNvPr>
          <p:cNvSpPr txBox="1">
            <a:spLocks noGrp="1"/>
          </p:cNvSpPr>
          <p:nvPr>
            <p:ph type="body" idx="4294967295"/>
          </p:nvPr>
        </p:nvSpPr>
        <p:spPr>
          <a:xfrm>
            <a:off x="4487591" y="4980855"/>
            <a:ext cx="3200400" cy="810341"/>
          </a:xfrm>
        </p:spPr>
        <p:txBody>
          <a:bodyPr/>
          <a:lstStyle>
            <a:lvl1pPr marL="0" indent="0">
              <a:buNone/>
              <a:defRPr sz="1400"/>
            </a:lvl1pPr>
          </a:lstStyle>
          <a:p>
            <a:pPr lvl="0"/>
            <a:r>
              <a:rPr lang="en-GB"/>
              <a:t>Click to edit Master text styles</a:t>
            </a:r>
          </a:p>
        </p:txBody>
      </p:sp>
      <p:sp>
        <p:nvSpPr>
          <p:cNvPr id="7" name="Text Placeholder 4">
            <a:extLst>
              <a:ext uri="{FF2B5EF4-FFF2-40B4-BE49-F238E27FC236}">
                <a16:creationId xmlns:a16="http://schemas.microsoft.com/office/drawing/2014/main" id="{0F3A64FC-7151-D3C3-A49F-8B33FA8975CC}"/>
              </a:ext>
            </a:extLst>
          </p:cNvPr>
          <p:cNvSpPr txBox="1">
            <a:spLocks noGrp="1"/>
          </p:cNvSpPr>
          <p:nvPr>
            <p:ph type="body" idx="4294967295"/>
          </p:nvPr>
        </p:nvSpPr>
        <p:spPr>
          <a:xfrm>
            <a:off x="7852565" y="4404591"/>
            <a:ext cx="3190743" cy="576264"/>
          </a:xfrm>
        </p:spPr>
        <p:txBody>
          <a:bodyPr anchor="b">
            <a:noAutofit/>
          </a:bodyPr>
          <a:lstStyle>
            <a:lvl1pPr marL="0" indent="0">
              <a:lnSpc>
                <a:spcPct val="90000"/>
              </a:lnSpc>
              <a:buNone/>
              <a:defRPr sz="2000" cap="all"/>
            </a:lvl1pPr>
          </a:lstStyle>
          <a:p>
            <a:pPr lvl="0"/>
            <a:r>
              <a:rPr lang="en-GB"/>
              <a:t>Click to edit Master text styles</a:t>
            </a:r>
          </a:p>
        </p:txBody>
      </p:sp>
      <p:sp>
        <p:nvSpPr>
          <p:cNvPr id="8" name="Picture Placeholder 2">
            <a:extLst>
              <a:ext uri="{FF2B5EF4-FFF2-40B4-BE49-F238E27FC236}">
                <a16:creationId xmlns:a16="http://schemas.microsoft.com/office/drawing/2014/main" id="{38A2EBDB-B2A2-36ED-B57A-7BAD39647DE6}"/>
              </a:ext>
            </a:extLst>
          </p:cNvPr>
          <p:cNvSpPr txBox="1">
            <a:spLocks noGrp="1"/>
          </p:cNvSpPr>
          <p:nvPr>
            <p:ph type="pic" idx="4294967295"/>
          </p:nvPr>
        </p:nvSpPr>
        <p:spPr>
          <a:xfrm>
            <a:off x="7852437" y="2666993"/>
            <a:ext cx="3194968" cy="1524003"/>
          </a:xfrm>
          <a:ln w="19046" cap="sq">
            <a:solidFill>
              <a:srgbClr val="B4FFF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GB"/>
              <a:t>Click icon to add picture</a:t>
            </a:r>
            <a:endParaRPr lang="en-US"/>
          </a:p>
        </p:txBody>
      </p:sp>
      <p:sp>
        <p:nvSpPr>
          <p:cNvPr id="9" name="Text Placeholder 3">
            <a:extLst>
              <a:ext uri="{FF2B5EF4-FFF2-40B4-BE49-F238E27FC236}">
                <a16:creationId xmlns:a16="http://schemas.microsoft.com/office/drawing/2014/main" id="{608C5DA0-31B2-A4B3-AF29-C3F596E24AD9}"/>
              </a:ext>
            </a:extLst>
          </p:cNvPr>
          <p:cNvSpPr txBox="1">
            <a:spLocks noGrp="1"/>
          </p:cNvSpPr>
          <p:nvPr>
            <p:ph type="body" idx="4294967295"/>
          </p:nvPr>
        </p:nvSpPr>
        <p:spPr>
          <a:xfrm>
            <a:off x="7852437" y="4980855"/>
            <a:ext cx="3194968" cy="810341"/>
          </a:xfrm>
        </p:spPr>
        <p:txBody>
          <a:bodyPr/>
          <a:lstStyle>
            <a:lvl1pPr marL="0" indent="0">
              <a:buNone/>
              <a:defRPr sz="1400"/>
            </a:lvl1pPr>
          </a:lstStyle>
          <a:p>
            <a:pPr lvl="0"/>
            <a:r>
              <a:rPr lang="en-GB"/>
              <a:t>Click to edit Master text styles</a:t>
            </a:r>
          </a:p>
        </p:txBody>
      </p:sp>
      <p:sp>
        <p:nvSpPr>
          <p:cNvPr id="10" name="Date Placeholder 2">
            <a:extLst>
              <a:ext uri="{FF2B5EF4-FFF2-40B4-BE49-F238E27FC236}">
                <a16:creationId xmlns:a16="http://schemas.microsoft.com/office/drawing/2014/main" id="{12867A03-4C19-1588-36AA-2CA85184C048}"/>
              </a:ext>
            </a:extLst>
          </p:cNvPr>
          <p:cNvSpPr txBox="1">
            <a:spLocks noGrp="1"/>
          </p:cNvSpPr>
          <p:nvPr>
            <p:ph type="dt" sz="half" idx="7"/>
          </p:nvPr>
        </p:nvSpPr>
        <p:spPr/>
        <p:txBody>
          <a:bodyPr/>
          <a:lstStyle>
            <a:lvl1pPr>
              <a:defRPr/>
            </a:lvl1pPr>
          </a:lstStyle>
          <a:p>
            <a:pPr lvl="0"/>
            <a:fld id="{F8E88DE4-B6AA-4B66-A53A-E6FA6D73524A}" type="datetime1">
              <a:rPr lang="en-GB"/>
              <a:pPr lvl="0"/>
              <a:t>08/11/2025</a:t>
            </a:fld>
            <a:endParaRPr lang="en-GB"/>
          </a:p>
        </p:txBody>
      </p:sp>
      <p:sp>
        <p:nvSpPr>
          <p:cNvPr id="11" name="Footer Placeholder 3">
            <a:extLst>
              <a:ext uri="{FF2B5EF4-FFF2-40B4-BE49-F238E27FC236}">
                <a16:creationId xmlns:a16="http://schemas.microsoft.com/office/drawing/2014/main" id="{6895131E-DB5F-5127-FD89-BA861253692E}"/>
              </a:ext>
            </a:extLst>
          </p:cNvPr>
          <p:cNvSpPr txBox="1">
            <a:spLocks noGrp="1"/>
          </p:cNvSpPr>
          <p:nvPr>
            <p:ph type="ftr" sz="quarter" idx="9"/>
          </p:nvPr>
        </p:nvSpPr>
        <p:spPr/>
        <p:txBody>
          <a:bodyPr/>
          <a:lstStyle>
            <a:lvl1pPr>
              <a:defRPr/>
            </a:lvl1pPr>
          </a:lstStyle>
          <a:p>
            <a:pPr lvl="0"/>
            <a:endParaRPr lang="en-GB"/>
          </a:p>
        </p:txBody>
      </p:sp>
      <p:sp>
        <p:nvSpPr>
          <p:cNvPr id="12" name="Slide Number Placeholder 4">
            <a:extLst>
              <a:ext uri="{FF2B5EF4-FFF2-40B4-BE49-F238E27FC236}">
                <a16:creationId xmlns:a16="http://schemas.microsoft.com/office/drawing/2014/main" id="{2EA6A756-018E-A327-4537-1807217187E0}"/>
              </a:ext>
            </a:extLst>
          </p:cNvPr>
          <p:cNvSpPr txBox="1">
            <a:spLocks noGrp="1"/>
          </p:cNvSpPr>
          <p:nvPr>
            <p:ph type="sldNum" sz="quarter" idx="8"/>
          </p:nvPr>
        </p:nvSpPr>
        <p:spPr/>
        <p:txBody>
          <a:bodyPr/>
          <a:lstStyle>
            <a:lvl1pPr>
              <a:defRPr/>
            </a:lvl1pPr>
          </a:lstStyle>
          <a:p>
            <a:pPr lvl="0"/>
            <a:fld id="{7A37C93C-A8A0-489A-BC14-B55BC3E8BFEF}" type="slidenum">
              <a:t>‹#›</a:t>
            </a:fld>
            <a:endParaRPr lang="en-GB"/>
          </a:p>
        </p:txBody>
      </p:sp>
    </p:spTree>
    <p:extLst>
      <p:ext uri="{BB962C8B-B14F-4D97-AF65-F5344CB8AC3E}">
        <p14:creationId xmlns:p14="http://schemas.microsoft.com/office/powerpoint/2010/main" val="5260586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545FB89-61C6-B73B-59FD-E73B50E1EAE8}"/>
              </a:ext>
            </a:extLst>
          </p:cNvPr>
          <p:cNvSpPr txBox="1">
            <a:spLocks noGrp="1"/>
          </p:cNvSpPr>
          <p:nvPr>
            <p:ph type="dt" sz="half" idx="7"/>
          </p:nvPr>
        </p:nvSpPr>
        <p:spPr/>
        <p:txBody>
          <a:bodyPr/>
          <a:lstStyle>
            <a:lvl1pPr>
              <a:defRPr/>
            </a:lvl1pPr>
          </a:lstStyle>
          <a:p>
            <a:pPr lvl="0"/>
            <a:fld id="{2D6C26D8-AA7A-4165-9502-F4BED962BF8F}" type="datetime1">
              <a:rPr lang="en-GB"/>
              <a:pPr lvl="0"/>
              <a:t>08/11/2025</a:t>
            </a:fld>
            <a:endParaRPr lang="en-GB"/>
          </a:p>
        </p:txBody>
      </p:sp>
      <p:sp>
        <p:nvSpPr>
          <p:cNvPr id="3" name="Footer Placeholder 4">
            <a:extLst>
              <a:ext uri="{FF2B5EF4-FFF2-40B4-BE49-F238E27FC236}">
                <a16:creationId xmlns:a16="http://schemas.microsoft.com/office/drawing/2014/main" id="{E82DA513-670A-B8E3-6C59-78658FA250AB}"/>
              </a:ext>
            </a:extLst>
          </p:cNvPr>
          <p:cNvSpPr txBox="1">
            <a:spLocks noGrp="1"/>
          </p:cNvSpPr>
          <p:nvPr>
            <p:ph type="ftr" sz="quarter" idx="9"/>
          </p:nvPr>
        </p:nvSpPr>
        <p:spPr/>
        <p:txBody>
          <a:bodyPr/>
          <a:lstStyle>
            <a:lvl1pPr>
              <a:defRPr/>
            </a:lvl1pPr>
          </a:lstStyle>
          <a:p>
            <a:pPr lvl="0"/>
            <a:endParaRPr lang="en-GB"/>
          </a:p>
        </p:txBody>
      </p:sp>
      <p:sp>
        <p:nvSpPr>
          <p:cNvPr id="4" name="Slide Number Placeholder 5">
            <a:extLst>
              <a:ext uri="{FF2B5EF4-FFF2-40B4-BE49-F238E27FC236}">
                <a16:creationId xmlns:a16="http://schemas.microsoft.com/office/drawing/2014/main" id="{28BC3AC8-9909-D395-C304-38A6975380AF}"/>
              </a:ext>
            </a:extLst>
          </p:cNvPr>
          <p:cNvSpPr txBox="1">
            <a:spLocks noGrp="1"/>
          </p:cNvSpPr>
          <p:nvPr>
            <p:ph type="sldNum" sz="quarter" idx="8"/>
          </p:nvPr>
        </p:nvSpPr>
        <p:spPr/>
        <p:txBody>
          <a:bodyPr/>
          <a:lstStyle>
            <a:lvl1pPr>
              <a:defRPr/>
            </a:lvl1pPr>
          </a:lstStyle>
          <a:p>
            <a:pPr lvl="0"/>
            <a:fld id="{784F8CF1-EBE1-43FB-BDD0-CF8E4C7E4026}" type="slidenum">
              <a:t>‹#›</a:t>
            </a:fld>
            <a:endParaRPr lang="en-GB"/>
          </a:p>
        </p:txBody>
      </p:sp>
    </p:spTree>
    <p:extLst>
      <p:ext uri="{BB962C8B-B14F-4D97-AF65-F5344CB8AC3E}">
        <p14:creationId xmlns:p14="http://schemas.microsoft.com/office/powerpoint/2010/main" val="24309008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AB1B9-2C31-ECFE-36AB-7B9F43A3BEE7}"/>
              </a:ext>
            </a:extLst>
          </p:cNvPr>
          <p:cNvSpPr txBox="1">
            <a:spLocks noGrp="1"/>
          </p:cNvSpPr>
          <p:nvPr>
            <p:ph type="dt" sz="half" idx="7"/>
          </p:nvPr>
        </p:nvSpPr>
        <p:spPr/>
        <p:txBody>
          <a:bodyPr/>
          <a:lstStyle>
            <a:lvl1pPr>
              <a:defRPr/>
            </a:lvl1pPr>
          </a:lstStyle>
          <a:p>
            <a:pPr lvl="0"/>
            <a:fld id="{8A4B268B-3EAE-435A-AD1F-4CD1B7E0AE4A}" type="datetime1">
              <a:rPr lang="en-GB"/>
              <a:pPr lvl="0"/>
              <a:t>08/11/2025</a:t>
            </a:fld>
            <a:endParaRPr lang="en-GB"/>
          </a:p>
        </p:txBody>
      </p:sp>
      <p:sp>
        <p:nvSpPr>
          <p:cNvPr id="3" name="Footer Placeholder 4">
            <a:extLst>
              <a:ext uri="{FF2B5EF4-FFF2-40B4-BE49-F238E27FC236}">
                <a16:creationId xmlns:a16="http://schemas.microsoft.com/office/drawing/2014/main" id="{820A25D0-834C-1A8E-8A43-16E883EA2E71}"/>
              </a:ext>
            </a:extLst>
          </p:cNvPr>
          <p:cNvSpPr txBox="1">
            <a:spLocks noGrp="1"/>
          </p:cNvSpPr>
          <p:nvPr>
            <p:ph type="ftr" sz="quarter" idx="9"/>
          </p:nvPr>
        </p:nvSpPr>
        <p:spPr/>
        <p:txBody>
          <a:bodyPr/>
          <a:lstStyle>
            <a:lvl1pPr>
              <a:defRPr/>
            </a:lvl1pPr>
          </a:lstStyle>
          <a:p>
            <a:pPr lvl="0"/>
            <a:endParaRPr lang="en-GB"/>
          </a:p>
        </p:txBody>
      </p:sp>
      <p:sp>
        <p:nvSpPr>
          <p:cNvPr id="4" name="Slide Number Placeholder 5">
            <a:extLst>
              <a:ext uri="{FF2B5EF4-FFF2-40B4-BE49-F238E27FC236}">
                <a16:creationId xmlns:a16="http://schemas.microsoft.com/office/drawing/2014/main" id="{CF3A67D4-0742-9A42-7317-D8EC1C30E3D6}"/>
              </a:ext>
            </a:extLst>
          </p:cNvPr>
          <p:cNvSpPr txBox="1">
            <a:spLocks noGrp="1"/>
          </p:cNvSpPr>
          <p:nvPr>
            <p:ph type="sldNum" sz="quarter" idx="8"/>
          </p:nvPr>
        </p:nvSpPr>
        <p:spPr/>
        <p:txBody>
          <a:bodyPr/>
          <a:lstStyle>
            <a:lvl1pPr>
              <a:defRPr/>
            </a:lvl1pPr>
          </a:lstStyle>
          <a:p>
            <a:pPr lvl="0"/>
            <a:fld id="{4BE61048-7295-47CC-A9F2-7190F3FD5B88}" type="slidenum">
              <a:t>‹#›</a:t>
            </a:fld>
            <a:endParaRPr lang="en-GB"/>
          </a:p>
        </p:txBody>
      </p:sp>
    </p:spTree>
    <p:extLst>
      <p:ext uri="{BB962C8B-B14F-4D97-AF65-F5344CB8AC3E}">
        <p14:creationId xmlns:p14="http://schemas.microsoft.com/office/powerpoint/2010/main" val="2037863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28F97568-A10E-524E-DC0B-F9E6727B20DA}"/>
              </a:ext>
            </a:extLst>
          </p:cNvPr>
          <p:cNvPicPr>
            <a:picLocks noChangeAspect="1"/>
          </p:cNvPicPr>
          <p:nvPr/>
        </p:nvPicPr>
        <p:blipFill>
          <a:blip r:embed="rId20">
            <a:alphaModFix amt="30000"/>
          </a:blip>
          <a:srcRect/>
          <a:stretch>
            <a:fillRect/>
          </a:stretch>
        </p:blipFill>
        <p:spPr>
          <a:xfrm>
            <a:off x="0" y="0"/>
            <a:ext cx="12192006" cy="6858000"/>
          </a:xfrm>
          <a:prstGeom prst="rect">
            <a:avLst/>
          </a:prstGeom>
          <a:noFill/>
          <a:ln cap="flat">
            <a:noFill/>
          </a:ln>
        </p:spPr>
      </p:pic>
      <p:grpSp>
        <p:nvGrpSpPr>
          <p:cNvPr id="3" name="Group 7">
            <a:extLst>
              <a:ext uri="{FF2B5EF4-FFF2-40B4-BE49-F238E27FC236}">
                <a16:creationId xmlns:a16="http://schemas.microsoft.com/office/drawing/2014/main" id="{F7EE7DAD-C8D9-465F-91C0-6259EDFB9AE9}"/>
              </a:ext>
            </a:extLst>
          </p:cNvPr>
          <p:cNvGrpSpPr/>
          <p:nvPr/>
        </p:nvGrpSpPr>
        <p:grpSpPr>
          <a:xfrm>
            <a:off x="-14292" y="0"/>
            <a:ext cx="12053884" cy="6857999"/>
            <a:chOff x="-14292" y="0"/>
            <a:chExt cx="12053884" cy="6857999"/>
          </a:xfrm>
        </p:grpSpPr>
        <p:grpSp>
          <p:nvGrpSpPr>
            <p:cNvPr id="4" name="Group 8">
              <a:extLst>
                <a:ext uri="{FF2B5EF4-FFF2-40B4-BE49-F238E27FC236}">
                  <a16:creationId xmlns:a16="http://schemas.microsoft.com/office/drawing/2014/main" id="{FF246B64-7DB7-544D-401F-0E1129BD6639}"/>
                </a:ext>
              </a:extLst>
            </p:cNvPr>
            <p:cNvGrpSpPr/>
            <p:nvPr/>
          </p:nvGrpSpPr>
          <p:grpSpPr>
            <a:xfrm>
              <a:off x="-14292" y="0"/>
              <a:ext cx="1220797" cy="6857999"/>
              <a:chOff x="-14292" y="0"/>
              <a:chExt cx="1220797" cy="6857999"/>
            </a:xfrm>
          </p:grpSpPr>
          <p:sp>
            <p:nvSpPr>
              <p:cNvPr id="5" name="Rectangle 5">
                <a:extLst>
                  <a:ext uri="{FF2B5EF4-FFF2-40B4-BE49-F238E27FC236}">
                    <a16:creationId xmlns:a16="http://schemas.microsoft.com/office/drawing/2014/main" id="{2732936B-1B57-4D84-EFC0-C78FC9F2544F}"/>
                  </a:ext>
                </a:extLst>
              </p:cNvPr>
              <p:cNvSpPr/>
              <p:nvPr/>
            </p:nvSpPr>
            <p:spPr>
              <a:xfrm>
                <a:off x="114300" y="4764"/>
                <a:ext cx="23810" cy="2181228"/>
              </a:xfrm>
              <a:prstGeom prst="rect">
                <a:avLst/>
              </a:pr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6" name="Freeform 6">
                <a:extLst>
                  <a:ext uri="{FF2B5EF4-FFF2-40B4-BE49-F238E27FC236}">
                    <a16:creationId xmlns:a16="http://schemas.microsoft.com/office/drawing/2014/main" id="{508A4705-49BF-CD3F-A442-3D232FF34FBA}"/>
                  </a:ext>
                </a:extLst>
              </p:cNvPr>
              <p:cNvSpPr/>
              <p:nvPr/>
            </p:nvSpPr>
            <p:spPr>
              <a:xfrm>
                <a:off x="33339" y="2176464"/>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7" name="Freeform 7">
                <a:extLst>
                  <a:ext uri="{FF2B5EF4-FFF2-40B4-BE49-F238E27FC236}">
                    <a16:creationId xmlns:a16="http://schemas.microsoft.com/office/drawing/2014/main" id="{C3C4378A-1C9B-4B7A-81D6-3210218D5B94}"/>
                  </a:ext>
                </a:extLst>
              </p:cNvPr>
              <p:cNvSpPr/>
              <p:nvPr/>
            </p:nvSpPr>
            <p:spPr>
              <a:xfrm>
                <a:off x="28575" y="4021138"/>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8" name="Freeform 8">
                <a:extLst>
                  <a:ext uri="{FF2B5EF4-FFF2-40B4-BE49-F238E27FC236}">
                    <a16:creationId xmlns:a16="http://schemas.microsoft.com/office/drawing/2014/main" id="{C7DF625F-8645-666F-B04D-AFD159C76AF4}"/>
                  </a:ext>
                </a:extLst>
              </p:cNvPr>
              <p:cNvSpPr/>
              <p:nvPr/>
            </p:nvSpPr>
            <p:spPr>
              <a:xfrm>
                <a:off x="200025" y="4764"/>
                <a:ext cx="369883" cy="1811334"/>
              </a:xfrm>
              <a:custGeom>
                <a:avLst/>
                <a:gdLst>
                  <a:gd name="f0" fmla="val w"/>
                  <a:gd name="f1" fmla="val h"/>
                  <a:gd name="f2" fmla="val 0"/>
                  <a:gd name="f3" fmla="val 233"/>
                  <a:gd name="f4" fmla="val 1141"/>
                  <a:gd name="f5" fmla="val 218"/>
                  <a:gd name="f6" fmla="val 626"/>
                  <a:gd name="f7" fmla="val 15"/>
                  <a:gd name="f8" fmla="val 623"/>
                  <a:gd name="f9" fmla="val 1135"/>
                  <a:gd name="f10" fmla="*/ f0 1 233"/>
                  <a:gd name="f11" fmla="*/ f1 1 1141"/>
                  <a:gd name="f12" fmla="val f2"/>
                  <a:gd name="f13" fmla="val f3"/>
                  <a:gd name="f14" fmla="val f4"/>
                  <a:gd name="f15" fmla="+- f14 0 f12"/>
                  <a:gd name="f16" fmla="+- f13 0 f12"/>
                  <a:gd name="f17" fmla="*/ f16 1 233"/>
                  <a:gd name="f18" fmla="*/ f15 1 1141"/>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233" h="1141">
                    <a:moveTo>
                      <a:pt x="f5" y="f4"/>
                    </a:moveTo>
                    <a:lnTo>
                      <a:pt x="f2" y="f6"/>
                    </a:lnTo>
                    <a:lnTo>
                      <a:pt x="f2" y="f2"/>
                    </a:lnTo>
                    <a:lnTo>
                      <a:pt x="f7" y="f2"/>
                    </a:lnTo>
                    <a:lnTo>
                      <a:pt x="f7" y="f8"/>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9" name="Freeform 9">
                <a:extLst>
                  <a:ext uri="{FF2B5EF4-FFF2-40B4-BE49-F238E27FC236}">
                    <a16:creationId xmlns:a16="http://schemas.microsoft.com/office/drawing/2014/main" id="{47963057-6A66-578F-D781-E25319DBA62E}"/>
                  </a:ext>
                </a:extLst>
              </p:cNvPr>
              <p:cNvSpPr/>
              <p:nvPr/>
            </p:nvSpPr>
            <p:spPr>
              <a:xfrm>
                <a:off x="503240" y="1801816"/>
                <a:ext cx="190496" cy="188915"/>
              </a:xfrm>
              <a:custGeom>
                <a:avLst/>
                <a:gdLst>
                  <a:gd name="f0" fmla="val w"/>
                  <a:gd name="f1" fmla="val h"/>
                  <a:gd name="f2" fmla="val 0"/>
                  <a:gd name="f3" fmla="val 40"/>
                  <a:gd name="f4" fmla="val 20"/>
                  <a:gd name="f5" fmla="val 9"/>
                  <a:gd name="f6" fmla="val 31"/>
                  <a:gd name="f7" fmla="val 33"/>
                  <a:gd name="f8" fmla="val 6"/>
                  <a:gd name="f9" fmla="val 4"/>
                  <a:gd name="f10" fmla="val 11"/>
                  <a:gd name="f11" fmla="val 29"/>
                  <a:gd name="f12" fmla="val 36"/>
                  <a:gd name="f13" fmla="val 28"/>
                  <a:gd name="f14" fmla="*/ f0 1 40"/>
                  <a:gd name="f15" fmla="*/ f1 1 40"/>
                  <a:gd name="f16" fmla="val f2"/>
                  <a:gd name="f17" fmla="val f3"/>
                  <a:gd name="f18" fmla="+- f17 0 f16"/>
                  <a:gd name="f19" fmla="*/ f18 1 40"/>
                  <a:gd name="f20" fmla="*/ 0 1 f19"/>
                  <a:gd name="f21" fmla="*/ f17 1 f19"/>
                  <a:gd name="f22" fmla="*/ f20 f14 1"/>
                  <a:gd name="f23" fmla="*/ f21 f14 1"/>
                  <a:gd name="f24" fmla="*/ f21 f15 1"/>
                  <a:gd name="f25" fmla="*/ f20 f15 1"/>
                </a:gdLst>
                <a:ahLst/>
                <a:cxnLst>
                  <a:cxn ang="3cd4">
                    <a:pos x="hc" y="t"/>
                  </a:cxn>
                  <a:cxn ang="0">
                    <a:pos x="r" y="vc"/>
                  </a:cxn>
                  <a:cxn ang="cd4">
                    <a:pos x="hc" y="b"/>
                  </a:cxn>
                  <a:cxn ang="cd2">
                    <a:pos x="l" y="vc"/>
                  </a:cxn>
                </a:cxnLst>
                <a:rect l="f22" t="f25" r="f23" b="f24"/>
                <a:pathLst>
                  <a:path w="40" h="40">
                    <a:moveTo>
                      <a:pt x="f4" y="f3"/>
                    </a:moveTo>
                    <a:cubicBezTo>
                      <a:pt x="f5" y="f3"/>
                      <a:pt x="f2" y="f6"/>
                      <a:pt x="f2" y="f4"/>
                    </a:cubicBezTo>
                    <a:cubicBezTo>
                      <a:pt x="f2" y="f5"/>
                      <a:pt x="f5" y="f2"/>
                      <a:pt x="f4" y="f2"/>
                    </a:cubicBezTo>
                    <a:cubicBezTo>
                      <a:pt x="f7" y="f2"/>
                      <a:pt x="f3" y="f8"/>
                      <a:pt x="f3" y="f4"/>
                    </a:cubicBezTo>
                    <a:cubicBezTo>
                      <a:pt x="f3" y="f6"/>
                      <a:pt x="f6" y="f3"/>
                      <a:pt x="f4" y="f3"/>
                    </a:cubicBezTo>
                    <a:close/>
                    <a:moveTo>
                      <a:pt x="f4" y="f9"/>
                    </a:moveTo>
                    <a:cubicBezTo>
                      <a:pt x="f10" y="f9"/>
                      <a:pt x="f9" y="f10"/>
                      <a:pt x="f9" y="f4"/>
                    </a:cubicBezTo>
                    <a:cubicBezTo>
                      <a:pt x="f9" y="f11"/>
                      <a:pt x="f10" y="f12"/>
                      <a:pt x="f4" y="f12"/>
                    </a:cubicBezTo>
                    <a:cubicBezTo>
                      <a:pt x="f13" y="f12"/>
                      <a:pt x="f12" y="f11"/>
                      <a:pt x="f12" y="f4"/>
                    </a:cubicBezTo>
                    <a:cubicBezTo>
                      <a:pt x="f12" y="f5"/>
                      <a:pt x="f6" y="f9"/>
                      <a:pt x="f4" y="f9"/>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0" name="Freeform 10">
                <a:extLst>
                  <a:ext uri="{FF2B5EF4-FFF2-40B4-BE49-F238E27FC236}">
                    <a16:creationId xmlns:a16="http://schemas.microsoft.com/office/drawing/2014/main" id="{03CD3B91-9760-438E-C534-8E99AF280619}"/>
                  </a:ext>
                </a:extLst>
              </p:cNvPr>
              <p:cNvSpPr/>
              <p:nvPr/>
            </p:nvSpPr>
            <p:spPr>
              <a:xfrm>
                <a:off x="285750" y="4764"/>
                <a:ext cx="369883" cy="1430341"/>
              </a:xfrm>
              <a:custGeom>
                <a:avLst/>
                <a:gdLst>
                  <a:gd name="f0" fmla="val w"/>
                  <a:gd name="f1" fmla="val h"/>
                  <a:gd name="f2" fmla="val 0"/>
                  <a:gd name="f3" fmla="val 233"/>
                  <a:gd name="f4" fmla="val 901"/>
                  <a:gd name="f5" fmla="val 221"/>
                  <a:gd name="f6" fmla="val 383"/>
                  <a:gd name="f7" fmla="val 18"/>
                  <a:gd name="f8" fmla="val 380"/>
                  <a:gd name="f9" fmla="val 895"/>
                  <a:gd name="f10" fmla="*/ f0 1 233"/>
                  <a:gd name="f11" fmla="*/ f1 1 901"/>
                  <a:gd name="f12" fmla="val f2"/>
                  <a:gd name="f13" fmla="val f3"/>
                  <a:gd name="f14" fmla="val f4"/>
                  <a:gd name="f15" fmla="+- f14 0 f12"/>
                  <a:gd name="f16" fmla="+- f13 0 f12"/>
                  <a:gd name="f17" fmla="*/ f16 1 233"/>
                  <a:gd name="f18" fmla="*/ f15 1 901"/>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233" h="901">
                    <a:moveTo>
                      <a:pt x="f5" y="f4"/>
                    </a:moveTo>
                    <a:lnTo>
                      <a:pt x="f2" y="f6"/>
                    </a:lnTo>
                    <a:lnTo>
                      <a:pt x="f2" y="f2"/>
                    </a:lnTo>
                    <a:lnTo>
                      <a:pt x="f7" y="f2"/>
                    </a:lnTo>
                    <a:lnTo>
                      <a:pt x="f7" y="f8"/>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1" name="Freeform 11">
                <a:extLst>
                  <a:ext uri="{FF2B5EF4-FFF2-40B4-BE49-F238E27FC236}">
                    <a16:creationId xmlns:a16="http://schemas.microsoft.com/office/drawing/2014/main" id="{44436BC4-D3AD-2FBF-6950-F7EAEF1B9043}"/>
                  </a:ext>
                </a:extLst>
              </p:cNvPr>
              <p:cNvSpPr/>
              <p:nvPr/>
            </p:nvSpPr>
            <p:spPr>
              <a:xfrm>
                <a:off x="546097" y="0"/>
                <a:ext cx="152403" cy="912808"/>
              </a:xfrm>
              <a:custGeom>
                <a:avLst/>
                <a:gdLst>
                  <a:gd name="f0" fmla="val w"/>
                  <a:gd name="f1" fmla="val h"/>
                  <a:gd name="f2" fmla="val 0"/>
                  <a:gd name="f3" fmla="val 96"/>
                  <a:gd name="f4" fmla="val 575"/>
                  <a:gd name="f5" fmla="val 78"/>
                  <a:gd name="f6" fmla="val 192"/>
                  <a:gd name="f7" fmla="val 6"/>
                  <a:gd name="f8" fmla="val 15"/>
                  <a:gd name="f9" fmla="val 189"/>
                  <a:gd name="f10" fmla="*/ f0 1 96"/>
                  <a:gd name="f11" fmla="*/ f1 1 575"/>
                  <a:gd name="f12" fmla="val f2"/>
                  <a:gd name="f13" fmla="val f3"/>
                  <a:gd name="f14" fmla="val f4"/>
                  <a:gd name="f15" fmla="+- f14 0 f12"/>
                  <a:gd name="f16" fmla="+- f13 0 f12"/>
                  <a:gd name="f17" fmla="*/ f16 1 96"/>
                  <a:gd name="f18" fmla="*/ f15 1 575"/>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6" h="575">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2" name="Freeform 12">
                <a:extLst>
                  <a:ext uri="{FF2B5EF4-FFF2-40B4-BE49-F238E27FC236}">
                    <a16:creationId xmlns:a16="http://schemas.microsoft.com/office/drawing/2014/main" id="{24203FD7-D3C2-1959-9DA0-E95359ADDF39}"/>
                  </a:ext>
                </a:extLst>
              </p:cNvPr>
              <p:cNvSpPr/>
              <p:nvPr/>
            </p:nvSpPr>
            <p:spPr>
              <a:xfrm>
                <a:off x="588965" y="1420813"/>
                <a:ext cx="190496" cy="190496"/>
              </a:xfrm>
              <a:custGeom>
                <a:avLst/>
                <a:gdLst>
                  <a:gd name="f0" fmla="val w"/>
                  <a:gd name="f1" fmla="val h"/>
                  <a:gd name="f2" fmla="val 0"/>
                  <a:gd name="f3" fmla="val 40"/>
                  <a:gd name="f4" fmla="val 20"/>
                  <a:gd name="f5" fmla="val 9"/>
                  <a:gd name="f6" fmla="val 31"/>
                  <a:gd name="f7" fmla="val 33"/>
                  <a:gd name="f8" fmla="val 7"/>
                  <a:gd name="f9" fmla="val 4"/>
                  <a:gd name="f10" fmla="val 11"/>
                  <a:gd name="f11" fmla="val 29"/>
                  <a:gd name="f12" fmla="val 36"/>
                  <a:gd name="f13" fmla="*/ f0 1 40"/>
                  <a:gd name="f14" fmla="*/ f1 1 40"/>
                  <a:gd name="f15" fmla="val f2"/>
                  <a:gd name="f16" fmla="val f3"/>
                  <a:gd name="f17" fmla="+- f16 0 f15"/>
                  <a:gd name="f18" fmla="*/ f17 1 40"/>
                  <a:gd name="f19" fmla="*/ 0 1 f18"/>
                  <a:gd name="f20" fmla="*/ f16 1 f18"/>
                  <a:gd name="f21" fmla="*/ f19 f13 1"/>
                  <a:gd name="f22" fmla="*/ f20 f13 1"/>
                  <a:gd name="f23" fmla="*/ f20 f14 1"/>
                  <a:gd name="f24" fmla="*/ f19 f14 1"/>
                </a:gdLst>
                <a:ahLst/>
                <a:cxnLst>
                  <a:cxn ang="3cd4">
                    <a:pos x="hc" y="t"/>
                  </a:cxn>
                  <a:cxn ang="0">
                    <a:pos x="r" y="vc"/>
                  </a:cxn>
                  <a:cxn ang="cd4">
                    <a:pos x="hc" y="b"/>
                  </a:cxn>
                  <a:cxn ang="cd2">
                    <a:pos x="l" y="vc"/>
                  </a:cxn>
                </a:cxnLst>
                <a:rect l="f21" t="f24" r="f22" b="f23"/>
                <a:pathLst>
                  <a:path w="40" h="40">
                    <a:moveTo>
                      <a:pt x="f4" y="f3"/>
                    </a:moveTo>
                    <a:cubicBezTo>
                      <a:pt x="f5" y="f3"/>
                      <a:pt x="f2" y="f6"/>
                      <a:pt x="f2" y="f4"/>
                    </a:cubicBezTo>
                    <a:cubicBezTo>
                      <a:pt x="f2" y="f5"/>
                      <a:pt x="f5" y="f2"/>
                      <a:pt x="f4" y="f2"/>
                    </a:cubicBezTo>
                    <a:cubicBezTo>
                      <a:pt x="f7" y="f2"/>
                      <a:pt x="f3" y="f8"/>
                      <a:pt x="f3" y="f4"/>
                    </a:cubicBezTo>
                    <a:cubicBezTo>
                      <a:pt x="f3" y="f6"/>
                      <a:pt x="f6" y="f3"/>
                      <a:pt x="f4" y="f3"/>
                    </a:cubicBezTo>
                    <a:close/>
                    <a:moveTo>
                      <a:pt x="f4" y="f9"/>
                    </a:moveTo>
                    <a:cubicBezTo>
                      <a:pt x="f10" y="f9"/>
                      <a:pt x="f9" y="f10"/>
                      <a:pt x="f9" y="f4"/>
                    </a:cubicBezTo>
                    <a:cubicBezTo>
                      <a:pt x="f9" y="f11"/>
                      <a:pt x="f10" y="f12"/>
                      <a:pt x="f4" y="f12"/>
                    </a:cubicBezTo>
                    <a:cubicBezTo>
                      <a:pt x="f11" y="f12"/>
                      <a:pt x="f12" y="f11"/>
                      <a:pt x="f12" y="f4"/>
                    </a:cubicBezTo>
                    <a:cubicBezTo>
                      <a:pt x="f12" y="f5"/>
                      <a:pt x="f6" y="f9"/>
                      <a:pt x="f4" y="f9"/>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3" name="Freeform 13">
                <a:extLst>
                  <a:ext uri="{FF2B5EF4-FFF2-40B4-BE49-F238E27FC236}">
                    <a16:creationId xmlns:a16="http://schemas.microsoft.com/office/drawing/2014/main" id="{210DB0F9-A7E3-7835-0567-246F1B62AC5C}"/>
                  </a:ext>
                </a:extLst>
              </p:cNvPr>
              <p:cNvSpPr/>
              <p:nvPr/>
            </p:nvSpPr>
            <p:spPr>
              <a:xfrm>
                <a:off x="588965" y="9032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4" name="Freeform 14">
                <a:extLst>
                  <a:ext uri="{FF2B5EF4-FFF2-40B4-BE49-F238E27FC236}">
                    <a16:creationId xmlns:a16="http://schemas.microsoft.com/office/drawing/2014/main" id="{FEE6C7A6-9A4F-C016-B519-880E3B4FE139}"/>
                  </a:ext>
                </a:extLst>
              </p:cNvPr>
              <p:cNvSpPr/>
              <p:nvPr/>
            </p:nvSpPr>
            <p:spPr>
              <a:xfrm>
                <a:off x="641351" y="0"/>
                <a:ext cx="422279" cy="527051"/>
              </a:xfrm>
              <a:custGeom>
                <a:avLst/>
                <a:gdLst>
                  <a:gd name="f0" fmla="val w"/>
                  <a:gd name="f1" fmla="val h"/>
                  <a:gd name="f2" fmla="val 0"/>
                  <a:gd name="f3" fmla="val 266"/>
                  <a:gd name="f4" fmla="val 332"/>
                  <a:gd name="f5" fmla="val 257"/>
                  <a:gd name="f6" fmla="val 48"/>
                  <a:gd name="f7" fmla="val 123"/>
                  <a:gd name="f8" fmla="val 6"/>
                  <a:gd name="f9" fmla="val 15"/>
                  <a:gd name="f10" fmla="val 63"/>
                  <a:gd name="f11" fmla="val 114"/>
                  <a:gd name="f12" fmla="val 320"/>
                  <a:gd name="f13" fmla="*/ f0 1 266"/>
                  <a:gd name="f14" fmla="*/ f1 1 332"/>
                  <a:gd name="f15" fmla="val f2"/>
                  <a:gd name="f16" fmla="val f3"/>
                  <a:gd name="f17" fmla="val f4"/>
                  <a:gd name="f18" fmla="+- f17 0 f15"/>
                  <a:gd name="f19" fmla="+- f16 0 f15"/>
                  <a:gd name="f20" fmla="*/ f19 1 266"/>
                  <a:gd name="f21" fmla="*/ f18 1 332"/>
                  <a:gd name="f22" fmla="*/ 0 1 f20"/>
                  <a:gd name="f23" fmla="*/ f16 1 f20"/>
                  <a:gd name="f24" fmla="*/ 0 1 f21"/>
                  <a:gd name="f25" fmla="*/ f17 1 f21"/>
                  <a:gd name="f26" fmla="*/ f22 f13 1"/>
                  <a:gd name="f27" fmla="*/ f23 f13 1"/>
                  <a:gd name="f28" fmla="*/ f25 f14 1"/>
                  <a:gd name="f29" fmla="*/ f24 f14 1"/>
                </a:gdLst>
                <a:ahLst/>
                <a:cxnLst>
                  <a:cxn ang="3cd4">
                    <a:pos x="hc" y="t"/>
                  </a:cxn>
                  <a:cxn ang="0">
                    <a:pos x="r" y="vc"/>
                  </a:cxn>
                  <a:cxn ang="cd4">
                    <a:pos x="hc" y="b"/>
                  </a:cxn>
                  <a:cxn ang="cd2">
                    <a:pos x="l" y="vc"/>
                  </a:cxn>
                </a:cxnLst>
                <a:rect l="f26" t="f29" r="f27" b="f28"/>
                <a:pathLst>
                  <a:path w="266" h="332">
                    <a:moveTo>
                      <a:pt x="f5" y="f4"/>
                    </a:moveTo>
                    <a:lnTo>
                      <a:pt x="f6" y="f7"/>
                    </a:lnTo>
                    <a:lnTo>
                      <a:pt x="f2" y="f8"/>
                    </a:lnTo>
                    <a:lnTo>
                      <a:pt x="f9" y="f2"/>
                    </a:lnTo>
                    <a:lnTo>
                      <a:pt x="f10" y="f11"/>
                    </a:lnTo>
                    <a:lnTo>
                      <a:pt x="f3" y="f12"/>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5" name="Freeform 15">
                <a:extLst>
                  <a:ext uri="{FF2B5EF4-FFF2-40B4-BE49-F238E27FC236}">
                    <a16:creationId xmlns:a16="http://schemas.microsoft.com/office/drawing/2014/main" id="{709951AC-AD8E-11D0-3CBE-D34788C767B8}"/>
                  </a:ext>
                </a:extLst>
              </p:cNvPr>
              <p:cNvSpPr/>
              <p:nvPr/>
            </p:nvSpPr>
            <p:spPr>
              <a:xfrm>
                <a:off x="1020763" y="488947"/>
                <a:ext cx="161921" cy="147639"/>
              </a:xfrm>
              <a:custGeom>
                <a:avLst/>
                <a:gdLst>
                  <a:gd name="f0" fmla="val w"/>
                  <a:gd name="f1" fmla="val h"/>
                  <a:gd name="f2" fmla="val 0"/>
                  <a:gd name="f3" fmla="val 34"/>
                  <a:gd name="f4" fmla="val 31"/>
                  <a:gd name="f5" fmla="val 17"/>
                  <a:gd name="f6" fmla="val 13"/>
                  <a:gd name="f7" fmla="val 9"/>
                  <a:gd name="f8" fmla="val 30"/>
                  <a:gd name="f9" fmla="val 6"/>
                  <a:gd name="f10" fmla="val 27"/>
                  <a:gd name="f11" fmla="val 20"/>
                  <a:gd name="f12" fmla="val 10"/>
                  <a:gd name="f13" fmla="val 4"/>
                  <a:gd name="f14" fmla="val 1"/>
                  <a:gd name="f15" fmla="val 21"/>
                  <a:gd name="f16" fmla="val 25"/>
                  <a:gd name="f17" fmla="val 28"/>
                  <a:gd name="f18" fmla="val 14"/>
                  <a:gd name="f19" fmla="val 11"/>
                  <a:gd name="f20" fmla="val 5"/>
                  <a:gd name="f21" fmla="val 7"/>
                  <a:gd name="f22" fmla="val 12"/>
                  <a:gd name="f23" fmla="val 19"/>
                  <a:gd name="f24" fmla="val 24"/>
                  <a:gd name="f25" fmla="val 26"/>
                  <a:gd name="f26" fmla="val 23"/>
                  <a:gd name="f27" fmla="*/ f0 1 34"/>
                  <a:gd name="f28" fmla="*/ f1 1 31"/>
                  <a:gd name="f29" fmla="val f2"/>
                  <a:gd name="f30" fmla="val f3"/>
                  <a:gd name="f31" fmla="val f4"/>
                  <a:gd name="f32" fmla="+- f31 0 f29"/>
                  <a:gd name="f33" fmla="+- f30 0 f29"/>
                  <a:gd name="f34" fmla="*/ f33 1 34"/>
                  <a:gd name="f35" fmla="*/ f32 1 31"/>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34" h="31">
                    <a:moveTo>
                      <a:pt x="f5" y="f4"/>
                    </a:moveTo>
                    <a:cubicBezTo>
                      <a:pt x="f6" y="f4"/>
                      <a:pt x="f7" y="f8"/>
                      <a:pt x="f9" y="f10"/>
                    </a:cubicBezTo>
                    <a:cubicBezTo>
                      <a:pt x="f2" y="f11"/>
                      <a:pt x="f2" y="f12"/>
                      <a:pt x="f9" y="f13"/>
                    </a:cubicBezTo>
                    <a:cubicBezTo>
                      <a:pt x="f7" y="f14"/>
                      <a:pt x="f6" y="f2"/>
                      <a:pt x="f5" y="f2"/>
                    </a:cubicBezTo>
                    <a:cubicBezTo>
                      <a:pt x="f15" y="f2"/>
                      <a:pt x="f16" y="f14"/>
                      <a:pt x="f17" y="f13"/>
                    </a:cubicBezTo>
                    <a:cubicBezTo>
                      <a:pt x="f3" y="f12"/>
                      <a:pt x="f3" y="f11"/>
                      <a:pt x="f17" y="f10"/>
                    </a:cubicBezTo>
                    <a:cubicBezTo>
                      <a:pt x="f16" y="f8"/>
                      <a:pt x="f15" y="f4"/>
                      <a:pt x="f5" y="f4"/>
                    </a:cubicBezTo>
                    <a:close/>
                    <a:moveTo>
                      <a:pt x="f5" y="f13"/>
                    </a:moveTo>
                    <a:cubicBezTo>
                      <a:pt x="f18" y="f13"/>
                      <a:pt x="f19" y="f20"/>
                      <a:pt x="f7" y="f21"/>
                    </a:cubicBezTo>
                    <a:cubicBezTo>
                      <a:pt x="f13" y="f22"/>
                      <a:pt x="f13" y="f23"/>
                      <a:pt x="f7" y="f24"/>
                    </a:cubicBezTo>
                    <a:cubicBezTo>
                      <a:pt x="f19" y="f25"/>
                      <a:pt x="f18" y="f10"/>
                      <a:pt x="f5" y="f10"/>
                    </a:cubicBezTo>
                    <a:cubicBezTo>
                      <a:pt x="f11" y="f10"/>
                      <a:pt x="f26" y="f25"/>
                      <a:pt x="f16" y="f24"/>
                    </a:cubicBezTo>
                    <a:cubicBezTo>
                      <a:pt x="f8" y="f23"/>
                      <a:pt x="f8" y="f22"/>
                      <a:pt x="f16" y="f21"/>
                    </a:cubicBezTo>
                    <a:cubicBezTo>
                      <a:pt x="f26" y="f20"/>
                      <a:pt x="f11" y="f13"/>
                      <a:pt x="f5" y="f13"/>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6" name="Line 16">
                <a:extLst>
                  <a:ext uri="{FF2B5EF4-FFF2-40B4-BE49-F238E27FC236}">
                    <a16:creationId xmlns:a16="http://schemas.microsoft.com/office/drawing/2014/main" id="{22F8821B-2485-FFC2-F6C3-6240A5098A31}"/>
                  </a:ext>
                </a:extLst>
              </p:cNvPr>
              <p:cNvSpPr/>
              <p:nvPr/>
            </p:nvSpPr>
            <p:spPr>
              <a:xfrm>
                <a:off x="-4764" y="9528"/>
                <a:ext cx="0"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8" cap="flat">
                <a:solidFill>
                  <a:srgbClr val="FFFFFF"/>
                </a:solidFill>
                <a:prstDash val="solid"/>
                <a:miter/>
              </a:ln>
            </p:spPr>
            <p:txBody>
              <a:bodyPr lIns="0" tIns="0" rIns="0" bIns="0"/>
              <a:lstStyle/>
              <a:p>
                <a:endParaRPr lang="en-GB"/>
              </a:p>
            </p:txBody>
          </p:sp>
          <p:sp>
            <p:nvSpPr>
              <p:cNvPr id="17" name="Freeform 17">
                <a:extLst>
                  <a:ext uri="{FF2B5EF4-FFF2-40B4-BE49-F238E27FC236}">
                    <a16:creationId xmlns:a16="http://schemas.microsoft.com/office/drawing/2014/main" id="{E9DE8A5C-A563-4D30-24D6-CB158D2EB039}"/>
                  </a:ext>
                </a:extLst>
              </p:cNvPr>
              <p:cNvSpPr/>
              <p:nvPr/>
            </p:nvSpPr>
            <p:spPr>
              <a:xfrm>
                <a:off x="9528" y="1801816"/>
                <a:ext cx="123828" cy="127001"/>
              </a:xfrm>
              <a:custGeom>
                <a:avLst/>
                <a:gdLst>
                  <a:gd name="f0" fmla="val w"/>
                  <a:gd name="f1" fmla="val h"/>
                  <a:gd name="f2" fmla="val 0"/>
                  <a:gd name="f3" fmla="val 78"/>
                  <a:gd name="f4" fmla="val 80"/>
                  <a:gd name="f5" fmla="val 6"/>
                  <a:gd name="f6" fmla="val 71"/>
                  <a:gd name="f7" fmla="val 69"/>
                  <a:gd name="f8" fmla="val 9"/>
                  <a:gd name="f9" fmla="*/ f0 1 78"/>
                  <a:gd name="f10" fmla="*/ f1 1 80"/>
                  <a:gd name="f11" fmla="val f2"/>
                  <a:gd name="f12" fmla="val f3"/>
                  <a:gd name="f13" fmla="val f4"/>
                  <a:gd name="f14" fmla="+- f13 0 f11"/>
                  <a:gd name="f15" fmla="+- f12 0 f11"/>
                  <a:gd name="f16" fmla="*/ f15 1 78"/>
                  <a:gd name="f17" fmla="*/ f14 1 80"/>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78" h="80">
                    <a:moveTo>
                      <a:pt x="f5" y="f4"/>
                    </a:moveTo>
                    <a:lnTo>
                      <a:pt x="f2" y="f6"/>
                    </a:lnTo>
                    <a:lnTo>
                      <a:pt x="f7" y="f2"/>
                    </a:lnTo>
                    <a:lnTo>
                      <a:pt x="f3" y="f8"/>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8" name="Freeform 18">
                <a:extLst>
                  <a:ext uri="{FF2B5EF4-FFF2-40B4-BE49-F238E27FC236}">
                    <a16:creationId xmlns:a16="http://schemas.microsoft.com/office/drawing/2014/main" id="{C91E0ED4-8CE9-0117-05F4-E9D4933B33A2}"/>
                  </a:ext>
                </a:extLst>
              </p:cNvPr>
              <p:cNvSpPr/>
              <p:nvPr/>
            </p:nvSpPr>
            <p:spPr>
              <a:xfrm>
                <a:off x="-9528" y="3549645"/>
                <a:ext cx="147639" cy="481010"/>
              </a:xfrm>
              <a:custGeom>
                <a:avLst/>
                <a:gdLst>
                  <a:gd name="f0" fmla="val w"/>
                  <a:gd name="f1" fmla="val h"/>
                  <a:gd name="f2" fmla="val 0"/>
                  <a:gd name="f3" fmla="val 93"/>
                  <a:gd name="f4" fmla="val 303"/>
                  <a:gd name="f5" fmla="val 78"/>
                  <a:gd name="f6" fmla="val 12"/>
                  <a:gd name="f7" fmla="val 69"/>
                  <a:gd name="f8" fmla="*/ f0 1 93"/>
                  <a:gd name="f9" fmla="*/ f1 1 303"/>
                  <a:gd name="f10" fmla="val f2"/>
                  <a:gd name="f11" fmla="val f3"/>
                  <a:gd name="f12" fmla="val f4"/>
                  <a:gd name="f13" fmla="+- f12 0 f10"/>
                  <a:gd name="f14" fmla="+- f11 0 f10"/>
                  <a:gd name="f15" fmla="*/ f14 1 93"/>
                  <a:gd name="f16" fmla="*/ f13 1 303"/>
                  <a:gd name="f17" fmla="*/ 0 1 f15"/>
                  <a:gd name="f18" fmla="*/ f11 1 f15"/>
                  <a:gd name="f19" fmla="*/ 0 1 f16"/>
                  <a:gd name="f20" fmla="*/ f12 1 f16"/>
                  <a:gd name="f21" fmla="*/ f17 f8 1"/>
                  <a:gd name="f22" fmla="*/ f18 f8 1"/>
                  <a:gd name="f23" fmla="*/ f20 f9 1"/>
                  <a:gd name="f24" fmla="*/ f19 f9 1"/>
                </a:gdLst>
                <a:ahLst/>
                <a:cxnLst>
                  <a:cxn ang="3cd4">
                    <a:pos x="hc" y="t"/>
                  </a:cxn>
                  <a:cxn ang="0">
                    <a:pos x="r" y="vc"/>
                  </a:cxn>
                  <a:cxn ang="cd4">
                    <a:pos x="hc" y="b"/>
                  </a:cxn>
                  <a:cxn ang="cd2">
                    <a:pos x="l" y="vc"/>
                  </a:cxn>
                </a:cxnLst>
                <a:rect l="f21" t="f24" r="f22" b="f23"/>
                <a:pathLst>
                  <a:path w="93" h="303">
                    <a:moveTo>
                      <a:pt x="f3" y="f4"/>
                    </a:moveTo>
                    <a:lnTo>
                      <a:pt x="f5" y="f4"/>
                    </a:lnTo>
                    <a:lnTo>
                      <a:pt x="f5" y="f5"/>
                    </a:lnTo>
                    <a:lnTo>
                      <a:pt x="f2" y="f6"/>
                    </a:lnTo>
                    <a:lnTo>
                      <a:pt x="f6" y="f2"/>
                    </a:lnTo>
                    <a:lnTo>
                      <a:pt x="f3" y="f7"/>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19" name="Freeform 19">
                <a:extLst>
                  <a:ext uri="{FF2B5EF4-FFF2-40B4-BE49-F238E27FC236}">
                    <a16:creationId xmlns:a16="http://schemas.microsoft.com/office/drawing/2014/main" id="{F09E31F5-C718-98AE-917D-C345A6B4268B}"/>
                  </a:ext>
                </a:extLst>
              </p:cNvPr>
              <p:cNvSpPr/>
              <p:nvPr/>
            </p:nvSpPr>
            <p:spPr>
              <a:xfrm>
                <a:off x="128582" y="1382709"/>
                <a:ext cx="142875" cy="476246"/>
              </a:xfrm>
              <a:custGeom>
                <a:avLst/>
                <a:gdLst>
                  <a:gd name="f0" fmla="val w"/>
                  <a:gd name="f1" fmla="val h"/>
                  <a:gd name="f2" fmla="val 0"/>
                  <a:gd name="f3" fmla="val 90"/>
                  <a:gd name="f4" fmla="val 300"/>
                  <a:gd name="f5" fmla="val 78"/>
                  <a:gd name="f6" fmla="val 84"/>
                  <a:gd name="f7" fmla="val 9"/>
                  <a:gd name="f8" fmla="val 81"/>
                  <a:gd name="f9" fmla="*/ f0 1 90"/>
                  <a:gd name="f10" fmla="*/ f1 1 300"/>
                  <a:gd name="f11" fmla="val f2"/>
                  <a:gd name="f12" fmla="val f3"/>
                  <a:gd name="f13" fmla="val f4"/>
                  <a:gd name="f14" fmla="+- f13 0 f11"/>
                  <a:gd name="f15" fmla="+- f12 0 f11"/>
                  <a:gd name="f16" fmla="*/ f15 1 90"/>
                  <a:gd name="f17" fmla="*/ f14 1 300"/>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90" h="300">
                    <a:moveTo>
                      <a:pt x="f3" y="f4"/>
                    </a:moveTo>
                    <a:lnTo>
                      <a:pt x="f5" y="f4"/>
                    </a:lnTo>
                    <a:lnTo>
                      <a:pt x="f5" y="f6"/>
                    </a:lnTo>
                    <a:lnTo>
                      <a:pt x="f2" y="f7"/>
                    </a:lnTo>
                    <a:lnTo>
                      <a:pt x="f7" y="f2"/>
                    </a:lnTo>
                    <a:lnTo>
                      <a:pt x="f3" y="f8"/>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0" name="Freeform 20">
                <a:extLst>
                  <a:ext uri="{FF2B5EF4-FFF2-40B4-BE49-F238E27FC236}">
                    <a16:creationId xmlns:a16="http://schemas.microsoft.com/office/drawing/2014/main" id="{52D926E5-F484-0C38-9DAE-9CF9A54043ED}"/>
                  </a:ext>
                </a:extLst>
              </p:cNvPr>
              <p:cNvSpPr/>
              <p:nvPr/>
            </p:nvSpPr>
            <p:spPr>
              <a:xfrm>
                <a:off x="204789" y="1849438"/>
                <a:ext cx="114300" cy="107954"/>
              </a:xfrm>
              <a:custGeom>
                <a:avLst/>
                <a:gdLst>
                  <a:gd name="f0" fmla="val w"/>
                  <a:gd name="f1" fmla="val h"/>
                  <a:gd name="f2" fmla="val 0"/>
                  <a:gd name="f3" fmla="val 24"/>
                  <a:gd name="f4" fmla="val 23"/>
                  <a:gd name="f5" fmla="val 12"/>
                  <a:gd name="f6" fmla="val 6"/>
                  <a:gd name="f7" fmla="val 18"/>
                  <a:gd name="f8" fmla="val 5"/>
                  <a:gd name="f9" fmla="val 4"/>
                  <a:gd name="f10" fmla="val 8"/>
                  <a:gd name="f11" fmla="val 16"/>
                  <a:gd name="f12" fmla="val 19"/>
                  <a:gd name="f13" fmla="val 20"/>
                  <a:gd name="f14" fmla="*/ f0 1 24"/>
                  <a:gd name="f15" fmla="*/ f1 1 23"/>
                  <a:gd name="f16" fmla="val f2"/>
                  <a:gd name="f17" fmla="val f3"/>
                  <a:gd name="f18" fmla="val f4"/>
                  <a:gd name="f19" fmla="+- f18 0 f16"/>
                  <a:gd name="f20" fmla="+- f17 0 f16"/>
                  <a:gd name="f21" fmla="*/ f20 1 24"/>
                  <a:gd name="f22" fmla="*/ f19 1 23"/>
                  <a:gd name="f23" fmla="*/ 0 1 f21"/>
                  <a:gd name="f24" fmla="*/ f17 1 f21"/>
                  <a:gd name="f25" fmla="*/ 0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4" h="23">
                    <a:moveTo>
                      <a:pt x="f5" y="f4"/>
                    </a:moveTo>
                    <a:cubicBezTo>
                      <a:pt x="f6" y="f4"/>
                      <a:pt x="f2" y="f7"/>
                      <a:pt x="f2" y="f5"/>
                    </a:cubicBezTo>
                    <a:cubicBezTo>
                      <a:pt x="f2" y="f8"/>
                      <a:pt x="f6" y="f2"/>
                      <a:pt x="f5" y="f2"/>
                    </a:cubicBezTo>
                    <a:cubicBezTo>
                      <a:pt x="f7" y="f2"/>
                      <a:pt x="f3" y="f8"/>
                      <a:pt x="f3" y="f5"/>
                    </a:cubicBezTo>
                    <a:cubicBezTo>
                      <a:pt x="f3" y="f7"/>
                      <a:pt x="f7" y="f4"/>
                      <a:pt x="f5" y="f4"/>
                    </a:cubicBezTo>
                    <a:close/>
                    <a:moveTo>
                      <a:pt x="f5" y="f9"/>
                    </a:moveTo>
                    <a:cubicBezTo>
                      <a:pt x="f10" y="f9"/>
                      <a:pt x="f9" y="f10"/>
                      <a:pt x="f9" y="f5"/>
                    </a:cubicBezTo>
                    <a:cubicBezTo>
                      <a:pt x="f9" y="f11"/>
                      <a:pt x="f10" y="f12"/>
                      <a:pt x="f5" y="f12"/>
                    </a:cubicBezTo>
                    <a:cubicBezTo>
                      <a:pt x="f11" y="f12"/>
                      <a:pt x="f13" y="f11"/>
                      <a:pt x="f13" y="f5"/>
                    </a:cubicBezTo>
                    <a:cubicBezTo>
                      <a:pt x="f13" y="f10"/>
                      <a:pt x="f11" y="f9"/>
                      <a:pt x="f5" y="f9"/>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1" name="Rectangle 21">
                <a:extLst>
                  <a:ext uri="{FF2B5EF4-FFF2-40B4-BE49-F238E27FC236}">
                    <a16:creationId xmlns:a16="http://schemas.microsoft.com/office/drawing/2014/main" id="{1D3798D8-F9E4-3139-9618-D9B4959633EE}"/>
                  </a:ext>
                </a:extLst>
              </p:cNvPr>
              <p:cNvSpPr/>
              <p:nvPr/>
            </p:nvSpPr>
            <p:spPr>
              <a:xfrm>
                <a:off x="133346" y="4662489"/>
                <a:ext cx="23810" cy="2181228"/>
              </a:xfrm>
              <a:prstGeom prst="rect">
                <a:avLst/>
              </a:pr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2" name="Freeform 22">
                <a:extLst>
                  <a:ext uri="{FF2B5EF4-FFF2-40B4-BE49-F238E27FC236}">
                    <a16:creationId xmlns:a16="http://schemas.microsoft.com/office/drawing/2014/main" id="{DCD0DFC9-9FB0-2946-5F67-95F792349EE4}"/>
                  </a:ext>
                </a:extLst>
              </p:cNvPr>
              <p:cNvSpPr/>
              <p:nvPr/>
            </p:nvSpPr>
            <p:spPr>
              <a:xfrm>
                <a:off x="223835" y="5041901"/>
                <a:ext cx="369883" cy="1801816"/>
              </a:xfrm>
              <a:custGeom>
                <a:avLst/>
                <a:gdLst>
                  <a:gd name="f0" fmla="val w"/>
                  <a:gd name="f1" fmla="val h"/>
                  <a:gd name="f2" fmla="val 0"/>
                  <a:gd name="f3" fmla="val 233"/>
                  <a:gd name="f4" fmla="val 1135"/>
                  <a:gd name="f5" fmla="val 15"/>
                  <a:gd name="f6" fmla="val 515"/>
                  <a:gd name="f7" fmla="val 512"/>
                  <a:gd name="f8" fmla="val 218"/>
                  <a:gd name="f9" fmla="val 6"/>
                  <a:gd name="f10" fmla="val 518"/>
                  <a:gd name="f11" fmla="*/ f0 1 233"/>
                  <a:gd name="f12" fmla="*/ f1 1 1135"/>
                  <a:gd name="f13" fmla="val f2"/>
                  <a:gd name="f14" fmla="val f3"/>
                  <a:gd name="f15" fmla="val f4"/>
                  <a:gd name="f16" fmla="+- f15 0 f13"/>
                  <a:gd name="f17" fmla="+- f14 0 f13"/>
                  <a:gd name="f18" fmla="*/ f17 1 233"/>
                  <a:gd name="f19" fmla="*/ f16 1 1135"/>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233" h="1135">
                    <a:moveTo>
                      <a:pt x="f5" y="f4"/>
                    </a:moveTo>
                    <a:lnTo>
                      <a:pt x="f2" y="f4"/>
                    </a:lnTo>
                    <a:lnTo>
                      <a:pt x="f2" y="f6"/>
                    </a:lnTo>
                    <a:lnTo>
                      <a:pt x="f2" y="f7"/>
                    </a:lnTo>
                    <a:lnTo>
                      <a:pt x="f8" y="f2"/>
                    </a:lnTo>
                    <a:lnTo>
                      <a:pt x="f3" y="f9"/>
                    </a:lnTo>
                    <a:lnTo>
                      <a:pt x="f5" y="f10"/>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3" name="Freeform 23">
                <a:extLst>
                  <a:ext uri="{FF2B5EF4-FFF2-40B4-BE49-F238E27FC236}">
                    <a16:creationId xmlns:a16="http://schemas.microsoft.com/office/drawing/2014/main" id="{21BF23E4-FA2D-16FD-8C0D-4A8152D50AA3}"/>
                  </a:ext>
                </a:extLst>
              </p:cNvPr>
              <p:cNvSpPr/>
              <p:nvPr/>
            </p:nvSpPr>
            <p:spPr>
              <a:xfrm>
                <a:off x="52385"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4" name="Freeform 24">
                <a:extLst>
                  <a:ext uri="{FF2B5EF4-FFF2-40B4-BE49-F238E27FC236}">
                    <a16:creationId xmlns:a16="http://schemas.microsoft.com/office/drawing/2014/main" id="{DE357DFA-6709-BDD9-1363-79B08B3FE7F8}"/>
                  </a:ext>
                </a:extLst>
              </p:cNvPr>
              <p:cNvSpPr/>
              <p:nvPr/>
            </p:nvSpPr>
            <p:spPr>
              <a:xfrm>
                <a:off x="-14292" y="5627683"/>
                <a:ext cx="85725" cy="1216023"/>
              </a:xfrm>
              <a:custGeom>
                <a:avLst/>
                <a:gdLst>
                  <a:gd name="f0" fmla="val w"/>
                  <a:gd name="f1" fmla="val h"/>
                  <a:gd name="f2" fmla="val 0"/>
                  <a:gd name="f3" fmla="val 54"/>
                  <a:gd name="f4" fmla="val 766"/>
                  <a:gd name="f5" fmla="val 36"/>
                  <a:gd name="f6" fmla="val 149"/>
                  <a:gd name="f7" fmla="val 3"/>
                  <a:gd name="f8" fmla="val 18"/>
                  <a:gd name="f9" fmla="val 146"/>
                  <a:gd name="f10" fmla="*/ f0 1 54"/>
                  <a:gd name="f11" fmla="*/ f1 1 766"/>
                  <a:gd name="f12" fmla="val f2"/>
                  <a:gd name="f13" fmla="val f3"/>
                  <a:gd name="f14" fmla="val f4"/>
                  <a:gd name="f15" fmla="+- f14 0 f12"/>
                  <a:gd name="f16" fmla="+- f13 0 f12"/>
                  <a:gd name="f17" fmla="*/ f16 1 54"/>
                  <a:gd name="f18" fmla="*/ f15 1 766"/>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54" h="766">
                    <a:moveTo>
                      <a:pt x="f3" y="f4"/>
                    </a:moveTo>
                    <a:lnTo>
                      <a:pt x="f5" y="f4"/>
                    </a:lnTo>
                    <a:lnTo>
                      <a:pt x="f5" y="f6"/>
                    </a:lnTo>
                    <a:lnTo>
                      <a:pt x="f2" y="f7"/>
                    </a:lnTo>
                    <a:lnTo>
                      <a:pt x="f8" y="f2"/>
                    </a:lnTo>
                    <a:lnTo>
                      <a:pt x="f3" y="f9"/>
                    </a:lnTo>
                    <a:lnTo>
                      <a:pt x="f3"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5" name="Freeform 25">
                <a:extLst>
                  <a:ext uri="{FF2B5EF4-FFF2-40B4-BE49-F238E27FC236}">
                    <a16:creationId xmlns:a16="http://schemas.microsoft.com/office/drawing/2014/main" id="{DDCCC166-9450-02DB-F8B1-CD7264F52BEC}"/>
                  </a:ext>
                </a:extLst>
              </p:cNvPr>
              <p:cNvSpPr/>
              <p:nvPr/>
            </p:nvSpPr>
            <p:spPr>
              <a:xfrm>
                <a:off x="527051" y="486727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6" name="Freeform 26">
                <a:extLst>
                  <a:ext uri="{FF2B5EF4-FFF2-40B4-BE49-F238E27FC236}">
                    <a16:creationId xmlns:a16="http://schemas.microsoft.com/office/drawing/2014/main" id="{9B7C4B06-28D3-E26F-8A22-996E9A6EBBCF}"/>
                  </a:ext>
                </a:extLst>
              </p:cNvPr>
              <p:cNvSpPr/>
              <p:nvPr/>
            </p:nvSpPr>
            <p:spPr>
              <a:xfrm>
                <a:off x="309560" y="5422904"/>
                <a:ext cx="374647" cy="1425577"/>
              </a:xfrm>
              <a:custGeom>
                <a:avLst/>
                <a:gdLst>
                  <a:gd name="f0" fmla="val w"/>
                  <a:gd name="f1" fmla="val h"/>
                  <a:gd name="f2" fmla="val 0"/>
                  <a:gd name="f3" fmla="val 236"/>
                  <a:gd name="f4" fmla="val 898"/>
                  <a:gd name="f5" fmla="val 18"/>
                  <a:gd name="f6" fmla="val 515"/>
                  <a:gd name="f7" fmla="val 3"/>
                  <a:gd name="f8" fmla="val 512"/>
                  <a:gd name="f9" fmla="val 221"/>
                  <a:gd name="f10" fmla="val 6"/>
                  <a:gd name="f11" fmla="val 518"/>
                  <a:gd name="f12" fmla="*/ f0 1 236"/>
                  <a:gd name="f13" fmla="*/ f1 1 898"/>
                  <a:gd name="f14" fmla="val f2"/>
                  <a:gd name="f15" fmla="val f3"/>
                  <a:gd name="f16" fmla="val f4"/>
                  <a:gd name="f17" fmla="+- f16 0 f14"/>
                  <a:gd name="f18" fmla="+- f15 0 f14"/>
                  <a:gd name="f19" fmla="*/ f18 1 236"/>
                  <a:gd name="f20" fmla="*/ f17 1 898"/>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236" h="898">
                    <a:moveTo>
                      <a:pt x="f5" y="f4"/>
                    </a:moveTo>
                    <a:lnTo>
                      <a:pt x="f2" y="f4"/>
                    </a:lnTo>
                    <a:lnTo>
                      <a:pt x="f2" y="f6"/>
                    </a:lnTo>
                    <a:lnTo>
                      <a:pt x="f7" y="f8"/>
                    </a:lnTo>
                    <a:lnTo>
                      <a:pt x="f9" y="f2"/>
                    </a:lnTo>
                    <a:lnTo>
                      <a:pt x="f3" y="f10"/>
                    </a:lnTo>
                    <a:lnTo>
                      <a:pt x="f5" y="f11"/>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7" name="Freeform 27">
                <a:extLst>
                  <a:ext uri="{FF2B5EF4-FFF2-40B4-BE49-F238E27FC236}">
                    <a16:creationId xmlns:a16="http://schemas.microsoft.com/office/drawing/2014/main" id="{FBC177E5-D02E-1079-498F-F36838051561}"/>
                  </a:ext>
                </a:extLst>
              </p:cNvPr>
              <p:cNvSpPr/>
              <p:nvPr/>
            </p:nvSpPr>
            <p:spPr>
              <a:xfrm>
                <a:off x="569908" y="5945191"/>
                <a:ext cx="152403" cy="912808"/>
              </a:xfrm>
              <a:custGeom>
                <a:avLst/>
                <a:gdLst>
                  <a:gd name="f0" fmla="val w"/>
                  <a:gd name="f1" fmla="val h"/>
                  <a:gd name="f2" fmla="val 0"/>
                  <a:gd name="f3" fmla="val 96"/>
                  <a:gd name="f4" fmla="val 575"/>
                  <a:gd name="f5" fmla="val 15"/>
                  <a:gd name="f6" fmla="val 569"/>
                  <a:gd name="f7" fmla="val 81"/>
                  <a:gd name="f8" fmla="val 383"/>
                  <a:gd name="f9" fmla="val 386"/>
                  <a:gd name="f10" fmla="*/ f0 1 96"/>
                  <a:gd name="f11" fmla="*/ f1 1 575"/>
                  <a:gd name="f12" fmla="val f2"/>
                  <a:gd name="f13" fmla="val f3"/>
                  <a:gd name="f14" fmla="val f4"/>
                  <a:gd name="f15" fmla="+- f14 0 f12"/>
                  <a:gd name="f16" fmla="+- f13 0 f12"/>
                  <a:gd name="f17" fmla="*/ f16 1 96"/>
                  <a:gd name="f18" fmla="*/ f15 1 575"/>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96" h="575">
                    <a:moveTo>
                      <a:pt x="f5" y="f4"/>
                    </a:moveTo>
                    <a:lnTo>
                      <a:pt x="f2" y="f6"/>
                    </a:lnTo>
                    <a:lnTo>
                      <a:pt x="f7" y="f8"/>
                    </a:lnTo>
                    <a:lnTo>
                      <a:pt x="f7" y="f2"/>
                    </a:lnTo>
                    <a:lnTo>
                      <a:pt x="f3" y="f2"/>
                    </a:lnTo>
                    <a:lnTo>
                      <a:pt x="f3" y="f9"/>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8" name="Freeform 28">
                <a:extLst>
                  <a:ext uri="{FF2B5EF4-FFF2-40B4-BE49-F238E27FC236}">
                    <a16:creationId xmlns:a16="http://schemas.microsoft.com/office/drawing/2014/main" id="{189412FE-7464-0049-BC8A-66D7D82557DD}"/>
                  </a:ext>
                </a:extLst>
              </p:cNvPr>
              <p:cNvSpPr/>
              <p:nvPr/>
            </p:nvSpPr>
            <p:spPr>
              <a:xfrm>
                <a:off x="612776" y="5246690"/>
                <a:ext cx="190496" cy="190496"/>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29" name="Freeform 29">
                <a:extLst>
                  <a:ext uri="{FF2B5EF4-FFF2-40B4-BE49-F238E27FC236}">
                    <a16:creationId xmlns:a16="http://schemas.microsoft.com/office/drawing/2014/main" id="{EB97AC57-DBFC-9EDD-D11F-AEDD97DBF9A9}"/>
                  </a:ext>
                </a:extLst>
              </p:cNvPr>
              <p:cNvSpPr/>
              <p:nvPr/>
            </p:nvSpPr>
            <p:spPr>
              <a:xfrm>
                <a:off x="612776" y="5764213"/>
                <a:ext cx="190496" cy="190496"/>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0" name="Freeform 30">
                <a:extLst>
                  <a:ext uri="{FF2B5EF4-FFF2-40B4-BE49-F238E27FC236}">
                    <a16:creationId xmlns:a16="http://schemas.microsoft.com/office/drawing/2014/main" id="{72F72EE3-EDFA-90F0-4DC5-712B3AB34C69}"/>
                  </a:ext>
                </a:extLst>
              </p:cNvPr>
              <p:cNvSpPr/>
              <p:nvPr/>
            </p:nvSpPr>
            <p:spPr>
              <a:xfrm>
                <a:off x="669926" y="6330948"/>
                <a:ext cx="417515" cy="517522"/>
              </a:xfrm>
              <a:custGeom>
                <a:avLst/>
                <a:gdLst>
                  <a:gd name="f0" fmla="val w"/>
                  <a:gd name="f1" fmla="val h"/>
                  <a:gd name="f2" fmla="val 0"/>
                  <a:gd name="f3" fmla="val 263"/>
                  <a:gd name="f4" fmla="val 326"/>
                  <a:gd name="f5" fmla="val 15"/>
                  <a:gd name="f6" fmla="val 320"/>
                  <a:gd name="f7" fmla="val 45"/>
                  <a:gd name="f8" fmla="val 206"/>
                  <a:gd name="f9" fmla="val 48"/>
                  <a:gd name="f10" fmla="val 254"/>
                  <a:gd name="f11" fmla="val 12"/>
                  <a:gd name="f12" fmla="val 60"/>
                  <a:gd name="f13" fmla="val 215"/>
                  <a:gd name="f14" fmla="*/ f0 1 263"/>
                  <a:gd name="f15" fmla="*/ f1 1 326"/>
                  <a:gd name="f16" fmla="val f2"/>
                  <a:gd name="f17" fmla="val f3"/>
                  <a:gd name="f18" fmla="val f4"/>
                  <a:gd name="f19" fmla="+- f18 0 f16"/>
                  <a:gd name="f20" fmla="+- f17 0 f16"/>
                  <a:gd name="f21" fmla="*/ f20 1 263"/>
                  <a:gd name="f22" fmla="*/ f19 1 326"/>
                  <a:gd name="f23" fmla="*/ 0 1 f21"/>
                  <a:gd name="f24" fmla="*/ f17 1 f21"/>
                  <a:gd name="f25" fmla="*/ 0 1 f22"/>
                  <a:gd name="f26" fmla="*/ f18 1 f22"/>
                  <a:gd name="f27" fmla="*/ f23 f14 1"/>
                  <a:gd name="f28" fmla="*/ f24 f14 1"/>
                  <a:gd name="f29" fmla="*/ f26 f15 1"/>
                  <a:gd name="f30" fmla="*/ f25 f15 1"/>
                </a:gdLst>
                <a:ahLst/>
                <a:cxnLst>
                  <a:cxn ang="3cd4">
                    <a:pos x="hc" y="t"/>
                  </a:cxn>
                  <a:cxn ang="0">
                    <a:pos x="r" y="vc"/>
                  </a:cxn>
                  <a:cxn ang="cd4">
                    <a:pos x="hc" y="b"/>
                  </a:cxn>
                  <a:cxn ang="cd2">
                    <a:pos x="l" y="vc"/>
                  </a:cxn>
                </a:cxnLst>
                <a:rect l="f27" t="f30" r="f28" b="f29"/>
                <a:pathLst>
                  <a:path w="263" h="326">
                    <a:moveTo>
                      <a:pt x="f5" y="f4"/>
                    </a:moveTo>
                    <a:lnTo>
                      <a:pt x="f2" y="f6"/>
                    </a:lnTo>
                    <a:lnTo>
                      <a:pt x="f7" y="f8"/>
                    </a:lnTo>
                    <a:lnTo>
                      <a:pt x="f9" y="f8"/>
                    </a:lnTo>
                    <a:lnTo>
                      <a:pt x="f10" y="f2"/>
                    </a:lnTo>
                    <a:lnTo>
                      <a:pt x="f3" y="f11"/>
                    </a:lnTo>
                    <a:lnTo>
                      <a:pt x="f12" y="f13"/>
                    </a:lnTo>
                    <a:lnTo>
                      <a:pt x="f5" y="f4"/>
                    </a:ln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sp>
            <p:nvSpPr>
              <p:cNvPr id="31" name="Freeform 31">
                <a:extLst>
                  <a:ext uri="{FF2B5EF4-FFF2-40B4-BE49-F238E27FC236}">
                    <a16:creationId xmlns:a16="http://schemas.microsoft.com/office/drawing/2014/main" id="{072DCF2C-3988-7AB5-4680-C76A54F8EC2A}"/>
                  </a:ext>
                </a:extLst>
              </p:cNvPr>
              <p:cNvSpPr/>
              <p:nvPr/>
            </p:nvSpPr>
            <p:spPr>
              <a:xfrm>
                <a:off x="1049338" y="6221413"/>
                <a:ext cx="157167" cy="147639"/>
              </a:xfrm>
              <a:custGeom>
                <a:avLst/>
                <a:gdLst>
                  <a:gd name="f0" fmla="val w"/>
                  <a:gd name="f1" fmla="val h"/>
                  <a:gd name="f2" fmla="val 0"/>
                  <a:gd name="f3" fmla="val 33"/>
                  <a:gd name="f4" fmla="val 31"/>
                  <a:gd name="f5" fmla="val 16"/>
                  <a:gd name="f6" fmla="val 12"/>
                  <a:gd name="f7" fmla="val 8"/>
                  <a:gd name="f8" fmla="val 29"/>
                  <a:gd name="f9" fmla="val 5"/>
                  <a:gd name="f10" fmla="val 26"/>
                  <a:gd name="f11" fmla="val 2"/>
                  <a:gd name="f12" fmla="val 24"/>
                  <a:gd name="f13" fmla="val 20"/>
                  <a:gd name="f14" fmla="val 15"/>
                  <a:gd name="f15" fmla="val 11"/>
                  <a:gd name="f16" fmla="val 7"/>
                  <a:gd name="f17" fmla="val 4"/>
                  <a:gd name="f18" fmla="val 1"/>
                  <a:gd name="f19" fmla="val 27"/>
                  <a:gd name="f20" fmla="val 10"/>
                  <a:gd name="f21" fmla="val 13"/>
                  <a:gd name="f22" fmla="val 6"/>
                  <a:gd name="f23" fmla="val 9"/>
                  <a:gd name="f24" fmla="val 19"/>
                  <a:gd name="f25" fmla="val 21"/>
                  <a:gd name="f26" fmla="val 22"/>
                  <a:gd name="f27" fmla="*/ f0 1 33"/>
                  <a:gd name="f28" fmla="*/ f1 1 31"/>
                  <a:gd name="f29" fmla="val f2"/>
                  <a:gd name="f30" fmla="val f3"/>
                  <a:gd name="f31" fmla="val f4"/>
                  <a:gd name="f32" fmla="+- f31 0 f29"/>
                  <a:gd name="f33" fmla="+- f30 0 f29"/>
                  <a:gd name="f34" fmla="*/ f33 1 33"/>
                  <a:gd name="f35" fmla="*/ f32 1 31"/>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33" h="31">
                    <a:moveTo>
                      <a:pt x="f5" y="f4"/>
                    </a:moveTo>
                    <a:cubicBezTo>
                      <a:pt x="f6" y="f4"/>
                      <a:pt x="f7" y="f8"/>
                      <a:pt x="f9" y="f10"/>
                    </a:cubicBezTo>
                    <a:cubicBezTo>
                      <a:pt x="f11" y="f12"/>
                      <a:pt x="f2" y="f13"/>
                      <a:pt x="f2" y="f14"/>
                    </a:cubicBezTo>
                    <a:cubicBezTo>
                      <a:pt x="f2" y="f15"/>
                      <a:pt x="f11" y="f16"/>
                      <a:pt x="f9" y="f17"/>
                    </a:cubicBezTo>
                    <a:cubicBezTo>
                      <a:pt x="f7" y="f18"/>
                      <a:pt x="f6" y="f2"/>
                      <a:pt x="f5" y="f2"/>
                    </a:cubicBezTo>
                    <a:cubicBezTo>
                      <a:pt x="f13" y="f2"/>
                      <a:pt x="f12" y="f18"/>
                      <a:pt x="f19" y="f17"/>
                    </a:cubicBezTo>
                    <a:cubicBezTo>
                      <a:pt x="f3" y="f20"/>
                      <a:pt x="f3" y="f13"/>
                      <a:pt x="f19" y="f10"/>
                    </a:cubicBezTo>
                    <a:cubicBezTo>
                      <a:pt x="f12" y="f8"/>
                      <a:pt x="f13" y="f4"/>
                      <a:pt x="f5" y="f4"/>
                    </a:cubicBezTo>
                    <a:close/>
                    <a:moveTo>
                      <a:pt x="f5" y="f17"/>
                    </a:moveTo>
                    <a:cubicBezTo>
                      <a:pt x="f21" y="f17"/>
                      <a:pt x="f20" y="f9"/>
                      <a:pt x="f7" y="f16"/>
                    </a:cubicBezTo>
                    <a:cubicBezTo>
                      <a:pt x="f22" y="f23"/>
                      <a:pt x="f17" y="f6"/>
                      <a:pt x="f17" y="f14"/>
                    </a:cubicBezTo>
                    <a:cubicBezTo>
                      <a:pt x="f17" y="f24"/>
                      <a:pt x="f22" y="f25"/>
                      <a:pt x="f7" y="f12"/>
                    </a:cubicBezTo>
                    <a:cubicBezTo>
                      <a:pt x="f20" y="f10"/>
                      <a:pt x="f21" y="f19"/>
                      <a:pt x="f5" y="f19"/>
                    </a:cubicBezTo>
                    <a:cubicBezTo>
                      <a:pt x="f24" y="f19"/>
                      <a:pt x="f26" y="f10"/>
                      <a:pt x="f12" y="f12"/>
                    </a:cubicBezTo>
                    <a:cubicBezTo>
                      <a:pt x="f8" y="f24"/>
                      <a:pt x="f8" y="f6"/>
                      <a:pt x="f12" y="f16"/>
                    </a:cubicBezTo>
                    <a:cubicBezTo>
                      <a:pt x="f26" y="f9"/>
                      <a:pt x="f24" y="f17"/>
                      <a:pt x="f5" y="f17"/>
                    </a:cubicBezTo>
                    <a:close/>
                  </a:path>
                </a:pathLst>
              </a:custGeom>
              <a:gradFill>
                <a:gsLst>
                  <a:gs pos="0">
                    <a:srgbClr val="82FFFF"/>
                  </a:gs>
                  <a:gs pos="100000">
                    <a:srgbClr val="3D97DE"/>
                  </a:gs>
                </a:gsLst>
                <a:lin ang="5400000"/>
              </a:gradFill>
              <a:ln cap="flat">
                <a:noFill/>
                <a:prstDash val="solid"/>
              </a:ln>
            </p:spPr>
            <p:txBody>
              <a:bodyPr lIns="0" tIns="0" rIns="0" bIns="0"/>
              <a:lstStyle/>
              <a:p>
                <a:endParaRPr lang="en-GB"/>
              </a:p>
            </p:txBody>
          </p:sp>
        </p:grpSp>
        <p:grpSp>
          <p:nvGrpSpPr>
            <p:cNvPr id="32" name="Group 9">
              <a:extLst>
                <a:ext uri="{FF2B5EF4-FFF2-40B4-BE49-F238E27FC236}">
                  <a16:creationId xmlns:a16="http://schemas.microsoft.com/office/drawing/2014/main" id="{678B9900-116E-D2D4-7793-29C86B020CCD}"/>
                </a:ext>
              </a:extLst>
            </p:cNvPr>
            <p:cNvGrpSpPr/>
            <p:nvPr/>
          </p:nvGrpSpPr>
          <p:grpSpPr>
            <a:xfrm>
              <a:off x="11364913" y="0"/>
              <a:ext cx="674679" cy="6848481"/>
              <a:chOff x="11364913" y="0"/>
              <a:chExt cx="674679" cy="6848481"/>
            </a:xfrm>
          </p:grpSpPr>
          <p:sp>
            <p:nvSpPr>
              <p:cNvPr id="33" name="Freeform 32">
                <a:extLst>
                  <a:ext uri="{FF2B5EF4-FFF2-40B4-BE49-F238E27FC236}">
                    <a16:creationId xmlns:a16="http://schemas.microsoft.com/office/drawing/2014/main" id="{07AFCC8F-CB11-3510-8960-EEA42894398E}"/>
                  </a:ext>
                </a:extLst>
              </p:cNvPr>
              <p:cNvSpPr/>
              <p:nvPr/>
            </p:nvSpPr>
            <p:spPr>
              <a:xfrm>
                <a:off x="11483977" y="0"/>
                <a:ext cx="417515" cy="512758"/>
              </a:xfrm>
              <a:custGeom>
                <a:avLst/>
                <a:gdLst>
                  <a:gd name="f0" fmla="val w"/>
                  <a:gd name="f1" fmla="val h"/>
                  <a:gd name="f2" fmla="val 0"/>
                  <a:gd name="f3" fmla="val 263"/>
                  <a:gd name="f4" fmla="val 323"/>
                  <a:gd name="f5" fmla="val 12"/>
                  <a:gd name="f6" fmla="val 314"/>
                  <a:gd name="f7" fmla="val 203"/>
                  <a:gd name="f8" fmla="val 108"/>
                  <a:gd name="f9" fmla="val 248"/>
                  <a:gd name="f10" fmla="val 6"/>
                  <a:gd name="f11" fmla="val 218"/>
                  <a:gd name="f12" fmla="val 117"/>
                  <a:gd name="f13" fmla="*/ f0 1 263"/>
                  <a:gd name="f14" fmla="*/ f1 1 323"/>
                  <a:gd name="f15" fmla="val f2"/>
                  <a:gd name="f16" fmla="val f3"/>
                  <a:gd name="f17" fmla="val f4"/>
                  <a:gd name="f18" fmla="+- f17 0 f15"/>
                  <a:gd name="f19" fmla="+- f16 0 f15"/>
                  <a:gd name="f20" fmla="*/ f19 1 263"/>
                  <a:gd name="f21" fmla="*/ f18 1 323"/>
                  <a:gd name="f22" fmla="*/ 0 1 f20"/>
                  <a:gd name="f23" fmla="*/ f16 1 f20"/>
                  <a:gd name="f24" fmla="*/ 0 1 f21"/>
                  <a:gd name="f25" fmla="*/ f17 1 f21"/>
                  <a:gd name="f26" fmla="*/ f22 f13 1"/>
                  <a:gd name="f27" fmla="*/ f23 f13 1"/>
                  <a:gd name="f28" fmla="*/ f25 f14 1"/>
                  <a:gd name="f29" fmla="*/ f24 f14 1"/>
                </a:gdLst>
                <a:ahLst/>
                <a:cxnLst>
                  <a:cxn ang="3cd4">
                    <a:pos x="hc" y="t"/>
                  </a:cxn>
                  <a:cxn ang="0">
                    <a:pos x="r" y="vc"/>
                  </a:cxn>
                  <a:cxn ang="cd4">
                    <a:pos x="hc" y="b"/>
                  </a:cxn>
                  <a:cxn ang="cd2">
                    <a:pos x="l" y="vc"/>
                  </a:cxn>
                </a:cxnLst>
                <a:rect l="f26" t="f29" r="f27" b="f28"/>
                <a:pathLst>
                  <a:path w="263" h="323">
                    <a:moveTo>
                      <a:pt x="f5" y="f4"/>
                    </a:moveTo>
                    <a:lnTo>
                      <a:pt x="f2" y="f6"/>
                    </a:lnTo>
                    <a:lnTo>
                      <a:pt x="f7" y="f8"/>
                    </a:lnTo>
                    <a:lnTo>
                      <a:pt x="f9" y="f2"/>
                    </a:lnTo>
                    <a:lnTo>
                      <a:pt x="f3" y="f10"/>
                    </a:lnTo>
                    <a:lnTo>
                      <a:pt x="f11" y="f12"/>
                    </a:lnTo>
                    <a:lnTo>
                      <a:pt x="f11" y="f12"/>
                    </a:lnTo>
                    <a:lnTo>
                      <a:pt x="f5" y="f4"/>
                    </a:ln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34" name="Freeform 33">
                <a:extLst>
                  <a:ext uri="{FF2B5EF4-FFF2-40B4-BE49-F238E27FC236}">
                    <a16:creationId xmlns:a16="http://schemas.microsoft.com/office/drawing/2014/main" id="{9C226352-2D76-A3C2-2DDF-CE8C47FA870A}"/>
                  </a:ext>
                </a:extLst>
              </p:cNvPr>
              <p:cNvSpPr/>
              <p:nvPr/>
            </p:nvSpPr>
            <p:spPr>
              <a:xfrm>
                <a:off x="11364913" y="474665"/>
                <a:ext cx="157167" cy="152403"/>
              </a:xfrm>
              <a:custGeom>
                <a:avLst/>
                <a:gdLst>
                  <a:gd name="f0" fmla="val w"/>
                  <a:gd name="f1" fmla="val h"/>
                  <a:gd name="f2" fmla="val 0"/>
                  <a:gd name="f3" fmla="val 33"/>
                  <a:gd name="f4" fmla="val 32"/>
                  <a:gd name="f5" fmla="val 17"/>
                  <a:gd name="f6" fmla="val 13"/>
                  <a:gd name="f7" fmla="val 9"/>
                  <a:gd name="f8" fmla="val 30"/>
                  <a:gd name="f9" fmla="val 6"/>
                  <a:gd name="f10" fmla="val 27"/>
                  <a:gd name="f11" fmla="val 21"/>
                  <a:gd name="f12" fmla="val 11"/>
                  <a:gd name="f13" fmla="val 5"/>
                  <a:gd name="f14" fmla="val 2"/>
                  <a:gd name="f15" fmla="val 25"/>
                  <a:gd name="f16" fmla="val 28"/>
                  <a:gd name="f17" fmla="val 31"/>
                  <a:gd name="f18" fmla="val 8"/>
                  <a:gd name="f19" fmla="val 12"/>
                  <a:gd name="f20" fmla="val 16"/>
                  <a:gd name="f21" fmla="val 20"/>
                  <a:gd name="f22" fmla="val 24"/>
                  <a:gd name="f23" fmla="val 4"/>
                  <a:gd name="f24" fmla="val 14"/>
                  <a:gd name="f25" fmla="val 23"/>
                  <a:gd name="f26" fmla="val 26"/>
                  <a:gd name="f27" fmla="*/ f0 1 33"/>
                  <a:gd name="f28" fmla="*/ f1 1 32"/>
                  <a:gd name="f29" fmla="val f2"/>
                  <a:gd name="f30" fmla="val f3"/>
                  <a:gd name="f31" fmla="val f4"/>
                  <a:gd name="f32" fmla="+- f31 0 f29"/>
                  <a:gd name="f33" fmla="+- f30 0 f29"/>
                  <a:gd name="f34" fmla="*/ f33 1 33"/>
                  <a:gd name="f35" fmla="*/ f32 1 32"/>
                  <a:gd name="f36" fmla="*/ 0 1 f34"/>
                  <a:gd name="f37" fmla="*/ f30 1 f34"/>
                  <a:gd name="f38" fmla="*/ 0 1 f35"/>
                  <a:gd name="f39" fmla="*/ f31 1 f35"/>
                  <a:gd name="f40" fmla="*/ f36 f27 1"/>
                  <a:gd name="f41" fmla="*/ f37 f27 1"/>
                  <a:gd name="f42" fmla="*/ f39 f28 1"/>
                  <a:gd name="f43" fmla="*/ f38 f28 1"/>
                </a:gdLst>
                <a:ahLst/>
                <a:cxnLst>
                  <a:cxn ang="3cd4">
                    <a:pos x="hc" y="t"/>
                  </a:cxn>
                  <a:cxn ang="0">
                    <a:pos x="r" y="vc"/>
                  </a:cxn>
                  <a:cxn ang="cd4">
                    <a:pos x="hc" y="b"/>
                  </a:cxn>
                  <a:cxn ang="cd2">
                    <a:pos x="l" y="vc"/>
                  </a:cxn>
                </a:cxnLst>
                <a:rect l="f40" t="f43" r="f41" b="f42"/>
                <a:pathLst>
                  <a:path w="33" h="32">
                    <a:moveTo>
                      <a:pt x="f5" y="f4"/>
                    </a:moveTo>
                    <a:cubicBezTo>
                      <a:pt x="f6" y="f4"/>
                      <a:pt x="f7" y="f8"/>
                      <a:pt x="f9" y="f10"/>
                    </a:cubicBezTo>
                    <a:cubicBezTo>
                      <a:pt x="f2" y="f11"/>
                      <a:pt x="f2" y="f12"/>
                      <a:pt x="f9" y="f13"/>
                    </a:cubicBezTo>
                    <a:cubicBezTo>
                      <a:pt x="f7" y="f14"/>
                      <a:pt x="f6" y="f2"/>
                      <a:pt x="f5" y="f2"/>
                    </a:cubicBezTo>
                    <a:cubicBezTo>
                      <a:pt x="f11" y="f2"/>
                      <a:pt x="f15" y="f14"/>
                      <a:pt x="f16" y="f13"/>
                    </a:cubicBezTo>
                    <a:cubicBezTo>
                      <a:pt x="f17" y="f18"/>
                      <a:pt x="f3" y="f19"/>
                      <a:pt x="f3" y="f20"/>
                    </a:cubicBezTo>
                    <a:cubicBezTo>
                      <a:pt x="f3" y="f21"/>
                      <a:pt x="f17" y="f22"/>
                      <a:pt x="f16" y="f10"/>
                    </a:cubicBezTo>
                    <a:cubicBezTo>
                      <a:pt x="f15" y="f8"/>
                      <a:pt x="f11" y="f4"/>
                      <a:pt x="f5" y="f4"/>
                    </a:cubicBezTo>
                    <a:close/>
                    <a:moveTo>
                      <a:pt x="f5" y="f23"/>
                    </a:moveTo>
                    <a:cubicBezTo>
                      <a:pt x="f24" y="f23"/>
                      <a:pt x="f12" y="f9"/>
                      <a:pt x="f7" y="f18"/>
                    </a:cubicBezTo>
                    <a:cubicBezTo>
                      <a:pt x="f23" y="f19"/>
                      <a:pt x="f23" y="f21"/>
                      <a:pt x="f7" y="f22"/>
                    </a:cubicBezTo>
                    <a:cubicBezTo>
                      <a:pt x="f12" y="f10"/>
                      <a:pt x="f24" y="f16"/>
                      <a:pt x="f5" y="f16"/>
                    </a:cubicBezTo>
                    <a:cubicBezTo>
                      <a:pt x="f21" y="f16"/>
                      <a:pt x="f25" y="f10"/>
                      <a:pt x="f26" y="f22"/>
                    </a:cubicBezTo>
                    <a:cubicBezTo>
                      <a:pt x="f8" y="f21"/>
                      <a:pt x="f8" y="f19"/>
                      <a:pt x="f26" y="f18"/>
                    </a:cubicBezTo>
                    <a:cubicBezTo>
                      <a:pt x="f25" y="f9"/>
                      <a:pt x="f21" y="f23"/>
                      <a:pt x="f5" y="f23"/>
                    </a:cubicBez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35" name="Freeform 34">
                <a:extLst>
                  <a:ext uri="{FF2B5EF4-FFF2-40B4-BE49-F238E27FC236}">
                    <a16:creationId xmlns:a16="http://schemas.microsoft.com/office/drawing/2014/main" id="{8F337E5F-EA72-8CBF-E8B1-45822A93765F}"/>
                  </a:ext>
                </a:extLst>
              </p:cNvPr>
              <p:cNvSpPr/>
              <p:nvPr/>
            </p:nvSpPr>
            <p:spPr>
              <a:xfrm>
                <a:off x="11631616" y="1539877"/>
                <a:ext cx="188915"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36" name="Freeform 35">
                <a:extLst>
                  <a:ext uri="{FF2B5EF4-FFF2-40B4-BE49-F238E27FC236}">
                    <a16:creationId xmlns:a16="http://schemas.microsoft.com/office/drawing/2014/main" id="{DD3B5E50-2D33-DBD1-BB9A-154B8A4BDC85}"/>
                  </a:ext>
                </a:extLst>
              </p:cNvPr>
              <p:cNvSpPr/>
              <p:nvPr/>
            </p:nvSpPr>
            <p:spPr>
              <a:xfrm>
                <a:off x="11531598" y="5694361"/>
                <a:ext cx="298451" cy="1154109"/>
              </a:xfrm>
              <a:custGeom>
                <a:avLst/>
                <a:gdLst>
                  <a:gd name="f0" fmla="val w"/>
                  <a:gd name="f1" fmla="val h"/>
                  <a:gd name="f2" fmla="val 0"/>
                  <a:gd name="f3" fmla="val 188"/>
                  <a:gd name="f4" fmla="val 727"/>
                  <a:gd name="f5" fmla="val 15"/>
                  <a:gd name="f6" fmla="val 407"/>
                  <a:gd name="f7" fmla="val 176"/>
                  <a:gd name="f8" fmla="val 6"/>
                  <a:gd name="f9" fmla="val 410"/>
                  <a:gd name="f10" fmla="*/ f0 1 188"/>
                  <a:gd name="f11" fmla="*/ f1 1 727"/>
                  <a:gd name="f12" fmla="val f2"/>
                  <a:gd name="f13" fmla="val f3"/>
                  <a:gd name="f14" fmla="val f4"/>
                  <a:gd name="f15" fmla="+- f14 0 f12"/>
                  <a:gd name="f16" fmla="+- f13 0 f12"/>
                  <a:gd name="f17" fmla="*/ f16 1 188"/>
                  <a:gd name="f18" fmla="*/ f15 1 727"/>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188" h="727">
                    <a:moveTo>
                      <a:pt x="f5" y="f4"/>
                    </a:moveTo>
                    <a:lnTo>
                      <a:pt x="f2" y="f4"/>
                    </a:lnTo>
                    <a:lnTo>
                      <a:pt x="f2" y="f6"/>
                    </a:lnTo>
                    <a:lnTo>
                      <a:pt x="f2" y="f6"/>
                    </a:lnTo>
                    <a:lnTo>
                      <a:pt x="f7" y="f2"/>
                    </a:lnTo>
                    <a:lnTo>
                      <a:pt x="f3" y="f8"/>
                    </a:lnTo>
                    <a:lnTo>
                      <a:pt x="f5" y="f9"/>
                    </a:lnTo>
                    <a:lnTo>
                      <a:pt x="f5" y="f4"/>
                    </a:ln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37" name="Freeform 36">
                <a:extLst>
                  <a:ext uri="{FF2B5EF4-FFF2-40B4-BE49-F238E27FC236}">
                    <a16:creationId xmlns:a16="http://schemas.microsoft.com/office/drawing/2014/main" id="{75AA610F-0888-26B3-78CB-29D3F21F2A06}"/>
                  </a:ext>
                </a:extLst>
              </p:cNvPr>
              <p:cNvSpPr/>
              <p:nvPr/>
            </p:nvSpPr>
            <p:spPr>
              <a:xfrm>
                <a:off x="11772900" y="5551486"/>
                <a:ext cx="157167" cy="155576"/>
              </a:xfrm>
              <a:custGeom>
                <a:avLst/>
                <a:gdLst>
                  <a:gd name="f0" fmla="val w"/>
                  <a:gd name="f1" fmla="val h"/>
                  <a:gd name="f2" fmla="val 0"/>
                  <a:gd name="f3" fmla="val 33"/>
                  <a:gd name="f4" fmla="val 17"/>
                  <a:gd name="f5" fmla="val 8"/>
                  <a:gd name="f6" fmla="val 25"/>
                  <a:gd name="f7" fmla="val 16"/>
                  <a:gd name="f8" fmla="val 7"/>
                  <a:gd name="f9" fmla="val 26"/>
                  <a:gd name="f10" fmla="val 4"/>
                  <a:gd name="f11" fmla="val 10"/>
                  <a:gd name="f12" fmla="val 9"/>
                  <a:gd name="f13" fmla="val 23"/>
                  <a:gd name="f14" fmla="val 29"/>
                  <a:gd name="f15" fmla="*/ f0 1 33"/>
                  <a:gd name="f16" fmla="*/ f1 1 33"/>
                  <a:gd name="f17" fmla="val f2"/>
                  <a:gd name="f18" fmla="val f3"/>
                  <a:gd name="f19" fmla="+- f18 0 f17"/>
                  <a:gd name="f20" fmla="*/ f19 1 33"/>
                  <a:gd name="f21" fmla="*/ 0 1 f20"/>
                  <a:gd name="f22" fmla="*/ f18 1 f20"/>
                  <a:gd name="f23" fmla="*/ f21 f15 1"/>
                  <a:gd name="f24" fmla="*/ f22 f15 1"/>
                  <a:gd name="f25" fmla="*/ f22 f16 1"/>
                  <a:gd name="f26" fmla="*/ f21 f16 1"/>
                </a:gdLst>
                <a:ahLst/>
                <a:cxnLst>
                  <a:cxn ang="3cd4">
                    <a:pos x="hc" y="t"/>
                  </a:cxn>
                  <a:cxn ang="0">
                    <a:pos x="r" y="vc"/>
                  </a:cxn>
                  <a:cxn ang="cd4">
                    <a:pos x="hc" y="b"/>
                  </a:cxn>
                  <a:cxn ang="cd2">
                    <a:pos x="l" y="vc"/>
                  </a:cxn>
                </a:cxnLst>
                <a:rect l="f23" t="f26" r="f24" b="f25"/>
                <a:pathLst>
                  <a:path w="33" h="33">
                    <a:moveTo>
                      <a:pt x="f4" y="f3"/>
                    </a:moveTo>
                    <a:cubicBezTo>
                      <a:pt x="f5" y="f3"/>
                      <a:pt x="f2" y="f6"/>
                      <a:pt x="f2" y="f7"/>
                    </a:cubicBezTo>
                    <a:cubicBezTo>
                      <a:pt x="f2" y="f8"/>
                      <a:pt x="f5" y="f2"/>
                      <a:pt x="f4" y="f2"/>
                    </a:cubicBezTo>
                    <a:cubicBezTo>
                      <a:pt x="f9" y="f2"/>
                      <a:pt x="f3" y="f8"/>
                      <a:pt x="f3" y="f7"/>
                    </a:cubicBezTo>
                    <a:cubicBezTo>
                      <a:pt x="f3" y="f6"/>
                      <a:pt x="f9" y="f3"/>
                      <a:pt x="f4" y="f3"/>
                    </a:cubicBezTo>
                    <a:close/>
                    <a:moveTo>
                      <a:pt x="f4" y="f10"/>
                    </a:moveTo>
                    <a:cubicBezTo>
                      <a:pt x="f11" y="f10"/>
                      <a:pt x="f10" y="f12"/>
                      <a:pt x="f10" y="f7"/>
                    </a:cubicBezTo>
                    <a:cubicBezTo>
                      <a:pt x="f10" y="f13"/>
                      <a:pt x="f11" y="f14"/>
                      <a:pt x="f4" y="f14"/>
                    </a:cubicBezTo>
                    <a:cubicBezTo>
                      <a:pt x="f13" y="f14"/>
                      <a:pt x="f14" y="f13"/>
                      <a:pt x="f14" y="f7"/>
                    </a:cubicBezTo>
                    <a:cubicBezTo>
                      <a:pt x="f14" y="f12"/>
                      <a:pt x="f13" y="f10"/>
                      <a:pt x="f4" y="f10"/>
                    </a:cubicBez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38" name="Freeform 37">
                <a:extLst>
                  <a:ext uri="{FF2B5EF4-FFF2-40B4-BE49-F238E27FC236}">
                    <a16:creationId xmlns:a16="http://schemas.microsoft.com/office/drawing/2014/main" id="{C1CAE4AC-96B9-815A-3B8C-CA0B37F667A4}"/>
                  </a:ext>
                </a:extLst>
              </p:cNvPr>
              <p:cNvSpPr/>
              <p:nvPr/>
            </p:nvSpPr>
            <p:spPr>
              <a:xfrm>
                <a:off x="11710985" y="4764"/>
                <a:ext cx="304796" cy="1544641"/>
              </a:xfrm>
              <a:custGeom>
                <a:avLst/>
                <a:gdLst>
                  <a:gd name="f0" fmla="val w"/>
                  <a:gd name="f1" fmla="val h"/>
                  <a:gd name="f2" fmla="val 0"/>
                  <a:gd name="f3" fmla="val 192"/>
                  <a:gd name="f4" fmla="val 973"/>
                  <a:gd name="f5" fmla="val 15"/>
                  <a:gd name="f6" fmla="val 790"/>
                  <a:gd name="f7" fmla="val 174"/>
                  <a:gd name="f8" fmla="val 614"/>
                  <a:gd name="f9" fmla="val 620"/>
                  <a:gd name="f10" fmla="val 796"/>
                  <a:gd name="f11" fmla="*/ f0 1 192"/>
                  <a:gd name="f12" fmla="*/ f1 1 973"/>
                  <a:gd name="f13" fmla="val f2"/>
                  <a:gd name="f14" fmla="val f3"/>
                  <a:gd name="f15" fmla="val f4"/>
                  <a:gd name="f16" fmla="+- f15 0 f13"/>
                  <a:gd name="f17" fmla="+- f14 0 f13"/>
                  <a:gd name="f18" fmla="*/ f17 1 192"/>
                  <a:gd name="f19" fmla="*/ f16 1 973"/>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2" h="973">
                    <a:moveTo>
                      <a:pt x="f5" y="f4"/>
                    </a:moveTo>
                    <a:lnTo>
                      <a:pt x="f2" y="f4"/>
                    </a:lnTo>
                    <a:lnTo>
                      <a:pt x="f2" y="f6"/>
                    </a:lnTo>
                    <a:lnTo>
                      <a:pt x="f7" y="f8"/>
                    </a:lnTo>
                    <a:lnTo>
                      <a:pt x="f7" y="f2"/>
                    </a:lnTo>
                    <a:lnTo>
                      <a:pt x="f3" y="f2"/>
                    </a:lnTo>
                    <a:lnTo>
                      <a:pt x="f3" y="f9"/>
                    </a:lnTo>
                    <a:lnTo>
                      <a:pt x="f5" y="f10"/>
                    </a:lnTo>
                    <a:lnTo>
                      <a:pt x="f5" y="f4"/>
                    </a:ln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39" name="Freeform 38">
                <a:extLst>
                  <a:ext uri="{FF2B5EF4-FFF2-40B4-BE49-F238E27FC236}">
                    <a16:creationId xmlns:a16="http://schemas.microsoft.com/office/drawing/2014/main" id="{51B6444A-ED6B-B6C1-3020-A68130ABBB3E}"/>
                  </a:ext>
                </a:extLst>
              </p:cNvPr>
              <p:cNvSpPr/>
              <p:nvPr/>
            </p:nvSpPr>
            <p:spPr>
              <a:xfrm>
                <a:off x="11636370" y="4867278"/>
                <a:ext cx="188915"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val f2"/>
                  <a:gd name="f14" fmla="val f3"/>
                  <a:gd name="f15" fmla="+- f14 0 f13"/>
                  <a:gd name="f16" fmla="*/ f15 1 40"/>
                  <a:gd name="f17" fmla="*/ 0 1 f16"/>
                  <a:gd name="f18" fmla="*/ f14 1 f16"/>
                  <a:gd name="f19" fmla="*/ f17 f11 1"/>
                  <a:gd name="f20" fmla="*/ f18 f11 1"/>
                  <a:gd name="f21" fmla="*/ f18 f12 1"/>
                  <a:gd name="f22" fmla="*/ f17 f12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40" name="Freeform 39">
                <a:extLst>
                  <a:ext uri="{FF2B5EF4-FFF2-40B4-BE49-F238E27FC236}">
                    <a16:creationId xmlns:a16="http://schemas.microsoft.com/office/drawing/2014/main" id="{DB49E5ED-4670-F831-5C8A-1D26D23D5CFA}"/>
                  </a:ext>
                </a:extLst>
              </p:cNvPr>
              <p:cNvSpPr/>
              <p:nvPr/>
            </p:nvSpPr>
            <p:spPr>
              <a:xfrm>
                <a:off x="11441109" y="5046665"/>
                <a:ext cx="307979" cy="1801816"/>
              </a:xfrm>
              <a:custGeom>
                <a:avLst/>
                <a:gdLst>
                  <a:gd name="f0" fmla="val 360"/>
                  <a:gd name="f1" fmla="val w"/>
                  <a:gd name="f2" fmla="val h"/>
                  <a:gd name="f3" fmla="val 0"/>
                  <a:gd name="f4" fmla="val 194"/>
                  <a:gd name="f5" fmla="val 1135"/>
                  <a:gd name="f6" fmla="val 18"/>
                  <a:gd name="f7" fmla="val 354"/>
                  <a:gd name="f8" fmla="val 176"/>
                  <a:gd name="f9" fmla="val 177"/>
                  <a:gd name="f10" fmla="val 183"/>
                  <a:gd name="f11" fmla="*/ f1 1 194"/>
                  <a:gd name="f12" fmla="*/ f2 1 1135"/>
                  <a:gd name="f13" fmla="val f3"/>
                  <a:gd name="f14" fmla="val f4"/>
                  <a:gd name="f15" fmla="val f5"/>
                  <a:gd name="f16" fmla="+- f15 0 f13"/>
                  <a:gd name="f17" fmla="+- f14 0 f13"/>
                  <a:gd name="f18" fmla="*/ f17 1 194"/>
                  <a:gd name="f19" fmla="*/ f16 1 1135"/>
                  <a:gd name="f20" fmla="*/ 0 1 f18"/>
                  <a:gd name="f21" fmla="*/ f14 1 f18"/>
                  <a:gd name="f22" fmla="*/ 0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94" h="1135">
                    <a:moveTo>
                      <a:pt x="f6" y="f5"/>
                    </a:moveTo>
                    <a:lnTo>
                      <a:pt x="f3" y="f5"/>
                    </a:lnTo>
                    <a:lnTo>
                      <a:pt x="f3" y="f7"/>
                    </a:lnTo>
                    <a:lnTo>
                      <a:pt x="f8" y="f9"/>
                    </a:lnTo>
                    <a:lnTo>
                      <a:pt x="f8" y="f3"/>
                    </a:lnTo>
                    <a:lnTo>
                      <a:pt x="f4" y="f3"/>
                    </a:lnTo>
                    <a:lnTo>
                      <a:pt x="f4" y="f10"/>
                    </a:lnTo>
                    <a:lnTo>
                      <a:pt x="f6" y="f0"/>
                    </a:lnTo>
                    <a:lnTo>
                      <a:pt x="f6" y="f5"/>
                    </a:ln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41" name="Freeform 40">
                <a:extLst>
                  <a:ext uri="{FF2B5EF4-FFF2-40B4-BE49-F238E27FC236}">
                    <a16:creationId xmlns:a16="http://schemas.microsoft.com/office/drawing/2014/main" id="{6DA2869B-37AA-51F6-4992-C996E9FE2263}"/>
                  </a:ext>
                </a:extLst>
              </p:cNvPr>
              <p:cNvSpPr/>
              <p:nvPr/>
            </p:nvSpPr>
            <p:spPr>
              <a:xfrm>
                <a:off x="11849096" y="6416673"/>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val f2"/>
                  <a:gd name="f15" fmla="val f3"/>
                  <a:gd name="f16" fmla="+- f15 0 f14"/>
                  <a:gd name="f17" fmla="*/ f16 1 40"/>
                  <a:gd name="f18" fmla="*/ 0 1 f17"/>
                  <a:gd name="f19" fmla="*/ f15 1 f17"/>
                  <a:gd name="f20" fmla="*/ f18 f12 1"/>
                  <a:gd name="f21" fmla="*/ f19 f12 1"/>
                  <a:gd name="f22" fmla="*/ f19 f13 1"/>
                  <a:gd name="f23" fmla="*/ f18 f13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sp>
            <p:nvSpPr>
              <p:cNvPr id="42" name="Rectangle 41">
                <a:extLst>
                  <a:ext uri="{FF2B5EF4-FFF2-40B4-BE49-F238E27FC236}">
                    <a16:creationId xmlns:a16="http://schemas.microsoft.com/office/drawing/2014/main" id="{07A924D4-F388-C3B0-7BBA-C6271D050D48}"/>
                  </a:ext>
                </a:extLst>
              </p:cNvPr>
              <p:cNvSpPr/>
              <p:nvPr/>
            </p:nvSpPr>
            <p:spPr>
              <a:xfrm>
                <a:off x="11939585" y="6596060"/>
                <a:ext cx="23810" cy="252410"/>
              </a:xfrm>
              <a:prstGeom prst="rect">
                <a:avLst/>
              </a:prstGeom>
              <a:gradFill>
                <a:gsLst>
                  <a:gs pos="0">
                    <a:srgbClr val="82FFFF">
                      <a:alpha val="80000"/>
                    </a:srgbClr>
                  </a:gs>
                  <a:gs pos="100000">
                    <a:srgbClr val="3D97DE">
                      <a:alpha val="60000"/>
                    </a:srgbClr>
                  </a:gs>
                </a:gsLst>
                <a:lin ang="5400000"/>
              </a:gradFill>
              <a:ln cap="flat">
                <a:noFill/>
                <a:prstDash val="solid"/>
              </a:ln>
            </p:spPr>
            <p:txBody>
              <a:bodyPr lIns="0" tIns="0" rIns="0" bIns="0"/>
              <a:lstStyle/>
              <a:p>
                <a:endParaRPr lang="en-GB"/>
              </a:p>
            </p:txBody>
          </p:sp>
        </p:grpSp>
      </p:grpSp>
      <p:sp>
        <p:nvSpPr>
          <p:cNvPr id="43" name="Title Placeholder 1">
            <a:extLst>
              <a:ext uri="{FF2B5EF4-FFF2-40B4-BE49-F238E27FC236}">
                <a16:creationId xmlns:a16="http://schemas.microsoft.com/office/drawing/2014/main" id="{B5AA527A-0C94-E18D-BC90-93158D837432}"/>
              </a:ext>
            </a:extLst>
          </p:cNvPr>
          <p:cNvSpPr txBox="1">
            <a:spLocks noGrp="1"/>
          </p:cNvSpPr>
          <p:nvPr>
            <p:ph type="title"/>
          </p:nvPr>
        </p:nvSpPr>
        <p:spPr>
          <a:xfrm>
            <a:off x="1141408" y="618518"/>
            <a:ext cx="9905996" cy="1478566"/>
          </a:xfrm>
          <a:prstGeom prst="rect">
            <a:avLst/>
          </a:prstGeom>
          <a:noFill/>
          <a:ln>
            <a:noFill/>
          </a:ln>
        </p:spPr>
        <p:txBody>
          <a:bodyPr vert="horz" wrap="square" lIns="91440" tIns="45720" rIns="91440" bIns="45720" anchor="ctr" anchorCtr="0" compatLnSpc="1">
            <a:normAutofit/>
          </a:bodyPr>
          <a:lstStyle/>
          <a:p>
            <a:pPr lvl="0"/>
            <a:endParaRPr lang="en-US"/>
          </a:p>
        </p:txBody>
      </p:sp>
      <p:sp>
        <p:nvSpPr>
          <p:cNvPr id="44" name="Text Placeholder 2">
            <a:extLst>
              <a:ext uri="{FF2B5EF4-FFF2-40B4-BE49-F238E27FC236}">
                <a16:creationId xmlns:a16="http://schemas.microsoft.com/office/drawing/2014/main" id="{B618C0B4-4BA1-8C96-9624-291A4802FD76}"/>
              </a:ext>
            </a:extLst>
          </p:cNvPr>
          <p:cNvSpPr txBox="1">
            <a:spLocks noGrp="1"/>
          </p:cNvSpPr>
          <p:nvPr>
            <p:ph type="body" idx="1"/>
          </p:nvPr>
        </p:nvSpPr>
        <p:spPr>
          <a:xfrm>
            <a:off x="1141408" y="2249488"/>
            <a:ext cx="9905996" cy="354171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5" name="Date Placeholder 3">
            <a:extLst>
              <a:ext uri="{FF2B5EF4-FFF2-40B4-BE49-F238E27FC236}">
                <a16:creationId xmlns:a16="http://schemas.microsoft.com/office/drawing/2014/main" id="{77532B38-387E-3642-FC96-294F0236101A}"/>
              </a:ext>
            </a:extLst>
          </p:cNvPr>
          <p:cNvSpPr txBox="1">
            <a:spLocks noGrp="1"/>
          </p:cNvSpPr>
          <p:nvPr>
            <p:ph type="dt" sz="half" idx="2"/>
          </p:nvPr>
        </p:nvSpPr>
        <p:spPr>
          <a:xfrm>
            <a:off x="7456922"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FFFFFF"/>
                </a:solidFill>
                <a:uFillTx/>
                <a:latin typeface="Tw Cen MT"/>
              </a:defRPr>
            </a:lvl1pPr>
          </a:lstStyle>
          <a:p>
            <a:pPr lvl="0"/>
            <a:fld id="{B01836E5-56DE-4A06-9C55-F43FAE5E7641}" type="datetime1">
              <a:rPr lang="en-GB"/>
              <a:pPr lvl="0"/>
              <a:t>08/11/2025</a:t>
            </a:fld>
            <a:endParaRPr lang="en-GB"/>
          </a:p>
        </p:txBody>
      </p:sp>
      <p:sp>
        <p:nvSpPr>
          <p:cNvPr id="46" name="Footer Placeholder 4">
            <a:extLst>
              <a:ext uri="{FF2B5EF4-FFF2-40B4-BE49-F238E27FC236}">
                <a16:creationId xmlns:a16="http://schemas.microsoft.com/office/drawing/2014/main" id="{A760C0F8-FBEF-C0DA-17BE-D7B1D38ED8EB}"/>
              </a:ext>
            </a:extLst>
          </p:cNvPr>
          <p:cNvSpPr txBox="1">
            <a:spLocks noGrp="1"/>
          </p:cNvSpPr>
          <p:nvPr>
            <p:ph type="ftr" sz="quarter" idx="3"/>
          </p:nvPr>
        </p:nvSpPr>
        <p:spPr>
          <a:xfrm>
            <a:off x="1141408" y="5883277"/>
            <a:ext cx="6239307"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50" b="0" i="0" u="none" strike="noStrike" kern="1200" cap="all" spc="0" baseline="0">
                <a:solidFill>
                  <a:srgbClr val="FFFFFF"/>
                </a:solidFill>
                <a:uFillTx/>
                <a:latin typeface="Tw Cen MT"/>
              </a:defRPr>
            </a:lvl1pPr>
          </a:lstStyle>
          <a:p>
            <a:pPr lvl="0"/>
            <a:endParaRPr lang="en-GB"/>
          </a:p>
        </p:txBody>
      </p:sp>
      <p:sp>
        <p:nvSpPr>
          <p:cNvPr id="47" name="Slide Number Placeholder 5">
            <a:extLst>
              <a:ext uri="{FF2B5EF4-FFF2-40B4-BE49-F238E27FC236}">
                <a16:creationId xmlns:a16="http://schemas.microsoft.com/office/drawing/2014/main" id="{5F70793E-12C4-FBEC-03B7-764252034F55}"/>
              </a:ext>
            </a:extLst>
          </p:cNvPr>
          <p:cNvSpPr txBox="1">
            <a:spLocks noGrp="1"/>
          </p:cNvSpPr>
          <p:nvPr>
            <p:ph type="sldNum" sz="quarter" idx="4"/>
          </p:nvPr>
        </p:nvSpPr>
        <p:spPr>
          <a:xfrm>
            <a:off x="10276319" y="5883277"/>
            <a:ext cx="77108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FFFFFF"/>
                </a:solidFill>
                <a:uFillTx/>
                <a:latin typeface="Tw Cen MT"/>
              </a:defRPr>
            </a:lvl1pPr>
          </a:lstStyle>
          <a:p>
            <a:pPr lvl="0"/>
            <a:fld id="{2862B2CD-57FF-4580-BA5E-35193C5210D5}"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914400" rtl="0" fontAlgn="auto" hangingPunct="1">
        <a:lnSpc>
          <a:spcPct val="90000"/>
        </a:lnSpc>
        <a:spcBef>
          <a:spcPts val="0"/>
        </a:spcBef>
        <a:spcAft>
          <a:spcPts val="0"/>
        </a:spcAft>
        <a:buNone/>
        <a:tabLst/>
        <a:defRPr lang="en-US" sz="3600" b="0" i="0" u="none" strike="noStrike" kern="1200" cap="all" spc="0" baseline="0">
          <a:solidFill>
            <a:srgbClr val="FFFFFF"/>
          </a:solidFill>
          <a:uFillTx/>
          <a:latin typeface="Tw Cen MT"/>
        </a:defRPr>
      </a:lvl1pPr>
    </p:titleStyle>
    <p:bodyStyle>
      <a:lvl1pPr marL="228600" marR="0" lvl="0" indent="-228600" algn="l" defTabSz="914400" rtl="0" fontAlgn="auto" hangingPunct="1">
        <a:lnSpc>
          <a:spcPct val="120000"/>
        </a:lnSpc>
        <a:spcBef>
          <a:spcPts val="1000"/>
        </a:spcBef>
        <a:spcAft>
          <a:spcPts val="0"/>
        </a:spcAft>
        <a:buSzPct val="125000"/>
        <a:buFont typeface="Arial" pitchFamily="34"/>
        <a:buChar char="•"/>
        <a:tabLst/>
        <a:defRPr lang="en-GB" sz="2400" b="0" i="0" u="none" strike="noStrike" kern="1200" cap="none" spc="0" baseline="0">
          <a:solidFill>
            <a:srgbClr val="FFFFFF"/>
          </a:solidFill>
          <a:uFillTx/>
          <a:latin typeface="Tw Cen MT"/>
        </a:defRPr>
      </a:lvl1pPr>
      <a:lvl2pPr marL="685800" marR="0" lvl="1" indent="-228600" algn="l" defTabSz="914400" rtl="0" fontAlgn="auto" hangingPunct="1">
        <a:lnSpc>
          <a:spcPct val="120000"/>
        </a:lnSpc>
        <a:spcBef>
          <a:spcPts val="500"/>
        </a:spcBef>
        <a:spcAft>
          <a:spcPts val="0"/>
        </a:spcAft>
        <a:buSzPct val="125000"/>
        <a:buFont typeface="Arial" pitchFamily="34"/>
        <a:buChar char="•"/>
        <a:tabLst/>
        <a:defRPr lang="en-GB" sz="2000" b="0" i="0" u="none" strike="noStrike" kern="1200" cap="none" spc="0" baseline="0">
          <a:solidFill>
            <a:srgbClr val="FFFFFF"/>
          </a:solidFill>
          <a:uFillTx/>
          <a:latin typeface="Tw Cen MT"/>
        </a:defRPr>
      </a:lvl2pPr>
      <a:lvl3pPr marL="1143000" marR="0" lvl="2" indent="-228600" algn="l" defTabSz="914400" rtl="0" fontAlgn="auto" hangingPunct="1">
        <a:lnSpc>
          <a:spcPct val="120000"/>
        </a:lnSpc>
        <a:spcBef>
          <a:spcPts val="500"/>
        </a:spcBef>
        <a:spcAft>
          <a:spcPts val="0"/>
        </a:spcAft>
        <a:buSzPct val="125000"/>
        <a:buFont typeface="Arial" pitchFamily="34"/>
        <a:buChar char="•"/>
        <a:tabLst/>
        <a:defRPr lang="en-GB" sz="1800" b="0" i="0" u="none" strike="noStrike" kern="1200" cap="none" spc="0" baseline="0">
          <a:solidFill>
            <a:srgbClr val="FFFFFF"/>
          </a:solidFill>
          <a:uFillTx/>
          <a:latin typeface="Tw Cen MT"/>
        </a:defRPr>
      </a:lvl3pPr>
      <a:lvl4pPr marL="1600200" marR="0" lvl="3" indent="-228600" algn="l" defTabSz="914400" rtl="0" fontAlgn="auto" hangingPunct="1">
        <a:lnSpc>
          <a:spcPct val="120000"/>
        </a:lnSpc>
        <a:spcBef>
          <a:spcPts val="500"/>
        </a:spcBef>
        <a:spcAft>
          <a:spcPts val="0"/>
        </a:spcAft>
        <a:buSzPct val="125000"/>
        <a:buFont typeface="Arial" pitchFamily="34"/>
        <a:buChar char="•"/>
        <a:tabLst/>
        <a:defRPr lang="en-GB" sz="1600" b="0" i="0" u="none" strike="noStrike" kern="1200" cap="none" spc="0" baseline="0">
          <a:solidFill>
            <a:srgbClr val="FFFFFF"/>
          </a:solidFill>
          <a:uFillTx/>
          <a:latin typeface="Tw Cen MT"/>
        </a:defRPr>
      </a:lvl4pPr>
      <a:lvl5pPr marL="2057400" marR="0" lvl="4" indent="-228600" algn="l" defTabSz="914400" rtl="0" fontAlgn="auto" hangingPunct="1">
        <a:lnSpc>
          <a:spcPct val="120000"/>
        </a:lnSpc>
        <a:spcBef>
          <a:spcPts val="500"/>
        </a:spcBef>
        <a:spcAft>
          <a:spcPts val="0"/>
        </a:spcAft>
        <a:buSzPct val="125000"/>
        <a:buFont typeface="Arial" pitchFamily="34"/>
        <a:buChar char="•"/>
        <a:tabLst/>
        <a:defRPr lang="en-GB" sz="1600" b="0" i="0" u="none" strike="noStrike" kern="1200" cap="none" spc="0" baseline="0">
          <a:solidFill>
            <a:srgbClr val="FFFFFF"/>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oxfordhealth.nhs.uk/leaflets/title/oxevision-camera-sensors-and-the-care-in-your-room/" TargetMode="External"/><Relationship Id="rId13" Type="http://schemas.openxmlformats.org/officeDocument/2006/relationships/hyperlink" Target="https://www.bbc.co.uk/news/articles/cvg7eyrd3mvo" TargetMode="External"/><Relationship Id="rId3" Type="http://schemas.openxmlformats.org/officeDocument/2006/relationships/hyperlink" Target="https://www.bbc.co.uk/news/articles/ckg54yzek47o" TargetMode="External"/><Relationship Id="rId7" Type="http://schemas.openxmlformats.org/officeDocument/2006/relationships/hyperlink" Target="https://cntw.nhs.uk/wp-content/uploads/2023/12/Oxevision-patient-information-leaflet-July-2024-V4.pdf" TargetMode="External"/><Relationship Id="rId12" Type="http://schemas.openxmlformats.org/officeDocument/2006/relationships/hyperlink" Target="https://www.bbc.co.uk/news/articles/cq8kqzgel2no" TargetMode="External"/><Relationship Id="rId2" Type="http://schemas.openxmlformats.org/officeDocument/2006/relationships/hyperlink" Target="https://www.cnwl.nhs.uk/news/Oxevision-wins-fans-on-the-wards" TargetMode="External"/><Relationship Id="rId1" Type="http://schemas.openxmlformats.org/officeDocument/2006/relationships/slideLayout" Target="../slideLayouts/slideLayout7.xml"/><Relationship Id="rId6" Type="http://schemas.openxmlformats.org/officeDocument/2006/relationships/hyperlink" Target="https://www.nsun.org.uk/news/nhs-trust-forced-to-admit-potential-misuse-of-oxevision-now-lio/" TargetMode="External"/><Relationship Id="rId11" Type="http://schemas.openxmlformats.org/officeDocument/2006/relationships/hyperlink" Target="https://www.applytosupply.digitalmarketplace.service.gov.uk/g-cloud/services/816175912139941" TargetMode="External"/><Relationship Id="rId5" Type="http://schemas.openxmlformats.org/officeDocument/2006/relationships/hyperlink" Target="https://www.bbc.co.uk/news/articles/cvgk399m70lo" TargetMode="External"/><Relationship Id="rId10" Type="http://schemas.openxmlformats.org/officeDocument/2006/relationships/hyperlink" Target="https://pharmaphorum.com/news/fda-green-lights-oxehealth-vital-signs-monitoring-software" TargetMode="External"/><Relationship Id="rId4" Type="http://schemas.openxmlformats.org/officeDocument/2006/relationships/hyperlink" Target="https://oxfordhealth.nhs.uk/leaflets/title/easy-read-oxevision-camera-sensors-and-the-care-in-your-room/" TargetMode="External"/><Relationship Id="rId9" Type="http://schemas.openxmlformats.org/officeDocument/2006/relationships/hyperlink" Target="https://www.penninecare.nhs.uk/about-us/latest-news/high-tech-sensors-improve-patient-saf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E8BCC8-E72D-52BC-1071-717C8631FA50}"/>
              </a:ext>
            </a:extLst>
          </p:cNvPr>
          <p:cNvSpPr txBox="1"/>
          <p:nvPr/>
        </p:nvSpPr>
        <p:spPr>
          <a:xfrm>
            <a:off x="114300" y="83128"/>
            <a:ext cx="11866415" cy="6691743"/>
          </a:xfrm>
          <a:prstGeom prst="rect">
            <a:avLst/>
          </a:prstGeom>
          <a:noFill/>
          <a:ln w="76196" cap="flat">
            <a:solidFill>
              <a:srgbClr val="FFFFFF"/>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 name="TextBox 2">
            <a:extLst>
              <a:ext uri="{FF2B5EF4-FFF2-40B4-BE49-F238E27FC236}">
                <a16:creationId xmlns:a16="http://schemas.microsoft.com/office/drawing/2014/main" id="{C6165D51-81BE-DB72-CC15-1F0E4E14A1D6}"/>
              </a:ext>
            </a:extLst>
          </p:cNvPr>
          <p:cNvSpPr txBox="1"/>
          <p:nvPr/>
        </p:nvSpPr>
        <p:spPr>
          <a:xfrm>
            <a:off x="6328059" y="1454728"/>
            <a:ext cx="5559140" cy="1708163"/>
          </a:xfrm>
          <a:prstGeom prst="rect">
            <a:avLst/>
          </a:prstGeom>
          <a:solidFill>
            <a:srgbClr val="E0FFFF"/>
          </a:solidFill>
          <a:ln w="9528" cap="flat">
            <a:solidFill>
              <a:srgbClr val="FFFFFF"/>
            </a:solidFill>
            <a:prstDash val="solid"/>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500" b="0" i="0" u="none" strike="noStrike" kern="1200" cap="none" spc="0" baseline="0">
                <a:solidFill>
                  <a:srgbClr val="000000"/>
                </a:solidFill>
                <a:uFillTx/>
                <a:latin typeface="Tw Cen MT"/>
              </a:rPr>
              <a:t>Digital Transformation in Health &amp; Social Care </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500" b="0" i="0" u="none" strike="noStrike" kern="1200" cap="none" spc="0" baseline="0">
                <a:solidFill>
                  <a:srgbClr val="000000"/>
                </a:solidFill>
                <a:uFillTx/>
                <a:latin typeface="Tw Cen MT"/>
              </a:rPr>
              <a:t>BMHP6026 – </a:t>
            </a:r>
            <a:r>
              <a:rPr lang="en-GB" sz="2500" b="0" i="0" u="none" strike="noStrike" kern="1200" cap="none" spc="0" baseline="0">
                <a:solidFill>
                  <a:srgbClr val="000000"/>
                </a:solidFill>
                <a:uFillTx/>
                <a:latin typeface="Tw Cen MT"/>
              </a:rPr>
              <a:t>Comp 2 </a:t>
            </a:r>
          </a:p>
        </p:txBody>
      </p:sp>
      <p:sp>
        <p:nvSpPr>
          <p:cNvPr id="4" name="TextBox 3">
            <a:extLst>
              <a:ext uri="{FF2B5EF4-FFF2-40B4-BE49-F238E27FC236}">
                <a16:creationId xmlns:a16="http://schemas.microsoft.com/office/drawing/2014/main" id="{5ABC6E7A-6529-38F8-EF2B-9280285C8D30}"/>
              </a:ext>
            </a:extLst>
          </p:cNvPr>
          <p:cNvSpPr txBox="1"/>
          <p:nvPr/>
        </p:nvSpPr>
        <p:spPr>
          <a:xfrm>
            <a:off x="6508168" y="3429000"/>
            <a:ext cx="5198921" cy="938723"/>
          </a:xfrm>
          <a:prstGeom prst="rect">
            <a:avLst/>
          </a:prstGeom>
          <a:solidFill>
            <a:srgbClr val="C0FFFF"/>
          </a:solidFill>
          <a:ln w="9528" cap="flat">
            <a:solidFill>
              <a:srgbClr val="FFFFFF"/>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500" b="0" i="0" u="none" strike="noStrike" kern="1200" cap="none" spc="0" baseline="0">
                <a:solidFill>
                  <a:srgbClr val="000000"/>
                </a:solidFill>
                <a:uFillTx/>
                <a:latin typeface="Tw Cen MT"/>
              </a:rPr>
              <a:t>Nighat Muneer – 2313183</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w Cen MT"/>
              </a:rPr>
              <a:t>Zakkiyah Ahmed – 09 November 2025</a:t>
            </a:r>
          </a:p>
        </p:txBody>
      </p:sp>
      <p:pic>
        <p:nvPicPr>
          <p:cNvPr id="5" name="Picture 5">
            <a:extLst>
              <a:ext uri="{FF2B5EF4-FFF2-40B4-BE49-F238E27FC236}">
                <a16:creationId xmlns:a16="http://schemas.microsoft.com/office/drawing/2014/main" id="{35B97723-8D0E-6301-D0C3-1FC86A0175AF}"/>
              </a:ext>
            </a:extLst>
          </p:cNvPr>
          <p:cNvPicPr>
            <a:picLocks noChangeAspect="1"/>
          </p:cNvPicPr>
          <p:nvPr/>
        </p:nvPicPr>
        <p:blipFill>
          <a:blip r:embed="rId2"/>
          <a:stretch>
            <a:fillRect/>
          </a:stretch>
        </p:blipFill>
        <p:spPr>
          <a:xfrm>
            <a:off x="315193" y="820884"/>
            <a:ext cx="5992090" cy="4416140"/>
          </a:xfrm>
          <a:prstGeom prst="rect">
            <a:avLst/>
          </a:prstGeom>
          <a:noFill/>
          <a:ln cap="flat">
            <a:noFill/>
          </a:ln>
        </p:spPr>
      </p:pic>
      <p:sp>
        <p:nvSpPr>
          <p:cNvPr id="6" name="TextBox 6">
            <a:extLst>
              <a:ext uri="{FF2B5EF4-FFF2-40B4-BE49-F238E27FC236}">
                <a16:creationId xmlns:a16="http://schemas.microsoft.com/office/drawing/2014/main" id="{84AE2B1D-5231-0923-BABE-50FE0AF141D3}"/>
              </a:ext>
            </a:extLst>
          </p:cNvPr>
          <p:cNvSpPr txBox="1"/>
          <p:nvPr/>
        </p:nvSpPr>
        <p:spPr>
          <a:xfrm>
            <a:off x="315193" y="4869920"/>
            <a:ext cx="1974271" cy="27699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FF0000"/>
                </a:solidFill>
                <a:uFillTx/>
                <a:latin typeface="Arial" pitchFamily="34"/>
                <a:cs typeface="Arial" pitchFamily="34"/>
              </a:rPr>
              <a:t>(Pharmaphorum, 2021)</a:t>
            </a:r>
          </a:p>
        </p:txBody>
      </p:sp>
    </p:spTree>
  </p:cSld>
  <p:clrMapOvr>
    <a:masterClrMapping/>
  </p:clrMapOvr>
  <p:transition spd="slow">
    <p:split orient="vert"/>
  </p:transition>
</p:sld>
</file>

<file path=ppt/slides/slide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AA343F-D06A-8D5A-D772-BC077C8EEBBB}"/>
              </a:ext>
            </a:extLst>
          </p:cNvPr>
          <p:cNvSpPr txBox="1"/>
          <p:nvPr/>
        </p:nvSpPr>
        <p:spPr>
          <a:xfrm>
            <a:off x="259771" y="176643"/>
            <a:ext cx="11492343" cy="92333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w Cen MT"/>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 name="Rectangle 2">
            <a:extLst>
              <a:ext uri="{FF2B5EF4-FFF2-40B4-BE49-F238E27FC236}">
                <a16:creationId xmlns:a16="http://schemas.microsoft.com/office/drawing/2014/main" id="{4C308D4F-508F-5990-EEE9-92E1CAEF716B}"/>
              </a:ext>
            </a:extLst>
          </p:cNvPr>
          <p:cNvSpPr/>
          <p:nvPr/>
        </p:nvSpPr>
        <p:spPr>
          <a:xfrm>
            <a:off x="3124559" y="176643"/>
            <a:ext cx="5028495"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400" b="1" i="0" u="none" strike="noStrike" kern="1200" cap="none" spc="0" baseline="0">
                <a:solidFill>
                  <a:srgbClr val="FFFFFF"/>
                </a:solidFill>
                <a:effectLst>
                  <a:outerShdw dist="38096" dir="2700000">
                    <a:srgbClr val="000000"/>
                  </a:outerShdw>
                </a:effectLst>
                <a:uFillTx/>
                <a:latin typeface="Tw Cen MT"/>
              </a:rPr>
              <a:t>INTRODUCTION </a:t>
            </a:r>
          </a:p>
        </p:txBody>
      </p:sp>
      <p:sp>
        <p:nvSpPr>
          <p:cNvPr id="4" name="TextBox 3">
            <a:extLst>
              <a:ext uri="{FF2B5EF4-FFF2-40B4-BE49-F238E27FC236}">
                <a16:creationId xmlns:a16="http://schemas.microsoft.com/office/drawing/2014/main" id="{E1CDA5CC-D27E-72DD-C655-F7EDC6C149CE}"/>
              </a:ext>
            </a:extLst>
          </p:cNvPr>
          <p:cNvSpPr txBox="1"/>
          <p:nvPr/>
        </p:nvSpPr>
        <p:spPr>
          <a:xfrm>
            <a:off x="921824" y="2132508"/>
            <a:ext cx="5510146" cy="440120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w Cen MT"/>
              </a:rPr>
              <a:t>In this presentation, I will be discussing Oxevsion, an innovative patient monitoring system that uses advanced optical technology to track vital signs and behaviours without the need for a physical contact.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w Cen MT"/>
              </a:rPr>
              <a:t>I will explore how Oxevision is transforming the way care is delivered by enhancing patient safety, supporting clinical decision-making, and reducing risks associated with traditional monitoring. From a workforce and service delivery perspective, I will provide details for how we can both benefit and improve the overall efficiency.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Tw Cen MT"/>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Tw Cen MT"/>
            </a:endParaRPr>
          </a:p>
        </p:txBody>
      </p:sp>
      <p:pic>
        <p:nvPicPr>
          <p:cNvPr id="5" name="Picture 5">
            <a:extLst>
              <a:ext uri="{FF2B5EF4-FFF2-40B4-BE49-F238E27FC236}">
                <a16:creationId xmlns:a16="http://schemas.microsoft.com/office/drawing/2014/main" id="{3D906B51-E47D-79FC-8C57-C2B7FC1BFC12}"/>
              </a:ext>
            </a:extLst>
          </p:cNvPr>
          <p:cNvPicPr>
            <a:picLocks noChangeAspect="1"/>
          </p:cNvPicPr>
          <p:nvPr/>
        </p:nvPicPr>
        <p:blipFill>
          <a:blip r:embed="rId2"/>
          <a:stretch>
            <a:fillRect/>
          </a:stretch>
        </p:blipFill>
        <p:spPr>
          <a:xfrm>
            <a:off x="7097426" y="2132508"/>
            <a:ext cx="3857625" cy="3362321"/>
          </a:xfrm>
          <a:prstGeom prst="rect">
            <a:avLst/>
          </a:prstGeom>
          <a:noFill/>
          <a:ln cap="flat">
            <a:noFill/>
          </a:ln>
        </p:spPr>
      </p:pic>
      <p:sp>
        <p:nvSpPr>
          <p:cNvPr id="6" name="TextBox 6">
            <a:extLst>
              <a:ext uri="{FF2B5EF4-FFF2-40B4-BE49-F238E27FC236}">
                <a16:creationId xmlns:a16="http://schemas.microsoft.com/office/drawing/2014/main" id="{BAB827CD-5CED-DF43-F094-753444D74896}"/>
              </a:ext>
            </a:extLst>
          </p:cNvPr>
          <p:cNvSpPr txBox="1"/>
          <p:nvPr/>
        </p:nvSpPr>
        <p:spPr>
          <a:xfrm>
            <a:off x="8406243" y="5494839"/>
            <a:ext cx="2691243"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Pennine Care NHS Foundation Trust (2024).</a:t>
            </a:r>
          </a:p>
        </p:txBody>
      </p:sp>
    </p:spTree>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38438543-E68A-7358-BC95-09D7ACC6537E}"/>
              </a:ext>
            </a:extLst>
          </p:cNvPr>
          <p:cNvSpPr txBox="1"/>
          <p:nvPr/>
        </p:nvSpPr>
        <p:spPr>
          <a:xfrm>
            <a:off x="654728" y="2973098"/>
            <a:ext cx="3855028" cy="1200332"/>
          </a:xfrm>
          <a:prstGeom prst="rect">
            <a:avLst/>
          </a:prstGeom>
          <a:solidFill>
            <a:srgbClr val="E8F3ED"/>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This technology uses optical sensors to remotely monitor patients’ vital signs and behaviour without physical contact (NHS Oxford Health, 2025)</a:t>
            </a:r>
          </a:p>
        </p:txBody>
      </p:sp>
      <p:sp>
        <p:nvSpPr>
          <p:cNvPr id="3" name="TextBox 2">
            <a:extLst>
              <a:ext uri="{FF2B5EF4-FFF2-40B4-BE49-F238E27FC236}">
                <a16:creationId xmlns:a16="http://schemas.microsoft.com/office/drawing/2014/main" id="{A5014ED6-2299-F41F-0FDA-00718A8FED83}"/>
              </a:ext>
            </a:extLst>
          </p:cNvPr>
          <p:cNvSpPr txBox="1"/>
          <p:nvPr/>
        </p:nvSpPr>
        <p:spPr>
          <a:xfrm>
            <a:off x="4656856" y="472388"/>
            <a:ext cx="2878284" cy="1061828"/>
          </a:xfrm>
          <a:prstGeom prst="rect">
            <a:avLst/>
          </a:prstGeom>
          <a:solidFill>
            <a:srgbClr val="8AC4A7"/>
          </a:solidFill>
          <a:ln w="15873" cap="flat">
            <a:solidFill>
              <a:srgbClr val="FFC000"/>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Tw Cen MT"/>
              </a:rPr>
              <a:t>Contact-free monitoring of pulse, breathing rate, movement, and sleep patterns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500" b="0" i="0" u="none" strike="noStrike" kern="1200" cap="none" spc="0" baseline="0">
              <a:solidFill>
                <a:srgbClr val="000000"/>
              </a:solidFill>
              <a:uFillTx/>
              <a:latin typeface="Tw Cen MT"/>
            </a:endParaRPr>
          </a:p>
        </p:txBody>
      </p:sp>
      <p:sp>
        <p:nvSpPr>
          <p:cNvPr id="4" name="TextBox 4">
            <a:extLst>
              <a:ext uri="{FF2B5EF4-FFF2-40B4-BE49-F238E27FC236}">
                <a16:creationId xmlns:a16="http://schemas.microsoft.com/office/drawing/2014/main" id="{DB69CBDE-6FEB-BEDC-FA7C-B947A287AF00}"/>
              </a:ext>
            </a:extLst>
          </p:cNvPr>
          <p:cNvSpPr txBox="1"/>
          <p:nvPr/>
        </p:nvSpPr>
        <p:spPr>
          <a:xfrm>
            <a:off x="7878205" y="485509"/>
            <a:ext cx="1910154" cy="1477332"/>
          </a:xfrm>
          <a:prstGeom prst="rect">
            <a:avLst/>
          </a:prstGeom>
          <a:solidFill>
            <a:srgbClr val="FAA93A"/>
          </a:solidFill>
          <a:ln w="22229" cap="flat">
            <a:solidFill>
              <a:srgbClr val="FFFFFF"/>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Automated, risk-based alerts to notify staff of potential safety concerns</a:t>
            </a:r>
          </a:p>
        </p:txBody>
      </p:sp>
      <p:sp>
        <p:nvSpPr>
          <p:cNvPr id="5" name="TextBox 8">
            <a:extLst>
              <a:ext uri="{FF2B5EF4-FFF2-40B4-BE49-F238E27FC236}">
                <a16:creationId xmlns:a16="http://schemas.microsoft.com/office/drawing/2014/main" id="{35FA7322-3EB0-CFD7-630E-961351288940}"/>
              </a:ext>
            </a:extLst>
          </p:cNvPr>
          <p:cNvSpPr txBox="1"/>
          <p:nvPr/>
        </p:nvSpPr>
        <p:spPr>
          <a:xfrm>
            <a:off x="5129006" y="1948833"/>
            <a:ext cx="2103028" cy="1477332"/>
          </a:xfrm>
          <a:prstGeom prst="rect">
            <a:avLst/>
          </a:prstGeom>
          <a:solidFill>
            <a:srgbClr val="9ACD4C"/>
          </a:solidFill>
          <a:ln w="15873" cap="flat">
            <a:solidFill>
              <a:srgbClr val="3E551B"/>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Customisable notifications tailored to individual patient needs and risk profiles</a:t>
            </a:r>
          </a:p>
        </p:txBody>
      </p:sp>
      <p:sp>
        <p:nvSpPr>
          <p:cNvPr id="6" name="TextBox 9">
            <a:extLst>
              <a:ext uri="{FF2B5EF4-FFF2-40B4-BE49-F238E27FC236}">
                <a16:creationId xmlns:a16="http://schemas.microsoft.com/office/drawing/2014/main" id="{5749DC47-7D41-8CFF-4F13-51ED567DB760}"/>
              </a:ext>
            </a:extLst>
          </p:cNvPr>
          <p:cNvSpPr txBox="1"/>
          <p:nvPr/>
        </p:nvSpPr>
        <p:spPr>
          <a:xfrm>
            <a:off x="5064239" y="3687948"/>
            <a:ext cx="2232562" cy="1200332"/>
          </a:xfrm>
          <a:prstGeom prst="rect">
            <a:avLst/>
          </a:prstGeom>
          <a:solidFill>
            <a:srgbClr val="D35940"/>
          </a:solidFill>
          <a:ln w="9528" cap="flat">
            <a:solidFill>
              <a:srgbClr val="92D050"/>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Incorporates two Class IIa regulated medical devices ensuring clinical reliability</a:t>
            </a:r>
          </a:p>
        </p:txBody>
      </p:sp>
      <p:sp>
        <p:nvSpPr>
          <p:cNvPr id="7" name="TextBox 10">
            <a:extLst>
              <a:ext uri="{FF2B5EF4-FFF2-40B4-BE49-F238E27FC236}">
                <a16:creationId xmlns:a16="http://schemas.microsoft.com/office/drawing/2014/main" id="{F7648F22-F3A8-23E6-7421-A53109179BF6}"/>
              </a:ext>
            </a:extLst>
          </p:cNvPr>
          <p:cNvSpPr txBox="1"/>
          <p:nvPr/>
        </p:nvSpPr>
        <p:spPr>
          <a:xfrm>
            <a:off x="4969416" y="5144076"/>
            <a:ext cx="2402531" cy="1200332"/>
          </a:xfrm>
          <a:prstGeom prst="rect">
            <a:avLst/>
          </a:prstGeom>
          <a:solidFill>
            <a:srgbClr val="FAA93A"/>
          </a:solidFill>
          <a:ln w="9528" cap="flat">
            <a:solidFill>
              <a:srgbClr val="4F6E1F"/>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Infrared capability allows for safe patient observation in all lighting conditions</a:t>
            </a:r>
          </a:p>
        </p:txBody>
      </p:sp>
      <p:sp>
        <p:nvSpPr>
          <p:cNvPr id="8" name="TextBox 12">
            <a:extLst>
              <a:ext uri="{FF2B5EF4-FFF2-40B4-BE49-F238E27FC236}">
                <a16:creationId xmlns:a16="http://schemas.microsoft.com/office/drawing/2014/main" id="{B55DEADD-5D29-C61B-EA6E-D252D532640A}"/>
              </a:ext>
            </a:extLst>
          </p:cNvPr>
          <p:cNvSpPr txBox="1"/>
          <p:nvPr/>
        </p:nvSpPr>
        <p:spPr>
          <a:xfrm>
            <a:off x="7427817" y="2578388"/>
            <a:ext cx="3167902" cy="646334"/>
          </a:xfrm>
          <a:prstGeom prst="rect">
            <a:avLst/>
          </a:prstGeom>
          <a:solidFill>
            <a:srgbClr val="8AC4A7"/>
          </a:solidFill>
          <a:ln w="9528" cap="flat">
            <a:solidFill>
              <a:srgbClr val="FF0000"/>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Secure system access via tablets and nursing station screens</a:t>
            </a:r>
          </a:p>
        </p:txBody>
      </p:sp>
      <p:sp>
        <p:nvSpPr>
          <p:cNvPr id="9" name="TextBox 13">
            <a:extLst>
              <a:ext uri="{FF2B5EF4-FFF2-40B4-BE49-F238E27FC236}">
                <a16:creationId xmlns:a16="http://schemas.microsoft.com/office/drawing/2014/main" id="{30BF9E1C-ED2F-3767-4FBD-213D5B504812}"/>
              </a:ext>
            </a:extLst>
          </p:cNvPr>
          <p:cNvSpPr txBox="1"/>
          <p:nvPr/>
        </p:nvSpPr>
        <p:spPr>
          <a:xfrm>
            <a:off x="8878805" y="4845149"/>
            <a:ext cx="2878284" cy="1200332"/>
          </a:xfrm>
          <a:prstGeom prst="rect">
            <a:avLst/>
          </a:prstGeom>
          <a:solidFill>
            <a:srgbClr val="B258D3"/>
          </a:solidFill>
          <a:ln w="22229" cap="flat">
            <a:solidFill>
              <a:srgbClr val="FFFFFF"/>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Automated activity summaries for reviewing daytime and nighttime behaviours</a:t>
            </a:r>
          </a:p>
        </p:txBody>
      </p:sp>
      <p:sp>
        <p:nvSpPr>
          <p:cNvPr id="10" name="TextBox 14">
            <a:extLst>
              <a:ext uri="{FF2B5EF4-FFF2-40B4-BE49-F238E27FC236}">
                <a16:creationId xmlns:a16="http://schemas.microsoft.com/office/drawing/2014/main" id="{32951F18-FD44-F612-0F41-E2328563204B}"/>
              </a:ext>
            </a:extLst>
          </p:cNvPr>
          <p:cNvSpPr txBox="1"/>
          <p:nvPr/>
        </p:nvSpPr>
        <p:spPr>
          <a:xfrm>
            <a:off x="8594326" y="3573264"/>
            <a:ext cx="3447251" cy="923333"/>
          </a:xfrm>
          <a:prstGeom prst="rect">
            <a:avLst/>
          </a:prstGeom>
          <a:solidFill>
            <a:srgbClr val="D35940"/>
          </a:solidFill>
          <a:ln w="9528" cap="flat">
            <a:solidFill>
              <a:srgbClr val="92D050"/>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Data export functionality enabling seamless integration with electronic patient records (EPRs)</a:t>
            </a:r>
          </a:p>
        </p:txBody>
      </p:sp>
      <p:sp>
        <p:nvSpPr>
          <p:cNvPr id="11" name="TextBox 7">
            <a:extLst>
              <a:ext uri="{FF2B5EF4-FFF2-40B4-BE49-F238E27FC236}">
                <a16:creationId xmlns:a16="http://schemas.microsoft.com/office/drawing/2014/main" id="{EBE64413-BF8E-E419-4AF7-F0EC0291D660}"/>
              </a:ext>
            </a:extLst>
          </p:cNvPr>
          <p:cNvSpPr txBox="1"/>
          <p:nvPr/>
        </p:nvSpPr>
        <p:spPr>
          <a:xfrm>
            <a:off x="9966566" y="472388"/>
            <a:ext cx="1896813" cy="1754322"/>
          </a:xfrm>
          <a:prstGeom prst="rect">
            <a:avLst/>
          </a:prstGeom>
          <a:gradFill>
            <a:gsLst>
              <a:gs pos="0">
                <a:srgbClr val="BB6FDA"/>
              </a:gs>
              <a:gs pos="100000">
                <a:srgbClr val="A23DC8"/>
              </a:gs>
            </a:gsLst>
            <a:lin ang="5400000"/>
          </a:gradFill>
          <a:ln w="9528" cap="flat">
            <a:solidFill>
              <a:srgbClr val="A83D27"/>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Real-time trend reports providing continuous insight into patients’ vital signs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p:txBody>
      </p:sp>
      <p:sp>
        <p:nvSpPr>
          <p:cNvPr id="12" name="TextBox 15">
            <a:extLst>
              <a:ext uri="{FF2B5EF4-FFF2-40B4-BE49-F238E27FC236}">
                <a16:creationId xmlns:a16="http://schemas.microsoft.com/office/drawing/2014/main" id="{8AB19D0C-A938-8D51-C52F-25A5E5B5CF32}"/>
              </a:ext>
            </a:extLst>
          </p:cNvPr>
          <p:cNvSpPr txBox="1"/>
          <p:nvPr/>
        </p:nvSpPr>
        <p:spPr>
          <a:xfrm>
            <a:off x="6109856" y="1321426"/>
            <a:ext cx="2080113"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Service.gov.uk. (2022)</a:t>
            </a:r>
          </a:p>
        </p:txBody>
      </p:sp>
      <p:sp>
        <p:nvSpPr>
          <p:cNvPr id="13" name="TextBox 16">
            <a:extLst>
              <a:ext uri="{FF2B5EF4-FFF2-40B4-BE49-F238E27FC236}">
                <a16:creationId xmlns:a16="http://schemas.microsoft.com/office/drawing/2014/main" id="{5ED40416-313F-16EC-A9AF-D7F6E6AB6C5D}"/>
              </a:ext>
            </a:extLst>
          </p:cNvPr>
          <p:cNvSpPr txBox="1"/>
          <p:nvPr/>
        </p:nvSpPr>
        <p:spPr>
          <a:xfrm>
            <a:off x="5902397" y="4861553"/>
            <a:ext cx="2080113"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Service.gov.uk. (2022)</a:t>
            </a:r>
          </a:p>
        </p:txBody>
      </p:sp>
      <p:sp>
        <p:nvSpPr>
          <p:cNvPr id="14" name="TextBox 17">
            <a:extLst>
              <a:ext uri="{FF2B5EF4-FFF2-40B4-BE49-F238E27FC236}">
                <a16:creationId xmlns:a16="http://schemas.microsoft.com/office/drawing/2014/main" id="{805BEB2A-BA64-AD75-A903-3502B2CAA1A5}"/>
              </a:ext>
            </a:extLst>
          </p:cNvPr>
          <p:cNvSpPr txBox="1"/>
          <p:nvPr/>
        </p:nvSpPr>
        <p:spPr>
          <a:xfrm>
            <a:off x="10717033" y="4475814"/>
            <a:ext cx="2080113"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Service.gov.uk. (2022)</a:t>
            </a:r>
          </a:p>
        </p:txBody>
      </p:sp>
      <p:sp>
        <p:nvSpPr>
          <p:cNvPr id="15" name="TextBox 18">
            <a:extLst>
              <a:ext uri="{FF2B5EF4-FFF2-40B4-BE49-F238E27FC236}">
                <a16:creationId xmlns:a16="http://schemas.microsoft.com/office/drawing/2014/main" id="{8EE0E792-D81E-E4A7-7745-924BE9C1AD21}"/>
              </a:ext>
            </a:extLst>
          </p:cNvPr>
          <p:cNvSpPr txBox="1"/>
          <p:nvPr/>
        </p:nvSpPr>
        <p:spPr>
          <a:xfrm>
            <a:off x="8515606" y="1969773"/>
            <a:ext cx="2080113"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Service.gov.uk. (2022)</a:t>
            </a:r>
          </a:p>
        </p:txBody>
      </p:sp>
      <p:sp>
        <p:nvSpPr>
          <p:cNvPr id="16" name="TextBox 19">
            <a:extLst>
              <a:ext uri="{FF2B5EF4-FFF2-40B4-BE49-F238E27FC236}">
                <a16:creationId xmlns:a16="http://schemas.microsoft.com/office/drawing/2014/main" id="{15311537-CEEB-52BB-24F6-05A419D3C04E}"/>
              </a:ext>
            </a:extLst>
          </p:cNvPr>
          <p:cNvSpPr txBox="1"/>
          <p:nvPr/>
        </p:nvSpPr>
        <p:spPr>
          <a:xfrm>
            <a:off x="10406905" y="1975872"/>
            <a:ext cx="2080113"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Service.gov.uk. (2022)</a:t>
            </a:r>
          </a:p>
        </p:txBody>
      </p:sp>
      <p:sp>
        <p:nvSpPr>
          <p:cNvPr id="17" name="TextBox 20">
            <a:extLst>
              <a:ext uri="{FF2B5EF4-FFF2-40B4-BE49-F238E27FC236}">
                <a16:creationId xmlns:a16="http://schemas.microsoft.com/office/drawing/2014/main" id="{E7CF0B3A-4B00-95F9-1951-8A64A9A4DFD7}"/>
              </a:ext>
            </a:extLst>
          </p:cNvPr>
          <p:cNvSpPr txBox="1"/>
          <p:nvPr/>
        </p:nvSpPr>
        <p:spPr>
          <a:xfrm>
            <a:off x="5827251" y="3216237"/>
            <a:ext cx="1469550"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Service.gov.uk. (2022)</a:t>
            </a:r>
          </a:p>
        </p:txBody>
      </p:sp>
      <p:sp>
        <p:nvSpPr>
          <p:cNvPr id="18" name="TextBox 21">
            <a:extLst>
              <a:ext uri="{FF2B5EF4-FFF2-40B4-BE49-F238E27FC236}">
                <a16:creationId xmlns:a16="http://schemas.microsoft.com/office/drawing/2014/main" id="{20A5484F-F334-62DA-9479-71CE0603073C}"/>
              </a:ext>
            </a:extLst>
          </p:cNvPr>
          <p:cNvSpPr txBox="1"/>
          <p:nvPr/>
        </p:nvSpPr>
        <p:spPr>
          <a:xfrm>
            <a:off x="10415080" y="6045473"/>
            <a:ext cx="2080113"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Service.gov.uk. (2022)</a:t>
            </a:r>
          </a:p>
        </p:txBody>
      </p:sp>
      <p:sp>
        <p:nvSpPr>
          <p:cNvPr id="19" name="TextBox 22">
            <a:extLst>
              <a:ext uri="{FF2B5EF4-FFF2-40B4-BE49-F238E27FC236}">
                <a16:creationId xmlns:a16="http://schemas.microsoft.com/office/drawing/2014/main" id="{4EEBC911-EE0A-C376-5F8A-5DFD22D91267}"/>
              </a:ext>
            </a:extLst>
          </p:cNvPr>
          <p:cNvSpPr txBox="1"/>
          <p:nvPr/>
        </p:nvSpPr>
        <p:spPr>
          <a:xfrm>
            <a:off x="5945081" y="6344399"/>
            <a:ext cx="2080113"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Service.gov.uk. (2022)</a:t>
            </a:r>
          </a:p>
        </p:txBody>
      </p:sp>
      <p:sp>
        <p:nvSpPr>
          <p:cNvPr id="20" name="TextBox 23">
            <a:extLst>
              <a:ext uri="{FF2B5EF4-FFF2-40B4-BE49-F238E27FC236}">
                <a16:creationId xmlns:a16="http://schemas.microsoft.com/office/drawing/2014/main" id="{0CB65407-6331-6F0C-2B92-15DFB7D8AA25}"/>
              </a:ext>
            </a:extLst>
          </p:cNvPr>
          <p:cNvSpPr txBox="1"/>
          <p:nvPr/>
        </p:nvSpPr>
        <p:spPr>
          <a:xfrm>
            <a:off x="9277895" y="3170105"/>
            <a:ext cx="2080113"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Service.gov.uk. (2022)</a:t>
            </a:r>
          </a:p>
        </p:txBody>
      </p:sp>
      <p:sp>
        <p:nvSpPr>
          <p:cNvPr id="21" name="Rectangle 24">
            <a:extLst>
              <a:ext uri="{FF2B5EF4-FFF2-40B4-BE49-F238E27FC236}">
                <a16:creationId xmlns:a16="http://schemas.microsoft.com/office/drawing/2014/main" id="{6A9BB6B7-EF41-46BB-9AEB-AF870F661EE1}"/>
              </a:ext>
            </a:extLst>
          </p:cNvPr>
          <p:cNvSpPr/>
          <p:nvPr/>
        </p:nvSpPr>
        <p:spPr>
          <a:xfrm>
            <a:off x="60304" y="480087"/>
            <a:ext cx="5766947" cy="784829"/>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500" b="1" i="0" u="none" strike="noStrike" kern="1200" cap="none" spc="0" baseline="0">
                <a:solidFill>
                  <a:srgbClr val="000000"/>
                </a:solidFill>
                <a:uFillTx/>
                <a:latin typeface="Tw Cen MT"/>
              </a:rPr>
              <a:t>What is Oxevision </a:t>
            </a:r>
          </a:p>
        </p:txBody>
      </p:sp>
    </p:spTree>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Flowchart: Decision 1">
            <a:extLst>
              <a:ext uri="{FF2B5EF4-FFF2-40B4-BE49-F238E27FC236}">
                <a16:creationId xmlns:a16="http://schemas.microsoft.com/office/drawing/2014/main" id="{1FCCD09B-B91E-AAA2-3A19-125BC5D1BCBC}"/>
              </a:ext>
            </a:extLst>
          </p:cNvPr>
          <p:cNvSpPr/>
          <p:nvPr/>
        </p:nvSpPr>
        <p:spPr>
          <a:xfrm>
            <a:off x="987140" y="124687"/>
            <a:ext cx="2660071" cy="2130140"/>
          </a:xfrm>
          <a:custGeom>
            <a:avLst/>
            <a:gdLst>
              <a:gd name="f0" fmla="val w"/>
              <a:gd name="f1" fmla="val h"/>
              <a:gd name="f2" fmla="val 0"/>
              <a:gd name="f3" fmla="val 2"/>
              <a:gd name="f4" fmla="val 1"/>
              <a:gd name="f5" fmla="*/ f0 1 2"/>
              <a:gd name="f6" fmla="*/ f1 1 2"/>
              <a:gd name="f7" fmla="val f2"/>
              <a:gd name="f8" fmla="val f3"/>
              <a:gd name="f9" fmla="+- f8 0 f7"/>
              <a:gd name="f10" fmla="*/ f9 1 2"/>
              <a:gd name="f11" fmla="*/ f9 1 4"/>
              <a:gd name="f12" fmla="*/ f9 3 1"/>
              <a:gd name="f13" fmla="*/ f12 1 4"/>
              <a:gd name="f14" fmla="*/ f11 1 f10"/>
              <a:gd name="f15" fmla="*/ f13 1 f10"/>
              <a:gd name="f16" fmla="*/ f14 f5 1"/>
              <a:gd name="f17" fmla="*/ f14 f6 1"/>
              <a:gd name="f18" fmla="*/ f15 f5 1"/>
              <a:gd name="f19" fmla="*/ f15 f6 1"/>
            </a:gdLst>
            <a:ahLst/>
            <a:cxnLst>
              <a:cxn ang="3cd4">
                <a:pos x="hc" y="t"/>
              </a:cxn>
              <a:cxn ang="0">
                <a:pos x="r" y="vc"/>
              </a:cxn>
              <a:cxn ang="cd4">
                <a:pos x="hc" y="b"/>
              </a:cxn>
              <a:cxn ang="cd2">
                <a:pos x="l" y="vc"/>
              </a:cxn>
            </a:cxnLst>
            <a:rect l="f16" t="f17" r="f18" b="f19"/>
            <a:pathLst>
              <a:path w="2" h="2">
                <a:moveTo>
                  <a:pt x="f2" y="f4"/>
                </a:moveTo>
                <a:lnTo>
                  <a:pt x="f4" y="f2"/>
                </a:lnTo>
                <a:lnTo>
                  <a:pt x="f3" y="f4"/>
                </a:lnTo>
                <a:lnTo>
                  <a:pt x="f4" y="f3"/>
                </a:lnTo>
                <a:close/>
              </a:path>
            </a:pathLst>
          </a:custGeom>
          <a:solidFill>
            <a:srgbClr val="9ACD4C"/>
          </a:solidFill>
          <a:ln w="15873" cap="flat">
            <a:solidFill>
              <a:srgbClr val="3E551B"/>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6000" b="0" i="0" u="none" strike="noStrike" kern="1200" cap="none" spc="0" baseline="0">
              <a:solidFill>
                <a:srgbClr val="000000"/>
              </a:solidFill>
              <a:uFillTx/>
              <a:latin typeface="Tw Cen MT"/>
            </a:endParaRPr>
          </a:p>
        </p:txBody>
      </p:sp>
      <p:sp>
        <p:nvSpPr>
          <p:cNvPr id="3" name="TextBox 2">
            <a:extLst>
              <a:ext uri="{FF2B5EF4-FFF2-40B4-BE49-F238E27FC236}">
                <a16:creationId xmlns:a16="http://schemas.microsoft.com/office/drawing/2014/main" id="{2B7D58E5-4A5E-1D48-9139-E9DB9F5DCB23}"/>
              </a:ext>
            </a:extLst>
          </p:cNvPr>
          <p:cNvSpPr txBox="1"/>
          <p:nvPr/>
        </p:nvSpPr>
        <p:spPr>
          <a:xfrm>
            <a:off x="524737" y="639769"/>
            <a:ext cx="3813459" cy="938723"/>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500" b="0" i="0" u="none" strike="noStrike" kern="1200" cap="none" spc="0" baseline="0">
                <a:solidFill>
                  <a:srgbClr val="000000"/>
                </a:solidFill>
                <a:uFillTx/>
                <a:latin typeface="Tw Cen MT"/>
              </a:rPr>
              <a:t>STRENGTHS</a:t>
            </a:r>
          </a:p>
        </p:txBody>
      </p:sp>
      <p:sp>
        <p:nvSpPr>
          <p:cNvPr id="4" name="TextBox 3">
            <a:extLst>
              <a:ext uri="{FF2B5EF4-FFF2-40B4-BE49-F238E27FC236}">
                <a16:creationId xmlns:a16="http://schemas.microsoft.com/office/drawing/2014/main" id="{D2BA1A9D-8AA6-1F50-482F-7A81A21E6128}"/>
              </a:ext>
            </a:extLst>
          </p:cNvPr>
          <p:cNvSpPr txBox="1"/>
          <p:nvPr/>
        </p:nvSpPr>
        <p:spPr>
          <a:xfrm>
            <a:off x="275362" y="2413339"/>
            <a:ext cx="8006193" cy="2862318"/>
          </a:xfrm>
          <a:prstGeom prst="rect">
            <a:avLst/>
          </a:prstGeom>
          <a:gradFill>
            <a:gsLst>
              <a:gs pos="0">
                <a:srgbClr val="4B9570"/>
              </a:gs>
              <a:gs pos="100000">
                <a:srgbClr val="8EC6AA"/>
              </a:gs>
            </a:gsLst>
            <a:lin ang="16200000"/>
          </a:gra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w Cen MT"/>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NHS settings have transformed staff roles by replacing many routines in-person checks with remote, contact-free monitoring using optical and infrared technology. Furthermore, it has made staff feel safer (NHS Essex Partnership University, 2025)</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Evidence from eMHIC, 2025 trusts show a 92% reduction in staff stress and a 71% reduction in one-to-one observations over a one-year period, saving around 7,800 hours of work in a 24-bed unit.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p:txBody>
      </p:sp>
      <p:pic>
        <p:nvPicPr>
          <p:cNvPr id="5" name="Picture 8">
            <a:extLst>
              <a:ext uri="{FF2B5EF4-FFF2-40B4-BE49-F238E27FC236}">
                <a16:creationId xmlns:a16="http://schemas.microsoft.com/office/drawing/2014/main" id="{4D487E44-3605-50DA-03B2-50165793D76E}"/>
              </a:ext>
            </a:extLst>
          </p:cNvPr>
          <p:cNvPicPr>
            <a:picLocks noChangeAspect="1"/>
          </p:cNvPicPr>
          <p:nvPr/>
        </p:nvPicPr>
        <p:blipFill>
          <a:blip r:embed="rId2"/>
          <a:stretch>
            <a:fillRect/>
          </a:stretch>
        </p:blipFill>
        <p:spPr>
          <a:xfrm>
            <a:off x="8672946" y="1551709"/>
            <a:ext cx="2781303" cy="3754581"/>
          </a:xfrm>
          <a:prstGeom prst="rect">
            <a:avLst/>
          </a:prstGeom>
          <a:noFill/>
          <a:ln cap="flat">
            <a:noFill/>
          </a:ln>
        </p:spPr>
      </p:pic>
      <p:sp>
        <p:nvSpPr>
          <p:cNvPr id="6" name="TextBox 9">
            <a:extLst>
              <a:ext uri="{FF2B5EF4-FFF2-40B4-BE49-F238E27FC236}">
                <a16:creationId xmlns:a16="http://schemas.microsoft.com/office/drawing/2014/main" id="{E92979F9-9F04-6689-8955-B40A43C5176B}"/>
              </a:ext>
            </a:extLst>
          </p:cNvPr>
          <p:cNvSpPr txBox="1"/>
          <p:nvPr/>
        </p:nvSpPr>
        <p:spPr>
          <a:xfrm>
            <a:off x="8797634" y="5306290"/>
            <a:ext cx="2781303" cy="46166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0000"/>
                </a:solidFill>
                <a:uFillTx/>
                <a:latin typeface="Arial" pitchFamily="34"/>
                <a:cs typeface="Arial" pitchFamily="34"/>
              </a:rPr>
              <a:t>(Oxevision A tool to help staff care for you more safely, 2024)</a:t>
            </a:r>
          </a:p>
        </p:txBody>
      </p:sp>
      <p:sp>
        <p:nvSpPr>
          <p:cNvPr id="7" name="TextBox 5">
            <a:extLst>
              <a:ext uri="{FF2B5EF4-FFF2-40B4-BE49-F238E27FC236}">
                <a16:creationId xmlns:a16="http://schemas.microsoft.com/office/drawing/2014/main" id="{4DCD4311-1A11-2DF7-6586-3EF5A16186B4}"/>
              </a:ext>
            </a:extLst>
          </p:cNvPr>
          <p:cNvSpPr txBox="1"/>
          <p:nvPr/>
        </p:nvSpPr>
        <p:spPr>
          <a:xfrm>
            <a:off x="1449534" y="1339961"/>
            <a:ext cx="2660071" cy="47705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Tw Cen MT"/>
              </a:rPr>
              <a:t>Workforce </a:t>
            </a:r>
          </a:p>
        </p:txBody>
      </p:sp>
    </p:spTree>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27AD9D-4D7B-9335-691F-2025CF26627D}"/>
              </a:ext>
            </a:extLst>
          </p:cNvPr>
          <p:cNvSpPr txBox="1"/>
          <p:nvPr/>
        </p:nvSpPr>
        <p:spPr>
          <a:xfrm>
            <a:off x="599297" y="2617872"/>
            <a:ext cx="5610996" cy="3416317"/>
          </a:xfrm>
          <a:prstGeom prst="rect">
            <a:avLst/>
          </a:prstGeom>
          <a:gradFill>
            <a:gsLst>
              <a:gs pos="0">
                <a:srgbClr val="326E99"/>
              </a:gs>
              <a:gs pos="100000">
                <a:srgbClr val="68A3CE"/>
              </a:gs>
            </a:gsLst>
            <a:lin ang="16200000"/>
          </a:gra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The study reported a 44% reduction in self-harm incidents and a 48% reduction in ligature incidents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within patient bedrooms. Feedback from both staff and patients indicated that the system was well accepted and provided valuable insights into how these safety improvements were achieved. instant access to patient data and alerts, supporting faster, more coordinated decision-making and clearer shift handovers. Efficiency has increased as manual checks are reduced, freeing staff to focus on direct care and early intervention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p:txBody>
      </p:sp>
      <p:pic>
        <p:nvPicPr>
          <p:cNvPr id="3" name="Picture 2">
            <a:extLst>
              <a:ext uri="{FF2B5EF4-FFF2-40B4-BE49-F238E27FC236}">
                <a16:creationId xmlns:a16="http://schemas.microsoft.com/office/drawing/2014/main" id="{CC1045BB-D4B6-6808-E049-2E7214273740}"/>
              </a:ext>
            </a:extLst>
          </p:cNvPr>
          <p:cNvPicPr>
            <a:picLocks noChangeAspect="1"/>
          </p:cNvPicPr>
          <p:nvPr/>
        </p:nvPicPr>
        <p:blipFill>
          <a:blip r:embed="rId2"/>
          <a:stretch>
            <a:fillRect/>
          </a:stretch>
        </p:blipFill>
        <p:spPr>
          <a:xfrm>
            <a:off x="6611148" y="1059871"/>
            <a:ext cx="4709315" cy="4800600"/>
          </a:xfrm>
          <a:prstGeom prst="rect">
            <a:avLst/>
          </a:prstGeom>
          <a:noFill/>
          <a:ln w="228600" cap="sq">
            <a:solidFill>
              <a:srgbClr val="000000"/>
            </a:solidFill>
            <a:prstDash val="solid"/>
            <a:miter/>
          </a:ln>
        </p:spPr>
      </p:pic>
      <p:sp>
        <p:nvSpPr>
          <p:cNvPr id="4" name="TextBox 4">
            <a:extLst>
              <a:ext uri="{FF2B5EF4-FFF2-40B4-BE49-F238E27FC236}">
                <a16:creationId xmlns:a16="http://schemas.microsoft.com/office/drawing/2014/main" id="{B3607C9B-4FAB-5F71-8ED4-BA91E85A2423}"/>
              </a:ext>
            </a:extLst>
          </p:cNvPr>
          <p:cNvSpPr txBox="1"/>
          <p:nvPr/>
        </p:nvSpPr>
        <p:spPr>
          <a:xfrm>
            <a:off x="9535299" y="6034198"/>
            <a:ext cx="2171699" cy="27699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0000"/>
                </a:solidFill>
                <a:uFillTx/>
                <a:latin typeface="Arial" pitchFamily="34"/>
                <a:cs typeface="Arial" pitchFamily="34"/>
              </a:rPr>
              <a:t>(NHS Oxford Health, 2025)</a:t>
            </a:r>
          </a:p>
        </p:txBody>
      </p:sp>
      <p:sp>
        <p:nvSpPr>
          <p:cNvPr id="5" name="Flowchart: Decision 6">
            <a:extLst>
              <a:ext uri="{FF2B5EF4-FFF2-40B4-BE49-F238E27FC236}">
                <a16:creationId xmlns:a16="http://schemas.microsoft.com/office/drawing/2014/main" id="{47809C3F-43C8-A4BF-C8C6-077BCD749B7D}"/>
              </a:ext>
            </a:extLst>
          </p:cNvPr>
          <p:cNvSpPr/>
          <p:nvPr/>
        </p:nvSpPr>
        <p:spPr>
          <a:xfrm>
            <a:off x="981142" y="89867"/>
            <a:ext cx="2660071" cy="2130140"/>
          </a:xfrm>
          <a:custGeom>
            <a:avLst/>
            <a:gdLst>
              <a:gd name="f0" fmla="val w"/>
              <a:gd name="f1" fmla="val h"/>
              <a:gd name="f2" fmla="val 0"/>
              <a:gd name="f3" fmla="val 2"/>
              <a:gd name="f4" fmla="val 1"/>
              <a:gd name="f5" fmla="*/ f0 1 2"/>
              <a:gd name="f6" fmla="*/ f1 1 2"/>
              <a:gd name="f7" fmla="val f2"/>
              <a:gd name="f8" fmla="val f3"/>
              <a:gd name="f9" fmla="+- f8 0 f7"/>
              <a:gd name="f10" fmla="*/ f9 1 2"/>
              <a:gd name="f11" fmla="*/ f9 1 4"/>
              <a:gd name="f12" fmla="*/ f9 3 1"/>
              <a:gd name="f13" fmla="*/ f12 1 4"/>
              <a:gd name="f14" fmla="*/ f11 1 f10"/>
              <a:gd name="f15" fmla="*/ f13 1 f10"/>
              <a:gd name="f16" fmla="*/ f14 f5 1"/>
              <a:gd name="f17" fmla="*/ f14 f6 1"/>
              <a:gd name="f18" fmla="*/ f15 f5 1"/>
              <a:gd name="f19" fmla="*/ f15 f6 1"/>
            </a:gdLst>
            <a:ahLst/>
            <a:cxnLst>
              <a:cxn ang="3cd4">
                <a:pos x="hc" y="t"/>
              </a:cxn>
              <a:cxn ang="0">
                <a:pos x="r" y="vc"/>
              </a:cxn>
              <a:cxn ang="cd4">
                <a:pos x="hc" y="b"/>
              </a:cxn>
              <a:cxn ang="cd2">
                <a:pos x="l" y="vc"/>
              </a:cxn>
            </a:cxnLst>
            <a:rect l="f16" t="f17" r="f18" b="f19"/>
            <a:pathLst>
              <a:path w="2" h="2">
                <a:moveTo>
                  <a:pt x="f2" y="f4"/>
                </a:moveTo>
                <a:lnTo>
                  <a:pt x="f4" y="f2"/>
                </a:lnTo>
                <a:lnTo>
                  <a:pt x="f3" y="f4"/>
                </a:lnTo>
                <a:lnTo>
                  <a:pt x="f4" y="f3"/>
                </a:lnTo>
                <a:close/>
              </a:path>
            </a:pathLst>
          </a:custGeom>
          <a:solidFill>
            <a:srgbClr val="9ACD4C"/>
          </a:solidFill>
          <a:ln w="15873" cap="flat">
            <a:solidFill>
              <a:srgbClr val="3E551B"/>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6000" b="0" i="0" u="none" strike="noStrike" kern="1200" cap="none" spc="0" baseline="0">
              <a:solidFill>
                <a:srgbClr val="000000"/>
              </a:solidFill>
              <a:uFillTx/>
              <a:latin typeface="Tw Cen MT"/>
            </a:endParaRPr>
          </a:p>
        </p:txBody>
      </p:sp>
      <p:sp>
        <p:nvSpPr>
          <p:cNvPr id="6" name="TextBox 7">
            <a:extLst>
              <a:ext uri="{FF2B5EF4-FFF2-40B4-BE49-F238E27FC236}">
                <a16:creationId xmlns:a16="http://schemas.microsoft.com/office/drawing/2014/main" id="{5C6360F6-A1DD-ED4A-BDA0-2963CDBF51C5}"/>
              </a:ext>
            </a:extLst>
          </p:cNvPr>
          <p:cNvSpPr txBox="1"/>
          <p:nvPr/>
        </p:nvSpPr>
        <p:spPr>
          <a:xfrm>
            <a:off x="483178" y="549344"/>
            <a:ext cx="3813459" cy="938723"/>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500" b="0" i="0" u="none" strike="noStrike" kern="1200" cap="none" spc="0" baseline="0">
                <a:solidFill>
                  <a:srgbClr val="000000"/>
                </a:solidFill>
                <a:uFillTx/>
                <a:latin typeface="Tw Cen MT"/>
              </a:rPr>
              <a:t>STRENGTHS</a:t>
            </a:r>
          </a:p>
        </p:txBody>
      </p:sp>
      <p:sp>
        <p:nvSpPr>
          <p:cNvPr id="7" name="TextBox 8">
            <a:extLst>
              <a:ext uri="{FF2B5EF4-FFF2-40B4-BE49-F238E27FC236}">
                <a16:creationId xmlns:a16="http://schemas.microsoft.com/office/drawing/2014/main" id="{89CFE61C-5319-A4E9-E017-2727EC4EB8E7}"/>
              </a:ext>
            </a:extLst>
          </p:cNvPr>
          <p:cNvSpPr txBox="1"/>
          <p:nvPr/>
        </p:nvSpPr>
        <p:spPr>
          <a:xfrm>
            <a:off x="1136068" y="1249536"/>
            <a:ext cx="2660071" cy="47705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Tw Cen MT"/>
              </a:rPr>
              <a:t>Service Delivery  </a:t>
            </a:r>
          </a:p>
        </p:txBody>
      </p:sp>
      <p:sp>
        <p:nvSpPr>
          <p:cNvPr id="8" name="TextBox 9">
            <a:extLst>
              <a:ext uri="{FF2B5EF4-FFF2-40B4-BE49-F238E27FC236}">
                <a16:creationId xmlns:a16="http://schemas.microsoft.com/office/drawing/2014/main" id="{B28E5C25-9520-782E-E35E-DCD8D2714918}"/>
              </a:ext>
            </a:extLst>
          </p:cNvPr>
          <p:cNvSpPr txBox="1"/>
          <p:nvPr/>
        </p:nvSpPr>
        <p:spPr>
          <a:xfrm>
            <a:off x="4052456" y="5792193"/>
            <a:ext cx="3363190" cy="26160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0000"/>
                </a:solidFill>
                <a:uFillTx/>
                <a:latin typeface="Arial" pitchFamily="34"/>
                <a:cs typeface="Arial" pitchFamily="34"/>
              </a:rPr>
              <a:t>(Journal of Mental Health, 2022)</a:t>
            </a:r>
          </a:p>
        </p:txBody>
      </p:sp>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Flowchart: Decision 1">
            <a:extLst>
              <a:ext uri="{FF2B5EF4-FFF2-40B4-BE49-F238E27FC236}">
                <a16:creationId xmlns:a16="http://schemas.microsoft.com/office/drawing/2014/main" id="{B7ACDF61-3A3A-4E78-0C8F-36358E8810E9}"/>
              </a:ext>
            </a:extLst>
          </p:cNvPr>
          <p:cNvSpPr/>
          <p:nvPr/>
        </p:nvSpPr>
        <p:spPr>
          <a:xfrm>
            <a:off x="1101431" y="72740"/>
            <a:ext cx="2712028" cy="1984659"/>
          </a:xfrm>
          <a:custGeom>
            <a:avLst/>
            <a:gdLst>
              <a:gd name="f0" fmla="val w"/>
              <a:gd name="f1" fmla="val h"/>
              <a:gd name="f2" fmla="val 0"/>
              <a:gd name="f3" fmla="val 2"/>
              <a:gd name="f4" fmla="val 1"/>
              <a:gd name="f5" fmla="*/ f0 1 2"/>
              <a:gd name="f6" fmla="*/ f1 1 2"/>
              <a:gd name="f7" fmla="val f2"/>
              <a:gd name="f8" fmla="val f3"/>
              <a:gd name="f9" fmla="+- f8 0 f7"/>
              <a:gd name="f10" fmla="*/ f9 1 2"/>
              <a:gd name="f11" fmla="*/ f9 1 4"/>
              <a:gd name="f12" fmla="*/ f9 3 1"/>
              <a:gd name="f13" fmla="*/ f12 1 4"/>
              <a:gd name="f14" fmla="*/ f11 1 f10"/>
              <a:gd name="f15" fmla="*/ f13 1 f10"/>
              <a:gd name="f16" fmla="*/ f14 f5 1"/>
              <a:gd name="f17" fmla="*/ f14 f6 1"/>
              <a:gd name="f18" fmla="*/ f15 f5 1"/>
              <a:gd name="f19" fmla="*/ f15 f6 1"/>
            </a:gdLst>
            <a:ahLst/>
            <a:cxnLst>
              <a:cxn ang="3cd4">
                <a:pos x="hc" y="t"/>
              </a:cxn>
              <a:cxn ang="0">
                <a:pos x="r" y="vc"/>
              </a:cxn>
              <a:cxn ang="cd4">
                <a:pos x="hc" y="b"/>
              </a:cxn>
              <a:cxn ang="cd2">
                <a:pos x="l" y="vc"/>
              </a:cxn>
            </a:cxnLst>
            <a:rect l="f16" t="f17" r="f18" b="f19"/>
            <a:pathLst>
              <a:path w="2" h="2">
                <a:moveTo>
                  <a:pt x="f2" y="f4"/>
                </a:moveTo>
                <a:lnTo>
                  <a:pt x="f4" y="f2"/>
                </a:lnTo>
                <a:lnTo>
                  <a:pt x="f3" y="f4"/>
                </a:lnTo>
                <a:lnTo>
                  <a:pt x="f4" y="f3"/>
                </a:lnTo>
                <a:close/>
              </a:path>
            </a:pathLst>
          </a:custGeom>
          <a:solidFill>
            <a:srgbClr val="FFC000"/>
          </a:solidFill>
          <a:ln w="15873" cap="flat">
            <a:solidFill>
              <a:srgbClr val="FFC000"/>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 name="TextBox 2">
            <a:extLst>
              <a:ext uri="{FF2B5EF4-FFF2-40B4-BE49-F238E27FC236}">
                <a16:creationId xmlns:a16="http://schemas.microsoft.com/office/drawing/2014/main" id="{5890883F-3458-A50D-A2D7-D772BB9D0C6D}"/>
              </a:ext>
            </a:extLst>
          </p:cNvPr>
          <p:cNvSpPr txBox="1"/>
          <p:nvPr/>
        </p:nvSpPr>
        <p:spPr>
          <a:xfrm>
            <a:off x="893615" y="685800"/>
            <a:ext cx="3283528" cy="86177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000" b="0" i="0" u="none" strike="noStrike" kern="1200" cap="none" spc="0" baseline="0">
                <a:solidFill>
                  <a:srgbClr val="000000"/>
                </a:solidFill>
                <a:uFillTx/>
                <a:latin typeface="Tw Cen MT"/>
              </a:rPr>
              <a:t>WEAKNESS</a:t>
            </a:r>
            <a:r>
              <a:rPr lang="en-GB" sz="1800" b="0" i="0" u="none" strike="noStrike" kern="1200" cap="none" spc="0" baseline="0">
                <a:solidFill>
                  <a:srgbClr val="000000"/>
                </a:solidFill>
                <a:uFillTx/>
                <a:latin typeface="Tw Cen MT"/>
              </a:rPr>
              <a:t> </a:t>
            </a:r>
          </a:p>
        </p:txBody>
      </p:sp>
      <p:sp>
        <p:nvSpPr>
          <p:cNvPr id="4" name="TextBox 3">
            <a:extLst>
              <a:ext uri="{FF2B5EF4-FFF2-40B4-BE49-F238E27FC236}">
                <a16:creationId xmlns:a16="http://schemas.microsoft.com/office/drawing/2014/main" id="{B0BC999B-B2CE-3428-FC70-797E66E2B4AD}"/>
              </a:ext>
            </a:extLst>
          </p:cNvPr>
          <p:cNvSpPr txBox="1"/>
          <p:nvPr/>
        </p:nvSpPr>
        <p:spPr>
          <a:xfrm>
            <a:off x="672541" y="2155359"/>
            <a:ext cx="4031671" cy="3693316"/>
          </a:xfrm>
          <a:prstGeom prst="rect">
            <a:avLst/>
          </a:prstGeom>
          <a:gradFill>
            <a:gsLst>
              <a:gs pos="0">
                <a:srgbClr val="FFEADA"/>
              </a:gs>
              <a:gs pos="100000">
                <a:srgbClr val="FFC790"/>
              </a:gs>
            </a:gsLst>
            <a:lin ang="5040000"/>
          </a:gradFill>
          <a:ln w="9528" cap="flat">
            <a:solidFill>
              <a:srgbClr val="FAA93A"/>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w Cen MT"/>
              </a:rPr>
              <a:t>Workforce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Further recent reports from BBC News 2025, has evidenced that patients expressing the use of Oxevision has resulted in their mental health deterring, heightening paranoia, the feeling of being unsafe as well as frightened. "For a lot of people when they are really unwell that can relate to fears or trauma around surveillance – whether that is paranoia or relates to past trauma, like sexual or domestic abuse." </a:t>
            </a:r>
            <a:r>
              <a:rPr lang="en-GB" sz="1200" b="1" i="0" u="none" strike="noStrike" kern="1200" cap="none" spc="0" baseline="0">
                <a:solidFill>
                  <a:srgbClr val="FF0000"/>
                </a:solidFill>
                <a:uFillTx/>
                <a:latin typeface="Arial" pitchFamily="34"/>
                <a:cs typeface="Arial" pitchFamily="34"/>
              </a:rPr>
              <a:t>(BBC News, 2025)</a:t>
            </a:r>
          </a:p>
        </p:txBody>
      </p:sp>
      <p:sp>
        <p:nvSpPr>
          <p:cNvPr id="5" name="TextBox 6">
            <a:extLst>
              <a:ext uri="{FF2B5EF4-FFF2-40B4-BE49-F238E27FC236}">
                <a16:creationId xmlns:a16="http://schemas.microsoft.com/office/drawing/2014/main" id="{B1ECA569-E688-EE95-2860-B2C2B19DCEB7}"/>
              </a:ext>
            </a:extLst>
          </p:cNvPr>
          <p:cNvSpPr txBox="1"/>
          <p:nvPr/>
        </p:nvSpPr>
        <p:spPr>
          <a:xfrm>
            <a:off x="1595006" y="1325431"/>
            <a:ext cx="2660071" cy="47705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Tw Cen MT"/>
              </a:rPr>
              <a:t>Workforce </a:t>
            </a:r>
          </a:p>
        </p:txBody>
      </p:sp>
      <p:pic>
        <p:nvPicPr>
          <p:cNvPr id="6" name="Picture 10">
            <a:extLst>
              <a:ext uri="{FF2B5EF4-FFF2-40B4-BE49-F238E27FC236}">
                <a16:creationId xmlns:a16="http://schemas.microsoft.com/office/drawing/2014/main" id="{3A489A52-049F-6632-C838-79F04694790B}"/>
              </a:ext>
            </a:extLst>
          </p:cNvPr>
          <p:cNvPicPr>
            <a:picLocks noChangeAspect="1"/>
          </p:cNvPicPr>
          <p:nvPr/>
        </p:nvPicPr>
        <p:blipFill>
          <a:blip r:embed="rId2"/>
          <a:stretch>
            <a:fillRect/>
          </a:stretch>
        </p:blipFill>
        <p:spPr>
          <a:xfrm>
            <a:off x="5480072" y="1738640"/>
            <a:ext cx="5796939" cy="4110035"/>
          </a:xfrm>
          <a:prstGeom prst="rect">
            <a:avLst/>
          </a:prstGeom>
          <a:noFill/>
          <a:ln cap="flat">
            <a:noFill/>
          </a:ln>
        </p:spPr>
      </p:pic>
      <p:sp>
        <p:nvSpPr>
          <p:cNvPr id="7" name="TextBox 11">
            <a:extLst>
              <a:ext uri="{FF2B5EF4-FFF2-40B4-BE49-F238E27FC236}">
                <a16:creationId xmlns:a16="http://schemas.microsoft.com/office/drawing/2014/main" id="{B8AD8CF7-C7E4-0DEC-9005-A2C6CDDB33BC}"/>
              </a:ext>
            </a:extLst>
          </p:cNvPr>
          <p:cNvSpPr txBox="1"/>
          <p:nvPr/>
        </p:nvSpPr>
        <p:spPr>
          <a:xfrm>
            <a:off x="10027228" y="5848685"/>
            <a:ext cx="1894024" cy="26160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0000"/>
                </a:solidFill>
                <a:uFillTx/>
                <a:latin typeface="Arial" pitchFamily="34"/>
                <a:cs typeface="Arial" pitchFamily="34"/>
              </a:rPr>
              <a:t>(BBC News, 2025)</a:t>
            </a:r>
          </a:p>
        </p:txBody>
      </p:sp>
    </p:spTree>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Flowchart: Decision 1">
            <a:extLst>
              <a:ext uri="{FF2B5EF4-FFF2-40B4-BE49-F238E27FC236}">
                <a16:creationId xmlns:a16="http://schemas.microsoft.com/office/drawing/2014/main" id="{4DF6E838-1132-5E3B-C76B-D1631F6A068B}"/>
              </a:ext>
            </a:extLst>
          </p:cNvPr>
          <p:cNvSpPr/>
          <p:nvPr/>
        </p:nvSpPr>
        <p:spPr>
          <a:xfrm>
            <a:off x="1101431" y="72740"/>
            <a:ext cx="2712028" cy="1984659"/>
          </a:xfrm>
          <a:custGeom>
            <a:avLst/>
            <a:gdLst>
              <a:gd name="f0" fmla="val w"/>
              <a:gd name="f1" fmla="val h"/>
              <a:gd name="f2" fmla="val 0"/>
              <a:gd name="f3" fmla="val 2"/>
              <a:gd name="f4" fmla="val 1"/>
              <a:gd name="f5" fmla="*/ f0 1 2"/>
              <a:gd name="f6" fmla="*/ f1 1 2"/>
              <a:gd name="f7" fmla="val f2"/>
              <a:gd name="f8" fmla="val f3"/>
              <a:gd name="f9" fmla="+- f8 0 f7"/>
              <a:gd name="f10" fmla="*/ f9 1 2"/>
              <a:gd name="f11" fmla="*/ f9 1 4"/>
              <a:gd name="f12" fmla="*/ f9 3 1"/>
              <a:gd name="f13" fmla="*/ f12 1 4"/>
              <a:gd name="f14" fmla="*/ f11 1 f10"/>
              <a:gd name="f15" fmla="*/ f13 1 f10"/>
              <a:gd name="f16" fmla="*/ f14 f5 1"/>
              <a:gd name="f17" fmla="*/ f14 f6 1"/>
              <a:gd name="f18" fmla="*/ f15 f5 1"/>
              <a:gd name="f19" fmla="*/ f15 f6 1"/>
            </a:gdLst>
            <a:ahLst/>
            <a:cxnLst>
              <a:cxn ang="3cd4">
                <a:pos x="hc" y="t"/>
              </a:cxn>
              <a:cxn ang="0">
                <a:pos x="r" y="vc"/>
              </a:cxn>
              <a:cxn ang="cd4">
                <a:pos x="hc" y="b"/>
              </a:cxn>
              <a:cxn ang="cd2">
                <a:pos x="l" y="vc"/>
              </a:cxn>
            </a:cxnLst>
            <a:rect l="f16" t="f17" r="f18" b="f19"/>
            <a:pathLst>
              <a:path w="2" h="2">
                <a:moveTo>
                  <a:pt x="f2" y="f4"/>
                </a:moveTo>
                <a:lnTo>
                  <a:pt x="f4" y="f2"/>
                </a:lnTo>
                <a:lnTo>
                  <a:pt x="f3" y="f4"/>
                </a:lnTo>
                <a:lnTo>
                  <a:pt x="f4" y="f3"/>
                </a:lnTo>
                <a:close/>
              </a:path>
            </a:pathLst>
          </a:custGeom>
          <a:solidFill>
            <a:srgbClr val="FFC000"/>
          </a:solidFill>
          <a:ln w="15873" cap="flat">
            <a:solidFill>
              <a:srgbClr val="FFC000"/>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 name="TextBox 2">
            <a:extLst>
              <a:ext uri="{FF2B5EF4-FFF2-40B4-BE49-F238E27FC236}">
                <a16:creationId xmlns:a16="http://schemas.microsoft.com/office/drawing/2014/main" id="{BBA68BFC-9D4B-3B21-1761-F29248DDB81F}"/>
              </a:ext>
            </a:extLst>
          </p:cNvPr>
          <p:cNvSpPr txBox="1"/>
          <p:nvPr/>
        </p:nvSpPr>
        <p:spPr>
          <a:xfrm>
            <a:off x="893615" y="685800"/>
            <a:ext cx="3283528" cy="86177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000" b="0" i="0" u="none" strike="noStrike" kern="1200" cap="none" spc="0" baseline="0">
                <a:solidFill>
                  <a:srgbClr val="000000"/>
                </a:solidFill>
                <a:uFillTx/>
                <a:latin typeface="Tw Cen MT"/>
              </a:rPr>
              <a:t>WEAKNESS</a:t>
            </a:r>
            <a:r>
              <a:rPr lang="en-GB" sz="1800" b="0" i="0" u="none" strike="noStrike" kern="1200" cap="none" spc="0" baseline="0">
                <a:solidFill>
                  <a:srgbClr val="000000"/>
                </a:solidFill>
                <a:uFillTx/>
                <a:latin typeface="Tw Cen MT"/>
              </a:rPr>
              <a:t> </a:t>
            </a:r>
          </a:p>
        </p:txBody>
      </p:sp>
      <p:sp>
        <p:nvSpPr>
          <p:cNvPr id="4" name="TextBox 4">
            <a:extLst>
              <a:ext uri="{FF2B5EF4-FFF2-40B4-BE49-F238E27FC236}">
                <a16:creationId xmlns:a16="http://schemas.microsoft.com/office/drawing/2014/main" id="{D7840BFC-D535-AE7F-7D4C-400CABDF2336}"/>
              </a:ext>
            </a:extLst>
          </p:cNvPr>
          <p:cNvSpPr txBox="1"/>
          <p:nvPr/>
        </p:nvSpPr>
        <p:spPr>
          <a:xfrm>
            <a:off x="1335234" y="1325431"/>
            <a:ext cx="2660071" cy="47705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Tw Cen MT"/>
              </a:rPr>
              <a:t>Service Delivery  </a:t>
            </a:r>
          </a:p>
        </p:txBody>
      </p:sp>
      <p:sp>
        <p:nvSpPr>
          <p:cNvPr id="5" name="TextBox 5">
            <a:extLst>
              <a:ext uri="{FF2B5EF4-FFF2-40B4-BE49-F238E27FC236}">
                <a16:creationId xmlns:a16="http://schemas.microsoft.com/office/drawing/2014/main" id="{4982A44E-C33B-3B1C-E019-DEBEC5BAB4B7}"/>
              </a:ext>
            </a:extLst>
          </p:cNvPr>
          <p:cNvSpPr txBox="1"/>
          <p:nvPr/>
        </p:nvSpPr>
        <p:spPr>
          <a:xfrm>
            <a:off x="1101431" y="2427119"/>
            <a:ext cx="4478484" cy="2308320"/>
          </a:xfrm>
          <a:prstGeom prst="rect">
            <a:avLst/>
          </a:prstGeom>
          <a:gradFill>
            <a:gsLst>
              <a:gs pos="0">
                <a:srgbClr val="E9D5F2"/>
              </a:gs>
              <a:gs pos="100000">
                <a:srgbClr val="CC98E4"/>
              </a:gs>
            </a:gsLst>
            <a:lin ang="5040000"/>
          </a:gradFill>
          <a:ln w="9528" cap="flat">
            <a:solidFill>
              <a:srgbClr val="B258D3"/>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w Cen MT"/>
              </a:rPr>
              <a:t>Service Delivery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Many patients questioned the need for both physical checks and Oxevision monitoring, whilst staff emphasised that digital monitoring should complement, not replace physical observations, as in-person checks provide reassurance about patient safety</a:t>
            </a:r>
          </a:p>
        </p:txBody>
      </p:sp>
      <p:sp>
        <p:nvSpPr>
          <p:cNvPr id="6" name="TextBox 6">
            <a:extLst>
              <a:ext uri="{FF2B5EF4-FFF2-40B4-BE49-F238E27FC236}">
                <a16:creationId xmlns:a16="http://schemas.microsoft.com/office/drawing/2014/main" id="{54612D74-AABF-AE96-1719-5E3466841BD9}"/>
              </a:ext>
            </a:extLst>
          </p:cNvPr>
          <p:cNvSpPr txBox="1"/>
          <p:nvPr/>
        </p:nvSpPr>
        <p:spPr>
          <a:xfrm>
            <a:off x="4177143" y="4458449"/>
            <a:ext cx="1527459" cy="27699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FF0000"/>
                </a:solidFill>
                <a:uFillTx/>
                <a:latin typeface="Arial" pitchFamily="34"/>
                <a:cs typeface="Arial" pitchFamily="34"/>
              </a:rPr>
              <a:t>NIH, 2023</a:t>
            </a:r>
          </a:p>
        </p:txBody>
      </p:sp>
      <p:pic>
        <p:nvPicPr>
          <p:cNvPr id="7" name="Picture 10">
            <a:extLst>
              <a:ext uri="{FF2B5EF4-FFF2-40B4-BE49-F238E27FC236}">
                <a16:creationId xmlns:a16="http://schemas.microsoft.com/office/drawing/2014/main" id="{997359C8-8CA1-3C0C-8E6F-E4D56CAC1D4C}"/>
              </a:ext>
            </a:extLst>
          </p:cNvPr>
          <p:cNvPicPr>
            <a:picLocks noChangeAspect="1"/>
          </p:cNvPicPr>
          <p:nvPr/>
        </p:nvPicPr>
        <p:blipFill>
          <a:blip r:embed="rId2"/>
          <a:stretch>
            <a:fillRect/>
          </a:stretch>
        </p:blipFill>
        <p:spPr>
          <a:xfrm>
            <a:off x="6549737" y="1625839"/>
            <a:ext cx="3919968" cy="4045835"/>
          </a:xfrm>
          <a:prstGeom prst="rect">
            <a:avLst/>
          </a:prstGeom>
          <a:noFill/>
          <a:ln cap="flat">
            <a:noFill/>
          </a:ln>
        </p:spPr>
      </p:pic>
      <p:sp>
        <p:nvSpPr>
          <p:cNvPr id="8" name="TextBox 11">
            <a:extLst>
              <a:ext uri="{FF2B5EF4-FFF2-40B4-BE49-F238E27FC236}">
                <a16:creationId xmlns:a16="http://schemas.microsoft.com/office/drawing/2014/main" id="{F2AC0002-8D09-F0F6-1D6B-FFFB6FB771B7}"/>
              </a:ext>
            </a:extLst>
          </p:cNvPr>
          <p:cNvSpPr txBox="1"/>
          <p:nvPr/>
        </p:nvSpPr>
        <p:spPr>
          <a:xfrm>
            <a:off x="7466734" y="5425455"/>
            <a:ext cx="3002971"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NHS Oxford Health NHS Foundation Trust. (2024)</a:t>
            </a:r>
            <a:endParaRPr lang="en-GB" sz="1000" b="0" i="0" u="none" strike="noStrike" kern="1200" cap="none" spc="0" baseline="0">
              <a:solidFill>
                <a:srgbClr val="FF0000"/>
              </a:solidFill>
              <a:uFillTx/>
              <a:latin typeface="Tw Cen MT"/>
            </a:endParaRPr>
          </a:p>
        </p:txBody>
      </p:sp>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Flowchart: Decision 1">
            <a:extLst>
              <a:ext uri="{FF2B5EF4-FFF2-40B4-BE49-F238E27FC236}">
                <a16:creationId xmlns:a16="http://schemas.microsoft.com/office/drawing/2014/main" id="{2E41101D-3173-EB57-2A27-1EDA956100C8}"/>
              </a:ext>
            </a:extLst>
          </p:cNvPr>
          <p:cNvSpPr/>
          <p:nvPr/>
        </p:nvSpPr>
        <p:spPr>
          <a:xfrm>
            <a:off x="1267687" y="72740"/>
            <a:ext cx="2951015" cy="2057400"/>
          </a:xfrm>
          <a:custGeom>
            <a:avLst/>
            <a:gdLst>
              <a:gd name="f0" fmla="val w"/>
              <a:gd name="f1" fmla="val h"/>
              <a:gd name="f2" fmla="val 0"/>
              <a:gd name="f3" fmla="val 2"/>
              <a:gd name="f4" fmla="val 1"/>
              <a:gd name="f5" fmla="*/ f0 1 2"/>
              <a:gd name="f6" fmla="*/ f1 1 2"/>
              <a:gd name="f7" fmla="val f2"/>
              <a:gd name="f8" fmla="val f3"/>
              <a:gd name="f9" fmla="+- f8 0 f7"/>
              <a:gd name="f10" fmla="*/ f9 1 2"/>
              <a:gd name="f11" fmla="*/ f9 1 4"/>
              <a:gd name="f12" fmla="*/ f9 3 1"/>
              <a:gd name="f13" fmla="*/ f12 1 4"/>
              <a:gd name="f14" fmla="*/ f11 1 f10"/>
              <a:gd name="f15" fmla="*/ f13 1 f10"/>
              <a:gd name="f16" fmla="*/ f14 f5 1"/>
              <a:gd name="f17" fmla="*/ f14 f6 1"/>
              <a:gd name="f18" fmla="*/ f15 f5 1"/>
              <a:gd name="f19" fmla="*/ f15 f6 1"/>
            </a:gdLst>
            <a:ahLst/>
            <a:cxnLst>
              <a:cxn ang="3cd4">
                <a:pos x="hc" y="t"/>
              </a:cxn>
              <a:cxn ang="0">
                <a:pos x="r" y="vc"/>
              </a:cxn>
              <a:cxn ang="cd4">
                <a:pos x="hc" y="b"/>
              </a:cxn>
              <a:cxn ang="cd2">
                <a:pos x="l" y="vc"/>
              </a:cxn>
            </a:cxnLst>
            <a:rect l="f16" t="f17" r="f18" b="f19"/>
            <a:pathLst>
              <a:path w="2" h="2">
                <a:moveTo>
                  <a:pt x="f2" y="f4"/>
                </a:moveTo>
                <a:lnTo>
                  <a:pt x="f4" y="f2"/>
                </a:lnTo>
                <a:lnTo>
                  <a:pt x="f3" y="f4"/>
                </a:lnTo>
                <a:lnTo>
                  <a:pt x="f4" y="f3"/>
                </a:lnTo>
                <a:close/>
              </a:path>
            </a:pathLst>
          </a:custGeom>
          <a:solidFill>
            <a:srgbClr val="FF0000"/>
          </a:solidFill>
          <a:ln w="15873" cap="flat">
            <a:solidFill>
              <a:srgbClr val="FFFF00"/>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 name="TextBox 2">
            <a:extLst>
              <a:ext uri="{FF2B5EF4-FFF2-40B4-BE49-F238E27FC236}">
                <a16:creationId xmlns:a16="http://schemas.microsoft.com/office/drawing/2014/main" id="{0E9662CE-874C-0589-4B66-C8DF8922DB11}"/>
              </a:ext>
            </a:extLst>
          </p:cNvPr>
          <p:cNvSpPr txBox="1"/>
          <p:nvPr/>
        </p:nvSpPr>
        <p:spPr>
          <a:xfrm>
            <a:off x="540328" y="632079"/>
            <a:ext cx="4800600" cy="93872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500" b="0" i="0" u="none" strike="noStrike" kern="1200" cap="none" spc="0" baseline="0">
                <a:solidFill>
                  <a:srgbClr val="000000"/>
                </a:solidFill>
                <a:uFillTx/>
                <a:latin typeface="Tw Cen MT"/>
              </a:rPr>
              <a:t>OPPORTUNITY</a:t>
            </a:r>
            <a:r>
              <a:rPr lang="en-GB" sz="1800" b="0" i="0" u="none" strike="noStrike" kern="1200" cap="none" spc="0" baseline="0">
                <a:solidFill>
                  <a:srgbClr val="FFFFFF"/>
                </a:solidFill>
                <a:uFillTx/>
                <a:latin typeface="Tw Cen MT"/>
              </a:rPr>
              <a:t> </a:t>
            </a:r>
          </a:p>
        </p:txBody>
      </p:sp>
      <p:sp>
        <p:nvSpPr>
          <p:cNvPr id="4" name="TextBox 3">
            <a:extLst>
              <a:ext uri="{FF2B5EF4-FFF2-40B4-BE49-F238E27FC236}">
                <a16:creationId xmlns:a16="http://schemas.microsoft.com/office/drawing/2014/main" id="{5E733B47-02E3-C265-C25E-844A05B7F271}"/>
              </a:ext>
            </a:extLst>
          </p:cNvPr>
          <p:cNvSpPr txBox="1"/>
          <p:nvPr/>
        </p:nvSpPr>
        <p:spPr>
          <a:xfrm>
            <a:off x="1911928" y="1332271"/>
            <a:ext cx="2660071" cy="47705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Tw Cen MT"/>
              </a:rPr>
              <a:t>Workforce </a:t>
            </a:r>
          </a:p>
        </p:txBody>
      </p:sp>
      <p:sp>
        <p:nvSpPr>
          <p:cNvPr id="5" name="TextBox 4">
            <a:extLst>
              <a:ext uri="{FF2B5EF4-FFF2-40B4-BE49-F238E27FC236}">
                <a16:creationId xmlns:a16="http://schemas.microsoft.com/office/drawing/2014/main" id="{8234016B-9487-E8B1-07EE-C5AD8532C756}"/>
              </a:ext>
            </a:extLst>
          </p:cNvPr>
          <p:cNvSpPr txBox="1"/>
          <p:nvPr/>
        </p:nvSpPr>
        <p:spPr>
          <a:xfrm>
            <a:off x="1143000" y="2386410"/>
            <a:ext cx="5538356" cy="2585319"/>
          </a:xfrm>
          <a:prstGeom prst="rect">
            <a:avLst/>
          </a:prstGeom>
          <a:solidFill>
            <a:srgbClr val="EDBDB3"/>
          </a:solidFill>
          <a:ln w="9528" cap="flat">
            <a:solidFill>
              <a:srgbClr val="63A0CC"/>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The use of Oxevision enhances patient safety by enabling non-intrusive vital sign monitoring that does not disturb sleep, allowing quicker measurements and freeing up staff time for care. It supports proactive responses to improve safety through vital sign trend reports that help identify health issues. The system aids learning via improved incident data, promotes patient privacy, and helps reduce assaults, self-harm, and the use of restrictive practices.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p:txBody>
      </p:sp>
      <p:sp>
        <p:nvSpPr>
          <p:cNvPr id="6" name="TextBox 5">
            <a:extLst>
              <a:ext uri="{FF2B5EF4-FFF2-40B4-BE49-F238E27FC236}">
                <a16:creationId xmlns:a16="http://schemas.microsoft.com/office/drawing/2014/main" id="{336B86BC-35C6-E8B8-8B29-9FDE1255F27C}"/>
              </a:ext>
            </a:extLst>
          </p:cNvPr>
          <p:cNvSpPr txBox="1"/>
          <p:nvPr/>
        </p:nvSpPr>
        <p:spPr>
          <a:xfrm>
            <a:off x="5205843" y="4725509"/>
            <a:ext cx="2080113"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Service.gov.uk. (2022)</a:t>
            </a:r>
          </a:p>
        </p:txBody>
      </p:sp>
      <p:pic>
        <p:nvPicPr>
          <p:cNvPr id="7" name="Picture 9">
            <a:extLst>
              <a:ext uri="{FF2B5EF4-FFF2-40B4-BE49-F238E27FC236}">
                <a16:creationId xmlns:a16="http://schemas.microsoft.com/office/drawing/2014/main" id="{FCF26531-9CAA-CFC8-DF1A-1F50F34D03B1}"/>
              </a:ext>
            </a:extLst>
          </p:cNvPr>
          <p:cNvPicPr>
            <a:picLocks noChangeAspect="1"/>
          </p:cNvPicPr>
          <p:nvPr/>
        </p:nvPicPr>
        <p:blipFill>
          <a:blip r:embed="rId2"/>
          <a:stretch>
            <a:fillRect/>
          </a:stretch>
        </p:blipFill>
        <p:spPr>
          <a:xfrm>
            <a:off x="6954112" y="1427122"/>
            <a:ext cx="4094884" cy="3925098"/>
          </a:xfrm>
          <a:prstGeom prst="rect">
            <a:avLst/>
          </a:prstGeom>
          <a:noFill/>
          <a:ln w="88897" cap="sq">
            <a:solidFill>
              <a:srgbClr val="FFFFFF"/>
            </a:solidFill>
            <a:prstDash val="solid"/>
            <a:miter/>
          </a:ln>
          <a:effectLst>
            <a:outerShdw dir="16200000" algn="tl">
              <a:srgbClr val="000000">
                <a:alpha val="43000"/>
              </a:srgbClr>
            </a:outerShdw>
          </a:effectLst>
        </p:spPr>
      </p:pic>
      <p:sp>
        <p:nvSpPr>
          <p:cNvPr id="8" name="TextBox 10">
            <a:extLst>
              <a:ext uri="{FF2B5EF4-FFF2-40B4-BE49-F238E27FC236}">
                <a16:creationId xmlns:a16="http://schemas.microsoft.com/office/drawing/2014/main" id="{F41ECD65-0906-7891-F7FA-BF3F267498AF}"/>
              </a:ext>
            </a:extLst>
          </p:cNvPr>
          <p:cNvSpPr txBox="1"/>
          <p:nvPr/>
        </p:nvSpPr>
        <p:spPr>
          <a:xfrm>
            <a:off x="9001554" y="5229106"/>
            <a:ext cx="2587340"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Penninecare.nhs.uk. (2024)</a:t>
            </a:r>
          </a:p>
        </p:txBody>
      </p:sp>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Flowchart: Decision 1">
            <a:extLst>
              <a:ext uri="{FF2B5EF4-FFF2-40B4-BE49-F238E27FC236}">
                <a16:creationId xmlns:a16="http://schemas.microsoft.com/office/drawing/2014/main" id="{E0778D66-8325-F8EA-2FF0-FC2C2E08FD1B}"/>
              </a:ext>
            </a:extLst>
          </p:cNvPr>
          <p:cNvSpPr/>
          <p:nvPr/>
        </p:nvSpPr>
        <p:spPr>
          <a:xfrm>
            <a:off x="1267687" y="72740"/>
            <a:ext cx="2951015" cy="2057400"/>
          </a:xfrm>
          <a:custGeom>
            <a:avLst/>
            <a:gdLst>
              <a:gd name="f0" fmla="val w"/>
              <a:gd name="f1" fmla="val h"/>
              <a:gd name="f2" fmla="val 0"/>
              <a:gd name="f3" fmla="val 2"/>
              <a:gd name="f4" fmla="val 1"/>
              <a:gd name="f5" fmla="*/ f0 1 2"/>
              <a:gd name="f6" fmla="*/ f1 1 2"/>
              <a:gd name="f7" fmla="val f2"/>
              <a:gd name="f8" fmla="val f3"/>
              <a:gd name="f9" fmla="+- f8 0 f7"/>
              <a:gd name="f10" fmla="*/ f9 1 2"/>
              <a:gd name="f11" fmla="*/ f9 1 4"/>
              <a:gd name="f12" fmla="*/ f9 3 1"/>
              <a:gd name="f13" fmla="*/ f12 1 4"/>
              <a:gd name="f14" fmla="*/ f11 1 f10"/>
              <a:gd name="f15" fmla="*/ f13 1 f10"/>
              <a:gd name="f16" fmla="*/ f14 f5 1"/>
              <a:gd name="f17" fmla="*/ f14 f6 1"/>
              <a:gd name="f18" fmla="*/ f15 f5 1"/>
              <a:gd name="f19" fmla="*/ f15 f6 1"/>
            </a:gdLst>
            <a:ahLst/>
            <a:cxnLst>
              <a:cxn ang="3cd4">
                <a:pos x="hc" y="t"/>
              </a:cxn>
              <a:cxn ang="0">
                <a:pos x="r" y="vc"/>
              </a:cxn>
              <a:cxn ang="cd4">
                <a:pos x="hc" y="b"/>
              </a:cxn>
              <a:cxn ang="cd2">
                <a:pos x="l" y="vc"/>
              </a:cxn>
            </a:cxnLst>
            <a:rect l="f16" t="f17" r="f18" b="f19"/>
            <a:pathLst>
              <a:path w="2" h="2">
                <a:moveTo>
                  <a:pt x="f2" y="f4"/>
                </a:moveTo>
                <a:lnTo>
                  <a:pt x="f4" y="f2"/>
                </a:lnTo>
                <a:lnTo>
                  <a:pt x="f3" y="f4"/>
                </a:lnTo>
                <a:lnTo>
                  <a:pt x="f4" y="f3"/>
                </a:lnTo>
                <a:close/>
              </a:path>
            </a:pathLst>
          </a:custGeom>
          <a:solidFill>
            <a:srgbClr val="FF0000"/>
          </a:solidFill>
          <a:ln w="15873" cap="flat">
            <a:solidFill>
              <a:srgbClr val="FFFF00"/>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 name="TextBox 2">
            <a:extLst>
              <a:ext uri="{FF2B5EF4-FFF2-40B4-BE49-F238E27FC236}">
                <a16:creationId xmlns:a16="http://schemas.microsoft.com/office/drawing/2014/main" id="{37015A22-FA08-3E16-3771-FC5C90190223}"/>
              </a:ext>
            </a:extLst>
          </p:cNvPr>
          <p:cNvSpPr txBox="1"/>
          <p:nvPr/>
        </p:nvSpPr>
        <p:spPr>
          <a:xfrm>
            <a:off x="540328" y="632079"/>
            <a:ext cx="4800600" cy="93872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500" b="0" i="0" u="none" strike="noStrike" kern="1200" cap="none" spc="0" baseline="0">
                <a:solidFill>
                  <a:srgbClr val="000000"/>
                </a:solidFill>
                <a:uFillTx/>
                <a:latin typeface="Tw Cen MT"/>
              </a:rPr>
              <a:t>OPPORTUNITY</a:t>
            </a:r>
            <a:r>
              <a:rPr lang="en-GB" sz="1800" b="0" i="0" u="none" strike="noStrike" kern="1200" cap="none" spc="0" baseline="0">
                <a:solidFill>
                  <a:srgbClr val="FFFFFF"/>
                </a:solidFill>
                <a:uFillTx/>
                <a:latin typeface="Tw Cen MT"/>
              </a:rPr>
              <a:t> </a:t>
            </a:r>
          </a:p>
        </p:txBody>
      </p:sp>
      <p:sp>
        <p:nvSpPr>
          <p:cNvPr id="4" name="TextBox 3">
            <a:extLst>
              <a:ext uri="{FF2B5EF4-FFF2-40B4-BE49-F238E27FC236}">
                <a16:creationId xmlns:a16="http://schemas.microsoft.com/office/drawing/2014/main" id="{8D79851A-B579-80E3-EC5A-015F20BB1649}"/>
              </a:ext>
            </a:extLst>
          </p:cNvPr>
          <p:cNvSpPr txBox="1"/>
          <p:nvPr/>
        </p:nvSpPr>
        <p:spPr>
          <a:xfrm>
            <a:off x="1558640" y="1332271"/>
            <a:ext cx="2660071" cy="47705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Tw Cen MT"/>
              </a:rPr>
              <a:t>Service Delivery  </a:t>
            </a:r>
          </a:p>
        </p:txBody>
      </p:sp>
      <p:sp>
        <p:nvSpPr>
          <p:cNvPr id="5" name="TextBox 4">
            <a:extLst>
              <a:ext uri="{FF2B5EF4-FFF2-40B4-BE49-F238E27FC236}">
                <a16:creationId xmlns:a16="http://schemas.microsoft.com/office/drawing/2014/main" id="{1057DB9E-0ACA-273B-8B3A-76CA9C52C99C}"/>
              </a:ext>
            </a:extLst>
          </p:cNvPr>
          <p:cNvSpPr txBox="1"/>
          <p:nvPr/>
        </p:nvSpPr>
        <p:spPr>
          <a:xfrm>
            <a:off x="883228" y="2270985"/>
            <a:ext cx="4998028" cy="3416317"/>
          </a:xfrm>
          <a:prstGeom prst="rect">
            <a:avLst/>
          </a:prstGeom>
          <a:solidFill>
            <a:srgbClr val="C2E194"/>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Positive feedback from both staff and patients indicated improvements in ward safety, enhanced physical health monitoring, better patient care, and an overall improved patient experience.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The device enables staff to perform contact-free vital sign checks without disturbing sleeping patients and provides real-time alerts for potential incidents, such as falls. Patients felt safer due to quicker staff response, experienced less disturbance during the night, and reported an improved sense of wellbeing with the use of the technology. </a:t>
            </a:r>
          </a:p>
        </p:txBody>
      </p:sp>
      <p:sp>
        <p:nvSpPr>
          <p:cNvPr id="6" name="TextBox 5">
            <a:extLst>
              <a:ext uri="{FF2B5EF4-FFF2-40B4-BE49-F238E27FC236}">
                <a16:creationId xmlns:a16="http://schemas.microsoft.com/office/drawing/2014/main" id="{1B43A594-4514-A2BC-A2A6-BF8D2AC6DD89}"/>
              </a:ext>
            </a:extLst>
          </p:cNvPr>
          <p:cNvSpPr txBox="1"/>
          <p:nvPr/>
        </p:nvSpPr>
        <p:spPr>
          <a:xfrm>
            <a:off x="3692237" y="5402622"/>
            <a:ext cx="3075712"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0000"/>
                </a:solidFill>
                <a:uFillTx/>
                <a:latin typeface="Arial" pitchFamily="34"/>
                <a:cs typeface="Arial" pitchFamily="34"/>
              </a:rPr>
              <a:t>Cnwl.nhs.uk. (2021)</a:t>
            </a:r>
          </a:p>
        </p:txBody>
      </p:sp>
      <p:pic>
        <p:nvPicPr>
          <p:cNvPr id="7" name="Picture 7">
            <a:extLst>
              <a:ext uri="{FF2B5EF4-FFF2-40B4-BE49-F238E27FC236}">
                <a16:creationId xmlns:a16="http://schemas.microsoft.com/office/drawing/2014/main" id="{A80B5B10-C300-6343-9D68-1B74FC0A6086}"/>
              </a:ext>
            </a:extLst>
          </p:cNvPr>
          <p:cNvPicPr>
            <a:picLocks noChangeAspect="1"/>
          </p:cNvPicPr>
          <p:nvPr/>
        </p:nvPicPr>
        <p:blipFill>
          <a:blip r:embed="rId2"/>
          <a:stretch>
            <a:fillRect/>
          </a:stretch>
        </p:blipFill>
        <p:spPr>
          <a:xfrm>
            <a:off x="6535884" y="2098959"/>
            <a:ext cx="4498857" cy="3691679"/>
          </a:xfrm>
          <a:prstGeom prst="rect">
            <a:avLst/>
          </a:prstGeom>
          <a:noFill/>
          <a:ln w="88897" cap="sq">
            <a:solidFill>
              <a:srgbClr val="000000"/>
            </a:solidFill>
            <a:prstDash val="solid"/>
            <a:miter/>
          </a:ln>
        </p:spPr>
      </p:pic>
      <p:sp>
        <p:nvSpPr>
          <p:cNvPr id="8" name="TextBox 9">
            <a:extLst>
              <a:ext uri="{FF2B5EF4-FFF2-40B4-BE49-F238E27FC236}">
                <a16:creationId xmlns:a16="http://schemas.microsoft.com/office/drawing/2014/main" id="{57A98437-E361-609E-07A8-627653A09BB6}"/>
              </a:ext>
            </a:extLst>
          </p:cNvPr>
          <p:cNvSpPr txBox="1"/>
          <p:nvPr/>
        </p:nvSpPr>
        <p:spPr>
          <a:xfrm>
            <a:off x="9500753" y="5507851"/>
            <a:ext cx="1705959" cy="26160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0000"/>
                </a:solidFill>
                <a:uFillTx/>
                <a:latin typeface="Arial" pitchFamily="34"/>
                <a:cs typeface="Arial" pitchFamily="34"/>
              </a:rPr>
              <a:t>(Oxfordhealth, 2024). </a:t>
            </a:r>
            <a:endParaRPr lang="en-GB" sz="1100" b="0" i="0" u="none" strike="noStrike" kern="1200" cap="none" spc="0" baseline="0">
              <a:solidFill>
                <a:srgbClr val="FF0000"/>
              </a:solidFill>
              <a:uFillTx/>
              <a:latin typeface="Tw Cen MT"/>
            </a:endParaRPr>
          </a:p>
        </p:txBody>
      </p:sp>
    </p:spTree>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Flowchart: Decision 1">
            <a:extLst>
              <a:ext uri="{FF2B5EF4-FFF2-40B4-BE49-F238E27FC236}">
                <a16:creationId xmlns:a16="http://schemas.microsoft.com/office/drawing/2014/main" id="{C2DC6A2C-1D75-9053-F9E6-4F3FCDCD904D}"/>
              </a:ext>
            </a:extLst>
          </p:cNvPr>
          <p:cNvSpPr/>
          <p:nvPr/>
        </p:nvSpPr>
        <p:spPr>
          <a:xfrm>
            <a:off x="1215740" y="155859"/>
            <a:ext cx="2815940" cy="1891143"/>
          </a:xfrm>
          <a:custGeom>
            <a:avLst/>
            <a:gdLst>
              <a:gd name="f0" fmla="val w"/>
              <a:gd name="f1" fmla="val h"/>
              <a:gd name="f2" fmla="val 0"/>
              <a:gd name="f3" fmla="val 2"/>
              <a:gd name="f4" fmla="val 1"/>
              <a:gd name="f5" fmla="*/ f0 1 2"/>
              <a:gd name="f6" fmla="*/ f1 1 2"/>
              <a:gd name="f7" fmla="val f2"/>
              <a:gd name="f8" fmla="val f3"/>
              <a:gd name="f9" fmla="+- f8 0 f7"/>
              <a:gd name="f10" fmla="*/ f9 1 2"/>
              <a:gd name="f11" fmla="*/ f9 1 4"/>
              <a:gd name="f12" fmla="*/ f9 3 1"/>
              <a:gd name="f13" fmla="*/ f12 1 4"/>
              <a:gd name="f14" fmla="*/ f11 1 f10"/>
              <a:gd name="f15" fmla="*/ f13 1 f10"/>
              <a:gd name="f16" fmla="*/ f14 f5 1"/>
              <a:gd name="f17" fmla="*/ f14 f6 1"/>
              <a:gd name="f18" fmla="*/ f15 f5 1"/>
              <a:gd name="f19" fmla="*/ f15 f6 1"/>
            </a:gdLst>
            <a:ahLst/>
            <a:cxnLst>
              <a:cxn ang="3cd4">
                <a:pos x="hc" y="t"/>
              </a:cxn>
              <a:cxn ang="0">
                <a:pos x="r" y="vc"/>
              </a:cxn>
              <a:cxn ang="cd4">
                <a:pos x="hc" y="b"/>
              </a:cxn>
              <a:cxn ang="cd2">
                <a:pos x="l" y="vc"/>
              </a:cxn>
            </a:cxnLst>
            <a:rect l="f16" t="f17" r="f18" b="f19"/>
            <a:pathLst>
              <a:path w="2" h="2">
                <a:moveTo>
                  <a:pt x="f2" y="f4"/>
                </a:moveTo>
                <a:lnTo>
                  <a:pt x="f4" y="f2"/>
                </a:lnTo>
                <a:lnTo>
                  <a:pt x="f3" y="f4"/>
                </a:lnTo>
                <a:lnTo>
                  <a:pt x="f4" y="f3"/>
                </a:lnTo>
                <a:close/>
              </a:path>
            </a:pathLst>
          </a:custGeom>
          <a:solidFill>
            <a:srgbClr val="8E2FB1"/>
          </a:solidFill>
          <a:ln w="15873" cap="flat">
            <a:solidFill>
              <a:srgbClr val="3E551B"/>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 name="TextBox 2">
            <a:extLst>
              <a:ext uri="{FF2B5EF4-FFF2-40B4-BE49-F238E27FC236}">
                <a16:creationId xmlns:a16="http://schemas.microsoft.com/office/drawing/2014/main" id="{D43C97F5-9902-9561-637C-8182C9900B72}"/>
              </a:ext>
            </a:extLst>
          </p:cNvPr>
          <p:cNvSpPr txBox="1"/>
          <p:nvPr/>
        </p:nvSpPr>
        <p:spPr>
          <a:xfrm>
            <a:off x="1309256" y="632079"/>
            <a:ext cx="2888671" cy="93872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500" b="0" i="0" u="none" strike="noStrike" kern="1200" cap="none" spc="0" baseline="0">
                <a:solidFill>
                  <a:srgbClr val="000000"/>
                </a:solidFill>
                <a:uFillTx/>
                <a:latin typeface="Tw Cen MT"/>
              </a:rPr>
              <a:t>THREATS</a:t>
            </a:r>
          </a:p>
        </p:txBody>
      </p:sp>
      <p:sp>
        <p:nvSpPr>
          <p:cNvPr id="4" name="TextBox 3">
            <a:extLst>
              <a:ext uri="{FF2B5EF4-FFF2-40B4-BE49-F238E27FC236}">
                <a16:creationId xmlns:a16="http://schemas.microsoft.com/office/drawing/2014/main" id="{A6811D24-F978-9A02-1E65-5E6654827C0C}"/>
              </a:ext>
            </a:extLst>
          </p:cNvPr>
          <p:cNvSpPr txBox="1"/>
          <p:nvPr/>
        </p:nvSpPr>
        <p:spPr>
          <a:xfrm>
            <a:off x="1911928" y="1332271"/>
            <a:ext cx="2660071" cy="47705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Tw Cen MT"/>
              </a:rPr>
              <a:t>Workforce </a:t>
            </a:r>
          </a:p>
        </p:txBody>
      </p:sp>
      <p:sp>
        <p:nvSpPr>
          <p:cNvPr id="5" name="TextBox 4">
            <a:extLst>
              <a:ext uri="{FF2B5EF4-FFF2-40B4-BE49-F238E27FC236}">
                <a16:creationId xmlns:a16="http://schemas.microsoft.com/office/drawing/2014/main" id="{160F6B9E-4B98-D9F7-DDB9-186636E1F6C3}"/>
              </a:ext>
            </a:extLst>
          </p:cNvPr>
          <p:cNvSpPr txBox="1"/>
          <p:nvPr/>
        </p:nvSpPr>
        <p:spPr>
          <a:xfrm>
            <a:off x="748143" y="2275612"/>
            <a:ext cx="4987640" cy="3416317"/>
          </a:xfrm>
          <a:prstGeom prst="rect">
            <a:avLst/>
          </a:prstGeom>
          <a:solidFill>
            <a:srgbClr val="E0BCED"/>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Tragically there have been unfortunate cases published by BBC News 2025 where the alert was muted, and the patient was later declared deceased and, in another case, the patient was left unresponsive up to 3 hours.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Bereaved families are since taking legal action against the NHS after losing their loved ones under care. ‘A lawyer representing more than 120 bereaved families at a mental health public inquiry has warned the hearing is in danger of heading "down a troubling path". (BBC News, 2025)</a:t>
            </a:r>
          </a:p>
        </p:txBody>
      </p:sp>
      <p:pic>
        <p:nvPicPr>
          <p:cNvPr id="6" name="Picture 5">
            <a:extLst>
              <a:ext uri="{FF2B5EF4-FFF2-40B4-BE49-F238E27FC236}">
                <a16:creationId xmlns:a16="http://schemas.microsoft.com/office/drawing/2014/main" id="{F704C7F0-88FA-0A33-DD33-D79A6F781B8F}"/>
              </a:ext>
            </a:extLst>
          </p:cNvPr>
          <p:cNvPicPr>
            <a:picLocks noChangeAspect="1"/>
          </p:cNvPicPr>
          <p:nvPr/>
        </p:nvPicPr>
        <p:blipFill>
          <a:blip r:embed="rId2"/>
          <a:stretch>
            <a:fillRect/>
          </a:stretch>
        </p:blipFill>
        <p:spPr>
          <a:xfrm>
            <a:off x="6166768" y="1809323"/>
            <a:ext cx="5277084" cy="3868561"/>
          </a:xfrm>
          <a:prstGeom prst="rect">
            <a:avLst/>
          </a:prstGeom>
          <a:noFill/>
          <a:ln w="38103" cap="sq">
            <a:solidFill>
              <a:srgbClr val="000000"/>
            </a:solidFill>
            <a:prstDash val="solid"/>
            <a:miter/>
          </a:ln>
          <a:effectLst>
            <a:outerShdw dist="38096" dir="2700000" algn="tl">
              <a:srgbClr val="000000">
                <a:alpha val="43000"/>
              </a:srgbClr>
            </a:outerShdw>
          </a:effectLst>
        </p:spPr>
      </p:pic>
      <p:sp>
        <p:nvSpPr>
          <p:cNvPr id="7" name="TextBox 6">
            <a:extLst>
              <a:ext uri="{FF2B5EF4-FFF2-40B4-BE49-F238E27FC236}">
                <a16:creationId xmlns:a16="http://schemas.microsoft.com/office/drawing/2014/main" id="{B52CCEDA-F791-E487-4AE6-A54EF7E9ECA0}"/>
              </a:ext>
            </a:extLst>
          </p:cNvPr>
          <p:cNvSpPr txBox="1"/>
          <p:nvPr/>
        </p:nvSpPr>
        <p:spPr>
          <a:xfrm>
            <a:off x="10383981" y="5431664"/>
            <a:ext cx="1059871" cy="24622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1" i="0" u="none" strike="noStrike" kern="1200" cap="none" spc="0" baseline="0">
                <a:solidFill>
                  <a:srgbClr val="FF0000"/>
                </a:solidFill>
                <a:uFillTx/>
                <a:latin typeface="Arial" pitchFamily="34"/>
                <a:cs typeface="Arial" pitchFamily="34"/>
              </a:rPr>
              <a:t>(Fox, N, 2025)</a:t>
            </a:r>
          </a:p>
        </p:txBody>
      </p:sp>
    </p:spTree>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Flowchart: Decision 1">
            <a:extLst>
              <a:ext uri="{FF2B5EF4-FFF2-40B4-BE49-F238E27FC236}">
                <a16:creationId xmlns:a16="http://schemas.microsoft.com/office/drawing/2014/main" id="{A9AFD56E-94B9-4216-EC02-4F29138E8C5C}"/>
              </a:ext>
            </a:extLst>
          </p:cNvPr>
          <p:cNvSpPr/>
          <p:nvPr/>
        </p:nvSpPr>
        <p:spPr>
          <a:xfrm>
            <a:off x="1215740" y="155859"/>
            <a:ext cx="2815940" cy="1891143"/>
          </a:xfrm>
          <a:custGeom>
            <a:avLst/>
            <a:gdLst>
              <a:gd name="f0" fmla="val w"/>
              <a:gd name="f1" fmla="val h"/>
              <a:gd name="f2" fmla="val 0"/>
              <a:gd name="f3" fmla="val 2"/>
              <a:gd name="f4" fmla="val 1"/>
              <a:gd name="f5" fmla="*/ f0 1 2"/>
              <a:gd name="f6" fmla="*/ f1 1 2"/>
              <a:gd name="f7" fmla="val f2"/>
              <a:gd name="f8" fmla="val f3"/>
              <a:gd name="f9" fmla="+- f8 0 f7"/>
              <a:gd name="f10" fmla="*/ f9 1 2"/>
              <a:gd name="f11" fmla="*/ f9 1 4"/>
              <a:gd name="f12" fmla="*/ f9 3 1"/>
              <a:gd name="f13" fmla="*/ f12 1 4"/>
              <a:gd name="f14" fmla="*/ f11 1 f10"/>
              <a:gd name="f15" fmla="*/ f13 1 f10"/>
              <a:gd name="f16" fmla="*/ f14 f5 1"/>
              <a:gd name="f17" fmla="*/ f14 f6 1"/>
              <a:gd name="f18" fmla="*/ f15 f5 1"/>
              <a:gd name="f19" fmla="*/ f15 f6 1"/>
            </a:gdLst>
            <a:ahLst/>
            <a:cxnLst>
              <a:cxn ang="3cd4">
                <a:pos x="hc" y="t"/>
              </a:cxn>
              <a:cxn ang="0">
                <a:pos x="r" y="vc"/>
              </a:cxn>
              <a:cxn ang="cd4">
                <a:pos x="hc" y="b"/>
              </a:cxn>
              <a:cxn ang="cd2">
                <a:pos x="l" y="vc"/>
              </a:cxn>
            </a:cxnLst>
            <a:rect l="f16" t="f17" r="f18" b="f19"/>
            <a:pathLst>
              <a:path w="2" h="2">
                <a:moveTo>
                  <a:pt x="f2" y="f4"/>
                </a:moveTo>
                <a:lnTo>
                  <a:pt x="f4" y="f2"/>
                </a:lnTo>
                <a:lnTo>
                  <a:pt x="f3" y="f4"/>
                </a:lnTo>
                <a:lnTo>
                  <a:pt x="f4" y="f3"/>
                </a:lnTo>
                <a:close/>
              </a:path>
            </a:pathLst>
          </a:custGeom>
          <a:solidFill>
            <a:srgbClr val="8E2FB1"/>
          </a:solidFill>
          <a:ln w="15873" cap="flat">
            <a:solidFill>
              <a:srgbClr val="3E551B"/>
            </a:solid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p:txBody>
      </p:sp>
      <p:sp>
        <p:nvSpPr>
          <p:cNvPr id="3" name="TextBox 2">
            <a:extLst>
              <a:ext uri="{FF2B5EF4-FFF2-40B4-BE49-F238E27FC236}">
                <a16:creationId xmlns:a16="http://schemas.microsoft.com/office/drawing/2014/main" id="{9601D8F7-40FE-79C0-6CA3-DE1314A2C5CE}"/>
              </a:ext>
            </a:extLst>
          </p:cNvPr>
          <p:cNvSpPr txBox="1"/>
          <p:nvPr/>
        </p:nvSpPr>
        <p:spPr>
          <a:xfrm>
            <a:off x="1309256" y="632079"/>
            <a:ext cx="2888671" cy="93872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500" b="0" i="0" u="none" strike="noStrike" kern="1200" cap="none" spc="0" baseline="0">
                <a:solidFill>
                  <a:srgbClr val="000000"/>
                </a:solidFill>
                <a:uFillTx/>
                <a:latin typeface="Tw Cen MT"/>
              </a:rPr>
              <a:t>THREATS</a:t>
            </a:r>
          </a:p>
        </p:txBody>
      </p:sp>
      <p:sp>
        <p:nvSpPr>
          <p:cNvPr id="4" name="TextBox 3">
            <a:extLst>
              <a:ext uri="{FF2B5EF4-FFF2-40B4-BE49-F238E27FC236}">
                <a16:creationId xmlns:a16="http://schemas.microsoft.com/office/drawing/2014/main" id="{7437DE04-27A1-F519-D7DB-27BA9365AFCA}"/>
              </a:ext>
            </a:extLst>
          </p:cNvPr>
          <p:cNvSpPr txBox="1"/>
          <p:nvPr/>
        </p:nvSpPr>
        <p:spPr>
          <a:xfrm>
            <a:off x="1558640" y="1332271"/>
            <a:ext cx="2660071" cy="47705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Tw Cen MT"/>
              </a:rPr>
              <a:t>Service Delivery  </a:t>
            </a:r>
          </a:p>
        </p:txBody>
      </p:sp>
      <p:sp>
        <p:nvSpPr>
          <p:cNvPr id="5" name="TextBox 4">
            <a:extLst>
              <a:ext uri="{FF2B5EF4-FFF2-40B4-BE49-F238E27FC236}">
                <a16:creationId xmlns:a16="http://schemas.microsoft.com/office/drawing/2014/main" id="{B24FF9B9-F5B3-A20D-8A44-759319249729}"/>
              </a:ext>
            </a:extLst>
          </p:cNvPr>
          <p:cNvSpPr txBox="1"/>
          <p:nvPr/>
        </p:nvSpPr>
        <p:spPr>
          <a:xfrm>
            <a:off x="758540" y="2212646"/>
            <a:ext cx="3990112" cy="3139318"/>
          </a:xfrm>
          <a:prstGeom prst="rect">
            <a:avLst/>
          </a:prstGeom>
          <a:solidFill>
            <a:srgbClr val="FCCB89"/>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The Lampard Inquiry is an official, independent investigation set up by law to investigate and understand the circumstances surrounding the deaths of over 2,000 people who were receiving psychiatric care in Essex between the years 2000 and 2023. This inquiry was established largely due to persistent efforts from families who lost loved ones and from campaigners advocating for justice and change.</a:t>
            </a:r>
          </a:p>
        </p:txBody>
      </p:sp>
      <p:sp>
        <p:nvSpPr>
          <p:cNvPr id="6" name="TextBox 6">
            <a:extLst>
              <a:ext uri="{FF2B5EF4-FFF2-40B4-BE49-F238E27FC236}">
                <a16:creationId xmlns:a16="http://schemas.microsoft.com/office/drawing/2014/main" id="{993647D1-1B0F-CB23-77EC-60F1C9A03018}"/>
              </a:ext>
            </a:extLst>
          </p:cNvPr>
          <p:cNvSpPr txBox="1"/>
          <p:nvPr/>
        </p:nvSpPr>
        <p:spPr>
          <a:xfrm>
            <a:off x="3701756" y="5090355"/>
            <a:ext cx="2587340" cy="26160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0000"/>
                </a:solidFill>
                <a:uFillTx/>
                <a:latin typeface="Arial" pitchFamily="34"/>
                <a:cs typeface="Arial" pitchFamily="34"/>
              </a:rPr>
              <a:t>(NSUN, 2025)</a:t>
            </a:r>
          </a:p>
        </p:txBody>
      </p:sp>
      <p:pic>
        <p:nvPicPr>
          <p:cNvPr id="7" name="Picture 8">
            <a:extLst>
              <a:ext uri="{FF2B5EF4-FFF2-40B4-BE49-F238E27FC236}">
                <a16:creationId xmlns:a16="http://schemas.microsoft.com/office/drawing/2014/main" id="{5A6867A2-10FB-C5D3-A3C4-0AEE70C9D043}"/>
              </a:ext>
            </a:extLst>
          </p:cNvPr>
          <p:cNvPicPr>
            <a:picLocks noChangeAspect="1"/>
          </p:cNvPicPr>
          <p:nvPr/>
        </p:nvPicPr>
        <p:blipFill>
          <a:blip r:embed="rId2"/>
          <a:stretch>
            <a:fillRect/>
          </a:stretch>
        </p:blipFill>
        <p:spPr>
          <a:xfrm>
            <a:off x="5250009" y="1866665"/>
            <a:ext cx="6367031" cy="3831281"/>
          </a:xfrm>
          <a:prstGeom prst="rect">
            <a:avLst/>
          </a:prstGeom>
          <a:noFill/>
          <a:ln cap="flat">
            <a:noFill/>
          </a:ln>
        </p:spPr>
      </p:pic>
      <p:sp>
        <p:nvSpPr>
          <p:cNvPr id="8" name="TextBox 9">
            <a:extLst>
              <a:ext uri="{FF2B5EF4-FFF2-40B4-BE49-F238E27FC236}">
                <a16:creationId xmlns:a16="http://schemas.microsoft.com/office/drawing/2014/main" id="{CB0D1BF4-B364-5A27-81DF-691D8C6581E9}"/>
              </a:ext>
            </a:extLst>
          </p:cNvPr>
          <p:cNvSpPr txBox="1"/>
          <p:nvPr/>
        </p:nvSpPr>
        <p:spPr>
          <a:xfrm>
            <a:off x="10224656" y="5212601"/>
            <a:ext cx="1745671" cy="26160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0000"/>
                </a:solidFill>
                <a:uFillTx/>
                <a:latin typeface="Arial" pitchFamily="34"/>
                <a:cs typeface="Arial" pitchFamily="34"/>
              </a:rPr>
              <a:t>BBC News, (2025)</a:t>
            </a:r>
          </a:p>
        </p:txBody>
      </p:sp>
    </p:spTree>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C0AF314-3DA0-3A31-A8F5-146517E0373D}"/>
              </a:ext>
            </a:extLst>
          </p:cNvPr>
          <p:cNvSpPr/>
          <p:nvPr/>
        </p:nvSpPr>
        <p:spPr>
          <a:xfrm>
            <a:off x="4075051" y="-66815"/>
            <a:ext cx="3605479"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400" b="1" i="0" u="none" strike="noStrike" kern="1200" cap="none" spc="50" baseline="0">
                <a:solidFill>
                  <a:srgbClr val="134770"/>
                </a:solidFill>
                <a:effectLst>
                  <a:innerShdw blurRad="63500" dist="50800" dir="13500000">
                    <a:prstClr val="black">
                      <a:alpha val="50000"/>
                    </a:prstClr>
                  </a:innerShdw>
                </a:effectLst>
                <a:uFillTx/>
                <a:latin typeface="Tw Cen MT"/>
              </a:rPr>
              <a:t>Conclusion</a:t>
            </a:r>
            <a:r>
              <a:rPr lang="en-GB" sz="5400" b="1" i="0" u="none" strike="noStrike" kern="1200" cap="none" spc="0" baseline="0">
                <a:solidFill>
                  <a:srgbClr val="63A0CC"/>
                </a:solidFill>
                <a:effectLst>
                  <a:outerShdw dist="38096" dir="2700000">
                    <a:srgbClr val="A1C6E0"/>
                  </a:outerShdw>
                </a:effectLst>
                <a:uFillTx/>
                <a:latin typeface="Tw Cen MT"/>
              </a:rPr>
              <a:t> </a:t>
            </a:r>
          </a:p>
        </p:txBody>
      </p:sp>
      <p:sp>
        <p:nvSpPr>
          <p:cNvPr id="3" name="Rectangle 4">
            <a:extLst>
              <a:ext uri="{FF2B5EF4-FFF2-40B4-BE49-F238E27FC236}">
                <a16:creationId xmlns:a16="http://schemas.microsoft.com/office/drawing/2014/main" id="{C392347E-67CF-EEA0-F784-D0E2B5C48739}"/>
              </a:ext>
            </a:extLst>
          </p:cNvPr>
          <p:cNvSpPr/>
          <p:nvPr/>
        </p:nvSpPr>
        <p:spPr>
          <a:xfrm>
            <a:off x="36365" y="856518"/>
            <a:ext cx="4707084" cy="2608115"/>
          </a:xfrm>
          <a:prstGeom prst="rect">
            <a:avLst/>
          </a:prstGeom>
          <a:solidFill>
            <a:srgbClr val="BEDCF4"/>
          </a:solidFill>
          <a:ln w="15873" cap="flat">
            <a:solidFill>
              <a:srgbClr val="3E551B"/>
            </a:solid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w Cen MT"/>
              </a:rPr>
              <a:t>Summary of Oxevision’s Evaluation:</a:t>
            </a:r>
            <a:br>
              <a:rPr lang="en-GB" sz="1800" b="0" i="0" u="none" strike="noStrike" kern="1200" cap="none" spc="0" baseline="0">
                <a:solidFill>
                  <a:srgbClr val="000000"/>
                </a:solidFill>
                <a:uFillTx/>
                <a:latin typeface="Tw Cen MT"/>
              </a:rPr>
            </a:br>
            <a:r>
              <a:rPr lang="en-GB" sz="1800" b="0" i="0" u="none" strike="noStrike" kern="1200" cap="none" spc="0" baseline="0">
                <a:solidFill>
                  <a:srgbClr val="000000"/>
                </a:solidFill>
                <a:uFillTx/>
                <a:latin typeface="Tw Cen MT"/>
              </a:rPr>
              <a:t>The evaluation of Oxevision, a digital innovation used in NHS services, shows it can greatly improve patient safety, staff efficiency, and the overall quality of care. Specifically, it has been linked to fewer incidents of self-harm and falls, reduced need for one-to-one observations, better staff wellbeing, and higher patient satisfaction.</a:t>
            </a:r>
          </a:p>
        </p:txBody>
      </p:sp>
      <p:sp>
        <p:nvSpPr>
          <p:cNvPr id="4" name="Rectangle 5">
            <a:extLst>
              <a:ext uri="{FF2B5EF4-FFF2-40B4-BE49-F238E27FC236}">
                <a16:creationId xmlns:a16="http://schemas.microsoft.com/office/drawing/2014/main" id="{324FE581-D6C5-045F-C7F4-945D063E7194}"/>
              </a:ext>
            </a:extLst>
          </p:cNvPr>
          <p:cNvSpPr/>
          <p:nvPr/>
        </p:nvSpPr>
        <p:spPr>
          <a:xfrm>
            <a:off x="8090190" y="3517733"/>
            <a:ext cx="3822036" cy="3257138"/>
          </a:xfrm>
          <a:prstGeom prst="rect">
            <a:avLst/>
          </a:prstGeom>
          <a:solidFill>
            <a:srgbClr val="BEDCF4"/>
          </a:solidFill>
          <a:ln w="15873" cap="flat">
            <a:solidFill>
              <a:srgbClr val="3E551B"/>
            </a:solid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w Cen MT"/>
              </a:rPr>
              <a:t>Importance of Using Recent Digital Innovations:</a:t>
            </a:r>
            <a:br>
              <a:rPr lang="en-GB" sz="1800" b="0" i="0" u="none" strike="noStrike" kern="1200" cap="none" spc="0" baseline="0">
                <a:solidFill>
                  <a:srgbClr val="000000"/>
                </a:solidFill>
                <a:uFillTx/>
                <a:latin typeface="Tw Cen MT"/>
              </a:rPr>
            </a:br>
            <a:r>
              <a:rPr lang="en-GB" sz="1800" b="0" i="0" u="none" strike="noStrike" kern="1200" cap="none" spc="0" baseline="0">
                <a:solidFill>
                  <a:srgbClr val="000000"/>
                </a:solidFill>
                <a:uFillTx/>
                <a:latin typeface="Tw Cen MT"/>
              </a:rPr>
              <a:t>Using technologies like Oxevision, developed within the last decade, supports the NHS’s goal of digital transformation and data-driven healthcare. These technologies are important for managing challenges such as workforce shortages, increasing complexity of patient needs, and the demand for safer and more efficient care.</a:t>
            </a:r>
          </a:p>
        </p:txBody>
      </p:sp>
      <p:sp>
        <p:nvSpPr>
          <p:cNvPr id="5" name="Rectangle 6">
            <a:extLst>
              <a:ext uri="{FF2B5EF4-FFF2-40B4-BE49-F238E27FC236}">
                <a16:creationId xmlns:a16="http://schemas.microsoft.com/office/drawing/2014/main" id="{1582D93C-43E5-BD7D-3A13-D383EA098927}"/>
              </a:ext>
            </a:extLst>
          </p:cNvPr>
          <p:cNvSpPr/>
          <p:nvPr/>
        </p:nvSpPr>
        <p:spPr>
          <a:xfrm>
            <a:off x="4194032" y="3791340"/>
            <a:ext cx="3577937" cy="2403838"/>
          </a:xfrm>
          <a:prstGeom prst="rect">
            <a:avLst/>
          </a:prstGeom>
          <a:solidFill>
            <a:srgbClr val="3D97DE"/>
          </a:solidFill>
          <a:ln w="15873" cap="flat">
            <a:solidFill>
              <a:srgbClr val="3E551B"/>
            </a:solid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w Cen MT"/>
              </a:rPr>
              <a:t>Conditions for Realising Benefits:</a:t>
            </a:r>
            <a:br>
              <a:rPr lang="en-GB" sz="1800" b="0" i="0" u="none" strike="noStrike" kern="1200" cap="none" spc="0" baseline="0">
                <a:solidFill>
                  <a:srgbClr val="000000"/>
                </a:solidFill>
                <a:uFillTx/>
                <a:latin typeface="Tw Cen MT"/>
              </a:rPr>
            </a:br>
            <a:r>
              <a:rPr lang="en-GB" sz="1800" b="0" i="0" u="none" strike="noStrike" kern="1200" cap="none" spc="0" baseline="0">
                <a:solidFill>
                  <a:srgbClr val="000000"/>
                </a:solidFill>
                <a:uFillTx/>
                <a:latin typeface="Tw Cen MT"/>
              </a:rPr>
              <a:t>The positive effects of such digital tools depend on their proper implementation. This includes ensuring ethical oversight to protect patients and staff, and ongoing engagement from the workforce to maintain effective use.</a:t>
            </a:r>
          </a:p>
        </p:txBody>
      </p:sp>
      <p:sp>
        <p:nvSpPr>
          <p:cNvPr id="6" name="Rectangle 7">
            <a:extLst>
              <a:ext uri="{FF2B5EF4-FFF2-40B4-BE49-F238E27FC236}">
                <a16:creationId xmlns:a16="http://schemas.microsoft.com/office/drawing/2014/main" id="{B408BCC1-F496-F0AA-EC96-83DACE6E50AF}"/>
              </a:ext>
            </a:extLst>
          </p:cNvPr>
          <p:cNvSpPr/>
          <p:nvPr/>
        </p:nvSpPr>
        <p:spPr>
          <a:xfrm>
            <a:off x="6122767" y="913183"/>
            <a:ext cx="5789468" cy="2494784"/>
          </a:xfrm>
          <a:prstGeom prst="rect">
            <a:avLst/>
          </a:prstGeom>
          <a:solidFill>
            <a:srgbClr val="22FFFF"/>
          </a:solidFill>
          <a:ln w="15873" cap="flat">
            <a:solidFill>
              <a:srgbClr val="3E551B"/>
            </a:solid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w Cen MT"/>
              </a:rPr>
              <a:t>Recommendations for Future Practice and Policy:</a:t>
            </a:r>
            <a:endParaRPr lang="en-GB"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NHS trusts should establish clear ethical frameworks to guide the use of digital tools.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Standardised protocols and comprehensive staff training are essential to ensure these tools are used consistently and legally.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Training should cover not only how to use the technology but also how to maintain compassionate, patient-centred care alongside it.</a:t>
            </a:r>
          </a:p>
        </p:txBody>
      </p:sp>
      <p:sp>
        <p:nvSpPr>
          <p:cNvPr id="7" name="Rectangle 8">
            <a:extLst>
              <a:ext uri="{FF2B5EF4-FFF2-40B4-BE49-F238E27FC236}">
                <a16:creationId xmlns:a16="http://schemas.microsoft.com/office/drawing/2014/main" id="{FED4C524-25C6-DAB3-C412-77FB16B76E40}"/>
              </a:ext>
            </a:extLst>
          </p:cNvPr>
          <p:cNvSpPr/>
          <p:nvPr/>
        </p:nvSpPr>
        <p:spPr>
          <a:xfrm>
            <a:off x="53775" y="3509732"/>
            <a:ext cx="3822036" cy="3144914"/>
          </a:xfrm>
          <a:prstGeom prst="rect">
            <a:avLst/>
          </a:prstGeom>
          <a:solidFill>
            <a:srgbClr val="7DBAE9"/>
          </a:solidFill>
          <a:ln w="15873" cap="flat">
            <a:solidFill>
              <a:srgbClr val="3E551B"/>
            </a:solid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w Cen MT"/>
              </a:rPr>
              <a:t>Overall Conclusion:</a:t>
            </a:r>
            <a:br>
              <a:rPr lang="en-GB" sz="1800" b="0" i="0" u="none" strike="noStrike" kern="1200" cap="none" spc="0" baseline="0">
                <a:solidFill>
                  <a:srgbClr val="000000"/>
                </a:solidFill>
                <a:uFillTx/>
                <a:latin typeface="Tw Cen MT"/>
              </a:rPr>
            </a:br>
            <a:r>
              <a:rPr lang="en-GB" sz="1800" b="0" i="0" u="none" strike="noStrike" kern="1200" cap="none" spc="0" baseline="0">
                <a:solidFill>
                  <a:srgbClr val="000000"/>
                </a:solidFill>
                <a:uFillTx/>
                <a:latin typeface="Tw Cen MT"/>
              </a:rPr>
              <a:t>When integrated responsibly, digital innovations like Oxevision can strengthen NHS workforce resilience and improve patient outcomes, contributing to safer, more efficient health services.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If you would like, I can also help explain any specific terms or suggest ways to implement such innovations practically within the NHS context.</a:t>
            </a:r>
          </a:p>
        </p:txBody>
      </p:sp>
    </p:spTree>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D36A33-7612-4954-2868-32D8F63ECAB8}"/>
              </a:ext>
            </a:extLst>
          </p:cNvPr>
          <p:cNvSpPr txBox="1"/>
          <p:nvPr/>
        </p:nvSpPr>
        <p:spPr>
          <a:xfrm>
            <a:off x="124687" y="103912"/>
            <a:ext cx="11876812" cy="1040284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References</a:t>
            </a: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‌‌Cnwl.nhs.uk. (2021). </a:t>
            </a:r>
            <a:r>
              <a:rPr lang="en-GB" sz="1100" b="0" i="1" u="none" strike="noStrike" kern="1200" cap="none" spc="0" baseline="0">
                <a:solidFill>
                  <a:srgbClr val="000000"/>
                </a:solidFill>
                <a:uFillTx/>
                <a:latin typeface="Arial" pitchFamily="34"/>
                <a:cs typeface="Arial" pitchFamily="34"/>
              </a:rPr>
              <a:t>Oxevision wins fans on the wards</a:t>
            </a:r>
            <a:r>
              <a:rPr lang="en-GB" sz="1100" b="0" i="0" u="none" strike="noStrike" kern="1200" cap="none" spc="0" baseline="0">
                <a:solidFill>
                  <a:srgbClr val="000000"/>
                </a:solidFill>
                <a:uFillTx/>
                <a:latin typeface="Arial" pitchFamily="34"/>
                <a:cs typeface="Arial" pitchFamily="34"/>
              </a:rPr>
              <a:t>. Available at: </a:t>
            </a:r>
            <a:r>
              <a:rPr lang="en-GB" sz="1100" b="0" i="0" u="sng" strike="noStrike" kern="1200" cap="none" spc="0" baseline="0">
                <a:solidFill>
                  <a:srgbClr val="000000"/>
                </a:solidFill>
                <a:uFillTx/>
                <a:latin typeface="Arial" pitchFamily="34"/>
                <a:cs typeface="Arial" pitchFamily="34"/>
                <a:hlinkClick r:id="rId2">
                  <a:extLst>
                    <a:ext uri="{A12FA001-AC4F-418D-AE19-62706E023703}">
                      <ahyp:hlinkClr xmlns:ahyp="http://schemas.microsoft.com/office/drawing/2018/hyperlinkcolor" val="tx"/>
                    </a:ext>
                  </a:extLst>
                </a:hlinkClick>
              </a:rPr>
              <a:t>https://www.cnwl.nhs.uk/news/Oxevision-wins-fans-on-the-wards</a:t>
            </a:r>
            <a:r>
              <a:rPr lang="en-GB" sz="1100" b="0" i="0" u="none" strike="noStrike" kern="1200" cap="none" spc="0" baseline="0">
                <a:solidFill>
                  <a:srgbClr val="000000"/>
                </a:solidFill>
                <a:uFillTx/>
                <a:latin typeface="Arial" pitchFamily="34"/>
                <a:cs typeface="Arial" pitchFamily="34"/>
              </a:rPr>
              <a:t> (Accessed 08 November 2025).</a:t>
            </a: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Fox, N. (2025). Mental health staff muted alert before patient death - inquest. BBC News. 1 May. Available at: </a:t>
            </a:r>
            <a:r>
              <a:rPr lang="en-GB" sz="1100" b="0" i="0" u="sng" strike="noStrike" kern="1200" cap="none" spc="0" baseline="0">
                <a:solidFill>
                  <a:srgbClr val="000000"/>
                </a:solidFill>
                <a:uFillTx/>
                <a:latin typeface="Arial" pitchFamily="34"/>
                <a:cs typeface="Arial" pitchFamily="34"/>
                <a:hlinkClick r:id="rId3">
                  <a:extLst>
                    <a:ext uri="{A12FA001-AC4F-418D-AE19-62706E023703}">
                      <ahyp:hlinkClr xmlns:ahyp="http://schemas.microsoft.com/office/drawing/2018/hyperlinkcolor" val="tx"/>
                    </a:ext>
                  </a:extLst>
                </a:hlinkClick>
              </a:rPr>
              <a:t>https://www.bbc.co.uk/news/articles/ckg54yzek47o</a:t>
            </a:r>
            <a:r>
              <a:rPr lang="en-GB" sz="1100" b="0" i="0" u="none" strike="noStrike" kern="1200" cap="none" spc="0" baseline="0">
                <a:solidFill>
                  <a:srgbClr val="000000"/>
                </a:solidFill>
                <a:uFillTx/>
                <a:latin typeface="Arial" pitchFamily="34"/>
                <a:cs typeface="Arial" pitchFamily="34"/>
              </a:rPr>
              <a:t> (Accessed on 05 November 2025).</a:t>
            </a: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https://www.oxfordhealth.nhs.uk (2024). </a:t>
            </a:r>
            <a:r>
              <a:rPr lang="en-GB" sz="1100" b="0" i="1" u="none" strike="noStrike" kern="1200" cap="none" spc="0" baseline="0">
                <a:solidFill>
                  <a:srgbClr val="000000"/>
                </a:solidFill>
                <a:uFillTx/>
                <a:latin typeface="Arial" pitchFamily="34"/>
                <a:cs typeface="Arial" pitchFamily="34"/>
              </a:rPr>
              <a:t>Oxevision camera: sensors and the care in your room</a:t>
            </a:r>
            <a:r>
              <a:rPr lang="en-GB" sz="1100" b="0" i="0" u="none" strike="noStrike" kern="1200" cap="none" spc="0" baseline="0">
                <a:solidFill>
                  <a:srgbClr val="000000"/>
                </a:solidFill>
                <a:uFillTx/>
                <a:latin typeface="Arial" pitchFamily="34"/>
                <a:cs typeface="Arial" pitchFamily="34"/>
              </a:rPr>
              <a:t>. Leaflet library. Available at: </a:t>
            </a:r>
            <a:r>
              <a:rPr lang="en-GB" sz="1100" b="0" i="0" u="sng" strike="noStrike" kern="1200" cap="none" spc="0" baseline="0">
                <a:solidFill>
                  <a:srgbClr val="000000"/>
                </a:solidFill>
                <a:uFillTx/>
                <a:latin typeface="Arial" pitchFamily="34"/>
                <a:cs typeface="Arial" pitchFamily="34"/>
                <a:hlinkClick r:id="rId4">
                  <a:extLst>
                    <a:ext uri="{A12FA001-AC4F-418D-AE19-62706E023703}">
                      <ahyp:hlinkClr xmlns:ahyp="http://schemas.microsoft.com/office/drawing/2018/hyperlinkcolor" val="tx"/>
                    </a:ext>
                  </a:extLst>
                </a:hlinkClick>
              </a:rPr>
              <a:t>https://oxfordhealth.nhs.uk/leaflets/title/easy-read-oxevision-camera-sensors-and-the-care-in-your-room/</a:t>
            </a:r>
            <a:r>
              <a:rPr lang="en-GB" sz="1100" b="0" i="0" u="none" strike="noStrike" kern="1200" cap="none" spc="0" baseline="0">
                <a:solidFill>
                  <a:srgbClr val="000000"/>
                </a:solidFill>
                <a:uFillTx/>
                <a:latin typeface="Arial" pitchFamily="34"/>
                <a:cs typeface="Arial" pitchFamily="34"/>
              </a:rPr>
              <a:t> (Accessed 08 November 2025).</a:t>
            </a: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Hutchinson, S. and Woodward, S. (2025). </a:t>
            </a:r>
            <a:r>
              <a:rPr lang="en-GB" sz="1100" b="0" i="1" u="none" strike="noStrike" kern="1200" cap="none" spc="0" baseline="0">
                <a:solidFill>
                  <a:srgbClr val="000000"/>
                </a:solidFill>
                <a:uFillTx/>
                <a:latin typeface="Arial" pitchFamily="34"/>
                <a:cs typeface="Arial" pitchFamily="34"/>
              </a:rPr>
              <a:t>Lampard Inquiry: ‘Grave concerns’ about Oxevision monitoring system</a:t>
            </a:r>
            <a:r>
              <a:rPr lang="en-GB" sz="1100" b="0" i="0" u="none" strike="noStrike" kern="1200" cap="none" spc="0" baseline="0">
                <a:solidFill>
                  <a:srgbClr val="000000"/>
                </a:solidFill>
                <a:uFillTx/>
                <a:latin typeface="Arial" pitchFamily="34"/>
                <a:cs typeface="Arial" pitchFamily="34"/>
              </a:rPr>
              <a:t>. Available at: </a:t>
            </a:r>
            <a:r>
              <a:rPr lang="en-GB" sz="1100" b="0" i="0" u="sng" strike="noStrike" kern="1200" cap="none" spc="0" baseline="0">
                <a:solidFill>
                  <a:srgbClr val="000000"/>
                </a:solidFill>
                <a:uFillTx/>
                <a:latin typeface="Arial" pitchFamily="34"/>
                <a:cs typeface="Arial" pitchFamily="34"/>
                <a:hlinkClick r:id="rId5">
                  <a:extLst>
                    <a:ext uri="{A12FA001-AC4F-418D-AE19-62706E023703}">
                      <ahyp:hlinkClr xmlns:ahyp="http://schemas.microsoft.com/office/drawing/2018/hyperlinkcolor" val="tx"/>
                    </a:ext>
                  </a:extLst>
                </a:hlinkClick>
              </a:rPr>
              <a:t>https://www.bbc.co.uk/news/articles/cvgk399m70lo</a:t>
            </a:r>
            <a:r>
              <a:rPr lang="en-GB" sz="1100" b="0" i="0" u="none" strike="noStrike" kern="1200" cap="none" spc="0" baseline="0">
                <a:solidFill>
                  <a:srgbClr val="000000"/>
                </a:solidFill>
                <a:uFillTx/>
                <a:latin typeface="Arial" pitchFamily="34"/>
                <a:cs typeface="Arial" pitchFamily="34"/>
              </a:rPr>
              <a:t> (Accessed 08 November 2025).</a:t>
            </a: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NHS Oxford Health NHS Foundation Trust. (2024) </a:t>
            </a:r>
            <a:r>
              <a:rPr lang="en-GB" sz="1100" b="0" i="1" u="none" strike="noStrike" kern="1200" cap="none" spc="0" baseline="0">
                <a:solidFill>
                  <a:srgbClr val="000000"/>
                </a:solidFill>
                <a:uFillTx/>
                <a:latin typeface="Arial" pitchFamily="34"/>
                <a:cs typeface="Arial" pitchFamily="34"/>
              </a:rPr>
              <a:t>Oxevision camera: sensors and the care in your room</a:t>
            </a:r>
            <a:r>
              <a:rPr lang="en-GB" sz="1100" b="0" i="0" u="none" strike="noStrike" kern="1200" cap="none" spc="0" baseline="0">
                <a:solidFill>
                  <a:srgbClr val="000000"/>
                </a:solidFill>
                <a:uFillTx/>
                <a:latin typeface="Arial" pitchFamily="34"/>
                <a:cs typeface="Arial" pitchFamily="34"/>
              </a:rPr>
              <a:t>.  Available at: </a:t>
            </a:r>
            <a:r>
              <a:rPr lang="en-GB" sz="1100" b="0" i="0" u="sng" strike="noStrike" kern="1200" cap="none" spc="0" baseline="0">
                <a:solidFill>
                  <a:srgbClr val="000000"/>
                </a:solidFill>
                <a:uFillTx/>
                <a:latin typeface="Arial" pitchFamily="34"/>
                <a:cs typeface="Arial" pitchFamily="34"/>
                <a:hlinkClick r:id="rId4">
                  <a:extLst>
                    <a:ext uri="{A12FA001-AC4F-418D-AE19-62706E023703}">
                      <ahyp:hlinkClr xmlns:ahyp="http://schemas.microsoft.com/office/drawing/2018/hyperlinkcolor" val="tx"/>
                    </a:ext>
                  </a:extLst>
                </a:hlinkClick>
              </a:rPr>
              <a:t>https://oxfordhealth.nhs.uk/leaflets/title/easy-read-oxevision-camera-sensors-and-the-care-in-your-room/</a:t>
            </a:r>
            <a:r>
              <a:rPr lang="en-GB" sz="1100" b="0" i="0" u="none" strike="noStrike" kern="1200" cap="none" spc="0" baseline="0">
                <a:solidFill>
                  <a:srgbClr val="000000"/>
                </a:solidFill>
                <a:uFillTx/>
                <a:latin typeface="Arial" pitchFamily="34"/>
                <a:cs typeface="Arial" pitchFamily="34"/>
              </a:rPr>
              <a:t> (Accessed 8 November 2025).</a:t>
            </a: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NSUN website. (2025). </a:t>
            </a:r>
            <a:r>
              <a:rPr lang="en-GB" sz="1100" b="0" i="1" u="none" strike="noStrike" kern="1200" cap="none" spc="0" baseline="0">
                <a:solidFill>
                  <a:srgbClr val="000000"/>
                </a:solidFill>
                <a:uFillTx/>
                <a:latin typeface="Arial" pitchFamily="34"/>
                <a:cs typeface="Arial" pitchFamily="34"/>
              </a:rPr>
              <a:t>NHS Trust forced to admit potential misuse of Oxevision.</a:t>
            </a:r>
            <a:r>
              <a:rPr lang="en-GB" sz="1100" b="0" i="0" u="none" strike="noStrike" kern="1200" cap="none" spc="0" baseline="0">
                <a:solidFill>
                  <a:srgbClr val="000000"/>
                </a:solidFill>
                <a:uFillTx/>
                <a:latin typeface="Arial" pitchFamily="34"/>
                <a:cs typeface="Arial" pitchFamily="34"/>
              </a:rPr>
              <a:t>]Available at: </a:t>
            </a:r>
            <a:r>
              <a:rPr lang="en-GB" sz="1100" b="0" i="0" u="sng" strike="noStrike" kern="1200" cap="none" spc="0" baseline="0">
                <a:solidFill>
                  <a:srgbClr val="000000"/>
                </a:solidFill>
                <a:uFillTx/>
                <a:latin typeface="Arial" pitchFamily="34"/>
                <a:cs typeface="Arial" pitchFamily="34"/>
                <a:hlinkClick r:id="rId6">
                  <a:extLst>
                    <a:ext uri="{A12FA001-AC4F-418D-AE19-62706E023703}">
                      <ahyp:hlinkClr xmlns:ahyp="http://schemas.microsoft.com/office/drawing/2018/hyperlinkcolor" val="tx"/>
                    </a:ext>
                  </a:extLst>
                </a:hlinkClick>
              </a:rPr>
              <a:t>https://www.nsun.org.uk/news/nhs-trust-forced-to-admit-potential-misuse-of-oxevision-now-lio/</a:t>
            </a:r>
            <a:r>
              <a:rPr lang="en-GB" sz="1100" b="0" i="0" u="none" strike="noStrike" kern="1200" cap="none" spc="0" baseline="0">
                <a:solidFill>
                  <a:srgbClr val="000000"/>
                </a:solidFill>
                <a:uFillTx/>
                <a:latin typeface="Arial" pitchFamily="34"/>
                <a:cs typeface="Arial" pitchFamily="34"/>
              </a:rPr>
              <a:t>. (Accessed 08 November 2025).</a:t>
            </a: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Oxevision A tool to help staff care for you more safely. (2024) (n.d.). Available at: </a:t>
            </a:r>
            <a:r>
              <a:rPr lang="en-GB" sz="1100" b="0" i="0" u="sng" strike="noStrike" kern="1200" cap="none" spc="0" baseline="0">
                <a:solidFill>
                  <a:srgbClr val="000000"/>
                </a:solidFill>
                <a:uFillTx/>
                <a:latin typeface="Arial" pitchFamily="34"/>
                <a:cs typeface="Arial" pitchFamily="34"/>
                <a:hlinkClick r:id="rId7">
                  <a:extLst>
                    <a:ext uri="{A12FA001-AC4F-418D-AE19-62706E023703}">
                      <ahyp:hlinkClr xmlns:ahyp="http://schemas.microsoft.com/office/drawing/2018/hyperlinkcolor" val="tx"/>
                    </a:ext>
                  </a:extLst>
                </a:hlinkClick>
              </a:rPr>
              <a:t>https://cntw.nhs.uk/wp-content/uploads/2023/12/Oxevision-patient-information-leaflet-July-2024-V4.pdf</a:t>
            </a:r>
            <a:r>
              <a:rPr lang="en-GB" sz="1100" b="0" i="0" u="none" strike="noStrike" kern="1200" cap="none" spc="0" baseline="0">
                <a:solidFill>
                  <a:srgbClr val="000000"/>
                </a:solidFill>
                <a:uFillTx/>
                <a:latin typeface="Arial" pitchFamily="34"/>
                <a:cs typeface="Arial" pitchFamily="34"/>
              </a:rPr>
              <a:t> (Accessed 5 November 2025).</a:t>
            </a: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Oxevision camera-sensors and the care in your room, (2025) Available at: </a:t>
            </a:r>
            <a:r>
              <a:rPr lang="en-GB" sz="1100" b="0" i="0" u="sng" strike="noStrike" kern="1200" cap="none" spc="0" baseline="0">
                <a:solidFill>
                  <a:srgbClr val="000000"/>
                </a:solidFill>
                <a:uFillTx/>
                <a:latin typeface="Arial" pitchFamily="34"/>
                <a:cs typeface="Arial" pitchFamily="34"/>
                <a:hlinkClick r:id="rId8">
                  <a:extLst>
                    <a:ext uri="{A12FA001-AC4F-418D-AE19-62706E023703}">
                      <ahyp:hlinkClr xmlns:ahyp="http://schemas.microsoft.com/office/drawing/2018/hyperlinkcolor" val="tx"/>
                    </a:ext>
                  </a:extLst>
                </a:hlinkClick>
              </a:rPr>
              <a:t>https://www.oxfordhealth.nhs.uk/leaflets/title/oxevision-camera-sensors-and-the-care-in-your-room/</a:t>
            </a:r>
            <a:r>
              <a:rPr lang="en-GB" sz="1100" b="0" i="0" u="none" strike="noStrike" kern="1200" cap="none" spc="0" baseline="0">
                <a:solidFill>
                  <a:srgbClr val="000000"/>
                </a:solidFill>
                <a:uFillTx/>
                <a:latin typeface="Arial" pitchFamily="34"/>
                <a:cs typeface="Arial" pitchFamily="34"/>
              </a:rPr>
              <a:t>  (Accessed 09 October 2025).</a:t>
            </a: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Pennine Care NHS Foundation Trust (2024).</a:t>
            </a:r>
            <a:r>
              <a:rPr lang="en-GB" sz="1100" b="0" i="1" u="none" strike="noStrike" kern="1200" cap="none" spc="0" baseline="0">
                <a:solidFill>
                  <a:srgbClr val="000000"/>
                </a:solidFill>
                <a:uFillTx/>
                <a:latin typeface="Arial" pitchFamily="34"/>
                <a:cs typeface="Arial" pitchFamily="34"/>
              </a:rPr>
              <a:t> High tech sensors improve patient safety. </a:t>
            </a:r>
            <a:r>
              <a:rPr lang="en-GB" sz="1100" b="0" i="0" u="none" strike="noStrike" kern="1200" cap="none" spc="0" baseline="0">
                <a:solidFill>
                  <a:srgbClr val="000000"/>
                </a:solidFill>
                <a:uFillTx/>
                <a:latin typeface="Arial" pitchFamily="34"/>
                <a:cs typeface="Arial" pitchFamily="34"/>
              </a:rPr>
              <a:t>Available at: </a:t>
            </a:r>
            <a:r>
              <a:rPr lang="en-GB" sz="1100" b="0" i="0" u="sng" strike="noStrike" kern="1200" cap="none" spc="0" baseline="0">
                <a:solidFill>
                  <a:srgbClr val="000000"/>
                </a:solidFill>
                <a:uFillTx/>
                <a:latin typeface="Arial" pitchFamily="34"/>
                <a:cs typeface="Arial" pitchFamily="34"/>
                <a:hlinkClick r:id="rId9">
                  <a:extLst>
                    <a:ext uri="{A12FA001-AC4F-418D-AE19-62706E023703}">
                      <ahyp:hlinkClr xmlns:ahyp="http://schemas.microsoft.com/office/drawing/2018/hyperlinkcolor" val="tx"/>
                    </a:ext>
                  </a:extLst>
                </a:hlinkClick>
              </a:rPr>
              <a:t>https://www.penninecare.nhs.uk/about-us/latest-news/high-tech-sensors-improve-patient-safety</a:t>
            </a:r>
            <a:r>
              <a:rPr lang="en-GB" sz="1100" b="0" i="0" u="none" strike="noStrike" kern="1200" cap="none" spc="0" baseline="0">
                <a:solidFill>
                  <a:srgbClr val="000000"/>
                </a:solidFill>
                <a:uFillTx/>
                <a:latin typeface="Arial" pitchFamily="34"/>
                <a:cs typeface="Arial" pitchFamily="34"/>
              </a:rPr>
              <a:t> (Accessed 08 November 2025).</a:t>
            </a: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pharmaphorum. (2021). </a:t>
            </a:r>
            <a:r>
              <a:rPr lang="en-GB" sz="1100" b="0" i="1" u="none" strike="noStrike" kern="1200" cap="none" spc="0" baseline="0">
                <a:solidFill>
                  <a:srgbClr val="000000"/>
                </a:solidFill>
                <a:uFillTx/>
                <a:latin typeface="Arial" pitchFamily="34"/>
                <a:cs typeface="Arial" pitchFamily="34"/>
              </a:rPr>
              <a:t>FDA green lights Oxehealth vital signs monitoring software</a:t>
            </a:r>
            <a:r>
              <a:rPr lang="en-GB" sz="1100" b="0" i="0" u="none" strike="noStrike" kern="1200" cap="none" spc="0" baseline="0">
                <a:solidFill>
                  <a:srgbClr val="000000"/>
                </a:solidFill>
                <a:uFillTx/>
                <a:latin typeface="Arial" pitchFamily="34"/>
                <a:cs typeface="Arial" pitchFamily="34"/>
              </a:rPr>
              <a:t>. Available at: </a:t>
            </a:r>
            <a:r>
              <a:rPr lang="en-GB" sz="1100" b="0" i="0" u="sng" strike="noStrike" kern="1200" cap="none" spc="0" baseline="0">
                <a:solidFill>
                  <a:srgbClr val="000000"/>
                </a:solidFill>
                <a:uFillTx/>
                <a:latin typeface="Arial" pitchFamily="34"/>
                <a:cs typeface="Arial" pitchFamily="34"/>
                <a:hlinkClick r:id="rId10">
                  <a:extLst>
                    <a:ext uri="{A12FA001-AC4F-418D-AE19-62706E023703}">
                      <ahyp:hlinkClr xmlns:ahyp="http://schemas.microsoft.com/office/drawing/2018/hyperlinkcolor" val="tx"/>
                    </a:ext>
                  </a:extLst>
                </a:hlinkClick>
              </a:rPr>
              <a:t>https://pharmaphorum.com/news/fda-green-lights-oxehealth-vital-signs-monitoring-software</a:t>
            </a:r>
            <a:r>
              <a:rPr lang="en-GB" sz="1100" b="0" i="0" u="none" strike="noStrike" kern="1200" cap="none" spc="0" baseline="0">
                <a:solidFill>
                  <a:srgbClr val="000000"/>
                </a:solidFill>
                <a:uFillTx/>
                <a:latin typeface="Arial" pitchFamily="34"/>
                <a:cs typeface="Arial" pitchFamily="34"/>
              </a:rPr>
              <a:t> (Accessed 04 November 2025).</a:t>
            </a: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Service.gov.uk. (2022). </a:t>
            </a:r>
            <a:r>
              <a:rPr lang="en-GB" sz="1100" b="0" i="1" u="none" strike="noStrike" kern="1200" cap="none" spc="0" baseline="0">
                <a:solidFill>
                  <a:srgbClr val="000000"/>
                </a:solidFill>
                <a:uFillTx/>
                <a:latin typeface="Arial" pitchFamily="34"/>
                <a:cs typeface="Arial" pitchFamily="34"/>
              </a:rPr>
              <a:t>Oxevision - Digital Marketplace</a:t>
            </a:r>
            <a:r>
              <a:rPr lang="en-GB" sz="1100" b="0" i="0" u="none" strike="noStrike" kern="1200" cap="none" spc="0" baseline="0">
                <a:solidFill>
                  <a:srgbClr val="000000"/>
                </a:solidFill>
                <a:uFillTx/>
                <a:latin typeface="Arial" pitchFamily="34"/>
                <a:cs typeface="Arial" pitchFamily="34"/>
              </a:rPr>
              <a:t>. Available at: </a:t>
            </a:r>
            <a:r>
              <a:rPr lang="en-GB" sz="1100" b="0" i="0" u="sng" strike="noStrike" kern="1200" cap="none" spc="0" baseline="0">
                <a:solidFill>
                  <a:srgbClr val="000000"/>
                </a:solidFill>
                <a:uFillTx/>
                <a:latin typeface="Arial" pitchFamily="34"/>
                <a:cs typeface="Arial" pitchFamily="34"/>
                <a:hlinkClick r:id="rId11">
                  <a:extLst>
                    <a:ext uri="{A12FA001-AC4F-418D-AE19-62706E023703}">
                      <ahyp:hlinkClr xmlns:ahyp="http://schemas.microsoft.com/office/drawing/2018/hyperlinkcolor" val="tx"/>
                    </a:ext>
                  </a:extLst>
                </a:hlinkClick>
              </a:rPr>
              <a:t>https://www.applytosupply.digitalmarketplace.service.gov.uk/g-cloud/services/816175912139941</a:t>
            </a:r>
            <a:r>
              <a:rPr lang="en-GB" sz="1100" b="0" i="0" u="none" strike="noStrike" kern="1200" cap="none" spc="0" baseline="0">
                <a:solidFill>
                  <a:srgbClr val="000000"/>
                </a:solidFill>
                <a:uFillTx/>
                <a:latin typeface="Arial" pitchFamily="34"/>
                <a:cs typeface="Arial" pitchFamily="34"/>
              </a:rPr>
              <a:t> (Accessed 08 November 2025).</a:t>
            </a: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Stonehouse, R. (2025). </a:t>
            </a:r>
            <a:r>
              <a:rPr lang="en-GB" sz="1100" b="0" i="1" u="none" strike="noStrike" kern="1200" cap="none" spc="0" baseline="0">
                <a:solidFill>
                  <a:srgbClr val="000000"/>
                </a:solidFill>
                <a:uFillTx/>
                <a:latin typeface="Arial" pitchFamily="34"/>
                <a:cs typeface="Arial" pitchFamily="34"/>
              </a:rPr>
              <a:t>Call for Oxevision cameras to be banned in mental health patients’ bedrooms</a:t>
            </a:r>
            <a:r>
              <a:rPr lang="en-GB" sz="1100" b="0" i="0" u="none" strike="noStrike" kern="1200" cap="none" spc="0" baseline="0">
                <a:solidFill>
                  <a:srgbClr val="000000"/>
                </a:solidFill>
                <a:uFillTx/>
                <a:latin typeface="Arial" pitchFamily="34"/>
                <a:cs typeface="Arial" pitchFamily="34"/>
              </a:rPr>
              <a:t>. </a:t>
            </a:r>
            <a:r>
              <a:rPr lang="en-GB" sz="1100" b="0" i="1" u="none" strike="noStrike" kern="1200" cap="none" spc="0" baseline="0">
                <a:solidFill>
                  <a:srgbClr val="000000"/>
                </a:solidFill>
                <a:uFillTx/>
                <a:latin typeface="Arial" pitchFamily="34"/>
                <a:cs typeface="Arial" pitchFamily="34"/>
              </a:rPr>
              <a:t>BBC News</a:t>
            </a:r>
            <a:r>
              <a:rPr lang="en-GB" sz="1100" b="0" i="0" u="none" strike="noStrike" kern="1200" cap="none" spc="0" baseline="0">
                <a:solidFill>
                  <a:srgbClr val="000000"/>
                </a:solidFill>
                <a:uFillTx/>
                <a:latin typeface="Arial" pitchFamily="34"/>
                <a:cs typeface="Arial" pitchFamily="34"/>
              </a:rPr>
              <a:t>. Available at: </a:t>
            </a:r>
            <a:r>
              <a:rPr lang="en-GB" sz="1100" b="0" i="0" u="sng" strike="noStrike" kern="1200" cap="none" spc="0" baseline="0">
                <a:solidFill>
                  <a:srgbClr val="000000"/>
                </a:solidFill>
                <a:uFillTx/>
                <a:latin typeface="Arial" pitchFamily="34"/>
                <a:cs typeface="Arial" pitchFamily="34"/>
                <a:hlinkClick r:id="rId12">
                  <a:extLst>
                    <a:ext uri="{A12FA001-AC4F-418D-AE19-62706E023703}">
                      <ahyp:hlinkClr xmlns:ahyp="http://schemas.microsoft.com/office/drawing/2018/hyperlinkcolor" val="tx"/>
                    </a:ext>
                  </a:extLst>
                </a:hlinkClick>
              </a:rPr>
              <a:t>https://www.bbc.co.uk/news/articles/cq8kqzgel2no</a:t>
            </a:r>
            <a:r>
              <a:rPr lang="en-GB" sz="1100" b="0" i="0" u="none" strike="noStrike" kern="1200" cap="none" spc="0" baseline="0">
                <a:solidFill>
                  <a:srgbClr val="000000"/>
                </a:solidFill>
                <a:uFillTx/>
                <a:latin typeface="Arial" pitchFamily="34"/>
                <a:cs typeface="Arial" pitchFamily="34"/>
              </a:rPr>
              <a:t> (Accessed 08 November 2025).</a:t>
            </a: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228600" marR="0" lvl="0" indent="-228600" algn="l" defTabSz="457200" rtl="0" fontAlgn="auto" hangingPunct="1">
              <a:lnSpc>
                <a:spcPct val="100000"/>
              </a:lnSpc>
              <a:spcBef>
                <a:spcPts val="0"/>
              </a:spcBef>
              <a:spcAft>
                <a:spcPts val="0"/>
              </a:spcAft>
              <a:buSzPct val="100000"/>
              <a:buFont typeface="Tw Cen MT"/>
              <a:buAutoNum type="arabicPeriod"/>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Woodward, S. (2025). Inquiry into Essex mental health deaths on ‘troubling path’. BBC News. Available at: </a:t>
            </a:r>
            <a:r>
              <a:rPr lang="en-GB" sz="1100" b="0" i="0" u="sng" strike="noStrike" kern="1200" cap="none" spc="0" baseline="0">
                <a:solidFill>
                  <a:srgbClr val="000000"/>
                </a:solidFill>
                <a:uFillTx/>
                <a:latin typeface="Arial" pitchFamily="34"/>
                <a:cs typeface="Arial" pitchFamily="34"/>
                <a:hlinkClick r:id="rId13">
                  <a:extLst>
                    <a:ext uri="{A12FA001-AC4F-418D-AE19-62706E023703}">
                      <ahyp:hlinkClr xmlns:ahyp="http://schemas.microsoft.com/office/drawing/2018/hyperlinkcolor" val="tx"/>
                    </a:ext>
                  </a:extLst>
                </a:hlinkClick>
              </a:rPr>
              <a:t>https://www.bbc.co.uk/news/articles/cvg7eyrd3mvo</a:t>
            </a:r>
            <a:r>
              <a:rPr lang="en-GB" sz="1100" b="0" i="0" u="sng" strike="noStrike" kern="1200" cap="none" spc="0" baseline="0">
                <a:solidFill>
                  <a:srgbClr val="000000"/>
                </a:solidFill>
                <a:uFillTx/>
                <a:latin typeface="Arial" pitchFamily="34"/>
                <a:cs typeface="Arial" pitchFamily="34"/>
              </a:rPr>
              <a:t> </a:t>
            </a:r>
            <a:r>
              <a:rPr lang="en-GB" sz="1800" b="0" i="0" u="none" strike="noStrike" kern="1200" cap="none" spc="0" baseline="0">
                <a:solidFill>
                  <a:srgbClr val="FFFFFF"/>
                </a:solidFill>
                <a:uFillTx/>
                <a:latin typeface="Tw Cen MT"/>
              </a:rPr>
              <a:t>‌ </a:t>
            </a:r>
            <a:r>
              <a:rPr lang="en-GB" sz="1100" b="0" i="0" u="none" strike="noStrike" kern="1200" cap="none" spc="0" baseline="0">
                <a:solidFill>
                  <a:srgbClr val="000000"/>
                </a:solidFill>
                <a:uFillTx/>
                <a:latin typeface="Arial" pitchFamily="34"/>
                <a:cs typeface="Arial" pitchFamily="34"/>
              </a:rPr>
              <a:t>(Accessed 08 November 2025)</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w Cen MT"/>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w Cen MT"/>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w Cen MT"/>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w Cen MT"/>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a:t>
            </a:r>
          </a:p>
        </p:txBody>
      </p:sp>
    </p:spTree>
  </p:cSld>
  <p:clrMapOvr>
    <a:masterClrMapping/>
  </p:clrMapOvr>
  <p:transition spd="med">
    <p:pull/>
  </p:transition>
</p:sld>
</file>

<file path=ppt/theme/theme1.xml><?xml version="1.0" encoding="utf-8"?>
<a:theme xmlns:a="http://schemas.openxmlformats.org/drawingml/2006/main" name="Circui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TM04033919%5b%5bfn=Circuit%5d%5d</Template>
  <TotalTime>530</TotalTime>
  <Words>1897</Words>
  <Application>Microsoft Office PowerPoint</Application>
  <PresentationFormat>Widescreen</PresentationFormat>
  <Paragraphs>132</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Tw Cen MT</vt:lpstr>
      <vt:lpstr>Circuit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Muneer, Nighat (Connected Customer Xperience, D&amp;LB)</dc:creator>
  <cp:lastModifiedBy>Muneer, Nighat (Connected Customer Xperience, D&amp;LB)</cp:lastModifiedBy>
  <cp:revision>4</cp:revision>
  <dcterms:created xsi:type="dcterms:W3CDTF">2025-11-04T19:37:12Z</dcterms:created>
  <dcterms:modified xsi:type="dcterms:W3CDTF">2025-11-08T18:49:23Z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a09d0b2-6d33-4c82-936b-54b95b5f3a9b_Enabled">
    <vt:lpwstr>true</vt:lpwstr>
  </property>
  <property fmtid="{D5CDD505-2E9C-101B-9397-08002B2CF9AE}" pid="3" name="MSIP_Label_8a09d0b2-6d33-4c82-936b-54b95b5f3a9b_SetDate">
    <vt:lpwstr>2025-11-04T19:53:48Z</vt:lpwstr>
  </property>
  <property fmtid="{D5CDD505-2E9C-101B-9397-08002B2CF9AE}" pid="4" name="MSIP_Label_8a09d0b2-6d33-4c82-936b-54b95b5f3a9b_Method">
    <vt:lpwstr>Privileged</vt:lpwstr>
  </property>
  <property fmtid="{D5CDD505-2E9C-101B-9397-08002B2CF9AE}" pid="5" name="MSIP_Label_8a09d0b2-6d33-4c82-936b-54b95b5f3a9b_Name">
    <vt:lpwstr>Public1</vt:lpwstr>
  </property>
  <property fmtid="{D5CDD505-2E9C-101B-9397-08002B2CF9AE}" pid="6" name="MSIP_Label_8a09d0b2-6d33-4c82-936b-54b95b5f3a9b_SiteId">
    <vt:lpwstr>7c917db0-71f2-438e-9554-388ffcab8764</vt:lpwstr>
  </property>
  <property fmtid="{D5CDD505-2E9C-101B-9397-08002B2CF9AE}" pid="7" name="MSIP_Label_8a09d0b2-6d33-4c82-936b-54b95b5f3a9b_ActionId">
    <vt:lpwstr>a2fb49a1-4923-4255-b669-a590353e1ac3</vt:lpwstr>
  </property>
  <property fmtid="{D5CDD505-2E9C-101B-9397-08002B2CF9AE}" pid="8" name="MSIP_Label_8a09d0b2-6d33-4c82-936b-54b95b5f3a9b_ContentBits">
    <vt:lpwstr>0</vt:lpwstr>
  </property>
  <property fmtid="{D5CDD505-2E9C-101B-9397-08002B2CF9AE}" pid="9" name="MSIP_Label_8a09d0b2-6d33-4c82-936b-54b95b5f3a9b_Tag">
    <vt:lpwstr>10, 0, 1, 1</vt:lpwstr>
  </property>
</Properties>
</file>