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4" autoAdjust="0"/>
    <p:restoredTop sz="94660"/>
  </p:normalViewPr>
  <p:slideViewPr>
    <p:cSldViewPr snapToGrid="0">
      <p:cViewPr varScale="1">
        <p:scale>
          <a:sx n="128" d="100"/>
          <a:sy n="128" d="100"/>
        </p:scale>
        <p:origin x="5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4B915-3A76-43B5-B2AB-576B1169719B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B8EA54-3C54-43AF-ADC3-F732143C78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685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6305" y="854311"/>
            <a:ext cx="7315200" cy="3255264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Review / critique of an article task: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Effects of Moderate-Intensity Exercise on Polysomnographic and Subjective Sleep Quality in Older Adults With Mild to Moderate Sleep Complaints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King et al (2008)</a:t>
            </a:r>
          </a:p>
        </p:txBody>
      </p:sp>
    </p:spTree>
    <p:extLst>
      <p:ext uri="{BB962C8B-B14F-4D97-AF65-F5344CB8AC3E}">
        <p14:creationId xmlns:p14="http://schemas.microsoft.com/office/powerpoint/2010/main" val="22124640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Critique of article….</a:t>
            </a:r>
            <a:br>
              <a:rPr lang="en-GB" dirty="0"/>
            </a:br>
            <a:r>
              <a:rPr lang="en-GB" dirty="0"/>
              <a:t>King et al. (2008)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Explore / discuss the effect of exercise training on sleep</a:t>
            </a:r>
          </a:p>
          <a:p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Explore Method and results in detail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Practical implications</a:t>
            </a:r>
          </a:p>
        </p:txBody>
      </p:sp>
    </p:spTree>
    <p:extLst>
      <p:ext uri="{BB962C8B-B14F-4D97-AF65-F5344CB8AC3E}">
        <p14:creationId xmlns:p14="http://schemas.microsoft.com/office/powerpoint/2010/main" val="1516590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Reminder of the structure of an article</a:t>
            </a:r>
            <a:br>
              <a:rPr lang="en-GB" b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Abstract: Short summary of study</a:t>
            </a:r>
          </a:p>
          <a:p>
            <a:pPr>
              <a:lnSpc>
                <a:spcPct val="80000"/>
              </a:lnSpc>
              <a:defRPr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Introduction: Develops the problem for investigation &amp; creates the rationale for the study). Statement of purpose, aim (any hypotheses) 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Method: Participants, Instruments, Procedure, Data analysis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Results: Presentation of Findings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Discussion: What the findings mean, What they contribute to body of knowledge, Practical / applied implications, Strengths &amp; limitations of study, Future research directions, 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Conclusion.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2173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Method</a:t>
            </a:r>
            <a:br>
              <a:rPr lang="en-GB" sz="1600" u="sng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Participants: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Identify the participant eligibility criteria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Instruments:</a:t>
            </a:r>
          </a:p>
          <a:p>
            <a:pPr lvl="1"/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What did they use?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Procedure: </a:t>
            </a:r>
          </a:p>
          <a:p>
            <a:pPr lvl="1"/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What did they do?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Data Analysis:</a:t>
            </a:r>
          </a:p>
          <a:p>
            <a:pPr lvl="1"/>
            <a:r>
              <a:rPr lang="en-GB" sz="2400" dirty="0"/>
              <a:t>What did they do?</a:t>
            </a:r>
          </a:p>
        </p:txBody>
      </p:sp>
    </p:spTree>
    <p:extLst>
      <p:ext uri="{BB962C8B-B14F-4D97-AF65-F5344CB8AC3E}">
        <p14:creationId xmlns:p14="http://schemas.microsoft.com/office/powerpoint/2010/main" val="3184404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Results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Comment on the following. </a:t>
            </a:r>
            <a:b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Participants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Retention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Adherence – programme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Adherence - physical activity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288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Results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- Comment on the following. </a:t>
            </a:r>
            <a:b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Self-reported sleep quality (p.1001/2)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	Sleep diaries 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Acute Effects of Exercise on (polysomnographic) PSG-Based Sleep Quality? (p.1001/2)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Other secondary outcomes (cardiorespiratory fitness and bodyweight)  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Relationships Between Objective and Self-Reported 12-Month Sleep Measures (p.1002)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496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findings from first paragraph</a:t>
            </a:r>
          </a:p>
        </p:txBody>
      </p:sp>
    </p:spTree>
    <p:extLst>
      <p:ext uri="{BB962C8B-B14F-4D97-AF65-F5344CB8AC3E}">
        <p14:creationId xmlns:p14="http://schemas.microsoft.com/office/powerpoint/2010/main" val="1376228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Practical implications </a:t>
            </a:r>
          </a:p>
          <a:p>
            <a:pPr lvl="1"/>
            <a:r>
              <a:rPr lang="en-GB" dirty="0"/>
              <a:t>What does this mean? </a:t>
            </a:r>
          </a:p>
          <a:p>
            <a:pPr lvl="1"/>
            <a:r>
              <a:rPr lang="en-GB" dirty="0"/>
              <a:t>Who is the information useful for?</a:t>
            </a:r>
          </a:p>
          <a:p>
            <a:endParaRPr lang="en-GB" dirty="0"/>
          </a:p>
          <a:p>
            <a:r>
              <a:rPr lang="en-GB" dirty="0"/>
              <a:t>Future research directions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13398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40</TotalTime>
  <Words>280</Words>
  <Application>Microsoft Macintosh PowerPoint</Application>
  <PresentationFormat>Widescreen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Corbel</vt:lpstr>
      <vt:lpstr>Wingdings 2</vt:lpstr>
      <vt:lpstr>Frame</vt:lpstr>
      <vt:lpstr>Review / critique of an article task:  Effects of Moderate-Intensity Exercise on Polysomnographic and Subjective Sleep Quality in Older Adults With Mild to Moderate Sleep Complaints</vt:lpstr>
      <vt:lpstr>Critique of article…. King et al. (2008) </vt:lpstr>
      <vt:lpstr>Reminder of the structure of an article </vt:lpstr>
      <vt:lpstr>Method </vt:lpstr>
      <vt:lpstr>Results – Comment on the following.  </vt:lpstr>
      <vt:lpstr>Results - Comment on the following.  </vt:lpstr>
      <vt:lpstr>Discussion</vt:lpstr>
      <vt:lpstr>Discussion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Effects of Moderate-Intensity Exercise on Polysomnographic and Subjective Sleep Quality in Older Adults With Mild to Moderate Sleep Complaints</dc:title>
  <dc:creator>Administrator</dc:creator>
  <cp:lastModifiedBy>Alison Connaughton</cp:lastModifiedBy>
  <cp:revision>5</cp:revision>
  <dcterms:created xsi:type="dcterms:W3CDTF">2022-10-28T15:32:00Z</dcterms:created>
  <dcterms:modified xsi:type="dcterms:W3CDTF">2023-11-19T18:23:47Z</dcterms:modified>
</cp:coreProperties>
</file>