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media/image2.jpeg" ContentType="image/jpeg"/>
  <Override PartName="/ppt/media/image3.jpeg" ContentType="image/jpeg"/>
</Types>
</file>

<file path=_rels/.rels><?xml version="1.0" encoding="UTF-8" standalone="yes"?><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1pPr>
    <a:lvl2pPr marL="0" marR="0" indent="22860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2pPr>
    <a:lvl3pPr marL="0" marR="0" indent="45720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3pPr>
    <a:lvl4pPr marL="0" marR="0" indent="68580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4pPr>
    <a:lvl5pPr marL="0" marR="0" indent="91440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5pPr>
    <a:lvl6pPr marL="0" marR="0" indent="114300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6pPr>
    <a:lvl7pPr marL="0" marR="0" indent="137160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7pPr>
    <a:lvl8pPr marL="0" marR="0" indent="160020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8pPr>
    <a:lvl9pPr marL="0" marR="0" indent="182880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FFFFFF"/>
        </a:fontRef>
        <a:srgbClr val="FFFFFF"/>
      </a:tcTxStyle>
      <a:tcStyle>
        <a:tcBdr>
          <a:left>
            <a:ln w="12700" cap="flat">
              <a:solidFill>
                <a:srgbClr val="B4B4B4"/>
              </a:solidFill>
              <a:prstDash val="solid"/>
              <a:miter lim="400000"/>
            </a:ln>
          </a:left>
          <a:right>
            <a:ln w="12700" cap="flat">
              <a:solidFill>
                <a:srgbClr val="B4B4B4"/>
              </a:solidFill>
              <a:prstDash val="solid"/>
              <a:miter lim="400000"/>
            </a:ln>
          </a:right>
          <a:top>
            <a:ln w="12700" cap="flat">
              <a:solidFill>
                <a:srgbClr val="B4B4B4"/>
              </a:solidFill>
              <a:prstDash val="solid"/>
              <a:miter lim="400000"/>
            </a:ln>
          </a:top>
          <a:bottom>
            <a:ln w="12700" cap="flat">
              <a:solidFill>
                <a:srgbClr val="B4B4B4"/>
              </a:solidFill>
              <a:prstDash val="solid"/>
              <a:miter lim="400000"/>
            </a:ln>
          </a:bottom>
          <a:insideH>
            <a:ln w="12700" cap="flat">
              <a:solidFill>
                <a:srgbClr val="B4B4B4"/>
              </a:solidFill>
              <a:prstDash val="solid"/>
              <a:miter lim="400000"/>
            </a:ln>
          </a:insideH>
          <a:insideV>
            <a:ln w="12700" cap="flat">
              <a:solidFill>
                <a:srgbClr val="B4B4B4"/>
              </a:solidFill>
              <a:prstDash val="solid"/>
              <a:miter lim="400000"/>
            </a:ln>
          </a:insideV>
        </a:tcBdr>
        <a:fill>
          <a:noFill/>
        </a:fill>
      </a:tcStyle>
    </a:wholeTbl>
    <a:band2H>
      <a:tcTxStyle b="def" i="def"/>
      <a:tcStyle>
        <a:tcBdr/>
        <a:fill>
          <a:solidFill>
            <a:srgbClr val="797A7C">
              <a:alpha val="30000"/>
            </a:srgbClr>
          </a:solidFill>
        </a:fill>
      </a:tcStyle>
    </a:band2H>
    <a:firstCol>
      <a:tcTxStyle b="off" i="off">
        <a:fontRef idx="minor">
          <a:srgbClr val="FFFFFF"/>
        </a:fontRef>
        <a:srgbClr val="FFFFFF"/>
      </a:tcTxStyle>
      <a:tcStyle>
        <a:tcBdr>
          <a:left>
            <a:ln w="12700" cap="flat">
              <a:solidFill>
                <a:srgbClr val="B4B4B4"/>
              </a:solidFill>
              <a:prstDash val="solid"/>
              <a:miter lim="400000"/>
            </a:ln>
          </a:left>
          <a:right>
            <a:ln w="12700" cap="flat">
              <a:solidFill>
                <a:srgbClr val="B4B4B4"/>
              </a:solidFill>
              <a:prstDash val="solid"/>
              <a:miter lim="400000"/>
            </a:ln>
          </a:right>
          <a:top>
            <a:ln w="12700" cap="flat">
              <a:solidFill>
                <a:srgbClr val="B4B4B4"/>
              </a:solidFill>
              <a:prstDash val="solid"/>
              <a:miter lim="400000"/>
            </a:ln>
          </a:top>
          <a:bottom>
            <a:ln w="12700" cap="flat">
              <a:solidFill>
                <a:srgbClr val="B4B4B4"/>
              </a:solidFill>
              <a:prstDash val="solid"/>
              <a:miter lim="400000"/>
            </a:ln>
          </a:bottom>
          <a:insideH>
            <a:ln w="12700" cap="flat">
              <a:solidFill>
                <a:srgbClr val="B4B4B4"/>
              </a:solidFill>
              <a:prstDash val="solid"/>
              <a:miter lim="400000"/>
            </a:ln>
          </a:insideH>
          <a:insideV>
            <a:ln w="12700" cap="flat">
              <a:solidFill>
                <a:srgbClr val="B4B4B4"/>
              </a:solidFill>
              <a:prstDash val="solid"/>
              <a:miter lim="400000"/>
            </a:ln>
          </a:insideV>
        </a:tcBdr>
        <a:fill>
          <a:solidFill>
            <a:srgbClr val="0F5F0C"/>
          </a:solidFill>
        </a:fill>
      </a:tcStyle>
    </a:firstCol>
    <a:lastRow>
      <a:tcTxStyle b="off" i="off">
        <a:fontRef idx="minor">
          <a:srgbClr val="FFFFFF"/>
        </a:fontRef>
        <a:srgbClr val="FFFFFF"/>
      </a:tcTxStyle>
      <a:tcStyle>
        <a:tcBdr>
          <a:left>
            <a:ln w="12700" cap="flat">
              <a:solidFill>
                <a:srgbClr val="B4B4B4"/>
              </a:solidFill>
              <a:prstDash val="solid"/>
              <a:miter lim="400000"/>
            </a:ln>
          </a:left>
          <a:right>
            <a:ln w="12700" cap="flat">
              <a:solidFill>
                <a:srgbClr val="B4B4B4"/>
              </a:solidFill>
              <a:prstDash val="solid"/>
              <a:miter lim="400000"/>
            </a:ln>
          </a:right>
          <a:top>
            <a:ln w="12700" cap="flat">
              <a:solidFill>
                <a:srgbClr val="B4B4B4"/>
              </a:solidFill>
              <a:prstDash val="solid"/>
              <a:miter lim="400000"/>
            </a:ln>
          </a:top>
          <a:bottom>
            <a:ln w="12700" cap="flat">
              <a:solidFill>
                <a:srgbClr val="B4B4B4"/>
              </a:solidFill>
              <a:prstDash val="solid"/>
              <a:miter lim="400000"/>
            </a:ln>
          </a:bottom>
          <a:insideH>
            <a:ln w="12700" cap="flat">
              <a:solidFill>
                <a:srgbClr val="B4B4B4"/>
              </a:solidFill>
              <a:prstDash val="solid"/>
              <a:miter lim="400000"/>
            </a:ln>
          </a:insideH>
          <a:insideV>
            <a:ln w="12700" cap="flat">
              <a:solidFill>
                <a:srgbClr val="B4B4B4"/>
              </a:solidFill>
              <a:prstDash val="solid"/>
              <a:miter lim="400000"/>
            </a:ln>
          </a:insideV>
        </a:tcBdr>
        <a:fill>
          <a:solidFill>
            <a:srgbClr val="0365C0"/>
          </a:solidFill>
        </a:fill>
      </a:tcStyle>
    </a:lastRow>
    <a:firstRow>
      <a:tcTxStyle b="off" i="off">
        <a:fontRef idx="minor">
          <a:srgbClr val="FFFFFF"/>
        </a:fontRef>
        <a:srgbClr val="FFFFFF"/>
      </a:tcTxStyle>
      <a:tcStyle>
        <a:tcBdr>
          <a:left>
            <a:ln w="12700" cap="flat">
              <a:solidFill>
                <a:srgbClr val="B4B4B4"/>
              </a:solidFill>
              <a:prstDash val="solid"/>
              <a:miter lim="400000"/>
            </a:ln>
          </a:left>
          <a:right>
            <a:ln w="12700" cap="flat">
              <a:solidFill>
                <a:srgbClr val="B4B4B4"/>
              </a:solidFill>
              <a:prstDash val="solid"/>
              <a:miter lim="400000"/>
            </a:ln>
          </a:right>
          <a:top>
            <a:ln w="12700" cap="flat">
              <a:solidFill>
                <a:srgbClr val="B4B4B4"/>
              </a:solidFill>
              <a:prstDash val="solid"/>
              <a:miter lim="400000"/>
            </a:ln>
          </a:top>
          <a:bottom>
            <a:ln w="12700" cap="flat">
              <a:solidFill>
                <a:srgbClr val="B4B4B4"/>
              </a:solidFill>
              <a:prstDash val="solid"/>
              <a:miter lim="400000"/>
            </a:ln>
          </a:bottom>
          <a:insideH>
            <a:ln w="12700" cap="flat">
              <a:solidFill>
                <a:srgbClr val="B4B4B4"/>
              </a:solidFill>
              <a:prstDash val="solid"/>
              <a:miter lim="400000"/>
            </a:ln>
          </a:insideH>
          <a:insideV>
            <a:ln w="12700" cap="flat">
              <a:solidFill>
                <a:srgbClr val="B4B4B4"/>
              </a:solidFill>
              <a:prstDash val="solid"/>
              <a:miter lim="400000"/>
            </a:ln>
          </a:insideV>
        </a:tcBdr>
        <a:fill>
          <a:solidFill>
            <a:srgbClr val="0365C0"/>
          </a:solidFill>
        </a:fill>
      </a:tcStyle>
    </a:firstRow>
  </a:tblStyle>
  <a:tblStyle styleId="{C7B018BB-80A7-4F77-B60F-C8B233D01FF8}" styleName="">
    <a:tblBg/>
    <a:wholeTbl>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noFill/>
        </a:fill>
      </a:tcStyle>
    </a:wholeTbl>
    <a:band2H>
      <a:tcTxStyle b="def" i="def"/>
      <a:tcStyle>
        <a:tcBdr/>
        <a:fill>
          <a:solidFill>
            <a:srgbClr val="87CED4">
              <a:alpha val="20000"/>
            </a:srgbClr>
          </a:solidFill>
        </a:fill>
      </a:tcStyle>
    </a:band2H>
    <a:firstCol>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solidFill>
            <a:srgbClr val="398CCE"/>
          </a:solidFill>
        </a:fill>
      </a:tcStyle>
    </a:firstCol>
    <a:lastRow>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254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noFill/>
        </a:fill>
      </a:tcStyle>
    </a:lastRow>
    <a:firstRow>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solidFill>
            <a:srgbClr val="0365C0"/>
          </a:solidFill>
        </a:fill>
      </a:tcStyle>
    </a:firstRow>
  </a:tblStyle>
  <a:tblStyle styleId="{EEE7283C-3CF3-47DC-8721-378D4A62B228}"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929292"/>
              </a:solidFill>
              <a:prstDash val="solid"/>
              <a:miter lim="400000"/>
            </a:ln>
          </a:top>
          <a:bottom>
            <a:ln w="12700" cap="flat">
              <a:solidFill>
                <a:srgbClr val="929292"/>
              </a:solidFill>
              <a:prstDash val="solid"/>
              <a:miter lim="400000"/>
            </a:ln>
          </a:bottom>
          <a:insideH>
            <a:ln w="12700" cap="flat">
              <a:solidFill>
                <a:srgbClr val="929292"/>
              </a:solidFill>
              <a:prstDash val="solid"/>
              <a:miter lim="400000"/>
            </a:ln>
          </a:insideH>
          <a:insideV>
            <a:ln w="12700" cap="flat">
              <a:noFill/>
              <a:miter lim="400000"/>
            </a:ln>
          </a:insideV>
        </a:tcBdr>
        <a:fill>
          <a:noFill/>
        </a:fill>
      </a:tcStyle>
    </a:wholeTbl>
    <a:band2H>
      <a:tcTxStyle b="def" i="def"/>
      <a:tcStyle>
        <a:tcBdr/>
        <a:fill>
          <a:solidFill>
            <a:srgbClr val="5DC123">
              <a:alpha val="19000"/>
            </a:srgbClr>
          </a:solidFill>
        </a:fill>
      </a:tcStyle>
    </a:band2H>
    <a:firstCol>
      <a:tcTxStyle b="off" i="off">
        <a:fontRef idx="minor">
          <a:srgbClr val="FFFFFF"/>
        </a:fontRef>
        <a:srgbClr val="FFFFFF"/>
      </a:tcTxStyle>
      <a:tcStyle>
        <a:tcBdr>
          <a:left>
            <a:ln w="12700" cap="flat">
              <a:solidFill>
                <a:srgbClr val="FFFFFF"/>
              </a:solidFill>
              <a:prstDash val="solid"/>
              <a:miter lim="400000"/>
            </a:ln>
          </a:left>
          <a:right>
            <a:ln w="25400" cap="flat">
              <a:solidFill>
                <a:srgbClr val="CBCBCB"/>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2"/>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noFill/>
              <a:miter lim="400000"/>
            </a:ln>
          </a:insideH>
          <a:insideV>
            <a:ln w="12700" cap="flat">
              <a:noFill/>
              <a:miter lim="400000"/>
            </a:ln>
          </a:insideV>
        </a:tcBdr>
        <a:fill>
          <a:solidFill>
            <a:srgbClr val="33632E"/>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noFill/>
              <a:miter lim="400000"/>
            </a:ln>
          </a:insideH>
          <a:insideV>
            <a:ln w="12700" cap="flat">
              <a:noFill/>
              <a:miter lim="400000"/>
            </a:ln>
          </a:insideV>
        </a:tcBdr>
        <a:fill>
          <a:solidFill>
            <a:srgbClr val="33632E"/>
          </a:solidFill>
        </a:fill>
      </a:tcStyle>
    </a:firstRow>
  </a:tblStyle>
  <a:tblStyle styleId="{CF821DB8-F4EB-4A41-A1BA-3FCAFE7338EE}" styleName="">
    <a:tblBg/>
    <a:wholeTbl>
      <a:tcTxStyle b="off"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wholeTbl>
    <a:band2H>
      <a:tcTxStyle b="def" i="def"/>
      <a:tcStyle>
        <a:tcBdr/>
        <a:fill>
          <a:solidFill>
            <a:srgbClr val="797A7C">
              <a:alpha val="30000"/>
            </a:srgbClr>
          </a:solidFill>
        </a:fill>
      </a:tcStyle>
    </a:band2H>
    <a:firstCol>
      <a:tcTxStyle b="off" i="off">
        <a:fontRef idx="minor">
          <a:srgbClr val="000000"/>
        </a:fontRef>
        <a:srgbClr val="000000"/>
      </a:tcTxStyle>
      <a:tcStyle>
        <a:tcBdr>
          <a:left>
            <a:ln w="12700" cap="flat">
              <a:solidFill>
                <a:srgbClr val="FFFFFF"/>
              </a:solidFill>
              <a:prstDash val="solid"/>
              <a:miter lim="400000"/>
            </a:ln>
          </a:left>
          <a:right>
            <a:ln w="25400" cap="flat">
              <a:solidFill>
                <a:srgbClr val="FFFFFF"/>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6">
              <a:hueOff val="105381"/>
              <a:satOff val="14341"/>
              <a:lumOff val="10801"/>
            </a:scheme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25400" cap="flat">
              <a:solidFill>
                <a:srgbClr val="FFFFFF"/>
              </a:solidFill>
              <a:prstDash val="solid"/>
              <a:miter lim="400000"/>
            </a:ln>
          </a:top>
          <a:bottom>
            <a:ln w="12700" cap="flat">
              <a:solidFill>
                <a:srgbClr val="FFFFFF"/>
              </a:solidFill>
              <a:prstDash val="solid"/>
              <a:miter lim="400000"/>
            </a:ln>
          </a:bottom>
          <a:insideH>
            <a:ln w="12700" cap="flat">
              <a:noFill/>
              <a:miter lim="400000"/>
            </a:ln>
          </a:insideH>
          <a:insideV>
            <a:ln w="12700" cap="flat">
              <a:noFill/>
              <a:miter lim="400000"/>
            </a:ln>
          </a:insideV>
        </a:tcBdr>
        <a:fill>
          <a:noFill/>
        </a:fill>
      </a:tcStyle>
    </a:lastRow>
    <a:firstRow>
      <a:tcTxStyle b="off" i="off">
        <a:fontRef idx="minor">
          <a:srgbClr val="000000"/>
        </a:fontRef>
        <a:srgbClr val="000000"/>
      </a:tcTxStyle>
      <a:tcStyle>
        <a:tcBdr>
          <a:left>
            <a:ln w="12700" cap="flat">
              <a:noFill/>
              <a:miter lim="400000"/>
            </a:ln>
          </a:left>
          <a:right>
            <a:ln w="12700" cap="flat">
              <a:noFill/>
              <a:miter lim="400000"/>
            </a:ln>
          </a:right>
          <a:top>
            <a:ln w="12700" cap="flat">
              <a:solidFill>
                <a:srgbClr val="FFFFFF"/>
              </a:solidFill>
              <a:prstDash val="solid"/>
              <a:miter lim="400000"/>
            </a:ln>
          </a:top>
          <a:bottom>
            <a:ln w="25400" cap="flat">
              <a:solidFill>
                <a:srgbClr val="FFFFFF"/>
              </a:solidFill>
              <a:prstDash val="solid"/>
              <a:miter lim="400000"/>
            </a:ln>
          </a:bottom>
          <a:insideH>
            <a:ln w="12700" cap="flat">
              <a:noFill/>
              <a:miter lim="400000"/>
            </a:ln>
          </a:insideH>
          <a:insideV>
            <a:ln w="12700" cap="flat">
              <a:noFill/>
              <a:miter lim="400000"/>
            </a:ln>
          </a:insideV>
        </a:tcBdr>
        <a:fill>
          <a:solidFill>
            <a:schemeClr val="accent6">
              <a:hueOff val="105381"/>
              <a:satOff val="14341"/>
              <a:lumOff val="10801"/>
            </a:schemeClr>
          </a:solidFill>
        </a:fill>
      </a:tcStyle>
    </a:firstRow>
  </a:tblStyle>
  <a:tblStyle styleId="{33BA23B1-9221-436E-865A-0063620EA4FD}"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noFill/>
              <a:miter lim="400000"/>
            </a:ln>
          </a:insideV>
        </a:tcBdr>
        <a:fill>
          <a:noFill/>
        </a:fill>
      </a:tcStyle>
    </a:wholeTbl>
    <a:band2H>
      <a:tcTxStyle b="def" i="def"/>
      <a:tcStyle>
        <a:tcBdr/>
        <a:fill>
          <a:solidFill>
            <a:srgbClr val="797A7C">
              <a:alpha val="30000"/>
            </a:srgbClr>
          </a:solidFill>
        </a:fill>
      </a:tcStyle>
    </a:band2H>
    <a:firstCol>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noFill/>
              <a:miter lim="400000"/>
            </a:ln>
          </a:insideV>
        </a:tcBdr>
        <a:fill>
          <a:solidFill>
            <a:srgbClr val="545761"/>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noFill/>
              <a:miter lim="400000"/>
            </a:ln>
          </a:insideH>
          <a:insideV>
            <a:ln w="12700" cap="flat">
              <a:noFill/>
              <a:miter lim="400000"/>
            </a:ln>
          </a:insideV>
        </a:tcBdr>
        <a:fill>
          <a:solidFill>
            <a:srgbClr val="777C83"/>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CBCBCB"/>
              </a:solidFill>
              <a:prstDash val="solid"/>
              <a:miter lim="400000"/>
            </a:ln>
          </a:top>
          <a:bottom>
            <a:ln w="12700" cap="flat">
              <a:solidFill>
                <a:srgbClr val="FFFFFF"/>
              </a:solidFill>
              <a:prstDash val="solid"/>
              <a:miter lim="400000"/>
            </a:ln>
          </a:bottom>
          <a:insideH>
            <a:ln w="12700" cap="flat">
              <a:noFill/>
              <a:miter lim="400000"/>
            </a:ln>
          </a:insideH>
          <a:insideV>
            <a:ln w="12700" cap="flat">
              <a:noFill/>
              <a:miter lim="400000"/>
            </a:ln>
          </a:insideV>
        </a:tcBdr>
        <a:fill>
          <a:solidFill>
            <a:srgbClr val="777C83"/>
          </a:solidFill>
        </a:fill>
      </a:tcStyle>
    </a:firstRow>
  </a:tblStyle>
  <a:tblStyle styleId="{2708684C-4D16-4618-839F-0558EEFCDFE6}" styleName="">
    <a:tblBg/>
    <a:wholeTbl>
      <a:tcTxStyle b="off" i="off">
        <a:fontRef idx="minor">
          <a:srgbClr val="FFFFFF"/>
        </a:fontRef>
        <a:srgbClr val="FFFFFF"/>
      </a:tcTxStyle>
      <a:tcStyle>
        <a:tcBdr>
          <a:left>
            <a:ln w="12700" cap="flat">
              <a:solidFill>
                <a:srgbClr val="FFFFFF"/>
              </a:solidFill>
              <a:custDash>
                <a:ds d="200000" sp="200000"/>
              </a:custDash>
              <a:miter lim="400000"/>
            </a:ln>
          </a:left>
          <a:right>
            <a:ln w="12700" cap="flat">
              <a:solidFill>
                <a:srgbClr val="FFFFFF"/>
              </a:solidFill>
              <a:custDash>
                <a:ds d="200000" sp="200000"/>
              </a:custDash>
              <a:miter lim="400000"/>
            </a:ln>
          </a:right>
          <a:top>
            <a:ln w="12700" cap="flat">
              <a:solidFill>
                <a:srgbClr val="FFFFFF"/>
              </a:solidFill>
              <a:custDash>
                <a:ds d="200000" sp="200000"/>
              </a:custDash>
              <a:miter lim="400000"/>
            </a:ln>
          </a:top>
          <a:bottom>
            <a:ln w="12700" cap="flat">
              <a:solidFill>
                <a:srgbClr val="FFFFFF"/>
              </a:solidFill>
              <a:custDash>
                <a:ds d="200000" sp="200000"/>
              </a:custDash>
              <a:miter lim="400000"/>
            </a:ln>
          </a:bottom>
          <a:insideH>
            <a:ln w="12700" cap="flat">
              <a:solidFill>
                <a:srgbClr val="FFFFFF"/>
              </a:solidFill>
              <a:custDash>
                <a:ds d="200000" sp="200000"/>
              </a:custDash>
              <a:miter lim="400000"/>
            </a:ln>
          </a:insideH>
          <a:insideV>
            <a:ln w="12700" cap="flat">
              <a:solidFill>
                <a:srgbClr val="FFFFFF"/>
              </a:solidFill>
              <a:custDash>
                <a:ds d="200000" sp="200000"/>
              </a:custDash>
              <a:miter lim="400000"/>
            </a:ln>
          </a:insideV>
        </a:tcBdr>
        <a:fill>
          <a:noFill/>
        </a:fill>
      </a:tcStyle>
    </a:wholeTbl>
    <a:band2H>
      <a:tcTxStyle b="def" i="def"/>
      <a:tcStyle>
        <a:tcBdr/>
        <a:fill>
          <a:solidFill>
            <a:srgbClr val="797A7C">
              <a:alpha val="30000"/>
            </a:srgbClr>
          </a:solidFill>
        </a:fill>
      </a:tcStyle>
    </a:band2H>
    <a:firstCol>
      <a:tcTxStyle b="on" i="off">
        <a:font>
          <a:latin typeface="Helvetica"/>
          <a:ea typeface="Helvetica"/>
          <a:cs typeface="Helvetica"/>
        </a:font>
        <a:srgbClr val="FFFFFF"/>
      </a:tcTxStyle>
      <a:tcStyle>
        <a:tcBdr>
          <a:left>
            <a:ln w="12700" cap="flat">
              <a:noFill/>
              <a:miter lim="400000"/>
            </a:ln>
          </a:left>
          <a:right>
            <a:ln w="12700" cap="flat">
              <a:solidFill>
                <a:srgbClr val="FFFFFF"/>
              </a:solidFill>
              <a:prstDash val="solid"/>
              <a:miter lim="400000"/>
            </a:ln>
          </a:right>
          <a:top>
            <a:ln w="12700" cap="flat">
              <a:solidFill>
                <a:srgbClr val="FFFFFF"/>
              </a:solidFill>
              <a:custDash>
                <a:ds d="200000" sp="200000"/>
              </a:custDash>
              <a:miter lim="400000"/>
            </a:ln>
          </a:top>
          <a:bottom>
            <a:ln w="12700" cap="flat">
              <a:solidFill>
                <a:srgbClr val="FFFFFF"/>
              </a:solidFill>
              <a:custDash>
                <a:ds d="200000" sp="200000"/>
              </a:custDash>
              <a:miter lim="400000"/>
            </a:ln>
          </a:bottom>
          <a:insideH>
            <a:ln w="12700" cap="flat">
              <a:solidFill>
                <a:srgbClr val="FFFFFF"/>
              </a:solidFill>
              <a:custDash>
                <a:ds d="200000" sp="200000"/>
              </a:custDash>
              <a:miter lim="400000"/>
            </a:ln>
          </a:insideH>
          <a:insideV>
            <a:ln w="12700" cap="flat">
              <a:solidFill>
                <a:srgbClr val="FFFFFF"/>
              </a:solidFill>
              <a:custDash>
                <a:ds d="200000" sp="200000"/>
              </a:custDash>
              <a:miter lim="400000"/>
            </a:ln>
          </a:insideV>
        </a:tcBdr>
        <a:fill>
          <a:noFill/>
        </a:fill>
      </a:tcStyle>
    </a:firstCol>
    <a:lastRow>
      <a:tcTxStyle b="on" i="off">
        <a:font>
          <a:latin typeface="Helvetica"/>
          <a:ea typeface="Helvetica"/>
          <a:cs typeface="Helvetica"/>
        </a:font>
        <a:srgbClr val="FFFFFF"/>
      </a:tcTxStyle>
      <a:tcStyle>
        <a:tcBdr>
          <a:left>
            <a:ln w="12700" cap="flat">
              <a:solidFill>
                <a:srgbClr val="FFFFFF"/>
              </a:solidFill>
              <a:custDash>
                <a:ds d="200000" sp="200000"/>
              </a:custDash>
              <a:miter lim="400000"/>
            </a:ln>
          </a:left>
          <a:right>
            <a:ln w="12700" cap="flat">
              <a:solidFill>
                <a:srgbClr val="FFFFFF"/>
              </a:solidFill>
              <a:custDash>
                <a:ds d="200000" sp="200000"/>
              </a:custDash>
              <a:miter lim="400000"/>
            </a:ln>
          </a:right>
          <a:top>
            <a:ln w="12700" cap="flat">
              <a:solidFill>
                <a:srgbClr val="FFFFFF"/>
              </a:solidFill>
              <a:prstDash val="solid"/>
              <a:miter lim="400000"/>
            </a:ln>
          </a:top>
          <a:bottom>
            <a:ln w="12700" cap="flat">
              <a:noFill/>
              <a:miter lim="400000"/>
            </a:ln>
          </a:bottom>
          <a:insideH>
            <a:ln w="12700" cap="flat">
              <a:noFill/>
              <a:miter lim="400000"/>
            </a:ln>
          </a:insideH>
          <a:insideV>
            <a:ln w="12700" cap="flat">
              <a:solidFill>
                <a:srgbClr val="FFFFFF"/>
              </a:solidFill>
              <a:custDash>
                <a:ds d="200000" sp="200000"/>
              </a:custDash>
              <a:miter lim="400000"/>
            </a:ln>
          </a:insideV>
        </a:tcBdr>
        <a:fill>
          <a:noFill/>
        </a:fill>
      </a:tcStyle>
    </a:lastRow>
    <a:firstRow>
      <a:tcTxStyle b="on" i="off">
        <a:font>
          <a:latin typeface="Helvetica"/>
          <a:ea typeface="Helvetica"/>
          <a:cs typeface="Helvetica"/>
        </a:font>
        <a:srgbClr val="FFFFFF"/>
      </a:tcTxStyle>
      <a:tcStyle>
        <a:tcBdr>
          <a:left>
            <a:ln w="12700" cap="flat">
              <a:solidFill>
                <a:srgbClr val="FFFFFF"/>
              </a:solidFill>
              <a:custDash>
                <a:ds d="200000" sp="200000"/>
              </a:custDash>
              <a:miter lim="400000"/>
            </a:ln>
          </a:left>
          <a:right>
            <a:ln w="12700" cap="flat">
              <a:solidFill>
                <a:srgbClr val="FFFFFF"/>
              </a:solidFill>
              <a:custDash>
                <a:ds d="200000" sp="200000"/>
              </a:custDash>
              <a:miter lim="400000"/>
            </a:ln>
          </a:right>
          <a:top>
            <a:ln w="12700" cap="flat">
              <a:noFill/>
              <a:miter lim="400000"/>
            </a:ln>
          </a:top>
          <a:bottom>
            <a:ln w="12700" cap="flat">
              <a:solidFill>
                <a:srgbClr val="FFFFFF"/>
              </a:solidFill>
              <a:prstDash val="solid"/>
              <a:miter lim="400000"/>
            </a:ln>
          </a:bottom>
          <a:insideH>
            <a:ln w="12700" cap="flat">
              <a:noFill/>
              <a:miter lim="400000"/>
            </a:ln>
          </a:insideH>
          <a:insideV>
            <a:ln w="12700" cap="flat">
              <a:solidFill>
                <a:srgbClr val="FFFFFF"/>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standalone="yes"?><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Shape 116"/>
          <p:cNvSpPr/>
          <p:nvPr>
            <p:ph type="sldImg"/>
          </p:nvPr>
        </p:nvSpPr>
        <p:spPr>
          <a:xfrm>
            <a:off x="1143000" y="685800"/>
            <a:ext cx="4572000" cy="3429000"/>
          </a:xfrm>
          <a:prstGeom prst="rect">
            <a:avLst/>
          </a:prstGeom>
        </p:spPr>
        <p:txBody>
          <a:bodyPr/>
          <a:lstStyle/>
          <a:p>
            <a:pPr/>
          </a:p>
        </p:txBody>
      </p:sp>
      <p:sp>
        <p:nvSpPr>
          <p:cNvPr id="117" name="Shape 11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showMasterSp="1" showMasterPhAnim="1">
  <p:cSld name="Title &amp; Subtitle">
    <p:spTree>
      <p:nvGrpSpPr>
        <p:cNvPr id="1" name=""/>
        <p:cNvGrpSpPr/>
        <p:nvPr/>
      </p:nvGrpSpPr>
      <p:grpSpPr>
        <a:xfrm>
          <a:off x="0" y="0"/>
          <a:ext cx="0" cy="0"/>
          <a:chOff x="0" y="0"/>
          <a:chExt cx="0" cy="0"/>
        </a:xfrm>
      </p:grpSpPr>
      <p:sp>
        <p:nvSpPr>
          <p:cNvPr id="11" name="Title Text"/>
          <p:cNvSpPr txBox="1"/>
          <p:nvPr>
            <p:ph type="title"/>
          </p:nvPr>
        </p:nvSpPr>
        <p:spPr>
          <a:xfrm>
            <a:off x="1270000" y="1638300"/>
            <a:ext cx="10464800" cy="3302000"/>
          </a:xfrm>
          <a:prstGeom prst="rect">
            <a:avLst/>
          </a:prstGeom>
        </p:spPr>
        <p:txBody>
          <a:bodyPr anchor="b"/>
          <a:lstStyle/>
          <a:p>
            <a:pPr/>
            <a:r>
              <a:t>Title Text</a:t>
            </a:r>
          </a:p>
        </p:txBody>
      </p:sp>
      <p:sp>
        <p:nvSpPr>
          <p:cNvPr id="12" name="Body Level One…"/>
          <p:cNvSpPr txBox="1"/>
          <p:nvPr>
            <p:ph type="body" sz="quarter" idx="1"/>
          </p:nvPr>
        </p:nvSpPr>
        <p:spPr>
          <a:xfrm>
            <a:off x="1270000" y="5029200"/>
            <a:ext cx="10464800" cy="1130300"/>
          </a:xfrm>
          <a:prstGeom prst="rect">
            <a:avLst/>
          </a:prstGeom>
        </p:spPr>
        <p:txBody>
          <a:bodyPr anchor="t"/>
          <a:lstStyle>
            <a:lvl1pPr marL="0" indent="0" algn="ctr">
              <a:spcBef>
                <a:spcPts val="0"/>
              </a:spcBef>
              <a:buSzTx/>
              <a:buNone/>
              <a:defRPr sz="3200"/>
            </a:lvl1pPr>
            <a:lvl2pPr marL="0" indent="228600" algn="ctr">
              <a:spcBef>
                <a:spcPts val="0"/>
              </a:spcBef>
              <a:buSzTx/>
              <a:buNone/>
              <a:defRPr sz="3200"/>
            </a:lvl2pPr>
            <a:lvl3pPr marL="0" indent="457200" algn="ctr">
              <a:spcBef>
                <a:spcPts val="0"/>
              </a:spcBef>
              <a:buSzTx/>
              <a:buNone/>
              <a:defRPr sz="3200"/>
            </a:lvl3pPr>
            <a:lvl4pPr marL="0" indent="685800" algn="ctr">
              <a:spcBef>
                <a:spcPts val="0"/>
              </a:spcBef>
              <a:buSzTx/>
              <a:buNone/>
              <a:defRPr sz="3200"/>
            </a:lvl4pPr>
            <a:lvl5pPr marL="0" indent="914400" algn="ctr">
              <a:spcBef>
                <a:spcPts val="0"/>
              </a:spcBef>
              <a:buSzTx/>
              <a:buNone/>
              <a:defRPr sz="32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1" showMasterPhAnim="1">
  <p:cSld name="Photo - Horizontal">
    <p:spTree>
      <p:nvGrpSpPr>
        <p:cNvPr id="1" name=""/>
        <p:cNvGrpSpPr/>
        <p:nvPr/>
      </p:nvGrpSpPr>
      <p:grpSpPr>
        <a:xfrm>
          <a:off x="0" y="0"/>
          <a:ext cx="0" cy="0"/>
          <a:chOff x="0" y="0"/>
          <a:chExt cx="0" cy="0"/>
        </a:xfrm>
      </p:grpSpPr>
      <p:sp>
        <p:nvSpPr>
          <p:cNvPr id="20" name="Image"/>
          <p:cNvSpPr/>
          <p:nvPr>
            <p:ph type="pic" idx="13"/>
          </p:nvPr>
        </p:nvSpPr>
        <p:spPr>
          <a:xfrm>
            <a:off x="1600200" y="635000"/>
            <a:ext cx="9779000" cy="5918200"/>
          </a:xfrm>
          <a:prstGeom prst="rect">
            <a:avLst/>
          </a:prstGeom>
        </p:spPr>
        <p:txBody>
          <a:bodyPr lIns="91439" tIns="45719" rIns="91439" bIns="45719" anchor="t">
            <a:noAutofit/>
          </a:bodyPr>
          <a:lstStyle/>
          <a:p>
            <a:pPr/>
          </a:p>
        </p:txBody>
      </p:sp>
      <p:sp>
        <p:nvSpPr>
          <p:cNvPr id="21" name="Title Text"/>
          <p:cNvSpPr txBox="1"/>
          <p:nvPr>
            <p:ph type="title"/>
          </p:nvPr>
        </p:nvSpPr>
        <p:spPr>
          <a:xfrm>
            <a:off x="1270000" y="6718300"/>
            <a:ext cx="10464800" cy="1422400"/>
          </a:xfrm>
          <a:prstGeom prst="rect">
            <a:avLst/>
          </a:prstGeom>
        </p:spPr>
        <p:txBody>
          <a:bodyPr anchor="b"/>
          <a:lstStyle/>
          <a:p>
            <a:pPr/>
            <a:r>
              <a:t>Title Text</a:t>
            </a:r>
          </a:p>
        </p:txBody>
      </p:sp>
      <p:sp>
        <p:nvSpPr>
          <p:cNvPr id="22" name="Body Level One…"/>
          <p:cNvSpPr txBox="1"/>
          <p:nvPr>
            <p:ph type="body" sz="quarter" idx="1"/>
          </p:nvPr>
        </p:nvSpPr>
        <p:spPr>
          <a:xfrm>
            <a:off x="1270000" y="8191500"/>
            <a:ext cx="10464800" cy="1219200"/>
          </a:xfrm>
          <a:prstGeom prst="rect">
            <a:avLst/>
          </a:prstGeom>
        </p:spPr>
        <p:txBody>
          <a:bodyPr anchor="t"/>
          <a:lstStyle>
            <a:lvl1pPr marL="0" indent="0" algn="ctr">
              <a:spcBef>
                <a:spcPts val="0"/>
              </a:spcBef>
              <a:buSzTx/>
              <a:buNone/>
              <a:defRPr sz="3200"/>
            </a:lvl1pPr>
            <a:lvl2pPr marL="0" indent="228600" algn="ctr">
              <a:spcBef>
                <a:spcPts val="0"/>
              </a:spcBef>
              <a:buSzTx/>
              <a:buNone/>
              <a:defRPr sz="3200"/>
            </a:lvl2pPr>
            <a:lvl3pPr marL="0" indent="457200" algn="ctr">
              <a:spcBef>
                <a:spcPts val="0"/>
              </a:spcBef>
              <a:buSzTx/>
              <a:buNone/>
              <a:defRPr sz="3200"/>
            </a:lvl3pPr>
            <a:lvl4pPr marL="0" indent="685800" algn="ctr">
              <a:spcBef>
                <a:spcPts val="0"/>
              </a:spcBef>
              <a:buSzTx/>
              <a:buNone/>
              <a:defRPr sz="3200"/>
            </a:lvl4pPr>
            <a:lvl5pPr marL="0" indent="914400" algn="ctr">
              <a:spcBef>
                <a:spcPts val="0"/>
              </a:spcBef>
              <a:buSzTx/>
              <a:buNone/>
              <a:defRPr sz="3200"/>
            </a:lvl5p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1" showMasterPhAnim="1">
  <p:cSld name="Title - Center">
    <p:spTree>
      <p:nvGrpSpPr>
        <p:cNvPr id="1" name=""/>
        <p:cNvGrpSpPr/>
        <p:nvPr/>
      </p:nvGrpSpPr>
      <p:grpSpPr>
        <a:xfrm>
          <a:off x="0" y="0"/>
          <a:ext cx="0" cy="0"/>
          <a:chOff x="0" y="0"/>
          <a:chExt cx="0" cy="0"/>
        </a:xfrm>
      </p:grpSpPr>
      <p:sp>
        <p:nvSpPr>
          <p:cNvPr id="30" name="Title Text"/>
          <p:cNvSpPr txBox="1"/>
          <p:nvPr>
            <p:ph type="title"/>
          </p:nvPr>
        </p:nvSpPr>
        <p:spPr>
          <a:xfrm>
            <a:off x="1270000" y="3225800"/>
            <a:ext cx="10464800" cy="3302000"/>
          </a:xfrm>
          <a:prstGeom prst="rect">
            <a:avLst/>
          </a:prstGeom>
        </p:spPr>
        <p:txBody>
          <a:bodyPr/>
          <a:lstStyle/>
          <a:p>
            <a:pPr/>
            <a:r>
              <a:t>Title Text</a:t>
            </a:r>
          </a:p>
        </p:txBody>
      </p:sp>
      <p:sp>
        <p:nvSpPr>
          <p:cNvPr id="31"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1" showMasterPhAnim="1">
  <p:cSld name="Photo - Vertical">
    <p:spTree>
      <p:nvGrpSpPr>
        <p:cNvPr id="1" name=""/>
        <p:cNvGrpSpPr/>
        <p:nvPr/>
      </p:nvGrpSpPr>
      <p:grpSpPr>
        <a:xfrm>
          <a:off x="0" y="0"/>
          <a:ext cx="0" cy="0"/>
          <a:chOff x="0" y="0"/>
          <a:chExt cx="0" cy="0"/>
        </a:xfrm>
      </p:grpSpPr>
      <p:sp>
        <p:nvSpPr>
          <p:cNvPr id="38" name="Image"/>
          <p:cNvSpPr/>
          <p:nvPr>
            <p:ph type="pic" sz="half" idx="13"/>
          </p:nvPr>
        </p:nvSpPr>
        <p:spPr>
          <a:xfrm>
            <a:off x="6718300" y="762000"/>
            <a:ext cx="5334000" cy="8242300"/>
          </a:xfrm>
          <a:prstGeom prst="rect">
            <a:avLst/>
          </a:prstGeom>
        </p:spPr>
        <p:txBody>
          <a:bodyPr lIns="91439" tIns="45719" rIns="91439" bIns="45719" anchor="t">
            <a:noAutofit/>
          </a:bodyPr>
          <a:lstStyle/>
          <a:p>
            <a:pPr/>
          </a:p>
        </p:txBody>
      </p:sp>
      <p:sp>
        <p:nvSpPr>
          <p:cNvPr id="39" name="Title Text"/>
          <p:cNvSpPr txBox="1"/>
          <p:nvPr>
            <p:ph type="title"/>
          </p:nvPr>
        </p:nvSpPr>
        <p:spPr>
          <a:xfrm>
            <a:off x="952500" y="762000"/>
            <a:ext cx="5334000" cy="4000500"/>
          </a:xfrm>
          <a:prstGeom prst="rect">
            <a:avLst/>
          </a:prstGeom>
        </p:spPr>
        <p:txBody>
          <a:bodyPr anchor="b"/>
          <a:lstStyle>
            <a:lvl1pPr>
              <a:defRPr sz="6000"/>
            </a:lvl1pPr>
          </a:lstStyle>
          <a:p>
            <a:pPr/>
            <a:r>
              <a:t>Title Text</a:t>
            </a:r>
          </a:p>
        </p:txBody>
      </p:sp>
      <p:sp>
        <p:nvSpPr>
          <p:cNvPr id="40" name="Body Level One…"/>
          <p:cNvSpPr txBox="1"/>
          <p:nvPr>
            <p:ph type="body" sz="quarter" idx="1"/>
          </p:nvPr>
        </p:nvSpPr>
        <p:spPr>
          <a:xfrm>
            <a:off x="952500" y="5003800"/>
            <a:ext cx="5334000" cy="4000500"/>
          </a:xfrm>
          <a:prstGeom prst="rect">
            <a:avLst/>
          </a:prstGeom>
        </p:spPr>
        <p:txBody>
          <a:bodyPr anchor="t"/>
          <a:lstStyle>
            <a:lvl1pPr marL="0" indent="0" algn="ctr">
              <a:spcBef>
                <a:spcPts val="0"/>
              </a:spcBef>
              <a:buSzTx/>
              <a:buNone/>
              <a:defRPr sz="3200"/>
            </a:lvl1pPr>
            <a:lvl2pPr marL="0" indent="228600" algn="ctr">
              <a:spcBef>
                <a:spcPts val="0"/>
              </a:spcBef>
              <a:buSzTx/>
              <a:buNone/>
              <a:defRPr sz="3200"/>
            </a:lvl2pPr>
            <a:lvl3pPr marL="0" indent="457200" algn="ctr">
              <a:spcBef>
                <a:spcPts val="0"/>
              </a:spcBef>
              <a:buSzTx/>
              <a:buNone/>
              <a:defRPr sz="3200"/>
            </a:lvl3pPr>
            <a:lvl4pPr marL="0" indent="685800" algn="ctr">
              <a:spcBef>
                <a:spcPts val="0"/>
              </a:spcBef>
              <a:buSzTx/>
              <a:buNone/>
              <a:defRPr sz="3200"/>
            </a:lvl4pPr>
            <a:lvl5pPr marL="0" indent="914400" algn="ctr">
              <a:spcBef>
                <a:spcPts val="0"/>
              </a:spcBef>
              <a:buSzTx/>
              <a:buNone/>
              <a:defRPr sz="3200"/>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Title - Top">
    <p:spTree>
      <p:nvGrpSpPr>
        <p:cNvPr id="1" name=""/>
        <p:cNvGrpSpPr/>
        <p:nvPr/>
      </p:nvGrpSpPr>
      <p:grpSpPr>
        <a:xfrm>
          <a:off x="0" y="0"/>
          <a:ext cx="0" cy="0"/>
          <a:chOff x="0" y="0"/>
          <a:chExt cx="0" cy="0"/>
        </a:xfrm>
      </p:grpSpPr>
      <p:sp>
        <p:nvSpPr>
          <p:cNvPr id="48" name="Title Text"/>
          <p:cNvSpPr txBox="1"/>
          <p:nvPr>
            <p:ph type="title"/>
          </p:nvPr>
        </p:nvSpPr>
        <p:spPr>
          <a:prstGeom prst="rect">
            <a:avLst/>
          </a:prstGeom>
        </p:spPr>
        <p:txBody>
          <a:bodyPr/>
          <a:lstStyle/>
          <a:p>
            <a:pPr/>
            <a:r>
              <a:t>Title Text</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Title &amp; Bullets">
    <p:spTree>
      <p:nvGrpSpPr>
        <p:cNvPr id="1" name=""/>
        <p:cNvGrpSpPr/>
        <p:nvPr/>
      </p:nvGrpSpPr>
      <p:grpSpPr>
        <a:xfrm>
          <a:off x="0" y="0"/>
          <a:ext cx="0" cy="0"/>
          <a:chOff x="0" y="0"/>
          <a:chExt cx="0" cy="0"/>
        </a:xfrm>
      </p:grpSpPr>
      <p:sp>
        <p:nvSpPr>
          <p:cNvPr id="56" name="Title Text"/>
          <p:cNvSpPr txBox="1"/>
          <p:nvPr>
            <p:ph type="title"/>
          </p:nvPr>
        </p:nvSpPr>
        <p:spPr>
          <a:prstGeom prst="rect">
            <a:avLst/>
          </a:prstGeom>
        </p:spPr>
        <p:txBody>
          <a:bodyPr/>
          <a:lstStyle/>
          <a:p>
            <a:pPr/>
            <a:r>
              <a:t>Title Text</a:t>
            </a:r>
          </a:p>
        </p:txBody>
      </p:sp>
      <p:sp>
        <p:nvSpPr>
          <p:cNvPr id="57"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1" showMasterPhAnim="1">
  <p:cSld name="Title, Bullets &amp; Photo">
    <p:spTree>
      <p:nvGrpSpPr>
        <p:cNvPr id="1" name=""/>
        <p:cNvGrpSpPr/>
        <p:nvPr/>
      </p:nvGrpSpPr>
      <p:grpSpPr>
        <a:xfrm>
          <a:off x="0" y="0"/>
          <a:ext cx="0" cy="0"/>
          <a:chOff x="0" y="0"/>
          <a:chExt cx="0" cy="0"/>
        </a:xfrm>
      </p:grpSpPr>
      <p:sp>
        <p:nvSpPr>
          <p:cNvPr id="65" name="Image"/>
          <p:cNvSpPr/>
          <p:nvPr>
            <p:ph type="pic" sz="half" idx="13"/>
          </p:nvPr>
        </p:nvSpPr>
        <p:spPr>
          <a:xfrm>
            <a:off x="6718300" y="2590800"/>
            <a:ext cx="5334000" cy="6286500"/>
          </a:xfrm>
          <a:prstGeom prst="rect">
            <a:avLst/>
          </a:prstGeom>
        </p:spPr>
        <p:txBody>
          <a:bodyPr lIns="91439" tIns="45719" rIns="91439" bIns="45719" anchor="t">
            <a:noAutofit/>
          </a:bodyPr>
          <a:lstStyle/>
          <a:p>
            <a:pPr/>
          </a:p>
        </p:txBody>
      </p:sp>
      <p:sp>
        <p:nvSpPr>
          <p:cNvPr id="66" name="Title Text"/>
          <p:cNvSpPr txBox="1"/>
          <p:nvPr>
            <p:ph type="title"/>
          </p:nvPr>
        </p:nvSpPr>
        <p:spPr>
          <a:prstGeom prst="rect">
            <a:avLst/>
          </a:prstGeom>
        </p:spPr>
        <p:txBody>
          <a:bodyPr/>
          <a:lstStyle/>
          <a:p>
            <a:pPr/>
            <a:r>
              <a:t>Title Text</a:t>
            </a:r>
          </a:p>
        </p:txBody>
      </p:sp>
      <p:sp>
        <p:nvSpPr>
          <p:cNvPr id="67" name="Body Level One…"/>
          <p:cNvSpPr txBox="1"/>
          <p:nvPr>
            <p:ph type="body" sz="half" idx="1"/>
          </p:nvPr>
        </p:nvSpPr>
        <p:spPr>
          <a:xfrm>
            <a:off x="952500" y="2590800"/>
            <a:ext cx="5334000" cy="6286500"/>
          </a:xfrm>
          <a:prstGeom prst="rect">
            <a:avLst/>
          </a:prstGeom>
        </p:spPr>
        <p:txBody>
          <a:bodyPr/>
          <a:lstStyle>
            <a:lvl1pPr marL="381000" indent="-381000">
              <a:spcBef>
                <a:spcPts val="3800"/>
              </a:spcBef>
              <a:defRPr sz="2800"/>
            </a:lvl1pPr>
            <a:lvl2pPr marL="762000" indent="-381000">
              <a:spcBef>
                <a:spcPts val="3800"/>
              </a:spcBef>
              <a:defRPr sz="2800"/>
            </a:lvl2pPr>
            <a:lvl3pPr marL="1143000" indent="-381000">
              <a:spcBef>
                <a:spcPts val="3800"/>
              </a:spcBef>
              <a:defRPr sz="2800"/>
            </a:lvl3pPr>
            <a:lvl4pPr marL="1524000" indent="-381000">
              <a:spcBef>
                <a:spcPts val="3800"/>
              </a:spcBef>
              <a:defRPr sz="2800"/>
            </a:lvl4pPr>
            <a:lvl5pPr marL="1905000" indent="-381000">
              <a:spcBef>
                <a:spcPts val="38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68"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Bullets">
    <p:spTree>
      <p:nvGrpSpPr>
        <p:cNvPr id="1" name=""/>
        <p:cNvGrpSpPr/>
        <p:nvPr/>
      </p:nvGrpSpPr>
      <p:grpSpPr>
        <a:xfrm>
          <a:off x="0" y="0"/>
          <a:ext cx="0" cy="0"/>
          <a:chOff x="0" y="0"/>
          <a:chExt cx="0" cy="0"/>
        </a:xfrm>
      </p:grpSpPr>
      <p:sp>
        <p:nvSpPr>
          <p:cNvPr id="75" name="Body Level One…"/>
          <p:cNvSpPr txBox="1"/>
          <p:nvPr>
            <p:ph type="body" idx="1"/>
          </p:nvPr>
        </p:nvSpPr>
        <p:spPr>
          <a:xfrm>
            <a:off x="952500" y="1270000"/>
            <a:ext cx="11099800" cy="72136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6"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Photo - 3 Up">
    <p:spTree>
      <p:nvGrpSpPr>
        <p:cNvPr id="1" name=""/>
        <p:cNvGrpSpPr/>
        <p:nvPr/>
      </p:nvGrpSpPr>
      <p:grpSpPr>
        <a:xfrm>
          <a:off x="0" y="0"/>
          <a:ext cx="0" cy="0"/>
          <a:chOff x="0" y="0"/>
          <a:chExt cx="0" cy="0"/>
        </a:xfrm>
      </p:grpSpPr>
      <p:sp>
        <p:nvSpPr>
          <p:cNvPr id="83" name="Image"/>
          <p:cNvSpPr/>
          <p:nvPr>
            <p:ph type="pic" sz="quarter" idx="13"/>
          </p:nvPr>
        </p:nvSpPr>
        <p:spPr>
          <a:xfrm>
            <a:off x="6718300" y="5092700"/>
            <a:ext cx="5334000" cy="3898900"/>
          </a:xfrm>
          <a:prstGeom prst="rect">
            <a:avLst/>
          </a:prstGeom>
        </p:spPr>
        <p:txBody>
          <a:bodyPr lIns="91439" tIns="45719" rIns="91439" bIns="45719" anchor="t">
            <a:noAutofit/>
          </a:bodyPr>
          <a:lstStyle/>
          <a:p>
            <a:pPr/>
          </a:p>
        </p:txBody>
      </p:sp>
      <p:sp>
        <p:nvSpPr>
          <p:cNvPr id="84" name="Image"/>
          <p:cNvSpPr/>
          <p:nvPr>
            <p:ph type="pic" sz="quarter" idx="14"/>
          </p:nvPr>
        </p:nvSpPr>
        <p:spPr>
          <a:xfrm>
            <a:off x="6718300" y="762000"/>
            <a:ext cx="5334000" cy="3898900"/>
          </a:xfrm>
          <a:prstGeom prst="rect">
            <a:avLst/>
          </a:prstGeom>
        </p:spPr>
        <p:txBody>
          <a:bodyPr lIns="91439" tIns="45719" rIns="91439" bIns="45719" anchor="t">
            <a:noAutofit/>
          </a:bodyPr>
          <a:lstStyle/>
          <a:p>
            <a:pPr/>
          </a:p>
        </p:txBody>
      </p:sp>
      <p:sp>
        <p:nvSpPr>
          <p:cNvPr id="85" name="Image"/>
          <p:cNvSpPr/>
          <p:nvPr>
            <p:ph type="pic" sz="half" idx="15"/>
          </p:nvPr>
        </p:nvSpPr>
        <p:spPr>
          <a:xfrm>
            <a:off x="952500" y="762884"/>
            <a:ext cx="5334000" cy="8229601"/>
          </a:xfrm>
          <a:prstGeom prst="rect">
            <a:avLst/>
          </a:prstGeom>
        </p:spPr>
        <p:txBody>
          <a:bodyPr lIns="91439" tIns="45719" rIns="91439" bIns="45719" anchor="t">
            <a:noAutofit/>
          </a:bodyPr>
          <a:lstStyle/>
          <a:p>
            <a:pPr/>
          </a:p>
        </p:txBody>
      </p:sp>
      <p:sp>
        <p:nvSpPr>
          <p:cNvPr id="86"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Quote">
    <p:spTree>
      <p:nvGrpSpPr>
        <p:cNvPr id="1" name=""/>
        <p:cNvGrpSpPr/>
        <p:nvPr/>
      </p:nvGrpSpPr>
      <p:grpSpPr>
        <a:xfrm>
          <a:off x="0" y="0"/>
          <a:ext cx="0" cy="0"/>
          <a:chOff x="0" y="0"/>
          <a:chExt cx="0" cy="0"/>
        </a:xfrm>
      </p:grpSpPr>
      <p:sp>
        <p:nvSpPr>
          <p:cNvPr id="93" name="–Johnny Appleseed"/>
          <p:cNvSpPr txBox="1"/>
          <p:nvPr>
            <p:ph type="body" sz="quarter" idx="13"/>
          </p:nvPr>
        </p:nvSpPr>
        <p:spPr>
          <a:xfrm>
            <a:off x="1270000" y="6362700"/>
            <a:ext cx="10464800" cy="533400"/>
          </a:xfrm>
          <a:prstGeom prst="rect">
            <a:avLst/>
          </a:prstGeom>
        </p:spPr>
        <p:txBody>
          <a:bodyPr anchor="t">
            <a:spAutoFit/>
          </a:bodyPr>
          <a:lstStyle>
            <a:lvl1pPr marL="0" indent="0" algn="ctr">
              <a:spcBef>
                <a:spcPts val="0"/>
              </a:spcBef>
              <a:buSzTx/>
              <a:buNone/>
              <a:defRPr b="1" sz="2800">
                <a:latin typeface="Helvetica"/>
                <a:ea typeface="Helvetica"/>
                <a:cs typeface="Helvetica"/>
                <a:sym typeface="Helvetica"/>
              </a:defRPr>
            </a:lvl1pPr>
          </a:lstStyle>
          <a:p>
            <a:pPr/>
            <a:r>
              <a:t>–Johnny Appleseed</a:t>
            </a:r>
          </a:p>
        </p:txBody>
      </p:sp>
      <p:sp>
        <p:nvSpPr>
          <p:cNvPr id="94" name="“Type a quote here.”"/>
          <p:cNvSpPr txBox="1"/>
          <p:nvPr>
            <p:ph type="body" sz="quarter" idx="14"/>
          </p:nvPr>
        </p:nvSpPr>
        <p:spPr>
          <a:xfrm>
            <a:off x="1270000" y="4254500"/>
            <a:ext cx="10464800" cy="711200"/>
          </a:xfrm>
          <a:prstGeom prst="rect">
            <a:avLst/>
          </a:prstGeom>
        </p:spPr>
        <p:txBody>
          <a:bodyPr>
            <a:spAutoFit/>
          </a:bodyPr>
          <a:lstStyle>
            <a:lvl1pPr marL="0" indent="0" algn="ctr">
              <a:spcBef>
                <a:spcPts val="2400"/>
              </a:spcBef>
              <a:buSzTx/>
              <a:buNone/>
              <a:defRPr sz="4000"/>
            </a:lvl1pPr>
          </a:lstStyle>
          <a:p>
            <a:pPr/>
            <a:r>
              <a:t>“Type a quote here.”</a:t>
            </a:r>
          </a:p>
        </p:txBody>
      </p:sp>
      <p:sp>
        <p:nvSpPr>
          <p:cNvPr id="95"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1" showMasterPhAnim="1">
  <p:cSld name="Photo">
    <p:spTree>
      <p:nvGrpSpPr>
        <p:cNvPr id="1" name=""/>
        <p:cNvGrpSpPr/>
        <p:nvPr/>
      </p:nvGrpSpPr>
      <p:grpSpPr>
        <a:xfrm>
          <a:off x="0" y="0"/>
          <a:ext cx="0" cy="0"/>
          <a:chOff x="0" y="0"/>
          <a:chExt cx="0" cy="0"/>
        </a:xfrm>
      </p:grpSpPr>
      <p:sp>
        <p:nvSpPr>
          <p:cNvPr id="102" name="Image"/>
          <p:cNvSpPr/>
          <p:nvPr>
            <p:ph type="pic" idx="13"/>
          </p:nvPr>
        </p:nvSpPr>
        <p:spPr>
          <a:xfrm>
            <a:off x="0" y="0"/>
            <a:ext cx="13004800" cy="9753600"/>
          </a:xfrm>
          <a:prstGeom prst="rect">
            <a:avLst/>
          </a:prstGeom>
        </p:spPr>
        <p:txBody>
          <a:bodyPr lIns="91439" tIns="45719" rIns="91439" bIns="45719" anchor="t">
            <a:noAutofit/>
          </a:bodyPr>
          <a:lstStyle/>
          <a:p>
            <a:pPr/>
          </a:p>
        </p:txBody>
      </p:sp>
      <p:sp>
        <p:nvSpPr>
          <p:cNvPr id="103"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type="tx" showMasterSp="1" showMasterPhAnim="1">
  <p:cSld name="Blank">
    <p:spTree>
      <p:nvGrpSpPr>
        <p:cNvPr id="1" name=""/>
        <p:cNvGrpSpPr/>
        <p:nvPr/>
      </p:nvGrpSpPr>
      <p:grpSpPr>
        <a:xfrm>
          <a:off x="0" y="0"/>
          <a:ext cx="0" cy="0"/>
          <a:chOff x="0" y="0"/>
          <a:chExt cx="0" cy="0"/>
        </a:xfrm>
      </p:grpSpPr>
      <p:sp>
        <p:nvSpPr>
          <p:cNvPr id="110"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standalone="yes"?><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Title Text"/>
          <p:cNvSpPr txBox="1"/>
          <p:nvPr>
            <p:ph type="title"/>
          </p:nvPr>
        </p:nvSpPr>
        <p:spPr>
          <a:xfrm>
            <a:off x="952500" y="406400"/>
            <a:ext cx="11099800" cy="21209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3" name="Body Level One…"/>
          <p:cNvSpPr txBox="1"/>
          <p:nvPr>
            <p:ph type="body" idx="1"/>
          </p:nvPr>
        </p:nvSpPr>
        <p:spPr>
          <a:xfrm>
            <a:off x="952500" y="2590800"/>
            <a:ext cx="11099800" cy="62865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6311798" y="9245599"/>
            <a:ext cx="368504" cy="381001"/>
          </a:xfrm>
          <a:prstGeom prst="rect">
            <a:avLst/>
          </a:prstGeom>
          <a:ln w="12700">
            <a:miter lim="400000"/>
          </a:ln>
        </p:spPr>
        <p:txBody>
          <a:bodyPr wrap="none" lIns="50800" tIns="50800" rIns="50800" bIns="50800" anchor="b">
            <a:spAutoFit/>
          </a:bodyPr>
          <a:lstStyle>
            <a:lvl1pPr>
              <a:defRPr sz="1800"/>
            </a:lvl1pPr>
          </a:lstStyle>
          <a:p>
            <a:pPr/>
            <a:fld id="{86CB4B4D-7CA3-9044-876B-883B54F8677D}" type="slidenum"/>
          </a:p>
        </p:txBody>
      </p:sp>
    </p:spTree>
  </p:cSld>
  <p:clrMap bg1="dk1" tx1="lt1" bg2="dk2" tx2="lt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transition xmlns:p14="http://schemas.microsoft.com/office/powerpoint/2010/main" spd="med" advClick="1"/>
  <p:txStyles>
    <p:titleStyle>
      <a:lvl1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1pPr>
      <a:lvl2pPr marL="0" marR="0" indent="2286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2pPr>
      <a:lvl3pPr marL="0" marR="0" indent="4572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3pPr>
      <a:lvl4pPr marL="0" marR="0" indent="6858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4pPr>
      <a:lvl5pPr marL="0" marR="0" indent="9144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5pPr>
      <a:lvl6pPr marL="0" marR="0" indent="11430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6pPr>
      <a:lvl7pPr marL="0" marR="0" indent="13716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7pPr>
      <a:lvl8pPr marL="0" marR="0" indent="16002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8pPr>
      <a:lvl9pPr marL="0" marR="0" indent="18288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9pPr>
    </p:titleStyle>
    <p:bodyStyle>
      <a:lvl1pPr marL="4572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1pPr>
      <a:lvl2pPr marL="9144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2pPr>
      <a:lvl3pPr marL="13716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3pPr>
      <a:lvl4pPr marL="18288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4pPr>
      <a:lvl5pPr marL="22860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5pPr>
      <a:lvl6pPr marL="27432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6pPr>
      <a:lvl7pPr marL="32004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7pPr>
      <a:lvl8pPr marL="36576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8pPr>
      <a:lvl9pPr marL="41148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1pPr>
      <a:lvl2pPr marL="0" marR="0" indent="2286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2pPr>
      <a:lvl3pPr marL="0" marR="0" indent="4572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3pPr>
      <a:lvl4pPr marL="0" marR="0" indent="6858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4pPr>
      <a:lvl5pPr marL="0" marR="0" indent="9144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5pPr>
      <a:lvl6pPr marL="0" marR="0" indent="11430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6pPr>
      <a:lvl7pPr marL="0" marR="0" indent="13716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7pPr>
      <a:lvl8pPr marL="0" marR="0" indent="16002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8pPr>
      <a:lvl9pPr marL="0" marR="0" indent="18288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eg"/></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eg"/></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2.png"/></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png"/><Relationship Id="rId3" Type="http://schemas.openxmlformats.org/officeDocument/2006/relationships/image" Target="../media/image4.png"/><Relationship Id="rId4" Type="http://schemas.openxmlformats.org/officeDocument/2006/relationships/image" Target="../media/image5.png"/></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6.png"/><Relationship Id="rId3" Type="http://schemas.openxmlformats.org/officeDocument/2006/relationships/image" Target="../media/image7.png"/></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nextshark.com" TargetMode="External"/><Relationship Id="rId3" Type="http://schemas.openxmlformats.org/officeDocument/2006/relationships/hyperlink" Target="https://nextshark.com/14-phenomenal-photos-reveal-indeed-black-chinese-people/?fb_comment_id=fbc_1851655511535827_1852664731434905_1852664731434905#f5890d08cb8c2e"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19" name="中国媒体"/>
          <p:cNvSpPr txBox="1"/>
          <p:nvPr>
            <p:ph type="ctrTitle"/>
          </p:nvPr>
        </p:nvSpPr>
        <p:spPr>
          <a:prstGeom prst="rect">
            <a:avLst/>
          </a:prstGeom>
        </p:spPr>
        <p:txBody>
          <a:bodyPr/>
          <a:lstStyle/>
          <a:p>
            <a:pPr/>
            <a:r>
              <a:t>中国媒体</a:t>
            </a:r>
          </a:p>
        </p:txBody>
      </p:sp>
      <p:sp>
        <p:nvSpPr>
          <p:cNvPr id="120" name="柯历史"/>
          <p:cNvSpPr txBox="1"/>
          <p:nvPr>
            <p:ph type="subTitle" sz="quarter" idx="1"/>
          </p:nvPr>
        </p:nvSpPr>
        <p:spPr>
          <a:prstGeom prst="rect">
            <a:avLst/>
          </a:prstGeom>
        </p:spPr>
        <p:txBody>
          <a:bodyPr/>
          <a:lstStyle/>
          <a:p>
            <a:pPr/>
            <a:r>
              <a:t>柯历史</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22" name="Screen Shot 2018-02-19 at 13.44.54.png" descr="Screen Shot 2018-02-19 at 13.44.54.png"/>
          <p:cNvPicPr>
            <a:picLocks noChangeAspect="1"/>
          </p:cNvPicPr>
          <p:nvPr/>
        </p:nvPicPr>
        <p:blipFill>
          <a:blip r:embed="rId2">
            <a:extLst/>
          </a:blip>
          <a:stretch>
            <a:fillRect/>
          </a:stretch>
        </p:blipFill>
        <p:spPr>
          <a:xfrm>
            <a:off x="1033357" y="333722"/>
            <a:ext cx="10938086" cy="8621368"/>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4" name="你选择这个新闻的原因"/>
          <p:cNvSpPr txBox="1"/>
          <p:nvPr>
            <p:ph type="title"/>
          </p:nvPr>
        </p:nvSpPr>
        <p:spPr>
          <a:prstGeom prst="rect">
            <a:avLst/>
          </a:prstGeom>
        </p:spPr>
        <p:txBody>
          <a:bodyPr/>
          <a:lstStyle/>
          <a:p>
            <a:pPr/>
            <a:r>
              <a:t>你选择这个新闻的原因</a:t>
            </a:r>
          </a:p>
        </p:txBody>
      </p:sp>
      <p:sp>
        <p:nvSpPr>
          <p:cNvPr id="125" name="这个话题的原因我最近有大的在线参数…"/>
          <p:cNvSpPr txBox="1"/>
          <p:nvPr>
            <p:ph type="body" idx="1"/>
          </p:nvPr>
        </p:nvSpPr>
        <p:spPr>
          <a:xfrm>
            <a:off x="952500" y="2597149"/>
            <a:ext cx="11099801" cy="6286501"/>
          </a:xfrm>
          <a:prstGeom prst="rect">
            <a:avLst/>
          </a:prstGeom>
        </p:spPr>
        <p:txBody>
          <a:bodyPr/>
          <a:lstStyle/>
          <a:p>
            <a:pPr/>
            <a:r>
              <a:t>这个话题的原因我最近有大的在线参数</a:t>
            </a:r>
          </a:p>
          <a:p>
            <a:pPr/>
            <a:r>
              <a:t>很多美国人告诉我 “你不知道中国历史” 我们都知道他们错了可是我觉得他们的办法很有意思。 为什么他们生气？</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7" name="新闻的内容；（人，时间，地点，事件）"/>
          <p:cNvSpPr txBox="1"/>
          <p:nvPr>
            <p:ph type="title"/>
          </p:nvPr>
        </p:nvSpPr>
        <p:spPr>
          <a:prstGeom prst="rect">
            <a:avLst/>
          </a:prstGeom>
        </p:spPr>
        <p:txBody>
          <a:bodyPr/>
          <a:lstStyle>
            <a:lvl1pPr defTabSz="414781">
              <a:defRPr sz="5680"/>
            </a:lvl1pPr>
          </a:lstStyle>
          <a:p>
            <a:pPr/>
            <a:r>
              <a:t>新闻的内容；（人，时间，地点，事件）</a:t>
            </a:r>
          </a:p>
        </p:txBody>
      </p:sp>
      <p:sp>
        <p:nvSpPr>
          <p:cNvPr id="128" name="这个文章告诉我们 “中国有黑人（非洲人）但是东方和西方的文化不要你知道。1840-1920有很多黑色中国人”…"/>
          <p:cNvSpPr txBox="1"/>
          <p:nvPr>
            <p:ph type="body" idx="1"/>
          </p:nvPr>
        </p:nvSpPr>
        <p:spPr>
          <a:prstGeom prst="rect">
            <a:avLst/>
          </a:prstGeom>
        </p:spPr>
        <p:txBody>
          <a:bodyPr/>
          <a:lstStyle/>
          <a:p>
            <a:pPr/>
            <a:r>
              <a:t>这个文章告诉我们 “中国有黑人（非洲人）但是东方和西方的文化不要你知道。1840-1920有很多黑色中国人”</a:t>
            </a:r>
          </a:p>
          <a:p>
            <a:pPr/>
            <a:r>
              <a:t>文章也说大部分的照片告诉我们中国人事实上有黑色人的鼻子所以他们是非洲人。</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0" name="他们的例如，可是她是中国民族人。"/>
          <p:cNvSpPr txBox="1"/>
          <p:nvPr>
            <p:ph type="title"/>
          </p:nvPr>
        </p:nvSpPr>
        <p:spPr>
          <a:xfrm>
            <a:off x="1066800" y="2000250"/>
            <a:ext cx="5334000" cy="4000500"/>
          </a:xfrm>
          <a:prstGeom prst="rect">
            <a:avLst/>
          </a:prstGeom>
        </p:spPr>
        <p:txBody>
          <a:bodyPr/>
          <a:lstStyle/>
          <a:p>
            <a:pPr/>
            <a:r>
              <a:t>他们的例如，可是她是中国民族人。</a:t>
            </a:r>
          </a:p>
        </p:txBody>
      </p:sp>
      <p:pic>
        <p:nvPicPr>
          <p:cNvPr id="131" name="1_8yCkwDNKb3ebCUByOGZ2Kw-e1517819121145.jpg" descr="1_8yCkwDNKb3ebCUByOGZ2Kw-e1517819121145.jpg"/>
          <p:cNvPicPr>
            <a:picLocks noChangeAspect="1"/>
          </p:cNvPicPr>
          <p:nvPr/>
        </p:nvPicPr>
        <p:blipFill>
          <a:blip r:embed="rId2">
            <a:extLst/>
          </a:blip>
          <a:stretch>
            <a:fillRect/>
          </a:stretch>
        </p:blipFill>
        <p:spPr>
          <a:xfrm>
            <a:off x="7184461" y="1365250"/>
            <a:ext cx="4926644" cy="6041297"/>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3" name="第二段，拳击手叛乱照片。文章告诉我们 “看他们的皮肤！…”"/>
          <p:cNvSpPr txBox="1"/>
          <p:nvPr>
            <p:ph type="title"/>
          </p:nvPr>
        </p:nvSpPr>
        <p:spPr>
          <a:xfrm>
            <a:off x="546100" y="2044700"/>
            <a:ext cx="5334000" cy="4000500"/>
          </a:xfrm>
          <a:prstGeom prst="rect">
            <a:avLst/>
          </a:prstGeom>
        </p:spPr>
        <p:txBody>
          <a:bodyPr/>
          <a:lstStyle>
            <a:lvl1pPr defTabSz="525779">
              <a:defRPr sz="5400"/>
            </a:lvl1pPr>
          </a:lstStyle>
          <a:p>
            <a:pPr/>
            <a:r>
              <a:t>第二段，拳击手叛乱照片。文章告诉我们 “看他们的皮肤！…”</a:t>
            </a:r>
          </a:p>
        </p:txBody>
      </p:sp>
      <p:sp>
        <p:nvSpPr>
          <p:cNvPr id="134" name="…实际上，他们是战俘"/>
          <p:cNvSpPr txBox="1"/>
          <p:nvPr>
            <p:ph type="body" sz="quarter" idx="1"/>
          </p:nvPr>
        </p:nvSpPr>
        <p:spPr>
          <a:xfrm>
            <a:off x="952500" y="6743700"/>
            <a:ext cx="5334000" cy="4000500"/>
          </a:xfrm>
          <a:prstGeom prst="rect">
            <a:avLst/>
          </a:prstGeom>
        </p:spPr>
        <p:txBody>
          <a:bodyPr/>
          <a:lstStyle/>
          <a:p>
            <a:pPr/>
            <a:r>
              <a:t>…实际上，他们是战俘</a:t>
            </a:r>
          </a:p>
        </p:txBody>
      </p:sp>
      <p:pic>
        <p:nvPicPr>
          <p:cNvPr id="135" name="1_aPTC4MC_fpjnnqMgnxbE1Q.jpg" descr="1_aPTC4MC_fpjnnqMgnxbE1Q.jpg"/>
          <p:cNvPicPr>
            <a:picLocks noChangeAspect="1"/>
          </p:cNvPicPr>
          <p:nvPr/>
        </p:nvPicPr>
        <p:blipFill>
          <a:blip r:embed="rId2">
            <a:extLst/>
          </a:blip>
          <a:stretch>
            <a:fillRect/>
          </a:stretch>
        </p:blipFill>
        <p:spPr>
          <a:xfrm>
            <a:off x="6201038" y="2561153"/>
            <a:ext cx="6368524" cy="4243030"/>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7" name="新闻反映的社会问题"/>
          <p:cNvSpPr txBox="1"/>
          <p:nvPr>
            <p:ph type="title"/>
          </p:nvPr>
        </p:nvSpPr>
        <p:spPr>
          <a:prstGeom prst="rect">
            <a:avLst/>
          </a:prstGeom>
        </p:spPr>
        <p:txBody>
          <a:bodyPr/>
          <a:lstStyle/>
          <a:p>
            <a:pPr/>
            <a:r>
              <a:t>新闻反映的社会问题</a:t>
            </a:r>
          </a:p>
        </p:txBody>
      </p:sp>
      <p:sp>
        <p:nvSpPr>
          <p:cNvPr id="138" name="美国的种族关系非常糟糕, 美国的警察每天杀无辜的黑色美国人。…"/>
          <p:cNvSpPr txBox="1"/>
          <p:nvPr>
            <p:ph type="body" idx="1"/>
          </p:nvPr>
        </p:nvSpPr>
        <p:spPr>
          <a:prstGeom prst="rect">
            <a:avLst/>
          </a:prstGeom>
        </p:spPr>
        <p:txBody>
          <a:bodyPr/>
          <a:lstStyle/>
          <a:p>
            <a:pPr/>
            <a:r>
              <a:t>美国的种族关系非常糟糕, 美国的警察每天杀无辜的黑色美国人。</a:t>
            </a:r>
          </a:p>
          <a:p>
            <a:pPr/>
            <a:r>
              <a:t>在美国历史白色人和黑色人有很多问题。我们都知道奴役和隔离在美国历史。</a:t>
            </a:r>
          </a:p>
          <a:p>
            <a:pPr/>
            <a:r>
              <a:t>美国人玻璃天花板.他们有糟糕的机会。</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0" name="新闻反映的社会问题 （第二段）"/>
          <p:cNvSpPr txBox="1"/>
          <p:nvPr>
            <p:ph type="title"/>
          </p:nvPr>
        </p:nvSpPr>
        <p:spPr>
          <a:prstGeom prst="rect">
            <a:avLst/>
          </a:prstGeom>
        </p:spPr>
        <p:txBody>
          <a:bodyPr/>
          <a:lstStyle>
            <a:lvl1pPr defTabSz="438150">
              <a:defRPr sz="6000"/>
            </a:lvl1pPr>
          </a:lstStyle>
          <a:p>
            <a:pPr/>
            <a:r>
              <a:t>新闻反映的社会问题 （第二段）</a:t>
            </a:r>
          </a:p>
        </p:txBody>
      </p:sp>
      <p:sp>
        <p:nvSpPr>
          <p:cNvPr id="141" name="所以现在很多人喜欢 “黑人民族主义” 还有他们觉得历史错了因为非洲裔美国人的权利低于白人美国人.…"/>
          <p:cNvSpPr txBox="1"/>
          <p:nvPr>
            <p:ph type="body" idx="1"/>
          </p:nvPr>
        </p:nvSpPr>
        <p:spPr>
          <a:prstGeom prst="rect">
            <a:avLst/>
          </a:prstGeom>
        </p:spPr>
        <p:txBody>
          <a:bodyPr/>
          <a:lstStyle/>
          <a:p>
            <a:pPr/>
            <a:r>
              <a:t>所以现在很多人喜欢 “黑人民族主义” 还有他们觉得历史错了因为非洲裔美国人的权利低于白人美国人.</a:t>
            </a:r>
          </a:p>
          <a:p>
            <a:pPr/>
            <a:r>
              <a:t>这可悲的是导致了糟糕的历史</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43" name="Screen Shot 2018-02-20 at 13.45.53.png" descr="Screen Shot 2018-02-20 at 13.45.53.png"/>
          <p:cNvPicPr>
            <a:picLocks noChangeAspect="1"/>
          </p:cNvPicPr>
          <p:nvPr/>
        </p:nvPicPr>
        <p:blipFill>
          <a:blip r:embed="rId2">
            <a:extLst/>
          </a:blip>
          <a:stretch>
            <a:fillRect/>
          </a:stretch>
        </p:blipFill>
        <p:spPr>
          <a:xfrm>
            <a:off x="-19100" y="1626641"/>
            <a:ext cx="9740901" cy="8712201"/>
          </a:xfrm>
          <a:prstGeom prst="rect">
            <a:avLst/>
          </a:prstGeom>
          <a:ln w="12700">
            <a:miter lim="400000"/>
          </a:ln>
        </p:spPr>
      </p:pic>
      <p:sp>
        <p:nvSpPr>
          <p:cNvPr id="144" name="观众/读者的评论"/>
          <p:cNvSpPr txBox="1"/>
          <p:nvPr/>
        </p:nvSpPr>
        <p:spPr>
          <a:xfrm>
            <a:off x="2659126" y="241299"/>
            <a:ext cx="7508749" cy="15240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8000"/>
            </a:lvl1pPr>
          </a:lstStyle>
          <a:p>
            <a:pPr/>
            <a:r>
              <a:t>观众/读者的评论</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6" name="观众/读者的评论"/>
          <p:cNvSpPr txBox="1"/>
          <p:nvPr>
            <p:ph type="title"/>
          </p:nvPr>
        </p:nvSpPr>
        <p:spPr>
          <a:prstGeom prst="rect">
            <a:avLst/>
          </a:prstGeom>
        </p:spPr>
        <p:txBody>
          <a:bodyPr/>
          <a:lstStyle/>
          <a:p>
            <a:pPr/>
            <a:r>
              <a:t>观众/读者的评论</a:t>
            </a:r>
          </a:p>
        </p:txBody>
      </p:sp>
      <p:pic>
        <p:nvPicPr>
          <p:cNvPr id="147" name="Screen Shot 2018-02-20 at 13.48.17.png" descr="Screen Shot 2018-02-20 at 13.48.17.png"/>
          <p:cNvPicPr>
            <a:picLocks noChangeAspect="1"/>
          </p:cNvPicPr>
          <p:nvPr/>
        </p:nvPicPr>
        <p:blipFill>
          <a:blip r:embed="rId2">
            <a:extLst/>
          </a:blip>
          <a:stretch>
            <a:fillRect/>
          </a:stretch>
        </p:blipFill>
        <p:spPr>
          <a:xfrm>
            <a:off x="-348060" y="3035300"/>
            <a:ext cx="5613475" cy="4559300"/>
          </a:xfrm>
          <a:prstGeom prst="rect">
            <a:avLst/>
          </a:prstGeom>
          <a:ln w="12700">
            <a:miter lim="400000"/>
          </a:ln>
        </p:spPr>
      </p:pic>
      <p:pic>
        <p:nvPicPr>
          <p:cNvPr id="148" name="Screen Shot 2018-02-20 at 13.48.42.png" descr="Screen Shot 2018-02-20 at 13.48.42.png"/>
          <p:cNvPicPr>
            <a:picLocks noChangeAspect="1"/>
          </p:cNvPicPr>
          <p:nvPr/>
        </p:nvPicPr>
        <p:blipFill>
          <a:blip r:embed="rId3">
            <a:extLst/>
          </a:blip>
          <a:stretch>
            <a:fillRect/>
          </a:stretch>
        </p:blipFill>
        <p:spPr>
          <a:xfrm>
            <a:off x="5186164" y="2116236"/>
            <a:ext cx="8013701" cy="4559301"/>
          </a:xfrm>
          <a:prstGeom prst="rect">
            <a:avLst/>
          </a:prstGeom>
          <a:ln w="12700">
            <a:miter lim="400000"/>
          </a:ln>
        </p:spPr>
      </p:pic>
      <p:pic>
        <p:nvPicPr>
          <p:cNvPr id="149" name="Screen Shot 2018-02-20 at 13.47.16.png" descr="Screen Shot 2018-02-20 at 13.47.16.png"/>
          <p:cNvPicPr>
            <a:picLocks noChangeAspect="1"/>
          </p:cNvPicPr>
          <p:nvPr/>
        </p:nvPicPr>
        <p:blipFill>
          <a:blip r:embed="rId4">
            <a:extLst/>
          </a:blip>
          <a:stretch>
            <a:fillRect/>
          </a:stretch>
        </p:blipFill>
        <p:spPr>
          <a:xfrm>
            <a:off x="1939230" y="8102600"/>
            <a:ext cx="9126340" cy="1537920"/>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51" name="Screen Shot 2018-02-20 at 13.47.52.png" descr="Screen Shot 2018-02-20 at 13.47.52.png"/>
          <p:cNvPicPr>
            <a:picLocks noChangeAspect="1"/>
          </p:cNvPicPr>
          <p:nvPr/>
        </p:nvPicPr>
        <p:blipFill>
          <a:blip r:embed="rId2">
            <a:extLst/>
          </a:blip>
          <a:stretch>
            <a:fillRect/>
          </a:stretch>
        </p:blipFill>
        <p:spPr>
          <a:xfrm>
            <a:off x="-41856" y="-5755"/>
            <a:ext cx="6390800" cy="6543446"/>
          </a:xfrm>
          <a:prstGeom prst="rect">
            <a:avLst/>
          </a:prstGeom>
          <a:ln w="12700">
            <a:miter lim="400000"/>
          </a:ln>
        </p:spPr>
      </p:pic>
      <p:pic>
        <p:nvPicPr>
          <p:cNvPr id="152" name="Screen Shot 2018-02-20 at 13.49.04.png" descr="Screen Shot 2018-02-20 at 13.49.04.png"/>
          <p:cNvPicPr>
            <a:picLocks noChangeAspect="1"/>
          </p:cNvPicPr>
          <p:nvPr/>
        </p:nvPicPr>
        <p:blipFill>
          <a:blip r:embed="rId3">
            <a:extLst/>
          </a:blip>
          <a:stretch>
            <a:fillRect/>
          </a:stretch>
        </p:blipFill>
        <p:spPr>
          <a:xfrm>
            <a:off x="6342764" y="4238673"/>
            <a:ext cx="6769986" cy="4572895"/>
          </a:xfrm>
          <a:prstGeom prst="rect">
            <a:avLst/>
          </a:prstGeom>
          <a:ln w="12700">
            <a:miter lim="400000"/>
          </a:ln>
        </p:spPr>
      </p:pic>
      <p:sp>
        <p:nvSpPr>
          <p:cNvPr id="153" name="观众/读者的评论"/>
          <p:cNvSpPr txBox="1"/>
          <p:nvPr/>
        </p:nvSpPr>
        <p:spPr>
          <a:xfrm>
            <a:off x="6443283" y="749300"/>
            <a:ext cx="6568948" cy="294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8000"/>
            </a:lvl1pPr>
          </a:lstStyle>
          <a:p>
            <a:pPr/>
            <a:r>
              <a:t>观众/读者的评论</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55" name="你的看法"/>
          <p:cNvSpPr txBox="1"/>
          <p:nvPr>
            <p:ph type="title"/>
          </p:nvPr>
        </p:nvSpPr>
        <p:spPr>
          <a:prstGeom prst="rect">
            <a:avLst/>
          </a:prstGeom>
        </p:spPr>
        <p:txBody>
          <a:bodyPr/>
          <a:lstStyle/>
          <a:p>
            <a:pPr/>
            <a:r>
              <a:t>你的看法</a:t>
            </a:r>
          </a:p>
        </p:txBody>
      </p:sp>
      <p:sp>
        <p:nvSpPr>
          <p:cNvPr id="156" name="我觉得这是很难受。因为他们不可能这是假消息（fake news)。今天很多文章都是假消息.这是很危险。…"/>
          <p:cNvSpPr txBox="1"/>
          <p:nvPr>
            <p:ph type="body" idx="1"/>
          </p:nvPr>
        </p:nvSpPr>
        <p:spPr>
          <a:prstGeom prst="rect">
            <a:avLst/>
          </a:prstGeom>
        </p:spPr>
        <p:txBody>
          <a:bodyPr/>
          <a:lstStyle/>
          <a:p>
            <a:pPr/>
            <a:r>
              <a:t>我觉得这是很难受。因为他们不可能这是假消息（fake news)。今天很多文章都是假消息.这是很危险。</a:t>
            </a:r>
          </a:p>
          <a:p>
            <a:pPr/>
            <a:r>
              <a:t>如果我们不站起来教育，我们将失去真实的历史.</a:t>
            </a:r>
          </a:p>
          <a:p>
            <a:pPr/>
            <a:r>
              <a:t>可是我们也可以忽略。</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58" name="谢谢同学们！不要玩古琴给一头牛！…"/>
          <p:cNvSpPr txBox="1"/>
          <p:nvPr>
            <p:ph type="title"/>
          </p:nvPr>
        </p:nvSpPr>
        <p:spPr>
          <a:prstGeom prst="rect">
            <a:avLst/>
          </a:prstGeom>
        </p:spPr>
        <p:txBody>
          <a:bodyPr/>
          <a:lstStyle/>
          <a:p>
            <a:pPr defTabSz="373887">
              <a:defRPr sz="5119"/>
            </a:pPr>
            <a:r>
              <a:t>谢谢同学们！不要玩古琴给一头牛！</a:t>
            </a:r>
          </a:p>
          <a:p>
            <a:pPr defTabSz="373887">
              <a:defRPr b="1" sz="5119">
                <a:latin typeface="Helvetica"/>
                <a:ea typeface="Helvetica"/>
                <a:cs typeface="Helvetica"/>
                <a:sym typeface="Helvetica"/>
              </a:defRPr>
            </a:pPr>
            <a:r>
              <a:t>(Don’t Play the Guqing to a cow!)</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60" name="Bibliography"/>
          <p:cNvSpPr txBox="1"/>
          <p:nvPr>
            <p:ph type="title"/>
          </p:nvPr>
        </p:nvSpPr>
        <p:spPr>
          <a:prstGeom prst="rect">
            <a:avLst/>
          </a:prstGeom>
        </p:spPr>
        <p:txBody>
          <a:bodyPr/>
          <a:lstStyle/>
          <a:p>
            <a:pPr/>
            <a:r>
              <a:t>Bibliography </a:t>
            </a:r>
          </a:p>
        </p:txBody>
      </p:sp>
      <p:sp>
        <p:nvSpPr>
          <p:cNvPr id="161" name="Taylor, 14 Phenomenal Photos Reveal There Were Indeed Black Chinese People, nextshark.com, 5/2/2018, Date Accessed  20/2/2018, URL:https://nextshark.com/14-phenomenal-photos-reveal-indeed-black-chinese-people/?fb_comment_id=fbc_1851655511535827_1852664731434905_1852664731434905#f5890d08cb8c2e"/>
          <p:cNvSpPr txBox="1"/>
          <p:nvPr>
            <p:ph type="body" idx="1"/>
          </p:nvPr>
        </p:nvSpPr>
        <p:spPr>
          <a:prstGeom prst="rect">
            <a:avLst/>
          </a:prstGeom>
        </p:spPr>
        <p:txBody>
          <a:bodyPr/>
          <a:lstStyle/>
          <a:p>
            <a:pPr/>
            <a:r>
              <a:t>Taylor, 14 Phenomenal Photos Reveal There Were Indeed Black Chinese People, </a:t>
            </a:r>
            <a:r>
              <a:rPr u="sng">
                <a:hlinkClick r:id="rId2" invalidUrl="" action="" tgtFrame="" tooltip="" history="1" highlightClick="0" endSnd="0"/>
              </a:rPr>
              <a:t>nextshark.com</a:t>
            </a:r>
            <a:r>
              <a:t>, 5/2/2018, Date Accessed  20/2/2018, URL:</a:t>
            </a:r>
            <a:r>
              <a:rPr u="sng">
                <a:hlinkClick r:id="rId3" invalidUrl="" action="" tgtFrame="" tooltip="" history="1" highlightClick="0" endSnd="0"/>
              </a:rPr>
              <a:t>https://nextshark.com/14-phenomenal-photos-reveal-indeed-black-chinese-people/?fb_comment_id=fbc_1851655511535827_1852664731434905_1852664731434905#f5890d08cb8c2e</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Gradient">
  <a:themeElements>
    <a:clrScheme name="Gradient">
      <a:dk1>
        <a:srgbClr val="FF0000"/>
      </a:dk1>
      <a:lt1>
        <a:srgbClr val="FFFFFF"/>
      </a:lt1>
      <a:dk2>
        <a:srgbClr val="53585F"/>
      </a:dk2>
      <a:lt2>
        <a:srgbClr val="DCDEE0"/>
      </a:lt2>
      <a:accent1>
        <a:srgbClr val="0065C1"/>
      </a:accent1>
      <a:accent2>
        <a:srgbClr val="189B1A"/>
      </a:accent2>
      <a:accent3>
        <a:srgbClr val="008C91"/>
      </a:accent3>
      <a:accent4>
        <a:srgbClr val="5747C1"/>
      </a:accent4>
      <a:accent5>
        <a:srgbClr val="971817"/>
      </a:accent5>
      <a:accent6>
        <a:srgbClr val="BC8027"/>
      </a:accent6>
      <a:hlink>
        <a:srgbClr val="0000FF"/>
      </a:hlink>
      <a:folHlink>
        <a:srgbClr val="FF00FF"/>
      </a:folHlink>
    </a:clrScheme>
    <a:fontScheme name="Gradient">
      <a:majorFont>
        <a:latin typeface="Helvetica Light"/>
        <a:ea typeface="Helvetica Light"/>
        <a:cs typeface="Helvetica Light"/>
      </a:majorFont>
      <a:minorFont>
        <a:latin typeface="Helvetica Light"/>
        <a:ea typeface="Helvetica Light"/>
        <a:cs typeface="Helvetica Light"/>
      </a:minorFont>
    </a:fontScheme>
    <a:fmtScheme name="Gradien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76200" dist="0" dir="18900000">
              <a:srgbClr val="000000">
                <a:alpha val="80000"/>
              </a:srgbClr>
            </a:outerShdw>
          </a:effectLst>
        </a:effectStyle>
        <a:effectStyle>
          <a:effectLst>
            <a:outerShdw sx="100000" sy="100000" kx="0" ky="0" algn="b" rotWithShape="0" blurRad="76200" dist="0" dir="18900000">
              <a:srgbClr val="000000">
                <a:alpha val="80000"/>
              </a:srgbClr>
            </a:outerShdw>
          </a:effectLst>
        </a:effectStyle>
        <a:effectStyle>
          <a:effectLst>
            <a:outerShdw sx="100000" sy="100000" kx="0" ky="0" algn="b" rotWithShape="0" blurRad="76200" dist="0" dir="18900000">
              <a:srgbClr val="000000">
                <a:alpha val="8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gradFill flip="none" rotWithShape="1">
          <a:gsLst>
            <a:gs pos="0">
              <a:schemeClr val="accent1"/>
            </a:gs>
            <a:gs pos="100000">
              <a:schemeClr val="accent1">
                <a:hueOff val="321133"/>
                <a:satOff val="-12043"/>
                <a:lumOff val="-7113"/>
              </a:schemeClr>
            </a:gs>
          </a:gsLst>
          <a:lin ang="5400000" scaled="0"/>
        </a:gradFill>
        <a:ln w="12700" cap="flat">
          <a:noFill/>
          <a:miter lim="400000"/>
        </a:ln>
        <a:effectLst>
          <a:outerShdw sx="100000" sy="100000" kx="0" ky="0" algn="b" rotWithShape="0" blurRad="76200" dist="0" dir="18900000">
            <a:srgbClr val="000000">
              <a:alpha val="80000"/>
            </a:srgbClr>
          </a:outerShdw>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FFFFFF"/>
            </a:solidFill>
            <a:effectLst>
              <a:outerShdw sx="100000" sy="100000" kx="0" ky="0" algn="b" rotWithShape="0" blurRad="25400" dist="23998" dir="2700000">
                <a:srgbClr val="000000">
                  <a:alpha val="31034"/>
                </a:srgbClr>
              </a:outerShdw>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Gradient">
  <a:themeElements>
    <a:clrScheme name="Gradient">
      <a:dk1>
        <a:srgbClr val="000000"/>
      </a:dk1>
      <a:lt1>
        <a:srgbClr val="FFFFFF"/>
      </a:lt1>
      <a:dk2>
        <a:srgbClr val="53585F"/>
      </a:dk2>
      <a:lt2>
        <a:srgbClr val="DCDEE0"/>
      </a:lt2>
      <a:accent1>
        <a:srgbClr val="0065C1"/>
      </a:accent1>
      <a:accent2>
        <a:srgbClr val="189B1A"/>
      </a:accent2>
      <a:accent3>
        <a:srgbClr val="008C91"/>
      </a:accent3>
      <a:accent4>
        <a:srgbClr val="5747C1"/>
      </a:accent4>
      <a:accent5>
        <a:srgbClr val="971817"/>
      </a:accent5>
      <a:accent6>
        <a:srgbClr val="BC8027"/>
      </a:accent6>
      <a:hlink>
        <a:srgbClr val="0000FF"/>
      </a:hlink>
      <a:folHlink>
        <a:srgbClr val="FF00FF"/>
      </a:folHlink>
    </a:clrScheme>
    <a:fontScheme name="Gradient">
      <a:majorFont>
        <a:latin typeface="Helvetica Light"/>
        <a:ea typeface="Helvetica Light"/>
        <a:cs typeface="Helvetica Light"/>
      </a:majorFont>
      <a:minorFont>
        <a:latin typeface="Helvetica Light"/>
        <a:ea typeface="Helvetica Light"/>
        <a:cs typeface="Helvetica Light"/>
      </a:minorFont>
    </a:fontScheme>
    <a:fmtScheme name="Gradien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76200" dist="0" dir="18900000">
              <a:srgbClr val="000000">
                <a:alpha val="80000"/>
              </a:srgbClr>
            </a:outerShdw>
          </a:effectLst>
        </a:effectStyle>
        <a:effectStyle>
          <a:effectLst>
            <a:outerShdw sx="100000" sy="100000" kx="0" ky="0" algn="b" rotWithShape="0" blurRad="76200" dist="0" dir="18900000">
              <a:srgbClr val="000000">
                <a:alpha val="80000"/>
              </a:srgbClr>
            </a:outerShdw>
          </a:effectLst>
        </a:effectStyle>
        <a:effectStyle>
          <a:effectLst>
            <a:outerShdw sx="100000" sy="100000" kx="0" ky="0" algn="b" rotWithShape="0" blurRad="76200" dist="0" dir="18900000">
              <a:srgbClr val="000000">
                <a:alpha val="8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gradFill flip="none" rotWithShape="1">
          <a:gsLst>
            <a:gs pos="0">
              <a:schemeClr val="accent1"/>
            </a:gs>
            <a:gs pos="100000">
              <a:schemeClr val="accent1">
                <a:hueOff val="321133"/>
                <a:satOff val="-12043"/>
                <a:lumOff val="-7113"/>
              </a:schemeClr>
            </a:gs>
          </a:gsLst>
          <a:lin ang="5400000" scaled="0"/>
        </a:gradFill>
        <a:ln w="12700" cap="flat">
          <a:noFill/>
          <a:miter lim="400000"/>
        </a:ln>
        <a:effectLst>
          <a:outerShdw sx="100000" sy="100000" kx="0" ky="0" algn="b" rotWithShape="0" blurRad="76200" dist="0" dir="18900000">
            <a:srgbClr val="000000">
              <a:alpha val="80000"/>
            </a:srgbClr>
          </a:outerShdw>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FFFFFF"/>
            </a:solidFill>
            <a:effectLst>
              <a:outerShdw sx="100000" sy="100000" kx="0" ky="0" algn="b" rotWithShape="0" blurRad="25400" dist="23998" dir="2700000">
                <a:srgbClr val="000000">
                  <a:alpha val="31034"/>
                </a:srgbClr>
              </a:outerShdw>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