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3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9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93777-D2CB-448B-9597-8B45157DF5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8F6CA1-5C42-4201-B8D0-795E6E05B2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FFCB20-FC36-4CB2-9586-E7D0BABC3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D7495-1767-46F4-B95B-8AAFB0DBDC97}" type="datetimeFigureOut">
              <a:rPr lang="en-GB" smtClean="0"/>
              <a:t>06/04/2022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73A9E5-1DF2-4622-89F0-CDAE879CB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8C8D48-7EB3-4E62-ACB1-2AC5F8AED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87E5-5B0F-447A-8987-B530F69DE0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927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59657-6F6D-4814-8175-C31FD9082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0DFBE-1D46-4E4C-A97F-1AC101E7BA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9548AC-EB04-4FDC-9647-4F7A39F1B0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D7495-1767-46F4-B95B-8AAFB0DBDC97}" type="datetimeFigureOut">
              <a:rPr lang="en-GB" smtClean="0"/>
              <a:t>06/04/2022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89E4C-74DA-4427-A21A-99D889C06E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5F30C9-78EE-4680-9F64-C88090066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87E5-5B0F-447A-8987-B530F69DE0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940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D51E9-7CEE-4331-8C41-FD252329C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472259-DDD3-4F13-B65B-DA0C129A33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B3B736-2BF5-4ECD-8009-5DB0F845E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D7495-1767-46F4-B95B-8AAFB0DBDC97}" type="datetimeFigureOut">
              <a:rPr lang="en-GB" smtClean="0"/>
              <a:t>06/04/2022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D7A564-0851-4963-BC73-A8B0826E0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0F79F4-E670-4DAE-98B4-D8729809D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87E5-5B0F-447A-8987-B530F69DE0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689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4C4D5-6A2D-4FA0-A839-A34FEC7CB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C7B43-484F-46A0-8977-A15B70EAA4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A7221F-FE55-48AE-BE47-D2F72B0E80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C0CF1B-F992-46A6-A747-3DDF91CD6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D7495-1767-46F4-B95B-8AAFB0DBDC97}" type="datetimeFigureOut">
              <a:rPr lang="en-GB" smtClean="0"/>
              <a:t>06/04/2022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B7D208-D83D-4C58-8713-BC11EDC67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A4BC65-7687-4E24-A4D9-0C57A93A7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87E5-5B0F-447A-8987-B530F69DE0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20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99875-13D7-4C42-8EB2-FA26C2FDB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7E78EE-9629-4624-B766-C618A7D1D8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1FFE8E-4ABA-412F-9050-292CBBD8BD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C647C1-0C55-460C-90D2-459B182F95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185705-4642-449B-BA0C-F5A9105CA6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2BFE00-DAA0-4E93-B011-40A2D0D1B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D7495-1767-46F4-B95B-8AAFB0DBDC97}" type="datetimeFigureOut">
              <a:rPr lang="en-GB" smtClean="0"/>
              <a:t>06/04/2022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164E97-1196-4553-87FA-6754AF2A0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627D60-D5C7-4D84-ACB2-473CE191A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87E5-5B0F-447A-8987-B530F69DE0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674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0093B-ECCF-4CCA-8FC6-20D938D84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4A2F32-F024-4B83-90BD-6D227815C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D7495-1767-46F4-B95B-8AAFB0DBDC97}" type="datetimeFigureOut">
              <a:rPr lang="en-GB" smtClean="0"/>
              <a:t>06/04/2022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3B64B4-1EBE-4FCF-81AD-A3519388C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D50571-4465-4A9B-857F-F4E3977B3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87E5-5B0F-447A-8987-B530F69DE0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385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AD13D3-AF12-4E23-9617-AB509FC2A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D7495-1767-46F4-B95B-8AAFB0DBDC97}" type="datetimeFigureOut">
              <a:rPr lang="en-GB" smtClean="0"/>
              <a:t>06/04/2022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070BFC-1082-4CD0-A034-7165ECA97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3FA71E-0B97-49B1-A830-1AE38FBDC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87E5-5B0F-447A-8987-B530F69DE0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783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76E4B-37E8-493E-8B21-45EAB880F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CF9BF-3575-458C-824A-52BF62E37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6DDC01-1A60-432E-B717-6E4316D4B3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E2CD58-8A53-46F1-A90E-EEDCE52C1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D7495-1767-46F4-B95B-8AAFB0DBDC97}" type="datetimeFigureOut">
              <a:rPr lang="en-GB" smtClean="0"/>
              <a:t>06/04/2022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FCD21F-17CB-48B9-B96C-187DF71B3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90EFA4-36B0-4EC2-AEC3-2CD23729D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87E5-5B0F-447A-8987-B530F69DE0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838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183BF-A855-4DD4-9CDD-AF8EE693B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B514EF-B061-4621-ACE6-1303652216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036DEC-396D-4AD6-8FEC-9616FC9C89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AF5C52-8870-4A03-AD9B-7E2C801CC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D7495-1767-46F4-B95B-8AAFB0DBDC97}" type="datetimeFigureOut">
              <a:rPr lang="en-GB" smtClean="0"/>
              <a:t>06/04/2022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1AA496-120F-4D72-8B5D-73D914A3D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0F30C1-70E6-4B3C-8654-D549CAE12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87E5-5B0F-447A-8987-B530F69DE0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078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716F7-19AF-4384-8112-C16493E19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570C41-5935-4EE3-862F-4DC9F6E5D3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62DDC9-4FC9-4F07-BAC9-663D683E6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D7495-1767-46F4-B95B-8AAFB0DBDC97}" type="datetimeFigureOut">
              <a:rPr lang="en-GB" smtClean="0"/>
              <a:t>06/04/2022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7DE90B-1964-47E6-BFAC-C40C2B1E2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496B22-E9E5-49AA-9930-AC6F1E893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87E5-5B0F-447A-8987-B530F69DE0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6053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2EFF9C-FE42-4632-9616-D1B4582409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DC78A7-CE78-49C2-BE05-5D7A2E69E1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023EE-3CD8-4CC6-9ABF-2CDFB07AEE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D7495-1767-46F4-B95B-8AAFB0DBDC97}" type="datetimeFigureOut">
              <a:rPr lang="en-GB" smtClean="0"/>
              <a:t>06/04/2022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EF61E3-0AD1-4318-BA94-3E784A6F8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1308A2-B860-4FBB-9CE5-E69E7FFF8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87E5-5B0F-447A-8987-B530F69DE0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171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076017-9183-4898-889F-6DB920F1E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163C46-E56A-47E3-9D6E-B6E12EDAE3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222E5A-9401-454B-AD73-1C4EF8AC55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6D7495-1767-46F4-B95B-8AAFB0DBDC97}" type="datetimeFigureOut">
              <a:rPr lang="en-GB" smtClean="0"/>
              <a:t>06/04/2022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39183-E482-4A7B-9655-A2CC717DE0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A1DD4D-AD94-4DA2-BDAC-B9D79CE575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1187E5-5B0F-447A-8987-B530F69DE0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792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984BD-F84E-4DDE-A898-5CFC38C07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Activity-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3F7B0-BEFC-47D8-97BE-DDF8778AEB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 Ansoff matrix identify products / service from Amazon- Place them in an area of the matrix and explain why they have been placed there.</a:t>
            </a:r>
          </a:p>
          <a:p>
            <a:endParaRPr lang="en-GB" dirty="0"/>
          </a:p>
          <a:p>
            <a:r>
              <a:rPr lang="en-GB" dirty="0"/>
              <a:t>Using the stakeholder analysis diagram place the major stakeholders </a:t>
            </a:r>
            <a:r>
              <a:rPr lang="en-GB"/>
              <a:t>for Amazon </a:t>
            </a:r>
            <a:r>
              <a:rPr lang="en-GB" dirty="0"/>
              <a:t>within the diagram and explain why they belong there.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42691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49</Words>
  <Application>Microsoft Macintosh PowerPoint</Application>
  <PresentationFormat>Widescreen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Activity-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Activity-</dc:title>
  <dc:creator>Maria Heffernan</dc:creator>
  <cp:lastModifiedBy>Marie Pitson</cp:lastModifiedBy>
  <cp:revision>3</cp:revision>
  <dcterms:created xsi:type="dcterms:W3CDTF">2020-11-03T14:49:35Z</dcterms:created>
  <dcterms:modified xsi:type="dcterms:W3CDTF">2022-04-06T12:05:13Z</dcterms:modified>
</cp:coreProperties>
</file>