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CEB11E65-657C-4B85-9C4A-2FDB09C1F831}" type="datetimeFigureOut">
              <a:rPr lang="en-GB" smtClean="0"/>
              <a:t>07/10/2012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Approaches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religious movements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867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 algn="l"/>
            <a:r>
              <a:rPr lang="en-GB" dirty="0"/>
              <a:t>Eileen Barker: The term new religious movement (NRM) is used to cover a disparate collection of organisations, most of which have emerged in their present form since the 1950s, and most of which offer some kind of answer to questions of a fundamental religious, spiritual or philosophical nature</a:t>
            </a:r>
            <a:r>
              <a:rPr lang="en-GB" dirty="0" smtClean="0"/>
              <a:t>. (1) </a:t>
            </a:r>
            <a:endParaRPr lang="en-GB" dirty="0"/>
          </a:p>
          <a:p>
            <a:pPr algn="l"/>
            <a:r>
              <a:rPr lang="en-GB" dirty="0"/>
              <a:t> </a:t>
            </a:r>
          </a:p>
          <a:p>
            <a:pPr lvl="0" algn="l"/>
            <a:r>
              <a:rPr lang="en-GB" dirty="0"/>
              <a:t>Barker: Charismatic leadership, fairly uniform socio-economic status of members, first generation members, (zealous proselytising)</a:t>
            </a:r>
          </a:p>
          <a:p>
            <a:pPr algn="l"/>
            <a:endParaRPr lang="en-GB" sz="1100" dirty="0" smtClean="0"/>
          </a:p>
          <a:p>
            <a:endParaRPr lang="en-GB" sz="1100" dirty="0"/>
          </a:p>
          <a:p>
            <a:endParaRPr lang="en-GB" sz="1100" dirty="0" smtClean="0"/>
          </a:p>
          <a:p>
            <a:endParaRPr lang="en-GB" sz="1100" dirty="0"/>
          </a:p>
          <a:p>
            <a:endParaRPr lang="en-GB" sz="1100" dirty="0" smtClean="0"/>
          </a:p>
          <a:p>
            <a:r>
              <a:rPr lang="en-GB" sz="1100" dirty="0" smtClean="0"/>
              <a:t>(1) Barker, Eileen (1992</a:t>
            </a:r>
            <a:r>
              <a:rPr lang="en-GB" sz="1100" dirty="0"/>
              <a:t>) </a:t>
            </a:r>
            <a:r>
              <a:rPr lang="en-GB" sz="1100" i="1" dirty="0"/>
              <a:t>New Religious Movements: A Practical Introduction,</a:t>
            </a:r>
            <a:r>
              <a:rPr lang="en-GB" sz="1100" dirty="0"/>
              <a:t> London, HMSO, 9.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NRMs: Approaches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682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lvl="0" algn="l"/>
            <a:r>
              <a:rPr lang="en-GB" sz="1900" dirty="0"/>
              <a:t>George Chryssides: Terminology:</a:t>
            </a:r>
          </a:p>
          <a:p>
            <a:pPr algn="l"/>
            <a:r>
              <a:rPr lang="en-GB" sz="1900" u="sng" dirty="0"/>
              <a:t>Minority religion</a:t>
            </a:r>
            <a:r>
              <a:rPr lang="en-GB" sz="1900" dirty="0"/>
              <a:t>, but what is and what is not ‘minority’ depends on place.  </a:t>
            </a:r>
          </a:p>
          <a:p>
            <a:pPr algn="l"/>
            <a:r>
              <a:rPr lang="en-GB" sz="1900" u="sng" dirty="0"/>
              <a:t>New</a:t>
            </a:r>
            <a:r>
              <a:rPr lang="en-GB" sz="1900" dirty="0"/>
              <a:t>: Some NRMs claim ancient roots, such as ISKCON and </a:t>
            </a:r>
            <a:r>
              <a:rPr lang="en-GB" sz="1900" dirty="0" err="1"/>
              <a:t>Soka</a:t>
            </a:r>
            <a:r>
              <a:rPr lang="en-GB" sz="1900" dirty="0"/>
              <a:t> </a:t>
            </a:r>
            <a:r>
              <a:rPr lang="en-GB" sz="1900" dirty="0" err="1"/>
              <a:t>Gakkai</a:t>
            </a:r>
            <a:r>
              <a:rPr lang="en-GB" sz="1900" dirty="0"/>
              <a:t>.  NRMs age.  When do they stop being </a:t>
            </a:r>
            <a:r>
              <a:rPr lang="en-GB" sz="1900" i="1" dirty="0"/>
              <a:t>new</a:t>
            </a:r>
            <a:r>
              <a:rPr lang="en-GB" sz="1900" dirty="0"/>
              <a:t>? </a:t>
            </a:r>
          </a:p>
          <a:p>
            <a:pPr algn="l"/>
            <a:r>
              <a:rPr lang="en-GB" sz="1900" u="sng" dirty="0"/>
              <a:t>Religious</a:t>
            </a:r>
            <a:r>
              <a:rPr lang="en-GB" sz="1900" dirty="0"/>
              <a:t>:  The definition of religion is problematic, and increasingly it is becoming a much wider term, especially in relation to the “self religions”.  That religious is ‘a belief in a supernatural being’ is no longer in vogue.  Chryssides: a religion is a religion if the people involved in it use their group as a means to cope with life.  ‘Functional’ definition used by sociologists, i.e. what religion does for followers rather than what really exists is popular.  </a:t>
            </a:r>
          </a:p>
          <a:p>
            <a:pPr algn="l"/>
            <a:r>
              <a:rPr lang="en-GB" sz="1900" u="sng" dirty="0"/>
              <a:t>Movement</a:t>
            </a:r>
            <a:r>
              <a:rPr lang="en-GB" sz="1900" dirty="0"/>
              <a:t>: Suggests a current within society or within an organisation, nebulous, but many NRMs are themselves organisations/institutionalised.  Chryssides: ‘new religious movement’ is now so widely accepted, it would be ‘perverse to try to amend it’.</a:t>
            </a:r>
          </a:p>
          <a:p>
            <a:pPr algn="l"/>
            <a:r>
              <a:rPr lang="en-GB" sz="1300" dirty="0"/>
              <a:t>Chryssides, G (1999) </a:t>
            </a:r>
            <a:r>
              <a:rPr lang="en-GB" sz="1300" i="1" dirty="0"/>
              <a:t>Exploring New Religions</a:t>
            </a:r>
            <a:r>
              <a:rPr lang="en-GB" sz="1300" dirty="0"/>
              <a:t>, London, </a:t>
            </a:r>
            <a:r>
              <a:rPr lang="en-GB" sz="1300" dirty="0" err="1"/>
              <a:t>Cassell</a:t>
            </a:r>
            <a:r>
              <a:rPr lang="en-GB" sz="1300" dirty="0"/>
              <a:t>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NRMs: Approaches</a:t>
            </a:r>
          </a:p>
        </p:txBody>
      </p:sp>
    </p:spTree>
    <p:extLst>
      <p:ext uri="{BB962C8B-B14F-4D97-AF65-F5344CB8AC3E}">
        <p14:creationId xmlns:p14="http://schemas.microsoft.com/office/powerpoint/2010/main" val="1286613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lvl="0" algn="l"/>
            <a:r>
              <a:rPr lang="en-GB" sz="1800" dirty="0">
                <a:latin typeface="Trebuchet MS" pitchFamily="34" charset="0"/>
              </a:rPr>
              <a:t>John Saliba: three ways of interpreting NRMs: theological, psychological and sociological.  </a:t>
            </a:r>
          </a:p>
          <a:p>
            <a:pPr algn="l"/>
            <a:r>
              <a:rPr lang="en-GB" sz="1800" u="sng" dirty="0">
                <a:latin typeface="Trebuchet MS" pitchFamily="34" charset="0"/>
              </a:rPr>
              <a:t>Theological</a:t>
            </a:r>
            <a:r>
              <a:rPr lang="en-GB" sz="1800" dirty="0">
                <a:latin typeface="Trebuchet MS" pitchFamily="34" charset="0"/>
              </a:rPr>
              <a:t>: based on comparison between NRMs and Christianity, etc.  </a:t>
            </a:r>
          </a:p>
          <a:p>
            <a:pPr algn="l"/>
            <a:r>
              <a:rPr lang="en-GB" sz="1800" b="1" u="sng" dirty="0">
                <a:latin typeface="Trebuchet MS" pitchFamily="34" charset="0"/>
              </a:rPr>
              <a:t>Psychological</a:t>
            </a:r>
            <a:r>
              <a:rPr lang="en-GB" sz="1800" b="1" dirty="0">
                <a:latin typeface="Trebuchet MS" pitchFamily="34" charset="0"/>
              </a:rPr>
              <a:t>: Focus on the way NRMs recruit and maintain their membership, the type of people who join, and the affect of membership on converts.  There are two distinct approaches – positive and negative.  </a:t>
            </a:r>
            <a:endParaRPr lang="en-GB" sz="1800" b="1" u="sng" dirty="0">
              <a:latin typeface="Trebuchet MS" pitchFamily="34" charset="0"/>
            </a:endParaRPr>
          </a:p>
          <a:p>
            <a:pPr algn="l"/>
            <a:r>
              <a:rPr lang="en-GB" sz="1800" u="sng" dirty="0">
                <a:latin typeface="Trebuchet MS" pitchFamily="34" charset="0"/>
              </a:rPr>
              <a:t>Sociological</a:t>
            </a:r>
            <a:r>
              <a:rPr lang="en-GB" sz="1800" dirty="0">
                <a:latin typeface="Trebuchet MS" pitchFamily="34" charset="0"/>
              </a:rPr>
              <a:t>: NRMs as social movements.  Non-judgemental.  Places existence in wider religious and cultural context.  Makes us realise changing face of religion</a:t>
            </a:r>
            <a:r>
              <a:rPr lang="en-GB" sz="1800" dirty="0" smtClean="0">
                <a:latin typeface="Trebuchet MS" pitchFamily="34" charset="0"/>
              </a:rPr>
              <a:t>.</a:t>
            </a:r>
          </a:p>
          <a:p>
            <a:pPr algn="l"/>
            <a:endParaRPr lang="en-GB" dirty="0"/>
          </a:p>
          <a:p>
            <a:pPr algn="l"/>
            <a:r>
              <a:rPr lang="en-GB" sz="1200" dirty="0"/>
              <a:t>Saliba, John (1995) </a:t>
            </a:r>
            <a:r>
              <a:rPr lang="en-GB" sz="1200" i="1" dirty="0"/>
              <a:t>Perspectives on New Religious Movements</a:t>
            </a:r>
            <a:r>
              <a:rPr lang="en-GB" sz="1200" dirty="0"/>
              <a:t>, London, Geoffrey Chapman.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NRMs: Approaches</a:t>
            </a:r>
          </a:p>
        </p:txBody>
      </p:sp>
    </p:spTree>
    <p:extLst>
      <p:ext uri="{BB962C8B-B14F-4D97-AF65-F5344CB8AC3E}">
        <p14:creationId xmlns:p14="http://schemas.microsoft.com/office/powerpoint/2010/main" val="21577205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6</TotalTime>
  <Words>377</Words>
  <Application>Microsoft Office PowerPoint</Application>
  <PresentationFormat>On-screen Show (4:3)</PresentationFormat>
  <Paragraphs>26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BlackTie</vt:lpstr>
      <vt:lpstr>New religious movements </vt:lpstr>
      <vt:lpstr>NRMs: Approaches</vt:lpstr>
      <vt:lpstr>NRMs: Approaches</vt:lpstr>
      <vt:lpstr>NRMs: Approaches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religious movements </dc:title>
  <dc:creator>Sarah</dc:creator>
  <cp:lastModifiedBy>Sarah</cp:lastModifiedBy>
  <cp:revision>2</cp:revision>
  <dcterms:created xsi:type="dcterms:W3CDTF">2012-10-07T20:33:39Z</dcterms:created>
  <dcterms:modified xsi:type="dcterms:W3CDTF">2012-10-07T20:39:47Z</dcterms:modified>
</cp:coreProperties>
</file>