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1" r:id="rId4"/>
  </p:sldMasterIdLst>
  <p:sldIdLst>
    <p:sldId id="256" r:id="rId5"/>
    <p:sldId id="263" r:id="rId6"/>
    <p:sldId id="266" r:id="rId7"/>
    <p:sldId id="257" r:id="rId8"/>
    <p:sldId id="258" r:id="rId9"/>
    <p:sldId id="261" r:id="rId10"/>
    <p:sldId id="262" r:id="rId11"/>
    <p:sldId id="259" r:id="rId12"/>
    <p:sldId id="264" r:id="rId13"/>
    <p:sldId id="260" r:id="rId14"/>
    <p:sldId id="265"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A3C4C-DD80-4965-B10F-D0CAFDABDB48}" v="741" dt="2022-11-13T23:39:41.262"/>
    <p1510:client id="{6141363D-4E1E-462A-ADBB-70D3227064D0}" v="1625" dt="2022-11-13T20:58:03.794"/>
    <p1510:client id="{7FD59E10-9975-6AE5-C673-DA879AF61D0A}" v="96" dt="2022-11-13T16:26:55.270"/>
    <p1510:client id="{89A582EB-0EB4-6E11-69BF-448B3DD3C6D7}" v="145" dt="2022-11-13T17:54:57.838"/>
    <p1510:client id="{8E3B4D27-78A2-AFFA-24D5-70A97B03BB27}" v="191" dt="2022-11-13T20:13:51.131"/>
    <p1510:client id="{A7FE0E24-21FA-007A-39B2-BA5523785D5B}" v="558" dt="2022-11-13T19:19:17.717"/>
    <p1510:client id="{B722EDF9-FD49-75B6-623B-F40A9AAE8594}" v="106" dt="2022-11-13T20:58:14.370"/>
    <p1510:client id="{BB555C7D-33BC-00BD-36F7-EB8AC0B20C94}" v="583" dt="2022-11-13T17:47:30.364"/>
    <p1510:client id="{D8BE044C-CF77-E72C-D76D-10DC51E14689}" v="978" dt="2022-11-13T19:01:04.370"/>
    <p1510:client id="{F11C7CD0-8CA0-F9FE-8D49-A645E58869F3}" v="3" dt="2022-11-13T20:22:21.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A0FF62-BB2F-4EB8-A634-601B6011719F}" type="doc">
      <dgm:prSet loTypeId="urn:microsoft.com/office/officeart/2005/8/layout/list1" loCatId="list" qsTypeId="urn:microsoft.com/office/officeart/2005/8/quickstyle/simple5" qsCatId="simple" csTypeId="urn:microsoft.com/office/officeart/2005/8/colors/accent1_3" csCatId="accent1" phldr="1"/>
      <dgm:spPr/>
      <dgm:t>
        <a:bodyPr/>
        <a:lstStyle/>
        <a:p>
          <a:endParaRPr lang="en-GB"/>
        </a:p>
      </dgm:t>
    </dgm:pt>
    <dgm:pt modelId="{2F597606-FE3C-455F-8A5D-67A7932B28F7}">
      <dgm:prSet phldrT="[Text]" phldr="0" custT="1"/>
      <dgm:spPr/>
      <dgm:t>
        <a:bodyPr/>
        <a:lstStyle/>
        <a:p>
          <a:r>
            <a:rPr lang="en-GB" sz="1100" b="1">
              <a:solidFill>
                <a:schemeClr val="bg1"/>
              </a:solidFill>
              <a:latin typeface="Arial"/>
              <a:ea typeface="Cambria Math"/>
              <a:cs typeface="Arial"/>
            </a:rPr>
            <a:t>What are the benefits of effective communication to Tom, his project team and to Amazon?</a:t>
          </a:r>
          <a:endParaRPr lang="en-GB" sz="1100">
            <a:latin typeface="Arial"/>
            <a:ea typeface="Cambria Math"/>
            <a:cs typeface="Arial"/>
          </a:endParaRPr>
        </a:p>
      </dgm:t>
    </dgm:pt>
    <dgm:pt modelId="{7CC90B79-2563-448A-A735-B56BFC7CF798}" type="parTrans" cxnId="{A75160A0-FAA6-4A1E-84C7-98D7EE0BD31A}">
      <dgm:prSet/>
      <dgm:spPr/>
      <dgm:t>
        <a:bodyPr/>
        <a:lstStyle/>
        <a:p>
          <a:endParaRPr lang="en-GB"/>
        </a:p>
      </dgm:t>
    </dgm:pt>
    <dgm:pt modelId="{CA7DFB3A-0E35-4282-A064-E7E3FB905231}" type="sibTrans" cxnId="{A75160A0-FAA6-4A1E-84C7-98D7EE0BD31A}">
      <dgm:prSet/>
      <dgm:spPr/>
      <dgm:t>
        <a:bodyPr/>
        <a:lstStyle/>
        <a:p>
          <a:endParaRPr lang="en-GB"/>
        </a:p>
      </dgm:t>
    </dgm:pt>
    <dgm:pt modelId="{5A637632-7865-47D9-9A6D-74B96AA20B66}">
      <dgm:prSet phldrT="[Text]" custT="1"/>
      <dgm:spPr/>
      <dgm:t>
        <a:bodyPr/>
        <a:lstStyle/>
        <a:p>
          <a:pPr rtl="0"/>
          <a:r>
            <a:rPr lang="en-GB" sz="1100" b="1">
              <a:solidFill>
                <a:schemeClr val="bg1"/>
              </a:solidFill>
              <a:latin typeface="Arial"/>
              <a:cs typeface="Arial"/>
            </a:rPr>
            <a:t>What model or models of communication should Tom apply and why? </a:t>
          </a:r>
        </a:p>
      </dgm:t>
    </dgm:pt>
    <dgm:pt modelId="{C2F6ACE9-EF44-4C24-99D2-8C55517E99F1}" type="parTrans" cxnId="{47E717D1-C6E2-4382-9BD0-0547E96BA07C}">
      <dgm:prSet/>
      <dgm:spPr/>
      <dgm:t>
        <a:bodyPr/>
        <a:lstStyle/>
        <a:p>
          <a:endParaRPr lang="en-GB"/>
        </a:p>
      </dgm:t>
    </dgm:pt>
    <dgm:pt modelId="{8A513A88-CE96-488E-8EAC-842413496E91}" type="sibTrans" cxnId="{47E717D1-C6E2-4382-9BD0-0547E96BA07C}">
      <dgm:prSet/>
      <dgm:spPr/>
      <dgm:t>
        <a:bodyPr/>
        <a:lstStyle/>
        <a:p>
          <a:endParaRPr lang="en-GB"/>
        </a:p>
      </dgm:t>
    </dgm:pt>
    <dgm:pt modelId="{CAD3C3A1-2EC7-4FE4-9842-2BF3193CC406}">
      <dgm:prSet phldrT="[Text]" custT="1"/>
      <dgm:spPr/>
      <dgm:t>
        <a:bodyPr/>
        <a:lstStyle/>
        <a:p>
          <a:pPr rtl="0"/>
          <a:r>
            <a:rPr lang="en-GB" sz="1100" b="1">
              <a:solidFill>
                <a:schemeClr val="bg1"/>
              </a:solidFill>
              <a:latin typeface="Arial"/>
              <a:cs typeface="Arial"/>
            </a:rPr>
            <a:t>Chosen model of communication for tom! </a:t>
          </a:r>
        </a:p>
      </dgm:t>
    </dgm:pt>
    <dgm:pt modelId="{A741750A-DE5B-4BD6-9B72-07902C608B89}" type="parTrans" cxnId="{45E8327E-7DDB-4928-9CAB-C178F58C380D}">
      <dgm:prSet/>
      <dgm:spPr/>
      <dgm:t>
        <a:bodyPr/>
        <a:lstStyle/>
        <a:p>
          <a:endParaRPr lang="en-GB"/>
        </a:p>
      </dgm:t>
    </dgm:pt>
    <dgm:pt modelId="{09247E95-9C33-4E6F-A08D-B0F554E2D351}" type="sibTrans" cxnId="{45E8327E-7DDB-4928-9CAB-C178F58C380D}">
      <dgm:prSet/>
      <dgm:spPr/>
      <dgm:t>
        <a:bodyPr/>
        <a:lstStyle/>
        <a:p>
          <a:endParaRPr lang="en-GB"/>
        </a:p>
      </dgm:t>
    </dgm:pt>
    <dgm:pt modelId="{5D0EDA4E-01CB-4FC7-B1EA-C9E6442FA755}">
      <dgm:prSet phldrT="[Text]" custT="1"/>
      <dgm:spPr/>
      <dgm:t>
        <a:bodyPr/>
        <a:lstStyle/>
        <a:p>
          <a:pPr rtl="0"/>
          <a:r>
            <a:rPr lang="en-GB" sz="1100" b="1">
              <a:solidFill>
                <a:schemeClr val="bg1"/>
              </a:solidFill>
              <a:latin typeface="Arial"/>
              <a:cs typeface="Arial"/>
            </a:rPr>
            <a:t>Barriers of communication </a:t>
          </a:r>
        </a:p>
      </dgm:t>
    </dgm:pt>
    <dgm:pt modelId="{67D7A199-5A1D-4D03-9707-B13B2CB8704D}" type="parTrans" cxnId="{B3CE1007-FD7C-4D2A-8AF4-D98AE7CA9CAE}">
      <dgm:prSet/>
      <dgm:spPr/>
      <dgm:t>
        <a:bodyPr/>
        <a:lstStyle/>
        <a:p>
          <a:endParaRPr lang="en-GB"/>
        </a:p>
      </dgm:t>
    </dgm:pt>
    <dgm:pt modelId="{10408B32-29F2-4E5C-9260-8F898B0E025E}" type="sibTrans" cxnId="{B3CE1007-FD7C-4D2A-8AF4-D98AE7CA9CAE}">
      <dgm:prSet/>
      <dgm:spPr/>
      <dgm:t>
        <a:bodyPr/>
        <a:lstStyle/>
        <a:p>
          <a:endParaRPr lang="en-GB"/>
        </a:p>
      </dgm:t>
    </dgm:pt>
    <dgm:pt modelId="{599150B2-F17F-4DC9-9DF5-12C26E13A9A0}">
      <dgm:prSet phldrT="[Text]" custT="1"/>
      <dgm:spPr/>
      <dgm:t>
        <a:bodyPr/>
        <a:lstStyle/>
        <a:p>
          <a:r>
            <a:rPr lang="en-GB" sz="1100" b="1">
              <a:solidFill>
                <a:schemeClr val="bg1"/>
              </a:solidFill>
              <a:latin typeface="Arial"/>
              <a:cs typeface="Arial"/>
            </a:rPr>
            <a:t>The negative impact on the team</a:t>
          </a:r>
        </a:p>
      </dgm:t>
    </dgm:pt>
    <dgm:pt modelId="{F2C2F6AF-E942-43DC-8F61-76C40236BF93}" type="parTrans" cxnId="{2DBBB0C9-5D1A-4970-8803-6D9692848CDB}">
      <dgm:prSet/>
      <dgm:spPr/>
      <dgm:t>
        <a:bodyPr/>
        <a:lstStyle/>
        <a:p>
          <a:endParaRPr lang="en-GB"/>
        </a:p>
      </dgm:t>
    </dgm:pt>
    <dgm:pt modelId="{501E5AFD-222C-448A-9899-72C58DF2D2E6}" type="sibTrans" cxnId="{2DBBB0C9-5D1A-4970-8803-6D9692848CDB}">
      <dgm:prSet/>
      <dgm:spPr/>
      <dgm:t>
        <a:bodyPr/>
        <a:lstStyle/>
        <a:p>
          <a:endParaRPr lang="en-GB"/>
        </a:p>
      </dgm:t>
    </dgm:pt>
    <dgm:pt modelId="{4788D3E6-CE62-44A2-9868-0D87879A6BB4}">
      <dgm:prSet phldrT="[Text]" custT="1"/>
      <dgm:spPr/>
      <dgm:t>
        <a:bodyPr/>
        <a:lstStyle/>
        <a:p>
          <a:r>
            <a:rPr lang="en-GB" sz="1100" b="1">
              <a:solidFill>
                <a:schemeClr val="bg1"/>
              </a:solidFill>
              <a:latin typeface="Arial"/>
              <a:cs typeface="Arial"/>
            </a:rPr>
            <a:t>Discuss the channels of communication to be used by Tom to improve communication?</a:t>
          </a:r>
          <a:endParaRPr lang="en-GB" sz="1200">
            <a:solidFill>
              <a:schemeClr val="bg1"/>
            </a:solidFill>
            <a:latin typeface="Arial Black"/>
          </a:endParaRPr>
        </a:p>
      </dgm:t>
    </dgm:pt>
    <dgm:pt modelId="{961E8A9A-4A67-40B4-8B5D-5B348743794F}" type="parTrans" cxnId="{C249BFD2-ED48-4D75-BD25-8193ABEBFC6E}">
      <dgm:prSet/>
      <dgm:spPr/>
      <dgm:t>
        <a:bodyPr/>
        <a:lstStyle/>
        <a:p>
          <a:endParaRPr lang="en-GB"/>
        </a:p>
      </dgm:t>
    </dgm:pt>
    <dgm:pt modelId="{07204CB2-CF46-4853-B7AE-188A7457937F}" type="sibTrans" cxnId="{C249BFD2-ED48-4D75-BD25-8193ABEBFC6E}">
      <dgm:prSet/>
      <dgm:spPr/>
      <dgm:t>
        <a:bodyPr/>
        <a:lstStyle/>
        <a:p>
          <a:endParaRPr lang="en-GB"/>
        </a:p>
      </dgm:t>
    </dgm:pt>
    <dgm:pt modelId="{5FB85826-4402-4BC3-851C-012EF2284DC9}">
      <dgm:prSet phldr="0" custT="1"/>
      <dgm:spPr/>
      <dgm:t>
        <a:bodyPr/>
        <a:lstStyle/>
        <a:p>
          <a:pPr rtl="0"/>
          <a:r>
            <a:rPr lang="en-GB" sz="1200" b="1">
              <a:solidFill>
                <a:schemeClr val="bg1"/>
              </a:solidFill>
              <a:latin typeface="Arial"/>
              <a:ea typeface="Cambria Math"/>
              <a:cs typeface="Arial"/>
            </a:rPr>
            <a:t>Communication</a:t>
          </a:r>
        </a:p>
      </dgm:t>
    </dgm:pt>
    <dgm:pt modelId="{6E1035E0-8155-46CF-8BFE-0CA0EE0108A1}" type="parTrans" cxnId="{49BF1A87-35E9-4D9E-A341-17B956B335FC}">
      <dgm:prSet/>
      <dgm:spPr/>
    </dgm:pt>
    <dgm:pt modelId="{E41AA741-6B97-4275-9383-BC07C5C4365B}" type="sibTrans" cxnId="{49BF1A87-35E9-4D9E-A341-17B956B335FC}">
      <dgm:prSet/>
      <dgm:spPr/>
    </dgm:pt>
    <dgm:pt modelId="{C2DB6EF3-FE40-4547-9F65-6B334395D942}">
      <dgm:prSet phldrT="[Text]" custT="1"/>
      <dgm:spPr/>
      <dgm:t>
        <a:bodyPr/>
        <a:lstStyle/>
        <a:p>
          <a:r>
            <a:rPr lang="en-GB" sz="1100" b="1">
              <a:solidFill>
                <a:schemeClr val="bg1"/>
              </a:solidFill>
              <a:latin typeface="Arial" panose="020B0604020202020204" pitchFamily="34" charset="0"/>
              <a:cs typeface="Arial" panose="020B0604020202020204" pitchFamily="34" charset="0"/>
            </a:rPr>
            <a:t>Reference list</a:t>
          </a:r>
          <a:br>
            <a:rPr lang="en-GB" sz="1200">
              <a:solidFill>
                <a:schemeClr val="bg1"/>
              </a:solidFill>
              <a:latin typeface="Arial Black"/>
            </a:rPr>
          </a:br>
          <a:endParaRPr lang="en-GB" sz="1200">
            <a:solidFill>
              <a:schemeClr val="bg1"/>
            </a:solidFill>
            <a:latin typeface="Arial Black"/>
          </a:endParaRPr>
        </a:p>
      </dgm:t>
    </dgm:pt>
    <dgm:pt modelId="{12889422-1A29-4A96-A30E-2535B1BC9073}" type="parTrans" cxnId="{FE2B73E5-0D68-447A-BF9F-5B42CA4AB5A1}">
      <dgm:prSet/>
      <dgm:spPr/>
      <dgm:t>
        <a:bodyPr/>
        <a:lstStyle/>
        <a:p>
          <a:endParaRPr lang="en-GB"/>
        </a:p>
      </dgm:t>
    </dgm:pt>
    <dgm:pt modelId="{53238F2C-5924-4829-AB0A-A4BB6700D7BC}" type="sibTrans" cxnId="{FE2B73E5-0D68-447A-BF9F-5B42CA4AB5A1}">
      <dgm:prSet/>
      <dgm:spPr/>
      <dgm:t>
        <a:bodyPr/>
        <a:lstStyle/>
        <a:p>
          <a:endParaRPr lang="en-GB"/>
        </a:p>
      </dgm:t>
    </dgm:pt>
    <dgm:pt modelId="{A7A89410-BD19-4819-BB05-16B3A21F5D48}" type="pres">
      <dgm:prSet presAssocID="{5BA0FF62-BB2F-4EB8-A634-601B6011719F}" presName="linear" presStyleCnt="0">
        <dgm:presLayoutVars>
          <dgm:dir/>
          <dgm:animLvl val="lvl"/>
          <dgm:resizeHandles val="exact"/>
        </dgm:presLayoutVars>
      </dgm:prSet>
      <dgm:spPr/>
    </dgm:pt>
    <dgm:pt modelId="{B95B2D57-D1E8-4EA5-A8AD-9B818A86FB93}" type="pres">
      <dgm:prSet presAssocID="{5FB85826-4402-4BC3-851C-012EF2284DC9}" presName="parentLin" presStyleCnt="0"/>
      <dgm:spPr/>
    </dgm:pt>
    <dgm:pt modelId="{B2960B70-8756-4398-93F1-BFBDC83075D3}" type="pres">
      <dgm:prSet presAssocID="{5FB85826-4402-4BC3-851C-012EF2284DC9}" presName="parentLeftMargin" presStyleLbl="node1" presStyleIdx="0" presStyleCnt="8"/>
      <dgm:spPr/>
    </dgm:pt>
    <dgm:pt modelId="{4FAC21C0-5B8E-455F-8D10-6E3F9E460B98}" type="pres">
      <dgm:prSet presAssocID="{5FB85826-4402-4BC3-851C-012EF2284DC9}" presName="parentText" presStyleLbl="node1" presStyleIdx="0" presStyleCnt="8">
        <dgm:presLayoutVars>
          <dgm:chMax val="0"/>
          <dgm:bulletEnabled val="1"/>
        </dgm:presLayoutVars>
      </dgm:prSet>
      <dgm:spPr/>
    </dgm:pt>
    <dgm:pt modelId="{521717B6-F130-41E3-A4D9-AB3087F56D1E}" type="pres">
      <dgm:prSet presAssocID="{5FB85826-4402-4BC3-851C-012EF2284DC9}" presName="negativeSpace" presStyleCnt="0"/>
      <dgm:spPr/>
    </dgm:pt>
    <dgm:pt modelId="{A05E3362-FEF2-408B-9002-48E81D6505F1}" type="pres">
      <dgm:prSet presAssocID="{5FB85826-4402-4BC3-851C-012EF2284DC9}" presName="childText" presStyleLbl="conFgAcc1" presStyleIdx="0" presStyleCnt="8">
        <dgm:presLayoutVars>
          <dgm:bulletEnabled val="1"/>
        </dgm:presLayoutVars>
      </dgm:prSet>
      <dgm:spPr/>
    </dgm:pt>
    <dgm:pt modelId="{1E6A45A7-AD71-4963-9659-C4E2036727C1}" type="pres">
      <dgm:prSet presAssocID="{E41AA741-6B97-4275-9383-BC07C5C4365B}" presName="spaceBetweenRectangles" presStyleCnt="0"/>
      <dgm:spPr/>
    </dgm:pt>
    <dgm:pt modelId="{6E68E45A-A6AB-4728-B68F-3DC3F96D45B9}" type="pres">
      <dgm:prSet presAssocID="{2F597606-FE3C-455F-8A5D-67A7932B28F7}" presName="parentLin" presStyleCnt="0"/>
      <dgm:spPr/>
    </dgm:pt>
    <dgm:pt modelId="{B00D1A89-7D68-4FAF-AA29-81574DC326B0}" type="pres">
      <dgm:prSet presAssocID="{2F597606-FE3C-455F-8A5D-67A7932B28F7}" presName="parentLeftMargin" presStyleLbl="node1" presStyleIdx="0" presStyleCnt="8"/>
      <dgm:spPr/>
    </dgm:pt>
    <dgm:pt modelId="{9FFC4133-BD4F-4CD3-91D9-7CB1B77C1CF4}" type="pres">
      <dgm:prSet presAssocID="{2F597606-FE3C-455F-8A5D-67A7932B28F7}" presName="parentText" presStyleLbl="node1" presStyleIdx="1" presStyleCnt="8">
        <dgm:presLayoutVars>
          <dgm:chMax val="0"/>
          <dgm:bulletEnabled val="1"/>
        </dgm:presLayoutVars>
      </dgm:prSet>
      <dgm:spPr/>
    </dgm:pt>
    <dgm:pt modelId="{F2117A46-8DBA-4575-B0DF-5AC166EB0193}" type="pres">
      <dgm:prSet presAssocID="{2F597606-FE3C-455F-8A5D-67A7932B28F7}" presName="negativeSpace" presStyleCnt="0"/>
      <dgm:spPr/>
    </dgm:pt>
    <dgm:pt modelId="{893A1A98-2AF1-4940-AC08-07FF4B8FB045}" type="pres">
      <dgm:prSet presAssocID="{2F597606-FE3C-455F-8A5D-67A7932B28F7}" presName="childText" presStyleLbl="conFgAcc1" presStyleIdx="1" presStyleCnt="8">
        <dgm:presLayoutVars>
          <dgm:bulletEnabled val="1"/>
        </dgm:presLayoutVars>
      </dgm:prSet>
      <dgm:spPr/>
    </dgm:pt>
    <dgm:pt modelId="{393FDB9B-A44A-4EF9-912E-A4FE50800621}" type="pres">
      <dgm:prSet presAssocID="{CA7DFB3A-0E35-4282-A064-E7E3FB905231}" presName="spaceBetweenRectangles" presStyleCnt="0"/>
      <dgm:spPr/>
    </dgm:pt>
    <dgm:pt modelId="{53E5B3FD-AA1B-4D69-BD4E-92DE5F325DEC}" type="pres">
      <dgm:prSet presAssocID="{5A637632-7865-47D9-9A6D-74B96AA20B66}" presName="parentLin" presStyleCnt="0"/>
      <dgm:spPr/>
    </dgm:pt>
    <dgm:pt modelId="{5E0D3654-814C-4D3A-B902-35DB67E08DD4}" type="pres">
      <dgm:prSet presAssocID="{5A637632-7865-47D9-9A6D-74B96AA20B66}" presName="parentLeftMargin" presStyleLbl="node1" presStyleIdx="1" presStyleCnt="8"/>
      <dgm:spPr/>
    </dgm:pt>
    <dgm:pt modelId="{6B9024E8-EF1D-4ACC-887B-C4C88F71AEEC}" type="pres">
      <dgm:prSet presAssocID="{5A637632-7865-47D9-9A6D-74B96AA20B66}" presName="parentText" presStyleLbl="node1" presStyleIdx="2" presStyleCnt="8">
        <dgm:presLayoutVars>
          <dgm:chMax val="0"/>
          <dgm:bulletEnabled val="1"/>
        </dgm:presLayoutVars>
      </dgm:prSet>
      <dgm:spPr/>
    </dgm:pt>
    <dgm:pt modelId="{7F998317-ECE4-4341-9A18-0B02FF38269A}" type="pres">
      <dgm:prSet presAssocID="{5A637632-7865-47D9-9A6D-74B96AA20B66}" presName="negativeSpace" presStyleCnt="0"/>
      <dgm:spPr/>
    </dgm:pt>
    <dgm:pt modelId="{2604EB58-27E2-4882-B522-A8FCD23CFA8B}" type="pres">
      <dgm:prSet presAssocID="{5A637632-7865-47D9-9A6D-74B96AA20B66}" presName="childText" presStyleLbl="conFgAcc1" presStyleIdx="2" presStyleCnt="8">
        <dgm:presLayoutVars>
          <dgm:bulletEnabled val="1"/>
        </dgm:presLayoutVars>
      </dgm:prSet>
      <dgm:spPr/>
    </dgm:pt>
    <dgm:pt modelId="{1BE52125-4A22-4B6E-BF12-67EF3FA6B3EC}" type="pres">
      <dgm:prSet presAssocID="{8A513A88-CE96-488E-8EAC-842413496E91}" presName="spaceBetweenRectangles" presStyleCnt="0"/>
      <dgm:spPr/>
    </dgm:pt>
    <dgm:pt modelId="{B8A987C6-A292-4C27-8540-E86386C48434}" type="pres">
      <dgm:prSet presAssocID="{CAD3C3A1-2EC7-4FE4-9842-2BF3193CC406}" presName="parentLin" presStyleCnt="0"/>
      <dgm:spPr/>
    </dgm:pt>
    <dgm:pt modelId="{3153D537-EC34-4FE7-A910-7CD115689A62}" type="pres">
      <dgm:prSet presAssocID="{CAD3C3A1-2EC7-4FE4-9842-2BF3193CC406}" presName="parentLeftMargin" presStyleLbl="node1" presStyleIdx="2" presStyleCnt="8"/>
      <dgm:spPr/>
    </dgm:pt>
    <dgm:pt modelId="{FA24FE52-A89E-459B-B536-B2A4F9F97D2B}" type="pres">
      <dgm:prSet presAssocID="{CAD3C3A1-2EC7-4FE4-9842-2BF3193CC406}" presName="parentText" presStyleLbl="node1" presStyleIdx="3" presStyleCnt="8">
        <dgm:presLayoutVars>
          <dgm:chMax val="0"/>
          <dgm:bulletEnabled val="1"/>
        </dgm:presLayoutVars>
      </dgm:prSet>
      <dgm:spPr/>
    </dgm:pt>
    <dgm:pt modelId="{D4C886D0-BFFA-43FC-8687-55B331148FEB}" type="pres">
      <dgm:prSet presAssocID="{CAD3C3A1-2EC7-4FE4-9842-2BF3193CC406}" presName="negativeSpace" presStyleCnt="0"/>
      <dgm:spPr/>
    </dgm:pt>
    <dgm:pt modelId="{D35E2948-3166-4019-803C-4A06F67D41AF}" type="pres">
      <dgm:prSet presAssocID="{CAD3C3A1-2EC7-4FE4-9842-2BF3193CC406}" presName="childText" presStyleLbl="conFgAcc1" presStyleIdx="3" presStyleCnt="8" custLinFactNeighborY="54388">
        <dgm:presLayoutVars>
          <dgm:bulletEnabled val="1"/>
        </dgm:presLayoutVars>
      </dgm:prSet>
      <dgm:spPr/>
    </dgm:pt>
    <dgm:pt modelId="{24D19505-4F72-41EC-85C5-524DAA3D722E}" type="pres">
      <dgm:prSet presAssocID="{09247E95-9C33-4E6F-A08D-B0F554E2D351}" presName="spaceBetweenRectangles" presStyleCnt="0"/>
      <dgm:spPr/>
    </dgm:pt>
    <dgm:pt modelId="{8BDF428D-F628-4A3F-A5F4-6B2666282DB1}" type="pres">
      <dgm:prSet presAssocID="{5D0EDA4E-01CB-4FC7-B1EA-C9E6442FA755}" presName="parentLin" presStyleCnt="0"/>
      <dgm:spPr/>
    </dgm:pt>
    <dgm:pt modelId="{5AEBC45A-8C7E-40F0-81F3-B483353A9495}" type="pres">
      <dgm:prSet presAssocID="{5D0EDA4E-01CB-4FC7-B1EA-C9E6442FA755}" presName="parentLeftMargin" presStyleLbl="node1" presStyleIdx="3" presStyleCnt="8"/>
      <dgm:spPr/>
    </dgm:pt>
    <dgm:pt modelId="{8C9EBFD6-59B1-4603-9D9C-8A41A73D8DBE}" type="pres">
      <dgm:prSet presAssocID="{5D0EDA4E-01CB-4FC7-B1EA-C9E6442FA755}" presName="parentText" presStyleLbl="node1" presStyleIdx="4" presStyleCnt="8">
        <dgm:presLayoutVars>
          <dgm:chMax val="0"/>
          <dgm:bulletEnabled val="1"/>
        </dgm:presLayoutVars>
      </dgm:prSet>
      <dgm:spPr/>
    </dgm:pt>
    <dgm:pt modelId="{A393B146-FB99-4936-8A24-64AC4EFF554F}" type="pres">
      <dgm:prSet presAssocID="{5D0EDA4E-01CB-4FC7-B1EA-C9E6442FA755}" presName="negativeSpace" presStyleCnt="0"/>
      <dgm:spPr/>
    </dgm:pt>
    <dgm:pt modelId="{C1093459-7817-48E7-B3DE-A2A1A7B7D601}" type="pres">
      <dgm:prSet presAssocID="{5D0EDA4E-01CB-4FC7-B1EA-C9E6442FA755}" presName="childText" presStyleLbl="conFgAcc1" presStyleIdx="4" presStyleCnt="8">
        <dgm:presLayoutVars>
          <dgm:bulletEnabled val="1"/>
        </dgm:presLayoutVars>
      </dgm:prSet>
      <dgm:spPr/>
    </dgm:pt>
    <dgm:pt modelId="{0EE8CDD2-ECBF-4C86-B1D9-EA4EA02480C8}" type="pres">
      <dgm:prSet presAssocID="{10408B32-29F2-4E5C-9260-8F898B0E025E}" presName="spaceBetweenRectangles" presStyleCnt="0"/>
      <dgm:spPr/>
    </dgm:pt>
    <dgm:pt modelId="{EEF6F284-3F30-43AD-B609-351A54002276}" type="pres">
      <dgm:prSet presAssocID="{599150B2-F17F-4DC9-9DF5-12C26E13A9A0}" presName="parentLin" presStyleCnt="0"/>
      <dgm:spPr/>
    </dgm:pt>
    <dgm:pt modelId="{94C863E6-C3B4-4013-96D2-0DF82A083CFB}" type="pres">
      <dgm:prSet presAssocID="{599150B2-F17F-4DC9-9DF5-12C26E13A9A0}" presName="parentLeftMargin" presStyleLbl="node1" presStyleIdx="4" presStyleCnt="8"/>
      <dgm:spPr/>
    </dgm:pt>
    <dgm:pt modelId="{57391F88-04CB-4ADE-ABA8-73014B1935BA}" type="pres">
      <dgm:prSet presAssocID="{599150B2-F17F-4DC9-9DF5-12C26E13A9A0}" presName="parentText" presStyleLbl="node1" presStyleIdx="5" presStyleCnt="8">
        <dgm:presLayoutVars>
          <dgm:chMax val="0"/>
          <dgm:bulletEnabled val="1"/>
        </dgm:presLayoutVars>
      </dgm:prSet>
      <dgm:spPr/>
    </dgm:pt>
    <dgm:pt modelId="{761AA228-8356-4B68-A385-F5A648DC1543}" type="pres">
      <dgm:prSet presAssocID="{599150B2-F17F-4DC9-9DF5-12C26E13A9A0}" presName="negativeSpace" presStyleCnt="0"/>
      <dgm:spPr/>
    </dgm:pt>
    <dgm:pt modelId="{18790580-0566-4C50-AD9D-17D3A0D4171B}" type="pres">
      <dgm:prSet presAssocID="{599150B2-F17F-4DC9-9DF5-12C26E13A9A0}" presName="childText" presStyleLbl="conFgAcc1" presStyleIdx="5" presStyleCnt="8">
        <dgm:presLayoutVars>
          <dgm:bulletEnabled val="1"/>
        </dgm:presLayoutVars>
      </dgm:prSet>
      <dgm:spPr/>
    </dgm:pt>
    <dgm:pt modelId="{A77CB9A8-B324-458F-AEB1-1ADD8A3F8DA5}" type="pres">
      <dgm:prSet presAssocID="{501E5AFD-222C-448A-9899-72C58DF2D2E6}" presName="spaceBetweenRectangles" presStyleCnt="0"/>
      <dgm:spPr/>
    </dgm:pt>
    <dgm:pt modelId="{C58333B9-6592-411D-A1D7-E3F174431AD1}" type="pres">
      <dgm:prSet presAssocID="{4788D3E6-CE62-44A2-9868-0D87879A6BB4}" presName="parentLin" presStyleCnt="0"/>
      <dgm:spPr/>
    </dgm:pt>
    <dgm:pt modelId="{B408B709-58D5-479F-9041-A70A0090F1C5}" type="pres">
      <dgm:prSet presAssocID="{4788D3E6-CE62-44A2-9868-0D87879A6BB4}" presName="parentLeftMargin" presStyleLbl="node1" presStyleIdx="5" presStyleCnt="8"/>
      <dgm:spPr/>
    </dgm:pt>
    <dgm:pt modelId="{CC35E8FF-B157-46EC-8596-41C7FE967592}" type="pres">
      <dgm:prSet presAssocID="{4788D3E6-CE62-44A2-9868-0D87879A6BB4}" presName="parentText" presStyleLbl="node1" presStyleIdx="6" presStyleCnt="8">
        <dgm:presLayoutVars>
          <dgm:chMax val="0"/>
          <dgm:bulletEnabled val="1"/>
        </dgm:presLayoutVars>
      </dgm:prSet>
      <dgm:spPr/>
    </dgm:pt>
    <dgm:pt modelId="{4333B3B3-37FA-4E3B-9955-688168FDDCB4}" type="pres">
      <dgm:prSet presAssocID="{4788D3E6-CE62-44A2-9868-0D87879A6BB4}" presName="negativeSpace" presStyleCnt="0"/>
      <dgm:spPr/>
    </dgm:pt>
    <dgm:pt modelId="{5332E8E4-B0DC-4A61-95D2-B1CDAF2CD3CA}" type="pres">
      <dgm:prSet presAssocID="{4788D3E6-CE62-44A2-9868-0D87879A6BB4}" presName="childText" presStyleLbl="conFgAcc1" presStyleIdx="6" presStyleCnt="8">
        <dgm:presLayoutVars>
          <dgm:bulletEnabled val="1"/>
        </dgm:presLayoutVars>
      </dgm:prSet>
      <dgm:spPr/>
    </dgm:pt>
    <dgm:pt modelId="{F7E9E5C3-3EA7-4D04-810A-FB95263C6926}" type="pres">
      <dgm:prSet presAssocID="{07204CB2-CF46-4853-B7AE-188A7457937F}" presName="spaceBetweenRectangles" presStyleCnt="0"/>
      <dgm:spPr/>
    </dgm:pt>
    <dgm:pt modelId="{D94114EE-C327-449B-B87D-94C75902EE06}" type="pres">
      <dgm:prSet presAssocID="{C2DB6EF3-FE40-4547-9F65-6B334395D942}" presName="parentLin" presStyleCnt="0"/>
      <dgm:spPr/>
    </dgm:pt>
    <dgm:pt modelId="{20539678-3631-41BE-8060-1B294897E0BC}" type="pres">
      <dgm:prSet presAssocID="{C2DB6EF3-FE40-4547-9F65-6B334395D942}" presName="parentLeftMargin" presStyleLbl="node1" presStyleIdx="6" presStyleCnt="8"/>
      <dgm:spPr/>
    </dgm:pt>
    <dgm:pt modelId="{C1E013A9-F5E2-433A-B00D-6752855A6AA1}" type="pres">
      <dgm:prSet presAssocID="{C2DB6EF3-FE40-4547-9F65-6B334395D942}" presName="parentText" presStyleLbl="node1" presStyleIdx="7" presStyleCnt="8">
        <dgm:presLayoutVars>
          <dgm:chMax val="0"/>
          <dgm:bulletEnabled val="1"/>
        </dgm:presLayoutVars>
      </dgm:prSet>
      <dgm:spPr/>
    </dgm:pt>
    <dgm:pt modelId="{C5E9D3E2-55B3-4908-8E12-AB2DAE6CC194}" type="pres">
      <dgm:prSet presAssocID="{C2DB6EF3-FE40-4547-9F65-6B334395D942}" presName="negativeSpace" presStyleCnt="0"/>
      <dgm:spPr/>
    </dgm:pt>
    <dgm:pt modelId="{2AD53ECB-FE19-431F-A0C7-D9DC570E0D1D}" type="pres">
      <dgm:prSet presAssocID="{C2DB6EF3-FE40-4547-9F65-6B334395D942}" presName="childText" presStyleLbl="conFgAcc1" presStyleIdx="7" presStyleCnt="8">
        <dgm:presLayoutVars>
          <dgm:bulletEnabled val="1"/>
        </dgm:presLayoutVars>
      </dgm:prSet>
      <dgm:spPr/>
    </dgm:pt>
  </dgm:ptLst>
  <dgm:cxnLst>
    <dgm:cxn modelId="{D105FD00-874A-425F-93E9-0980FBF8865B}" type="presOf" srcId="{5FB85826-4402-4BC3-851C-012EF2284DC9}" destId="{B2960B70-8756-4398-93F1-BFBDC83075D3}" srcOrd="0" destOrd="0" presId="urn:microsoft.com/office/officeart/2005/8/layout/list1"/>
    <dgm:cxn modelId="{B892F206-D86F-4F7D-B08E-C3E0269076D7}" type="presOf" srcId="{4788D3E6-CE62-44A2-9868-0D87879A6BB4}" destId="{CC35E8FF-B157-46EC-8596-41C7FE967592}" srcOrd="1" destOrd="0" presId="urn:microsoft.com/office/officeart/2005/8/layout/list1"/>
    <dgm:cxn modelId="{B3CE1007-FD7C-4D2A-8AF4-D98AE7CA9CAE}" srcId="{5BA0FF62-BB2F-4EB8-A634-601B6011719F}" destId="{5D0EDA4E-01CB-4FC7-B1EA-C9E6442FA755}" srcOrd="4" destOrd="0" parTransId="{67D7A199-5A1D-4D03-9707-B13B2CB8704D}" sibTransId="{10408B32-29F2-4E5C-9260-8F898B0E025E}"/>
    <dgm:cxn modelId="{758F2D0C-4C97-4EFC-B969-79D4C7C2D1B5}" type="presOf" srcId="{5A637632-7865-47D9-9A6D-74B96AA20B66}" destId="{5E0D3654-814C-4D3A-B902-35DB67E08DD4}" srcOrd="0" destOrd="0" presId="urn:microsoft.com/office/officeart/2005/8/layout/list1"/>
    <dgm:cxn modelId="{1F209B0E-C744-4F4B-9B7C-0F4EDA318997}" type="presOf" srcId="{599150B2-F17F-4DC9-9DF5-12C26E13A9A0}" destId="{94C863E6-C3B4-4013-96D2-0DF82A083CFB}" srcOrd="0" destOrd="0" presId="urn:microsoft.com/office/officeart/2005/8/layout/list1"/>
    <dgm:cxn modelId="{EE74C719-6417-4479-A34C-B1F841E49E75}" type="presOf" srcId="{C2DB6EF3-FE40-4547-9F65-6B334395D942}" destId="{20539678-3631-41BE-8060-1B294897E0BC}" srcOrd="0" destOrd="0" presId="urn:microsoft.com/office/officeart/2005/8/layout/list1"/>
    <dgm:cxn modelId="{1C18E62D-1F67-4743-8A1C-29D269662BB4}" type="presOf" srcId="{2F597606-FE3C-455F-8A5D-67A7932B28F7}" destId="{B00D1A89-7D68-4FAF-AA29-81574DC326B0}" srcOrd="0" destOrd="0" presId="urn:microsoft.com/office/officeart/2005/8/layout/list1"/>
    <dgm:cxn modelId="{EF33FD3C-D8B6-4E7E-94D5-E6B73B760B38}" type="presOf" srcId="{5FB85826-4402-4BC3-851C-012EF2284DC9}" destId="{4FAC21C0-5B8E-455F-8D10-6E3F9E460B98}" srcOrd="1" destOrd="0" presId="urn:microsoft.com/office/officeart/2005/8/layout/list1"/>
    <dgm:cxn modelId="{E5CBD75D-19C6-4D8F-8116-1BC2E6B1DEF6}" type="presOf" srcId="{CAD3C3A1-2EC7-4FE4-9842-2BF3193CC406}" destId="{3153D537-EC34-4FE7-A910-7CD115689A62}" srcOrd="0" destOrd="0" presId="urn:microsoft.com/office/officeart/2005/8/layout/list1"/>
    <dgm:cxn modelId="{9B2ACC5E-9610-499A-AFC9-BC85712027FF}" type="presOf" srcId="{4788D3E6-CE62-44A2-9868-0D87879A6BB4}" destId="{B408B709-58D5-479F-9041-A70A0090F1C5}" srcOrd="0" destOrd="0" presId="urn:microsoft.com/office/officeart/2005/8/layout/list1"/>
    <dgm:cxn modelId="{E9EC6674-E66D-4BE1-980C-E012998D2E0F}" type="presOf" srcId="{2F597606-FE3C-455F-8A5D-67A7932B28F7}" destId="{9FFC4133-BD4F-4CD3-91D9-7CB1B77C1CF4}" srcOrd="1" destOrd="0" presId="urn:microsoft.com/office/officeart/2005/8/layout/list1"/>
    <dgm:cxn modelId="{1DF8E859-66F1-49F1-AB53-FCFAD1845776}" type="presOf" srcId="{5D0EDA4E-01CB-4FC7-B1EA-C9E6442FA755}" destId="{8C9EBFD6-59B1-4603-9D9C-8A41A73D8DBE}" srcOrd="1" destOrd="0" presId="urn:microsoft.com/office/officeart/2005/8/layout/list1"/>
    <dgm:cxn modelId="{45E8327E-7DDB-4928-9CAB-C178F58C380D}" srcId="{5BA0FF62-BB2F-4EB8-A634-601B6011719F}" destId="{CAD3C3A1-2EC7-4FE4-9842-2BF3193CC406}" srcOrd="3" destOrd="0" parTransId="{A741750A-DE5B-4BD6-9B72-07902C608B89}" sibTransId="{09247E95-9C33-4E6F-A08D-B0F554E2D351}"/>
    <dgm:cxn modelId="{49BF1A87-35E9-4D9E-A341-17B956B335FC}" srcId="{5BA0FF62-BB2F-4EB8-A634-601B6011719F}" destId="{5FB85826-4402-4BC3-851C-012EF2284DC9}" srcOrd="0" destOrd="0" parTransId="{6E1035E0-8155-46CF-8BFE-0CA0EE0108A1}" sibTransId="{E41AA741-6B97-4275-9383-BC07C5C4365B}"/>
    <dgm:cxn modelId="{17478F97-F4EE-4D1C-B7FC-4FD368E5463C}" type="presOf" srcId="{5A637632-7865-47D9-9A6D-74B96AA20B66}" destId="{6B9024E8-EF1D-4ACC-887B-C4C88F71AEEC}" srcOrd="1" destOrd="0" presId="urn:microsoft.com/office/officeart/2005/8/layout/list1"/>
    <dgm:cxn modelId="{A75160A0-FAA6-4A1E-84C7-98D7EE0BD31A}" srcId="{5BA0FF62-BB2F-4EB8-A634-601B6011719F}" destId="{2F597606-FE3C-455F-8A5D-67A7932B28F7}" srcOrd="1" destOrd="0" parTransId="{7CC90B79-2563-448A-A735-B56BFC7CF798}" sibTransId="{CA7DFB3A-0E35-4282-A064-E7E3FB905231}"/>
    <dgm:cxn modelId="{6BABE0B6-E242-470A-ACA3-915146ACF29A}" type="presOf" srcId="{C2DB6EF3-FE40-4547-9F65-6B334395D942}" destId="{C1E013A9-F5E2-433A-B00D-6752855A6AA1}" srcOrd="1" destOrd="0" presId="urn:microsoft.com/office/officeart/2005/8/layout/list1"/>
    <dgm:cxn modelId="{584451B8-11DC-4463-BAD4-996C2A74BC8E}" type="presOf" srcId="{5D0EDA4E-01CB-4FC7-B1EA-C9E6442FA755}" destId="{5AEBC45A-8C7E-40F0-81F3-B483353A9495}" srcOrd="0" destOrd="0" presId="urn:microsoft.com/office/officeart/2005/8/layout/list1"/>
    <dgm:cxn modelId="{2DBBB0C9-5D1A-4970-8803-6D9692848CDB}" srcId="{5BA0FF62-BB2F-4EB8-A634-601B6011719F}" destId="{599150B2-F17F-4DC9-9DF5-12C26E13A9A0}" srcOrd="5" destOrd="0" parTransId="{F2C2F6AF-E942-43DC-8F61-76C40236BF93}" sibTransId="{501E5AFD-222C-448A-9899-72C58DF2D2E6}"/>
    <dgm:cxn modelId="{07EED0CD-46FC-4442-AF56-FB8EF62D0049}" type="presOf" srcId="{CAD3C3A1-2EC7-4FE4-9842-2BF3193CC406}" destId="{FA24FE52-A89E-459B-B536-B2A4F9F97D2B}" srcOrd="1" destOrd="0" presId="urn:microsoft.com/office/officeart/2005/8/layout/list1"/>
    <dgm:cxn modelId="{47E717D1-C6E2-4382-9BD0-0547E96BA07C}" srcId="{5BA0FF62-BB2F-4EB8-A634-601B6011719F}" destId="{5A637632-7865-47D9-9A6D-74B96AA20B66}" srcOrd="2" destOrd="0" parTransId="{C2F6ACE9-EF44-4C24-99D2-8C55517E99F1}" sibTransId="{8A513A88-CE96-488E-8EAC-842413496E91}"/>
    <dgm:cxn modelId="{C249BFD2-ED48-4D75-BD25-8193ABEBFC6E}" srcId="{5BA0FF62-BB2F-4EB8-A634-601B6011719F}" destId="{4788D3E6-CE62-44A2-9868-0D87879A6BB4}" srcOrd="6" destOrd="0" parTransId="{961E8A9A-4A67-40B4-8B5D-5B348743794F}" sibTransId="{07204CB2-CF46-4853-B7AE-188A7457937F}"/>
    <dgm:cxn modelId="{C551A4D8-2694-4C99-9D63-8434BC6BD455}" type="presOf" srcId="{599150B2-F17F-4DC9-9DF5-12C26E13A9A0}" destId="{57391F88-04CB-4ADE-ABA8-73014B1935BA}" srcOrd="1" destOrd="0" presId="urn:microsoft.com/office/officeart/2005/8/layout/list1"/>
    <dgm:cxn modelId="{FE2B73E5-0D68-447A-BF9F-5B42CA4AB5A1}" srcId="{5BA0FF62-BB2F-4EB8-A634-601B6011719F}" destId="{C2DB6EF3-FE40-4547-9F65-6B334395D942}" srcOrd="7" destOrd="0" parTransId="{12889422-1A29-4A96-A30E-2535B1BC9073}" sibTransId="{53238F2C-5924-4829-AB0A-A4BB6700D7BC}"/>
    <dgm:cxn modelId="{006591F9-6C4E-4705-B8F5-056ED8FD7855}" type="presOf" srcId="{5BA0FF62-BB2F-4EB8-A634-601B6011719F}" destId="{A7A89410-BD19-4819-BB05-16B3A21F5D48}" srcOrd="0" destOrd="0" presId="urn:microsoft.com/office/officeart/2005/8/layout/list1"/>
    <dgm:cxn modelId="{0FF37810-3FC1-4E4C-A102-C43EF45D07E7}" type="presParOf" srcId="{A7A89410-BD19-4819-BB05-16B3A21F5D48}" destId="{B95B2D57-D1E8-4EA5-A8AD-9B818A86FB93}" srcOrd="0" destOrd="0" presId="urn:microsoft.com/office/officeart/2005/8/layout/list1"/>
    <dgm:cxn modelId="{A174CAD1-F1A3-4B10-9686-950898470CE7}" type="presParOf" srcId="{B95B2D57-D1E8-4EA5-A8AD-9B818A86FB93}" destId="{B2960B70-8756-4398-93F1-BFBDC83075D3}" srcOrd="0" destOrd="0" presId="urn:microsoft.com/office/officeart/2005/8/layout/list1"/>
    <dgm:cxn modelId="{BF4D7FE9-9BA3-4898-B747-1DBD4E17CF38}" type="presParOf" srcId="{B95B2D57-D1E8-4EA5-A8AD-9B818A86FB93}" destId="{4FAC21C0-5B8E-455F-8D10-6E3F9E460B98}" srcOrd="1" destOrd="0" presId="urn:microsoft.com/office/officeart/2005/8/layout/list1"/>
    <dgm:cxn modelId="{7E57BDBA-03E0-43C3-9174-AB57C87A3302}" type="presParOf" srcId="{A7A89410-BD19-4819-BB05-16B3A21F5D48}" destId="{521717B6-F130-41E3-A4D9-AB3087F56D1E}" srcOrd="1" destOrd="0" presId="urn:microsoft.com/office/officeart/2005/8/layout/list1"/>
    <dgm:cxn modelId="{72A238C3-16FE-4C8A-9BEE-9C46F87DE7C7}" type="presParOf" srcId="{A7A89410-BD19-4819-BB05-16B3A21F5D48}" destId="{A05E3362-FEF2-408B-9002-48E81D6505F1}" srcOrd="2" destOrd="0" presId="urn:microsoft.com/office/officeart/2005/8/layout/list1"/>
    <dgm:cxn modelId="{FCD902A3-5A85-419B-9738-8352689E546A}" type="presParOf" srcId="{A7A89410-BD19-4819-BB05-16B3A21F5D48}" destId="{1E6A45A7-AD71-4963-9659-C4E2036727C1}" srcOrd="3" destOrd="0" presId="urn:microsoft.com/office/officeart/2005/8/layout/list1"/>
    <dgm:cxn modelId="{CFB38067-00AA-4048-9D90-DFD1C745B29B}" type="presParOf" srcId="{A7A89410-BD19-4819-BB05-16B3A21F5D48}" destId="{6E68E45A-A6AB-4728-B68F-3DC3F96D45B9}" srcOrd="4" destOrd="0" presId="urn:microsoft.com/office/officeart/2005/8/layout/list1"/>
    <dgm:cxn modelId="{1C7C504A-B69D-482D-830B-B2F3627A1092}" type="presParOf" srcId="{6E68E45A-A6AB-4728-B68F-3DC3F96D45B9}" destId="{B00D1A89-7D68-4FAF-AA29-81574DC326B0}" srcOrd="0" destOrd="0" presId="urn:microsoft.com/office/officeart/2005/8/layout/list1"/>
    <dgm:cxn modelId="{DA39B0A8-3EEE-4292-BF06-C2B7D16AF88E}" type="presParOf" srcId="{6E68E45A-A6AB-4728-B68F-3DC3F96D45B9}" destId="{9FFC4133-BD4F-4CD3-91D9-7CB1B77C1CF4}" srcOrd="1" destOrd="0" presId="urn:microsoft.com/office/officeart/2005/8/layout/list1"/>
    <dgm:cxn modelId="{BDADF453-DA3F-4F97-9963-23753F275C07}" type="presParOf" srcId="{A7A89410-BD19-4819-BB05-16B3A21F5D48}" destId="{F2117A46-8DBA-4575-B0DF-5AC166EB0193}" srcOrd="5" destOrd="0" presId="urn:microsoft.com/office/officeart/2005/8/layout/list1"/>
    <dgm:cxn modelId="{F10C6FDB-FDD3-4C9B-A43D-A80311B6EA80}" type="presParOf" srcId="{A7A89410-BD19-4819-BB05-16B3A21F5D48}" destId="{893A1A98-2AF1-4940-AC08-07FF4B8FB045}" srcOrd="6" destOrd="0" presId="urn:microsoft.com/office/officeart/2005/8/layout/list1"/>
    <dgm:cxn modelId="{70E0089D-CDE3-43E2-B5DB-1DB5136425BE}" type="presParOf" srcId="{A7A89410-BD19-4819-BB05-16B3A21F5D48}" destId="{393FDB9B-A44A-4EF9-912E-A4FE50800621}" srcOrd="7" destOrd="0" presId="urn:microsoft.com/office/officeart/2005/8/layout/list1"/>
    <dgm:cxn modelId="{CB8D445F-27E2-45A9-A262-D098C52818AA}" type="presParOf" srcId="{A7A89410-BD19-4819-BB05-16B3A21F5D48}" destId="{53E5B3FD-AA1B-4D69-BD4E-92DE5F325DEC}" srcOrd="8" destOrd="0" presId="urn:microsoft.com/office/officeart/2005/8/layout/list1"/>
    <dgm:cxn modelId="{951BDE2C-AE6B-4ECB-859B-FB842D0FC63F}" type="presParOf" srcId="{53E5B3FD-AA1B-4D69-BD4E-92DE5F325DEC}" destId="{5E0D3654-814C-4D3A-B902-35DB67E08DD4}" srcOrd="0" destOrd="0" presId="urn:microsoft.com/office/officeart/2005/8/layout/list1"/>
    <dgm:cxn modelId="{59C62796-50CB-4C6F-9E28-ECDBF7367680}" type="presParOf" srcId="{53E5B3FD-AA1B-4D69-BD4E-92DE5F325DEC}" destId="{6B9024E8-EF1D-4ACC-887B-C4C88F71AEEC}" srcOrd="1" destOrd="0" presId="urn:microsoft.com/office/officeart/2005/8/layout/list1"/>
    <dgm:cxn modelId="{E8B09B75-ACFE-4661-8C11-0DE670CF4075}" type="presParOf" srcId="{A7A89410-BD19-4819-BB05-16B3A21F5D48}" destId="{7F998317-ECE4-4341-9A18-0B02FF38269A}" srcOrd="9" destOrd="0" presId="urn:microsoft.com/office/officeart/2005/8/layout/list1"/>
    <dgm:cxn modelId="{574B302E-A05A-4484-A542-1E7F19A64C83}" type="presParOf" srcId="{A7A89410-BD19-4819-BB05-16B3A21F5D48}" destId="{2604EB58-27E2-4882-B522-A8FCD23CFA8B}" srcOrd="10" destOrd="0" presId="urn:microsoft.com/office/officeart/2005/8/layout/list1"/>
    <dgm:cxn modelId="{D6D0DA06-5DAA-4945-AE46-7252B53BF948}" type="presParOf" srcId="{A7A89410-BD19-4819-BB05-16B3A21F5D48}" destId="{1BE52125-4A22-4B6E-BF12-67EF3FA6B3EC}" srcOrd="11" destOrd="0" presId="urn:microsoft.com/office/officeart/2005/8/layout/list1"/>
    <dgm:cxn modelId="{A9D49A5B-A219-4D9D-96CD-584822E8FA43}" type="presParOf" srcId="{A7A89410-BD19-4819-BB05-16B3A21F5D48}" destId="{B8A987C6-A292-4C27-8540-E86386C48434}" srcOrd="12" destOrd="0" presId="urn:microsoft.com/office/officeart/2005/8/layout/list1"/>
    <dgm:cxn modelId="{7162375F-F464-40D8-8EB7-B9F2A71C09F3}" type="presParOf" srcId="{B8A987C6-A292-4C27-8540-E86386C48434}" destId="{3153D537-EC34-4FE7-A910-7CD115689A62}" srcOrd="0" destOrd="0" presId="urn:microsoft.com/office/officeart/2005/8/layout/list1"/>
    <dgm:cxn modelId="{1D840980-EC15-4118-94C3-25774F1BF511}" type="presParOf" srcId="{B8A987C6-A292-4C27-8540-E86386C48434}" destId="{FA24FE52-A89E-459B-B536-B2A4F9F97D2B}" srcOrd="1" destOrd="0" presId="urn:microsoft.com/office/officeart/2005/8/layout/list1"/>
    <dgm:cxn modelId="{C80669AE-86CF-4AA0-B73F-B7ADFEBB5F9A}" type="presParOf" srcId="{A7A89410-BD19-4819-BB05-16B3A21F5D48}" destId="{D4C886D0-BFFA-43FC-8687-55B331148FEB}" srcOrd="13" destOrd="0" presId="urn:microsoft.com/office/officeart/2005/8/layout/list1"/>
    <dgm:cxn modelId="{0204AEFB-6A57-4E70-A7ED-90C45D91EC3A}" type="presParOf" srcId="{A7A89410-BD19-4819-BB05-16B3A21F5D48}" destId="{D35E2948-3166-4019-803C-4A06F67D41AF}" srcOrd="14" destOrd="0" presId="urn:microsoft.com/office/officeart/2005/8/layout/list1"/>
    <dgm:cxn modelId="{B1877818-656E-4096-8F3B-DB6C7AE8C91D}" type="presParOf" srcId="{A7A89410-BD19-4819-BB05-16B3A21F5D48}" destId="{24D19505-4F72-41EC-85C5-524DAA3D722E}" srcOrd="15" destOrd="0" presId="urn:microsoft.com/office/officeart/2005/8/layout/list1"/>
    <dgm:cxn modelId="{DDD1DE82-93A0-492B-843E-93F442385903}" type="presParOf" srcId="{A7A89410-BD19-4819-BB05-16B3A21F5D48}" destId="{8BDF428D-F628-4A3F-A5F4-6B2666282DB1}" srcOrd="16" destOrd="0" presId="urn:microsoft.com/office/officeart/2005/8/layout/list1"/>
    <dgm:cxn modelId="{DAD81C43-8D19-4BC6-8B77-273C8BEF1EDE}" type="presParOf" srcId="{8BDF428D-F628-4A3F-A5F4-6B2666282DB1}" destId="{5AEBC45A-8C7E-40F0-81F3-B483353A9495}" srcOrd="0" destOrd="0" presId="urn:microsoft.com/office/officeart/2005/8/layout/list1"/>
    <dgm:cxn modelId="{44E900CE-D225-42FD-BDC8-9F5C8CF05BFB}" type="presParOf" srcId="{8BDF428D-F628-4A3F-A5F4-6B2666282DB1}" destId="{8C9EBFD6-59B1-4603-9D9C-8A41A73D8DBE}" srcOrd="1" destOrd="0" presId="urn:microsoft.com/office/officeart/2005/8/layout/list1"/>
    <dgm:cxn modelId="{7DD6738F-FB2B-4DAD-8832-EC9643626C1A}" type="presParOf" srcId="{A7A89410-BD19-4819-BB05-16B3A21F5D48}" destId="{A393B146-FB99-4936-8A24-64AC4EFF554F}" srcOrd="17" destOrd="0" presId="urn:microsoft.com/office/officeart/2005/8/layout/list1"/>
    <dgm:cxn modelId="{517BD4F0-E689-4CE2-BB11-94554314E8F1}" type="presParOf" srcId="{A7A89410-BD19-4819-BB05-16B3A21F5D48}" destId="{C1093459-7817-48E7-B3DE-A2A1A7B7D601}" srcOrd="18" destOrd="0" presId="urn:microsoft.com/office/officeart/2005/8/layout/list1"/>
    <dgm:cxn modelId="{139C4245-1AFD-4677-9970-9A8FDE84312B}" type="presParOf" srcId="{A7A89410-BD19-4819-BB05-16B3A21F5D48}" destId="{0EE8CDD2-ECBF-4C86-B1D9-EA4EA02480C8}" srcOrd="19" destOrd="0" presId="urn:microsoft.com/office/officeart/2005/8/layout/list1"/>
    <dgm:cxn modelId="{ECAFFEE2-A362-4F92-BC5E-01C36B178923}" type="presParOf" srcId="{A7A89410-BD19-4819-BB05-16B3A21F5D48}" destId="{EEF6F284-3F30-43AD-B609-351A54002276}" srcOrd="20" destOrd="0" presId="urn:microsoft.com/office/officeart/2005/8/layout/list1"/>
    <dgm:cxn modelId="{7FD4B870-A732-4878-B645-B593964792F2}" type="presParOf" srcId="{EEF6F284-3F30-43AD-B609-351A54002276}" destId="{94C863E6-C3B4-4013-96D2-0DF82A083CFB}" srcOrd="0" destOrd="0" presId="urn:microsoft.com/office/officeart/2005/8/layout/list1"/>
    <dgm:cxn modelId="{107E2C90-4007-4797-B1E7-93160FD5178E}" type="presParOf" srcId="{EEF6F284-3F30-43AD-B609-351A54002276}" destId="{57391F88-04CB-4ADE-ABA8-73014B1935BA}" srcOrd="1" destOrd="0" presId="urn:microsoft.com/office/officeart/2005/8/layout/list1"/>
    <dgm:cxn modelId="{A79D3BAE-CEF6-4B32-8C2A-B78BADEAE114}" type="presParOf" srcId="{A7A89410-BD19-4819-BB05-16B3A21F5D48}" destId="{761AA228-8356-4B68-A385-F5A648DC1543}" srcOrd="21" destOrd="0" presId="urn:microsoft.com/office/officeart/2005/8/layout/list1"/>
    <dgm:cxn modelId="{058E8F37-B611-4D8C-B1D4-8C61C8E35815}" type="presParOf" srcId="{A7A89410-BD19-4819-BB05-16B3A21F5D48}" destId="{18790580-0566-4C50-AD9D-17D3A0D4171B}" srcOrd="22" destOrd="0" presId="urn:microsoft.com/office/officeart/2005/8/layout/list1"/>
    <dgm:cxn modelId="{B9C77412-486E-466D-980A-DD300337B13D}" type="presParOf" srcId="{A7A89410-BD19-4819-BB05-16B3A21F5D48}" destId="{A77CB9A8-B324-458F-AEB1-1ADD8A3F8DA5}" srcOrd="23" destOrd="0" presId="urn:microsoft.com/office/officeart/2005/8/layout/list1"/>
    <dgm:cxn modelId="{119838B4-9990-46D3-822B-E206162167C5}" type="presParOf" srcId="{A7A89410-BD19-4819-BB05-16B3A21F5D48}" destId="{C58333B9-6592-411D-A1D7-E3F174431AD1}" srcOrd="24" destOrd="0" presId="urn:microsoft.com/office/officeart/2005/8/layout/list1"/>
    <dgm:cxn modelId="{0C37D59C-0C69-4720-91DC-979F988D3D6B}" type="presParOf" srcId="{C58333B9-6592-411D-A1D7-E3F174431AD1}" destId="{B408B709-58D5-479F-9041-A70A0090F1C5}" srcOrd="0" destOrd="0" presId="urn:microsoft.com/office/officeart/2005/8/layout/list1"/>
    <dgm:cxn modelId="{AD0C4C2A-BE6D-4E9A-BB35-7EC478BE2125}" type="presParOf" srcId="{C58333B9-6592-411D-A1D7-E3F174431AD1}" destId="{CC35E8FF-B157-46EC-8596-41C7FE967592}" srcOrd="1" destOrd="0" presId="urn:microsoft.com/office/officeart/2005/8/layout/list1"/>
    <dgm:cxn modelId="{F8B7743D-7B2D-421E-9818-FE08B1A74E6F}" type="presParOf" srcId="{A7A89410-BD19-4819-BB05-16B3A21F5D48}" destId="{4333B3B3-37FA-4E3B-9955-688168FDDCB4}" srcOrd="25" destOrd="0" presId="urn:microsoft.com/office/officeart/2005/8/layout/list1"/>
    <dgm:cxn modelId="{8FDEE4A6-AF87-464A-8D9D-D8D04EC2ECA2}" type="presParOf" srcId="{A7A89410-BD19-4819-BB05-16B3A21F5D48}" destId="{5332E8E4-B0DC-4A61-95D2-B1CDAF2CD3CA}" srcOrd="26" destOrd="0" presId="urn:microsoft.com/office/officeart/2005/8/layout/list1"/>
    <dgm:cxn modelId="{8B3061E8-3B16-4F61-9D5A-5B47FFE3A107}" type="presParOf" srcId="{A7A89410-BD19-4819-BB05-16B3A21F5D48}" destId="{F7E9E5C3-3EA7-4D04-810A-FB95263C6926}" srcOrd="27" destOrd="0" presId="urn:microsoft.com/office/officeart/2005/8/layout/list1"/>
    <dgm:cxn modelId="{9EA35C12-CB98-4F02-8CA6-4049B81E35F0}" type="presParOf" srcId="{A7A89410-BD19-4819-BB05-16B3A21F5D48}" destId="{D94114EE-C327-449B-B87D-94C75902EE06}" srcOrd="28" destOrd="0" presId="urn:microsoft.com/office/officeart/2005/8/layout/list1"/>
    <dgm:cxn modelId="{F1CCC86B-BEC5-4505-B8FA-3D63518DEC75}" type="presParOf" srcId="{D94114EE-C327-449B-B87D-94C75902EE06}" destId="{20539678-3631-41BE-8060-1B294897E0BC}" srcOrd="0" destOrd="0" presId="urn:microsoft.com/office/officeart/2005/8/layout/list1"/>
    <dgm:cxn modelId="{B7CAF9BE-7E25-4A95-9E71-7AB78B7D8D0F}" type="presParOf" srcId="{D94114EE-C327-449B-B87D-94C75902EE06}" destId="{C1E013A9-F5E2-433A-B00D-6752855A6AA1}" srcOrd="1" destOrd="0" presId="urn:microsoft.com/office/officeart/2005/8/layout/list1"/>
    <dgm:cxn modelId="{6F40F96D-0583-4A5B-91C3-6177B0D7AF72}" type="presParOf" srcId="{A7A89410-BD19-4819-BB05-16B3A21F5D48}" destId="{C5E9D3E2-55B3-4908-8E12-AB2DAE6CC194}" srcOrd="29" destOrd="0" presId="urn:microsoft.com/office/officeart/2005/8/layout/list1"/>
    <dgm:cxn modelId="{6C58E344-A149-4E33-8228-FE6C65F2E0D7}" type="presParOf" srcId="{A7A89410-BD19-4819-BB05-16B3A21F5D48}" destId="{2AD53ECB-FE19-431F-A0C7-D9DC570E0D1D}" srcOrd="3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5C516-594D-4BD6-9AF9-E7F3A556811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ECF7D26-1DDC-4A8F-8F5C-D539830477F9}">
      <dgm:prSet/>
      <dgm:spPr/>
      <dgm:t>
        <a:bodyPr/>
        <a:lstStyle/>
        <a:p>
          <a:r>
            <a:rPr lang="en-GB"/>
            <a:t>Promotes trust</a:t>
          </a:r>
          <a:endParaRPr lang="en-US"/>
        </a:p>
      </dgm:t>
    </dgm:pt>
    <dgm:pt modelId="{26E19447-70D4-4C8F-AC28-44CCB27D7247}" type="parTrans" cxnId="{B546048A-402A-4818-8BC2-92C257AD1302}">
      <dgm:prSet/>
      <dgm:spPr/>
      <dgm:t>
        <a:bodyPr/>
        <a:lstStyle/>
        <a:p>
          <a:endParaRPr lang="en-US"/>
        </a:p>
      </dgm:t>
    </dgm:pt>
    <dgm:pt modelId="{A0F61DD8-B96C-49F9-8ABD-DC4F05CFDEC8}" type="sibTrans" cxnId="{B546048A-402A-4818-8BC2-92C257AD1302}">
      <dgm:prSet/>
      <dgm:spPr/>
      <dgm:t>
        <a:bodyPr/>
        <a:lstStyle/>
        <a:p>
          <a:endParaRPr lang="en-US"/>
        </a:p>
      </dgm:t>
    </dgm:pt>
    <dgm:pt modelId="{4D103C7E-5AF9-4B26-9DBA-12F80451E55A}">
      <dgm:prSet/>
      <dgm:spPr/>
      <dgm:t>
        <a:bodyPr/>
        <a:lstStyle/>
        <a:p>
          <a:r>
            <a:rPr lang="en-GB"/>
            <a:t>Promotes team members loyalty</a:t>
          </a:r>
          <a:endParaRPr lang="en-US"/>
        </a:p>
      </dgm:t>
    </dgm:pt>
    <dgm:pt modelId="{D205BDF6-BFB8-486B-8ABE-92D8190A3AE4}" type="parTrans" cxnId="{32C83CA7-A25F-4FD5-AAFC-1C12CE09BBBF}">
      <dgm:prSet/>
      <dgm:spPr/>
      <dgm:t>
        <a:bodyPr/>
        <a:lstStyle/>
        <a:p>
          <a:endParaRPr lang="en-US"/>
        </a:p>
      </dgm:t>
    </dgm:pt>
    <dgm:pt modelId="{757F08FE-03B5-4D52-AA56-0CECDB9B6062}" type="sibTrans" cxnId="{32C83CA7-A25F-4FD5-AAFC-1C12CE09BBBF}">
      <dgm:prSet/>
      <dgm:spPr/>
      <dgm:t>
        <a:bodyPr/>
        <a:lstStyle/>
        <a:p>
          <a:endParaRPr lang="en-US"/>
        </a:p>
      </dgm:t>
    </dgm:pt>
    <dgm:pt modelId="{7ED756E5-C41E-42FD-916C-C690F7EBBECC}">
      <dgm:prSet/>
      <dgm:spPr/>
      <dgm:t>
        <a:bodyPr/>
        <a:lstStyle/>
        <a:p>
          <a:r>
            <a:rPr lang="en-GB"/>
            <a:t>Resolves any issues </a:t>
          </a:r>
          <a:endParaRPr lang="en-US"/>
        </a:p>
      </dgm:t>
    </dgm:pt>
    <dgm:pt modelId="{416D2F3E-343E-4336-ADC9-FDE98C1CB422}" type="parTrans" cxnId="{5A23E1B2-A368-4156-9E28-EC833EF70C24}">
      <dgm:prSet/>
      <dgm:spPr/>
      <dgm:t>
        <a:bodyPr/>
        <a:lstStyle/>
        <a:p>
          <a:endParaRPr lang="en-US"/>
        </a:p>
      </dgm:t>
    </dgm:pt>
    <dgm:pt modelId="{16460D9E-7219-44BB-A165-6BB4EE7E8240}" type="sibTrans" cxnId="{5A23E1B2-A368-4156-9E28-EC833EF70C24}">
      <dgm:prSet/>
      <dgm:spPr/>
      <dgm:t>
        <a:bodyPr/>
        <a:lstStyle/>
        <a:p>
          <a:endParaRPr lang="en-US"/>
        </a:p>
      </dgm:t>
    </dgm:pt>
    <dgm:pt modelId="{C9050C72-C5F7-47D7-B05F-EE646AC0B3F2}">
      <dgm:prSet/>
      <dgm:spPr/>
      <dgm:t>
        <a:bodyPr/>
        <a:lstStyle/>
        <a:p>
          <a:r>
            <a:rPr lang="en-GB"/>
            <a:t>Higher performance and productivity</a:t>
          </a:r>
          <a:endParaRPr lang="en-US"/>
        </a:p>
      </dgm:t>
    </dgm:pt>
    <dgm:pt modelId="{942865BB-1602-47A7-9F3B-D797BB77A38A}" type="parTrans" cxnId="{A5DD3139-5EEA-440B-B7C2-A1FEAAAC50FA}">
      <dgm:prSet/>
      <dgm:spPr/>
      <dgm:t>
        <a:bodyPr/>
        <a:lstStyle/>
        <a:p>
          <a:endParaRPr lang="en-US"/>
        </a:p>
      </dgm:t>
    </dgm:pt>
    <dgm:pt modelId="{9CA6FE04-0DFB-44A8-A1E1-4A86CE0FA19F}" type="sibTrans" cxnId="{A5DD3139-5EEA-440B-B7C2-A1FEAAAC50FA}">
      <dgm:prSet/>
      <dgm:spPr/>
      <dgm:t>
        <a:bodyPr/>
        <a:lstStyle/>
        <a:p>
          <a:endParaRPr lang="en-US"/>
        </a:p>
      </dgm:t>
    </dgm:pt>
    <dgm:pt modelId="{6E559379-0F14-48A1-B35D-1B4DD7F74E03}" type="pres">
      <dgm:prSet presAssocID="{D6B5C516-594D-4BD6-9AF9-E7F3A5568110}" presName="outerComposite" presStyleCnt="0">
        <dgm:presLayoutVars>
          <dgm:chMax val="5"/>
          <dgm:dir/>
          <dgm:resizeHandles val="exact"/>
        </dgm:presLayoutVars>
      </dgm:prSet>
      <dgm:spPr/>
    </dgm:pt>
    <dgm:pt modelId="{987A3E95-6841-4868-A900-4C2653A7AEBB}" type="pres">
      <dgm:prSet presAssocID="{D6B5C516-594D-4BD6-9AF9-E7F3A5568110}" presName="dummyMaxCanvas" presStyleCnt="0">
        <dgm:presLayoutVars/>
      </dgm:prSet>
      <dgm:spPr/>
    </dgm:pt>
    <dgm:pt modelId="{31D38C76-16C5-43FA-B154-15691AAE7738}" type="pres">
      <dgm:prSet presAssocID="{D6B5C516-594D-4BD6-9AF9-E7F3A5568110}" presName="FourNodes_1" presStyleLbl="node1" presStyleIdx="0" presStyleCnt="4">
        <dgm:presLayoutVars>
          <dgm:bulletEnabled val="1"/>
        </dgm:presLayoutVars>
      </dgm:prSet>
      <dgm:spPr/>
    </dgm:pt>
    <dgm:pt modelId="{ACF212D2-893B-4E29-8D5A-2D4F95D14E92}" type="pres">
      <dgm:prSet presAssocID="{D6B5C516-594D-4BD6-9AF9-E7F3A5568110}" presName="FourNodes_2" presStyleLbl="node1" presStyleIdx="1" presStyleCnt="4">
        <dgm:presLayoutVars>
          <dgm:bulletEnabled val="1"/>
        </dgm:presLayoutVars>
      </dgm:prSet>
      <dgm:spPr/>
    </dgm:pt>
    <dgm:pt modelId="{03F10867-B0D8-4812-962F-1B79A2CF7D5B}" type="pres">
      <dgm:prSet presAssocID="{D6B5C516-594D-4BD6-9AF9-E7F3A5568110}" presName="FourNodes_3" presStyleLbl="node1" presStyleIdx="2" presStyleCnt="4">
        <dgm:presLayoutVars>
          <dgm:bulletEnabled val="1"/>
        </dgm:presLayoutVars>
      </dgm:prSet>
      <dgm:spPr/>
    </dgm:pt>
    <dgm:pt modelId="{65600A1D-8EB8-4EF1-A0E7-170C88249180}" type="pres">
      <dgm:prSet presAssocID="{D6B5C516-594D-4BD6-9AF9-E7F3A5568110}" presName="FourNodes_4" presStyleLbl="node1" presStyleIdx="3" presStyleCnt="4">
        <dgm:presLayoutVars>
          <dgm:bulletEnabled val="1"/>
        </dgm:presLayoutVars>
      </dgm:prSet>
      <dgm:spPr/>
    </dgm:pt>
    <dgm:pt modelId="{9B7CDDAE-5CBE-45CA-B8DB-6C87E6A853C5}" type="pres">
      <dgm:prSet presAssocID="{D6B5C516-594D-4BD6-9AF9-E7F3A5568110}" presName="FourConn_1-2" presStyleLbl="fgAccFollowNode1" presStyleIdx="0" presStyleCnt="3">
        <dgm:presLayoutVars>
          <dgm:bulletEnabled val="1"/>
        </dgm:presLayoutVars>
      </dgm:prSet>
      <dgm:spPr/>
    </dgm:pt>
    <dgm:pt modelId="{CDF66D6F-A0AE-4CD1-BB4F-C0061BC015F7}" type="pres">
      <dgm:prSet presAssocID="{D6B5C516-594D-4BD6-9AF9-E7F3A5568110}" presName="FourConn_2-3" presStyleLbl="fgAccFollowNode1" presStyleIdx="1" presStyleCnt="3">
        <dgm:presLayoutVars>
          <dgm:bulletEnabled val="1"/>
        </dgm:presLayoutVars>
      </dgm:prSet>
      <dgm:spPr/>
    </dgm:pt>
    <dgm:pt modelId="{8FF3521D-506E-4375-950A-6CA4C84D41F2}" type="pres">
      <dgm:prSet presAssocID="{D6B5C516-594D-4BD6-9AF9-E7F3A5568110}" presName="FourConn_3-4" presStyleLbl="fgAccFollowNode1" presStyleIdx="2" presStyleCnt="3">
        <dgm:presLayoutVars>
          <dgm:bulletEnabled val="1"/>
        </dgm:presLayoutVars>
      </dgm:prSet>
      <dgm:spPr/>
    </dgm:pt>
    <dgm:pt modelId="{8E93E515-7DA7-4931-9019-313270874CE1}" type="pres">
      <dgm:prSet presAssocID="{D6B5C516-594D-4BD6-9AF9-E7F3A5568110}" presName="FourNodes_1_text" presStyleLbl="node1" presStyleIdx="3" presStyleCnt="4">
        <dgm:presLayoutVars>
          <dgm:bulletEnabled val="1"/>
        </dgm:presLayoutVars>
      </dgm:prSet>
      <dgm:spPr/>
    </dgm:pt>
    <dgm:pt modelId="{69E59EE0-6531-4AB8-BF18-9FFF04A8B3DC}" type="pres">
      <dgm:prSet presAssocID="{D6B5C516-594D-4BD6-9AF9-E7F3A5568110}" presName="FourNodes_2_text" presStyleLbl="node1" presStyleIdx="3" presStyleCnt="4">
        <dgm:presLayoutVars>
          <dgm:bulletEnabled val="1"/>
        </dgm:presLayoutVars>
      </dgm:prSet>
      <dgm:spPr/>
    </dgm:pt>
    <dgm:pt modelId="{815C48C5-788C-4AAB-9857-0249C6D3BF00}" type="pres">
      <dgm:prSet presAssocID="{D6B5C516-594D-4BD6-9AF9-E7F3A5568110}" presName="FourNodes_3_text" presStyleLbl="node1" presStyleIdx="3" presStyleCnt="4">
        <dgm:presLayoutVars>
          <dgm:bulletEnabled val="1"/>
        </dgm:presLayoutVars>
      </dgm:prSet>
      <dgm:spPr/>
    </dgm:pt>
    <dgm:pt modelId="{C87EB914-8712-4879-9827-5E9685C6FCFB}" type="pres">
      <dgm:prSet presAssocID="{D6B5C516-594D-4BD6-9AF9-E7F3A5568110}" presName="FourNodes_4_text" presStyleLbl="node1" presStyleIdx="3" presStyleCnt="4">
        <dgm:presLayoutVars>
          <dgm:bulletEnabled val="1"/>
        </dgm:presLayoutVars>
      </dgm:prSet>
      <dgm:spPr/>
    </dgm:pt>
  </dgm:ptLst>
  <dgm:cxnLst>
    <dgm:cxn modelId="{E92DF70A-97FE-422E-92EC-E87E0D1EB334}" type="presOf" srcId="{7ED756E5-C41E-42FD-916C-C690F7EBBECC}" destId="{03F10867-B0D8-4812-962F-1B79A2CF7D5B}" srcOrd="0" destOrd="0" presId="urn:microsoft.com/office/officeart/2005/8/layout/vProcess5"/>
    <dgm:cxn modelId="{A5DD3139-5EEA-440B-B7C2-A1FEAAAC50FA}" srcId="{D6B5C516-594D-4BD6-9AF9-E7F3A5568110}" destId="{C9050C72-C5F7-47D7-B05F-EE646AC0B3F2}" srcOrd="3" destOrd="0" parTransId="{942865BB-1602-47A7-9F3B-D797BB77A38A}" sibTransId="{9CA6FE04-0DFB-44A8-A1E1-4A86CE0FA19F}"/>
    <dgm:cxn modelId="{CD977D3C-5C8D-4D36-B63E-E1BB59BFF382}" type="presOf" srcId="{D6B5C516-594D-4BD6-9AF9-E7F3A5568110}" destId="{6E559379-0F14-48A1-B35D-1B4DD7F74E03}" srcOrd="0" destOrd="0" presId="urn:microsoft.com/office/officeart/2005/8/layout/vProcess5"/>
    <dgm:cxn modelId="{B31B034B-7999-46EF-A3C7-661A0E75CACB}" type="presOf" srcId="{A0F61DD8-B96C-49F9-8ABD-DC4F05CFDEC8}" destId="{9B7CDDAE-5CBE-45CA-B8DB-6C87E6A853C5}" srcOrd="0" destOrd="0" presId="urn:microsoft.com/office/officeart/2005/8/layout/vProcess5"/>
    <dgm:cxn modelId="{230FBB6C-B021-4E10-B6AB-76F3E1BF390C}" type="presOf" srcId="{C9050C72-C5F7-47D7-B05F-EE646AC0B3F2}" destId="{65600A1D-8EB8-4EF1-A0E7-170C88249180}" srcOrd="0" destOrd="0" presId="urn:microsoft.com/office/officeart/2005/8/layout/vProcess5"/>
    <dgm:cxn modelId="{B546048A-402A-4818-8BC2-92C257AD1302}" srcId="{D6B5C516-594D-4BD6-9AF9-E7F3A5568110}" destId="{3ECF7D26-1DDC-4A8F-8F5C-D539830477F9}" srcOrd="0" destOrd="0" parTransId="{26E19447-70D4-4C8F-AC28-44CCB27D7247}" sibTransId="{A0F61DD8-B96C-49F9-8ABD-DC4F05CFDEC8}"/>
    <dgm:cxn modelId="{EC3EAF91-1358-41F0-B66A-5E23BF3C77D5}" type="presOf" srcId="{4D103C7E-5AF9-4B26-9DBA-12F80451E55A}" destId="{69E59EE0-6531-4AB8-BF18-9FFF04A8B3DC}" srcOrd="1" destOrd="0" presId="urn:microsoft.com/office/officeart/2005/8/layout/vProcess5"/>
    <dgm:cxn modelId="{85962692-F69B-42B6-822E-E47AD56EA011}" type="presOf" srcId="{7ED756E5-C41E-42FD-916C-C690F7EBBECC}" destId="{815C48C5-788C-4AAB-9857-0249C6D3BF00}" srcOrd="1" destOrd="0" presId="urn:microsoft.com/office/officeart/2005/8/layout/vProcess5"/>
    <dgm:cxn modelId="{32C83CA7-A25F-4FD5-AAFC-1C12CE09BBBF}" srcId="{D6B5C516-594D-4BD6-9AF9-E7F3A5568110}" destId="{4D103C7E-5AF9-4B26-9DBA-12F80451E55A}" srcOrd="1" destOrd="0" parTransId="{D205BDF6-BFB8-486B-8ABE-92D8190A3AE4}" sibTransId="{757F08FE-03B5-4D52-AA56-0CECDB9B6062}"/>
    <dgm:cxn modelId="{5F7E50A7-69EB-4FC3-A452-0F6D2F6F3031}" type="presOf" srcId="{C9050C72-C5F7-47D7-B05F-EE646AC0B3F2}" destId="{C87EB914-8712-4879-9827-5E9685C6FCFB}" srcOrd="1" destOrd="0" presId="urn:microsoft.com/office/officeart/2005/8/layout/vProcess5"/>
    <dgm:cxn modelId="{5A23E1B2-A368-4156-9E28-EC833EF70C24}" srcId="{D6B5C516-594D-4BD6-9AF9-E7F3A5568110}" destId="{7ED756E5-C41E-42FD-916C-C690F7EBBECC}" srcOrd="2" destOrd="0" parTransId="{416D2F3E-343E-4336-ADC9-FDE98C1CB422}" sibTransId="{16460D9E-7219-44BB-A165-6BB4EE7E8240}"/>
    <dgm:cxn modelId="{9EECA5B5-42BC-48FE-8806-A003F32FD79B}" type="presOf" srcId="{3ECF7D26-1DDC-4A8F-8F5C-D539830477F9}" destId="{31D38C76-16C5-43FA-B154-15691AAE7738}" srcOrd="0" destOrd="0" presId="urn:microsoft.com/office/officeart/2005/8/layout/vProcess5"/>
    <dgm:cxn modelId="{6BEB40C7-4290-48EA-B97B-E431AE64DFB4}" type="presOf" srcId="{16460D9E-7219-44BB-A165-6BB4EE7E8240}" destId="{8FF3521D-506E-4375-950A-6CA4C84D41F2}" srcOrd="0" destOrd="0" presId="urn:microsoft.com/office/officeart/2005/8/layout/vProcess5"/>
    <dgm:cxn modelId="{9505ECEA-0D69-4D0D-A6A4-428490691E4A}" type="presOf" srcId="{757F08FE-03B5-4D52-AA56-0CECDB9B6062}" destId="{CDF66D6F-A0AE-4CD1-BB4F-C0061BC015F7}" srcOrd="0" destOrd="0" presId="urn:microsoft.com/office/officeart/2005/8/layout/vProcess5"/>
    <dgm:cxn modelId="{74D4A6ED-C67B-41C7-B289-D975B1CE8026}" type="presOf" srcId="{4D103C7E-5AF9-4B26-9DBA-12F80451E55A}" destId="{ACF212D2-893B-4E29-8D5A-2D4F95D14E92}" srcOrd="0" destOrd="0" presId="urn:microsoft.com/office/officeart/2005/8/layout/vProcess5"/>
    <dgm:cxn modelId="{1FC62CFE-6C43-434B-9982-FA0374D70FF3}" type="presOf" srcId="{3ECF7D26-1DDC-4A8F-8F5C-D539830477F9}" destId="{8E93E515-7DA7-4931-9019-313270874CE1}" srcOrd="1" destOrd="0" presId="urn:microsoft.com/office/officeart/2005/8/layout/vProcess5"/>
    <dgm:cxn modelId="{BCB050F3-084E-4820-B64C-706F195387DB}" type="presParOf" srcId="{6E559379-0F14-48A1-B35D-1B4DD7F74E03}" destId="{987A3E95-6841-4868-A900-4C2653A7AEBB}" srcOrd="0" destOrd="0" presId="urn:microsoft.com/office/officeart/2005/8/layout/vProcess5"/>
    <dgm:cxn modelId="{04BD41EA-1296-49D4-9234-8ED08889B72F}" type="presParOf" srcId="{6E559379-0F14-48A1-B35D-1B4DD7F74E03}" destId="{31D38C76-16C5-43FA-B154-15691AAE7738}" srcOrd="1" destOrd="0" presId="urn:microsoft.com/office/officeart/2005/8/layout/vProcess5"/>
    <dgm:cxn modelId="{EEE2ADE2-7529-49C6-A63B-847E617D9022}" type="presParOf" srcId="{6E559379-0F14-48A1-B35D-1B4DD7F74E03}" destId="{ACF212D2-893B-4E29-8D5A-2D4F95D14E92}" srcOrd="2" destOrd="0" presId="urn:microsoft.com/office/officeart/2005/8/layout/vProcess5"/>
    <dgm:cxn modelId="{FD5067F3-3798-44EF-9E1F-0719956EE8A6}" type="presParOf" srcId="{6E559379-0F14-48A1-B35D-1B4DD7F74E03}" destId="{03F10867-B0D8-4812-962F-1B79A2CF7D5B}" srcOrd="3" destOrd="0" presId="urn:microsoft.com/office/officeart/2005/8/layout/vProcess5"/>
    <dgm:cxn modelId="{E4419BA6-EFB1-493C-A59E-4A1E139C2FB4}" type="presParOf" srcId="{6E559379-0F14-48A1-B35D-1B4DD7F74E03}" destId="{65600A1D-8EB8-4EF1-A0E7-170C88249180}" srcOrd="4" destOrd="0" presId="urn:microsoft.com/office/officeart/2005/8/layout/vProcess5"/>
    <dgm:cxn modelId="{EB6F9FE2-C9E9-447F-B0DD-8C1330B9062B}" type="presParOf" srcId="{6E559379-0F14-48A1-B35D-1B4DD7F74E03}" destId="{9B7CDDAE-5CBE-45CA-B8DB-6C87E6A853C5}" srcOrd="5" destOrd="0" presId="urn:microsoft.com/office/officeart/2005/8/layout/vProcess5"/>
    <dgm:cxn modelId="{2D7B0AA6-B248-442B-9C17-F292CA916E94}" type="presParOf" srcId="{6E559379-0F14-48A1-B35D-1B4DD7F74E03}" destId="{CDF66D6F-A0AE-4CD1-BB4F-C0061BC015F7}" srcOrd="6" destOrd="0" presId="urn:microsoft.com/office/officeart/2005/8/layout/vProcess5"/>
    <dgm:cxn modelId="{DDBD8DF1-EA4E-408F-AC8F-17E07CD91B73}" type="presParOf" srcId="{6E559379-0F14-48A1-B35D-1B4DD7F74E03}" destId="{8FF3521D-506E-4375-950A-6CA4C84D41F2}" srcOrd="7" destOrd="0" presId="urn:microsoft.com/office/officeart/2005/8/layout/vProcess5"/>
    <dgm:cxn modelId="{0809B665-3E8A-4728-8223-4A1BF0A22A05}" type="presParOf" srcId="{6E559379-0F14-48A1-B35D-1B4DD7F74E03}" destId="{8E93E515-7DA7-4931-9019-313270874CE1}" srcOrd="8" destOrd="0" presId="urn:microsoft.com/office/officeart/2005/8/layout/vProcess5"/>
    <dgm:cxn modelId="{2D27CD69-030D-406A-8AE7-537192FF2EE8}" type="presParOf" srcId="{6E559379-0F14-48A1-B35D-1B4DD7F74E03}" destId="{69E59EE0-6531-4AB8-BF18-9FFF04A8B3DC}" srcOrd="9" destOrd="0" presId="urn:microsoft.com/office/officeart/2005/8/layout/vProcess5"/>
    <dgm:cxn modelId="{D8E716DB-3D99-4F2E-9787-CA0BB1954697}" type="presParOf" srcId="{6E559379-0F14-48A1-B35D-1B4DD7F74E03}" destId="{815C48C5-788C-4AAB-9857-0249C6D3BF00}" srcOrd="10" destOrd="0" presId="urn:microsoft.com/office/officeart/2005/8/layout/vProcess5"/>
    <dgm:cxn modelId="{4DBF9B69-D8CF-4AD1-8DF2-F6B0569AF0F1}" type="presParOf" srcId="{6E559379-0F14-48A1-B35D-1B4DD7F74E03}" destId="{C87EB914-8712-4879-9827-5E9685C6FCFB}"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2915CD-1D29-4EB3-A0D8-21AA0D564755}"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GB"/>
        </a:p>
      </dgm:t>
    </dgm:pt>
    <dgm:pt modelId="{67D1F6FA-AFD1-4F26-938C-86D8828B0BF8}">
      <dgm:prSet phldrT="[Text]"/>
      <dgm:spPr/>
      <dgm:t>
        <a:bodyPr/>
        <a:lstStyle/>
        <a:p>
          <a:r>
            <a:rPr lang="en-GB">
              <a:latin typeface="Arial"/>
              <a:cs typeface="Arial"/>
            </a:rPr>
            <a:t>communication</a:t>
          </a:r>
        </a:p>
      </dgm:t>
    </dgm:pt>
    <dgm:pt modelId="{816116E3-C9AD-4582-8132-330B718AC513}" type="parTrans" cxnId="{FE081123-8229-427C-B640-751165A6ABD7}">
      <dgm:prSet/>
      <dgm:spPr/>
      <dgm:t>
        <a:bodyPr/>
        <a:lstStyle/>
        <a:p>
          <a:endParaRPr lang="en-GB"/>
        </a:p>
      </dgm:t>
    </dgm:pt>
    <dgm:pt modelId="{87A65314-919C-42B7-B340-0E1F44497F93}" type="sibTrans" cxnId="{FE081123-8229-427C-B640-751165A6ABD7}">
      <dgm:prSet/>
      <dgm:spPr/>
      <dgm:t>
        <a:bodyPr/>
        <a:lstStyle/>
        <a:p>
          <a:endParaRPr lang="en-GB"/>
        </a:p>
      </dgm:t>
    </dgm:pt>
    <dgm:pt modelId="{DCBF8192-16CF-4C68-AB93-8DED300FA236}">
      <dgm:prSet phldrT="[Text]"/>
      <dgm:spPr/>
      <dgm:t>
        <a:bodyPr/>
        <a:lstStyle/>
        <a:p>
          <a:pPr rtl="0"/>
          <a:r>
            <a:rPr lang="en-GB">
              <a:latin typeface="Arial"/>
              <a:cs typeface="Arial"/>
            </a:rPr>
            <a:t>Video conferencing </a:t>
          </a:r>
        </a:p>
      </dgm:t>
    </dgm:pt>
    <dgm:pt modelId="{84736CF1-679D-4C1E-B6BF-86AFB6299EE7}" type="parTrans" cxnId="{C562020E-62E1-4FDE-8733-40C94B914411}">
      <dgm:prSet/>
      <dgm:spPr/>
      <dgm:t>
        <a:bodyPr/>
        <a:lstStyle/>
        <a:p>
          <a:endParaRPr lang="en-GB"/>
        </a:p>
      </dgm:t>
    </dgm:pt>
    <dgm:pt modelId="{0EC06767-F9AA-4703-9CA9-4DFAFB8354A3}" type="sibTrans" cxnId="{C562020E-62E1-4FDE-8733-40C94B914411}">
      <dgm:prSet/>
      <dgm:spPr/>
      <dgm:t>
        <a:bodyPr/>
        <a:lstStyle/>
        <a:p>
          <a:endParaRPr lang="en-GB"/>
        </a:p>
      </dgm:t>
    </dgm:pt>
    <dgm:pt modelId="{9EF08C7D-4BCD-48FA-B582-47BD3906441A}">
      <dgm:prSet phldrT="[Text]"/>
      <dgm:spPr/>
      <dgm:t>
        <a:bodyPr/>
        <a:lstStyle/>
        <a:p>
          <a:pPr rtl="0"/>
          <a:r>
            <a:rPr lang="en-GB">
              <a:latin typeface="Arial"/>
              <a:cs typeface="Arial"/>
            </a:rPr>
            <a:t>Written- formal </a:t>
          </a:r>
        </a:p>
      </dgm:t>
    </dgm:pt>
    <dgm:pt modelId="{218005F3-6F0B-415F-8BF7-7A0C8C835B69}" type="parTrans" cxnId="{74F7FBC7-AFF5-4D82-A10F-59FEF13EF874}">
      <dgm:prSet/>
      <dgm:spPr/>
      <dgm:t>
        <a:bodyPr/>
        <a:lstStyle/>
        <a:p>
          <a:endParaRPr lang="en-GB"/>
        </a:p>
      </dgm:t>
    </dgm:pt>
    <dgm:pt modelId="{46BB589A-C4BC-4C40-9037-149A587DF97C}" type="sibTrans" cxnId="{74F7FBC7-AFF5-4D82-A10F-59FEF13EF874}">
      <dgm:prSet/>
      <dgm:spPr/>
      <dgm:t>
        <a:bodyPr/>
        <a:lstStyle/>
        <a:p>
          <a:endParaRPr lang="en-GB"/>
        </a:p>
      </dgm:t>
    </dgm:pt>
    <dgm:pt modelId="{12729B2C-9FA6-47E0-A526-A823653BB547}">
      <dgm:prSet phldrT="[Text]"/>
      <dgm:spPr/>
      <dgm:t>
        <a:bodyPr/>
        <a:lstStyle/>
        <a:p>
          <a:r>
            <a:rPr lang="en-GB"/>
            <a:t>Phone calls</a:t>
          </a:r>
        </a:p>
      </dgm:t>
    </dgm:pt>
    <dgm:pt modelId="{2FE71554-3D09-49F2-B098-E466A2A879A7}" type="parTrans" cxnId="{DF7E52C8-69F1-4433-9B16-A685F4B63909}">
      <dgm:prSet/>
      <dgm:spPr/>
      <dgm:t>
        <a:bodyPr/>
        <a:lstStyle/>
        <a:p>
          <a:endParaRPr lang="en-GB"/>
        </a:p>
      </dgm:t>
    </dgm:pt>
    <dgm:pt modelId="{D0C58CF6-DE71-4D05-AA15-D0C68735A73B}" type="sibTrans" cxnId="{DF7E52C8-69F1-4433-9B16-A685F4B63909}">
      <dgm:prSet/>
      <dgm:spPr/>
      <dgm:t>
        <a:bodyPr/>
        <a:lstStyle/>
        <a:p>
          <a:endParaRPr lang="en-GB"/>
        </a:p>
      </dgm:t>
    </dgm:pt>
    <dgm:pt modelId="{223297B8-EA59-4B26-9806-8B4770A4FE58}">
      <dgm:prSet phldrT="[Text]"/>
      <dgm:spPr/>
      <dgm:t>
        <a:bodyPr/>
        <a:lstStyle/>
        <a:p>
          <a:r>
            <a:rPr lang="en-GB"/>
            <a:t>Face-to-face</a:t>
          </a:r>
        </a:p>
      </dgm:t>
    </dgm:pt>
    <dgm:pt modelId="{D26846C6-5632-4B9A-9539-567A5E35E51D}" type="parTrans" cxnId="{E2588B0E-C2CB-41BC-BC43-DA3118051BB5}">
      <dgm:prSet/>
      <dgm:spPr/>
      <dgm:t>
        <a:bodyPr/>
        <a:lstStyle/>
        <a:p>
          <a:endParaRPr lang="en-GB"/>
        </a:p>
      </dgm:t>
    </dgm:pt>
    <dgm:pt modelId="{5CAC62F5-D17C-43B4-B778-24CD2C0E01B8}" type="sibTrans" cxnId="{E2588B0E-C2CB-41BC-BC43-DA3118051BB5}">
      <dgm:prSet/>
      <dgm:spPr/>
      <dgm:t>
        <a:bodyPr/>
        <a:lstStyle/>
        <a:p>
          <a:endParaRPr lang="en-GB"/>
        </a:p>
      </dgm:t>
    </dgm:pt>
    <dgm:pt modelId="{2C65CB1B-CC36-4502-B47E-ACD7A4A3A4B9}" type="pres">
      <dgm:prSet presAssocID="{862915CD-1D29-4EB3-A0D8-21AA0D564755}" presName="hierChild1" presStyleCnt="0">
        <dgm:presLayoutVars>
          <dgm:chPref val="1"/>
          <dgm:dir/>
          <dgm:animOne val="branch"/>
          <dgm:animLvl val="lvl"/>
          <dgm:resizeHandles/>
        </dgm:presLayoutVars>
      </dgm:prSet>
      <dgm:spPr/>
    </dgm:pt>
    <dgm:pt modelId="{8D934D3E-F085-44A3-8351-D1C5432A6E10}" type="pres">
      <dgm:prSet presAssocID="{67D1F6FA-AFD1-4F26-938C-86D8828B0BF8}" presName="hierRoot1" presStyleCnt="0"/>
      <dgm:spPr/>
    </dgm:pt>
    <dgm:pt modelId="{2063653F-251B-47D9-B154-69D1C8394C09}" type="pres">
      <dgm:prSet presAssocID="{67D1F6FA-AFD1-4F26-938C-86D8828B0BF8}" presName="composite" presStyleCnt="0"/>
      <dgm:spPr/>
    </dgm:pt>
    <dgm:pt modelId="{01E17D4C-F0F1-4D2D-B6CC-EC031CDF60E4}" type="pres">
      <dgm:prSet presAssocID="{67D1F6FA-AFD1-4F26-938C-86D8828B0BF8}" presName="background" presStyleLbl="node0" presStyleIdx="0" presStyleCnt="1"/>
      <dgm:spPr/>
    </dgm:pt>
    <dgm:pt modelId="{F4FB6B78-B0EE-4EE7-931A-446062B0784B}" type="pres">
      <dgm:prSet presAssocID="{67D1F6FA-AFD1-4F26-938C-86D8828B0BF8}" presName="text" presStyleLbl="fgAcc0" presStyleIdx="0" presStyleCnt="1">
        <dgm:presLayoutVars>
          <dgm:chPref val="3"/>
        </dgm:presLayoutVars>
      </dgm:prSet>
      <dgm:spPr/>
    </dgm:pt>
    <dgm:pt modelId="{AAC2F6DD-8988-4E6D-BD3A-BB4CF5D1F185}" type="pres">
      <dgm:prSet presAssocID="{67D1F6FA-AFD1-4F26-938C-86D8828B0BF8}" presName="hierChild2" presStyleCnt="0"/>
      <dgm:spPr/>
    </dgm:pt>
    <dgm:pt modelId="{E143BA8C-E0BC-42F6-9685-2C3C53A74EA3}" type="pres">
      <dgm:prSet presAssocID="{84736CF1-679D-4C1E-B6BF-86AFB6299EE7}" presName="Name10" presStyleLbl="parChTrans1D2" presStyleIdx="0" presStyleCnt="2"/>
      <dgm:spPr/>
    </dgm:pt>
    <dgm:pt modelId="{8E230E22-8AC8-45D4-8FE6-DDF7A2059017}" type="pres">
      <dgm:prSet presAssocID="{DCBF8192-16CF-4C68-AB93-8DED300FA236}" presName="hierRoot2" presStyleCnt="0"/>
      <dgm:spPr/>
    </dgm:pt>
    <dgm:pt modelId="{819DD1DE-64C3-4161-9095-BE7521CA3EB7}" type="pres">
      <dgm:prSet presAssocID="{DCBF8192-16CF-4C68-AB93-8DED300FA236}" presName="composite2" presStyleCnt="0"/>
      <dgm:spPr/>
    </dgm:pt>
    <dgm:pt modelId="{C0F44956-18AA-4EBA-B152-5E1A7D7CEFE5}" type="pres">
      <dgm:prSet presAssocID="{DCBF8192-16CF-4C68-AB93-8DED300FA236}" presName="background2" presStyleLbl="node2" presStyleIdx="0" presStyleCnt="2"/>
      <dgm:spPr/>
    </dgm:pt>
    <dgm:pt modelId="{44CB715E-2F80-496F-9851-E62FDC2D7A79}" type="pres">
      <dgm:prSet presAssocID="{DCBF8192-16CF-4C68-AB93-8DED300FA236}" presName="text2" presStyleLbl="fgAcc2" presStyleIdx="0" presStyleCnt="2">
        <dgm:presLayoutVars>
          <dgm:chPref val="3"/>
        </dgm:presLayoutVars>
      </dgm:prSet>
      <dgm:spPr/>
    </dgm:pt>
    <dgm:pt modelId="{5EB24AA5-F31E-45DC-8C36-5CEF2D3E8770}" type="pres">
      <dgm:prSet presAssocID="{DCBF8192-16CF-4C68-AB93-8DED300FA236}" presName="hierChild3" presStyleCnt="0"/>
      <dgm:spPr/>
    </dgm:pt>
    <dgm:pt modelId="{444FA4A7-6013-4D0E-A8DF-D18C7E566F52}" type="pres">
      <dgm:prSet presAssocID="{218005F3-6F0B-415F-8BF7-7A0C8C835B69}" presName="Name17" presStyleLbl="parChTrans1D3" presStyleIdx="0" presStyleCnt="2"/>
      <dgm:spPr/>
    </dgm:pt>
    <dgm:pt modelId="{A8B45CA9-F8D2-45A7-A677-B7CA28C264C5}" type="pres">
      <dgm:prSet presAssocID="{9EF08C7D-4BCD-48FA-B582-47BD3906441A}" presName="hierRoot3" presStyleCnt="0"/>
      <dgm:spPr/>
    </dgm:pt>
    <dgm:pt modelId="{1C86EE45-3CBE-4812-AD68-0010C5D70DC0}" type="pres">
      <dgm:prSet presAssocID="{9EF08C7D-4BCD-48FA-B582-47BD3906441A}" presName="composite3" presStyleCnt="0"/>
      <dgm:spPr/>
    </dgm:pt>
    <dgm:pt modelId="{802F0BEF-603E-46E7-8A8E-42B4AD80B05F}" type="pres">
      <dgm:prSet presAssocID="{9EF08C7D-4BCD-48FA-B582-47BD3906441A}" presName="background3" presStyleLbl="node3" presStyleIdx="0" presStyleCnt="2"/>
      <dgm:spPr/>
    </dgm:pt>
    <dgm:pt modelId="{FF745D1F-A02D-4E25-824C-200C00B9E5AD}" type="pres">
      <dgm:prSet presAssocID="{9EF08C7D-4BCD-48FA-B582-47BD3906441A}" presName="text3" presStyleLbl="fgAcc3" presStyleIdx="0" presStyleCnt="2">
        <dgm:presLayoutVars>
          <dgm:chPref val="3"/>
        </dgm:presLayoutVars>
      </dgm:prSet>
      <dgm:spPr/>
    </dgm:pt>
    <dgm:pt modelId="{1200E4F0-983A-4467-9FC7-BD832110F6FD}" type="pres">
      <dgm:prSet presAssocID="{9EF08C7D-4BCD-48FA-B582-47BD3906441A}" presName="hierChild4" presStyleCnt="0"/>
      <dgm:spPr/>
    </dgm:pt>
    <dgm:pt modelId="{A8C94946-4E44-4BC8-9977-7F3815073E3F}" type="pres">
      <dgm:prSet presAssocID="{2FE71554-3D09-49F2-B098-E466A2A879A7}" presName="Name17" presStyleLbl="parChTrans1D3" presStyleIdx="1" presStyleCnt="2"/>
      <dgm:spPr/>
    </dgm:pt>
    <dgm:pt modelId="{D4F2E9D1-6316-4CF8-91CA-7B1ED065A41C}" type="pres">
      <dgm:prSet presAssocID="{12729B2C-9FA6-47E0-A526-A823653BB547}" presName="hierRoot3" presStyleCnt="0"/>
      <dgm:spPr/>
    </dgm:pt>
    <dgm:pt modelId="{4FF7D064-B1AB-4882-9D6C-2338DDB6EA18}" type="pres">
      <dgm:prSet presAssocID="{12729B2C-9FA6-47E0-A526-A823653BB547}" presName="composite3" presStyleCnt="0"/>
      <dgm:spPr/>
    </dgm:pt>
    <dgm:pt modelId="{92CE61DC-2A84-4017-9789-0A18E67F3118}" type="pres">
      <dgm:prSet presAssocID="{12729B2C-9FA6-47E0-A526-A823653BB547}" presName="background3" presStyleLbl="node3" presStyleIdx="1" presStyleCnt="2"/>
      <dgm:spPr/>
    </dgm:pt>
    <dgm:pt modelId="{3205538B-D068-4DF5-8159-4F0B29A68474}" type="pres">
      <dgm:prSet presAssocID="{12729B2C-9FA6-47E0-A526-A823653BB547}" presName="text3" presStyleLbl="fgAcc3" presStyleIdx="1" presStyleCnt="2">
        <dgm:presLayoutVars>
          <dgm:chPref val="3"/>
        </dgm:presLayoutVars>
      </dgm:prSet>
      <dgm:spPr/>
    </dgm:pt>
    <dgm:pt modelId="{412D199C-6A2D-42D1-A5FC-62E6AABC35B5}" type="pres">
      <dgm:prSet presAssocID="{12729B2C-9FA6-47E0-A526-A823653BB547}" presName="hierChild4" presStyleCnt="0"/>
      <dgm:spPr/>
    </dgm:pt>
    <dgm:pt modelId="{DA60B710-DE55-40CC-9BC5-867787E9C126}" type="pres">
      <dgm:prSet presAssocID="{D26846C6-5632-4B9A-9539-567A5E35E51D}" presName="Name10" presStyleLbl="parChTrans1D2" presStyleIdx="1" presStyleCnt="2"/>
      <dgm:spPr/>
    </dgm:pt>
    <dgm:pt modelId="{A2E31D3B-4F65-4C58-861F-788A9DDE2A9B}" type="pres">
      <dgm:prSet presAssocID="{223297B8-EA59-4B26-9806-8B4770A4FE58}" presName="hierRoot2" presStyleCnt="0"/>
      <dgm:spPr/>
    </dgm:pt>
    <dgm:pt modelId="{8CF22702-39DF-413B-A75A-0E404610C374}" type="pres">
      <dgm:prSet presAssocID="{223297B8-EA59-4B26-9806-8B4770A4FE58}" presName="composite2" presStyleCnt="0"/>
      <dgm:spPr/>
    </dgm:pt>
    <dgm:pt modelId="{FC6B1464-6133-4DA1-BD94-DD6A24793D18}" type="pres">
      <dgm:prSet presAssocID="{223297B8-EA59-4B26-9806-8B4770A4FE58}" presName="background2" presStyleLbl="node2" presStyleIdx="1" presStyleCnt="2"/>
      <dgm:spPr/>
    </dgm:pt>
    <dgm:pt modelId="{882FC91B-5CC1-4E3C-9C1A-79A3F286FB35}" type="pres">
      <dgm:prSet presAssocID="{223297B8-EA59-4B26-9806-8B4770A4FE58}" presName="text2" presStyleLbl="fgAcc2" presStyleIdx="1" presStyleCnt="2">
        <dgm:presLayoutVars>
          <dgm:chPref val="3"/>
        </dgm:presLayoutVars>
      </dgm:prSet>
      <dgm:spPr/>
    </dgm:pt>
    <dgm:pt modelId="{8E032E3A-6B83-49A1-900B-2BCB2650E25C}" type="pres">
      <dgm:prSet presAssocID="{223297B8-EA59-4B26-9806-8B4770A4FE58}" presName="hierChild3" presStyleCnt="0"/>
      <dgm:spPr/>
    </dgm:pt>
  </dgm:ptLst>
  <dgm:cxnLst>
    <dgm:cxn modelId="{C562020E-62E1-4FDE-8733-40C94B914411}" srcId="{67D1F6FA-AFD1-4F26-938C-86D8828B0BF8}" destId="{DCBF8192-16CF-4C68-AB93-8DED300FA236}" srcOrd="0" destOrd="0" parTransId="{84736CF1-679D-4C1E-B6BF-86AFB6299EE7}" sibTransId="{0EC06767-F9AA-4703-9CA9-4DFAFB8354A3}"/>
    <dgm:cxn modelId="{E2588B0E-C2CB-41BC-BC43-DA3118051BB5}" srcId="{67D1F6FA-AFD1-4F26-938C-86D8828B0BF8}" destId="{223297B8-EA59-4B26-9806-8B4770A4FE58}" srcOrd="1" destOrd="0" parTransId="{D26846C6-5632-4B9A-9539-567A5E35E51D}" sibTransId="{5CAC62F5-D17C-43B4-B778-24CD2C0E01B8}"/>
    <dgm:cxn modelId="{8DE33211-A58E-4802-90B4-5754340E704A}" type="presOf" srcId="{9EF08C7D-4BCD-48FA-B582-47BD3906441A}" destId="{FF745D1F-A02D-4E25-824C-200C00B9E5AD}" srcOrd="0" destOrd="0" presId="urn:microsoft.com/office/officeart/2005/8/layout/hierarchy1"/>
    <dgm:cxn modelId="{FE081123-8229-427C-B640-751165A6ABD7}" srcId="{862915CD-1D29-4EB3-A0D8-21AA0D564755}" destId="{67D1F6FA-AFD1-4F26-938C-86D8828B0BF8}" srcOrd="0" destOrd="0" parTransId="{816116E3-C9AD-4582-8132-330B718AC513}" sibTransId="{87A65314-919C-42B7-B340-0E1F44497F93}"/>
    <dgm:cxn modelId="{3249E025-44E1-4C71-A6AC-29CEF948CB7A}" type="presOf" srcId="{12729B2C-9FA6-47E0-A526-A823653BB547}" destId="{3205538B-D068-4DF5-8159-4F0B29A68474}" srcOrd="0" destOrd="0" presId="urn:microsoft.com/office/officeart/2005/8/layout/hierarchy1"/>
    <dgm:cxn modelId="{E4EC2C2F-1AFE-4AB0-8C80-3112E4C79741}" type="presOf" srcId="{DCBF8192-16CF-4C68-AB93-8DED300FA236}" destId="{44CB715E-2F80-496F-9851-E62FDC2D7A79}" srcOrd="0" destOrd="0" presId="urn:microsoft.com/office/officeart/2005/8/layout/hierarchy1"/>
    <dgm:cxn modelId="{72270F38-1D9A-4674-BC36-41CE5502749E}" type="presOf" srcId="{218005F3-6F0B-415F-8BF7-7A0C8C835B69}" destId="{444FA4A7-6013-4D0E-A8DF-D18C7E566F52}" srcOrd="0" destOrd="0" presId="urn:microsoft.com/office/officeart/2005/8/layout/hierarchy1"/>
    <dgm:cxn modelId="{61D2E840-58BD-457A-A1A8-331CB79BBB6D}" type="presOf" srcId="{862915CD-1D29-4EB3-A0D8-21AA0D564755}" destId="{2C65CB1B-CC36-4502-B47E-ACD7A4A3A4B9}" srcOrd="0" destOrd="0" presId="urn:microsoft.com/office/officeart/2005/8/layout/hierarchy1"/>
    <dgm:cxn modelId="{0ABA4341-C0A9-448F-827A-9A7F40FBD8BA}" type="presOf" srcId="{84736CF1-679D-4C1E-B6BF-86AFB6299EE7}" destId="{E143BA8C-E0BC-42F6-9685-2C3C53A74EA3}" srcOrd="0" destOrd="0" presId="urn:microsoft.com/office/officeart/2005/8/layout/hierarchy1"/>
    <dgm:cxn modelId="{B835BA6C-3BFB-414A-A5F1-214F60BB0681}" type="presOf" srcId="{D26846C6-5632-4B9A-9539-567A5E35E51D}" destId="{DA60B710-DE55-40CC-9BC5-867787E9C126}" srcOrd="0" destOrd="0" presId="urn:microsoft.com/office/officeart/2005/8/layout/hierarchy1"/>
    <dgm:cxn modelId="{35A2FE4D-951B-40ED-9A58-50EF35A73D2C}" type="presOf" srcId="{67D1F6FA-AFD1-4F26-938C-86D8828B0BF8}" destId="{F4FB6B78-B0EE-4EE7-931A-446062B0784B}" srcOrd="0" destOrd="0" presId="urn:microsoft.com/office/officeart/2005/8/layout/hierarchy1"/>
    <dgm:cxn modelId="{4B7569AF-3DAA-48D7-B7CD-FD86C6B11C6D}" type="presOf" srcId="{223297B8-EA59-4B26-9806-8B4770A4FE58}" destId="{882FC91B-5CC1-4E3C-9C1A-79A3F286FB35}" srcOrd="0" destOrd="0" presId="urn:microsoft.com/office/officeart/2005/8/layout/hierarchy1"/>
    <dgm:cxn modelId="{74F7FBC7-AFF5-4D82-A10F-59FEF13EF874}" srcId="{DCBF8192-16CF-4C68-AB93-8DED300FA236}" destId="{9EF08C7D-4BCD-48FA-B582-47BD3906441A}" srcOrd="0" destOrd="0" parTransId="{218005F3-6F0B-415F-8BF7-7A0C8C835B69}" sibTransId="{46BB589A-C4BC-4C40-9037-149A587DF97C}"/>
    <dgm:cxn modelId="{DF7E52C8-69F1-4433-9B16-A685F4B63909}" srcId="{DCBF8192-16CF-4C68-AB93-8DED300FA236}" destId="{12729B2C-9FA6-47E0-A526-A823653BB547}" srcOrd="1" destOrd="0" parTransId="{2FE71554-3D09-49F2-B098-E466A2A879A7}" sibTransId="{D0C58CF6-DE71-4D05-AA15-D0C68735A73B}"/>
    <dgm:cxn modelId="{751026F7-27D0-4D93-8762-059BC99EF50C}" type="presOf" srcId="{2FE71554-3D09-49F2-B098-E466A2A879A7}" destId="{A8C94946-4E44-4BC8-9977-7F3815073E3F}" srcOrd="0" destOrd="0" presId="urn:microsoft.com/office/officeart/2005/8/layout/hierarchy1"/>
    <dgm:cxn modelId="{B7FCBCC8-023A-49AC-9C40-5DBF03A99E14}" type="presParOf" srcId="{2C65CB1B-CC36-4502-B47E-ACD7A4A3A4B9}" destId="{8D934D3E-F085-44A3-8351-D1C5432A6E10}" srcOrd="0" destOrd="0" presId="urn:microsoft.com/office/officeart/2005/8/layout/hierarchy1"/>
    <dgm:cxn modelId="{5E5EAE0B-6A68-4964-A329-4480DCE74A07}" type="presParOf" srcId="{8D934D3E-F085-44A3-8351-D1C5432A6E10}" destId="{2063653F-251B-47D9-B154-69D1C8394C09}" srcOrd="0" destOrd="0" presId="urn:microsoft.com/office/officeart/2005/8/layout/hierarchy1"/>
    <dgm:cxn modelId="{1C9C9DEB-8B47-4D33-9FAA-9B24489BA052}" type="presParOf" srcId="{2063653F-251B-47D9-B154-69D1C8394C09}" destId="{01E17D4C-F0F1-4D2D-B6CC-EC031CDF60E4}" srcOrd="0" destOrd="0" presId="urn:microsoft.com/office/officeart/2005/8/layout/hierarchy1"/>
    <dgm:cxn modelId="{AD967193-28FF-417C-B551-44C586B924BD}" type="presParOf" srcId="{2063653F-251B-47D9-B154-69D1C8394C09}" destId="{F4FB6B78-B0EE-4EE7-931A-446062B0784B}" srcOrd="1" destOrd="0" presId="urn:microsoft.com/office/officeart/2005/8/layout/hierarchy1"/>
    <dgm:cxn modelId="{764780B1-B29C-431D-B48D-5884F93DF19E}" type="presParOf" srcId="{8D934D3E-F085-44A3-8351-D1C5432A6E10}" destId="{AAC2F6DD-8988-4E6D-BD3A-BB4CF5D1F185}" srcOrd="1" destOrd="0" presId="urn:microsoft.com/office/officeart/2005/8/layout/hierarchy1"/>
    <dgm:cxn modelId="{65A9D1A6-E322-4749-94BB-25E8778ECACC}" type="presParOf" srcId="{AAC2F6DD-8988-4E6D-BD3A-BB4CF5D1F185}" destId="{E143BA8C-E0BC-42F6-9685-2C3C53A74EA3}" srcOrd="0" destOrd="0" presId="urn:microsoft.com/office/officeart/2005/8/layout/hierarchy1"/>
    <dgm:cxn modelId="{B498E6AF-B8F4-4469-84CC-81870070FE78}" type="presParOf" srcId="{AAC2F6DD-8988-4E6D-BD3A-BB4CF5D1F185}" destId="{8E230E22-8AC8-45D4-8FE6-DDF7A2059017}" srcOrd="1" destOrd="0" presId="urn:microsoft.com/office/officeart/2005/8/layout/hierarchy1"/>
    <dgm:cxn modelId="{22A9E4EC-A041-4AC4-B7BF-6AD0887E0AB8}" type="presParOf" srcId="{8E230E22-8AC8-45D4-8FE6-DDF7A2059017}" destId="{819DD1DE-64C3-4161-9095-BE7521CA3EB7}" srcOrd="0" destOrd="0" presId="urn:microsoft.com/office/officeart/2005/8/layout/hierarchy1"/>
    <dgm:cxn modelId="{3A9732F4-B427-4AF2-9052-447C61A6095D}" type="presParOf" srcId="{819DD1DE-64C3-4161-9095-BE7521CA3EB7}" destId="{C0F44956-18AA-4EBA-B152-5E1A7D7CEFE5}" srcOrd="0" destOrd="0" presId="urn:microsoft.com/office/officeart/2005/8/layout/hierarchy1"/>
    <dgm:cxn modelId="{E6027888-9C38-464A-A5FE-7ADB9D0BFDD3}" type="presParOf" srcId="{819DD1DE-64C3-4161-9095-BE7521CA3EB7}" destId="{44CB715E-2F80-496F-9851-E62FDC2D7A79}" srcOrd="1" destOrd="0" presId="urn:microsoft.com/office/officeart/2005/8/layout/hierarchy1"/>
    <dgm:cxn modelId="{95C3EEC7-D149-490B-8540-D69DA9DBDB47}" type="presParOf" srcId="{8E230E22-8AC8-45D4-8FE6-DDF7A2059017}" destId="{5EB24AA5-F31E-45DC-8C36-5CEF2D3E8770}" srcOrd="1" destOrd="0" presId="urn:microsoft.com/office/officeart/2005/8/layout/hierarchy1"/>
    <dgm:cxn modelId="{6686947D-F045-405D-9D12-D36571DCDD7E}" type="presParOf" srcId="{5EB24AA5-F31E-45DC-8C36-5CEF2D3E8770}" destId="{444FA4A7-6013-4D0E-A8DF-D18C7E566F52}" srcOrd="0" destOrd="0" presId="urn:microsoft.com/office/officeart/2005/8/layout/hierarchy1"/>
    <dgm:cxn modelId="{F236DFD4-DCC4-4941-A6C9-F35A1749BBAA}" type="presParOf" srcId="{5EB24AA5-F31E-45DC-8C36-5CEF2D3E8770}" destId="{A8B45CA9-F8D2-45A7-A677-B7CA28C264C5}" srcOrd="1" destOrd="0" presId="urn:microsoft.com/office/officeart/2005/8/layout/hierarchy1"/>
    <dgm:cxn modelId="{6D99936F-405E-4840-BD68-8D02D1732671}" type="presParOf" srcId="{A8B45CA9-F8D2-45A7-A677-B7CA28C264C5}" destId="{1C86EE45-3CBE-4812-AD68-0010C5D70DC0}" srcOrd="0" destOrd="0" presId="urn:microsoft.com/office/officeart/2005/8/layout/hierarchy1"/>
    <dgm:cxn modelId="{A2CAAC33-D6B4-4416-8E9E-BCE42CF6F486}" type="presParOf" srcId="{1C86EE45-3CBE-4812-AD68-0010C5D70DC0}" destId="{802F0BEF-603E-46E7-8A8E-42B4AD80B05F}" srcOrd="0" destOrd="0" presId="urn:microsoft.com/office/officeart/2005/8/layout/hierarchy1"/>
    <dgm:cxn modelId="{8218CCCE-5C6E-438F-9873-94109EF689BF}" type="presParOf" srcId="{1C86EE45-3CBE-4812-AD68-0010C5D70DC0}" destId="{FF745D1F-A02D-4E25-824C-200C00B9E5AD}" srcOrd="1" destOrd="0" presId="urn:microsoft.com/office/officeart/2005/8/layout/hierarchy1"/>
    <dgm:cxn modelId="{CD034147-5DCA-4AB2-93B8-7E7DA3FBF03C}" type="presParOf" srcId="{A8B45CA9-F8D2-45A7-A677-B7CA28C264C5}" destId="{1200E4F0-983A-4467-9FC7-BD832110F6FD}" srcOrd="1" destOrd="0" presId="urn:microsoft.com/office/officeart/2005/8/layout/hierarchy1"/>
    <dgm:cxn modelId="{FD97A7C0-FAFD-439B-932A-08E04444A0C6}" type="presParOf" srcId="{5EB24AA5-F31E-45DC-8C36-5CEF2D3E8770}" destId="{A8C94946-4E44-4BC8-9977-7F3815073E3F}" srcOrd="2" destOrd="0" presId="urn:microsoft.com/office/officeart/2005/8/layout/hierarchy1"/>
    <dgm:cxn modelId="{6F62B34D-76EF-4E1A-ADDD-716BB31D6035}" type="presParOf" srcId="{5EB24AA5-F31E-45DC-8C36-5CEF2D3E8770}" destId="{D4F2E9D1-6316-4CF8-91CA-7B1ED065A41C}" srcOrd="3" destOrd="0" presId="urn:microsoft.com/office/officeart/2005/8/layout/hierarchy1"/>
    <dgm:cxn modelId="{4B6098B6-E47C-4642-B76A-9D5C9DE82013}" type="presParOf" srcId="{D4F2E9D1-6316-4CF8-91CA-7B1ED065A41C}" destId="{4FF7D064-B1AB-4882-9D6C-2338DDB6EA18}" srcOrd="0" destOrd="0" presId="urn:microsoft.com/office/officeart/2005/8/layout/hierarchy1"/>
    <dgm:cxn modelId="{8BCA02A5-14E5-42D9-9F5F-A2921A6925A7}" type="presParOf" srcId="{4FF7D064-B1AB-4882-9D6C-2338DDB6EA18}" destId="{92CE61DC-2A84-4017-9789-0A18E67F3118}" srcOrd="0" destOrd="0" presId="urn:microsoft.com/office/officeart/2005/8/layout/hierarchy1"/>
    <dgm:cxn modelId="{2BBF2DF1-75A6-456A-8EE1-2EC20F080D1D}" type="presParOf" srcId="{4FF7D064-B1AB-4882-9D6C-2338DDB6EA18}" destId="{3205538B-D068-4DF5-8159-4F0B29A68474}" srcOrd="1" destOrd="0" presId="urn:microsoft.com/office/officeart/2005/8/layout/hierarchy1"/>
    <dgm:cxn modelId="{3723E508-0FEF-46E1-BECE-4014DD322DF6}" type="presParOf" srcId="{D4F2E9D1-6316-4CF8-91CA-7B1ED065A41C}" destId="{412D199C-6A2D-42D1-A5FC-62E6AABC35B5}" srcOrd="1" destOrd="0" presId="urn:microsoft.com/office/officeart/2005/8/layout/hierarchy1"/>
    <dgm:cxn modelId="{0BB16CD3-E072-478F-8E13-7540AB3F287C}" type="presParOf" srcId="{AAC2F6DD-8988-4E6D-BD3A-BB4CF5D1F185}" destId="{DA60B710-DE55-40CC-9BC5-867787E9C126}" srcOrd="2" destOrd="0" presId="urn:microsoft.com/office/officeart/2005/8/layout/hierarchy1"/>
    <dgm:cxn modelId="{9ABC2021-3950-4B4A-89CA-1577FE84B2E2}" type="presParOf" srcId="{AAC2F6DD-8988-4E6D-BD3A-BB4CF5D1F185}" destId="{A2E31D3B-4F65-4C58-861F-788A9DDE2A9B}" srcOrd="3" destOrd="0" presId="urn:microsoft.com/office/officeart/2005/8/layout/hierarchy1"/>
    <dgm:cxn modelId="{327545ED-30ED-4B56-98E3-03D951BF00C2}" type="presParOf" srcId="{A2E31D3B-4F65-4C58-861F-788A9DDE2A9B}" destId="{8CF22702-39DF-413B-A75A-0E404610C374}" srcOrd="0" destOrd="0" presId="urn:microsoft.com/office/officeart/2005/8/layout/hierarchy1"/>
    <dgm:cxn modelId="{0A438D2A-B60D-49A6-9A6F-BE7D04ADE988}" type="presParOf" srcId="{8CF22702-39DF-413B-A75A-0E404610C374}" destId="{FC6B1464-6133-4DA1-BD94-DD6A24793D18}" srcOrd="0" destOrd="0" presId="urn:microsoft.com/office/officeart/2005/8/layout/hierarchy1"/>
    <dgm:cxn modelId="{5070F098-FB12-423B-832B-B7A8ACA06307}" type="presParOf" srcId="{8CF22702-39DF-413B-A75A-0E404610C374}" destId="{882FC91B-5CC1-4E3C-9C1A-79A3F286FB35}" srcOrd="1" destOrd="0" presId="urn:microsoft.com/office/officeart/2005/8/layout/hierarchy1"/>
    <dgm:cxn modelId="{C86708CC-70F4-4DF4-A293-5422E41340C3}" type="presParOf" srcId="{A2E31D3B-4F65-4C58-861F-788A9DDE2A9B}" destId="{8E032E3A-6B83-49A1-900B-2BCB2650E25C}" srcOrd="1" destOrd="0" presId="urn:microsoft.com/office/officeart/2005/8/layout/hierarchy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E3362-FEF2-408B-9002-48E81D6505F1}">
      <dsp:nvSpPr>
        <dsp:cNvPr id="0" name=""/>
        <dsp:cNvSpPr/>
      </dsp:nvSpPr>
      <dsp:spPr>
        <a:xfrm>
          <a:off x="0" y="232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4FAC21C0-5B8E-455F-8D10-6E3F9E460B98}">
      <dsp:nvSpPr>
        <dsp:cNvPr id="0" name=""/>
        <dsp:cNvSpPr/>
      </dsp:nvSpPr>
      <dsp:spPr>
        <a:xfrm>
          <a:off x="299266" y="10781"/>
          <a:ext cx="4189737" cy="442800"/>
        </a:xfrm>
        <a:prstGeom prst="roundRect">
          <a:avLst/>
        </a:prstGeom>
        <a:gradFill rotWithShape="0">
          <a:gsLst>
            <a:gs pos="0">
              <a:schemeClr val="accent1">
                <a:shade val="80000"/>
                <a:hueOff val="0"/>
                <a:satOff val="0"/>
                <a:lumOff val="0"/>
                <a:alphaOff val="0"/>
                <a:tint val="98000"/>
                <a:lumMod val="114000"/>
              </a:schemeClr>
            </a:gs>
            <a:gs pos="100000">
              <a:schemeClr val="accent1">
                <a:shade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533400" rtl="0">
            <a:lnSpc>
              <a:spcPct val="90000"/>
            </a:lnSpc>
            <a:spcBef>
              <a:spcPct val="0"/>
            </a:spcBef>
            <a:spcAft>
              <a:spcPct val="35000"/>
            </a:spcAft>
            <a:buNone/>
          </a:pPr>
          <a:r>
            <a:rPr lang="en-GB" sz="1200" b="1" kern="1200">
              <a:solidFill>
                <a:schemeClr val="bg1"/>
              </a:solidFill>
              <a:latin typeface="Arial"/>
              <a:ea typeface="Cambria Math"/>
              <a:cs typeface="Arial"/>
            </a:rPr>
            <a:t>Communication</a:t>
          </a:r>
        </a:p>
      </dsp:txBody>
      <dsp:txXfrm>
        <a:off x="320882" y="32397"/>
        <a:ext cx="4146505" cy="399568"/>
      </dsp:txXfrm>
    </dsp:sp>
    <dsp:sp modelId="{893A1A98-2AF1-4940-AC08-07FF4B8FB045}">
      <dsp:nvSpPr>
        <dsp:cNvPr id="0" name=""/>
        <dsp:cNvSpPr/>
      </dsp:nvSpPr>
      <dsp:spPr>
        <a:xfrm>
          <a:off x="0" y="912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45882"/>
              <a:satOff val="-918"/>
              <a:lumOff val="400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9FFC4133-BD4F-4CD3-91D9-7CB1B77C1CF4}">
      <dsp:nvSpPr>
        <dsp:cNvPr id="0" name=""/>
        <dsp:cNvSpPr/>
      </dsp:nvSpPr>
      <dsp:spPr>
        <a:xfrm>
          <a:off x="299266" y="691181"/>
          <a:ext cx="4189737" cy="442800"/>
        </a:xfrm>
        <a:prstGeom prst="roundRect">
          <a:avLst/>
        </a:prstGeom>
        <a:gradFill rotWithShape="0">
          <a:gsLst>
            <a:gs pos="0">
              <a:schemeClr val="accent1">
                <a:shade val="80000"/>
                <a:hueOff val="45882"/>
                <a:satOff val="-918"/>
                <a:lumOff val="4003"/>
                <a:alphaOff val="0"/>
                <a:tint val="98000"/>
                <a:lumMod val="114000"/>
              </a:schemeClr>
            </a:gs>
            <a:gs pos="100000">
              <a:schemeClr val="accent1">
                <a:shade val="80000"/>
                <a:hueOff val="45882"/>
                <a:satOff val="-918"/>
                <a:lumOff val="400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ea typeface="Cambria Math"/>
              <a:cs typeface="Arial"/>
            </a:rPr>
            <a:t>What are the benefits of effective communication to Tom, his project team and to Amazon?</a:t>
          </a:r>
          <a:endParaRPr lang="en-GB" sz="1100" kern="1200">
            <a:latin typeface="Arial"/>
            <a:ea typeface="Cambria Math"/>
            <a:cs typeface="Arial"/>
          </a:endParaRPr>
        </a:p>
      </dsp:txBody>
      <dsp:txXfrm>
        <a:off x="320882" y="712797"/>
        <a:ext cx="4146505" cy="399568"/>
      </dsp:txXfrm>
    </dsp:sp>
    <dsp:sp modelId="{2604EB58-27E2-4882-B522-A8FCD23CFA8B}">
      <dsp:nvSpPr>
        <dsp:cNvPr id="0" name=""/>
        <dsp:cNvSpPr/>
      </dsp:nvSpPr>
      <dsp:spPr>
        <a:xfrm>
          <a:off x="0" y="1592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91764"/>
              <a:satOff val="-1836"/>
              <a:lumOff val="800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6B9024E8-EF1D-4ACC-887B-C4C88F71AEEC}">
      <dsp:nvSpPr>
        <dsp:cNvPr id="0" name=""/>
        <dsp:cNvSpPr/>
      </dsp:nvSpPr>
      <dsp:spPr>
        <a:xfrm>
          <a:off x="299266" y="1371581"/>
          <a:ext cx="4189737" cy="442800"/>
        </a:xfrm>
        <a:prstGeom prst="roundRect">
          <a:avLst/>
        </a:prstGeom>
        <a:gradFill rotWithShape="0">
          <a:gsLst>
            <a:gs pos="0">
              <a:schemeClr val="accent1">
                <a:shade val="80000"/>
                <a:hueOff val="91764"/>
                <a:satOff val="-1836"/>
                <a:lumOff val="8005"/>
                <a:alphaOff val="0"/>
                <a:tint val="98000"/>
                <a:lumMod val="114000"/>
              </a:schemeClr>
            </a:gs>
            <a:gs pos="100000">
              <a:schemeClr val="accent1">
                <a:shade val="80000"/>
                <a:hueOff val="91764"/>
                <a:satOff val="-1836"/>
                <a:lumOff val="800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What model or models of communication should Tom apply and why? </a:t>
          </a:r>
        </a:p>
      </dsp:txBody>
      <dsp:txXfrm>
        <a:off x="320882" y="1393197"/>
        <a:ext cx="4146505" cy="399568"/>
      </dsp:txXfrm>
    </dsp:sp>
    <dsp:sp modelId="{D35E2948-3166-4019-803C-4A06F67D41AF}">
      <dsp:nvSpPr>
        <dsp:cNvPr id="0" name=""/>
        <dsp:cNvSpPr/>
      </dsp:nvSpPr>
      <dsp:spPr>
        <a:xfrm>
          <a:off x="0" y="2317435"/>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37646"/>
              <a:satOff val="-2754"/>
              <a:lumOff val="12008"/>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FA24FE52-A89E-459B-B536-B2A4F9F97D2B}">
      <dsp:nvSpPr>
        <dsp:cNvPr id="0" name=""/>
        <dsp:cNvSpPr/>
      </dsp:nvSpPr>
      <dsp:spPr>
        <a:xfrm>
          <a:off x="299266" y="2051981"/>
          <a:ext cx="4189737" cy="442800"/>
        </a:xfrm>
        <a:prstGeom prst="roundRect">
          <a:avLst/>
        </a:prstGeom>
        <a:gradFill rotWithShape="0">
          <a:gsLst>
            <a:gs pos="0">
              <a:schemeClr val="accent1">
                <a:shade val="80000"/>
                <a:hueOff val="137646"/>
                <a:satOff val="-2754"/>
                <a:lumOff val="12008"/>
                <a:alphaOff val="0"/>
                <a:tint val="98000"/>
                <a:lumMod val="114000"/>
              </a:schemeClr>
            </a:gs>
            <a:gs pos="100000">
              <a:schemeClr val="accent1">
                <a:shade val="80000"/>
                <a:hueOff val="137646"/>
                <a:satOff val="-2754"/>
                <a:lumOff val="12008"/>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Chosen model of communication for tom! </a:t>
          </a:r>
        </a:p>
      </dsp:txBody>
      <dsp:txXfrm>
        <a:off x="320882" y="2073597"/>
        <a:ext cx="4146505" cy="399568"/>
      </dsp:txXfrm>
    </dsp:sp>
    <dsp:sp modelId="{C1093459-7817-48E7-B3DE-A2A1A7B7D601}">
      <dsp:nvSpPr>
        <dsp:cNvPr id="0" name=""/>
        <dsp:cNvSpPr/>
      </dsp:nvSpPr>
      <dsp:spPr>
        <a:xfrm>
          <a:off x="0" y="29537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83528"/>
              <a:satOff val="-3673"/>
              <a:lumOff val="16011"/>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8C9EBFD6-59B1-4603-9D9C-8A41A73D8DBE}">
      <dsp:nvSpPr>
        <dsp:cNvPr id="0" name=""/>
        <dsp:cNvSpPr/>
      </dsp:nvSpPr>
      <dsp:spPr>
        <a:xfrm>
          <a:off x="299266" y="2732381"/>
          <a:ext cx="4189737" cy="442800"/>
        </a:xfrm>
        <a:prstGeom prst="roundRect">
          <a:avLst/>
        </a:prstGeom>
        <a:gradFill rotWithShape="0">
          <a:gsLst>
            <a:gs pos="0">
              <a:schemeClr val="accent1">
                <a:shade val="80000"/>
                <a:hueOff val="183528"/>
                <a:satOff val="-3673"/>
                <a:lumOff val="16011"/>
                <a:alphaOff val="0"/>
                <a:tint val="98000"/>
                <a:lumMod val="114000"/>
              </a:schemeClr>
            </a:gs>
            <a:gs pos="100000">
              <a:schemeClr val="accent1">
                <a:shade val="80000"/>
                <a:hueOff val="183528"/>
                <a:satOff val="-3673"/>
                <a:lumOff val="1601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Barriers of communication </a:t>
          </a:r>
        </a:p>
      </dsp:txBody>
      <dsp:txXfrm>
        <a:off x="320882" y="2753997"/>
        <a:ext cx="4146505" cy="399568"/>
      </dsp:txXfrm>
    </dsp:sp>
    <dsp:sp modelId="{18790580-0566-4C50-AD9D-17D3A0D4171B}">
      <dsp:nvSpPr>
        <dsp:cNvPr id="0" name=""/>
        <dsp:cNvSpPr/>
      </dsp:nvSpPr>
      <dsp:spPr>
        <a:xfrm>
          <a:off x="0" y="3634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29410"/>
              <a:satOff val="-4591"/>
              <a:lumOff val="20014"/>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57391F88-04CB-4ADE-ABA8-73014B1935BA}">
      <dsp:nvSpPr>
        <dsp:cNvPr id="0" name=""/>
        <dsp:cNvSpPr/>
      </dsp:nvSpPr>
      <dsp:spPr>
        <a:xfrm>
          <a:off x="299266" y="3412781"/>
          <a:ext cx="4189737" cy="442800"/>
        </a:xfrm>
        <a:prstGeom prst="roundRect">
          <a:avLst/>
        </a:prstGeom>
        <a:gradFill rotWithShape="0">
          <a:gsLst>
            <a:gs pos="0">
              <a:schemeClr val="accent1">
                <a:shade val="80000"/>
                <a:hueOff val="229410"/>
                <a:satOff val="-4591"/>
                <a:lumOff val="20014"/>
                <a:alphaOff val="0"/>
                <a:tint val="98000"/>
                <a:lumMod val="114000"/>
              </a:schemeClr>
            </a:gs>
            <a:gs pos="100000">
              <a:schemeClr val="accent1">
                <a:shade val="80000"/>
                <a:hueOff val="229410"/>
                <a:satOff val="-4591"/>
                <a:lumOff val="2001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cs typeface="Arial"/>
            </a:rPr>
            <a:t>The negative impact on the team</a:t>
          </a:r>
        </a:p>
      </dsp:txBody>
      <dsp:txXfrm>
        <a:off x="320882" y="3434397"/>
        <a:ext cx="4146505" cy="399568"/>
      </dsp:txXfrm>
    </dsp:sp>
    <dsp:sp modelId="{5332E8E4-B0DC-4A61-95D2-B1CDAF2CD3CA}">
      <dsp:nvSpPr>
        <dsp:cNvPr id="0" name=""/>
        <dsp:cNvSpPr/>
      </dsp:nvSpPr>
      <dsp:spPr>
        <a:xfrm>
          <a:off x="0" y="4314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75292"/>
              <a:satOff val="-5509"/>
              <a:lumOff val="2401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C35E8FF-B157-46EC-8596-41C7FE967592}">
      <dsp:nvSpPr>
        <dsp:cNvPr id="0" name=""/>
        <dsp:cNvSpPr/>
      </dsp:nvSpPr>
      <dsp:spPr>
        <a:xfrm>
          <a:off x="299266" y="4093181"/>
          <a:ext cx="4189737" cy="442800"/>
        </a:xfrm>
        <a:prstGeom prst="roundRect">
          <a:avLst/>
        </a:prstGeom>
        <a:gradFill rotWithShape="0">
          <a:gsLst>
            <a:gs pos="0">
              <a:schemeClr val="accent1">
                <a:shade val="80000"/>
                <a:hueOff val="275292"/>
                <a:satOff val="-5509"/>
                <a:lumOff val="24016"/>
                <a:alphaOff val="0"/>
                <a:tint val="98000"/>
                <a:lumMod val="114000"/>
              </a:schemeClr>
            </a:gs>
            <a:gs pos="100000">
              <a:schemeClr val="accent1">
                <a:shade val="80000"/>
                <a:hueOff val="275292"/>
                <a:satOff val="-5509"/>
                <a:lumOff val="2401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cs typeface="Arial"/>
            </a:rPr>
            <a:t>Discuss the channels of communication to be used by Tom to improve communication?</a:t>
          </a:r>
          <a:endParaRPr lang="en-GB" sz="1200" kern="1200">
            <a:solidFill>
              <a:schemeClr val="bg1"/>
            </a:solidFill>
            <a:latin typeface="Arial Black"/>
          </a:endParaRPr>
        </a:p>
      </dsp:txBody>
      <dsp:txXfrm>
        <a:off x="320882" y="4114797"/>
        <a:ext cx="4146505" cy="399568"/>
      </dsp:txXfrm>
    </dsp:sp>
    <dsp:sp modelId="{2AD53ECB-FE19-431F-A0C7-D9DC570E0D1D}">
      <dsp:nvSpPr>
        <dsp:cNvPr id="0" name=""/>
        <dsp:cNvSpPr/>
      </dsp:nvSpPr>
      <dsp:spPr>
        <a:xfrm>
          <a:off x="0" y="4994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321174"/>
              <a:satOff val="-6427"/>
              <a:lumOff val="28019"/>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1E013A9-F5E2-433A-B00D-6752855A6AA1}">
      <dsp:nvSpPr>
        <dsp:cNvPr id="0" name=""/>
        <dsp:cNvSpPr/>
      </dsp:nvSpPr>
      <dsp:spPr>
        <a:xfrm>
          <a:off x="299266" y="4773581"/>
          <a:ext cx="4189737" cy="442800"/>
        </a:xfrm>
        <a:prstGeom prst="roundRect">
          <a:avLst/>
        </a:prstGeom>
        <a:gradFill rotWithShape="0">
          <a:gsLst>
            <a:gs pos="0">
              <a:schemeClr val="accent1">
                <a:shade val="80000"/>
                <a:hueOff val="321174"/>
                <a:satOff val="-6427"/>
                <a:lumOff val="28019"/>
                <a:alphaOff val="0"/>
                <a:tint val="98000"/>
                <a:lumMod val="114000"/>
              </a:schemeClr>
            </a:gs>
            <a:gs pos="100000">
              <a:schemeClr val="accent1">
                <a:shade val="80000"/>
                <a:hueOff val="321174"/>
                <a:satOff val="-6427"/>
                <a:lumOff val="28019"/>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panose="020B0604020202020204" pitchFamily="34" charset="0"/>
              <a:cs typeface="Arial" panose="020B0604020202020204" pitchFamily="34" charset="0"/>
            </a:rPr>
            <a:t>Reference list</a:t>
          </a:r>
          <a:br>
            <a:rPr lang="en-GB" sz="1200" kern="1200">
              <a:solidFill>
                <a:schemeClr val="bg1"/>
              </a:solidFill>
              <a:latin typeface="Arial Black"/>
            </a:rPr>
          </a:br>
          <a:endParaRPr lang="en-GB" sz="1200" kern="1200">
            <a:solidFill>
              <a:schemeClr val="bg1"/>
            </a:solidFill>
            <a:latin typeface="Arial Black"/>
          </a:endParaRPr>
        </a:p>
      </dsp:txBody>
      <dsp:txXfrm>
        <a:off x="320882" y="4795197"/>
        <a:ext cx="4146505"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38C76-16C5-43FA-B154-15691AAE7738}">
      <dsp:nvSpPr>
        <dsp:cNvPr id="0" name=""/>
        <dsp:cNvSpPr/>
      </dsp:nvSpPr>
      <dsp:spPr>
        <a:xfrm>
          <a:off x="0" y="0"/>
          <a:ext cx="8716296" cy="7489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trust</a:t>
          </a:r>
          <a:endParaRPr lang="en-US" sz="3100" kern="1200"/>
        </a:p>
      </dsp:txBody>
      <dsp:txXfrm>
        <a:off x="21936" y="21936"/>
        <a:ext cx="7844844" cy="705068"/>
      </dsp:txXfrm>
    </dsp:sp>
    <dsp:sp modelId="{ACF212D2-893B-4E29-8D5A-2D4F95D14E92}">
      <dsp:nvSpPr>
        <dsp:cNvPr id="0" name=""/>
        <dsp:cNvSpPr/>
      </dsp:nvSpPr>
      <dsp:spPr>
        <a:xfrm>
          <a:off x="729989" y="885112"/>
          <a:ext cx="8716296" cy="74894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team members loyalty</a:t>
          </a:r>
          <a:endParaRPr lang="en-US" sz="3100" kern="1200"/>
        </a:p>
      </dsp:txBody>
      <dsp:txXfrm>
        <a:off x="751925" y="907048"/>
        <a:ext cx="7455622" cy="705068"/>
      </dsp:txXfrm>
    </dsp:sp>
    <dsp:sp modelId="{03F10867-B0D8-4812-962F-1B79A2CF7D5B}">
      <dsp:nvSpPr>
        <dsp:cNvPr id="0" name=""/>
        <dsp:cNvSpPr/>
      </dsp:nvSpPr>
      <dsp:spPr>
        <a:xfrm>
          <a:off x="1449084" y="1770224"/>
          <a:ext cx="8716296" cy="74894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Resolves any issues </a:t>
          </a:r>
          <a:endParaRPr lang="en-US" sz="3100" kern="1200"/>
        </a:p>
      </dsp:txBody>
      <dsp:txXfrm>
        <a:off x="1471020" y="1792160"/>
        <a:ext cx="7466517" cy="705068"/>
      </dsp:txXfrm>
    </dsp:sp>
    <dsp:sp modelId="{65600A1D-8EB8-4EF1-A0E7-170C88249180}">
      <dsp:nvSpPr>
        <dsp:cNvPr id="0" name=""/>
        <dsp:cNvSpPr/>
      </dsp:nvSpPr>
      <dsp:spPr>
        <a:xfrm>
          <a:off x="2179074" y="2655336"/>
          <a:ext cx="8716296" cy="7489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Higher performance and productivity</a:t>
          </a:r>
          <a:endParaRPr lang="en-US" sz="3100" kern="1200"/>
        </a:p>
      </dsp:txBody>
      <dsp:txXfrm>
        <a:off x="2201010" y="2677272"/>
        <a:ext cx="7455622" cy="705068"/>
      </dsp:txXfrm>
    </dsp:sp>
    <dsp:sp modelId="{9B7CDDAE-5CBE-45CA-B8DB-6C87E6A853C5}">
      <dsp:nvSpPr>
        <dsp:cNvPr id="0" name=""/>
        <dsp:cNvSpPr/>
      </dsp:nvSpPr>
      <dsp:spPr>
        <a:xfrm>
          <a:off x="8229484" y="573620"/>
          <a:ext cx="486811" cy="48681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339016" y="573620"/>
        <a:ext cx="267747" cy="366325"/>
      </dsp:txXfrm>
    </dsp:sp>
    <dsp:sp modelId="{CDF66D6F-A0AE-4CD1-BB4F-C0061BC015F7}">
      <dsp:nvSpPr>
        <dsp:cNvPr id="0" name=""/>
        <dsp:cNvSpPr/>
      </dsp:nvSpPr>
      <dsp:spPr>
        <a:xfrm>
          <a:off x="8959474" y="1458732"/>
          <a:ext cx="486811" cy="48681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69006" y="1458732"/>
        <a:ext cx="267747" cy="366325"/>
      </dsp:txXfrm>
    </dsp:sp>
    <dsp:sp modelId="{8FF3521D-506E-4375-950A-6CA4C84D41F2}">
      <dsp:nvSpPr>
        <dsp:cNvPr id="0" name=""/>
        <dsp:cNvSpPr/>
      </dsp:nvSpPr>
      <dsp:spPr>
        <a:xfrm>
          <a:off x="9678568" y="2343844"/>
          <a:ext cx="486811" cy="48681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88100" y="2343844"/>
        <a:ext cx="267747" cy="366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0B710-DE55-40CC-9BC5-867787E9C126}">
      <dsp:nvSpPr>
        <dsp:cNvPr id="0" name=""/>
        <dsp:cNvSpPr/>
      </dsp:nvSpPr>
      <dsp:spPr>
        <a:xfrm>
          <a:off x="3172764" y="928395"/>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C94946-4E44-4BC8-9977-7F3815073E3F}">
      <dsp:nvSpPr>
        <dsp:cNvPr id="0" name=""/>
        <dsp:cNvSpPr/>
      </dsp:nvSpPr>
      <dsp:spPr>
        <a:xfrm>
          <a:off x="2281382" y="2278840"/>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4FA4A7-6013-4D0E-A8DF-D18C7E566F52}">
      <dsp:nvSpPr>
        <dsp:cNvPr id="0" name=""/>
        <dsp:cNvSpPr/>
      </dsp:nvSpPr>
      <dsp:spPr>
        <a:xfrm>
          <a:off x="1389999" y="2278840"/>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43BA8C-E0BC-42F6-9685-2C3C53A74EA3}">
      <dsp:nvSpPr>
        <dsp:cNvPr id="0" name=""/>
        <dsp:cNvSpPr/>
      </dsp:nvSpPr>
      <dsp:spPr>
        <a:xfrm>
          <a:off x="2281382" y="928395"/>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E17D4C-F0F1-4D2D-B6CC-EC031CDF60E4}">
      <dsp:nvSpPr>
        <dsp:cNvPr id="0" name=""/>
        <dsp:cNvSpPr/>
      </dsp:nvSpPr>
      <dsp:spPr>
        <a:xfrm>
          <a:off x="2443451" y="2168"/>
          <a:ext cx="1458625" cy="92622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4FB6B78-B0EE-4EE7-931A-446062B0784B}">
      <dsp:nvSpPr>
        <dsp:cNvPr id="0" name=""/>
        <dsp:cNvSpPr/>
      </dsp:nvSpPr>
      <dsp:spPr>
        <a:xfrm>
          <a:off x="2605521" y="156134"/>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communication</a:t>
          </a:r>
        </a:p>
      </dsp:txBody>
      <dsp:txXfrm>
        <a:off x="2632649" y="183262"/>
        <a:ext cx="1404369" cy="871971"/>
      </dsp:txXfrm>
    </dsp:sp>
    <dsp:sp modelId="{C0F44956-18AA-4EBA-B152-5E1A7D7CEFE5}">
      <dsp:nvSpPr>
        <dsp:cNvPr id="0" name=""/>
        <dsp:cNvSpPr/>
      </dsp:nvSpPr>
      <dsp:spPr>
        <a:xfrm>
          <a:off x="1552069"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44CB715E-2F80-496F-9851-E62FDC2D7A79}">
      <dsp:nvSpPr>
        <dsp:cNvPr id="0" name=""/>
        <dsp:cNvSpPr/>
      </dsp:nvSpPr>
      <dsp:spPr>
        <a:xfrm>
          <a:off x="1714138"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Video conferencing </a:t>
          </a:r>
        </a:p>
      </dsp:txBody>
      <dsp:txXfrm>
        <a:off x="1741266" y="1533706"/>
        <a:ext cx="1404369" cy="871971"/>
      </dsp:txXfrm>
    </dsp:sp>
    <dsp:sp modelId="{802F0BEF-603E-46E7-8A8E-42B4AD80B05F}">
      <dsp:nvSpPr>
        <dsp:cNvPr id="0" name=""/>
        <dsp:cNvSpPr/>
      </dsp:nvSpPr>
      <dsp:spPr>
        <a:xfrm>
          <a:off x="660686"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F745D1F-A02D-4E25-824C-200C00B9E5AD}">
      <dsp:nvSpPr>
        <dsp:cNvPr id="0" name=""/>
        <dsp:cNvSpPr/>
      </dsp:nvSpPr>
      <dsp:spPr>
        <a:xfrm>
          <a:off x="822756"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Written- formal </a:t>
          </a:r>
        </a:p>
      </dsp:txBody>
      <dsp:txXfrm>
        <a:off x="849884" y="2884151"/>
        <a:ext cx="1404369" cy="871971"/>
      </dsp:txXfrm>
    </dsp:sp>
    <dsp:sp modelId="{92CE61DC-2A84-4017-9789-0A18E67F3118}">
      <dsp:nvSpPr>
        <dsp:cNvPr id="0" name=""/>
        <dsp:cNvSpPr/>
      </dsp:nvSpPr>
      <dsp:spPr>
        <a:xfrm>
          <a:off x="2443451"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205538B-D068-4DF5-8159-4F0B29A68474}">
      <dsp:nvSpPr>
        <dsp:cNvPr id="0" name=""/>
        <dsp:cNvSpPr/>
      </dsp:nvSpPr>
      <dsp:spPr>
        <a:xfrm>
          <a:off x="2605521"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Phone calls</a:t>
          </a:r>
        </a:p>
      </dsp:txBody>
      <dsp:txXfrm>
        <a:off x="2632649" y="2884151"/>
        <a:ext cx="1404369" cy="871971"/>
      </dsp:txXfrm>
    </dsp:sp>
    <dsp:sp modelId="{FC6B1464-6133-4DA1-BD94-DD6A24793D18}">
      <dsp:nvSpPr>
        <dsp:cNvPr id="0" name=""/>
        <dsp:cNvSpPr/>
      </dsp:nvSpPr>
      <dsp:spPr>
        <a:xfrm>
          <a:off x="3334833"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882FC91B-5CC1-4E3C-9C1A-79A3F286FB35}">
      <dsp:nvSpPr>
        <dsp:cNvPr id="0" name=""/>
        <dsp:cNvSpPr/>
      </dsp:nvSpPr>
      <dsp:spPr>
        <a:xfrm>
          <a:off x="3496903"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Face-to-face</a:t>
          </a:r>
        </a:p>
      </dsp:txBody>
      <dsp:txXfrm>
        <a:off x="3524031" y="1533706"/>
        <a:ext cx="1404369" cy="87197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815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84519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25607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44915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05153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0607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4512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26339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9077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206050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939247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2251989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027686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2344835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378089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06892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7203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08048B-57AF-4F53-BC84-8E0A1033FBEC}" type="datetimeFigureOut">
              <a:rPr lang="en-US" smtClean="0"/>
              <a:pPr/>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3308606644"/>
      </p:ext>
    </p:extLst>
  </p:cSld>
  <p:clrMap bg1="dk1" tx1="lt1" bg2="dk2" tx2="lt2" accent1="accent1" accent2="accent2" accent3="accent3" accent4="accent4" accent5="accent5" accent6="accent6" hlink="hlink" folHlink="folHlink"/>
  <p:sldLayoutIdLst>
    <p:sldLayoutId id="2147484072" r:id="rId1"/>
    <p:sldLayoutId id="2147484073" r:id="rId2"/>
    <p:sldLayoutId id="2147484074" r:id="rId3"/>
    <p:sldLayoutId id="2147484075" r:id="rId4"/>
    <p:sldLayoutId id="2147484076" r:id="rId5"/>
    <p:sldLayoutId id="2147484077" r:id="rId6"/>
    <p:sldLayoutId id="2147484078" r:id="rId7"/>
    <p:sldLayoutId id="2147484079" r:id="rId8"/>
    <p:sldLayoutId id="2147484080" r:id="rId9"/>
    <p:sldLayoutId id="2147484081" r:id="rId10"/>
    <p:sldLayoutId id="2147484082" r:id="rId11"/>
    <p:sldLayoutId id="2147484083" r:id="rId12"/>
    <p:sldLayoutId id="2147484084" r:id="rId13"/>
    <p:sldLayoutId id="2147484085" r:id="rId14"/>
    <p:sldLayoutId id="2147484086" r:id="rId15"/>
    <p:sldLayoutId id="2147484087" r:id="rId16"/>
    <p:sldLayoutId id="214748408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hyperlink" Target="https://www.pngall.com/communication-png"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ecampusontario.pressbooks.pub/communicationatwork/chapter/1-3-the-communication-process/" TargetMode="External"/><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f5Tao6KHV5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7.svg"/><Relationship Id="rId13"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image" Target="../media/image16.png"/><Relationship Id="rId12"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diagramQuickStyle" Target="../diagrams/quickStyle3.xml"/><Relationship Id="rId5" Type="http://schemas.openxmlformats.org/officeDocument/2006/relationships/image" Target="../media/image4.png"/><Relationship Id="rId10" Type="http://schemas.openxmlformats.org/officeDocument/2006/relationships/diagramLayout" Target="../diagrams/layout3.xml"/><Relationship Id="rId4" Type="http://schemas.openxmlformats.org/officeDocument/2006/relationships/image" Target="../media/image3.png"/><Relationship Id="rId9"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png"/><Relationship Id="rId7" Type="http://schemas.openxmlformats.org/officeDocument/2006/relationships/image" Target="../media/image18.png"/><Relationship Id="rId12" Type="http://schemas.openxmlformats.org/officeDocument/2006/relationships/hyperlink" Target="https://www.youtube.com/watch?v=f5Tao6KHV5w"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moodle.uwtsd.ac.uk/course/view.php?id=5299" TargetMode="External"/><Relationship Id="rId5" Type="http://schemas.openxmlformats.org/officeDocument/2006/relationships/image" Target="../media/image4.png"/><Relationship Id="rId10" Type="http://schemas.openxmlformats.org/officeDocument/2006/relationships/hyperlink" Target="https://www.communicationtheory.org/osgood-schramm-model-of-communication" TargetMode="External"/><Relationship Id="rId4" Type="http://schemas.openxmlformats.org/officeDocument/2006/relationships/image" Target="../media/image3.png"/><Relationship Id="rId9" Type="http://schemas.openxmlformats.org/officeDocument/2006/relationships/hyperlink" Target="https://www.communicationtheory.org/osgood-schramm-model-of-communi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1FF1-4958-BE9C-97E5-050402FCB9AB}"/>
              </a:ext>
            </a:extLst>
          </p:cNvPr>
          <p:cNvSpPr>
            <a:spLocks noGrp="1"/>
          </p:cNvSpPr>
          <p:nvPr>
            <p:ph type="title"/>
          </p:nvPr>
        </p:nvSpPr>
        <p:spPr>
          <a:xfrm>
            <a:off x="739104" y="381971"/>
            <a:ext cx="9476177" cy="1444752"/>
          </a:xfrm>
        </p:spPr>
        <p:txBody>
          <a:bodyPr vert="horz" lIns="91440" tIns="45720" rIns="91440" bIns="45720" rtlCol="0" anchor="b">
            <a:noAutofit/>
          </a:bodyPr>
          <a:lstStyle/>
          <a:p>
            <a:pPr algn="ctr">
              <a:lnSpc>
                <a:spcPct val="90000"/>
              </a:lnSpc>
            </a:pPr>
            <a:r>
              <a:rPr lang="en-US" sz="3200" b="1" u="sng">
                <a:latin typeface="Arial Black"/>
              </a:rPr>
              <a:t>Effective Communication for Tom and team working to launch Amazon a global e-commerce</a:t>
            </a:r>
            <a:endParaRPr lang="en-US" sz="3200" b="1" u="sng">
              <a:latin typeface="Arial Black" panose="020B0A04020102020204" pitchFamily="34" charset="0"/>
            </a:endParaRPr>
          </a:p>
        </p:txBody>
      </p:sp>
      <p:sp>
        <p:nvSpPr>
          <p:cNvPr id="3" name="Subtitle 2">
            <a:extLst>
              <a:ext uri="{FF2B5EF4-FFF2-40B4-BE49-F238E27FC236}">
                <a16:creationId xmlns:a16="http://schemas.microsoft.com/office/drawing/2014/main" id="{7A17CE7E-6B53-3403-D0CB-7FC04C57B828}"/>
              </a:ext>
            </a:extLst>
          </p:cNvPr>
          <p:cNvSpPr>
            <a:spLocks noGrp="1"/>
          </p:cNvSpPr>
          <p:nvPr>
            <p:ph type="body" sz="half" idx="2"/>
          </p:nvPr>
        </p:nvSpPr>
        <p:spPr>
          <a:xfrm>
            <a:off x="739104" y="2347177"/>
            <a:ext cx="3902714" cy="3056272"/>
          </a:xfrm>
          <a:ln/>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a:bodyPr>
          <a:lstStyle/>
          <a:p>
            <a:pPr marL="285750" indent="-285750">
              <a:buFont typeface="Wingdings" charset="2"/>
              <a:buChar char="v"/>
            </a:pPr>
            <a:r>
              <a:rPr lang="en-US" b="1" cap="all">
                <a:solidFill>
                  <a:schemeClr val="bg1"/>
                </a:solidFill>
                <a:latin typeface="Arial"/>
                <a:cs typeface="Arial"/>
              </a:rPr>
              <a:t>SHAKIRA YASMIN AKTHER-2130089</a:t>
            </a:r>
            <a:endParaRPr lang="en-US" b="1">
              <a:solidFill>
                <a:schemeClr val="bg1"/>
              </a:solidFill>
            </a:endParaRPr>
          </a:p>
          <a:p>
            <a:pPr marL="285750" indent="-285750">
              <a:buFont typeface="Wingdings" charset="2"/>
              <a:buChar char="v"/>
            </a:pPr>
            <a:r>
              <a:rPr lang="en-US" b="1" cap="all">
                <a:solidFill>
                  <a:schemeClr val="bg1"/>
                </a:solidFill>
                <a:latin typeface="Arial"/>
                <a:cs typeface="Arial"/>
              </a:rPr>
              <a:t>LABLI BEGUM- 2121373</a:t>
            </a:r>
          </a:p>
          <a:p>
            <a:pPr marL="285750" indent="-285750">
              <a:buFont typeface="Wingdings" charset="2"/>
              <a:buChar char="v"/>
            </a:pPr>
            <a:r>
              <a:rPr lang="en-US" b="1" cap="all" err="1">
                <a:solidFill>
                  <a:schemeClr val="bg1"/>
                </a:solidFill>
                <a:latin typeface="Arial"/>
                <a:cs typeface="Arial"/>
              </a:rPr>
              <a:t>MIHaeLA</a:t>
            </a:r>
            <a:r>
              <a:rPr lang="en-US" b="1" cap="all">
                <a:solidFill>
                  <a:schemeClr val="bg1"/>
                </a:solidFill>
                <a:latin typeface="Arial"/>
                <a:cs typeface="Arial"/>
              </a:rPr>
              <a:t> BIRGAU – 2133440</a:t>
            </a:r>
          </a:p>
          <a:p>
            <a:pPr marL="285750" indent="-285750">
              <a:buFont typeface="Wingdings" charset="2"/>
              <a:buChar char="v"/>
            </a:pPr>
            <a:r>
              <a:rPr lang="en-US" b="1" cap="all">
                <a:solidFill>
                  <a:schemeClr val="bg1"/>
                </a:solidFill>
                <a:latin typeface="Arial"/>
                <a:cs typeface="Arial"/>
              </a:rPr>
              <a:t>Ana </a:t>
            </a:r>
            <a:r>
              <a:rPr lang="en-US" b="1" cap="all" err="1">
                <a:solidFill>
                  <a:schemeClr val="bg1"/>
                </a:solidFill>
                <a:latin typeface="Arial"/>
                <a:cs typeface="Arial"/>
              </a:rPr>
              <a:t>balteanu</a:t>
            </a:r>
            <a:r>
              <a:rPr lang="en-US" b="1" cap="all">
                <a:solidFill>
                  <a:schemeClr val="bg1"/>
                </a:solidFill>
                <a:latin typeface="Arial"/>
                <a:cs typeface="Arial"/>
              </a:rPr>
              <a:t>- 2132981</a:t>
            </a:r>
          </a:p>
          <a:p>
            <a:pPr marL="285750" indent="-285750">
              <a:buFont typeface="Wingdings" charset="2"/>
              <a:buChar char="v"/>
            </a:pPr>
            <a:r>
              <a:rPr lang="en-US" b="1" cap="all">
                <a:solidFill>
                  <a:schemeClr val="bg1"/>
                </a:solidFill>
                <a:latin typeface="Arial"/>
                <a:cs typeface="Arial"/>
              </a:rPr>
              <a:t>Module:bmsw4002</a:t>
            </a:r>
          </a:p>
          <a:p>
            <a:pPr marL="285750" indent="-285750">
              <a:buFont typeface="Wingdings" charset="2"/>
              <a:buChar char="v"/>
            </a:pPr>
            <a:r>
              <a:rPr lang="en-US" b="1" cap="all">
                <a:solidFill>
                  <a:schemeClr val="bg1"/>
                </a:solidFill>
                <a:latin typeface="Arial"/>
                <a:cs typeface="Arial"/>
              </a:rPr>
              <a:t>Lecturer: </a:t>
            </a:r>
            <a:r>
              <a:rPr lang="en-US" b="1" cap="all" err="1">
                <a:solidFill>
                  <a:schemeClr val="bg1"/>
                </a:solidFill>
                <a:latin typeface="Arial"/>
                <a:cs typeface="Arial"/>
              </a:rPr>
              <a:t>akash</a:t>
            </a:r>
            <a:r>
              <a:rPr lang="en-US" b="1" cap="all">
                <a:solidFill>
                  <a:schemeClr val="bg1"/>
                </a:solidFill>
                <a:latin typeface="Arial"/>
                <a:cs typeface="Arial"/>
              </a:rPr>
              <a:t> </a:t>
            </a:r>
            <a:r>
              <a:rPr lang="en-US" b="1" cap="all" err="1">
                <a:solidFill>
                  <a:schemeClr val="bg1"/>
                </a:solidFill>
                <a:latin typeface="Arial"/>
                <a:cs typeface="Arial"/>
              </a:rPr>
              <a:t>puranik</a:t>
            </a:r>
            <a:endParaRPr lang="en-US" b="1" cap="all">
              <a:solidFill>
                <a:schemeClr val="bg1"/>
              </a:solidFill>
              <a:latin typeface="Arial"/>
              <a:cs typeface="Arial"/>
            </a:endParaRPr>
          </a:p>
          <a:p>
            <a:endParaRPr lang="en-US" sz="1400" cap="all"/>
          </a:p>
        </p:txBody>
      </p:sp>
      <p:pic>
        <p:nvPicPr>
          <p:cNvPr id="10" name="Picture 9" descr="A picture containing window&#10;&#10;Description automatically generated">
            <a:extLst>
              <a:ext uri="{FF2B5EF4-FFF2-40B4-BE49-F238E27FC236}">
                <a16:creationId xmlns:a16="http://schemas.microsoft.com/office/drawing/2014/main" id="{C13B58F0-3B7A-6DC9-567B-D84E58E16B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48451" y="2296594"/>
            <a:ext cx="6495847" cy="3734382"/>
          </a:xfrm>
          <a:prstGeom prst="rect">
            <a:avLst/>
          </a:prstGeom>
          <a:solidFill>
            <a:schemeClr val="tx2"/>
          </a:solidFill>
          <a:effectLst/>
        </p:spPr>
      </p:pic>
    </p:spTree>
    <p:extLst>
      <p:ext uri="{BB962C8B-B14F-4D97-AF65-F5344CB8AC3E}">
        <p14:creationId xmlns:p14="http://schemas.microsoft.com/office/powerpoint/2010/main" val="276988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White textile designed to drip">
            <a:extLst>
              <a:ext uri="{FF2B5EF4-FFF2-40B4-BE49-F238E27FC236}">
                <a16:creationId xmlns:a16="http://schemas.microsoft.com/office/drawing/2014/main" id="{CFE91787-ADED-F5AE-E0B1-92D0C2BCE662}"/>
              </a:ext>
            </a:extLst>
          </p:cNvPr>
          <p:cNvPicPr>
            <a:picLocks noChangeAspect="1"/>
          </p:cNvPicPr>
          <p:nvPr/>
        </p:nvPicPr>
        <p:blipFill rotWithShape="1">
          <a:blip r:embed="rId3"/>
          <a:srcRect t="6958" r="2" b="9810"/>
          <a:stretch/>
        </p:blipFill>
        <p:spPr>
          <a:xfrm>
            <a:off x="0" y="10"/>
            <a:ext cx="4634680" cy="6857990"/>
          </a:xfrm>
          <a:prstGeom prst="rect">
            <a:avLst/>
          </a:prstGeom>
        </p:spPr>
      </p:pic>
      <p:sp>
        <p:nvSpPr>
          <p:cNvPr id="2" name="Title 1">
            <a:extLst>
              <a:ext uri="{FF2B5EF4-FFF2-40B4-BE49-F238E27FC236}">
                <a16:creationId xmlns:a16="http://schemas.microsoft.com/office/drawing/2014/main" id="{0C24A60A-1AF0-3F0E-1446-4315991DE086}"/>
              </a:ext>
            </a:extLst>
          </p:cNvPr>
          <p:cNvSpPr>
            <a:spLocks noGrp="1"/>
          </p:cNvSpPr>
          <p:nvPr>
            <p:ph type="title"/>
          </p:nvPr>
        </p:nvSpPr>
        <p:spPr>
          <a:xfrm>
            <a:off x="912460" y="2635750"/>
            <a:ext cx="2720111" cy="932091"/>
          </a:xfrm>
        </p:spPr>
        <p:txBody>
          <a:bodyPr vert="horz" lIns="91440" tIns="45720" rIns="91440" bIns="45720" rtlCol="0">
            <a:normAutofit/>
          </a:bodyPr>
          <a:lstStyle/>
          <a:p>
            <a:r>
              <a:rPr lang="en-US" sz="4000" u="sng">
                <a:solidFill>
                  <a:schemeClr val="tx1"/>
                </a:solidFill>
                <a:latin typeface="Arial Black"/>
              </a:rPr>
              <a:t>Content</a:t>
            </a:r>
            <a:endParaRPr lang="en-US" sz="4000" u="sng">
              <a:solidFill>
                <a:schemeClr val="tx1"/>
              </a:solidFill>
              <a:latin typeface="Arial Black" panose="020B0A04020102020204" pitchFamily="34" charset="0"/>
            </a:endParaRPr>
          </a:p>
        </p:txBody>
      </p:sp>
      <p:sp>
        <p:nvSpPr>
          <p:cNvPr id="6" name="TextBox 5">
            <a:extLst>
              <a:ext uri="{FF2B5EF4-FFF2-40B4-BE49-F238E27FC236}">
                <a16:creationId xmlns:a16="http://schemas.microsoft.com/office/drawing/2014/main" id="{018B9F71-39C2-082F-A9AB-61B75D3C0A19}"/>
              </a:ext>
            </a:extLst>
          </p:cNvPr>
          <p:cNvSpPr txBox="1"/>
          <p:nvPr/>
        </p:nvSpPr>
        <p:spPr>
          <a:xfrm>
            <a:off x="1596838" y="1064559"/>
            <a:ext cx="40621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p>
        </p:txBody>
      </p:sp>
      <p:graphicFrame>
        <p:nvGraphicFramePr>
          <p:cNvPr id="7" name="Diagram 7">
            <a:extLst>
              <a:ext uri="{FF2B5EF4-FFF2-40B4-BE49-F238E27FC236}">
                <a16:creationId xmlns:a16="http://schemas.microsoft.com/office/drawing/2014/main" id="{F97423DE-BBE1-1566-8A7F-EA515EF256D9}"/>
              </a:ext>
            </a:extLst>
          </p:cNvPr>
          <p:cNvGraphicFramePr/>
          <p:nvPr>
            <p:extLst>
              <p:ext uri="{D42A27DB-BD31-4B8C-83A1-F6EECF244321}">
                <p14:modId xmlns:p14="http://schemas.microsoft.com/office/powerpoint/2010/main" val="1023473691"/>
              </p:ext>
            </p:extLst>
          </p:nvPr>
        </p:nvGraphicFramePr>
        <p:xfrm>
          <a:off x="5435330" y="653143"/>
          <a:ext cx="5985339" cy="5383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11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4EFC-FF42-8F53-C324-FB94A7B78372}"/>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u="sng"/>
              <a:t>communication</a:t>
            </a:r>
          </a:p>
        </p:txBody>
      </p:sp>
      <p:pic>
        <p:nvPicPr>
          <p:cNvPr id="16" name="Picture 15" descr="Green dialogue boxes">
            <a:extLst>
              <a:ext uri="{FF2B5EF4-FFF2-40B4-BE49-F238E27FC236}">
                <a16:creationId xmlns:a16="http://schemas.microsoft.com/office/drawing/2014/main" id="{A67FE0A4-B376-D112-9ED2-12EBC76A8D45}"/>
              </a:ext>
            </a:extLst>
          </p:cNvPr>
          <p:cNvPicPr>
            <a:picLocks noChangeAspect="1"/>
          </p:cNvPicPr>
          <p:nvPr/>
        </p:nvPicPr>
        <p:blipFill rotWithShape="1">
          <a:blip r:embed="rId3"/>
          <a:srcRect l="7681" r="11857" b="-2"/>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43" name="Rectangle 36">
            <a:extLst>
              <a:ext uri="{FF2B5EF4-FFF2-40B4-BE49-F238E27FC236}">
                <a16:creationId xmlns:a16="http://schemas.microsoft.com/office/drawing/2014/main" id="{DC111578-7105-4228-B481-A1CA45D1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BE9B3EE-8420-8A2D-32BE-E443168CE0CE}"/>
              </a:ext>
            </a:extLst>
          </p:cNvPr>
          <p:cNvSpPr txBox="1"/>
          <p:nvPr/>
        </p:nvSpPr>
        <p:spPr>
          <a:xfrm>
            <a:off x="647701" y="1922930"/>
            <a:ext cx="4797256" cy="38099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spcBef>
                <a:spcPts val="1000"/>
              </a:spcBef>
              <a:buClr>
                <a:schemeClr val="accent1"/>
              </a:buClr>
              <a:buSzPct val="80000"/>
              <a:buFont typeface="Wingdings 3" charset="2"/>
              <a:buChar char=""/>
            </a:pPr>
            <a:r>
              <a:rPr lang="en-US">
                <a:latin typeface="+mj-lt"/>
                <a:ea typeface="+mj-ea"/>
                <a:cs typeface="+mj-cs"/>
              </a:rPr>
              <a:t>The imparting or exchanging of information by speaking, writing, or using some other method</a:t>
            </a:r>
          </a:p>
          <a:p>
            <a:pPr>
              <a:spcBef>
                <a:spcPts val="1000"/>
              </a:spcBef>
              <a:buClr>
                <a:schemeClr val="accent1"/>
              </a:buClr>
              <a:buSzPct val="80000"/>
              <a:buFont typeface="Wingdings 3" charset="2"/>
              <a:buChar char=""/>
            </a:pPr>
            <a:r>
              <a:rPr lang="en-US">
                <a:latin typeface="+mj-lt"/>
                <a:ea typeface="+mj-ea"/>
                <a:cs typeface="+mj-cs"/>
              </a:rPr>
              <a:t>Karl.(2000) said " when we communicate, we make things common" </a:t>
            </a:r>
          </a:p>
          <a:p>
            <a:pPr>
              <a:spcBef>
                <a:spcPts val="1000"/>
              </a:spcBef>
              <a:buClr>
                <a:schemeClr val="accent1"/>
              </a:buClr>
              <a:buSzPct val="80000"/>
              <a:buFont typeface="Wingdings 3" charset="2"/>
              <a:buChar char=""/>
            </a:pPr>
            <a:r>
              <a:rPr lang="en-US">
                <a:latin typeface="+mj-lt"/>
                <a:ea typeface="+mj-ea"/>
                <a:cs typeface="+mj-cs"/>
              </a:rPr>
              <a:t>Ensure both sender and receiver have a clear understanding of what is being implied</a:t>
            </a:r>
          </a:p>
          <a:p>
            <a:pPr>
              <a:spcBef>
                <a:spcPts val="1000"/>
              </a:spcBef>
              <a:buClr>
                <a:schemeClr val="accent1"/>
              </a:buClr>
              <a:buSzPct val="80000"/>
              <a:buFont typeface="Wingdings 3" charset="2"/>
              <a:buChar char=""/>
            </a:pPr>
            <a:endParaRPr lang="en-US">
              <a:latin typeface="+mj-lt"/>
              <a:ea typeface="+mj-ea"/>
              <a:cs typeface="+mj-cs"/>
            </a:endParaRPr>
          </a:p>
          <a:p>
            <a:pPr>
              <a:spcBef>
                <a:spcPts val="1000"/>
              </a:spcBef>
              <a:buClr>
                <a:schemeClr val="accent1"/>
              </a:buClr>
              <a:buSzPct val="80000"/>
              <a:buFont typeface="Wingdings 3" charset="2"/>
              <a:buChar char=""/>
            </a:pPr>
            <a:r>
              <a:rPr lang="en-US">
                <a:latin typeface="+mj-lt"/>
                <a:ea typeface="+mj-ea"/>
                <a:cs typeface="+mj-cs"/>
              </a:rPr>
              <a:t>Here are a few examples:</a:t>
            </a:r>
          </a:p>
          <a:p>
            <a:pPr>
              <a:spcBef>
                <a:spcPts val="1000"/>
              </a:spcBef>
              <a:buClr>
                <a:schemeClr val="accent1"/>
              </a:buClr>
              <a:buSzPct val="80000"/>
              <a:buFont typeface="Wingdings 3" charset="2"/>
              <a:buChar char=""/>
            </a:pPr>
            <a:r>
              <a:rPr lang="en-US">
                <a:latin typeface="+mj-lt"/>
                <a:ea typeface="+mj-ea"/>
                <a:cs typeface="+mj-cs"/>
              </a:rPr>
              <a:t>Sending a text / email</a:t>
            </a:r>
          </a:p>
          <a:p>
            <a:pPr>
              <a:spcBef>
                <a:spcPts val="1000"/>
              </a:spcBef>
              <a:buClr>
                <a:schemeClr val="accent1"/>
              </a:buClr>
              <a:buSzPct val="80000"/>
              <a:buFont typeface="Wingdings 3" charset="2"/>
              <a:buChar char=""/>
            </a:pPr>
            <a:r>
              <a:rPr lang="en-US">
                <a:latin typeface="+mj-lt"/>
                <a:ea typeface="+mj-ea"/>
                <a:cs typeface="+mj-cs"/>
              </a:rPr>
              <a:t>Writing a letter</a:t>
            </a:r>
          </a:p>
          <a:p>
            <a:pPr>
              <a:spcBef>
                <a:spcPts val="1000"/>
              </a:spcBef>
              <a:buClr>
                <a:schemeClr val="accent1"/>
              </a:buClr>
              <a:buSzPct val="80000"/>
              <a:buFont typeface="Wingdings 3" charset="2"/>
              <a:buChar char=""/>
            </a:pPr>
            <a:r>
              <a:rPr lang="en-US">
                <a:latin typeface="+mj-lt"/>
                <a:ea typeface="+mj-ea"/>
                <a:cs typeface="+mj-cs"/>
              </a:rPr>
              <a:t>Active listening </a:t>
            </a:r>
          </a:p>
          <a:p>
            <a:pPr>
              <a:spcBef>
                <a:spcPts val="1000"/>
              </a:spcBef>
              <a:buClr>
                <a:schemeClr val="accent1"/>
              </a:buClr>
              <a:buSzPct val="80000"/>
              <a:buFont typeface="Wingdings 3" charset="2"/>
              <a:buChar char=""/>
            </a:pPr>
            <a:r>
              <a:rPr lang="en-US">
                <a:latin typeface="+mj-lt"/>
                <a:ea typeface="+mj-ea"/>
                <a:cs typeface="+mj-cs"/>
              </a:rPr>
              <a:t>Eye contact</a:t>
            </a:r>
          </a:p>
          <a:p>
            <a:pPr>
              <a:spcBef>
                <a:spcPts val="1000"/>
              </a:spcBef>
              <a:buClr>
                <a:schemeClr val="accent1"/>
              </a:buClr>
              <a:buSzPct val="80000"/>
              <a:buFont typeface="Wingdings 3" charset="2"/>
              <a:buChar char=""/>
            </a:pPr>
            <a:r>
              <a:rPr lang="en-US">
                <a:latin typeface="+mj-lt"/>
                <a:ea typeface="+mj-ea"/>
                <a:cs typeface="+mj-cs"/>
              </a:rPr>
              <a:t>Phone call</a:t>
            </a:r>
          </a:p>
        </p:txBody>
      </p:sp>
    </p:spTree>
    <p:extLst>
      <p:ext uri="{BB962C8B-B14F-4D97-AF65-F5344CB8AC3E}">
        <p14:creationId xmlns:p14="http://schemas.microsoft.com/office/powerpoint/2010/main" val="88679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9">
            <a:extLst>
              <a:ext uri="{FF2B5EF4-FFF2-40B4-BE49-F238E27FC236}">
                <a16:creationId xmlns:a16="http://schemas.microsoft.com/office/drawing/2014/main" id="{0654392F-1639-4655-984D-9EC62CB792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8" name="Picture 11">
            <a:extLst>
              <a:ext uri="{FF2B5EF4-FFF2-40B4-BE49-F238E27FC236}">
                <a16:creationId xmlns:a16="http://schemas.microsoft.com/office/drawing/2014/main" id="{AA42ABA0-A57E-4B96-8B71-32BE731BD9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13">
            <a:extLst>
              <a:ext uri="{FF2B5EF4-FFF2-40B4-BE49-F238E27FC236}">
                <a16:creationId xmlns:a16="http://schemas.microsoft.com/office/drawing/2014/main" id="{81601940-FE05-4058-8C3C-93ECC6D8B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15">
            <a:extLst>
              <a:ext uri="{FF2B5EF4-FFF2-40B4-BE49-F238E27FC236}">
                <a16:creationId xmlns:a16="http://schemas.microsoft.com/office/drawing/2014/main" id="{A24A74BA-E5A0-4961-B27F-09544E4F5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17">
            <a:extLst>
              <a:ext uri="{FF2B5EF4-FFF2-40B4-BE49-F238E27FC236}">
                <a16:creationId xmlns:a16="http://schemas.microsoft.com/office/drawing/2014/main" id="{5FCC04C7-E7EE-4E3B-988E-0B9718A3CD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19">
            <a:extLst>
              <a:ext uri="{FF2B5EF4-FFF2-40B4-BE49-F238E27FC236}">
                <a16:creationId xmlns:a16="http://schemas.microsoft.com/office/drawing/2014/main" id="{03964ECA-3652-457C-9FDE-16AED394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5" name="Rectangle 21">
            <a:extLst>
              <a:ext uri="{FF2B5EF4-FFF2-40B4-BE49-F238E27FC236}">
                <a16:creationId xmlns:a16="http://schemas.microsoft.com/office/drawing/2014/main" id="{0604E0B1-6762-4B99-A6A5-42ED8E20D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7" name="Freeform 7">
            <a:extLst>
              <a:ext uri="{FF2B5EF4-FFF2-40B4-BE49-F238E27FC236}">
                <a16:creationId xmlns:a16="http://schemas.microsoft.com/office/drawing/2014/main" id="{6D86F5FF-DE1B-4BAB-A7BE-6F39F5DD9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DCD7B43-253A-E907-E90F-338E155CA111}"/>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900">
                <a:solidFill>
                  <a:srgbClr val="EBEBEB"/>
                </a:solidFill>
                <a:latin typeface="Arial Black" panose="020B0A04020102020204" pitchFamily="34" charset="0"/>
              </a:rPr>
              <a:t>What are the benefits of effective communication to Tom, his project team and to Amazon?</a:t>
            </a:r>
          </a:p>
        </p:txBody>
      </p:sp>
      <p:sp>
        <p:nvSpPr>
          <p:cNvPr id="59" name="Rectangle 25">
            <a:extLst>
              <a:ext uri="{FF2B5EF4-FFF2-40B4-BE49-F238E27FC236}">
                <a16:creationId xmlns:a16="http://schemas.microsoft.com/office/drawing/2014/main" id="{736AD705-9544-45E1-B278-8D99F718B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5" name="Freeform: Shape 27">
            <a:extLst>
              <a:ext uri="{FF2B5EF4-FFF2-40B4-BE49-F238E27FC236}">
                <a16:creationId xmlns:a16="http://schemas.microsoft.com/office/drawing/2014/main" id="{8DFFC5B7-4963-4902-8A90-EFF576689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2">
            <a:extLst>
              <a:ext uri="{FF2B5EF4-FFF2-40B4-BE49-F238E27FC236}">
                <a16:creationId xmlns:a16="http://schemas.microsoft.com/office/drawing/2014/main" id="{E9247DE7-4329-513E-4AD0-961A0220604E}"/>
              </a:ext>
            </a:extLst>
          </p:cNvPr>
          <p:cNvGraphicFramePr/>
          <p:nvPr>
            <p:extLst>
              <p:ext uri="{D42A27DB-BD31-4B8C-83A1-F6EECF244321}">
                <p14:modId xmlns:p14="http://schemas.microsoft.com/office/powerpoint/2010/main" val="404688237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127325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5" name="Picture 43">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7" name="Picture 45">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8" name="Oval 47">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9" name="Picture 49">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0" name="Picture 51">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4" name="Rectangle 53">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94CD79-D2F1-6868-A280-2FEDFD580A1B}"/>
              </a:ext>
            </a:extLst>
          </p:cNvPr>
          <p:cNvSpPr>
            <a:spLocks noGrp="1"/>
          </p:cNvSpPr>
          <p:nvPr>
            <p:ph type="title"/>
          </p:nvPr>
        </p:nvSpPr>
        <p:spPr>
          <a:xfrm>
            <a:off x="637998" y="312256"/>
            <a:ext cx="6798028" cy="1141406"/>
          </a:xfrm>
        </p:spPr>
        <p:txBody>
          <a:bodyPr vert="horz" lIns="91440" tIns="45720" rIns="91440" bIns="45720" rtlCol="0" anchor="b">
            <a:noAutofit/>
          </a:bodyPr>
          <a:lstStyle/>
          <a:p>
            <a:pPr>
              <a:lnSpc>
                <a:spcPct val="90000"/>
              </a:lnSpc>
            </a:pPr>
            <a:r>
              <a:rPr lang="en-US" sz="2400" u="sng">
                <a:solidFill>
                  <a:schemeClr val="tx1"/>
                </a:solidFill>
                <a:latin typeface="Arial Black" panose="020B0A04020102020204" pitchFamily="34" charset="0"/>
              </a:rPr>
              <a:t>What model or models of communication should Tom apply and why? </a:t>
            </a:r>
          </a:p>
        </p:txBody>
      </p:sp>
      <p:pic>
        <p:nvPicPr>
          <p:cNvPr id="39" name="Picture 3" descr="Wood human figure">
            <a:extLst>
              <a:ext uri="{FF2B5EF4-FFF2-40B4-BE49-F238E27FC236}">
                <a16:creationId xmlns:a16="http://schemas.microsoft.com/office/drawing/2014/main" id="{7F460F9B-A29C-4BDE-8937-5930F0A7C0FB}"/>
              </a:ext>
            </a:extLst>
          </p:cNvPr>
          <p:cNvPicPr>
            <a:picLocks noChangeAspect="1"/>
          </p:cNvPicPr>
          <p:nvPr/>
        </p:nvPicPr>
        <p:blipFill rotWithShape="1">
          <a:blip r:embed="rId7"/>
          <a:srcRect r="26442" b="-1"/>
          <a:stretch/>
        </p:blipFill>
        <p:spPr>
          <a:xfrm>
            <a:off x="8423474" y="-953"/>
            <a:ext cx="3800476" cy="6857990"/>
          </a:xfrm>
          <a:prstGeom prst="rect">
            <a:avLst/>
          </a:prstGeom>
        </p:spPr>
      </p:pic>
      <p:sp>
        <p:nvSpPr>
          <p:cNvPr id="56" name="Rectangle 55">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5C150918-1F72-CD6D-6B0C-10D9B0785086}"/>
              </a:ext>
            </a:extLst>
          </p:cNvPr>
          <p:cNvSpPr txBox="1"/>
          <p:nvPr/>
        </p:nvSpPr>
        <p:spPr>
          <a:xfrm>
            <a:off x="233265" y="1676400"/>
            <a:ext cx="8390957" cy="4496094"/>
          </a:xfrm>
          <a:prstGeom prst="rect">
            <a:avLst/>
          </a:prstGeom>
          <a:solidFill>
            <a:schemeClr val="tx1"/>
          </a:solidFill>
        </p:spPr>
        <p:txBody>
          <a:bodyPr wrap="square" rtlCol="0">
            <a:spAutoFit/>
          </a:bodyPr>
          <a:lstStyle/>
          <a:p>
            <a:endParaRPr lang="en-GB"/>
          </a:p>
        </p:txBody>
      </p:sp>
      <p:pic>
        <p:nvPicPr>
          <p:cNvPr id="5" name="Picture 4">
            <a:extLst>
              <a:ext uri="{FF2B5EF4-FFF2-40B4-BE49-F238E27FC236}">
                <a16:creationId xmlns:a16="http://schemas.microsoft.com/office/drawing/2014/main" id="{ED4A48A7-4F91-7D83-8EFA-E45A9933858A}"/>
              </a:ext>
            </a:extLst>
          </p:cNvPr>
          <p:cNvPicPr>
            <a:picLocks noChangeAspect="1"/>
          </p:cNvPicPr>
          <p:nvPr/>
        </p:nvPicPr>
        <p:blipFill>
          <a:blip r:embed="rId8"/>
          <a:stretch>
            <a:fillRect/>
          </a:stretch>
        </p:blipFill>
        <p:spPr>
          <a:xfrm>
            <a:off x="553275" y="2164727"/>
            <a:ext cx="3586066" cy="2402633"/>
          </a:xfrm>
          <a:prstGeom prst="rect">
            <a:avLst/>
          </a:prstGeom>
          <a:ln>
            <a:solidFill>
              <a:schemeClr val="bg1"/>
            </a:solidFill>
          </a:ln>
        </p:spPr>
      </p:pic>
      <p:sp>
        <p:nvSpPr>
          <p:cNvPr id="6" name="TextBox 5">
            <a:extLst>
              <a:ext uri="{FF2B5EF4-FFF2-40B4-BE49-F238E27FC236}">
                <a16:creationId xmlns:a16="http://schemas.microsoft.com/office/drawing/2014/main" id="{E7F36221-8748-6ACA-15FA-9EDC76C50395}"/>
              </a:ext>
            </a:extLst>
          </p:cNvPr>
          <p:cNvSpPr txBox="1"/>
          <p:nvPr/>
        </p:nvSpPr>
        <p:spPr>
          <a:xfrm>
            <a:off x="538841" y="4790099"/>
            <a:ext cx="3740148" cy="769441"/>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 </a:t>
            </a:r>
            <a:r>
              <a:rPr lang="en-GB" sz="1100" b="1">
                <a:solidFill>
                  <a:schemeClr val="bg1"/>
                </a:solidFill>
                <a:latin typeface="Arial" panose="020B0604020202020204" pitchFamily="34" charset="0"/>
                <a:cs typeface="Arial" panose="020B0604020202020204" pitchFamily="34" charset="0"/>
              </a:rPr>
              <a:t>(Figure 1.) </a:t>
            </a:r>
            <a:r>
              <a:rPr lang="en-GB" sz="1100">
                <a:solidFill>
                  <a:schemeClr val="bg1"/>
                </a:solidFill>
                <a:latin typeface="Arial" panose="020B0604020202020204" pitchFamily="34" charset="0"/>
                <a:cs typeface="Arial" panose="020B0604020202020204" pitchFamily="34" charset="0"/>
              </a:rPr>
              <a:t>Shannon- Weaver</a:t>
            </a:r>
            <a:r>
              <a:rPr lang="en-GB" sz="1100" i="0">
                <a:solidFill>
                  <a:schemeClr val="bg1"/>
                </a:solidFill>
                <a:effectLst/>
                <a:latin typeface="Arial" panose="020B0604020202020204" pitchFamily="34" charset="0"/>
                <a:cs typeface="Arial" panose="020B0604020202020204" pitchFamily="34" charset="0"/>
              </a:rPr>
              <a:t> model deals with various concepts like Information source, transmitter, Noise, channel, message, receiver, channel, information destination, encode and decode</a:t>
            </a:r>
          </a:p>
        </p:txBody>
      </p:sp>
      <p:pic>
        <p:nvPicPr>
          <p:cNvPr id="7" name="Picture 6">
            <a:extLst>
              <a:ext uri="{FF2B5EF4-FFF2-40B4-BE49-F238E27FC236}">
                <a16:creationId xmlns:a16="http://schemas.microsoft.com/office/drawing/2014/main" id="{94617D94-B933-2903-CDE6-71F244694F95}"/>
              </a:ext>
            </a:extLst>
          </p:cNvPr>
          <p:cNvPicPr>
            <a:picLocks noChangeAspect="1"/>
          </p:cNvPicPr>
          <p:nvPr/>
        </p:nvPicPr>
        <p:blipFill>
          <a:blip r:embed="rId9"/>
          <a:stretch>
            <a:fillRect/>
          </a:stretch>
        </p:blipFill>
        <p:spPr>
          <a:xfrm>
            <a:off x="4492843" y="2140089"/>
            <a:ext cx="3837862" cy="2355711"/>
          </a:xfrm>
          <a:prstGeom prst="rect">
            <a:avLst/>
          </a:prstGeom>
          <a:ln>
            <a:solidFill>
              <a:schemeClr val="bg1"/>
            </a:solidFill>
          </a:ln>
        </p:spPr>
      </p:pic>
      <p:sp>
        <p:nvSpPr>
          <p:cNvPr id="8" name="TextBox 7">
            <a:extLst>
              <a:ext uri="{FF2B5EF4-FFF2-40B4-BE49-F238E27FC236}">
                <a16:creationId xmlns:a16="http://schemas.microsoft.com/office/drawing/2014/main" id="{5440BCC3-19FF-423E-01E8-5CEB91D9E263}"/>
              </a:ext>
            </a:extLst>
          </p:cNvPr>
          <p:cNvSpPr txBox="1"/>
          <p:nvPr/>
        </p:nvSpPr>
        <p:spPr>
          <a:xfrm>
            <a:off x="4667397" y="4664695"/>
            <a:ext cx="3591527" cy="769441"/>
          </a:xfrm>
          <a:prstGeom prst="rect">
            <a:avLst/>
          </a:prstGeom>
          <a:noFill/>
        </p:spPr>
        <p:txBody>
          <a:bodyPr wrap="square" rtlCol="0">
            <a:spAutoFit/>
          </a:bodyPr>
          <a:lstStyle/>
          <a:p>
            <a:r>
              <a:rPr lang="en-GB" sz="1100" b="1">
                <a:solidFill>
                  <a:schemeClr val="bg1"/>
                </a:solidFill>
                <a:latin typeface="Arial" panose="020B0604020202020204" pitchFamily="34" charset="0"/>
                <a:cs typeface="Arial" panose="020B0604020202020204" pitchFamily="34" charset="0"/>
              </a:rPr>
              <a:t>(Figure 2.) </a:t>
            </a:r>
            <a:r>
              <a:rPr lang="en-GB" sz="1100" err="1">
                <a:solidFill>
                  <a:schemeClr val="bg1"/>
                </a:solidFill>
                <a:latin typeface="Arial" panose="020B0604020202020204" pitchFamily="34" charset="0"/>
                <a:cs typeface="Arial" panose="020B0604020202020204" pitchFamily="34" charset="0"/>
              </a:rPr>
              <a:t>Berlo’s</a:t>
            </a:r>
            <a:r>
              <a:rPr lang="en-GB" sz="1100">
                <a:solidFill>
                  <a:schemeClr val="bg1"/>
                </a:solidFill>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p>
        </p:txBody>
      </p:sp>
    </p:spTree>
    <p:extLst>
      <p:ext uri="{BB962C8B-B14F-4D97-AF65-F5344CB8AC3E}">
        <p14:creationId xmlns:p14="http://schemas.microsoft.com/office/powerpoint/2010/main" val="297346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06D5D83-E14C-5246-1AB1-3736CB1BD5A8}"/>
              </a:ext>
            </a:extLst>
          </p:cNvPr>
          <p:cNvSpPr>
            <a:spLocks noGrp="1"/>
          </p:cNvSpPr>
          <p:nvPr>
            <p:ph type="title"/>
          </p:nvPr>
        </p:nvSpPr>
        <p:spPr>
          <a:xfrm>
            <a:off x="648930" y="629267"/>
            <a:ext cx="9252154" cy="1016654"/>
          </a:xfrm>
        </p:spPr>
        <p:txBody>
          <a:bodyPr>
            <a:normAutofit/>
          </a:bodyPr>
          <a:lstStyle/>
          <a:p>
            <a:pPr>
              <a:lnSpc>
                <a:spcPct val="90000"/>
              </a:lnSpc>
            </a:pPr>
            <a:r>
              <a:rPr lang="en-GB" sz="3300" b="1" u="sng">
                <a:latin typeface="Arial" panose="020B0604020202020204" pitchFamily="34" charset="0"/>
                <a:cs typeface="Arial" panose="020B0604020202020204" pitchFamily="34" charset="0"/>
              </a:rPr>
              <a:t>What model or models of communication should Tom apply and why? </a:t>
            </a:r>
          </a:p>
        </p:txBody>
      </p:sp>
      <p:sp>
        <p:nvSpPr>
          <p:cNvPr id="13" name="Rectangle 12">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5" name="Content Placeholder 4">
            <a:extLst>
              <a:ext uri="{FF2B5EF4-FFF2-40B4-BE49-F238E27FC236}">
                <a16:creationId xmlns:a16="http://schemas.microsoft.com/office/drawing/2014/main" id="{F0F62AB3-6BFF-C60A-D260-9DB025F5E86B}"/>
              </a:ext>
            </a:extLst>
          </p:cNvPr>
          <p:cNvPicPr>
            <a:picLocks noGrp="1" noChangeAspect="1"/>
          </p:cNvPicPr>
          <p:nvPr>
            <p:ph idx="1"/>
          </p:nvPr>
        </p:nvPicPr>
        <p:blipFill>
          <a:blip r:embed="rId3"/>
          <a:stretch>
            <a:fillRect/>
          </a:stretch>
        </p:blipFill>
        <p:spPr>
          <a:xfrm>
            <a:off x="412228" y="3075529"/>
            <a:ext cx="4862779" cy="1697538"/>
          </a:xfrm>
          <a:prstGeom prst="rect">
            <a:avLst/>
          </a:prstGeom>
          <a:ln>
            <a:solidFill>
              <a:schemeClr val="bg1"/>
            </a:solidFill>
          </a:ln>
        </p:spPr>
      </p:pic>
      <p:pic>
        <p:nvPicPr>
          <p:cNvPr id="4" name="Content Placeholder 3">
            <a:extLst>
              <a:ext uri="{FF2B5EF4-FFF2-40B4-BE49-F238E27FC236}">
                <a16:creationId xmlns:a16="http://schemas.microsoft.com/office/drawing/2014/main" id="{3B678F7E-EFAA-1979-0896-B9EE0A9D91C9}"/>
              </a:ext>
            </a:extLst>
          </p:cNvPr>
          <p:cNvPicPr>
            <a:picLocks noChangeAspect="1"/>
          </p:cNvPicPr>
          <p:nvPr/>
        </p:nvPicPr>
        <p:blipFill>
          <a:blip r:embed="rId4"/>
          <a:stretch>
            <a:fillRect/>
          </a:stretch>
        </p:blipFill>
        <p:spPr>
          <a:xfrm>
            <a:off x="6764305" y="3075529"/>
            <a:ext cx="4381500" cy="2278372"/>
          </a:xfrm>
          <a:prstGeom prst="rect">
            <a:avLst/>
          </a:prstGeom>
          <a:ln/>
        </p:spPr>
        <p:style>
          <a:lnRef idx="2">
            <a:schemeClr val="dk1"/>
          </a:lnRef>
          <a:fillRef idx="1">
            <a:schemeClr val="lt1"/>
          </a:fillRef>
          <a:effectRef idx="0">
            <a:schemeClr val="dk1"/>
          </a:effectRef>
          <a:fontRef idx="minor">
            <a:schemeClr val="dk1"/>
          </a:fontRef>
        </p:style>
      </p:pic>
      <p:sp>
        <p:nvSpPr>
          <p:cNvPr id="7" name="TextBox 6">
            <a:extLst>
              <a:ext uri="{FF2B5EF4-FFF2-40B4-BE49-F238E27FC236}">
                <a16:creationId xmlns:a16="http://schemas.microsoft.com/office/drawing/2014/main" id="{058FB04C-EFD2-F1CB-FD21-E5AC8F3BC4D6}"/>
              </a:ext>
            </a:extLst>
          </p:cNvPr>
          <p:cNvSpPr txBox="1"/>
          <p:nvPr/>
        </p:nvSpPr>
        <p:spPr>
          <a:xfrm>
            <a:off x="6764305" y="5502571"/>
            <a:ext cx="4656364" cy="769441"/>
          </a:xfrm>
          <a:prstGeom prst="rect">
            <a:avLst/>
          </a:prstGeom>
          <a:noFill/>
        </p:spPr>
        <p:txBody>
          <a:bodyPr wrap="square" lIns="91440" tIns="45720" rIns="91440" bIns="45720" rtlCol="0" anchor="t">
            <a:spAutoFit/>
          </a:bodyPr>
          <a:lstStyle/>
          <a:p>
            <a:r>
              <a:rPr lang="en-GB" sz="1100" b="1">
                <a:solidFill>
                  <a:schemeClr val="bg1"/>
                </a:solidFill>
                <a:latin typeface="Arial"/>
                <a:cs typeface="Arial"/>
              </a:rPr>
              <a:t>(Figure 3.) </a:t>
            </a:r>
            <a:r>
              <a:rPr lang="en-GB" sz="1100">
                <a:solidFill>
                  <a:schemeClr val="bg1"/>
                </a:solidFill>
                <a:latin typeface="Arial"/>
                <a:cs typeface="Arial"/>
              </a:rPr>
              <a:t>Schramm model is a process as a two-way circular communication between the sender and receiver.</a:t>
            </a:r>
          </a:p>
          <a:p>
            <a:r>
              <a:rPr lang="en-GB" sz="1100">
                <a:solidFill>
                  <a:schemeClr val="bg1"/>
                </a:solidFill>
                <a:latin typeface="Arial"/>
                <a:cs typeface="Arial"/>
              </a:rPr>
              <a:t> Wilber </a:t>
            </a:r>
            <a:r>
              <a:rPr lang="en-GB" sz="1100" err="1">
                <a:solidFill>
                  <a:schemeClr val="bg1"/>
                </a:solidFill>
                <a:latin typeface="Arial"/>
                <a:cs typeface="Arial"/>
              </a:rPr>
              <a:t>Wilber</a:t>
            </a:r>
            <a:r>
              <a:rPr lang="en-GB" sz="1100">
                <a:solidFill>
                  <a:schemeClr val="bg1"/>
                </a:solidFill>
                <a:latin typeface="Arial"/>
                <a:cs typeface="Arial"/>
              </a:rPr>
              <a:t> Schramm proposed the model of communication in (1954) the model of communication </a:t>
            </a:r>
            <a:endParaRPr lang="en-GB" sz="110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77F96E4-A89A-62F3-BD10-D108C57900B8}"/>
              </a:ext>
            </a:extLst>
          </p:cNvPr>
          <p:cNvSpPr txBox="1"/>
          <p:nvPr/>
        </p:nvSpPr>
        <p:spPr>
          <a:xfrm>
            <a:off x="794685" y="2528602"/>
            <a:ext cx="3805307"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Generic Communication Process Model</a:t>
            </a:r>
          </a:p>
        </p:txBody>
      </p:sp>
      <p:sp>
        <p:nvSpPr>
          <p:cNvPr id="16" name="TextBox 15">
            <a:extLst>
              <a:ext uri="{FF2B5EF4-FFF2-40B4-BE49-F238E27FC236}">
                <a16:creationId xmlns:a16="http://schemas.microsoft.com/office/drawing/2014/main" id="{8948C598-4431-F9B2-2569-36116A9DEBCF}"/>
              </a:ext>
            </a:extLst>
          </p:cNvPr>
          <p:cNvSpPr txBox="1"/>
          <p:nvPr/>
        </p:nvSpPr>
        <p:spPr>
          <a:xfrm>
            <a:off x="7447816" y="2555791"/>
            <a:ext cx="3162688"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Schramm’s Interactive Model</a:t>
            </a:r>
          </a:p>
        </p:txBody>
      </p:sp>
      <p:sp>
        <p:nvSpPr>
          <p:cNvPr id="3" name="Rectangle 2">
            <a:extLst>
              <a:ext uri="{FF2B5EF4-FFF2-40B4-BE49-F238E27FC236}">
                <a16:creationId xmlns:a16="http://schemas.microsoft.com/office/drawing/2014/main" id="{D6C78E9B-9FFF-DFA8-0299-C21AA5F258F4}"/>
              </a:ext>
            </a:extLst>
          </p:cNvPr>
          <p:cNvSpPr/>
          <p:nvPr/>
        </p:nvSpPr>
        <p:spPr>
          <a:xfrm>
            <a:off x="649300" y="5391230"/>
            <a:ext cx="4459941" cy="8807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latin typeface="Arial Black"/>
              </a:rPr>
              <a:t>"Four models of communication and the best model one for tom's problem would be....."</a:t>
            </a:r>
          </a:p>
        </p:txBody>
      </p:sp>
    </p:spTree>
    <p:extLst>
      <p:ext uri="{BB962C8B-B14F-4D97-AF65-F5344CB8AC3E}">
        <p14:creationId xmlns:p14="http://schemas.microsoft.com/office/powerpoint/2010/main" val="388385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F4AA-1D7A-3ABD-4C9B-076AB7B8A93B}"/>
              </a:ext>
            </a:extLst>
          </p:cNvPr>
          <p:cNvSpPr>
            <a:spLocks noGrp="1"/>
          </p:cNvSpPr>
          <p:nvPr>
            <p:ph type="title"/>
          </p:nvPr>
        </p:nvSpPr>
        <p:spPr/>
        <p:txBody>
          <a:bodyPr/>
          <a:lstStyle/>
          <a:p>
            <a:r>
              <a:rPr lang="en-GB" u="sng">
                <a:latin typeface="Arial"/>
                <a:cs typeface="Arial"/>
              </a:rPr>
              <a:t>Chosen model of communication for Tom and why? </a:t>
            </a:r>
            <a:endParaRPr lang="en-GB" u="sng">
              <a:latin typeface="Arial" panose="020B0604020202020204" pitchFamily="34" charset="0"/>
              <a:cs typeface="Arial" panose="020B0604020202020204" pitchFamily="34" charset="0"/>
            </a:endParaRPr>
          </a:p>
        </p:txBody>
      </p:sp>
      <p:pic>
        <p:nvPicPr>
          <p:cNvPr id="4" name="Picture 4" descr="Diagram&#10;&#10;Description automatically generated">
            <a:extLst>
              <a:ext uri="{FF2B5EF4-FFF2-40B4-BE49-F238E27FC236}">
                <a16:creationId xmlns:a16="http://schemas.microsoft.com/office/drawing/2014/main" id="{90057588-E3CC-E8F7-FE5E-EFE726081F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165" y="2414118"/>
            <a:ext cx="3662081" cy="2750919"/>
          </a:xfrm>
          <a:prstGeom prst="rect">
            <a:avLst/>
          </a:prstGeom>
        </p:spPr>
      </p:pic>
      <p:sp>
        <p:nvSpPr>
          <p:cNvPr id="5" name="TextBox 4">
            <a:extLst>
              <a:ext uri="{FF2B5EF4-FFF2-40B4-BE49-F238E27FC236}">
                <a16:creationId xmlns:a16="http://schemas.microsoft.com/office/drawing/2014/main" id="{66F2375D-03C9-6775-430D-70246BA9B13D}"/>
              </a:ext>
            </a:extLst>
          </p:cNvPr>
          <p:cNvSpPr txBox="1"/>
          <p:nvPr/>
        </p:nvSpPr>
        <p:spPr>
          <a:xfrm>
            <a:off x="8340165" y="404957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6" name="TextBox 5">
            <a:extLst>
              <a:ext uri="{FF2B5EF4-FFF2-40B4-BE49-F238E27FC236}">
                <a16:creationId xmlns:a16="http://schemas.microsoft.com/office/drawing/2014/main" id="{AC790AF7-4E13-C789-6B9B-E27611F44428}"/>
              </a:ext>
            </a:extLst>
          </p:cNvPr>
          <p:cNvSpPr txBox="1"/>
          <p:nvPr/>
        </p:nvSpPr>
        <p:spPr>
          <a:xfrm>
            <a:off x="442255" y="2149414"/>
            <a:ext cx="7626801" cy="3447098"/>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err="1">
                <a:solidFill>
                  <a:schemeClr val="bg1"/>
                </a:solidFill>
                <a:latin typeface="Century Gothic"/>
              </a:rPr>
              <a:t>Schramms</a:t>
            </a:r>
            <a:r>
              <a:rPr lang="en-GB" b="1">
                <a:solidFill>
                  <a:schemeClr val="bg1"/>
                </a:solidFill>
                <a:latin typeface="Century Gothic"/>
              </a:rPr>
              <a:t> is a circular two-way communication model, an extension of </a:t>
            </a:r>
            <a:r>
              <a:rPr lang="en-GB" b="1" err="1">
                <a:solidFill>
                  <a:schemeClr val="bg1"/>
                </a:solidFill>
                <a:latin typeface="Century Gothic"/>
              </a:rPr>
              <a:t>shannon</a:t>
            </a:r>
            <a:r>
              <a:rPr lang="en-GB" b="1">
                <a:solidFill>
                  <a:schemeClr val="bg1"/>
                </a:solidFill>
                <a:latin typeface="Century Gothic"/>
              </a:rPr>
              <a:t>-weaver's one.</a:t>
            </a:r>
            <a:endParaRPr lang="en-US" b="1">
              <a:solidFill>
                <a:schemeClr val="bg1"/>
              </a:solidFill>
              <a:latin typeface="Century Gothic"/>
            </a:endParaRPr>
          </a:p>
          <a:p>
            <a:pPr algn="ctr"/>
            <a:r>
              <a:rPr lang="en-GB" b="1">
                <a:solidFill>
                  <a:schemeClr val="bg1"/>
                </a:solidFill>
                <a:latin typeface="Century Gothic"/>
              </a:rPr>
              <a:t>We have chosen this model because:</a:t>
            </a:r>
          </a:p>
          <a:p>
            <a:pPr marL="285750" indent="-285750">
              <a:buFont typeface="Arial"/>
              <a:buChar char="•"/>
            </a:pPr>
            <a:r>
              <a:rPr lang="en-GB" sz="1600" b="1">
                <a:solidFill>
                  <a:schemeClr val="bg1"/>
                </a:solidFill>
                <a:latin typeface="Arial"/>
                <a:cs typeface="Arial"/>
              </a:rPr>
              <a:t>It emphasises encoding and decoding the message </a:t>
            </a:r>
          </a:p>
          <a:p>
            <a:pPr marL="285750" indent="-285750">
              <a:buFont typeface="Arial"/>
              <a:buChar char="•"/>
            </a:pPr>
            <a:r>
              <a:rPr lang="en-GB" sz="1600" b="1">
                <a:solidFill>
                  <a:schemeClr val="bg1"/>
                </a:solidFill>
                <a:latin typeface="Arial"/>
                <a:ea typeface="+mn-lt"/>
                <a:cs typeface="+mn-lt"/>
              </a:rPr>
              <a:t>Communication is incomplete unless sender receives a feedback from recipient.</a:t>
            </a:r>
            <a:endParaRPr lang="en-GB" sz="1600" b="1">
              <a:solidFill>
                <a:schemeClr val="bg1"/>
              </a:solidFill>
              <a:latin typeface="Arial"/>
              <a:cs typeface="Arial"/>
            </a:endParaRPr>
          </a:p>
          <a:p>
            <a:pPr>
              <a:buFont typeface="Arial"/>
              <a:buChar char="•"/>
            </a:pPr>
            <a:r>
              <a:rPr lang="en-GB" sz="1600" b="1">
                <a:solidFill>
                  <a:schemeClr val="bg1"/>
                </a:solidFill>
                <a:latin typeface="Arial"/>
                <a:ea typeface="+mn-lt"/>
                <a:cs typeface="+mn-lt"/>
              </a:rPr>
              <a:t>   Encoding starts communication by converting the thought into content.</a:t>
            </a:r>
            <a:endParaRPr lang="en-GB" sz="1600" b="1">
              <a:solidFill>
                <a:schemeClr val="bg1"/>
              </a:solidFill>
              <a:latin typeface="Arial"/>
              <a:cs typeface="Arial"/>
            </a:endParaRPr>
          </a:p>
          <a:p>
            <a:pPr>
              <a:buFont typeface="Arial"/>
              <a:buChar char="•"/>
            </a:pPr>
            <a:r>
              <a:rPr lang="en-GB" sz="1600" b="1">
                <a:solidFill>
                  <a:schemeClr val="bg1"/>
                </a:solidFill>
                <a:latin typeface="Arial"/>
                <a:ea typeface="+mn-lt"/>
                <a:cs typeface="+mn-lt"/>
              </a:rPr>
              <a:t>   Decoding helps the receiver understand the message.</a:t>
            </a:r>
          </a:p>
          <a:p>
            <a:pPr algn="ctr"/>
            <a:r>
              <a:rPr lang="en-GB" sz="1600" b="1">
                <a:solidFill>
                  <a:schemeClr val="bg1"/>
                </a:solidFill>
                <a:latin typeface="Arial"/>
                <a:cs typeface="Arial"/>
              </a:rPr>
              <a:t>This will be useful to tom because it will make sure that the employees clearly receive the message that Tom wants to give </a:t>
            </a:r>
          </a:p>
          <a:p>
            <a:endParaRPr lang="en-GB" sz="1600" b="1">
              <a:solidFill>
                <a:schemeClr val="bg1"/>
              </a:solidFill>
              <a:latin typeface="Arial"/>
              <a:cs typeface="Arial"/>
            </a:endParaRPr>
          </a:p>
          <a:p>
            <a:pPr algn="ctr">
              <a:buFont typeface="Arial"/>
              <a:buChar char="•"/>
            </a:pPr>
            <a:endParaRPr lang="en-GB" b="1">
              <a:solidFill>
                <a:schemeClr val="bg1"/>
              </a:solidFill>
            </a:endParaRPr>
          </a:p>
          <a:p>
            <a:pPr algn="ctr">
              <a:buFont typeface="Arial"/>
              <a:buChar char="•"/>
            </a:pPr>
            <a:endParaRPr lang="en-GB" b="1">
              <a:solidFill>
                <a:schemeClr val="bg1"/>
              </a:solidFill>
            </a:endParaRPr>
          </a:p>
        </p:txBody>
      </p:sp>
    </p:spTree>
    <p:extLst>
      <p:ext uri="{BB962C8B-B14F-4D97-AF65-F5344CB8AC3E}">
        <p14:creationId xmlns:p14="http://schemas.microsoft.com/office/powerpoint/2010/main" val="2419062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8929" y="629266"/>
            <a:ext cx="6256423" cy="1641987"/>
          </a:xfrm>
        </p:spPr>
        <p:txBody>
          <a:bodyPr vert="horz" lIns="91440" tIns="45720" rIns="91440" bIns="45720" rtlCol="0" anchor="t">
            <a:normAutofit/>
          </a:bodyPr>
          <a:lstStyle/>
          <a:p>
            <a:pPr>
              <a:lnSpc>
                <a:spcPct val="90000"/>
              </a:lnSpc>
            </a:pPr>
            <a:r>
              <a:rPr lang="en-US" sz="3600" u="sng"/>
              <a:t>Barriers of communication for Tom and the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3"/>
          <a:srcRect l="38301" r="14641"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79" name="Rectangle 78">
            <a:extLst>
              <a:ext uri="{FF2B5EF4-FFF2-40B4-BE49-F238E27FC236}">
                <a16:creationId xmlns:a16="http://schemas.microsoft.com/office/drawing/2014/main" id="{73DC589F-62C7-410C-B96C-0F6243A47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513229" y="1541931"/>
            <a:ext cx="5956179" cy="41237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SzPct val="80000"/>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Language </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Perception</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Poor channels of communication</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Social</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Behavior / attitude</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p:txBody>
      </p:sp>
      <p:sp>
        <p:nvSpPr>
          <p:cNvPr id="3" name="TextBox 2">
            <a:extLst>
              <a:ext uri="{FF2B5EF4-FFF2-40B4-BE49-F238E27FC236}">
                <a16:creationId xmlns:a16="http://schemas.microsoft.com/office/drawing/2014/main" id="{8B4B989E-E999-123E-E0CB-136DA4EE2CF3}"/>
              </a:ext>
            </a:extLst>
          </p:cNvPr>
          <p:cNvSpPr txBox="1"/>
          <p:nvPr/>
        </p:nvSpPr>
        <p:spPr>
          <a:xfrm>
            <a:off x="4816343" y="2880854"/>
            <a:ext cx="5429093" cy="1200329"/>
          </a:xfrm>
          <a:prstGeom prst="rect">
            <a:avLst/>
          </a:prstGeom>
          <a:solidFill>
            <a:schemeClr val="accent1"/>
          </a:solidFill>
        </p:spPr>
        <p:txBody>
          <a:bodyPr wrap="square" rtlCol="0">
            <a:spAutoFit/>
          </a:bodyPr>
          <a:lstStyle/>
          <a:p>
            <a:r>
              <a:rPr lang="en-GB">
                <a:solidFill>
                  <a:schemeClr val="bg1"/>
                </a:solidFill>
                <a:latin typeface="Arial Black" panose="020B0A04020102020204" pitchFamily="34" charset="0"/>
                <a:hlinkClick r:id="rId4">
                  <a:extLst>
                    <a:ext uri="{A12FA001-AC4F-418D-AE19-62706E023703}">
                      <ahyp:hlinkClr xmlns:ahyp="http://schemas.microsoft.com/office/drawing/2018/hyperlinkcolor" val="tx"/>
                    </a:ext>
                  </a:extLst>
                </a:hlinkClick>
              </a:rPr>
              <a:t>Barriers of communication- Jijo's Skill Factory (2017) https://www.youtube.com/watch?v=f5Tao6KHV5w</a:t>
            </a:r>
            <a:endParaRPr lang="en-GB">
              <a:solidFill>
                <a:schemeClr val="bg1"/>
              </a:solidFill>
              <a:latin typeface="Arial Black" panose="020B0A04020102020204" pitchFamily="34" charset="0"/>
            </a:endParaRPr>
          </a:p>
        </p:txBody>
      </p:sp>
    </p:spTree>
    <p:extLst>
      <p:ext uri="{BB962C8B-B14F-4D97-AF65-F5344CB8AC3E}">
        <p14:creationId xmlns:p14="http://schemas.microsoft.com/office/powerpoint/2010/main" val="3086222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9" name="Picture 61">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0" name="Picture 63">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 name="Oval 65">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67">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5" name="Picture 69">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7" name="Rectangle 71">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2800" b="1" u="sng">
                <a:latin typeface="Arial"/>
                <a:cs typeface="Arial"/>
              </a:rPr>
              <a:t>Which communication barriers have or can negatively impact the project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7"/>
          <a:srcRect l="25187" r="1532"/>
          <a:stretch/>
        </p:blipFill>
        <p:spPr>
          <a:xfrm>
            <a:off x="4634682" y="10"/>
            <a:ext cx="7557319" cy="6857990"/>
          </a:xfrm>
          <a:prstGeom prst="rect">
            <a:avLst/>
          </a:prstGeom>
        </p:spPr>
      </p:pic>
      <p:sp>
        <p:nvSpPr>
          <p:cNvPr id="74" name="Rectangle 73">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3986198" y="1213629"/>
            <a:ext cx="5970171" cy="4616648"/>
          </a:xfrm>
          <a:prstGeom prst="rect">
            <a:avLst/>
          </a:prstGeom>
          <a:solidFill>
            <a:schemeClr val="tx1"/>
          </a:solid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FF0000"/>
                </a:solidFill>
                <a:latin typeface="Arial Black"/>
                <a:cs typeface="Arial"/>
              </a:rPr>
              <a:t>Negative impact on the team</a:t>
            </a:r>
          </a:p>
          <a:p>
            <a:pPr marL="285750" indent="-285750">
              <a:buFont typeface="Arial"/>
              <a:buChar char="•"/>
            </a:pPr>
            <a:endParaRPr lang="en-GB" sz="1600" b="1">
              <a:solidFill>
                <a:schemeClr val="bg1"/>
              </a:solidFill>
              <a:latin typeface="Arial"/>
              <a:cs typeface="Arial"/>
            </a:endParaRPr>
          </a:p>
          <a:p>
            <a:pPr marL="285750" indent="-285750">
              <a:buFont typeface="Arial"/>
              <a:buChar char="•"/>
            </a:pPr>
            <a:r>
              <a:rPr lang="en-GB" sz="1200" b="1" dirty="0">
                <a:solidFill>
                  <a:schemeClr val="bg1"/>
                </a:solidFill>
                <a:latin typeface="Arial"/>
                <a:cs typeface="Arial"/>
              </a:rPr>
              <a:t>Language- T</a:t>
            </a:r>
            <a:r>
              <a:rPr lang="en-GB" sz="1200" b="1" dirty="0">
                <a:solidFill>
                  <a:srgbClr val="FF0000"/>
                </a:solidFill>
                <a:latin typeface="Arial"/>
                <a:cs typeface="Arial"/>
              </a:rPr>
              <a:t>om not able to understand the language can affect the team communication</a:t>
            </a:r>
            <a:endParaRPr lang="en-GB" sz="1200" dirty="0">
              <a:solidFill>
                <a:srgbClr val="FF0000"/>
              </a:solidFill>
            </a:endParaRPr>
          </a:p>
          <a:p>
            <a:endParaRPr lang="en-GB" sz="1200" b="1">
              <a:solidFill>
                <a:srgbClr val="FF0000"/>
              </a:solidFill>
              <a:latin typeface="Arial"/>
              <a:cs typeface="Arial"/>
            </a:endParaRPr>
          </a:p>
          <a:p>
            <a:endParaRPr lang="en-GB" sz="1200" b="1">
              <a:solidFill>
                <a:srgbClr val="FF0000"/>
              </a:solidFill>
              <a:latin typeface="Arial"/>
              <a:cs typeface="Arial"/>
            </a:endParaRPr>
          </a:p>
          <a:p>
            <a:pPr marL="285750" indent="-285750">
              <a:buFont typeface="Arial"/>
              <a:buChar char="•"/>
            </a:pPr>
            <a:r>
              <a:rPr lang="en-GB" sz="1200" b="1" dirty="0">
                <a:solidFill>
                  <a:schemeClr val="bg1"/>
                </a:solidFill>
                <a:latin typeface="Arial"/>
                <a:cs typeface="Arial"/>
              </a:rPr>
              <a:t>Perception- </a:t>
            </a:r>
            <a:r>
              <a:rPr lang="en-GB" sz="1200" b="1" dirty="0">
                <a:solidFill>
                  <a:srgbClr val="FF0000"/>
                </a:solidFill>
                <a:latin typeface="Arial"/>
                <a:cs typeface="Arial"/>
              </a:rPr>
              <a:t>Tom and the team may have different point of view which may lead to lack of motivation to work </a:t>
            </a:r>
            <a:endParaRPr lang="en-GB" sz="1200" dirty="0">
              <a:solidFill>
                <a:srgbClr val="FF0000"/>
              </a:solidFil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r>
              <a:rPr lang="en-GB" sz="1200" b="1" dirty="0">
                <a:solidFill>
                  <a:schemeClr val="bg1"/>
                </a:solidFill>
                <a:latin typeface="Arial"/>
                <a:cs typeface="Arial"/>
              </a:rPr>
              <a:t>Poor channels of communication- </a:t>
            </a:r>
            <a:r>
              <a:rPr lang="en-GB" sz="1200" b="1" dirty="0">
                <a:solidFill>
                  <a:srgbClr val="FF0000"/>
                </a:solidFill>
                <a:latin typeface="Arial"/>
                <a:cs typeface="Arial"/>
              </a:rPr>
              <a:t>Tom had lack of resources order to reach out to his team </a:t>
            </a:r>
          </a:p>
          <a:p>
            <a:endParaRPr lang="en-GB" sz="1200">
              <a:solidFill>
                <a:srgbClr val="FF0000"/>
              </a:solidFill>
              <a:latin typeface="Century Gothic"/>
              <a:cs typeface="Arial"/>
            </a:endParaRPr>
          </a:p>
          <a:p>
            <a:endParaRPr lang="en-GB" sz="1200">
              <a:solidFill>
                <a:srgbClr val="FF0000"/>
              </a:solidFill>
              <a:latin typeface="Century Gothic"/>
              <a:cs typeface="Arial"/>
            </a:endParaRPr>
          </a:p>
          <a:p>
            <a:pPr marL="285750" indent="-285750">
              <a:buFont typeface="Arial"/>
              <a:buChar char="•"/>
            </a:pPr>
            <a:r>
              <a:rPr lang="en-GB" sz="1200" b="1" dirty="0">
                <a:solidFill>
                  <a:schemeClr val="bg1"/>
                </a:solidFill>
                <a:latin typeface="Arial"/>
                <a:cs typeface="Arial"/>
              </a:rPr>
              <a:t>Social- </a:t>
            </a:r>
            <a:r>
              <a:rPr lang="en-GB" sz="1200" b="1" dirty="0">
                <a:solidFill>
                  <a:srgbClr val="FF0000"/>
                </a:solidFill>
                <a:latin typeface="Arial"/>
                <a:cs typeface="Arial"/>
              </a:rPr>
              <a:t>Spencer and Mihaela lack of interest in the project and they also have their own interest which affected team efforts and communication</a:t>
            </a:r>
          </a:p>
          <a:p>
            <a:endParaRPr lang="en-GB" sz="1200" b="1">
              <a:solidFill>
                <a:schemeClr val="bg1"/>
              </a:solidFill>
              <a:latin typeface="Arial"/>
              <a:cs typeface="Arial"/>
            </a:endParaRPr>
          </a:p>
          <a:p>
            <a:endParaRPr lang="en-GB" sz="1200" b="1">
              <a:solidFill>
                <a:schemeClr val="bg1"/>
              </a:solidFill>
              <a:latin typeface="Arial"/>
              <a:cs typeface="Arial"/>
            </a:endParaRPr>
          </a:p>
          <a:p>
            <a:pPr marL="285750" indent="-285750">
              <a:buFont typeface="Arial"/>
              <a:buChar char="•"/>
            </a:pPr>
            <a:r>
              <a:rPr lang="en-GB" sz="1200" b="1" dirty="0">
                <a:solidFill>
                  <a:schemeClr val="bg1"/>
                </a:solidFill>
                <a:latin typeface="Arial"/>
                <a:cs typeface="Arial"/>
              </a:rPr>
              <a:t>Behavioural/attitude- </a:t>
            </a:r>
            <a:r>
              <a:rPr lang="en-GB" sz="1200" b="1" dirty="0">
                <a:solidFill>
                  <a:srgbClr val="FF0000"/>
                </a:solidFill>
                <a:latin typeface="Arial"/>
                <a:cs typeface="Arial"/>
              </a:rPr>
              <a:t>lack of proper training to lack of awareness and willingness; regardless, it can affect the work-flow and morale of the whole team</a:t>
            </a:r>
          </a:p>
          <a:p>
            <a:pPr marL="285750" indent="-285750">
              <a:buFont typeface="Arial"/>
              <a:buChar char="•"/>
            </a:pPr>
            <a:endParaRPr lang="en-GB" sz="1600">
              <a:solidFill>
                <a:schemeClr val="bg1"/>
              </a:solidFill>
              <a:latin typeface="Arial"/>
              <a:cs typeface="Arial"/>
            </a:endParaRPr>
          </a:p>
          <a:p>
            <a:endParaRPr lang="en-GB" sz="1400">
              <a:solidFill>
                <a:schemeClr val="bg1"/>
              </a:solidFill>
              <a:latin typeface="Arial"/>
              <a:cs typeface="Arial"/>
            </a:endParaRPr>
          </a:p>
        </p:txBody>
      </p:sp>
    </p:spTree>
    <p:extLst>
      <p:ext uri="{BB962C8B-B14F-4D97-AF65-F5344CB8AC3E}">
        <p14:creationId xmlns:p14="http://schemas.microsoft.com/office/powerpoint/2010/main" val="7002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40" name="Picture 139">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2" name="Picture 141">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4" name="Oval 143">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6" name="Picture 145">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8" name="Picture 147">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50" name="Rectangle 149">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6"/>
            <a:ext cx="5616217" cy="1622321"/>
          </a:xfrm>
        </p:spPr>
        <p:txBody>
          <a:bodyPr vert="horz" lIns="91440" tIns="45720" rIns="91440" bIns="45720" rtlCol="0" anchor="t">
            <a:normAutofit/>
          </a:bodyPr>
          <a:lstStyle/>
          <a:p>
            <a:pPr>
              <a:lnSpc>
                <a:spcPct val="90000"/>
              </a:lnSpc>
            </a:pPr>
            <a:r>
              <a:rPr lang="en-US" sz="2600" b="1" u="sng">
                <a:latin typeface="Arial"/>
                <a:cs typeface="Arial"/>
              </a:rPr>
              <a:t>the channels of communication to be used by Tom to improve communication?</a:t>
            </a:r>
          </a:p>
        </p:txBody>
      </p:sp>
      <p:sp>
        <p:nvSpPr>
          <p:cNvPr id="152"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4" name="Rectangle 153">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39941" y="1286529"/>
            <a:ext cx="3229025" cy="3087511"/>
          </a:xfrm>
          <a:prstGeom prst="rect">
            <a:avLst/>
          </a:prstGeom>
          <a:effectLst/>
        </p:spPr>
      </p:pic>
      <p:sp>
        <p:nvSpPr>
          <p:cNvPr id="158" name="Rectangle 157">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7" name="Diagram 47">
            <a:extLst>
              <a:ext uri="{FF2B5EF4-FFF2-40B4-BE49-F238E27FC236}">
                <a16:creationId xmlns:a16="http://schemas.microsoft.com/office/drawing/2014/main" id="{CBF710F6-02A9-9B42-DFCC-D1BEC9B3363A}"/>
              </a:ext>
            </a:extLst>
          </p:cNvPr>
          <p:cNvGraphicFramePr/>
          <p:nvPr>
            <p:extLst>
              <p:ext uri="{D42A27DB-BD31-4B8C-83A1-F6EECF244321}">
                <p14:modId xmlns:p14="http://schemas.microsoft.com/office/powerpoint/2010/main" val="925726363"/>
              </p:ext>
            </p:extLst>
          </p:nvPr>
        </p:nvGraphicFramePr>
        <p:xfrm>
          <a:off x="648931" y="2438400"/>
          <a:ext cx="5616216" cy="378541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E10DC224-F85F-13E9-2D72-4D8E16F578A5}"/>
              </a:ext>
            </a:extLst>
          </p:cNvPr>
          <p:cNvSpPr txBox="1"/>
          <p:nvPr/>
        </p:nvSpPr>
        <p:spPr>
          <a:xfrm>
            <a:off x="7156244" y="4374040"/>
            <a:ext cx="46400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cs typeface="Arial"/>
              </a:rPr>
              <a:t>Libraries (2010)-”Types of Channels of communication are verbal communication involving listening to a person to understand the meaning of a message, written communication in which a message is read, and nonverbal communication involving observing a person and inferring meaning.”</a:t>
            </a:r>
          </a:p>
        </p:txBody>
      </p:sp>
    </p:spTree>
    <p:extLst>
      <p:ext uri="{BB962C8B-B14F-4D97-AF65-F5344CB8AC3E}">
        <p14:creationId xmlns:p14="http://schemas.microsoft.com/office/powerpoint/2010/main" val="2059975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77">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0" name="Oval 79">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2" name="Picture 81">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4" name="Picture 83">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86" name="Rectangle 85">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8"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400" b="1" u="sng">
                <a:latin typeface="Arial"/>
                <a:cs typeface="Arial"/>
              </a:rPr>
              <a:t>Discuss the channels of communication to be used by Tom to improve communication</a:t>
            </a:r>
            <a:r>
              <a:rPr lang="en-US" sz="2400">
                <a:latin typeface="Arial"/>
                <a:cs typeface="Arial"/>
              </a:rPr>
              <a:t>?</a:t>
            </a:r>
            <a:br>
              <a:rPr lang="en-US" sz="2000"/>
            </a:br>
            <a:endParaRPr lang="en-US" sz="2000"/>
          </a:p>
        </p:txBody>
      </p:sp>
      <p:sp>
        <p:nvSpPr>
          <p:cNvPr id="90" name="Rectangle 89">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305" y="2669686"/>
            <a:ext cx="2244185" cy="2252382"/>
          </a:xfrm>
          <a:prstGeom prst="rect">
            <a:avLst/>
          </a:prstGeom>
          <a:effectLst/>
        </p:spPr>
      </p:pic>
      <p:sp>
        <p:nvSpPr>
          <p:cNvPr id="4" name="TextBox 3">
            <a:extLst>
              <a:ext uri="{FF2B5EF4-FFF2-40B4-BE49-F238E27FC236}">
                <a16:creationId xmlns:a16="http://schemas.microsoft.com/office/drawing/2014/main" id="{78D21DFF-4611-90E0-3A79-0C941C788C2D}"/>
              </a:ext>
            </a:extLst>
          </p:cNvPr>
          <p:cNvSpPr txBox="1"/>
          <p:nvPr/>
        </p:nvSpPr>
        <p:spPr>
          <a:xfrm>
            <a:off x="4389416" y="2548281"/>
            <a:ext cx="7154279" cy="36586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a:lnSpc>
                <a:spcPct val="90000"/>
              </a:lnSpc>
              <a:spcBef>
                <a:spcPts val="1000"/>
              </a:spcBef>
              <a:buClr>
                <a:schemeClr val="accent1"/>
              </a:buClr>
              <a:buSzPct val="80000"/>
              <a:buFont typeface="Wingdings 3" charset="2"/>
              <a:buChar char=""/>
            </a:pPr>
            <a:r>
              <a:rPr lang="en-US" sz="1200" b="1" dirty="0">
                <a:solidFill>
                  <a:schemeClr val="bg1"/>
                </a:solidFill>
                <a:latin typeface="Arial"/>
                <a:ea typeface="+mj-ea"/>
                <a:cs typeface="Arial"/>
              </a:rPr>
              <a:t>Face-to-Face: tom needs to allow some kind face to face Meetings – this allows for him to see body language, facial expressions, and other nonverbal communication especially with Mihaela and Spencer who lack interest in the project</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dirty="0">
                <a:solidFill>
                  <a:schemeClr val="bg1"/>
                </a:solidFill>
                <a:latin typeface="Arial"/>
                <a:ea typeface="+mj-ea"/>
                <a:cs typeface="Arial"/>
              </a:rPr>
              <a:t>Video Conferencing – Tom needs to set time and date for video conference to retains their  ability to read facial expressions while increasing flexibility from office and this would allow team to be on board with targets, deadline and meetings</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dirty="0">
                <a:solidFill>
                  <a:schemeClr val="bg1"/>
                </a:solidFill>
                <a:latin typeface="Arial"/>
                <a:ea typeface="+mj-ea"/>
                <a:cs typeface="Arial"/>
              </a:rPr>
              <a:t>Phone Calls – Tom needs to make frequent phone calls as it removes the visual component, it allows for lengthy discussions whilst maintaining expressivity through tonality of voice and this would be good vocal reminder for team </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dirty="0">
                <a:solidFill>
                  <a:schemeClr val="bg1"/>
                </a:solidFill>
                <a:latin typeface="Arial"/>
                <a:ea typeface="+mj-ea"/>
                <a:cs typeface="Arial"/>
              </a:rPr>
              <a:t>written – Tom needs to send emails as its quick and efficient, also reply and respond to team member allows for planned formality and can be sent to multiple people at the same time and this would allow tom to have more formal interaction with his team</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a:lnSpc>
                <a:spcPct val="90000"/>
              </a:lnSpc>
              <a:spcBef>
                <a:spcPts val="1000"/>
              </a:spcBef>
              <a:buClr>
                <a:schemeClr val="accent1"/>
              </a:buClr>
              <a:buSzPct val="80000"/>
            </a:pPr>
            <a:endParaRPr lang="en-US" sz="1200" b="1">
              <a:solidFill>
                <a:schemeClr val="bg1"/>
              </a:solidFill>
              <a:latin typeface="Arial"/>
              <a:ea typeface="+mj-ea"/>
              <a:cs typeface="Arial"/>
            </a:endParaRPr>
          </a:p>
          <a:p>
            <a:pPr>
              <a:lnSpc>
                <a:spcPct val="90000"/>
              </a:lnSpc>
              <a:spcBef>
                <a:spcPts val="1000"/>
              </a:spcBef>
              <a:buClr>
                <a:schemeClr val="accent1"/>
              </a:buClr>
              <a:buSzPct val="80000"/>
              <a:buFont typeface="Wingdings 3" charset="2"/>
              <a:buChar char=""/>
            </a:pPr>
            <a:endParaRPr lang="en-US" sz="1100">
              <a:solidFill>
                <a:schemeClr val="bg1"/>
              </a:solidFill>
              <a:latin typeface="+mj-lt"/>
              <a:ea typeface="+mj-ea"/>
              <a:cs typeface="+mj-cs"/>
            </a:endParaRPr>
          </a:p>
        </p:txBody>
      </p:sp>
      <p:sp>
        <p:nvSpPr>
          <p:cNvPr id="5" name="TextBox 4">
            <a:extLst>
              <a:ext uri="{FF2B5EF4-FFF2-40B4-BE49-F238E27FC236}">
                <a16:creationId xmlns:a16="http://schemas.microsoft.com/office/drawing/2014/main" id="{2136F543-843A-0DDD-E065-A7CA22B42FF3}"/>
              </a:ext>
            </a:extLst>
          </p:cNvPr>
          <p:cNvSpPr txBox="1"/>
          <p:nvPr/>
        </p:nvSpPr>
        <p:spPr>
          <a:xfrm>
            <a:off x="309978" y="4883317"/>
            <a:ext cx="34984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cs typeface="Arial"/>
              </a:rPr>
              <a:t>To improve channel of communication the key elements are- Robbins and at al. (2000) function of communication control, motivate, emotional expression and  providing information</a:t>
            </a:r>
          </a:p>
        </p:txBody>
      </p:sp>
    </p:spTree>
    <p:extLst>
      <p:ext uri="{BB962C8B-B14F-4D97-AF65-F5344CB8AC3E}">
        <p14:creationId xmlns:p14="http://schemas.microsoft.com/office/powerpoint/2010/main" val="654977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2" name="Picture 111">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4" name="Picture 113">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6" name="Oval 115">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8" name="Picture 117">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0" name="Picture 119">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2" name="Rectangle 121">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4"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84727B-650E-A562-CB2C-12D49E36CAFD}"/>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dirty="0"/>
              <a:t>reference</a:t>
            </a:r>
          </a:p>
        </p:txBody>
      </p:sp>
      <p:sp>
        <p:nvSpPr>
          <p:cNvPr id="126" name="Rectangle 125">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5" name="Graphic 24" descr="Books">
            <a:extLst>
              <a:ext uri="{FF2B5EF4-FFF2-40B4-BE49-F238E27FC236}">
                <a16:creationId xmlns:a16="http://schemas.microsoft.com/office/drawing/2014/main" id="{0A64A908-3AE8-A807-781A-E9713767364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930" y="2669685"/>
            <a:ext cx="2730868" cy="2730868"/>
          </a:xfrm>
          <a:prstGeom prst="rect">
            <a:avLst/>
          </a:prstGeom>
          <a:effectLst/>
        </p:spPr>
      </p:pic>
      <p:sp>
        <p:nvSpPr>
          <p:cNvPr id="3" name="TextBox 2">
            <a:extLst>
              <a:ext uri="{FF2B5EF4-FFF2-40B4-BE49-F238E27FC236}">
                <a16:creationId xmlns:a16="http://schemas.microsoft.com/office/drawing/2014/main" id="{04C5CCFC-512C-AB33-76DA-C1A6D68043C4}"/>
              </a:ext>
            </a:extLst>
          </p:cNvPr>
          <p:cNvSpPr txBox="1"/>
          <p:nvPr/>
        </p:nvSpPr>
        <p:spPr>
          <a:xfrm>
            <a:off x="4147939" y="858728"/>
            <a:ext cx="7154279" cy="5099190"/>
          </a:xfrm>
          <a:prstGeom prst="rect">
            <a:avLst/>
          </a:prstGeom>
          <a:solidFill>
            <a:schemeClr val="tx1"/>
          </a:solidFill>
          <a:ln>
            <a:solidFill>
              <a:schemeClr val="accent1"/>
            </a:solidFill>
          </a:ln>
        </p:spPr>
        <p:txBody>
          <a:bodyPr vert="horz" lIns="91440" tIns="45720" rIns="91440" bIns="45720" rtlCol="0">
            <a:normAutofit fontScale="25000" lnSpcReduction="20000"/>
          </a:bodyPr>
          <a:lstStyle/>
          <a:p>
            <a:pPr marL="171450" indent="-171450">
              <a:lnSpc>
                <a:spcPct val="120000"/>
              </a:lnSpc>
              <a:spcBef>
                <a:spcPts val="1000"/>
              </a:spcBef>
              <a:buClr>
                <a:schemeClr val="accent1"/>
              </a:buClr>
              <a:buSzPct val="80000"/>
              <a:buFont typeface="Wingdings 3" charset="2"/>
              <a:buChar char=""/>
            </a:pPr>
            <a:r>
              <a:rPr lang="en-US" sz="4000" u="sng">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 </a:t>
            </a:r>
            <a:r>
              <a:rPr lang="en-US" sz="4000">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figure 3. Schramm (1954), Communication Theory, OSGOOD- SCHRAMM MODEL OF COMMUNICATION  in COMMUNICATION MODELS, INTERPERSONAL COMMUNICATION, available online </a:t>
            </a:r>
            <a:r>
              <a:rPr lang="en-US" sz="4000">
                <a:solidFill>
                  <a:schemeClr val="bg1"/>
                </a:solidFill>
                <a:latin typeface="Arial" panose="020B0604020202020204" pitchFamily="34" charset="0"/>
                <a:ea typeface="+mj-ea"/>
                <a:cs typeface="Arial" panose="020B0604020202020204" pitchFamily="34" charset="0"/>
                <a:hlinkClick r:id="rId10">
                  <a:extLst>
                    <a:ext uri="{A12FA001-AC4F-418D-AE19-62706E023703}">
                      <ahyp:hlinkClr xmlns:ahyp="http://schemas.microsoft.com/office/drawing/2018/hyperlinkcolor" val="tx"/>
                    </a:ext>
                  </a:extLst>
                </a:hlinkClick>
              </a:rPr>
              <a:t>https://www.communicationtheory.org/osgood-schramm-model-of-communication</a:t>
            </a:r>
            <a:r>
              <a:rPr lang="en-US" sz="400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Karl Erik Rosengren , (2000), Communication: An Introduction, London : Sage.</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Robbins, S. P., Stuart-Kotze, R., &amp; Coulter, M. (2000).’function of communication’ Management. Scarborough, </a:t>
            </a:r>
            <a:r>
              <a:rPr lang="en-US" sz="4000" err="1">
                <a:solidFill>
                  <a:schemeClr val="bg1"/>
                </a:solidFill>
                <a:latin typeface="Arial" panose="020B0604020202020204" pitchFamily="34" charset="0"/>
                <a:ea typeface="+mj-ea"/>
                <a:cs typeface="Arial" panose="020B0604020202020204" pitchFamily="34" charset="0"/>
              </a:rPr>
              <a:t>Ont</a:t>
            </a:r>
            <a:r>
              <a:rPr lang="en-US" sz="4000">
                <a:solidFill>
                  <a:schemeClr val="bg1"/>
                </a:solidFill>
                <a:latin typeface="Arial" panose="020B0604020202020204" pitchFamily="34" charset="0"/>
                <a:ea typeface="+mj-ea"/>
                <a:cs typeface="Arial" panose="020B0604020202020204" pitchFamily="34" charset="0"/>
              </a:rPr>
              <a:t>: Prentice Hall Canada accessed online: </a:t>
            </a: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Jijo's Skill Factory (2017) ‘10 Barriers to Effective Communication’, accessed online: </a:t>
            </a:r>
            <a:r>
              <a:rPr lang="en-US" sz="4000" dirty="0">
                <a:solidFill>
                  <a:schemeClr val="bg1"/>
                </a:solidFill>
                <a:latin typeface="Arial" panose="020B0604020202020204" pitchFamily="34" charset="0"/>
                <a:ea typeface="+mj-ea"/>
                <a:cs typeface="Arial" panose="020B0604020202020204" pitchFamily="34" charset="0"/>
                <a:hlinkClick r:id="rId12">
                  <a:extLst>
                    <a:ext uri="{A12FA001-AC4F-418D-AE19-62706E023703}">
                      <ahyp:hlinkClr xmlns:ahyp="http://schemas.microsoft.com/office/drawing/2018/hyperlinkcolor" val="tx"/>
                    </a:ext>
                  </a:extLst>
                </a:hlinkClick>
              </a:rPr>
              <a:t>https://www.youtube.com/watch?v=f5Tao6KHV5w</a:t>
            </a:r>
            <a:r>
              <a:rPr lang="en-US" sz="4000" dirty="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Figure 2. Communication Theory. 2016. BERLO’S SMCR MODEL OF COMMUNICATION. [online] Available at: &lt;http://communicationtheory.org/berlos-smcr-model-of-communication/&gt; [Accessed 15 March 2016].</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Figure 1. Communication Theory. n.d. Shannon and Weaver Model of Communication. [online] Available at: &lt;https://www.communicationtheory.org/shannon-and-weaver-model-of-communication/&gt; [Accessed 3 June 2020].</a:t>
            </a: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Managing Communications, Knowledge and Information: </a:t>
            </a: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Models of Communication: </a:t>
            </a: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Libraries (2010) ‘Different Types of Communication and Channels’ Organizational Behavior, accessed online: https://open.lib.umn.edu/organizationalbehavior/chapter/8-4-different-types-of-communication-and-channels/ accessed online (13/11/22)</a:t>
            </a: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p:txBody>
      </p:sp>
    </p:spTree>
    <p:extLst>
      <p:ext uri="{BB962C8B-B14F-4D97-AF65-F5344CB8AC3E}">
        <p14:creationId xmlns:p14="http://schemas.microsoft.com/office/powerpoint/2010/main" val="2231077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EBA2E5AC-4AB3-2205-3396-840702D020C1}"/>
              </a:ext>
            </a:extLst>
          </p:cNvPr>
          <p:cNvGraphicFramePr>
            <a:graphicFrameLocks noGrp="1"/>
          </p:cNvGraphicFramePr>
          <p:nvPr>
            <p:extLst>
              <p:ext uri="{D42A27DB-BD31-4B8C-83A1-F6EECF244321}">
                <p14:modId xmlns:p14="http://schemas.microsoft.com/office/powerpoint/2010/main" val="2414486131"/>
              </p:ext>
            </p:extLst>
          </p:nvPr>
        </p:nvGraphicFramePr>
        <p:xfrm>
          <a:off x="1047750" y="605790"/>
          <a:ext cx="10096500" cy="5920740"/>
        </p:xfrm>
        <a:graphic>
          <a:graphicData uri="http://schemas.openxmlformats.org/drawingml/2006/table">
            <a:tbl>
              <a:tblPr firstRow="1" bandRow="1">
                <a:tableStyleId>{5C22544A-7EE6-4342-B048-85BDC9FD1C3A}</a:tableStyleId>
              </a:tblPr>
              <a:tblGrid>
                <a:gridCol w="3638550">
                  <a:extLst>
                    <a:ext uri="{9D8B030D-6E8A-4147-A177-3AD203B41FA5}">
                      <a16:colId xmlns:a16="http://schemas.microsoft.com/office/drawing/2014/main" val="2259621122"/>
                    </a:ext>
                  </a:extLst>
                </a:gridCol>
                <a:gridCol w="6457950">
                  <a:extLst>
                    <a:ext uri="{9D8B030D-6E8A-4147-A177-3AD203B41FA5}">
                      <a16:colId xmlns:a16="http://schemas.microsoft.com/office/drawing/2014/main" val="4055260973"/>
                    </a:ext>
                  </a:extLst>
                </a:gridCol>
              </a:tblGrid>
              <a:tr h="876300">
                <a:tc>
                  <a:txBody>
                    <a:bodyPr/>
                    <a:lstStyle/>
                    <a:p>
                      <a:pPr algn="ctr" fontAlgn="base"/>
                      <a:r>
                        <a:rPr lang="en-GB" sz="2400" dirty="0">
                          <a:effectLst/>
                        </a:rPr>
                        <a:t>Teamwork Evaluation ​</a:t>
                      </a:r>
                      <a:endParaRPr lang="en-GB" b="1" dirty="0">
                        <a:solidFill>
                          <a:srgbClr val="FFFFFF"/>
                        </a:solidFill>
                        <a:effectLst/>
                      </a:endParaRPr>
                    </a:p>
                  </a:txBody>
                  <a:tcPr/>
                </a:tc>
                <a:tc>
                  <a:txBody>
                    <a:bodyPr/>
                    <a:lstStyle/>
                    <a:p>
                      <a:pPr algn="ctr" fontAlgn="base"/>
                      <a:r>
                        <a:rPr lang="en-GB" sz="2400" dirty="0">
                          <a:effectLst/>
                        </a:rPr>
                        <a:t>Team responses. ​</a:t>
                      </a:r>
                      <a:endParaRPr lang="en-GB" b="1" dirty="0">
                        <a:solidFill>
                          <a:srgbClr val="FFFFFF"/>
                        </a:solidFill>
                        <a:effectLst/>
                      </a:endParaRPr>
                    </a:p>
                  </a:txBody>
                  <a:tcPr/>
                </a:tc>
                <a:extLst>
                  <a:ext uri="{0D108BD9-81ED-4DB2-BD59-A6C34878D82A}">
                    <a16:rowId xmlns:a16="http://schemas.microsoft.com/office/drawing/2014/main" val="3987736027"/>
                  </a:ext>
                </a:extLst>
              </a:tr>
              <a:tr h="876300">
                <a:tc>
                  <a:txBody>
                    <a:bodyPr/>
                    <a:lstStyle/>
                    <a:p>
                      <a:pPr fontAlgn="base"/>
                      <a:r>
                        <a:rPr lang="en-GB" sz="1800" dirty="0">
                          <a:effectLst/>
                        </a:rPr>
                        <a:t>Who was in your team? ​</a:t>
                      </a:r>
                      <a:endParaRPr lang="en-GB" dirty="0">
                        <a:effectLst/>
                      </a:endParaRPr>
                    </a:p>
                  </a:txBody>
                  <a:tcPr/>
                </a:tc>
                <a:tc>
                  <a:txBody>
                    <a:bodyPr/>
                    <a:lstStyle/>
                    <a:p>
                      <a:pPr fontAlgn="auto"/>
                      <a:r>
                        <a:rPr lang="en-GB" sz="1800" dirty="0">
                          <a:effectLst/>
                        </a:rPr>
                        <a:t>​Shakira Yasmin Akther, </a:t>
                      </a:r>
                      <a:r>
                        <a:rPr lang="en-GB" sz="1800" dirty="0" err="1">
                          <a:effectLst/>
                        </a:rPr>
                        <a:t>Labli</a:t>
                      </a:r>
                      <a:r>
                        <a:rPr lang="en-GB" sz="1800" dirty="0">
                          <a:effectLst/>
                        </a:rPr>
                        <a:t> </a:t>
                      </a:r>
                      <a:r>
                        <a:rPr lang="en-GB" sz="1800" dirty="0" err="1">
                          <a:effectLst/>
                        </a:rPr>
                        <a:t>Beghum</a:t>
                      </a:r>
                      <a:r>
                        <a:rPr lang="en-GB" sz="1800" dirty="0">
                          <a:effectLst/>
                        </a:rPr>
                        <a:t>, Ana </a:t>
                      </a:r>
                      <a:r>
                        <a:rPr lang="en-GB" sz="1800" dirty="0" err="1">
                          <a:effectLst/>
                        </a:rPr>
                        <a:t>Balteanu</a:t>
                      </a:r>
                      <a:r>
                        <a:rPr lang="en-GB" sz="1800" dirty="0">
                          <a:effectLst/>
                        </a:rPr>
                        <a:t>, Mihaela </a:t>
                      </a:r>
                      <a:r>
                        <a:rPr lang="en-GB" sz="1800" dirty="0" err="1">
                          <a:effectLst/>
                        </a:rPr>
                        <a:t>Birgau</a:t>
                      </a:r>
                      <a:endParaRPr lang="en-US" sz="1800" b="1" i="0" u="none" strike="noStrike" cap="all" noProof="0" dirty="0" err="1">
                        <a:solidFill>
                          <a:schemeClr val="bg1"/>
                        </a:solidFill>
                        <a:effectLst/>
                        <a:latin typeface="Arial"/>
                      </a:endParaRPr>
                    </a:p>
                  </a:txBody>
                  <a:tcPr/>
                </a:tc>
                <a:extLst>
                  <a:ext uri="{0D108BD9-81ED-4DB2-BD59-A6C34878D82A}">
                    <a16:rowId xmlns:a16="http://schemas.microsoft.com/office/drawing/2014/main" val="530455992"/>
                  </a:ext>
                </a:extLst>
              </a:tr>
              <a:tr h="876300">
                <a:tc>
                  <a:txBody>
                    <a:bodyPr/>
                    <a:lstStyle/>
                    <a:p>
                      <a:pPr fontAlgn="base"/>
                      <a:r>
                        <a:rPr lang="en-GB" sz="1800" dirty="0">
                          <a:effectLst/>
                        </a:rPr>
                        <a:t>What were the key strengths of your team? ​</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​Communication and task allocation were our key strengths; we knew what to do without interrupting / impeding each other's work</a:t>
                      </a:r>
                      <a:endParaRPr lang="en-GB" sz="1800" dirty="0">
                        <a:effectLst/>
                        <a:latin typeface="Calibri" panose="020F0502020204030204" pitchFamily="34" charset="0"/>
                      </a:endParaRPr>
                    </a:p>
                  </a:txBody>
                  <a:tcPr/>
                </a:tc>
                <a:extLst>
                  <a:ext uri="{0D108BD9-81ED-4DB2-BD59-A6C34878D82A}">
                    <a16:rowId xmlns:a16="http://schemas.microsoft.com/office/drawing/2014/main" val="3288402118"/>
                  </a:ext>
                </a:extLst>
              </a:tr>
              <a:tr h="876300">
                <a:tc>
                  <a:txBody>
                    <a:bodyPr/>
                    <a:lstStyle/>
                    <a:p>
                      <a:pPr fontAlgn="base"/>
                      <a:r>
                        <a:rPr lang="en-GB" sz="1800" dirty="0">
                          <a:effectLst/>
                        </a:rPr>
                        <a:t>What were the challenges that you overcame as a team?​</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​Deciding what model of communication is best for Tom and why, putting ourselves in the mindset of someone who had the expertise to make recommendations to Tom</a:t>
                      </a:r>
                    </a:p>
                  </a:txBody>
                  <a:tcPr/>
                </a:tc>
                <a:extLst>
                  <a:ext uri="{0D108BD9-81ED-4DB2-BD59-A6C34878D82A}">
                    <a16:rowId xmlns:a16="http://schemas.microsoft.com/office/drawing/2014/main" val="660908126"/>
                  </a:ext>
                </a:extLst>
              </a:tr>
              <a:tr h="876300">
                <a:tc>
                  <a:txBody>
                    <a:bodyPr/>
                    <a:lstStyle/>
                    <a:p>
                      <a:pPr fontAlgn="base"/>
                      <a:r>
                        <a:rPr lang="en-GB" sz="1800" dirty="0">
                          <a:effectLst/>
                        </a:rPr>
                        <a:t>What would you do differently if you worked as a team again?​</a:t>
                      </a:r>
                      <a:endParaRPr lang="en-GB" dirty="0">
                        <a:effectLst/>
                      </a:endParaRPr>
                    </a:p>
                    <a:p>
                      <a:pPr fontAlgn="base"/>
                      <a:r>
                        <a:rPr lang="en-GB" sz="1800" dirty="0">
                          <a:effectLst/>
                        </a:rPr>
                        <a:t>​</a:t>
                      </a:r>
                      <a:endParaRPr lang="en-GB" dirty="0">
                        <a:effectLst/>
                      </a:endParaRPr>
                    </a:p>
                  </a:txBody>
                  <a:tcPr/>
                </a:tc>
                <a:tc>
                  <a:txBody>
                    <a:bodyPr/>
                    <a:lstStyle/>
                    <a:p>
                      <a:pPr fontAlgn="auto"/>
                      <a:r>
                        <a:rPr lang="en-GB" sz="1800" dirty="0">
                          <a:effectLst/>
                        </a:rPr>
                        <a:t>​Nothing</a:t>
                      </a:r>
                      <a:endParaRPr lang="en-GB" sz="1800" dirty="0">
                        <a:effectLst/>
                        <a:latin typeface="Calibri" panose="020F0502020204030204" pitchFamily="34" charset="0"/>
                      </a:endParaRPr>
                    </a:p>
                  </a:txBody>
                  <a:tcPr/>
                </a:tc>
                <a:extLst>
                  <a:ext uri="{0D108BD9-81ED-4DB2-BD59-A6C34878D82A}">
                    <a16:rowId xmlns:a16="http://schemas.microsoft.com/office/drawing/2014/main" val="2614299007"/>
                  </a:ext>
                </a:extLst>
              </a:tr>
              <a:tr h="876300">
                <a:tc>
                  <a:txBody>
                    <a:bodyPr/>
                    <a:lstStyle/>
                    <a:p>
                      <a:pPr fontAlgn="base"/>
                      <a:r>
                        <a:rPr lang="en-GB" sz="1800" dirty="0">
                          <a:effectLst/>
                        </a:rPr>
                        <a:t>How would you rate your team working? Out of 10? ​</a:t>
                      </a:r>
                      <a:endParaRPr lang="en-GB" dirty="0">
                        <a:effectLst/>
                      </a:endParaRPr>
                    </a:p>
                  </a:txBody>
                  <a:tcPr/>
                </a:tc>
                <a:tc>
                  <a:txBody>
                    <a:bodyPr/>
                    <a:lstStyle/>
                    <a:p>
                      <a:pPr fontAlgn="base"/>
                      <a:r>
                        <a:rPr lang="en-GB" sz="1800" dirty="0">
                          <a:effectLst/>
                        </a:rPr>
                        <a:t> ​10 / 10</a:t>
                      </a:r>
                      <a:endParaRPr lang="en-GB" dirty="0">
                        <a:effectLst/>
                      </a:endParaRPr>
                    </a:p>
                  </a:txBody>
                  <a:tcPr/>
                </a:tc>
                <a:extLst>
                  <a:ext uri="{0D108BD9-81ED-4DB2-BD59-A6C34878D82A}">
                    <a16:rowId xmlns:a16="http://schemas.microsoft.com/office/drawing/2014/main" val="287599136"/>
                  </a:ext>
                </a:extLst>
              </a:tr>
            </a:tbl>
          </a:graphicData>
        </a:graphic>
      </p:graphicFrame>
    </p:spTree>
    <p:extLst>
      <p:ext uri="{BB962C8B-B14F-4D97-AF65-F5344CB8AC3E}">
        <p14:creationId xmlns:p14="http://schemas.microsoft.com/office/powerpoint/2010/main" val="3116475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0bbf2e87e851178b34d4e8b7c3532e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8357822bda4e73a78731476de343683"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477E32-EC38-440A-AD15-60F7CDA8D60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D5D95C4-251E-44D3-A253-B5F8EDFAECCB}">
  <ds:schemaRefs>
    <ds:schemaRef ds:uri="http://schemas.microsoft.com/sharepoint/v3/contenttype/forms"/>
  </ds:schemaRefs>
</ds:datastoreItem>
</file>

<file path=customXml/itemProps3.xml><?xml version="1.0" encoding="utf-8"?>
<ds:datastoreItem xmlns:ds="http://schemas.openxmlformats.org/officeDocument/2006/customXml" ds:itemID="{FE62FCA0-3EE4-485D-91E6-3C9E000DFD22}">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Effective Communication for Tom and team working to launch Amazon a global e-commerce</vt:lpstr>
      <vt:lpstr>Content</vt:lpstr>
      <vt:lpstr>communication</vt:lpstr>
      <vt:lpstr>What are the benefits of effective communication to Tom, his project team and to Amazon?</vt:lpstr>
      <vt:lpstr>What model or models of communication should Tom apply and why? </vt:lpstr>
      <vt:lpstr>What model or models of communication should Tom apply and why? </vt:lpstr>
      <vt:lpstr>Chosen model of communication for Tom and why? </vt:lpstr>
      <vt:lpstr>Barriers of communication for Tom and the team</vt:lpstr>
      <vt:lpstr>Which communication barriers have or can negatively impact the project team?</vt:lpstr>
      <vt:lpstr>the channels of communication to be used by Tom to improve communication?</vt:lpstr>
      <vt:lpstr>Discuss the channels of communication to be used by Tom to improve communication?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Shakira</dc:creator>
  <cp:revision>49</cp:revision>
  <dcterms:created xsi:type="dcterms:W3CDTF">2022-10-22T11:21:45Z</dcterms:created>
  <dcterms:modified xsi:type="dcterms:W3CDTF">2022-11-13T23:39:42Z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