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7"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Anaheim" panose="020B0604020202020204" charset="0"/>
      <p:regular r:id="rId19"/>
      <p:bold r:id="rId20"/>
    </p:embeddedFont>
    <p:embeddedFont>
      <p:font typeface="Asap" panose="020B0604020202020204" charset="0"/>
      <p:regular r:id="rId21"/>
      <p:bold r:id="rId22"/>
      <p:italic r:id="rId23"/>
      <p:boldItalic r:id="rId24"/>
    </p:embeddedFont>
    <p:embeddedFont>
      <p:font typeface="DM Sans" pitchFamily="2" charset="0"/>
      <p:regular r:id="rId25"/>
      <p:bold r:id="rId26"/>
      <p:italic r:id="rId27"/>
      <p:boldItalic r:id="rId28"/>
    </p:embeddedFont>
    <p:embeddedFont>
      <p:font typeface="Nunito Light" pitchFamily="2" charset="0"/>
      <p:regular r:id="rId29"/>
    </p:embeddedFont>
    <p:embeddedFont>
      <p:font typeface="Open Sans ExtraBold" panose="020B0906030804020204" pitchFamily="34" charset="0"/>
      <p:bold r:id="rId30"/>
      <p:boldItalic r:id="rId31"/>
    </p:embeddedFont>
    <p:embeddedFont>
      <p:font typeface="Open Sans Medium" panose="020B0604020202020204" charset="0"/>
      <p:regular r:id="rId32"/>
      <p:bold r:id="rId33"/>
      <p:italic r:id="rId34"/>
      <p:boldItalic r:id="rId35"/>
    </p:embeddedFont>
    <p:embeddedFont>
      <p:font typeface="Open Sans SemiBold" panose="020B0706030804020204" pitchFamily="34" charset="0"/>
      <p:regular r:id="rId36"/>
      <p:bold r:id="rId37"/>
      <p:italic r:id="rId38"/>
      <p:boldItalic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D33197-7486-4749-8278-214BB49F7717}" v="1" dt="2025-11-02T13:57:02.6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9" Type="http://schemas.openxmlformats.org/officeDocument/2006/relationships/font" Target="fonts/font21.fntdata"/><Relationship Id="rId21" Type="http://schemas.openxmlformats.org/officeDocument/2006/relationships/font" Target="fonts/font3.fntdata"/><Relationship Id="rId34" Type="http://schemas.openxmlformats.org/officeDocument/2006/relationships/font" Target="fonts/font16.fntdata"/><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font" Target="fonts/font19.fntdata"/><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font" Target="fonts/font18.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font" Target="fonts/font17.fntdata"/><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font" Target="fonts/font20.fntdata"/><Relationship Id="rId20" Type="http://schemas.openxmlformats.org/officeDocument/2006/relationships/font" Target="fonts/font2.fntdata"/><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y eftimova" userId="239e136d00de4f45" providerId="LiveId" clId="{AF5BE9C9-ED55-44EB-BF6B-0C08A5A7552C}"/>
    <pc:docChg chg="modSld">
      <pc:chgData name="tany eftimova" userId="239e136d00de4f45" providerId="LiveId" clId="{AF5BE9C9-ED55-44EB-BF6B-0C08A5A7552C}" dt="2025-11-13T16:00:03.502" v="54" actId="20577"/>
      <pc:docMkLst>
        <pc:docMk/>
      </pc:docMkLst>
      <pc:sldChg chg="addSp delSp modSp mod">
        <pc:chgData name="tany eftimova" userId="239e136d00de4f45" providerId="LiveId" clId="{AF5BE9C9-ED55-44EB-BF6B-0C08A5A7552C}" dt="2025-11-13T16:00:03.502" v="54" actId="20577"/>
        <pc:sldMkLst>
          <pc:docMk/>
          <pc:sldMk cId="0" sldId="256"/>
        </pc:sldMkLst>
        <pc:spChg chg="mod">
          <ac:chgData name="tany eftimova" userId="239e136d00de4f45" providerId="LiveId" clId="{AF5BE9C9-ED55-44EB-BF6B-0C08A5A7552C}" dt="2025-11-13T16:00:03.502" v="54" actId="20577"/>
          <ac:spMkLst>
            <pc:docMk/>
            <pc:sldMk cId="0" sldId="256"/>
            <ac:spMk id="497" creationId="{00000000-0000-0000-0000-000000000000}"/>
          </ac:spMkLst>
        </pc:spChg>
        <pc:inkChg chg="add">
          <ac:chgData name="tany eftimova" userId="239e136d00de4f45" providerId="LiveId" clId="{AF5BE9C9-ED55-44EB-BF6B-0C08A5A7552C}" dt="2025-11-09T15:10:11.363" v="20" actId="9405"/>
          <ac:inkMkLst>
            <pc:docMk/>
            <pc:sldMk cId="0" sldId="256"/>
            <ac:inkMk id="2" creationId="{BC883512-1F15-8D89-9FD7-0BAC8082F8A6}"/>
          </ac:inkMkLst>
        </pc:inkChg>
        <pc:inkChg chg="add">
          <ac:chgData name="tany eftimova" userId="239e136d00de4f45" providerId="LiveId" clId="{AF5BE9C9-ED55-44EB-BF6B-0C08A5A7552C}" dt="2025-11-09T15:10:46.656" v="29" actId="9405"/>
          <ac:inkMkLst>
            <pc:docMk/>
            <pc:sldMk cId="0" sldId="256"/>
            <ac:inkMk id="3" creationId="{21A87812-99D6-4103-CA21-6232F76874DD}"/>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15:10:11.357"/>
    </inkml:context>
    <inkml:brush xml:id="br0">
      <inkml:brushProperty name="width" value="0.025" units="cm"/>
      <inkml:brushProperty name="height" value="0.025" units="cm"/>
    </inkml:brush>
  </inkml:definitions>
  <inkml:trace contextRef="#ctx0" brushRef="#br0">52 255 11146 0 0,'-14'-9'3740'0'0,"11"7"-3820"0"0,0 1 0 0 0,0-1 0 0 0,-1-1 0 0 0,1 1 0 0 0,1 0 0 0 0,-1-1 1 0 0,0 1-1 0 0,0-1 0 0 0,1 0 0 0 0,0 0 0 0 0,-4-6 0 0 0,6 5-218 0 0,1 1 0 0 0,-1 0 0 0 0,1 0 0 0 0,0-1 0 0 0,0 1 0 0 0,1 0 0 0 0,-1 0 0 0 0,1 0 0 0 0,-1 0 0 0 0,1 1 0 0 0,3-6 0 0 0,1-1-222 0 0,0-6-86 0 0,0-1-1 0 0,-1 0 0 0 0,0 0 0 0 0,-2 0 0 0 0,0 0 0 0 0,2-26 0 0 0,-4 32-19 0 0,0-3-2403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15:10:46.654"/>
    </inkml:context>
    <inkml:brush xml:id="br0">
      <inkml:brushProperty name="width" value="0.035" units="cm"/>
      <inkml:brushProperty name="height" value="0.035" units="cm"/>
    </inkml:brush>
  </inkml:definitions>
  <inkml:trace contextRef="#ctx0" brushRef="#br0">1 0 5105 0 0,'31'11'1488'0'0,"0"1"-1448"0"0,5 4 64 0 0,-10-6 16 0 0,-8-4 0 0 0,-3-6-55 0 0,-3-1-114 0 0,1-1-63 0 0,0 2-32 0 0,2 2-16 0 0,0 2-3776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7" name="Google Shape;257;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Good [morning/afternoon], everyone. I'm grateful for your time today. My presentation is focused on Intercultural Communication in International Business is a crucial topic as companies expand globally and interact with other cultures.In my talk, I'll discuss Hofstede's Cultural Dimensions and other key theories on communication. In the next part, I'll use these theories to the real-world scenarios of business and offer suggestions that can improve interaction between groups of people from various cultures.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8"/>
        <p:cNvGrpSpPr/>
        <p:nvPr/>
      </p:nvGrpSpPr>
      <p:grpSpPr>
        <a:xfrm>
          <a:off x="0" y="0"/>
          <a:ext cx="0" cy="0"/>
          <a:chOff x="0" y="0"/>
          <a:chExt cx="0" cy="0"/>
        </a:xfrm>
      </p:grpSpPr>
      <p:sp>
        <p:nvSpPr>
          <p:cNvPr id="499" name="Google Shape;499;g2b75193c17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0" name="Google Shape;500;g2b75193c17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need to understand the significance of intercultural communications is increasing. Intercultural communication involves an exchange of information between people from diverse backgrounds. In this post we'll examine the different ways that Hofstede's Cultural Dimensions and Jandt's, Samovar's, and their theories could assist in understanding the distinctions as well as their influence on communication for international business. The article will focus on examples as well as useful suggestions for executives of multinational corporations. This is the time to present the concepts.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are a variety of frameworks that can help you understand the multi-cultural nature of communication. Geert Hofstede's Cultural Dimensions is one of the most widely used, and includes six key elements which define the characteristics of culture. Frameworks like those of Jandt and Samovar give greater understanding of intercultural communication. Jandt's theories focus on the influence of specific cultural values on interactions between people at work. Samovar's main focus is the way cultures interact via ways of communicating. These theories will guide us in the process of investigating cross-cultural communication within business.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 name="Google Shape;512;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Hofstede's Six Dimensions - Power Distance, Individualism against. Collectivism, Masculinity and. Females, Long-Term Uncertainty Avoidance and. Short-Term Orientation as well in the difference between intoxication and. Restrictions– are essential to understanding differences in the cultures. These aspects describe how the values of workplaces are influenced by cultural context and help us in looking at different forms of communication at work. This article will look at the many aspects and examine the impact they have on business communications.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Power Distance dimension measures how those who are less powerful who are in society, and willing to admit that power does not exist evenly. The people with a high Power Distance, such as Japan usually have hierarchy with different authorities. Subordinates are given instructions from above and cannot often contest their decisions. The USA is, however, a country with the lowest Power Distance, where employees are urged to participate with one another and question authorities. This is an issue that impacts communication in the business world. Japanese companies typically use official communication channels, while American firms encourage casual, unstructured dialogue.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5" name="Google Shape;525;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Individualism and. Collectivism is the issue of how a culture views personal accomplishment or the well-being of a group. In societies that are dominated by individualism, such as the USA, the people have to take care of them and focus on their personal objectives. Cultures that are collectivist, like China place a high value on harmony among groups as well as family and community. This difference can have important consequences for decisions in business. In China the majority of decisions are taken collectively following consultation with relatives or friends. In the USA individuals make more decisions with no consultation from a larger group.</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6"/>
        <p:cNvGrpSpPr/>
        <p:nvPr/>
      </p:nvGrpSpPr>
      <p:grpSpPr>
        <a:xfrm>
          <a:off x="0" y="0"/>
          <a:ext cx="0" cy="0"/>
          <a:chOff x="0" y="0"/>
          <a:chExt cx="0" cy="0"/>
        </a:xfrm>
      </p:grpSpPr>
      <p:sp>
        <p:nvSpPr>
          <p:cNvPr id="547" name="Google Shape;547;g2b75193c172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 name="Google Shape;548;g2b75193c172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Masculinity and. Femininity addresses whether a culture is one that values competition and success (masculine) or the quality of life and health (feminine). Germany is regarded as a male-oriented culture that focuses on confidence, competition and succeeding. Sweden however, on the other side, is a female culture where gender roles are more flexible and a focus is on living a life of quality as well as welfare and co-operation. In masculine cultures like Germany the way of communicating tends to be a bit direct and focused on tasks where in female cultures such as Sweden the communication style is more open and inclusive.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
        <p:cNvGrpSpPr/>
        <p:nvPr/>
      </p:nvGrpSpPr>
      <p:grpSpPr>
        <a:xfrm>
          <a:off x="0" y="0"/>
          <a:ext cx="0" cy="0"/>
          <a:chOff x="0" y="0"/>
          <a:chExt cx="0" cy="0"/>
        </a:xfrm>
      </p:grpSpPr>
      <p:sp>
        <p:nvSpPr>
          <p:cNvPr id="554" name="Google Shape;554;g2b75193c172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5" name="Google Shape;555;g2b75193c172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Uncertainty Avoidance gauges a culture's willingness to accept uncertainty and uncertainty. Nations like Japan that score highly on this scale, are more prone to organized environments, clear guidelines as well as risk-avoidance. Japanese firms are usually aware of changing and value stability. However, the USA has a lower score in Uncertainty Avoidance. This means that American firms are more likely to risk and embrace the possibility of change. The difference can be seen by the manner in which companies operating are able to approach the process of innovation and making decisions.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9"/>
        <p:cNvGrpSpPr/>
        <p:nvPr/>
      </p:nvGrpSpPr>
      <p:grpSpPr>
        <a:xfrm>
          <a:off x="0" y="0"/>
          <a:ext cx="0" cy="0"/>
          <a:chOff x="0" y="0"/>
          <a:chExt cx="0" cy="0"/>
        </a:xfrm>
      </p:grpSpPr>
      <p:sp>
        <p:nvSpPr>
          <p:cNvPr id="660" name="Google Shape;660;g2b75193c172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1" name="Google Shape;661;g2b75193c172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is a measure of the degree to which a society values long-term planning and persistence (long-term orientation) or results in the short term (short-term direction). China is a strong country, due to its longer-term perspective, it stresses patience, perseverance, saving and patience when it comes to business. Contrarily, the USA tends to focus on short-term gain, and the results are expected to be quick. Cultural differences influence the way businesses conduct business, including negotiations. Chinese businesses may need many years to establish a business connection, whereas American businesses may want instant results from agreements.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4"/>
        <p:cNvGrpSpPr/>
        <p:nvPr/>
      </p:nvGrpSpPr>
      <p:grpSpPr>
        <a:xfrm>
          <a:off x="0" y="0"/>
          <a:ext cx="0" cy="0"/>
          <a:chOff x="0" y="0"/>
          <a:chExt cx="0" cy="0"/>
        </a:xfrm>
      </p:grpSpPr>
      <p:sp>
        <p:nvSpPr>
          <p:cNvPr id="865" name="Google Shape;865;g2b75193c172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6" name="Google Shape;866;g2b75193c172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indulgence and. The limitation dimension focuses on whether people permit the fulfillment of desires or limit the pursuit of these desires according to social norms. The USA is a societas that enjoys indulgence that values the individual's freedom of choice, pleasure and relaxation. However, Russia is a more restricted society where behavior is monitored and regulated through social norms. Knowing these distinctions is essential for companies when attempting to enter new markets. Examples include marketing tactics which promote choice and freedom tend to be more successful in the USA and more conservative marketing strategies might be appropriate in countries that have a strict culture.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3"/>
        <p:cNvGrpSpPr/>
        <p:nvPr/>
      </p:nvGrpSpPr>
      <p:grpSpPr>
        <a:xfrm>
          <a:off x="0" y="0"/>
          <a:ext cx="0" cy="0"/>
          <a:chOff x="0" y="0"/>
          <a:chExt cx="0" cy="0"/>
        </a:xfrm>
      </p:grpSpPr>
      <p:sp>
        <p:nvSpPr>
          <p:cNvPr id="1064" name="Google Shape;1064;g2b75193c172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5" name="Google Shape;1065;g2b75193c172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Let's consider Japan as a case study from the real world. Japan's culture is characterised by powerful Distance as well as Collectivism and an emphasis on avoiding uncertainty. It is an organizational structure which is where respect and hierarchy the authority of others are essential. An excellent example of this is Toyota which has an extremely strong hierarchy. The process of making decisions is slow and once the final decisions are taken, they're implemented in a controlled and precise manner. Foreign firms looking to expand their operations into the Japanese market need to be able to adhere to these norms and adjust their leadership style to match.</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0"/>
        <p:cNvGrpSpPr/>
        <p:nvPr/>
      </p:nvGrpSpPr>
      <p:grpSpPr>
        <a:xfrm>
          <a:off x="0" y="0"/>
          <a:ext cx="0" cy="0"/>
          <a:chOff x="0" y="0"/>
          <a:chExt cx="0" cy="0"/>
        </a:xfrm>
      </p:grpSpPr>
      <p:sp>
        <p:nvSpPr>
          <p:cNvPr id="1071" name="Google Shape;1071;g2b75193c172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2" name="Google Shape;1072;g2b75193c172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USA Businesses in the United States typically have lower Power Distance and are more personalistic. Workplace culture is inclusive as well as direct and highly competitive. One good example of this can be found at Apple Inc., where employees are encouraged by management to test concepts and participate directly in communication. This approach could cause problems in situations where American firms interact with different countries with large Power Distance or Collectivist values for example, like those in Asia. Knowing the differences in culture and the need to adapt communication strategies is key for efficient cross-cultural communication.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4"/>
        <p:cNvGrpSpPr/>
        <p:nvPr/>
      </p:nvGrpSpPr>
      <p:grpSpPr>
        <a:xfrm>
          <a:off x="0" y="0"/>
          <a:ext cx="0" cy="0"/>
          <a:chOff x="0" y="0"/>
          <a:chExt cx="0" cy="0"/>
        </a:xfrm>
      </p:grpSpPr>
      <p:sp>
        <p:nvSpPr>
          <p:cNvPr id="1365" name="Google Shape;1365;g2b75193c172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6" name="Google Shape;1366;g2b75193c172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When it comes to cross-cultural workplaces languages as well as cultural miscommunications are typical problems. As an example, in India the use of direct communication is the preferred method, especially in workplaces where the hierarchy is valued. In contrast, the USA where direct communication is more valuable. Managers should be aware of the differences in the way they communicate. Cultural understanding plays a vital aspect in dealing with these difficulties. Managers from all over the world must be able to adapt and be cognizant of the cultural norms to prevent misunderstandings.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1"/>
        <p:cNvGrpSpPr/>
        <p:nvPr/>
      </p:nvGrpSpPr>
      <p:grpSpPr>
        <a:xfrm>
          <a:off x="0" y="0"/>
          <a:ext cx="0" cy="0"/>
          <a:chOff x="0" y="0"/>
          <a:chExt cx="0" cy="0"/>
        </a:xfrm>
      </p:grpSpPr>
      <p:sp>
        <p:nvSpPr>
          <p:cNvPr id="1372" name="Google Shape;1372;g2b75193c172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3" name="Google Shape;1373;g2b75193c172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order to overcome the issues in cross-cultural communication, managers must prioritise cross-cultural education. When they understand the cultural context employees will be able to deal with different styles of communication. Managers must also be aware of culture-specific intelligence. It is about understanding, respecting and adjusting to the cultural diversity. Businesses should also take the time to learn about local language, and pay attention to non-verbal cues as it can greatly improve communications and build relations.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7"/>
        <p:cNvGrpSpPr/>
        <p:nvPr/>
      </p:nvGrpSpPr>
      <p:grpSpPr>
        <a:xfrm>
          <a:off x="0" y="0"/>
          <a:ext cx="0" cy="0"/>
          <a:chOff x="0" y="0"/>
          <a:chExt cx="0" cy="0"/>
        </a:xfrm>
      </p:grpSpPr>
      <p:sp>
        <p:nvSpPr>
          <p:cNvPr id="1378" name="Google Shape;1378;g2b75193c172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9" name="Google Shape;1379;g2b75193c172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is no doubt that communication between cultures is crucial for business success in various sectors. Hofstede's dimensions offer a structure that aids in understanding different cultures. Utilizing this information is essential for building effective connections that cross international borders.In accepting cultural diversity and adapting communication strategies, businesses can create stronger relationships and be effective on an international scale. Thank you for your time. I'm looking forward to answering all questions you may be experiencing.</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0"/>
        <p:cNvGrpSpPr/>
        <p:nvPr/>
      </p:nvGrpSpPr>
      <p:grpSpPr>
        <a:xfrm>
          <a:off x="0" y="0"/>
          <a:ext cx="0" cy="0"/>
          <a:chOff x="0" y="0"/>
          <a:chExt cx="0" cy="0"/>
        </a:xfrm>
      </p:grpSpPr>
      <p:sp>
        <p:nvSpPr>
          <p:cNvPr id="1621" name="Google Shape;1621;g2b75193c172_0_2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2" name="Google Shape;1622;g2b75193c172_0_2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225" y="590794"/>
            <a:ext cx="5394900" cy="2779800"/>
          </a:xfrm>
          <a:prstGeom prst="rect">
            <a:avLst/>
          </a:prstGeom>
        </p:spPr>
        <p:txBody>
          <a:bodyPr spcFirstLastPara="1" wrap="square" lIns="91425" tIns="91425" rIns="91425" bIns="91425" anchor="b" anchorCtr="0">
            <a:noAutofit/>
          </a:bodyPr>
          <a:lstStyle>
            <a:lvl1pPr lvl="0" algn="l">
              <a:spcBef>
                <a:spcPts val="0"/>
              </a:spcBef>
              <a:spcAft>
                <a:spcPts val="0"/>
              </a:spcAft>
              <a:buClr>
                <a:srgbClr val="191919"/>
              </a:buClr>
              <a:buSzPts val="5200"/>
              <a:buNone/>
              <a:defRPr sz="44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13225" y="3832406"/>
            <a:ext cx="2756100" cy="7203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flipH="1">
            <a:off x="243200" y="1664550"/>
            <a:ext cx="8755900" cy="2888150"/>
            <a:chOff x="-1175575" y="1664550"/>
            <a:chExt cx="8755900" cy="2888150"/>
          </a:xfrm>
        </p:grpSpPr>
        <p:sp>
          <p:nvSpPr>
            <p:cNvPr id="12" name="Google Shape;12;p2"/>
            <p:cNvSpPr/>
            <p:nvPr/>
          </p:nvSpPr>
          <p:spPr>
            <a:xfrm>
              <a:off x="-1175575" y="17560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3" name="Google Shape;13;p2"/>
            <p:cNvSpPr/>
            <p:nvPr/>
          </p:nvSpPr>
          <p:spPr>
            <a:xfrm>
              <a:off x="7422825" y="41138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4" name="Google Shape;14;p2"/>
            <p:cNvSpPr/>
            <p:nvPr/>
          </p:nvSpPr>
          <p:spPr>
            <a:xfrm>
              <a:off x="-933325" y="166455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5" name="Google Shape;15;p2"/>
            <p:cNvSpPr/>
            <p:nvPr/>
          </p:nvSpPr>
          <p:spPr>
            <a:xfrm>
              <a:off x="7422825" y="44612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713225" y="1606150"/>
            <a:ext cx="4882800" cy="1511400"/>
          </a:xfrm>
          <a:prstGeom prst="rect">
            <a:avLst/>
          </a:prstGeom>
        </p:spPr>
        <p:txBody>
          <a:bodyPr spcFirstLastPara="1" wrap="square" lIns="91425" tIns="91425" rIns="91425" bIns="91425" anchor="b" anchorCtr="0">
            <a:noAutofit/>
          </a:bodyPr>
          <a:lstStyle>
            <a:lvl1pPr lvl="0" algn="l">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8" name="Google Shape;18;p3"/>
          <p:cNvSpPr txBox="1">
            <a:spLocks noGrp="1"/>
          </p:cNvSpPr>
          <p:nvPr>
            <p:ph type="title" idx="2" hasCustomPrompt="1"/>
          </p:nvPr>
        </p:nvSpPr>
        <p:spPr>
          <a:xfrm>
            <a:off x="713225" y="539500"/>
            <a:ext cx="1652100" cy="9159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Clr>
                <a:schemeClr val="lt1"/>
              </a:buClr>
              <a:buSzPts val="6000"/>
              <a:buNone/>
              <a:defRPr sz="6000">
                <a:solidFill>
                  <a:schemeClr val="lt2"/>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9" name="Google Shape;19;p3"/>
          <p:cNvSpPr txBox="1">
            <a:spLocks noGrp="1"/>
          </p:cNvSpPr>
          <p:nvPr>
            <p:ph type="subTitle" idx="1"/>
          </p:nvPr>
        </p:nvSpPr>
        <p:spPr>
          <a:xfrm>
            <a:off x="713225" y="3268300"/>
            <a:ext cx="4882800" cy="375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 name="Google Shape;20;p3"/>
          <p:cNvSpPr/>
          <p:nvPr/>
        </p:nvSpPr>
        <p:spPr>
          <a:xfrm>
            <a:off x="-1431328" y="3794046"/>
            <a:ext cx="6376201" cy="2857090"/>
          </a:xfrm>
          <a:custGeom>
            <a:avLst/>
            <a:gdLst/>
            <a:ahLst/>
            <a:cxnLst/>
            <a:rect l="l" t="t" r="r" b="b"/>
            <a:pathLst>
              <a:path w="4458882" h="2008499" extrusionOk="0">
                <a:moveTo>
                  <a:pt x="4236227" y="697421"/>
                </a:moveTo>
                <a:cubicBezTo>
                  <a:pt x="4235493" y="811029"/>
                  <a:pt x="4220067" y="926299"/>
                  <a:pt x="4261068" y="1034324"/>
                </a:cubicBezTo>
                <a:cubicBezTo>
                  <a:pt x="4280166" y="1084781"/>
                  <a:pt x="4311151" y="1129802"/>
                  <a:pt x="4334924" y="1178229"/>
                </a:cubicBezTo>
                <a:cubicBezTo>
                  <a:pt x="4416992" y="1345078"/>
                  <a:pt x="4406909" y="1553783"/>
                  <a:pt x="4309148" y="1711951"/>
                </a:cubicBezTo>
                <a:cubicBezTo>
                  <a:pt x="4156161" y="1959527"/>
                  <a:pt x="3878502" y="1993516"/>
                  <a:pt x="3612997" y="1950365"/>
                </a:cubicBezTo>
                <a:cubicBezTo>
                  <a:pt x="3173270" y="1878893"/>
                  <a:pt x="2766732" y="1703791"/>
                  <a:pt x="2316955" y="1691637"/>
                </a:cubicBezTo>
                <a:cubicBezTo>
                  <a:pt x="1854678" y="1679143"/>
                  <a:pt x="1394618" y="1749573"/>
                  <a:pt x="945789" y="1855568"/>
                </a:cubicBezTo>
                <a:cubicBezTo>
                  <a:pt x="707549" y="1911828"/>
                  <a:pt x="436214" y="1966158"/>
                  <a:pt x="197259" y="1886640"/>
                </a:cubicBezTo>
                <a:cubicBezTo>
                  <a:pt x="40520" y="1834473"/>
                  <a:pt x="-41890" y="1686556"/>
                  <a:pt x="21435" y="1528488"/>
                </a:cubicBezTo>
                <a:cubicBezTo>
                  <a:pt x="51211" y="1454158"/>
                  <a:pt x="103090" y="1391221"/>
                  <a:pt x="153233" y="1328798"/>
                </a:cubicBezTo>
                <a:cubicBezTo>
                  <a:pt x="271101" y="1182035"/>
                  <a:pt x="311895" y="1011306"/>
                  <a:pt x="294272" y="825980"/>
                </a:cubicBezTo>
                <a:cubicBezTo>
                  <a:pt x="286159" y="740652"/>
                  <a:pt x="263655" y="658523"/>
                  <a:pt x="252630" y="573736"/>
                </a:cubicBezTo>
                <a:cubicBezTo>
                  <a:pt x="235081" y="438840"/>
                  <a:pt x="224430" y="280933"/>
                  <a:pt x="310820" y="165602"/>
                </a:cubicBezTo>
                <a:cubicBezTo>
                  <a:pt x="351874" y="110791"/>
                  <a:pt x="411793" y="72248"/>
                  <a:pt x="475625" y="47453"/>
                </a:cubicBezTo>
                <a:cubicBezTo>
                  <a:pt x="623316" y="-9908"/>
                  <a:pt x="789524" y="-14983"/>
                  <a:pt x="940821" y="30692"/>
                </a:cubicBezTo>
                <a:cubicBezTo>
                  <a:pt x="1137813" y="90157"/>
                  <a:pt x="1285490" y="237621"/>
                  <a:pt x="1415746" y="390307"/>
                </a:cubicBezTo>
                <a:cubicBezTo>
                  <a:pt x="1447018" y="426967"/>
                  <a:pt x="1478029" y="463855"/>
                  <a:pt x="1510289" y="499654"/>
                </a:cubicBezTo>
                <a:cubicBezTo>
                  <a:pt x="1649358" y="653996"/>
                  <a:pt x="1811433" y="797647"/>
                  <a:pt x="2009660" y="859843"/>
                </a:cubicBezTo>
                <a:cubicBezTo>
                  <a:pt x="2148090" y="903274"/>
                  <a:pt x="2293223" y="922553"/>
                  <a:pt x="2432052" y="880076"/>
                </a:cubicBezTo>
                <a:cubicBezTo>
                  <a:pt x="2555489" y="842314"/>
                  <a:pt x="2673070" y="787864"/>
                  <a:pt x="2790171" y="733594"/>
                </a:cubicBezTo>
                <a:cubicBezTo>
                  <a:pt x="2920586" y="673174"/>
                  <a:pt x="3050935" y="612761"/>
                  <a:pt x="3181351" y="552341"/>
                </a:cubicBezTo>
                <a:cubicBezTo>
                  <a:pt x="3264087" y="514004"/>
                  <a:pt x="3346957" y="475614"/>
                  <a:pt x="3432832" y="445010"/>
                </a:cubicBezTo>
                <a:cubicBezTo>
                  <a:pt x="3560110" y="399662"/>
                  <a:pt x="3693797" y="371663"/>
                  <a:pt x="3828754" y="363977"/>
                </a:cubicBezTo>
                <a:cubicBezTo>
                  <a:pt x="3943143" y="357466"/>
                  <a:pt x="4078099" y="349573"/>
                  <a:pt x="4163974" y="439568"/>
                </a:cubicBezTo>
                <a:cubicBezTo>
                  <a:pt x="4230284" y="509016"/>
                  <a:pt x="4236828" y="606264"/>
                  <a:pt x="4236227" y="6974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 name="Google Shape;21;p3"/>
          <p:cNvGrpSpPr/>
          <p:nvPr/>
        </p:nvGrpSpPr>
        <p:grpSpPr>
          <a:xfrm>
            <a:off x="477625" y="-55475"/>
            <a:ext cx="2055875" cy="4502650"/>
            <a:chOff x="477625" y="-55475"/>
            <a:chExt cx="2055875" cy="4502650"/>
          </a:xfrm>
        </p:grpSpPr>
        <p:sp>
          <p:nvSpPr>
            <p:cNvPr id="22" name="Google Shape;22;p3"/>
            <p:cNvSpPr/>
            <p:nvPr/>
          </p:nvSpPr>
          <p:spPr>
            <a:xfrm>
              <a:off x="576425" y="428967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3" name="Google Shape;23;p3"/>
            <p:cNvSpPr/>
            <p:nvPr/>
          </p:nvSpPr>
          <p:spPr>
            <a:xfrm>
              <a:off x="477625" y="40556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4" name="Google Shape;24;p3"/>
            <p:cNvSpPr/>
            <p:nvPr/>
          </p:nvSpPr>
          <p:spPr>
            <a:xfrm>
              <a:off x="2376000" y="-5547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sp>
        <p:nvSpPr>
          <p:cNvPr id="26" name="Google Shape;26;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7" name="Google Shape;27;p4"/>
          <p:cNvSpPr txBox="1">
            <a:spLocks noGrp="1"/>
          </p:cNvSpPr>
          <p:nvPr>
            <p:ph type="body" idx="1"/>
          </p:nvPr>
        </p:nvSpPr>
        <p:spPr>
          <a:xfrm>
            <a:off x="720000" y="1215751"/>
            <a:ext cx="7704000" cy="13560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accent4"/>
              </a:buClr>
              <a:buSzPts val="1400"/>
              <a:buChar char="●"/>
              <a:defRPr/>
            </a:lvl1pPr>
            <a:lvl2pPr marL="914400" lvl="1" indent="-317500" rtl="0">
              <a:lnSpc>
                <a:spcPct val="100000"/>
              </a:lnSpc>
              <a:spcBef>
                <a:spcPts val="0"/>
              </a:spcBef>
              <a:spcAft>
                <a:spcPts val="0"/>
              </a:spcAft>
              <a:buSzPts val="1400"/>
              <a:buChar char="○"/>
              <a:defRPr/>
            </a:lvl2pPr>
            <a:lvl3pPr marL="1371600" lvl="2" indent="-317500" rtl="0">
              <a:lnSpc>
                <a:spcPct val="100000"/>
              </a:lnSpc>
              <a:spcBef>
                <a:spcPts val="0"/>
              </a:spcBef>
              <a:spcAft>
                <a:spcPts val="0"/>
              </a:spcAft>
              <a:buSzPts val="1400"/>
              <a:buChar char="■"/>
              <a:defRPr/>
            </a:lvl3pPr>
            <a:lvl4pPr marL="1828800" lvl="3" indent="-317500" rtl="0">
              <a:lnSpc>
                <a:spcPct val="100000"/>
              </a:lnSpc>
              <a:spcBef>
                <a:spcPts val="0"/>
              </a:spcBef>
              <a:spcAft>
                <a:spcPts val="0"/>
              </a:spcAft>
              <a:buSzPts val="1400"/>
              <a:buChar char="●"/>
              <a:defRPr/>
            </a:lvl4pPr>
            <a:lvl5pPr marL="2286000" lvl="4" indent="-317500" rtl="0">
              <a:lnSpc>
                <a:spcPct val="100000"/>
              </a:lnSpc>
              <a:spcBef>
                <a:spcPts val="0"/>
              </a:spcBef>
              <a:spcAft>
                <a:spcPts val="0"/>
              </a:spcAft>
              <a:buSzPts val="1400"/>
              <a:buChar char="○"/>
              <a:defRPr/>
            </a:lvl5pPr>
            <a:lvl6pPr marL="2743200" lvl="5" indent="-317500" rtl="0">
              <a:lnSpc>
                <a:spcPct val="100000"/>
              </a:lnSpc>
              <a:spcBef>
                <a:spcPts val="0"/>
              </a:spcBef>
              <a:spcAft>
                <a:spcPts val="0"/>
              </a:spcAft>
              <a:buSzPts val="1400"/>
              <a:buChar char="■"/>
              <a:defRPr/>
            </a:lvl6pPr>
            <a:lvl7pPr marL="3200400" lvl="6" indent="-317500" rtl="0">
              <a:lnSpc>
                <a:spcPct val="100000"/>
              </a:lnSpc>
              <a:spcBef>
                <a:spcPts val="0"/>
              </a:spcBef>
              <a:spcAft>
                <a:spcPts val="0"/>
              </a:spcAft>
              <a:buSzPts val="1400"/>
              <a:buChar char="●"/>
              <a:defRPr/>
            </a:lvl7pPr>
            <a:lvl8pPr marL="3657600" lvl="7" indent="-317500" rtl="0">
              <a:lnSpc>
                <a:spcPct val="100000"/>
              </a:lnSpc>
              <a:spcBef>
                <a:spcPts val="0"/>
              </a:spcBef>
              <a:spcAft>
                <a:spcPts val="0"/>
              </a:spcAft>
              <a:buSzPts val="1400"/>
              <a:buChar char="○"/>
              <a:defRPr/>
            </a:lvl8pPr>
            <a:lvl9pPr marL="4114800" lvl="8" indent="-317500" rtl="0">
              <a:lnSpc>
                <a:spcPct val="100000"/>
              </a:lnSpc>
              <a:spcBef>
                <a:spcPts val="0"/>
              </a:spcBef>
              <a:spcAft>
                <a:spcPts val="0"/>
              </a:spcAft>
              <a:buSzPts val="1400"/>
              <a:buChar char="■"/>
              <a:defRPr/>
            </a:lvl9pPr>
          </a:lstStyle>
          <a:p>
            <a:endParaRPr/>
          </a:p>
        </p:txBody>
      </p:sp>
      <p:grpSp>
        <p:nvGrpSpPr>
          <p:cNvPr id="28" name="Google Shape;28;p4"/>
          <p:cNvGrpSpPr/>
          <p:nvPr/>
        </p:nvGrpSpPr>
        <p:grpSpPr>
          <a:xfrm flipH="1">
            <a:off x="406875" y="-1094780"/>
            <a:ext cx="9792422" cy="7171332"/>
            <a:chOff x="-1650525" y="-1094780"/>
            <a:chExt cx="9792422" cy="7171332"/>
          </a:xfrm>
        </p:grpSpPr>
        <p:sp>
          <p:nvSpPr>
            <p:cNvPr id="29" name="Google Shape;29;p4"/>
            <p:cNvSpPr/>
            <p:nvPr/>
          </p:nvSpPr>
          <p:spPr>
            <a:xfrm>
              <a:off x="2092587" y="4473467"/>
              <a:ext cx="3379353" cy="1603086"/>
            </a:xfrm>
            <a:custGeom>
              <a:avLst/>
              <a:gdLst/>
              <a:ahLst/>
              <a:cxnLst/>
              <a:rect l="l" t="t" r="r" b="b"/>
              <a:pathLst>
                <a:path w="1396427" h="737899" extrusionOk="0">
                  <a:moveTo>
                    <a:pt x="247558" y="69372"/>
                  </a:moveTo>
                  <a:cubicBezTo>
                    <a:pt x="174390" y="102374"/>
                    <a:pt x="105396" y="148684"/>
                    <a:pt x="57971" y="213437"/>
                  </a:cubicBezTo>
                  <a:cubicBezTo>
                    <a:pt x="10546" y="278191"/>
                    <a:pt x="-13059" y="363165"/>
                    <a:pt x="7401" y="440780"/>
                  </a:cubicBezTo>
                  <a:cubicBezTo>
                    <a:pt x="41771" y="571155"/>
                    <a:pt x="187318" y="643621"/>
                    <a:pt x="322021" y="649571"/>
                  </a:cubicBezTo>
                  <a:cubicBezTo>
                    <a:pt x="456717" y="655521"/>
                    <a:pt x="588207" y="612630"/>
                    <a:pt x="721668" y="593459"/>
                  </a:cubicBezTo>
                  <a:cubicBezTo>
                    <a:pt x="825907" y="578480"/>
                    <a:pt x="932223" y="578013"/>
                    <a:pt x="1036595" y="592076"/>
                  </a:cubicBezTo>
                  <a:cubicBezTo>
                    <a:pt x="1091760" y="599509"/>
                    <a:pt x="1147071" y="611008"/>
                    <a:pt x="1202576" y="606747"/>
                  </a:cubicBezTo>
                  <a:cubicBezTo>
                    <a:pt x="1258075" y="602487"/>
                    <a:pt x="1315516" y="579469"/>
                    <a:pt x="1345559" y="532611"/>
                  </a:cubicBezTo>
                  <a:cubicBezTo>
                    <a:pt x="1383368" y="473641"/>
                    <a:pt x="1366981" y="392400"/>
                    <a:pt x="1325212" y="336160"/>
                  </a:cubicBezTo>
                  <a:cubicBezTo>
                    <a:pt x="1283443" y="279920"/>
                    <a:pt x="1221267" y="243073"/>
                    <a:pt x="1160794" y="207714"/>
                  </a:cubicBezTo>
                  <a:cubicBezTo>
                    <a:pt x="870567" y="38034"/>
                    <a:pt x="583934" y="-82378"/>
                    <a:pt x="247565" y="693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a:off x="-1650525" y="3984995"/>
              <a:ext cx="3072597" cy="1539798"/>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a:off x="5069300" y="-1094780"/>
              <a:ext cx="3072597" cy="1539798"/>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 name="Google Shape;32;p4"/>
          <p:cNvGrpSpPr/>
          <p:nvPr/>
        </p:nvGrpSpPr>
        <p:grpSpPr>
          <a:xfrm>
            <a:off x="1150472" y="251425"/>
            <a:ext cx="6973075" cy="4723325"/>
            <a:chOff x="425225" y="251425"/>
            <a:chExt cx="6973075" cy="4723325"/>
          </a:xfrm>
        </p:grpSpPr>
        <p:sp>
          <p:nvSpPr>
            <p:cNvPr id="33" name="Google Shape;33;p4"/>
            <p:cNvSpPr/>
            <p:nvPr/>
          </p:nvSpPr>
          <p:spPr>
            <a:xfrm>
              <a:off x="425225" y="34292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34" name="Google Shape;34;p4"/>
            <p:cNvSpPr/>
            <p:nvPr/>
          </p:nvSpPr>
          <p:spPr>
            <a:xfrm>
              <a:off x="6972675" y="48172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35" name="Google Shape;35;p4"/>
            <p:cNvSpPr/>
            <p:nvPr/>
          </p:nvSpPr>
          <p:spPr>
            <a:xfrm>
              <a:off x="667475" y="25142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36" name="Google Shape;36;p4"/>
            <p:cNvSpPr/>
            <p:nvPr/>
          </p:nvSpPr>
          <p:spPr>
            <a:xfrm>
              <a:off x="7306800" y="47848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7"/>
        <p:cNvGrpSpPr/>
        <p:nvPr/>
      </p:nvGrpSpPr>
      <p:grpSpPr>
        <a:xfrm>
          <a:off x="0" y="0"/>
          <a:ext cx="0" cy="0"/>
          <a:chOff x="0" y="0"/>
          <a:chExt cx="0" cy="0"/>
        </a:xfrm>
      </p:grpSpPr>
      <p:sp>
        <p:nvSpPr>
          <p:cNvPr id="38" name="Google Shape;38;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9" name="Google Shape;39;p5"/>
          <p:cNvSpPr txBox="1">
            <a:spLocks noGrp="1"/>
          </p:cNvSpPr>
          <p:nvPr>
            <p:ph type="subTitle" idx="1"/>
          </p:nvPr>
        </p:nvSpPr>
        <p:spPr>
          <a:xfrm>
            <a:off x="4722178" y="3497606"/>
            <a:ext cx="3708600" cy="11064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b="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40" name="Google Shape;40;p5"/>
          <p:cNvSpPr txBox="1">
            <a:spLocks noGrp="1"/>
          </p:cNvSpPr>
          <p:nvPr>
            <p:ph type="subTitle" idx="2"/>
          </p:nvPr>
        </p:nvSpPr>
        <p:spPr>
          <a:xfrm>
            <a:off x="713228" y="1850906"/>
            <a:ext cx="3708600" cy="1106400"/>
          </a:xfrm>
          <a:prstGeom prst="rect">
            <a:avLst/>
          </a:prstGeom>
        </p:spPr>
        <p:txBody>
          <a:bodyPr spcFirstLastPara="1" wrap="square" lIns="91425" tIns="91425" rIns="91425" bIns="91425" anchor="t" anchorCtr="0">
            <a:noAutofit/>
          </a:bodyPr>
          <a:lstStyle>
            <a:lvl1pPr lvl="0" algn="r" rtl="0">
              <a:lnSpc>
                <a:spcPct val="115000"/>
              </a:lnSpc>
              <a:spcBef>
                <a:spcPts val="0"/>
              </a:spcBef>
              <a:spcAft>
                <a:spcPts val="0"/>
              </a:spcAft>
              <a:buSzPts val="1400"/>
              <a:buNone/>
              <a:defRPr b="0"/>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41" name="Google Shape;41;p5"/>
          <p:cNvSpPr txBox="1">
            <a:spLocks noGrp="1"/>
          </p:cNvSpPr>
          <p:nvPr>
            <p:ph type="subTitle" idx="3"/>
          </p:nvPr>
        </p:nvSpPr>
        <p:spPr>
          <a:xfrm>
            <a:off x="713228" y="1436600"/>
            <a:ext cx="3708600" cy="490800"/>
          </a:xfrm>
          <a:prstGeom prst="rect">
            <a:avLst/>
          </a:prstGeom>
        </p:spPr>
        <p:txBody>
          <a:bodyPr spcFirstLastPara="1" wrap="square" lIns="91425" tIns="91425" rIns="91425" bIns="91425" anchor="b" anchorCtr="0">
            <a:noAutofit/>
          </a:bodyPr>
          <a:lstStyle>
            <a:lvl1pPr lvl="0" algn="r" rtl="0">
              <a:lnSpc>
                <a:spcPct val="115000"/>
              </a:lnSpc>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42" name="Google Shape;42;p5"/>
          <p:cNvSpPr txBox="1">
            <a:spLocks noGrp="1"/>
          </p:cNvSpPr>
          <p:nvPr>
            <p:ph type="subTitle" idx="4"/>
          </p:nvPr>
        </p:nvSpPr>
        <p:spPr>
          <a:xfrm>
            <a:off x="4722178" y="3083300"/>
            <a:ext cx="3708600" cy="4908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43" name="Google Shape;43;p5"/>
          <p:cNvGrpSpPr/>
          <p:nvPr/>
        </p:nvGrpSpPr>
        <p:grpSpPr>
          <a:xfrm>
            <a:off x="-3083530" y="277324"/>
            <a:ext cx="15933058" cy="5277204"/>
            <a:chOff x="-3083530" y="277324"/>
            <a:chExt cx="15933058" cy="5277204"/>
          </a:xfrm>
        </p:grpSpPr>
        <p:sp>
          <p:nvSpPr>
            <p:cNvPr id="44" name="Google Shape;44;p5"/>
            <p:cNvSpPr/>
            <p:nvPr/>
          </p:nvSpPr>
          <p:spPr>
            <a:xfrm flipH="1">
              <a:off x="-3083530" y="2835949"/>
              <a:ext cx="5344258" cy="2718579"/>
            </a:xfrm>
            <a:custGeom>
              <a:avLst/>
              <a:gdLst/>
              <a:ahLst/>
              <a:cxnLst/>
              <a:rect l="l" t="t" r="r" b="b"/>
              <a:pathLst>
                <a:path w="1931078" h="982323" extrusionOk="0">
                  <a:moveTo>
                    <a:pt x="362741" y="836800"/>
                  </a:moveTo>
                  <a:cubicBezTo>
                    <a:pt x="371048" y="835485"/>
                    <a:pt x="379335" y="834189"/>
                    <a:pt x="387616" y="832954"/>
                  </a:cubicBezTo>
                  <a:cubicBezTo>
                    <a:pt x="576895" y="804727"/>
                    <a:pt x="777487" y="810657"/>
                    <a:pt x="949831" y="893841"/>
                  </a:cubicBezTo>
                  <a:cubicBezTo>
                    <a:pt x="1021196" y="928284"/>
                    <a:pt x="1092641" y="976771"/>
                    <a:pt x="1171558" y="969633"/>
                  </a:cubicBezTo>
                  <a:cubicBezTo>
                    <a:pt x="1229307" y="964411"/>
                    <a:pt x="1279630" y="929847"/>
                    <a:pt x="1327028" y="896459"/>
                  </a:cubicBezTo>
                  <a:cubicBezTo>
                    <a:pt x="1442532" y="815084"/>
                    <a:pt x="1562784" y="731953"/>
                    <a:pt x="1701514" y="705169"/>
                  </a:cubicBezTo>
                  <a:cubicBezTo>
                    <a:pt x="1750194" y="695774"/>
                    <a:pt x="1801559" y="693143"/>
                    <a:pt x="1845178" y="669577"/>
                  </a:cubicBezTo>
                  <a:cubicBezTo>
                    <a:pt x="1888796" y="646011"/>
                    <a:pt x="1921724" y="591822"/>
                    <a:pt x="1901097" y="546741"/>
                  </a:cubicBezTo>
                  <a:cubicBezTo>
                    <a:pt x="1884810" y="511142"/>
                    <a:pt x="1843762" y="495877"/>
                    <a:pt x="1810854" y="474662"/>
                  </a:cubicBezTo>
                  <a:cubicBezTo>
                    <a:pt x="1721373" y="416973"/>
                    <a:pt x="1683337" y="304133"/>
                    <a:pt x="1602497" y="234852"/>
                  </a:cubicBezTo>
                  <a:cubicBezTo>
                    <a:pt x="1546798" y="187113"/>
                    <a:pt x="1466385" y="150980"/>
                    <a:pt x="1392824" y="155214"/>
                  </a:cubicBezTo>
                  <a:cubicBezTo>
                    <a:pt x="1308778" y="160055"/>
                    <a:pt x="1228612" y="193203"/>
                    <a:pt x="1143986" y="192782"/>
                  </a:cubicBezTo>
                  <a:cubicBezTo>
                    <a:pt x="978112" y="191954"/>
                    <a:pt x="855776" y="67161"/>
                    <a:pt x="707371" y="14347"/>
                  </a:cubicBezTo>
                  <a:cubicBezTo>
                    <a:pt x="663532" y="-1252"/>
                    <a:pt x="612995" y="-5552"/>
                    <a:pt x="568181" y="8585"/>
                  </a:cubicBezTo>
                  <a:cubicBezTo>
                    <a:pt x="499921" y="30120"/>
                    <a:pt x="468850" y="94553"/>
                    <a:pt x="442286" y="155534"/>
                  </a:cubicBezTo>
                  <a:cubicBezTo>
                    <a:pt x="415802" y="216328"/>
                    <a:pt x="400744" y="279479"/>
                    <a:pt x="360304" y="333368"/>
                  </a:cubicBezTo>
                  <a:cubicBezTo>
                    <a:pt x="285273" y="433333"/>
                    <a:pt x="160861" y="460518"/>
                    <a:pt x="71320" y="542781"/>
                  </a:cubicBezTo>
                  <a:cubicBezTo>
                    <a:pt x="25724" y="584670"/>
                    <a:pt x="-9354" y="647961"/>
                    <a:pt x="2232" y="711606"/>
                  </a:cubicBezTo>
                  <a:cubicBezTo>
                    <a:pt x="15961" y="787031"/>
                    <a:pt x="92468" y="835224"/>
                    <a:pt x="163245" y="847424"/>
                  </a:cubicBezTo>
                  <a:cubicBezTo>
                    <a:pt x="229207" y="858790"/>
                    <a:pt x="296325" y="847304"/>
                    <a:pt x="362735" y="83681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5"/>
            <p:cNvSpPr/>
            <p:nvPr/>
          </p:nvSpPr>
          <p:spPr>
            <a:xfrm flipH="1">
              <a:off x="7505270" y="277324"/>
              <a:ext cx="5344258" cy="2718579"/>
            </a:xfrm>
            <a:custGeom>
              <a:avLst/>
              <a:gdLst/>
              <a:ahLst/>
              <a:cxnLst/>
              <a:rect l="l" t="t" r="r" b="b"/>
              <a:pathLst>
                <a:path w="1931078" h="982323" extrusionOk="0">
                  <a:moveTo>
                    <a:pt x="362741" y="836800"/>
                  </a:moveTo>
                  <a:cubicBezTo>
                    <a:pt x="371048" y="835485"/>
                    <a:pt x="379335" y="834189"/>
                    <a:pt x="387616" y="832954"/>
                  </a:cubicBezTo>
                  <a:cubicBezTo>
                    <a:pt x="576895" y="804727"/>
                    <a:pt x="777487" y="810657"/>
                    <a:pt x="949831" y="893841"/>
                  </a:cubicBezTo>
                  <a:cubicBezTo>
                    <a:pt x="1021196" y="928284"/>
                    <a:pt x="1092641" y="976771"/>
                    <a:pt x="1171558" y="969633"/>
                  </a:cubicBezTo>
                  <a:cubicBezTo>
                    <a:pt x="1229307" y="964411"/>
                    <a:pt x="1279630" y="929847"/>
                    <a:pt x="1327028" y="896459"/>
                  </a:cubicBezTo>
                  <a:cubicBezTo>
                    <a:pt x="1442532" y="815084"/>
                    <a:pt x="1562784" y="731953"/>
                    <a:pt x="1701514" y="705169"/>
                  </a:cubicBezTo>
                  <a:cubicBezTo>
                    <a:pt x="1750194" y="695774"/>
                    <a:pt x="1801559" y="693143"/>
                    <a:pt x="1845178" y="669577"/>
                  </a:cubicBezTo>
                  <a:cubicBezTo>
                    <a:pt x="1888796" y="646011"/>
                    <a:pt x="1921724" y="591822"/>
                    <a:pt x="1901097" y="546741"/>
                  </a:cubicBezTo>
                  <a:cubicBezTo>
                    <a:pt x="1884810" y="511142"/>
                    <a:pt x="1843762" y="495877"/>
                    <a:pt x="1810854" y="474662"/>
                  </a:cubicBezTo>
                  <a:cubicBezTo>
                    <a:pt x="1721373" y="416973"/>
                    <a:pt x="1683337" y="304133"/>
                    <a:pt x="1602497" y="234852"/>
                  </a:cubicBezTo>
                  <a:cubicBezTo>
                    <a:pt x="1546798" y="187113"/>
                    <a:pt x="1466385" y="150980"/>
                    <a:pt x="1392824" y="155214"/>
                  </a:cubicBezTo>
                  <a:cubicBezTo>
                    <a:pt x="1308778" y="160055"/>
                    <a:pt x="1228612" y="193203"/>
                    <a:pt x="1143986" y="192782"/>
                  </a:cubicBezTo>
                  <a:cubicBezTo>
                    <a:pt x="978112" y="191954"/>
                    <a:pt x="855776" y="67161"/>
                    <a:pt x="707371" y="14347"/>
                  </a:cubicBezTo>
                  <a:cubicBezTo>
                    <a:pt x="663532" y="-1252"/>
                    <a:pt x="612995" y="-5552"/>
                    <a:pt x="568181" y="8585"/>
                  </a:cubicBezTo>
                  <a:cubicBezTo>
                    <a:pt x="499921" y="30120"/>
                    <a:pt x="468850" y="94553"/>
                    <a:pt x="442286" y="155534"/>
                  </a:cubicBezTo>
                  <a:cubicBezTo>
                    <a:pt x="415802" y="216328"/>
                    <a:pt x="400744" y="279479"/>
                    <a:pt x="360304" y="333368"/>
                  </a:cubicBezTo>
                  <a:cubicBezTo>
                    <a:pt x="285273" y="433333"/>
                    <a:pt x="160861" y="460518"/>
                    <a:pt x="71320" y="542781"/>
                  </a:cubicBezTo>
                  <a:cubicBezTo>
                    <a:pt x="25724" y="584670"/>
                    <a:pt x="-9354" y="647961"/>
                    <a:pt x="2232" y="711606"/>
                  </a:cubicBezTo>
                  <a:cubicBezTo>
                    <a:pt x="15961" y="787031"/>
                    <a:pt x="92468" y="835224"/>
                    <a:pt x="163245" y="847424"/>
                  </a:cubicBezTo>
                  <a:cubicBezTo>
                    <a:pt x="229207" y="858790"/>
                    <a:pt x="296325" y="847304"/>
                    <a:pt x="362735" y="83681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 name="Google Shape;46;p5"/>
          <p:cNvGrpSpPr/>
          <p:nvPr/>
        </p:nvGrpSpPr>
        <p:grpSpPr>
          <a:xfrm>
            <a:off x="425225" y="572875"/>
            <a:ext cx="8541050" cy="4303425"/>
            <a:chOff x="425225" y="572875"/>
            <a:chExt cx="8541050" cy="4303425"/>
          </a:xfrm>
        </p:grpSpPr>
        <p:grpSp>
          <p:nvGrpSpPr>
            <p:cNvPr id="47" name="Google Shape;47;p5"/>
            <p:cNvGrpSpPr/>
            <p:nvPr/>
          </p:nvGrpSpPr>
          <p:grpSpPr>
            <a:xfrm flipH="1">
              <a:off x="425225" y="572875"/>
              <a:ext cx="8541050" cy="4303425"/>
              <a:chOff x="-1142750" y="572875"/>
              <a:chExt cx="8541050" cy="4303425"/>
            </a:xfrm>
          </p:grpSpPr>
          <p:sp>
            <p:nvSpPr>
              <p:cNvPr id="48" name="Google Shape;48;p5"/>
              <p:cNvSpPr/>
              <p:nvPr/>
            </p:nvSpPr>
            <p:spPr>
              <a:xfrm>
                <a:off x="-1142750" y="66437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49" name="Google Shape;49;p5"/>
              <p:cNvSpPr/>
              <p:nvPr/>
            </p:nvSpPr>
            <p:spPr>
              <a:xfrm>
                <a:off x="-900500" y="5728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50" name="Google Shape;50;p5"/>
              <p:cNvSpPr/>
              <p:nvPr/>
            </p:nvSpPr>
            <p:spPr>
              <a:xfrm>
                <a:off x="7306800" y="47848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
          <p:nvSpPr>
            <p:cNvPr id="51" name="Google Shape;51;p5"/>
            <p:cNvSpPr/>
            <p:nvPr/>
          </p:nvSpPr>
          <p:spPr>
            <a:xfrm flipH="1">
              <a:off x="8632525" y="470502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2"/>
        <p:cNvGrpSpPr/>
        <p:nvPr/>
      </p:nvGrpSpPr>
      <p:grpSpPr>
        <a:xfrm>
          <a:off x="0" y="0"/>
          <a:ext cx="0" cy="0"/>
          <a:chOff x="0" y="0"/>
          <a:chExt cx="0" cy="0"/>
        </a:xfrm>
      </p:grpSpPr>
      <p:sp>
        <p:nvSpPr>
          <p:cNvPr id="53" name="Google Shape;53;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54" name="Google Shape;54;p6"/>
          <p:cNvGrpSpPr/>
          <p:nvPr/>
        </p:nvGrpSpPr>
        <p:grpSpPr>
          <a:xfrm>
            <a:off x="-1938546" y="-793167"/>
            <a:ext cx="13043187" cy="7934882"/>
            <a:chOff x="-1938546" y="-819342"/>
            <a:chExt cx="13043187" cy="7934882"/>
          </a:xfrm>
        </p:grpSpPr>
        <p:sp>
          <p:nvSpPr>
            <p:cNvPr id="55" name="Google Shape;55;p6"/>
            <p:cNvSpPr/>
            <p:nvPr/>
          </p:nvSpPr>
          <p:spPr>
            <a:xfrm rot="-5400000" flipH="1">
              <a:off x="7541926" y="3303274"/>
              <a:ext cx="4744338" cy="2381091"/>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6"/>
            <p:cNvSpPr/>
            <p:nvPr/>
          </p:nvSpPr>
          <p:spPr>
            <a:xfrm rot="10800000" flipH="1">
              <a:off x="3805801" y="4734449"/>
              <a:ext cx="4744338" cy="2381091"/>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6"/>
            <p:cNvSpPr/>
            <p:nvPr/>
          </p:nvSpPr>
          <p:spPr>
            <a:xfrm>
              <a:off x="-1938546" y="-819342"/>
              <a:ext cx="3345593" cy="1701875"/>
            </a:xfrm>
            <a:custGeom>
              <a:avLst/>
              <a:gdLst/>
              <a:ahLst/>
              <a:cxnLst/>
              <a:rect l="l" t="t" r="r" b="b"/>
              <a:pathLst>
                <a:path w="1931078" h="982323" extrusionOk="0">
                  <a:moveTo>
                    <a:pt x="362741" y="836800"/>
                  </a:moveTo>
                  <a:cubicBezTo>
                    <a:pt x="371048" y="835485"/>
                    <a:pt x="379335" y="834189"/>
                    <a:pt x="387616" y="832954"/>
                  </a:cubicBezTo>
                  <a:cubicBezTo>
                    <a:pt x="576895" y="804727"/>
                    <a:pt x="777487" y="810657"/>
                    <a:pt x="949831" y="893841"/>
                  </a:cubicBezTo>
                  <a:cubicBezTo>
                    <a:pt x="1021196" y="928284"/>
                    <a:pt x="1092641" y="976771"/>
                    <a:pt x="1171558" y="969633"/>
                  </a:cubicBezTo>
                  <a:cubicBezTo>
                    <a:pt x="1229307" y="964411"/>
                    <a:pt x="1279630" y="929847"/>
                    <a:pt x="1327028" y="896459"/>
                  </a:cubicBezTo>
                  <a:cubicBezTo>
                    <a:pt x="1442532" y="815084"/>
                    <a:pt x="1562784" y="731953"/>
                    <a:pt x="1701514" y="705169"/>
                  </a:cubicBezTo>
                  <a:cubicBezTo>
                    <a:pt x="1750194" y="695774"/>
                    <a:pt x="1801559" y="693143"/>
                    <a:pt x="1845178" y="669577"/>
                  </a:cubicBezTo>
                  <a:cubicBezTo>
                    <a:pt x="1888796" y="646011"/>
                    <a:pt x="1921724" y="591822"/>
                    <a:pt x="1901097" y="546741"/>
                  </a:cubicBezTo>
                  <a:cubicBezTo>
                    <a:pt x="1884810" y="511142"/>
                    <a:pt x="1843762" y="495877"/>
                    <a:pt x="1810854" y="474662"/>
                  </a:cubicBezTo>
                  <a:cubicBezTo>
                    <a:pt x="1721373" y="416973"/>
                    <a:pt x="1683337" y="304133"/>
                    <a:pt x="1602497" y="234852"/>
                  </a:cubicBezTo>
                  <a:cubicBezTo>
                    <a:pt x="1546798" y="187113"/>
                    <a:pt x="1466385" y="150980"/>
                    <a:pt x="1392824" y="155214"/>
                  </a:cubicBezTo>
                  <a:cubicBezTo>
                    <a:pt x="1308778" y="160055"/>
                    <a:pt x="1228612" y="193203"/>
                    <a:pt x="1143986" y="192782"/>
                  </a:cubicBezTo>
                  <a:cubicBezTo>
                    <a:pt x="978112" y="191954"/>
                    <a:pt x="855776" y="67161"/>
                    <a:pt x="707371" y="14347"/>
                  </a:cubicBezTo>
                  <a:cubicBezTo>
                    <a:pt x="663532" y="-1252"/>
                    <a:pt x="612995" y="-5552"/>
                    <a:pt x="568181" y="8585"/>
                  </a:cubicBezTo>
                  <a:cubicBezTo>
                    <a:pt x="499921" y="30120"/>
                    <a:pt x="468850" y="94553"/>
                    <a:pt x="442286" y="155534"/>
                  </a:cubicBezTo>
                  <a:cubicBezTo>
                    <a:pt x="415802" y="216328"/>
                    <a:pt x="400744" y="279479"/>
                    <a:pt x="360304" y="333368"/>
                  </a:cubicBezTo>
                  <a:cubicBezTo>
                    <a:pt x="285273" y="433333"/>
                    <a:pt x="160861" y="460518"/>
                    <a:pt x="71320" y="542781"/>
                  </a:cubicBezTo>
                  <a:cubicBezTo>
                    <a:pt x="25724" y="584670"/>
                    <a:pt x="-9354" y="647961"/>
                    <a:pt x="2232" y="711606"/>
                  </a:cubicBezTo>
                  <a:cubicBezTo>
                    <a:pt x="15961" y="787031"/>
                    <a:pt x="92468" y="835224"/>
                    <a:pt x="163245" y="847424"/>
                  </a:cubicBezTo>
                  <a:cubicBezTo>
                    <a:pt x="229207" y="858790"/>
                    <a:pt x="296325" y="847304"/>
                    <a:pt x="362735" y="83681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6"/>
          <p:cNvGrpSpPr/>
          <p:nvPr/>
        </p:nvGrpSpPr>
        <p:grpSpPr>
          <a:xfrm>
            <a:off x="310225" y="638150"/>
            <a:ext cx="8579500" cy="4338475"/>
            <a:chOff x="310225" y="638150"/>
            <a:chExt cx="8579500" cy="4338475"/>
          </a:xfrm>
        </p:grpSpPr>
        <p:grpSp>
          <p:nvGrpSpPr>
            <p:cNvPr id="59" name="Google Shape;59;p6"/>
            <p:cNvGrpSpPr/>
            <p:nvPr/>
          </p:nvGrpSpPr>
          <p:grpSpPr>
            <a:xfrm>
              <a:off x="310225" y="638150"/>
              <a:ext cx="157500" cy="533425"/>
              <a:chOff x="5955725" y="2468550"/>
              <a:chExt cx="157500" cy="533425"/>
            </a:xfrm>
          </p:grpSpPr>
          <p:sp>
            <p:nvSpPr>
              <p:cNvPr id="60" name="Google Shape;60;p6"/>
              <p:cNvSpPr/>
              <p:nvPr/>
            </p:nvSpPr>
            <p:spPr>
              <a:xfrm>
                <a:off x="5955725" y="24685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61" name="Google Shape;61;p6"/>
              <p:cNvSpPr/>
              <p:nvPr/>
            </p:nvSpPr>
            <p:spPr>
              <a:xfrm>
                <a:off x="5988725" y="29104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nvGrpSpPr>
            <p:cNvPr id="62" name="Google Shape;62;p6"/>
            <p:cNvGrpSpPr/>
            <p:nvPr/>
          </p:nvGrpSpPr>
          <p:grpSpPr>
            <a:xfrm rot="10800000" flipH="1">
              <a:off x="8110825" y="4090131"/>
              <a:ext cx="778900" cy="886494"/>
              <a:chOff x="5334325" y="1974700"/>
              <a:chExt cx="778900" cy="886494"/>
            </a:xfrm>
          </p:grpSpPr>
          <p:sp>
            <p:nvSpPr>
              <p:cNvPr id="63" name="Google Shape;63;p6"/>
              <p:cNvSpPr/>
              <p:nvPr/>
            </p:nvSpPr>
            <p:spPr>
              <a:xfrm>
                <a:off x="5955725" y="2703694"/>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64" name="Google Shape;64;p6"/>
              <p:cNvSpPr/>
              <p:nvPr/>
            </p:nvSpPr>
            <p:spPr>
              <a:xfrm>
                <a:off x="5334325" y="19747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5"/>
        <p:cNvGrpSpPr/>
        <p:nvPr/>
      </p:nvGrpSpPr>
      <p:grpSpPr>
        <a:xfrm>
          <a:off x="0" y="0"/>
          <a:ext cx="0" cy="0"/>
          <a:chOff x="0" y="0"/>
          <a:chExt cx="0" cy="0"/>
        </a:xfrm>
      </p:grpSpPr>
      <p:sp>
        <p:nvSpPr>
          <p:cNvPr id="66" name="Google Shape;66;p7"/>
          <p:cNvSpPr txBox="1">
            <a:spLocks noGrp="1"/>
          </p:cNvSpPr>
          <p:nvPr>
            <p:ph type="title"/>
          </p:nvPr>
        </p:nvSpPr>
        <p:spPr>
          <a:xfrm>
            <a:off x="720000" y="861513"/>
            <a:ext cx="4160700" cy="604200"/>
          </a:xfrm>
          <a:prstGeom prst="rect">
            <a:avLst/>
          </a:prstGeom>
        </p:spPr>
        <p:txBody>
          <a:bodyPr spcFirstLastPara="1" wrap="square" lIns="91425" tIns="91425" rIns="91425" bIns="91425" anchor="b" anchorCtr="0">
            <a:noAutofit/>
          </a:bodyPr>
          <a:lstStyle>
            <a:lvl1pPr lvl="0" algn="l"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7" name="Google Shape;67;p7"/>
          <p:cNvSpPr txBox="1">
            <a:spLocks noGrp="1"/>
          </p:cNvSpPr>
          <p:nvPr>
            <p:ph type="subTitle" idx="1"/>
          </p:nvPr>
        </p:nvSpPr>
        <p:spPr>
          <a:xfrm>
            <a:off x="720000" y="1465588"/>
            <a:ext cx="4160700" cy="28164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Font typeface="Asap Light"/>
              <a:buChar char="●"/>
              <a:defRPr/>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0"/>
              </a:spcBef>
              <a:spcAft>
                <a:spcPts val="0"/>
              </a:spcAft>
              <a:buClr>
                <a:srgbClr val="E76A28"/>
              </a:buClr>
              <a:buSzPts val="1500"/>
              <a:buFont typeface="Nunito Light"/>
              <a:buChar char="■"/>
              <a:defRPr/>
            </a:lvl3pPr>
            <a:lvl4pPr lvl="3" algn="ctr" rtl="0">
              <a:lnSpc>
                <a:spcPct val="100000"/>
              </a:lnSpc>
              <a:spcBef>
                <a:spcPts val="0"/>
              </a:spcBef>
              <a:spcAft>
                <a:spcPts val="0"/>
              </a:spcAft>
              <a:buClr>
                <a:srgbClr val="E76A28"/>
              </a:buClr>
              <a:buSzPts val="1500"/>
              <a:buFont typeface="Nunito Light"/>
              <a:buChar char="●"/>
              <a:defRPr/>
            </a:lvl4pPr>
            <a:lvl5pPr lvl="4" algn="ctr" rtl="0">
              <a:lnSpc>
                <a:spcPct val="100000"/>
              </a:lnSpc>
              <a:spcBef>
                <a:spcPts val="0"/>
              </a:spcBef>
              <a:spcAft>
                <a:spcPts val="0"/>
              </a:spcAft>
              <a:buClr>
                <a:srgbClr val="E76A28"/>
              </a:buClr>
              <a:buSzPts val="1400"/>
              <a:buFont typeface="Nunito Light"/>
              <a:buChar char="○"/>
              <a:defRPr/>
            </a:lvl5pPr>
            <a:lvl6pPr lvl="5" algn="ctr" rtl="0">
              <a:lnSpc>
                <a:spcPct val="100000"/>
              </a:lnSpc>
              <a:spcBef>
                <a:spcPts val="0"/>
              </a:spcBef>
              <a:spcAft>
                <a:spcPts val="0"/>
              </a:spcAft>
              <a:buClr>
                <a:srgbClr val="999999"/>
              </a:buClr>
              <a:buSzPts val="1400"/>
              <a:buFont typeface="Nunito Light"/>
              <a:buChar char="■"/>
              <a:defRPr/>
            </a:lvl6pPr>
            <a:lvl7pPr lvl="6" algn="ctr" rtl="0">
              <a:lnSpc>
                <a:spcPct val="100000"/>
              </a:lnSpc>
              <a:spcBef>
                <a:spcPts val="0"/>
              </a:spcBef>
              <a:spcAft>
                <a:spcPts val="0"/>
              </a:spcAft>
              <a:buClr>
                <a:srgbClr val="999999"/>
              </a:buClr>
              <a:buSzPts val="1300"/>
              <a:buFont typeface="Nunito Light"/>
              <a:buChar char="●"/>
              <a:defRPr/>
            </a:lvl7pPr>
            <a:lvl8pPr lvl="7" algn="ctr" rtl="0">
              <a:lnSpc>
                <a:spcPct val="100000"/>
              </a:lnSpc>
              <a:spcBef>
                <a:spcPts val="0"/>
              </a:spcBef>
              <a:spcAft>
                <a:spcPts val="0"/>
              </a:spcAft>
              <a:buClr>
                <a:srgbClr val="999999"/>
              </a:buClr>
              <a:buSzPts val="1300"/>
              <a:buFont typeface="Nunito Light"/>
              <a:buChar char="○"/>
              <a:defRPr/>
            </a:lvl8pPr>
            <a:lvl9pPr lvl="8" algn="ctr" rtl="0">
              <a:lnSpc>
                <a:spcPct val="100000"/>
              </a:lnSpc>
              <a:spcBef>
                <a:spcPts val="0"/>
              </a:spcBef>
              <a:spcAft>
                <a:spcPts val="0"/>
              </a:spcAft>
              <a:buClr>
                <a:srgbClr val="999999"/>
              </a:buClr>
              <a:buSzPts val="1400"/>
              <a:buFont typeface="Nunito Light"/>
              <a:buChar char="■"/>
              <a:defRPr/>
            </a:lvl9pPr>
          </a:lstStyle>
          <a:p>
            <a:endParaRPr/>
          </a:p>
        </p:txBody>
      </p:sp>
      <p:sp>
        <p:nvSpPr>
          <p:cNvPr id="68" name="Google Shape;68;p7"/>
          <p:cNvSpPr>
            <a:spLocks noGrp="1"/>
          </p:cNvSpPr>
          <p:nvPr>
            <p:ph type="pic" idx="2"/>
          </p:nvPr>
        </p:nvSpPr>
        <p:spPr>
          <a:xfrm>
            <a:off x="5299375" y="817025"/>
            <a:ext cx="3562500" cy="3786900"/>
          </a:xfrm>
          <a:prstGeom prst="roundRect">
            <a:avLst>
              <a:gd name="adj" fmla="val 16667"/>
            </a:avLst>
          </a:prstGeom>
          <a:noFill/>
          <a:ln>
            <a:noFill/>
          </a:ln>
        </p:spPr>
      </p:sp>
      <p:grpSp>
        <p:nvGrpSpPr>
          <p:cNvPr id="69" name="Google Shape;69;p7"/>
          <p:cNvGrpSpPr/>
          <p:nvPr/>
        </p:nvGrpSpPr>
        <p:grpSpPr>
          <a:xfrm>
            <a:off x="-724968" y="-917765"/>
            <a:ext cx="10701168" cy="7913498"/>
            <a:chOff x="-724968" y="-917765"/>
            <a:chExt cx="10701168" cy="7913498"/>
          </a:xfrm>
        </p:grpSpPr>
        <p:sp>
          <p:nvSpPr>
            <p:cNvPr id="70" name="Google Shape;70;p7"/>
            <p:cNvSpPr/>
            <p:nvPr/>
          </p:nvSpPr>
          <p:spPr>
            <a:xfrm rot="5400000">
              <a:off x="5149364" y="921429"/>
              <a:ext cx="6666029" cy="2987642"/>
            </a:xfrm>
            <a:custGeom>
              <a:avLst/>
              <a:gdLst/>
              <a:ahLst/>
              <a:cxnLst/>
              <a:rect l="l" t="t" r="r" b="b"/>
              <a:pathLst>
                <a:path w="4458882" h="2008499" extrusionOk="0">
                  <a:moveTo>
                    <a:pt x="4236227" y="697421"/>
                  </a:moveTo>
                  <a:cubicBezTo>
                    <a:pt x="4235493" y="811029"/>
                    <a:pt x="4220067" y="926299"/>
                    <a:pt x="4261068" y="1034324"/>
                  </a:cubicBezTo>
                  <a:cubicBezTo>
                    <a:pt x="4280166" y="1084781"/>
                    <a:pt x="4311151" y="1129802"/>
                    <a:pt x="4334924" y="1178229"/>
                  </a:cubicBezTo>
                  <a:cubicBezTo>
                    <a:pt x="4416992" y="1345078"/>
                    <a:pt x="4406909" y="1553783"/>
                    <a:pt x="4309148" y="1711951"/>
                  </a:cubicBezTo>
                  <a:cubicBezTo>
                    <a:pt x="4156161" y="1959527"/>
                    <a:pt x="3878502" y="1993516"/>
                    <a:pt x="3612997" y="1950365"/>
                  </a:cubicBezTo>
                  <a:cubicBezTo>
                    <a:pt x="3173270" y="1878893"/>
                    <a:pt x="2766732" y="1703791"/>
                    <a:pt x="2316955" y="1691637"/>
                  </a:cubicBezTo>
                  <a:cubicBezTo>
                    <a:pt x="1854678" y="1679143"/>
                    <a:pt x="1394618" y="1749573"/>
                    <a:pt x="945789" y="1855568"/>
                  </a:cubicBezTo>
                  <a:cubicBezTo>
                    <a:pt x="707549" y="1911828"/>
                    <a:pt x="436214" y="1966158"/>
                    <a:pt x="197259" y="1886640"/>
                  </a:cubicBezTo>
                  <a:cubicBezTo>
                    <a:pt x="40520" y="1834473"/>
                    <a:pt x="-41890" y="1686556"/>
                    <a:pt x="21435" y="1528488"/>
                  </a:cubicBezTo>
                  <a:cubicBezTo>
                    <a:pt x="51211" y="1454158"/>
                    <a:pt x="103090" y="1391221"/>
                    <a:pt x="153233" y="1328798"/>
                  </a:cubicBezTo>
                  <a:cubicBezTo>
                    <a:pt x="271101" y="1182035"/>
                    <a:pt x="311895" y="1011306"/>
                    <a:pt x="294272" y="825980"/>
                  </a:cubicBezTo>
                  <a:cubicBezTo>
                    <a:pt x="286159" y="740652"/>
                    <a:pt x="263655" y="658523"/>
                    <a:pt x="252630" y="573736"/>
                  </a:cubicBezTo>
                  <a:cubicBezTo>
                    <a:pt x="235081" y="438840"/>
                    <a:pt x="224430" y="280933"/>
                    <a:pt x="310820" y="165602"/>
                  </a:cubicBezTo>
                  <a:cubicBezTo>
                    <a:pt x="351874" y="110791"/>
                    <a:pt x="411793" y="72248"/>
                    <a:pt x="475625" y="47453"/>
                  </a:cubicBezTo>
                  <a:cubicBezTo>
                    <a:pt x="623316" y="-9908"/>
                    <a:pt x="789524" y="-14983"/>
                    <a:pt x="940821" y="30692"/>
                  </a:cubicBezTo>
                  <a:cubicBezTo>
                    <a:pt x="1137813" y="90157"/>
                    <a:pt x="1285490" y="237621"/>
                    <a:pt x="1415746" y="390307"/>
                  </a:cubicBezTo>
                  <a:cubicBezTo>
                    <a:pt x="1447018" y="426967"/>
                    <a:pt x="1478029" y="463855"/>
                    <a:pt x="1510289" y="499654"/>
                  </a:cubicBezTo>
                  <a:cubicBezTo>
                    <a:pt x="1649358" y="653996"/>
                    <a:pt x="1811433" y="797647"/>
                    <a:pt x="2009660" y="859843"/>
                  </a:cubicBezTo>
                  <a:cubicBezTo>
                    <a:pt x="2148090" y="903274"/>
                    <a:pt x="2293223" y="922553"/>
                    <a:pt x="2432052" y="880076"/>
                  </a:cubicBezTo>
                  <a:cubicBezTo>
                    <a:pt x="2555489" y="842314"/>
                    <a:pt x="2673070" y="787864"/>
                    <a:pt x="2790171" y="733594"/>
                  </a:cubicBezTo>
                  <a:cubicBezTo>
                    <a:pt x="2920586" y="673174"/>
                    <a:pt x="3050935" y="612761"/>
                    <a:pt x="3181351" y="552341"/>
                  </a:cubicBezTo>
                  <a:cubicBezTo>
                    <a:pt x="3264087" y="514004"/>
                    <a:pt x="3346957" y="475614"/>
                    <a:pt x="3432832" y="445010"/>
                  </a:cubicBezTo>
                  <a:cubicBezTo>
                    <a:pt x="3560110" y="399662"/>
                    <a:pt x="3693797" y="371663"/>
                    <a:pt x="3828754" y="363977"/>
                  </a:cubicBezTo>
                  <a:cubicBezTo>
                    <a:pt x="3943143" y="357466"/>
                    <a:pt x="4078099" y="349573"/>
                    <a:pt x="4163974" y="439568"/>
                  </a:cubicBezTo>
                  <a:cubicBezTo>
                    <a:pt x="4230284" y="509016"/>
                    <a:pt x="4236828" y="606264"/>
                    <a:pt x="4236227" y="6974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7"/>
            <p:cNvSpPr/>
            <p:nvPr/>
          </p:nvSpPr>
          <p:spPr>
            <a:xfrm>
              <a:off x="-724968" y="4411418"/>
              <a:ext cx="4511451" cy="2584315"/>
            </a:xfrm>
            <a:custGeom>
              <a:avLst/>
              <a:gdLst/>
              <a:ahLst/>
              <a:cxnLst/>
              <a:rect l="l" t="t" r="r" b="b"/>
              <a:pathLst>
                <a:path w="2032185" h="1188191" extrusionOk="0">
                  <a:moveTo>
                    <a:pt x="851937" y="1032702"/>
                  </a:moveTo>
                  <a:cubicBezTo>
                    <a:pt x="709422" y="1028014"/>
                    <a:pt x="563661" y="1102951"/>
                    <a:pt x="426414" y="1123886"/>
                  </a:cubicBezTo>
                  <a:cubicBezTo>
                    <a:pt x="356258" y="1134583"/>
                    <a:pt x="275010" y="1135305"/>
                    <a:pt x="213328" y="1093155"/>
                  </a:cubicBezTo>
                  <a:cubicBezTo>
                    <a:pt x="138739" y="1042184"/>
                    <a:pt x="135239" y="947147"/>
                    <a:pt x="136635" y="864951"/>
                  </a:cubicBezTo>
                  <a:cubicBezTo>
                    <a:pt x="138184" y="773727"/>
                    <a:pt x="134739" y="685167"/>
                    <a:pt x="82031" y="607078"/>
                  </a:cubicBezTo>
                  <a:cubicBezTo>
                    <a:pt x="54840" y="566792"/>
                    <a:pt x="12443" y="533103"/>
                    <a:pt x="1932" y="483514"/>
                  </a:cubicBezTo>
                  <a:cubicBezTo>
                    <a:pt x="-4932" y="451127"/>
                    <a:pt x="7188" y="416957"/>
                    <a:pt x="27288" y="390654"/>
                  </a:cubicBezTo>
                  <a:cubicBezTo>
                    <a:pt x="56870" y="351937"/>
                    <a:pt x="100575" y="330167"/>
                    <a:pt x="136408" y="298421"/>
                  </a:cubicBezTo>
                  <a:cubicBezTo>
                    <a:pt x="171245" y="267557"/>
                    <a:pt x="188380" y="233080"/>
                    <a:pt x="203051" y="189308"/>
                  </a:cubicBezTo>
                  <a:cubicBezTo>
                    <a:pt x="223198" y="129215"/>
                    <a:pt x="258429" y="91807"/>
                    <a:pt x="317661" y="68435"/>
                  </a:cubicBezTo>
                  <a:cubicBezTo>
                    <a:pt x="412938" y="30846"/>
                    <a:pt x="493070" y="65076"/>
                    <a:pt x="583199" y="96374"/>
                  </a:cubicBezTo>
                  <a:cubicBezTo>
                    <a:pt x="747584" y="153462"/>
                    <a:pt x="906935" y="82031"/>
                    <a:pt x="1064328" y="35674"/>
                  </a:cubicBezTo>
                  <a:cubicBezTo>
                    <a:pt x="1176380" y="2673"/>
                    <a:pt x="1299183" y="-20299"/>
                    <a:pt x="1406894" y="26485"/>
                  </a:cubicBezTo>
                  <a:cubicBezTo>
                    <a:pt x="1462119" y="50458"/>
                    <a:pt x="1510132" y="92274"/>
                    <a:pt x="1542852" y="144781"/>
                  </a:cubicBezTo>
                  <a:cubicBezTo>
                    <a:pt x="1570231" y="188834"/>
                    <a:pt x="1598878" y="245781"/>
                    <a:pt x="1606624" y="296405"/>
                  </a:cubicBezTo>
                  <a:cubicBezTo>
                    <a:pt x="1614437" y="346915"/>
                    <a:pt x="1639011" y="393038"/>
                    <a:pt x="1680279" y="424169"/>
                  </a:cubicBezTo>
                  <a:cubicBezTo>
                    <a:pt x="1740045" y="469264"/>
                    <a:pt x="1846687" y="476302"/>
                    <a:pt x="1914867" y="502786"/>
                  </a:cubicBezTo>
                  <a:cubicBezTo>
                    <a:pt x="1988789" y="531493"/>
                    <a:pt x="2027253" y="593235"/>
                    <a:pt x="2016635" y="676987"/>
                  </a:cubicBezTo>
                  <a:cubicBezTo>
                    <a:pt x="2008822" y="739103"/>
                    <a:pt x="1935702" y="773433"/>
                    <a:pt x="1885752" y="799015"/>
                  </a:cubicBezTo>
                  <a:cubicBezTo>
                    <a:pt x="1801346" y="842260"/>
                    <a:pt x="1714469" y="879655"/>
                    <a:pt x="1632133" y="926747"/>
                  </a:cubicBezTo>
                  <a:cubicBezTo>
                    <a:pt x="1555874" y="970318"/>
                    <a:pt x="1487227" y="1026151"/>
                    <a:pt x="1417245" y="1078791"/>
                  </a:cubicBezTo>
                  <a:cubicBezTo>
                    <a:pt x="1347663" y="1131171"/>
                    <a:pt x="1255177" y="1167892"/>
                    <a:pt x="1166898" y="1150116"/>
                  </a:cubicBezTo>
                  <a:cubicBezTo>
                    <a:pt x="1091974" y="1135037"/>
                    <a:pt x="1033210" y="1083172"/>
                    <a:pt x="963562" y="1055379"/>
                  </a:cubicBezTo>
                  <a:cubicBezTo>
                    <a:pt x="926700" y="1040688"/>
                    <a:pt x="889439" y="1033937"/>
                    <a:pt x="851944" y="103270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 name="Google Shape;72;p7"/>
          <p:cNvGrpSpPr/>
          <p:nvPr/>
        </p:nvGrpSpPr>
        <p:grpSpPr>
          <a:xfrm>
            <a:off x="425225" y="251425"/>
            <a:ext cx="6973075" cy="4723325"/>
            <a:chOff x="425225" y="251425"/>
            <a:chExt cx="6973075" cy="4723325"/>
          </a:xfrm>
        </p:grpSpPr>
        <p:sp>
          <p:nvSpPr>
            <p:cNvPr id="73" name="Google Shape;73;p7"/>
            <p:cNvSpPr/>
            <p:nvPr/>
          </p:nvSpPr>
          <p:spPr>
            <a:xfrm>
              <a:off x="667475" y="25142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74" name="Google Shape;74;p7"/>
            <p:cNvSpPr/>
            <p:nvPr/>
          </p:nvSpPr>
          <p:spPr>
            <a:xfrm>
              <a:off x="425225" y="34292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75" name="Google Shape;75;p7"/>
            <p:cNvSpPr/>
            <p:nvPr/>
          </p:nvSpPr>
          <p:spPr>
            <a:xfrm>
              <a:off x="7306800" y="47848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76" name="Google Shape;76;p7"/>
            <p:cNvSpPr/>
            <p:nvPr/>
          </p:nvSpPr>
          <p:spPr>
            <a:xfrm>
              <a:off x="6972675" y="48172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7"/>
        <p:cNvGrpSpPr/>
        <p:nvPr/>
      </p:nvGrpSpPr>
      <p:grpSpPr>
        <a:xfrm>
          <a:off x="0" y="0"/>
          <a:ext cx="0" cy="0"/>
          <a:chOff x="0" y="0"/>
          <a:chExt cx="0" cy="0"/>
        </a:xfrm>
      </p:grpSpPr>
      <p:sp>
        <p:nvSpPr>
          <p:cNvPr id="78" name="Google Shape;78;p8"/>
          <p:cNvSpPr txBox="1">
            <a:spLocks noGrp="1"/>
          </p:cNvSpPr>
          <p:nvPr>
            <p:ph type="title"/>
          </p:nvPr>
        </p:nvSpPr>
        <p:spPr>
          <a:xfrm>
            <a:off x="2289725" y="1428750"/>
            <a:ext cx="4564800" cy="2286000"/>
          </a:xfrm>
          <a:prstGeom prst="rect">
            <a:avLst/>
          </a:prstGeom>
        </p:spPr>
        <p:txBody>
          <a:bodyPr spcFirstLastPara="1" wrap="square" lIns="91425" tIns="91425" rIns="91425" bIns="91425" anchor="b" anchorCtr="0">
            <a:noAutofit/>
          </a:bodyPr>
          <a:lstStyle>
            <a:lvl1pPr lvl="0" algn="ctr">
              <a:spcBef>
                <a:spcPts val="0"/>
              </a:spcBef>
              <a:spcAft>
                <a:spcPts val="0"/>
              </a:spcAft>
              <a:buSzPts val="4800"/>
              <a:buNone/>
              <a:defRPr sz="45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79" name="Google Shape;79;p8"/>
          <p:cNvGrpSpPr/>
          <p:nvPr/>
        </p:nvGrpSpPr>
        <p:grpSpPr>
          <a:xfrm>
            <a:off x="425367" y="-1480426"/>
            <a:ext cx="8293521" cy="9244022"/>
            <a:chOff x="425367" y="-1480426"/>
            <a:chExt cx="8293521" cy="9244022"/>
          </a:xfrm>
        </p:grpSpPr>
        <p:sp>
          <p:nvSpPr>
            <p:cNvPr id="80" name="Google Shape;80;p8"/>
            <p:cNvSpPr/>
            <p:nvPr/>
          </p:nvSpPr>
          <p:spPr>
            <a:xfrm rot="10800000" flipH="1">
              <a:off x="425367" y="4047873"/>
              <a:ext cx="8293521" cy="3715723"/>
            </a:xfrm>
            <a:custGeom>
              <a:avLst/>
              <a:gdLst/>
              <a:ahLst/>
              <a:cxnLst/>
              <a:rect l="l" t="t" r="r" b="b"/>
              <a:pathLst>
                <a:path w="4458882" h="2008499" extrusionOk="0">
                  <a:moveTo>
                    <a:pt x="4236227" y="697421"/>
                  </a:moveTo>
                  <a:cubicBezTo>
                    <a:pt x="4235493" y="811029"/>
                    <a:pt x="4220067" y="926299"/>
                    <a:pt x="4261068" y="1034324"/>
                  </a:cubicBezTo>
                  <a:cubicBezTo>
                    <a:pt x="4280166" y="1084781"/>
                    <a:pt x="4311151" y="1129802"/>
                    <a:pt x="4334924" y="1178229"/>
                  </a:cubicBezTo>
                  <a:cubicBezTo>
                    <a:pt x="4416992" y="1345078"/>
                    <a:pt x="4406909" y="1553783"/>
                    <a:pt x="4309148" y="1711951"/>
                  </a:cubicBezTo>
                  <a:cubicBezTo>
                    <a:pt x="4156161" y="1959527"/>
                    <a:pt x="3878502" y="1993516"/>
                    <a:pt x="3612997" y="1950365"/>
                  </a:cubicBezTo>
                  <a:cubicBezTo>
                    <a:pt x="3173270" y="1878893"/>
                    <a:pt x="2766732" y="1703791"/>
                    <a:pt x="2316955" y="1691637"/>
                  </a:cubicBezTo>
                  <a:cubicBezTo>
                    <a:pt x="1854678" y="1679143"/>
                    <a:pt x="1394618" y="1749573"/>
                    <a:pt x="945789" y="1855568"/>
                  </a:cubicBezTo>
                  <a:cubicBezTo>
                    <a:pt x="707549" y="1911828"/>
                    <a:pt x="436214" y="1966158"/>
                    <a:pt x="197259" y="1886640"/>
                  </a:cubicBezTo>
                  <a:cubicBezTo>
                    <a:pt x="40520" y="1834473"/>
                    <a:pt x="-41890" y="1686556"/>
                    <a:pt x="21435" y="1528488"/>
                  </a:cubicBezTo>
                  <a:cubicBezTo>
                    <a:pt x="51211" y="1454158"/>
                    <a:pt x="103090" y="1391221"/>
                    <a:pt x="153233" y="1328798"/>
                  </a:cubicBezTo>
                  <a:cubicBezTo>
                    <a:pt x="271101" y="1182035"/>
                    <a:pt x="311895" y="1011306"/>
                    <a:pt x="294272" y="825980"/>
                  </a:cubicBezTo>
                  <a:cubicBezTo>
                    <a:pt x="286159" y="740652"/>
                    <a:pt x="263655" y="658523"/>
                    <a:pt x="252630" y="573736"/>
                  </a:cubicBezTo>
                  <a:cubicBezTo>
                    <a:pt x="235081" y="438840"/>
                    <a:pt x="224430" y="280933"/>
                    <a:pt x="310820" y="165602"/>
                  </a:cubicBezTo>
                  <a:cubicBezTo>
                    <a:pt x="351874" y="110791"/>
                    <a:pt x="411793" y="72248"/>
                    <a:pt x="475625" y="47453"/>
                  </a:cubicBezTo>
                  <a:cubicBezTo>
                    <a:pt x="623316" y="-9908"/>
                    <a:pt x="789524" y="-14983"/>
                    <a:pt x="940821" y="30692"/>
                  </a:cubicBezTo>
                  <a:cubicBezTo>
                    <a:pt x="1137813" y="90157"/>
                    <a:pt x="1285490" y="237621"/>
                    <a:pt x="1415746" y="390307"/>
                  </a:cubicBezTo>
                  <a:cubicBezTo>
                    <a:pt x="1447018" y="426967"/>
                    <a:pt x="1478029" y="463855"/>
                    <a:pt x="1510289" y="499654"/>
                  </a:cubicBezTo>
                  <a:cubicBezTo>
                    <a:pt x="1649358" y="653996"/>
                    <a:pt x="1811433" y="797647"/>
                    <a:pt x="2009660" y="859843"/>
                  </a:cubicBezTo>
                  <a:cubicBezTo>
                    <a:pt x="2148090" y="903274"/>
                    <a:pt x="2293223" y="922553"/>
                    <a:pt x="2432052" y="880076"/>
                  </a:cubicBezTo>
                  <a:cubicBezTo>
                    <a:pt x="2555489" y="842314"/>
                    <a:pt x="2673070" y="787864"/>
                    <a:pt x="2790171" y="733594"/>
                  </a:cubicBezTo>
                  <a:cubicBezTo>
                    <a:pt x="2920586" y="673174"/>
                    <a:pt x="3050935" y="612761"/>
                    <a:pt x="3181351" y="552341"/>
                  </a:cubicBezTo>
                  <a:cubicBezTo>
                    <a:pt x="3264087" y="514004"/>
                    <a:pt x="3346957" y="475614"/>
                    <a:pt x="3432832" y="445010"/>
                  </a:cubicBezTo>
                  <a:cubicBezTo>
                    <a:pt x="3560110" y="399662"/>
                    <a:pt x="3693797" y="371663"/>
                    <a:pt x="3828754" y="363977"/>
                  </a:cubicBezTo>
                  <a:cubicBezTo>
                    <a:pt x="3943143" y="357466"/>
                    <a:pt x="4078099" y="349573"/>
                    <a:pt x="4163974" y="439568"/>
                  </a:cubicBezTo>
                  <a:cubicBezTo>
                    <a:pt x="4230284" y="509016"/>
                    <a:pt x="4236828" y="606264"/>
                    <a:pt x="4236227" y="6974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a:off x="2834275" y="-1480426"/>
              <a:ext cx="3536002" cy="2019925"/>
            </a:xfrm>
            <a:custGeom>
              <a:avLst/>
              <a:gdLst/>
              <a:ahLst/>
              <a:cxnLst/>
              <a:rect l="l" t="t" r="r" b="b"/>
              <a:pathLst>
                <a:path w="2032185" h="1188191" extrusionOk="0">
                  <a:moveTo>
                    <a:pt x="851937" y="1032702"/>
                  </a:moveTo>
                  <a:cubicBezTo>
                    <a:pt x="709422" y="1028014"/>
                    <a:pt x="563661" y="1102951"/>
                    <a:pt x="426414" y="1123886"/>
                  </a:cubicBezTo>
                  <a:cubicBezTo>
                    <a:pt x="356258" y="1134583"/>
                    <a:pt x="275010" y="1135305"/>
                    <a:pt x="213328" y="1093155"/>
                  </a:cubicBezTo>
                  <a:cubicBezTo>
                    <a:pt x="138739" y="1042184"/>
                    <a:pt x="135239" y="947147"/>
                    <a:pt x="136635" y="864951"/>
                  </a:cubicBezTo>
                  <a:cubicBezTo>
                    <a:pt x="138184" y="773727"/>
                    <a:pt x="134739" y="685167"/>
                    <a:pt x="82031" y="607078"/>
                  </a:cubicBezTo>
                  <a:cubicBezTo>
                    <a:pt x="54840" y="566792"/>
                    <a:pt x="12443" y="533103"/>
                    <a:pt x="1932" y="483514"/>
                  </a:cubicBezTo>
                  <a:cubicBezTo>
                    <a:pt x="-4932" y="451127"/>
                    <a:pt x="7188" y="416957"/>
                    <a:pt x="27288" y="390654"/>
                  </a:cubicBezTo>
                  <a:cubicBezTo>
                    <a:pt x="56870" y="351937"/>
                    <a:pt x="100575" y="330167"/>
                    <a:pt x="136408" y="298421"/>
                  </a:cubicBezTo>
                  <a:cubicBezTo>
                    <a:pt x="171245" y="267557"/>
                    <a:pt x="188380" y="233080"/>
                    <a:pt x="203051" y="189308"/>
                  </a:cubicBezTo>
                  <a:cubicBezTo>
                    <a:pt x="223198" y="129215"/>
                    <a:pt x="258429" y="91807"/>
                    <a:pt x="317661" y="68435"/>
                  </a:cubicBezTo>
                  <a:cubicBezTo>
                    <a:pt x="412938" y="30846"/>
                    <a:pt x="493070" y="65076"/>
                    <a:pt x="583199" y="96374"/>
                  </a:cubicBezTo>
                  <a:cubicBezTo>
                    <a:pt x="747584" y="153462"/>
                    <a:pt x="906935" y="82031"/>
                    <a:pt x="1064328" y="35674"/>
                  </a:cubicBezTo>
                  <a:cubicBezTo>
                    <a:pt x="1176380" y="2673"/>
                    <a:pt x="1299183" y="-20299"/>
                    <a:pt x="1406894" y="26485"/>
                  </a:cubicBezTo>
                  <a:cubicBezTo>
                    <a:pt x="1462119" y="50458"/>
                    <a:pt x="1510132" y="92274"/>
                    <a:pt x="1542852" y="144781"/>
                  </a:cubicBezTo>
                  <a:cubicBezTo>
                    <a:pt x="1570231" y="188834"/>
                    <a:pt x="1598878" y="245781"/>
                    <a:pt x="1606624" y="296405"/>
                  </a:cubicBezTo>
                  <a:cubicBezTo>
                    <a:pt x="1614437" y="346915"/>
                    <a:pt x="1639011" y="393038"/>
                    <a:pt x="1680279" y="424169"/>
                  </a:cubicBezTo>
                  <a:cubicBezTo>
                    <a:pt x="1740045" y="469264"/>
                    <a:pt x="1846687" y="476302"/>
                    <a:pt x="1914867" y="502786"/>
                  </a:cubicBezTo>
                  <a:cubicBezTo>
                    <a:pt x="1988789" y="531493"/>
                    <a:pt x="2027253" y="593235"/>
                    <a:pt x="2016635" y="676987"/>
                  </a:cubicBezTo>
                  <a:cubicBezTo>
                    <a:pt x="2008822" y="739103"/>
                    <a:pt x="1935702" y="773433"/>
                    <a:pt x="1885752" y="799015"/>
                  </a:cubicBezTo>
                  <a:cubicBezTo>
                    <a:pt x="1801346" y="842260"/>
                    <a:pt x="1714469" y="879655"/>
                    <a:pt x="1632133" y="926747"/>
                  </a:cubicBezTo>
                  <a:cubicBezTo>
                    <a:pt x="1555874" y="970318"/>
                    <a:pt x="1487227" y="1026151"/>
                    <a:pt x="1417245" y="1078791"/>
                  </a:cubicBezTo>
                  <a:cubicBezTo>
                    <a:pt x="1347663" y="1131171"/>
                    <a:pt x="1255177" y="1167892"/>
                    <a:pt x="1166898" y="1150116"/>
                  </a:cubicBezTo>
                  <a:cubicBezTo>
                    <a:pt x="1091974" y="1135037"/>
                    <a:pt x="1033210" y="1083172"/>
                    <a:pt x="963562" y="1055379"/>
                  </a:cubicBezTo>
                  <a:cubicBezTo>
                    <a:pt x="926700" y="1040688"/>
                    <a:pt x="889439" y="1033937"/>
                    <a:pt x="851944" y="103270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 name="Google Shape;82;p8"/>
          <p:cNvGrpSpPr/>
          <p:nvPr/>
        </p:nvGrpSpPr>
        <p:grpSpPr>
          <a:xfrm flipH="1">
            <a:off x="2631349" y="100892"/>
            <a:ext cx="671148" cy="275168"/>
            <a:chOff x="752199" y="1300680"/>
            <a:chExt cx="671148" cy="275168"/>
          </a:xfrm>
        </p:grpSpPr>
        <p:sp>
          <p:nvSpPr>
            <p:cNvPr id="83" name="Google Shape;83;p8"/>
            <p:cNvSpPr/>
            <p:nvPr/>
          </p:nvSpPr>
          <p:spPr>
            <a:xfrm>
              <a:off x="752199" y="1300680"/>
              <a:ext cx="671148" cy="275168"/>
            </a:xfrm>
            <a:custGeom>
              <a:avLst/>
              <a:gdLst/>
              <a:ahLst/>
              <a:cxnLst/>
              <a:rect l="l" t="t" r="r" b="b"/>
              <a:pathLst>
                <a:path w="674521" h="275168" extrusionOk="0">
                  <a:moveTo>
                    <a:pt x="137574" y="275168"/>
                  </a:moveTo>
                  <a:lnTo>
                    <a:pt x="661326" y="275168"/>
                  </a:lnTo>
                  <a:cubicBezTo>
                    <a:pt x="670535" y="275168"/>
                    <a:pt x="674521" y="263502"/>
                    <a:pt x="667236" y="257866"/>
                  </a:cubicBezTo>
                  <a:lnTo>
                    <a:pt x="595972" y="202762"/>
                  </a:lnTo>
                  <a:lnTo>
                    <a:pt x="595972" y="137581"/>
                  </a:lnTo>
                  <a:cubicBezTo>
                    <a:pt x="595972" y="61595"/>
                    <a:pt x="534376" y="0"/>
                    <a:pt x="458391" y="0"/>
                  </a:cubicBezTo>
                  <a:lnTo>
                    <a:pt x="137581" y="0"/>
                  </a:lnTo>
                  <a:cubicBezTo>
                    <a:pt x="61595" y="0"/>
                    <a:pt x="0" y="61595"/>
                    <a:pt x="0" y="137581"/>
                  </a:cubicBezTo>
                  <a:lnTo>
                    <a:pt x="0" y="137581"/>
                  </a:lnTo>
                  <a:cubicBezTo>
                    <a:pt x="0" y="213566"/>
                    <a:pt x="61595" y="275161"/>
                    <a:pt x="137581" y="275161"/>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 name="Google Shape;84;p8"/>
            <p:cNvGrpSpPr/>
            <p:nvPr/>
          </p:nvGrpSpPr>
          <p:grpSpPr>
            <a:xfrm>
              <a:off x="930600" y="1422720"/>
              <a:ext cx="253812" cy="31332"/>
              <a:chOff x="930600" y="1422720"/>
              <a:chExt cx="253812" cy="31332"/>
            </a:xfrm>
          </p:grpSpPr>
          <p:sp>
            <p:nvSpPr>
              <p:cNvPr id="85" name="Google Shape;85;p8"/>
              <p:cNvSpPr/>
              <p:nvPr/>
            </p:nvSpPr>
            <p:spPr>
              <a:xfrm>
                <a:off x="115308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a:off x="1041840" y="1422720"/>
                <a:ext cx="31332" cy="31332"/>
              </a:xfrm>
              <a:custGeom>
                <a:avLst/>
                <a:gdLst/>
                <a:ahLst/>
                <a:cxnLst/>
                <a:rect l="l" t="t" r="r" b="b"/>
                <a:pathLst>
                  <a:path w="31332" h="31332" extrusionOk="0">
                    <a:moveTo>
                      <a:pt x="31332" y="15666"/>
                    </a:moveTo>
                    <a:cubicBezTo>
                      <a:pt x="31332" y="24320"/>
                      <a:pt x="24313" y="31332"/>
                      <a:pt x="15666" y="31332"/>
                    </a:cubicBezTo>
                    <a:cubicBezTo>
                      <a:pt x="7018"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93060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8"/>
        <p:cNvGrpSpPr/>
        <p:nvPr/>
      </p:nvGrpSpPr>
      <p:grpSpPr>
        <a:xfrm>
          <a:off x="0" y="0"/>
          <a:ext cx="0" cy="0"/>
          <a:chOff x="0" y="0"/>
          <a:chExt cx="0" cy="0"/>
        </a:xfrm>
      </p:grpSpPr>
      <p:sp>
        <p:nvSpPr>
          <p:cNvPr id="89" name="Google Shape;89;p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0" name="Google Shape;90;p9"/>
          <p:cNvSpPr txBox="1">
            <a:spLocks noGrp="1"/>
          </p:cNvSpPr>
          <p:nvPr>
            <p:ph type="subTitle" idx="1"/>
          </p:nvPr>
        </p:nvSpPr>
        <p:spPr>
          <a:xfrm>
            <a:off x="4728035" y="1408725"/>
            <a:ext cx="3698100" cy="31332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1" name="Google Shape;91;p9"/>
          <p:cNvSpPr txBox="1">
            <a:spLocks noGrp="1"/>
          </p:cNvSpPr>
          <p:nvPr>
            <p:ph type="subTitle" idx="2"/>
          </p:nvPr>
        </p:nvSpPr>
        <p:spPr>
          <a:xfrm>
            <a:off x="717865" y="1408725"/>
            <a:ext cx="3698100" cy="31332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92" name="Google Shape;92;p9"/>
          <p:cNvGrpSpPr/>
          <p:nvPr/>
        </p:nvGrpSpPr>
        <p:grpSpPr>
          <a:xfrm>
            <a:off x="-1650525" y="-1094780"/>
            <a:ext cx="9792422" cy="7171332"/>
            <a:chOff x="-1650525" y="-1094780"/>
            <a:chExt cx="9792422" cy="7171332"/>
          </a:xfrm>
        </p:grpSpPr>
        <p:sp>
          <p:nvSpPr>
            <p:cNvPr id="93" name="Google Shape;93;p9"/>
            <p:cNvSpPr/>
            <p:nvPr/>
          </p:nvSpPr>
          <p:spPr>
            <a:xfrm>
              <a:off x="2092587" y="4473467"/>
              <a:ext cx="3379353" cy="1603086"/>
            </a:xfrm>
            <a:custGeom>
              <a:avLst/>
              <a:gdLst/>
              <a:ahLst/>
              <a:cxnLst/>
              <a:rect l="l" t="t" r="r" b="b"/>
              <a:pathLst>
                <a:path w="1396427" h="737899" extrusionOk="0">
                  <a:moveTo>
                    <a:pt x="247558" y="69372"/>
                  </a:moveTo>
                  <a:cubicBezTo>
                    <a:pt x="174390" y="102374"/>
                    <a:pt x="105396" y="148684"/>
                    <a:pt x="57971" y="213437"/>
                  </a:cubicBezTo>
                  <a:cubicBezTo>
                    <a:pt x="10546" y="278191"/>
                    <a:pt x="-13059" y="363165"/>
                    <a:pt x="7401" y="440780"/>
                  </a:cubicBezTo>
                  <a:cubicBezTo>
                    <a:pt x="41771" y="571155"/>
                    <a:pt x="187318" y="643621"/>
                    <a:pt x="322021" y="649571"/>
                  </a:cubicBezTo>
                  <a:cubicBezTo>
                    <a:pt x="456717" y="655521"/>
                    <a:pt x="588207" y="612630"/>
                    <a:pt x="721668" y="593459"/>
                  </a:cubicBezTo>
                  <a:cubicBezTo>
                    <a:pt x="825907" y="578480"/>
                    <a:pt x="932223" y="578013"/>
                    <a:pt x="1036595" y="592076"/>
                  </a:cubicBezTo>
                  <a:cubicBezTo>
                    <a:pt x="1091760" y="599509"/>
                    <a:pt x="1147071" y="611008"/>
                    <a:pt x="1202576" y="606747"/>
                  </a:cubicBezTo>
                  <a:cubicBezTo>
                    <a:pt x="1258075" y="602487"/>
                    <a:pt x="1315516" y="579469"/>
                    <a:pt x="1345559" y="532611"/>
                  </a:cubicBezTo>
                  <a:cubicBezTo>
                    <a:pt x="1383368" y="473641"/>
                    <a:pt x="1366981" y="392400"/>
                    <a:pt x="1325212" y="336160"/>
                  </a:cubicBezTo>
                  <a:cubicBezTo>
                    <a:pt x="1283443" y="279920"/>
                    <a:pt x="1221267" y="243073"/>
                    <a:pt x="1160794" y="207714"/>
                  </a:cubicBezTo>
                  <a:cubicBezTo>
                    <a:pt x="870567" y="38034"/>
                    <a:pt x="583934" y="-82378"/>
                    <a:pt x="247565" y="693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a:off x="-1650525" y="3984995"/>
              <a:ext cx="3072597" cy="1539798"/>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9"/>
            <p:cNvSpPr/>
            <p:nvPr/>
          </p:nvSpPr>
          <p:spPr>
            <a:xfrm>
              <a:off x="5069300" y="-1094780"/>
              <a:ext cx="3072597" cy="1539798"/>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 name="Google Shape;96;p9"/>
          <p:cNvGrpSpPr/>
          <p:nvPr/>
        </p:nvGrpSpPr>
        <p:grpSpPr>
          <a:xfrm flipH="1">
            <a:off x="425225" y="251425"/>
            <a:ext cx="6973075" cy="4723325"/>
            <a:chOff x="425225" y="251425"/>
            <a:chExt cx="6973075" cy="4723325"/>
          </a:xfrm>
        </p:grpSpPr>
        <p:sp>
          <p:nvSpPr>
            <p:cNvPr id="97" name="Google Shape;97;p9"/>
            <p:cNvSpPr/>
            <p:nvPr/>
          </p:nvSpPr>
          <p:spPr>
            <a:xfrm>
              <a:off x="425225" y="34292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98" name="Google Shape;98;p9"/>
            <p:cNvSpPr/>
            <p:nvPr/>
          </p:nvSpPr>
          <p:spPr>
            <a:xfrm>
              <a:off x="6972675" y="48172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99" name="Google Shape;99;p9"/>
            <p:cNvSpPr/>
            <p:nvPr/>
          </p:nvSpPr>
          <p:spPr>
            <a:xfrm>
              <a:off x="667475" y="25142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00" name="Google Shape;100;p9"/>
            <p:cNvSpPr/>
            <p:nvPr/>
          </p:nvSpPr>
          <p:spPr>
            <a:xfrm>
              <a:off x="7306800" y="47848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01"/>
        <p:cNvGrpSpPr/>
        <p:nvPr/>
      </p:nvGrpSpPr>
      <p:grpSpPr>
        <a:xfrm>
          <a:off x="0" y="0"/>
          <a:ext cx="0" cy="0"/>
          <a:chOff x="0" y="0"/>
          <a:chExt cx="0" cy="0"/>
        </a:xfrm>
      </p:grpSpPr>
      <p:sp>
        <p:nvSpPr>
          <p:cNvPr id="102" name="Google Shape;102;p10"/>
          <p:cNvSpPr>
            <a:spLocks noGrp="1"/>
          </p:cNvSpPr>
          <p:nvPr>
            <p:ph type="pic" idx="2"/>
          </p:nvPr>
        </p:nvSpPr>
        <p:spPr>
          <a:xfrm>
            <a:off x="-25" y="-13725"/>
            <a:ext cx="9144000" cy="5157300"/>
          </a:xfrm>
          <a:prstGeom prst="rect">
            <a:avLst/>
          </a:prstGeom>
          <a:noFill/>
          <a:ln>
            <a:noFill/>
          </a:ln>
        </p:spPr>
      </p:sp>
      <p:sp>
        <p:nvSpPr>
          <p:cNvPr id="103" name="Google Shape;103;p10"/>
          <p:cNvSpPr txBox="1">
            <a:spLocks noGrp="1"/>
          </p:cNvSpPr>
          <p:nvPr>
            <p:ph type="title"/>
          </p:nvPr>
        </p:nvSpPr>
        <p:spPr>
          <a:xfrm>
            <a:off x="1101950" y="3820300"/>
            <a:ext cx="6940200" cy="767100"/>
          </a:xfrm>
          <a:prstGeom prst="rect">
            <a:avLst/>
          </a:prstGeom>
          <a:noFill/>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19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4"/>
        <p:cNvGrpSpPr/>
        <p:nvPr/>
      </p:nvGrpSpPr>
      <p:grpSpPr>
        <a:xfrm>
          <a:off x="0" y="0"/>
          <a:ext cx="0" cy="0"/>
          <a:chOff x="0" y="0"/>
          <a:chExt cx="0" cy="0"/>
        </a:xfrm>
      </p:grpSpPr>
      <p:sp>
        <p:nvSpPr>
          <p:cNvPr id="105" name="Google Shape;105;p11"/>
          <p:cNvSpPr txBox="1">
            <a:spLocks noGrp="1"/>
          </p:cNvSpPr>
          <p:nvPr>
            <p:ph type="title" hasCustomPrompt="1"/>
          </p:nvPr>
        </p:nvSpPr>
        <p:spPr>
          <a:xfrm>
            <a:off x="4572000" y="1503375"/>
            <a:ext cx="3858900" cy="10992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6000">
                <a:solidFill>
                  <a:schemeClr val="lt2"/>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06" name="Google Shape;106;p11"/>
          <p:cNvSpPr txBox="1">
            <a:spLocks noGrp="1"/>
          </p:cNvSpPr>
          <p:nvPr>
            <p:ph type="subTitle" idx="1"/>
          </p:nvPr>
        </p:nvSpPr>
        <p:spPr>
          <a:xfrm>
            <a:off x="4572000" y="2615925"/>
            <a:ext cx="3858900" cy="1024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07" name="Google Shape;107;p11"/>
          <p:cNvSpPr/>
          <p:nvPr/>
        </p:nvSpPr>
        <p:spPr>
          <a:xfrm>
            <a:off x="7480151" y="-1117269"/>
            <a:ext cx="5913009" cy="2959962"/>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8" name="Google Shape;108;p11"/>
          <p:cNvGrpSpPr/>
          <p:nvPr/>
        </p:nvGrpSpPr>
        <p:grpSpPr>
          <a:xfrm>
            <a:off x="366375" y="240600"/>
            <a:ext cx="7238625" cy="484125"/>
            <a:chOff x="366375" y="240600"/>
            <a:chExt cx="7238625" cy="484125"/>
          </a:xfrm>
        </p:grpSpPr>
        <p:sp>
          <p:nvSpPr>
            <p:cNvPr id="109" name="Google Shape;109;p11"/>
            <p:cNvSpPr/>
            <p:nvPr/>
          </p:nvSpPr>
          <p:spPr>
            <a:xfrm>
              <a:off x="366375" y="63322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10" name="Google Shape;110;p11"/>
            <p:cNvSpPr/>
            <p:nvPr/>
          </p:nvSpPr>
          <p:spPr>
            <a:xfrm>
              <a:off x="7447500" y="5073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11" name="Google Shape;111;p11"/>
            <p:cNvSpPr/>
            <p:nvPr/>
          </p:nvSpPr>
          <p:spPr>
            <a:xfrm>
              <a:off x="7178575" y="2406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nvGrpSpPr>
          <p:cNvPr id="112" name="Google Shape;112;p11"/>
          <p:cNvGrpSpPr/>
          <p:nvPr/>
        </p:nvGrpSpPr>
        <p:grpSpPr>
          <a:xfrm flipH="1">
            <a:off x="8254574" y="1214868"/>
            <a:ext cx="671148" cy="275168"/>
            <a:chOff x="752199" y="1300680"/>
            <a:chExt cx="671148" cy="275168"/>
          </a:xfrm>
        </p:grpSpPr>
        <p:sp>
          <p:nvSpPr>
            <p:cNvPr id="113" name="Google Shape;113;p11"/>
            <p:cNvSpPr/>
            <p:nvPr/>
          </p:nvSpPr>
          <p:spPr>
            <a:xfrm>
              <a:off x="752199" y="1300680"/>
              <a:ext cx="671148" cy="275168"/>
            </a:xfrm>
            <a:custGeom>
              <a:avLst/>
              <a:gdLst/>
              <a:ahLst/>
              <a:cxnLst/>
              <a:rect l="l" t="t" r="r" b="b"/>
              <a:pathLst>
                <a:path w="674521" h="275168" extrusionOk="0">
                  <a:moveTo>
                    <a:pt x="137574" y="275168"/>
                  </a:moveTo>
                  <a:lnTo>
                    <a:pt x="661326" y="275168"/>
                  </a:lnTo>
                  <a:cubicBezTo>
                    <a:pt x="670535" y="275168"/>
                    <a:pt x="674521" y="263502"/>
                    <a:pt x="667236" y="257866"/>
                  </a:cubicBezTo>
                  <a:lnTo>
                    <a:pt x="595972" y="202762"/>
                  </a:lnTo>
                  <a:lnTo>
                    <a:pt x="595972" y="137581"/>
                  </a:lnTo>
                  <a:cubicBezTo>
                    <a:pt x="595972" y="61595"/>
                    <a:pt x="534376" y="0"/>
                    <a:pt x="458391" y="0"/>
                  </a:cubicBezTo>
                  <a:lnTo>
                    <a:pt x="137581" y="0"/>
                  </a:lnTo>
                  <a:cubicBezTo>
                    <a:pt x="61595" y="0"/>
                    <a:pt x="0" y="61595"/>
                    <a:pt x="0" y="137581"/>
                  </a:cubicBezTo>
                  <a:lnTo>
                    <a:pt x="0" y="137581"/>
                  </a:lnTo>
                  <a:cubicBezTo>
                    <a:pt x="0" y="213566"/>
                    <a:pt x="61595" y="275161"/>
                    <a:pt x="137581" y="275161"/>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 name="Google Shape;114;p11"/>
            <p:cNvGrpSpPr/>
            <p:nvPr/>
          </p:nvGrpSpPr>
          <p:grpSpPr>
            <a:xfrm>
              <a:off x="930600" y="1422720"/>
              <a:ext cx="253812" cy="31332"/>
              <a:chOff x="930600" y="1422720"/>
              <a:chExt cx="253812" cy="31332"/>
            </a:xfrm>
          </p:grpSpPr>
          <p:sp>
            <p:nvSpPr>
              <p:cNvPr id="115" name="Google Shape;115;p11"/>
              <p:cNvSpPr/>
              <p:nvPr/>
            </p:nvSpPr>
            <p:spPr>
              <a:xfrm>
                <a:off x="115308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a:off x="1041840" y="1422720"/>
                <a:ext cx="31332" cy="31332"/>
              </a:xfrm>
              <a:custGeom>
                <a:avLst/>
                <a:gdLst/>
                <a:ahLst/>
                <a:cxnLst/>
                <a:rect l="l" t="t" r="r" b="b"/>
                <a:pathLst>
                  <a:path w="31332" h="31332" extrusionOk="0">
                    <a:moveTo>
                      <a:pt x="31332" y="15666"/>
                    </a:moveTo>
                    <a:cubicBezTo>
                      <a:pt x="31332" y="24320"/>
                      <a:pt x="24313" y="31332"/>
                      <a:pt x="15666" y="31332"/>
                    </a:cubicBezTo>
                    <a:cubicBezTo>
                      <a:pt x="7018"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93060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18"/>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19"/>
        <p:cNvGrpSpPr/>
        <p:nvPr/>
      </p:nvGrpSpPr>
      <p:grpSpPr>
        <a:xfrm>
          <a:off x="0" y="0"/>
          <a:ext cx="0" cy="0"/>
          <a:chOff x="0" y="0"/>
          <a:chExt cx="0" cy="0"/>
        </a:xfrm>
      </p:grpSpPr>
      <p:sp>
        <p:nvSpPr>
          <p:cNvPr id="120" name="Google Shape;120;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21" name="Google Shape;121;p13"/>
          <p:cNvGrpSpPr/>
          <p:nvPr/>
        </p:nvGrpSpPr>
        <p:grpSpPr>
          <a:xfrm>
            <a:off x="-3861180" y="-2273551"/>
            <a:ext cx="13423583" cy="8670679"/>
            <a:chOff x="-3834530" y="-2273551"/>
            <a:chExt cx="13423583" cy="8670679"/>
          </a:xfrm>
        </p:grpSpPr>
        <p:sp>
          <p:nvSpPr>
            <p:cNvPr id="122" name="Google Shape;122;p13"/>
            <p:cNvSpPr/>
            <p:nvPr/>
          </p:nvSpPr>
          <p:spPr>
            <a:xfrm flipH="1">
              <a:off x="-3834530" y="3678549"/>
              <a:ext cx="5344258" cy="2718579"/>
            </a:xfrm>
            <a:custGeom>
              <a:avLst/>
              <a:gdLst/>
              <a:ahLst/>
              <a:cxnLst/>
              <a:rect l="l" t="t" r="r" b="b"/>
              <a:pathLst>
                <a:path w="1931078" h="982323" extrusionOk="0">
                  <a:moveTo>
                    <a:pt x="362741" y="836800"/>
                  </a:moveTo>
                  <a:cubicBezTo>
                    <a:pt x="371048" y="835485"/>
                    <a:pt x="379335" y="834189"/>
                    <a:pt x="387616" y="832954"/>
                  </a:cubicBezTo>
                  <a:cubicBezTo>
                    <a:pt x="576895" y="804727"/>
                    <a:pt x="777487" y="810657"/>
                    <a:pt x="949831" y="893841"/>
                  </a:cubicBezTo>
                  <a:cubicBezTo>
                    <a:pt x="1021196" y="928284"/>
                    <a:pt x="1092641" y="976771"/>
                    <a:pt x="1171558" y="969633"/>
                  </a:cubicBezTo>
                  <a:cubicBezTo>
                    <a:pt x="1229307" y="964411"/>
                    <a:pt x="1279630" y="929847"/>
                    <a:pt x="1327028" y="896459"/>
                  </a:cubicBezTo>
                  <a:cubicBezTo>
                    <a:pt x="1442532" y="815084"/>
                    <a:pt x="1562784" y="731953"/>
                    <a:pt x="1701514" y="705169"/>
                  </a:cubicBezTo>
                  <a:cubicBezTo>
                    <a:pt x="1750194" y="695774"/>
                    <a:pt x="1801559" y="693143"/>
                    <a:pt x="1845178" y="669577"/>
                  </a:cubicBezTo>
                  <a:cubicBezTo>
                    <a:pt x="1888796" y="646011"/>
                    <a:pt x="1921724" y="591822"/>
                    <a:pt x="1901097" y="546741"/>
                  </a:cubicBezTo>
                  <a:cubicBezTo>
                    <a:pt x="1884810" y="511142"/>
                    <a:pt x="1843762" y="495877"/>
                    <a:pt x="1810854" y="474662"/>
                  </a:cubicBezTo>
                  <a:cubicBezTo>
                    <a:pt x="1721373" y="416973"/>
                    <a:pt x="1683337" y="304133"/>
                    <a:pt x="1602497" y="234852"/>
                  </a:cubicBezTo>
                  <a:cubicBezTo>
                    <a:pt x="1546798" y="187113"/>
                    <a:pt x="1466385" y="150980"/>
                    <a:pt x="1392824" y="155214"/>
                  </a:cubicBezTo>
                  <a:cubicBezTo>
                    <a:pt x="1308778" y="160055"/>
                    <a:pt x="1228612" y="193203"/>
                    <a:pt x="1143986" y="192782"/>
                  </a:cubicBezTo>
                  <a:cubicBezTo>
                    <a:pt x="978112" y="191954"/>
                    <a:pt x="855776" y="67161"/>
                    <a:pt x="707371" y="14347"/>
                  </a:cubicBezTo>
                  <a:cubicBezTo>
                    <a:pt x="663532" y="-1252"/>
                    <a:pt x="612995" y="-5552"/>
                    <a:pt x="568181" y="8585"/>
                  </a:cubicBezTo>
                  <a:cubicBezTo>
                    <a:pt x="499921" y="30120"/>
                    <a:pt x="468850" y="94553"/>
                    <a:pt x="442286" y="155534"/>
                  </a:cubicBezTo>
                  <a:cubicBezTo>
                    <a:pt x="415802" y="216328"/>
                    <a:pt x="400744" y="279479"/>
                    <a:pt x="360304" y="333368"/>
                  </a:cubicBezTo>
                  <a:cubicBezTo>
                    <a:pt x="285273" y="433333"/>
                    <a:pt x="160861" y="460518"/>
                    <a:pt x="71320" y="542781"/>
                  </a:cubicBezTo>
                  <a:cubicBezTo>
                    <a:pt x="25724" y="584670"/>
                    <a:pt x="-9354" y="647961"/>
                    <a:pt x="2232" y="711606"/>
                  </a:cubicBezTo>
                  <a:cubicBezTo>
                    <a:pt x="15961" y="787031"/>
                    <a:pt x="92468" y="835224"/>
                    <a:pt x="163245" y="847424"/>
                  </a:cubicBezTo>
                  <a:cubicBezTo>
                    <a:pt x="229207" y="858790"/>
                    <a:pt x="296325" y="847304"/>
                    <a:pt x="362735" y="83681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3"/>
            <p:cNvSpPr/>
            <p:nvPr/>
          </p:nvSpPr>
          <p:spPr>
            <a:xfrm flipH="1">
              <a:off x="4244795" y="-2273551"/>
              <a:ext cx="5344258" cy="2718579"/>
            </a:xfrm>
            <a:custGeom>
              <a:avLst/>
              <a:gdLst/>
              <a:ahLst/>
              <a:cxnLst/>
              <a:rect l="l" t="t" r="r" b="b"/>
              <a:pathLst>
                <a:path w="1931078" h="982323" extrusionOk="0">
                  <a:moveTo>
                    <a:pt x="362741" y="836800"/>
                  </a:moveTo>
                  <a:cubicBezTo>
                    <a:pt x="371048" y="835485"/>
                    <a:pt x="379335" y="834189"/>
                    <a:pt x="387616" y="832954"/>
                  </a:cubicBezTo>
                  <a:cubicBezTo>
                    <a:pt x="576895" y="804727"/>
                    <a:pt x="777487" y="810657"/>
                    <a:pt x="949831" y="893841"/>
                  </a:cubicBezTo>
                  <a:cubicBezTo>
                    <a:pt x="1021196" y="928284"/>
                    <a:pt x="1092641" y="976771"/>
                    <a:pt x="1171558" y="969633"/>
                  </a:cubicBezTo>
                  <a:cubicBezTo>
                    <a:pt x="1229307" y="964411"/>
                    <a:pt x="1279630" y="929847"/>
                    <a:pt x="1327028" y="896459"/>
                  </a:cubicBezTo>
                  <a:cubicBezTo>
                    <a:pt x="1442532" y="815084"/>
                    <a:pt x="1562784" y="731953"/>
                    <a:pt x="1701514" y="705169"/>
                  </a:cubicBezTo>
                  <a:cubicBezTo>
                    <a:pt x="1750194" y="695774"/>
                    <a:pt x="1801559" y="693143"/>
                    <a:pt x="1845178" y="669577"/>
                  </a:cubicBezTo>
                  <a:cubicBezTo>
                    <a:pt x="1888796" y="646011"/>
                    <a:pt x="1921724" y="591822"/>
                    <a:pt x="1901097" y="546741"/>
                  </a:cubicBezTo>
                  <a:cubicBezTo>
                    <a:pt x="1884810" y="511142"/>
                    <a:pt x="1843762" y="495877"/>
                    <a:pt x="1810854" y="474662"/>
                  </a:cubicBezTo>
                  <a:cubicBezTo>
                    <a:pt x="1721373" y="416973"/>
                    <a:pt x="1683337" y="304133"/>
                    <a:pt x="1602497" y="234852"/>
                  </a:cubicBezTo>
                  <a:cubicBezTo>
                    <a:pt x="1546798" y="187113"/>
                    <a:pt x="1466385" y="150980"/>
                    <a:pt x="1392824" y="155214"/>
                  </a:cubicBezTo>
                  <a:cubicBezTo>
                    <a:pt x="1308778" y="160055"/>
                    <a:pt x="1228612" y="193203"/>
                    <a:pt x="1143986" y="192782"/>
                  </a:cubicBezTo>
                  <a:cubicBezTo>
                    <a:pt x="978112" y="191954"/>
                    <a:pt x="855776" y="67161"/>
                    <a:pt x="707371" y="14347"/>
                  </a:cubicBezTo>
                  <a:cubicBezTo>
                    <a:pt x="663532" y="-1252"/>
                    <a:pt x="612995" y="-5552"/>
                    <a:pt x="568181" y="8585"/>
                  </a:cubicBezTo>
                  <a:cubicBezTo>
                    <a:pt x="499921" y="30120"/>
                    <a:pt x="468850" y="94553"/>
                    <a:pt x="442286" y="155534"/>
                  </a:cubicBezTo>
                  <a:cubicBezTo>
                    <a:pt x="415802" y="216328"/>
                    <a:pt x="400744" y="279479"/>
                    <a:pt x="360304" y="333368"/>
                  </a:cubicBezTo>
                  <a:cubicBezTo>
                    <a:pt x="285273" y="433333"/>
                    <a:pt x="160861" y="460518"/>
                    <a:pt x="71320" y="542781"/>
                  </a:cubicBezTo>
                  <a:cubicBezTo>
                    <a:pt x="25724" y="584670"/>
                    <a:pt x="-9354" y="647961"/>
                    <a:pt x="2232" y="711606"/>
                  </a:cubicBezTo>
                  <a:cubicBezTo>
                    <a:pt x="15961" y="787031"/>
                    <a:pt x="92468" y="835224"/>
                    <a:pt x="163245" y="847424"/>
                  </a:cubicBezTo>
                  <a:cubicBezTo>
                    <a:pt x="229207" y="858790"/>
                    <a:pt x="296325" y="847304"/>
                    <a:pt x="362735" y="83681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 name="Google Shape;124;p13"/>
          <p:cNvGrpSpPr/>
          <p:nvPr/>
        </p:nvGrpSpPr>
        <p:grpSpPr>
          <a:xfrm>
            <a:off x="425225" y="572875"/>
            <a:ext cx="8541050" cy="4303425"/>
            <a:chOff x="425225" y="572875"/>
            <a:chExt cx="8541050" cy="4303425"/>
          </a:xfrm>
        </p:grpSpPr>
        <p:grpSp>
          <p:nvGrpSpPr>
            <p:cNvPr id="125" name="Google Shape;125;p13"/>
            <p:cNvGrpSpPr/>
            <p:nvPr/>
          </p:nvGrpSpPr>
          <p:grpSpPr>
            <a:xfrm flipH="1">
              <a:off x="425225" y="572875"/>
              <a:ext cx="8541050" cy="4303425"/>
              <a:chOff x="-1142750" y="572875"/>
              <a:chExt cx="8541050" cy="4303425"/>
            </a:xfrm>
          </p:grpSpPr>
          <p:sp>
            <p:nvSpPr>
              <p:cNvPr id="126" name="Google Shape;126;p13"/>
              <p:cNvSpPr/>
              <p:nvPr/>
            </p:nvSpPr>
            <p:spPr>
              <a:xfrm>
                <a:off x="-1142750" y="66437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27" name="Google Shape;127;p13"/>
              <p:cNvSpPr/>
              <p:nvPr/>
            </p:nvSpPr>
            <p:spPr>
              <a:xfrm>
                <a:off x="-900500" y="5728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28" name="Google Shape;128;p13"/>
              <p:cNvSpPr/>
              <p:nvPr/>
            </p:nvSpPr>
            <p:spPr>
              <a:xfrm>
                <a:off x="7306800" y="47848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
          <p:nvSpPr>
            <p:cNvPr id="129" name="Google Shape;129;p13"/>
            <p:cNvSpPr/>
            <p:nvPr/>
          </p:nvSpPr>
          <p:spPr>
            <a:xfrm flipH="1">
              <a:off x="8632525" y="470502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
        <p:nvSpPr>
          <p:cNvPr id="130" name="Google Shape;130;p13"/>
          <p:cNvSpPr txBox="1">
            <a:spLocks noGrp="1"/>
          </p:cNvSpPr>
          <p:nvPr>
            <p:ph type="body" idx="1"/>
          </p:nvPr>
        </p:nvSpPr>
        <p:spPr>
          <a:xfrm>
            <a:off x="721650" y="1204125"/>
            <a:ext cx="3861300" cy="22128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Clr>
                <a:schemeClr val="accent4"/>
              </a:buClr>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31" name="Google Shape;131;p13"/>
          <p:cNvSpPr txBox="1">
            <a:spLocks noGrp="1"/>
          </p:cNvSpPr>
          <p:nvPr>
            <p:ph type="body" idx="2"/>
          </p:nvPr>
        </p:nvSpPr>
        <p:spPr>
          <a:xfrm>
            <a:off x="4564364" y="1204125"/>
            <a:ext cx="3861300" cy="2212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accent4"/>
              </a:buClr>
              <a:buSzPts val="14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32"/>
        <p:cNvGrpSpPr/>
        <p:nvPr/>
      </p:nvGrpSpPr>
      <p:grpSpPr>
        <a:xfrm>
          <a:off x="0" y="0"/>
          <a:ext cx="0" cy="0"/>
          <a:chOff x="0" y="0"/>
          <a:chExt cx="0" cy="0"/>
        </a:xfrm>
      </p:grpSpPr>
      <p:sp>
        <p:nvSpPr>
          <p:cNvPr id="133" name="Google Shape;133;p1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4" name="Google Shape;134;p14"/>
          <p:cNvSpPr txBox="1">
            <a:spLocks noGrp="1"/>
          </p:cNvSpPr>
          <p:nvPr>
            <p:ph type="subTitle" idx="1"/>
          </p:nvPr>
        </p:nvSpPr>
        <p:spPr>
          <a:xfrm>
            <a:off x="982997" y="3192375"/>
            <a:ext cx="2148300" cy="11145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5" name="Google Shape;135;p14"/>
          <p:cNvSpPr txBox="1">
            <a:spLocks noGrp="1"/>
          </p:cNvSpPr>
          <p:nvPr>
            <p:ph type="subTitle" idx="2"/>
          </p:nvPr>
        </p:nvSpPr>
        <p:spPr>
          <a:xfrm>
            <a:off x="3497847" y="3192375"/>
            <a:ext cx="2148300" cy="11145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6" name="Google Shape;136;p14"/>
          <p:cNvSpPr txBox="1">
            <a:spLocks noGrp="1"/>
          </p:cNvSpPr>
          <p:nvPr>
            <p:ph type="subTitle" idx="3"/>
          </p:nvPr>
        </p:nvSpPr>
        <p:spPr>
          <a:xfrm>
            <a:off x="6012703" y="3192375"/>
            <a:ext cx="2148300" cy="11145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7" name="Google Shape;137;p14"/>
          <p:cNvSpPr txBox="1">
            <a:spLocks noGrp="1"/>
          </p:cNvSpPr>
          <p:nvPr>
            <p:ph type="subTitle" idx="4"/>
          </p:nvPr>
        </p:nvSpPr>
        <p:spPr>
          <a:xfrm>
            <a:off x="982997" y="2406653"/>
            <a:ext cx="2148300" cy="8619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38" name="Google Shape;138;p14"/>
          <p:cNvSpPr txBox="1">
            <a:spLocks noGrp="1"/>
          </p:cNvSpPr>
          <p:nvPr>
            <p:ph type="subTitle" idx="5"/>
          </p:nvPr>
        </p:nvSpPr>
        <p:spPr>
          <a:xfrm>
            <a:off x="3497850" y="2406653"/>
            <a:ext cx="2148300" cy="8619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39" name="Google Shape;139;p14"/>
          <p:cNvSpPr txBox="1">
            <a:spLocks noGrp="1"/>
          </p:cNvSpPr>
          <p:nvPr>
            <p:ph type="subTitle" idx="6"/>
          </p:nvPr>
        </p:nvSpPr>
        <p:spPr>
          <a:xfrm>
            <a:off x="6012703" y="2406653"/>
            <a:ext cx="2148300" cy="8619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140" name="Google Shape;140;p14"/>
          <p:cNvGrpSpPr/>
          <p:nvPr/>
        </p:nvGrpSpPr>
        <p:grpSpPr>
          <a:xfrm>
            <a:off x="-1294700" y="-1094780"/>
            <a:ext cx="9548972" cy="7171332"/>
            <a:chOff x="-1407075" y="-1094780"/>
            <a:chExt cx="9548972" cy="7171332"/>
          </a:xfrm>
        </p:grpSpPr>
        <p:sp>
          <p:nvSpPr>
            <p:cNvPr id="141" name="Google Shape;141;p14"/>
            <p:cNvSpPr/>
            <p:nvPr/>
          </p:nvSpPr>
          <p:spPr>
            <a:xfrm>
              <a:off x="4502037" y="4473467"/>
              <a:ext cx="3379353" cy="1603086"/>
            </a:xfrm>
            <a:custGeom>
              <a:avLst/>
              <a:gdLst/>
              <a:ahLst/>
              <a:cxnLst/>
              <a:rect l="l" t="t" r="r" b="b"/>
              <a:pathLst>
                <a:path w="1396427" h="737899" extrusionOk="0">
                  <a:moveTo>
                    <a:pt x="247558" y="69372"/>
                  </a:moveTo>
                  <a:cubicBezTo>
                    <a:pt x="174390" y="102374"/>
                    <a:pt x="105396" y="148684"/>
                    <a:pt x="57971" y="213437"/>
                  </a:cubicBezTo>
                  <a:cubicBezTo>
                    <a:pt x="10546" y="278191"/>
                    <a:pt x="-13059" y="363165"/>
                    <a:pt x="7401" y="440780"/>
                  </a:cubicBezTo>
                  <a:cubicBezTo>
                    <a:pt x="41771" y="571155"/>
                    <a:pt x="187318" y="643621"/>
                    <a:pt x="322021" y="649571"/>
                  </a:cubicBezTo>
                  <a:cubicBezTo>
                    <a:pt x="456717" y="655521"/>
                    <a:pt x="588207" y="612630"/>
                    <a:pt x="721668" y="593459"/>
                  </a:cubicBezTo>
                  <a:cubicBezTo>
                    <a:pt x="825907" y="578480"/>
                    <a:pt x="932223" y="578013"/>
                    <a:pt x="1036595" y="592076"/>
                  </a:cubicBezTo>
                  <a:cubicBezTo>
                    <a:pt x="1091760" y="599509"/>
                    <a:pt x="1147071" y="611008"/>
                    <a:pt x="1202576" y="606747"/>
                  </a:cubicBezTo>
                  <a:cubicBezTo>
                    <a:pt x="1258075" y="602487"/>
                    <a:pt x="1315516" y="579469"/>
                    <a:pt x="1345559" y="532611"/>
                  </a:cubicBezTo>
                  <a:cubicBezTo>
                    <a:pt x="1383368" y="473641"/>
                    <a:pt x="1366981" y="392400"/>
                    <a:pt x="1325212" y="336160"/>
                  </a:cubicBezTo>
                  <a:cubicBezTo>
                    <a:pt x="1283443" y="279920"/>
                    <a:pt x="1221267" y="243073"/>
                    <a:pt x="1160794" y="207714"/>
                  </a:cubicBezTo>
                  <a:cubicBezTo>
                    <a:pt x="870567" y="38034"/>
                    <a:pt x="583934" y="-82378"/>
                    <a:pt x="247565" y="693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4"/>
            <p:cNvSpPr/>
            <p:nvPr/>
          </p:nvSpPr>
          <p:spPr>
            <a:xfrm>
              <a:off x="-1407075" y="4147295"/>
              <a:ext cx="3072597" cy="1539798"/>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4"/>
            <p:cNvSpPr/>
            <p:nvPr/>
          </p:nvSpPr>
          <p:spPr>
            <a:xfrm>
              <a:off x="5069300" y="-1094780"/>
              <a:ext cx="3072597" cy="1539798"/>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 name="Google Shape;144;p14"/>
          <p:cNvGrpSpPr/>
          <p:nvPr/>
        </p:nvGrpSpPr>
        <p:grpSpPr>
          <a:xfrm>
            <a:off x="443675" y="382000"/>
            <a:ext cx="8376050" cy="4545700"/>
            <a:chOff x="443675" y="382000"/>
            <a:chExt cx="8376050" cy="4545700"/>
          </a:xfrm>
        </p:grpSpPr>
        <p:grpSp>
          <p:nvGrpSpPr>
            <p:cNvPr id="145" name="Google Shape;145;p14"/>
            <p:cNvGrpSpPr/>
            <p:nvPr/>
          </p:nvGrpSpPr>
          <p:grpSpPr>
            <a:xfrm flipH="1">
              <a:off x="443675" y="382000"/>
              <a:ext cx="8376050" cy="4494300"/>
              <a:chOff x="-883825" y="382000"/>
              <a:chExt cx="8376050" cy="4494300"/>
            </a:xfrm>
          </p:grpSpPr>
          <p:sp>
            <p:nvSpPr>
              <p:cNvPr id="146" name="Google Shape;146;p14"/>
              <p:cNvSpPr/>
              <p:nvPr/>
            </p:nvSpPr>
            <p:spPr>
              <a:xfrm>
                <a:off x="-883825" y="3820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47" name="Google Shape;147;p14"/>
              <p:cNvSpPr/>
              <p:nvPr/>
            </p:nvSpPr>
            <p:spPr>
              <a:xfrm>
                <a:off x="7334725" y="41431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48" name="Google Shape;148;p14"/>
              <p:cNvSpPr/>
              <p:nvPr/>
            </p:nvSpPr>
            <p:spPr>
              <a:xfrm>
                <a:off x="-883825" y="68562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49" name="Google Shape;149;p14"/>
              <p:cNvSpPr/>
              <p:nvPr/>
            </p:nvSpPr>
            <p:spPr>
              <a:xfrm>
                <a:off x="7306800" y="47848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
          <p:nvSpPr>
            <p:cNvPr id="150" name="Google Shape;150;p14"/>
            <p:cNvSpPr/>
            <p:nvPr/>
          </p:nvSpPr>
          <p:spPr>
            <a:xfrm flipH="1">
              <a:off x="4773400" y="47702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51" name="Google Shape;151;p14"/>
            <p:cNvSpPr/>
            <p:nvPr/>
          </p:nvSpPr>
          <p:spPr>
            <a:xfrm flipH="1">
              <a:off x="5185300" y="48032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152"/>
        <p:cNvGrpSpPr/>
        <p:nvPr/>
      </p:nvGrpSpPr>
      <p:grpSpPr>
        <a:xfrm>
          <a:off x="0" y="0"/>
          <a:ext cx="0" cy="0"/>
          <a:chOff x="0" y="0"/>
          <a:chExt cx="0" cy="0"/>
        </a:xfrm>
      </p:grpSpPr>
      <p:sp>
        <p:nvSpPr>
          <p:cNvPr id="153" name="Google Shape;153;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4" name="Google Shape;154;p15"/>
          <p:cNvSpPr txBox="1">
            <a:spLocks noGrp="1"/>
          </p:cNvSpPr>
          <p:nvPr>
            <p:ph type="subTitle" idx="1"/>
          </p:nvPr>
        </p:nvSpPr>
        <p:spPr>
          <a:xfrm>
            <a:off x="1561594" y="2132993"/>
            <a:ext cx="2715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5" name="Google Shape;155;p15"/>
          <p:cNvSpPr txBox="1">
            <a:spLocks noGrp="1"/>
          </p:cNvSpPr>
          <p:nvPr>
            <p:ph type="subTitle" idx="2"/>
          </p:nvPr>
        </p:nvSpPr>
        <p:spPr>
          <a:xfrm>
            <a:off x="5684902" y="2132993"/>
            <a:ext cx="2715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6" name="Google Shape;156;p15"/>
          <p:cNvSpPr txBox="1">
            <a:spLocks noGrp="1"/>
          </p:cNvSpPr>
          <p:nvPr>
            <p:ph type="subTitle" idx="3"/>
          </p:nvPr>
        </p:nvSpPr>
        <p:spPr>
          <a:xfrm>
            <a:off x="1561594" y="3866174"/>
            <a:ext cx="2715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7" name="Google Shape;157;p15"/>
          <p:cNvSpPr txBox="1">
            <a:spLocks noGrp="1"/>
          </p:cNvSpPr>
          <p:nvPr>
            <p:ph type="subTitle" idx="4"/>
          </p:nvPr>
        </p:nvSpPr>
        <p:spPr>
          <a:xfrm>
            <a:off x="5684902" y="3866174"/>
            <a:ext cx="2715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8" name="Google Shape;158;p15"/>
          <p:cNvSpPr txBox="1">
            <a:spLocks noGrp="1"/>
          </p:cNvSpPr>
          <p:nvPr>
            <p:ph type="title" idx="5" hasCustomPrompt="1"/>
          </p:nvPr>
        </p:nvSpPr>
        <p:spPr>
          <a:xfrm>
            <a:off x="743198" y="1452800"/>
            <a:ext cx="8184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59" name="Google Shape;159;p15"/>
          <p:cNvSpPr txBox="1">
            <a:spLocks noGrp="1"/>
          </p:cNvSpPr>
          <p:nvPr>
            <p:ph type="title" idx="6" hasCustomPrompt="1"/>
          </p:nvPr>
        </p:nvSpPr>
        <p:spPr>
          <a:xfrm>
            <a:off x="743198" y="3185471"/>
            <a:ext cx="8184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0" name="Google Shape;160;p15"/>
          <p:cNvSpPr txBox="1">
            <a:spLocks noGrp="1"/>
          </p:cNvSpPr>
          <p:nvPr>
            <p:ph type="title" idx="7" hasCustomPrompt="1"/>
          </p:nvPr>
        </p:nvSpPr>
        <p:spPr>
          <a:xfrm>
            <a:off x="4866504" y="1452800"/>
            <a:ext cx="8184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1" name="Google Shape;161;p15"/>
          <p:cNvSpPr txBox="1">
            <a:spLocks noGrp="1"/>
          </p:cNvSpPr>
          <p:nvPr>
            <p:ph type="title" idx="8" hasCustomPrompt="1"/>
          </p:nvPr>
        </p:nvSpPr>
        <p:spPr>
          <a:xfrm>
            <a:off x="4866504" y="3185471"/>
            <a:ext cx="8184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2" name="Google Shape;162;p15"/>
          <p:cNvSpPr txBox="1">
            <a:spLocks noGrp="1"/>
          </p:cNvSpPr>
          <p:nvPr>
            <p:ph type="subTitle" idx="9"/>
          </p:nvPr>
        </p:nvSpPr>
        <p:spPr>
          <a:xfrm>
            <a:off x="1561594" y="1452800"/>
            <a:ext cx="2715900" cy="7569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63" name="Google Shape;163;p15"/>
          <p:cNvSpPr txBox="1">
            <a:spLocks noGrp="1"/>
          </p:cNvSpPr>
          <p:nvPr>
            <p:ph type="subTitle" idx="13"/>
          </p:nvPr>
        </p:nvSpPr>
        <p:spPr>
          <a:xfrm>
            <a:off x="5684901" y="1452800"/>
            <a:ext cx="2715900" cy="7569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64" name="Google Shape;164;p15"/>
          <p:cNvSpPr txBox="1">
            <a:spLocks noGrp="1"/>
          </p:cNvSpPr>
          <p:nvPr>
            <p:ph type="subTitle" idx="14"/>
          </p:nvPr>
        </p:nvSpPr>
        <p:spPr>
          <a:xfrm>
            <a:off x="1561594" y="3185471"/>
            <a:ext cx="2715900" cy="7569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65" name="Google Shape;165;p15"/>
          <p:cNvSpPr txBox="1">
            <a:spLocks noGrp="1"/>
          </p:cNvSpPr>
          <p:nvPr>
            <p:ph type="subTitle" idx="15"/>
          </p:nvPr>
        </p:nvSpPr>
        <p:spPr>
          <a:xfrm>
            <a:off x="5684901" y="3185471"/>
            <a:ext cx="2715900" cy="7569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166" name="Google Shape;166;p15"/>
          <p:cNvGrpSpPr/>
          <p:nvPr/>
        </p:nvGrpSpPr>
        <p:grpSpPr>
          <a:xfrm>
            <a:off x="-2234349" y="-2387207"/>
            <a:ext cx="12767513" cy="9724901"/>
            <a:chOff x="-2201049" y="-2387207"/>
            <a:chExt cx="12767513" cy="9724901"/>
          </a:xfrm>
        </p:grpSpPr>
        <p:sp>
          <p:nvSpPr>
            <p:cNvPr id="167" name="Google Shape;167;p15"/>
            <p:cNvSpPr/>
            <p:nvPr/>
          </p:nvSpPr>
          <p:spPr>
            <a:xfrm>
              <a:off x="-2201049" y="-2387207"/>
              <a:ext cx="6052320" cy="3033286"/>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5"/>
            <p:cNvSpPr/>
            <p:nvPr/>
          </p:nvSpPr>
          <p:spPr>
            <a:xfrm rot="-1805539">
              <a:off x="6064929" y="4258755"/>
              <a:ext cx="4246182" cy="2159997"/>
            </a:xfrm>
            <a:custGeom>
              <a:avLst/>
              <a:gdLst/>
              <a:ahLst/>
              <a:cxnLst/>
              <a:rect l="l" t="t" r="r" b="b"/>
              <a:pathLst>
                <a:path w="1931078" h="982323" extrusionOk="0">
                  <a:moveTo>
                    <a:pt x="362741" y="836800"/>
                  </a:moveTo>
                  <a:cubicBezTo>
                    <a:pt x="371048" y="835485"/>
                    <a:pt x="379335" y="834189"/>
                    <a:pt x="387616" y="832954"/>
                  </a:cubicBezTo>
                  <a:cubicBezTo>
                    <a:pt x="576895" y="804727"/>
                    <a:pt x="777487" y="810657"/>
                    <a:pt x="949831" y="893841"/>
                  </a:cubicBezTo>
                  <a:cubicBezTo>
                    <a:pt x="1021196" y="928284"/>
                    <a:pt x="1092641" y="976771"/>
                    <a:pt x="1171558" y="969633"/>
                  </a:cubicBezTo>
                  <a:cubicBezTo>
                    <a:pt x="1229307" y="964411"/>
                    <a:pt x="1279630" y="929847"/>
                    <a:pt x="1327028" y="896459"/>
                  </a:cubicBezTo>
                  <a:cubicBezTo>
                    <a:pt x="1442532" y="815084"/>
                    <a:pt x="1562784" y="731953"/>
                    <a:pt x="1701514" y="705169"/>
                  </a:cubicBezTo>
                  <a:cubicBezTo>
                    <a:pt x="1750194" y="695774"/>
                    <a:pt x="1801559" y="693143"/>
                    <a:pt x="1845178" y="669577"/>
                  </a:cubicBezTo>
                  <a:cubicBezTo>
                    <a:pt x="1888796" y="646011"/>
                    <a:pt x="1921724" y="591822"/>
                    <a:pt x="1901097" y="546741"/>
                  </a:cubicBezTo>
                  <a:cubicBezTo>
                    <a:pt x="1884810" y="511142"/>
                    <a:pt x="1843762" y="495877"/>
                    <a:pt x="1810854" y="474662"/>
                  </a:cubicBezTo>
                  <a:cubicBezTo>
                    <a:pt x="1721373" y="416973"/>
                    <a:pt x="1683337" y="304133"/>
                    <a:pt x="1602497" y="234852"/>
                  </a:cubicBezTo>
                  <a:cubicBezTo>
                    <a:pt x="1546798" y="187113"/>
                    <a:pt x="1466385" y="150980"/>
                    <a:pt x="1392824" y="155214"/>
                  </a:cubicBezTo>
                  <a:cubicBezTo>
                    <a:pt x="1308778" y="160055"/>
                    <a:pt x="1228612" y="193203"/>
                    <a:pt x="1143986" y="192782"/>
                  </a:cubicBezTo>
                  <a:cubicBezTo>
                    <a:pt x="978112" y="191954"/>
                    <a:pt x="855776" y="67161"/>
                    <a:pt x="707371" y="14347"/>
                  </a:cubicBezTo>
                  <a:cubicBezTo>
                    <a:pt x="663532" y="-1252"/>
                    <a:pt x="612995" y="-5552"/>
                    <a:pt x="568181" y="8585"/>
                  </a:cubicBezTo>
                  <a:cubicBezTo>
                    <a:pt x="499921" y="30120"/>
                    <a:pt x="468850" y="94553"/>
                    <a:pt x="442286" y="155534"/>
                  </a:cubicBezTo>
                  <a:cubicBezTo>
                    <a:pt x="415802" y="216328"/>
                    <a:pt x="400744" y="279479"/>
                    <a:pt x="360304" y="333368"/>
                  </a:cubicBezTo>
                  <a:cubicBezTo>
                    <a:pt x="285273" y="433333"/>
                    <a:pt x="160861" y="460518"/>
                    <a:pt x="71320" y="542781"/>
                  </a:cubicBezTo>
                  <a:cubicBezTo>
                    <a:pt x="25724" y="584670"/>
                    <a:pt x="-9354" y="647961"/>
                    <a:pt x="2232" y="711606"/>
                  </a:cubicBezTo>
                  <a:cubicBezTo>
                    <a:pt x="15961" y="787031"/>
                    <a:pt x="92468" y="835224"/>
                    <a:pt x="163245" y="847424"/>
                  </a:cubicBezTo>
                  <a:cubicBezTo>
                    <a:pt x="229207" y="858790"/>
                    <a:pt x="296325" y="847304"/>
                    <a:pt x="362735" y="83681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5"/>
          <p:cNvGrpSpPr/>
          <p:nvPr/>
        </p:nvGrpSpPr>
        <p:grpSpPr>
          <a:xfrm>
            <a:off x="266124" y="884342"/>
            <a:ext cx="8543848" cy="3857243"/>
            <a:chOff x="266124" y="884342"/>
            <a:chExt cx="8543848" cy="3857243"/>
          </a:xfrm>
        </p:grpSpPr>
        <p:grpSp>
          <p:nvGrpSpPr>
            <p:cNvPr id="170" name="Google Shape;170;p15"/>
            <p:cNvGrpSpPr/>
            <p:nvPr/>
          </p:nvGrpSpPr>
          <p:grpSpPr>
            <a:xfrm flipH="1">
              <a:off x="8138824" y="884342"/>
              <a:ext cx="671148" cy="275168"/>
              <a:chOff x="752199" y="1300680"/>
              <a:chExt cx="671148" cy="275168"/>
            </a:xfrm>
          </p:grpSpPr>
          <p:sp>
            <p:nvSpPr>
              <p:cNvPr id="171" name="Google Shape;171;p15"/>
              <p:cNvSpPr/>
              <p:nvPr/>
            </p:nvSpPr>
            <p:spPr>
              <a:xfrm>
                <a:off x="752199" y="1300680"/>
                <a:ext cx="671148" cy="275168"/>
              </a:xfrm>
              <a:custGeom>
                <a:avLst/>
                <a:gdLst/>
                <a:ahLst/>
                <a:cxnLst/>
                <a:rect l="l" t="t" r="r" b="b"/>
                <a:pathLst>
                  <a:path w="674521" h="275168" extrusionOk="0">
                    <a:moveTo>
                      <a:pt x="137574" y="275168"/>
                    </a:moveTo>
                    <a:lnTo>
                      <a:pt x="661326" y="275168"/>
                    </a:lnTo>
                    <a:cubicBezTo>
                      <a:pt x="670535" y="275168"/>
                      <a:pt x="674521" y="263502"/>
                      <a:pt x="667236" y="257866"/>
                    </a:cubicBezTo>
                    <a:lnTo>
                      <a:pt x="595972" y="202762"/>
                    </a:lnTo>
                    <a:lnTo>
                      <a:pt x="595972" y="137581"/>
                    </a:lnTo>
                    <a:cubicBezTo>
                      <a:pt x="595972" y="61595"/>
                      <a:pt x="534376" y="0"/>
                      <a:pt x="458391" y="0"/>
                    </a:cubicBezTo>
                    <a:lnTo>
                      <a:pt x="137581" y="0"/>
                    </a:lnTo>
                    <a:cubicBezTo>
                      <a:pt x="61595" y="0"/>
                      <a:pt x="0" y="61595"/>
                      <a:pt x="0" y="137581"/>
                    </a:cubicBezTo>
                    <a:lnTo>
                      <a:pt x="0" y="137581"/>
                    </a:lnTo>
                    <a:cubicBezTo>
                      <a:pt x="0" y="213566"/>
                      <a:pt x="61595" y="275161"/>
                      <a:pt x="137581" y="275161"/>
                    </a:cubicBezTo>
                    <a:close/>
                  </a:path>
                </a:pathLst>
              </a:cu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2" name="Google Shape;172;p15"/>
              <p:cNvGrpSpPr/>
              <p:nvPr/>
            </p:nvGrpSpPr>
            <p:grpSpPr>
              <a:xfrm>
                <a:off x="930600" y="1422720"/>
                <a:ext cx="253812" cy="31332"/>
                <a:chOff x="930600" y="1422720"/>
                <a:chExt cx="253812" cy="31332"/>
              </a:xfrm>
            </p:grpSpPr>
            <p:sp>
              <p:nvSpPr>
                <p:cNvPr id="173" name="Google Shape;173;p15"/>
                <p:cNvSpPr/>
                <p:nvPr/>
              </p:nvSpPr>
              <p:spPr>
                <a:xfrm>
                  <a:off x="115308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5"/>
                <p:cNvSpPr/>
                <p:nvPr/>
              </p:nvSpPr>
              <p:spPr>
                <a:xfrm>
                  <a:off x="1041840" y="1422720"/>
                  <a:ext cx="31332" cy="31332"/>
                </a:xfrm>
                <a:custGeom>
                  <a:avLst/>
                  <a:gdLst/>
                  <a:ahLst/>
                  <a:cxnLst/>
                  <a:rect l="l" t="t" r="r" b="b"/>
                  <a:pathLst>
                    <a:path w="31332" h="31332" extrusionOk="0">
                      <a:moveTo>
                        <a:pt x="31332" y="15666"/>
                      </a:moveTo>
                      <a:cubicBezTo>
                        <a:pt x="31332" y="24320"/>
                        <a:pt x="24313" y="31332"/>
                        <a:pt x="15666" y="31332"/>
                      </a:cubicBezTo>
                      <a:cubicBezTo>
                        <a:pt x="7018"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5"/>
                <p:cNvSpPr/>
                <p:nvPr/>
              </p:nvSpPr>
              <p:spPr>
                <a:xfrm>
                  <a:off x="93060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6" name="Google Shape;176;p15"/>
            <p:cNvGrpSpPr/>
            <p:nvPr/>
          </p:nvGrpSpPr>
          <p:grpSpPr>
            <a:xfrm>
              <a:off x="266124" y="4466418"/>
              <a:ext cx="671148" cy="275168"/>
              <a:chOff x="752199" y="1300680"/>
              <a:chExt cx="671148" cy="275168"/>
            </a:xfrm>
          </p:grpSpPr>
          <p:sp>
            <p:nvSpPr>
              <p:cNvPr id="177" name="Google Shape;177;p15"/>
              <p:cNvSpPr/>
              <p:nvPr/>
            </p:nvSpPr>
            <p:spPr>
              <a:xfrm>
                <a:off x="752199" y="1300680"/>
                <a:ext cx="671148" cy="275168"/>
              </a:xfrm>
              <a:custGeom>
                <a:avLst/>
                <a:gdLst/>
                <a:ahLst/>
                <a:cxnLst/>
                <a:rect l="l" t="t" r="r" b="b"/>
                <a:pathLst>
                  <a:path w="674521" h="275168" extrusionOk="0">
                    <a:moveTo>
                      <a:pt x="137574" y="275168"/>
                    </a:moveTo>
                    <a:lnTo>
                      <a:pt x="661326" y="275168"/>
                    </a:lnTo>
                    <a:cubicBezTo>
                      <a:pt x="670535" y="275168"/>
                      <a:pt x="674521" y="263502"/>
                      <a:pt x="667236" y="257866"/>
                    </a:cubicBezTo>
                    <a:lnTo>
                      <a:pt x="595972" y="202762"/>
                    </a:lnTo>
                    <a:lnTo>
                      <a:pt x="595972" y="137581"/>
                    </a:lnTo>
                    <a:cubicBezTo>
                      <a:pt x="595972" y="61595"/>
                      <a:pt x="534376" y="0"/>
                      <a:pt x="458391" y="0"/>
                    </a:cubicBezTo>
                    <a:lnTo>
                      <a:pt x="137581" y="0"/>
                    </a:lnTo>
                    <a:cubicBezTo>
                      <a:pt x="61595" y="0"/>
                      <a:pt x="0" y="61595"/>
                      <a:pt x="0" y="137581"/>
                    </a:cubicBezTo>
                    <a:lnTo>
                      <a:pt x="0" y="137581"/>
                    </a:lnTo>
                    <a:cubicBezTo>
                      <a:pt x="0" y="213566"/>
                      <a:pt x="61595" y="275161"/>
                      <a:pt x="137581" y="27516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8" name="Google Shape;178;p15"/>
              <p:cNvGrpSpPr/>
              <p:nvPr/>
            </p:nvGrpSpPr>
            <p:grpSpPr>
              <a:xfrm>
                <a:off x="930600" y="1422720"/>
                <a:ext cx="253812" cy="31332"/>
                <a:chOff x="930600" y="1422720"/>
                <a:chExt cx="253812" cy="31332"/>
              </a:xfrm>
            </p:grpSpPr>
            <p:sp>
              <p:nvSpPr>
                <p:cNvPr id="179" name="Google Shape;179;p15"/>
                <p:cNvSpPr/>
                <p:nvPr/>
              </p:nvSpPr>
              <p:spPr>
                <a:xfrm>
                  <a:off x="93060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5"/>
                <p:cNvSpPr/>
                <p:nvPr/>
              </p:nvSpPr>
              <p:spPr>
                <a:xfrm>
                  <a:off x="1041840" y="1422720"/>
                  <a:ext cx="31332" cy="31332"/>
                </a:xfrm>
                <a:custGeom>
                  <a:avLst/>
                  <a:gdLst/>
                  <a:ahLst/>
                  <a:cxnLst/>
                  <a:rect l="l" t="t" r="r" b="b"/>
                  <a:pathLst>
                    <a:path w="31332" h="31332" extrusionOk="0">
                      <a:moveTo>
                        <a:pt x="31332" y="15666"/>
                      </a:moveTo>
                      <a:cubicBezTo>
                        <a:pt x="31332" y="24320"/>
                        <a:pt x="24313" y="31332"/>
                        <a:pt x="15666" y="31332"/>
                      </a:cubicBezTo>
                      <a:cubicBezTo>
                        <a:pt x="7018"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5"/>
                <p:cNvSpPr/>
                <p:nvPr/>
              </p:nvSpPr>
              <p:spPr>
                <a:xfrm>
                  <a:off x="115308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182" name="Google Shape;182;p15"/>
          <p:cNvGrpSpPr/>
          <p:nvPr/>
        </p:nvGrpSpPr>
        <p:grpSpPr>
          <a:xfrm>
            <a:off x="307150" y="493750"/>
            <a:ext cx="8633750" cy="3765900"/>
            <a:chOff x="307150" y="493750"/>
            <a:chExt cx="8633750" cy="3765900"/>
          </a:xfrm>
        </p:grpSpPr>
        <p:sp>
          <p:nvSpPr>
            <p:cNvPr id="183" name="Google Shape;183;p15"/>
            <p:cNvSpPr/>
            <p:nvPr/>
          </p:nvSpPr>
          <p:spPr>
            <a:xfrm>
              <a:off x="307150" y="402342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84" name="Google Shape;184;p15"/>
            <p:cNvSpPr/>
            <p:nvPr/>
          </p:nvSpPr>
          <p:spPr>
            <a:xfrm>
              <a:off x="8783400" y="41021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85" name="Google Shape;185;p15"/>
            <p:cNvSpPr/>
            <p:nvPr/>
          </p:nvSpPr>
          <p:spPr>
            <a:xfrm>
              <a:off x="464650" y="49375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86" name="Google Shape;186;p15"/>
            <p:cNvSpPr/>
            <p:nvPr/>
          </p:nvSpPr>
          <p:spPr>
            <a:xfrm>
              <a:off x="8691900" y="126832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187"/>
        <p:cNvGrpSpPr/>
        <p:nvPr/>
      </p:nvGrpSpPr>
      <p:grpSpPr>
        <a:xfrm>
          <a:off x="0" y="0"/>
          <a:ext cx="0" cy="0"/>
          <a:chOff x="0" y="0"/>
          <a:chExt cx="0" cy="0"/>
        </a:xfrm>
      </p:grpSpPr>
      <p:sp>
        <p:nvSpPr>
          <p:cNvPr id="188" name="Google Shape;188;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89" name="Google Shape;189;p16"/>
          <p:cNvSpPr txBox="1">
            <a:spLocks noGrp="1"/>
          </p:cNvSpPr>
          <p:nvPr>
            <p:ph type="subTitle" idx="1"/>
          </p:nvPr>
        </p:nvSpPr>
        <p:spPr>
          <a:xfrm>
            <a:off x="716948" y="1611149"/>
            <a:ext cx="3303900" cy="6309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0" name="Google Shape;190;p16"/>
          <p:cNvSpPr txBox="1">
            <a:spLocks noGrp="1"/>
          </p:cNvSpPr>
          <p:nvPr>
            <p:ph type="subTitle" idx="2"/>
          </p:nvPr>
        </p:nvSpPr>
        <p:spPr>
          <a:xfrm>
            <a:off x="5123967" y="2792112"/>
            <a:ext cx="3303900" cy="6309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1" name="Google Shape;191;p16"/>
          <p:cNvSpPr txBox="1">
            <a:spLocks noGrp="1"/>
          </p:cNvSpPr>
          <p:nvPr>
            <p:ph type="subTitle" idx="3"/>
          </p:nvPr>
        </p:nvSpPr>
        <p:spPr>
          <a:xfrm>
            <a:off x="716948" y="3973100"/>
            <a:ext cx="3303900" cy="6309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2" name="Google Shape;192;p16"/>
          <p:cNvSpPr txBox="1">
            <a:spLocks noGrp="1"/>
          </p:cNvSpPr>
          <p:nvPr>
            <p:ph type="subTitle" idx="4"/>
          </p:nvPr>
        </p:nvSpPr>
        <p:spPr>
          <a:xfrm>
            <a:off x="716133" y="2792112"/>
            <a:ext cx="3303900" cy="6309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3" name="Google Shape;193;p16"/>
          <p:cNvSpPr txBox="1">
            <a:spLocks noGrp="1"/>
          </p:cNvSpPr>
          <p:nvPr>
            <p:ph type="subTitle" idx="5"/>
          </p:nvPr>
        </p:nvSpPr>
        <p:spPr>
          <a:xfrm>
            <a:off x="5123967" y="1611149"/>
            <a:ext cx="3303900" cy="6309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4" name="Google Shape;194;p16"/>
          <p:cNvSpPr txBox="1">
            <a:spLocks noGrp="1"/>
          </p:cNvSpPr>
          <p:nvPr>
            <p:ph type="subTitle" idx="6"/>
          </p:nvPr>
        </p:nvSpPr>
        <p:spPr>
          <a:xfrm>
            <a:off x="5123967" y="3973100"/>
            <a:ext cx="3303900" cy="6309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5" name="Google Shape;195;p16"/>
          <p:cNvSpPr txBox="1">
            <a:spLocks noGrp="1"/>
          </p:cNvSpPr>
          <p:nvPr>
            <p:ph type="subTitle" idx="7"/>
          </p:nvPr>
        </p:nvSpPr>
        <p:spPr>
          <a:xfrm>
            <a:off x="718432" y="1242725"/>
            <a:ext cx="3298500" cy="4680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96" name="Google Shape;196;p16"/>
          <p:cNvSpPr txBox="1">
            <a:spLocks noGrp="1"/>
          </p:cNvSpPr>
          <p:nvPr>
            <p:ph type="subTitle" idx="8"/>
          </p:nvPr>
        </p:nvSpPr>
        <p:spPr>
          <a:xfrm>
            <a:off x="5123967" y="2423675"/>
            <a:ext cx="3298500" cy="4680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97" name="Google Shape;197;p16"/>
          <p:cNvSpPr txBox="1">
            <a:spLocks noGrp="1"/>
          </p:cNvSpPr>
          <p:nvPr>
            <p:ph type="subTitle" idx="9"/>
          </p:nvPr>
        </p:nvSpPr>
        <p:spPr>
          <a:xfrm>
            <a:off x="5123967" y="1242725"/>
            <a:ext cx="3298500" cy="4680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98" name="Google Shape;198;p16"/>
          <p:cNvSpPr txBox="1">
            <a:spLocks noGrp="1"/>
          </p:cNvSpPr>
          <p:nvPr>
            <p:ph type="subTitle" idx="13"/>
          </p:nvPr>
        </p:nvSpPr>
        <p:spPr>
          <a:xfrm>
            <a:off x="718432" y="3604650"/>
            <a:ext cx="3298500" cy="4680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99" name="Google Shape;199;p16"/>
          <p:cNvSpPr txBox="1">
            <a:spLocks noGrp="1"/>
          </p:cNvSpPr>
          <p:nvPr>
            <p:ph type="subTitle" idx="14"/>
          </p:nvPr>
        </p:nvSpPr>
        <p:spPr>
          <a:xfrm>
            <a:off x="717616" y="2423675"/>
            <a:ext cx="3298500" cy="4680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00" name="Google Shape;200;p16"/>
          <p:cNvSpPr txBox="1">
            <a:spLocks noGrp="1"/>
          </p:cNvSpPr>
          <p:nvPr>
            <p:ph type="subTitle" idx="15"/>
          </p:nvPr>
        </p:nvSpPr>
        <p:spPr>
          <a:xfrm>
            <a:off x="5123967" y="3604650"/>
            <a:ext cx="3298500" cy="4680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400"/>
              <a:buFont typeface="DM Sans"/>
              <a:buNone/>
              <a:defRPr sz="1900">
                <a:solidFill>
                  <a:schemeClr val="dk1"/>
                </a:solidFill>
                <a:latin typeface="Open Sans ExtraBold"/>
                <a:ea typeface="Open Sans ExtraBold"/>
                <a:cs typeface="Open Sans ExtraBold"/>
                <a:sym typeface="Open Sans ExtraBold"/>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01" name="Google Shape;201;p16"/>
          <p:cNvSpPr/>
          <p:nvPr/>
        </p:nvSpPr>
        <p:spPr>
          <a:xfrm rot="-775176" flipH="1">
            <a:off x="4731027" y="3796305"/>
            <a:ext cx="6381695" cy="2858823"/>
          </a:xfrm>
          <a:custGeom>
            <a:avLst/>
            <a:gdLst/>
            <a:ahLst/>
            <a:cxnLst/>
            <a:rect l="l" t="t" r="r" b="b"/>
            <a:pathLst>
              <a:path w="4458882" h="2008499" extrusionOk="0">
                <a:moveTo>
                  <a:pt x="4236227" y="697421"/>
                </a:moveTo>
                <a:cubicBezTo>
                  <a:pt x="4235493" y="811029"/>
                  <a:pt x="4220067" y="926299"/>
                  <a:pt x="4261068" y="1034324"/>
                </a:cubicBezTo>
                <a:cubicBezTo>
                  <a:pt x="4280166" y="1084781"/>
                  <a:pt x="4311151" y="1129802"/>
                  <a:pt x="4334924" y="1178229"/>
                </a:cubicBezTo>
                <a:cubicBezTo>
                  <a:pt x="4416992" y="1345078"/>
                  <a:pt x="4406909" y="1553783"/>
                  <a:pt x="4309148" y="1711951"/>
                </a:cubicBezTo>
                <a:cubicBezTo>
                  <a:pt x="4156161" y="1959527"/>
                  <a:pt x="3878502" y="1993516"/>
                  <a:pt x="3612997" y="1950365"/>
                </a:cubicBezTo>
                <a:cubicBezTo>
                  <a:pt x="3173270" y="1878893"/>
                  <a:pt x="2766732" y="1703791"/>
                  <a:pt x="2316955" y="1691637"/>
                </a:cubicBezTo>
                <a:cubicBezTo>
                  <a:pt x="1854678" y="1679143"/>
                  <a:pt x="1394618" y="1749573"/>
                  <a:pt x="945789" y="1855568"/>
                </a:cubicBezTo>
                <a:cubicBezTo>
                  <a:pt x="707549" y="1911828"/>
                  <a:pt x="436214" y="1966158"/>
                  <a:pt x="197259" y="1886640"/>
                </a:cubicBezTo>
                <a:cubicBezTo>
                  <a:pt x="40520" y="1834473"/>
                  <a:pt x="-41890" y="1686556"/>
                  <a:pt x="21435" y="1528488"/>
                </a:cubicBezTo>
                <a:cubicBezTo>
                  <a:pt x="51211" y="1454158"/>
                  <a:pt x="103090" y="1391221"/>
                  <a:pt x="153233" y="1328798"/>
                </a:cubicBezTo>
                <a:cubicBezTo>
                  <a:pt x="271101" y="1182035"/>
                  <a:pt x="311895" y="1011306"/>
                  <a:pt x="294272" y="825980"/>
                </a:cubicBezTo>
                <a:cubicBezTo>
                  <a:pt x="286159" y="740652"/>
                  <a:pt x="263655" y="658523"/>
                  <a:pt x="252630" y="573736"/>
                </a:cubicBezTo>
                <a:cubicBezTo>
                  <a:pt x="235081" y="438840"/>
                  <a:pt x="224430" y="280933"/>
                  <a:pt x="310820" y="165602"/>
                </a:cubicBezTo>
                <a:cubicBezTo>
                  <a:pt x="351874" y="110791"/>
                  <a:pt x="411793" y="72248"/>
                  <a:pt x="475625" y="47453"/>
                </a:cubicBezTo>
                <a:cubicBezTo>
                  <a:pt x="623316" y="-9908"/>
                  <a:pt x="789524" y="-14983"/>
                  <a:pt x="940821" y="30692"/>
                </a:cubicBezTo>
                <a:cubicBezTo>
                  <a:pt x="1137813" y="90157"/>
                  <a:pt x="1285490" y="237621"/>
                  <a:pt x="1415746" y="390307"/>
                </a:cubicBezTo>
                <a:cubicBezTo>
                  <a:pt x="1447018" y="426967"/>
                  <a:pt x="1478029" y="463855"/>
                  <a:pt x="1510289" y="499654"/>
                </a:cubicBezTo>
                <a:cubicBezTo>
                  <a:pt x="1649358" y="653996"/>
                  <a:pt x="1811433" y="797647"/>
                  <a:pt x="2009660" y="859843"/>
                </a:cubicBezTo>
                <a:cubicBezTo>
                  <a:pt x="2148090" y="903274"/>
                  <a:pt x="2293223" y="922553"/>
                  <a:pt x="2432052" y="880076"/>
                </a:cubicBezTo>
                <a:cubicBezTo>
                  <a:pt x="2555489" y="842314"/>
                  <a:pt x="2673070" y="787864"/>
                  <a:pt x="2790171" y="733594"/>
                </a:cubicBezTo>
                <a:cubicBezTo>
                  <a:pt x="2920586" y="673174"/>
                  <a:pt x="3050935" y="612761"/>
                  <a:pt x="3181351" y="552341"/>
                </a:cubicBezTo>
                <a:cubicBezTo>
                  <a:pt x="3264087" y="514004"/>
                  <a:pt x="3346957" y="475614"/>
                  <a:pt x="3432832" y="445010"/>
                </a:cubicBezTo>
                <a:cubicBezTo>
                  <a:pt x="3560110" y="399662"/>
                  <a:pt x="3693797" y="371663"/>
                  <a:pt x="3828754" y="363977"/>
                </a:cubicBezTo>
                <a:cubicBezTo>
                  <a:pt x="3943143" y="357466"/>
                  <a:pt x="4078099" y="349573"/>
                  <a:pt x="4163974" y="439568"/>
                </a:cubicBezTo>
                <a:cubicBezTo>
                  <a:pt x="4230284" y="509016"/>
                  <a:pt x="4236828" y="606264"/>
                  <a:pt x="4236227" y="6974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2" name="Google Shape;202;p16"/>
          <p:cNvGrpSpPr/>
          <p:nvPr/>
        </p:nvGrpSpPr>
        <p:grpSpPr>
          <a:xfrm flipH="1">
            <a:off x="405770" y="382000"/>
            <a:ext cx="8491475" cy="4065175"/>
            <a:chOff x="477625" y="382000"/>
            <a:chExt cx="8491475" cy="4065175"/>
          </a:xfrm>
        </p:grpSpPr>
        <p:sp>
          <p:nvSpPr>
            <p:cNvPr id="203" name="Google Shape;203;p16"/>
            <p:cNvSpPr/>
            <p:nvPr/>
          </p:nvSpPr>
          <p:spPr>
            <a:xfrm>
              <a:off x="576425" y="428967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04" name="Google Shape;204;p16"/>
            <p:cNvSpPr/>
            <p:nvPr/>
          </p:nvSpPr>
          <p:spPr>
            <a:xfrm>
              <a:off x="477625" y="40556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05" name="Google Shape;205;p16"/>
            <p:cNvSpPr/>
            <p:nvPr/>
          </p:nvSpPr>
          <p:spPr>
            <a:xfrm>
              <a:off x="8811600" y="3820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206"/>
        <p:cNvGrpSpPr/>
        <p:nvPr/>
      </p:nvGrpSpPr>
      <p:grpSpPr>
        <a:xfrm>
          <a:off x="0" y="0"/>
          <a:ext cx="0" cy="0"/>
          <a:chOff x="0" y="0"/>
          <a:chExt cx="0" cy="0"/>
        </a:xfrm>
      </p:grpSpPr>
      <p:sp>
        <p:nvSpPr>
          <p:cNvPr id="207" name="Google Shape;207;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08" name="Google Shape;208;p17"/>
          <p:cNvGrpSpPr/>
          <p:nvPr/>
        </p:nvGrpSpPr>
        <p:grpSpPr>
          <a:xfrm>
            <a:off x="-1632071" y="-833150"/>
            <a:ext cx="12570162" cy="7854939"/>
            <a:chOff x="-1632071" y="-833150"/>
            <a:chExt cx="12570162" cy="7854939"/>
          </a:xfrm>
        </p:grpSpPr>
        <p:sp>
          <p:nvSpPr>
            <p:cNvPr id="209" name="Google Shape;209;p17"/>
            <p:cNvSpPr/>
            <p:nvPr/>
          </p:nvSpPr>
          <p:spPr>
            <a:xfrm rot="5400000">
              <a:off x="-2813695" y="348474"/>
              <a:ext cx="4744338" cy="2381091"/>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7"/>
            <p:cNvSpPr/>
            <p:nvPr/>
          </p:nvSpPr>
          <p:spPr>
            <a:xfrm rot="10800000">
              <a:off x="2807955" y="4640699"/>
              <a:ext cx="4744338" cy="2381091"/>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7"/>
            <p:cNvSpPr/>
            <p:nvPr/>
          </p:nvSpPr>
          <p:spPr>
            <a:xfrm flipH="1">
              <a:off x="7592498" y="-833142"/>
              <a:ext cx="3345593" cy="1701875"/>
            </a:xfrm>
            <a:custGeom>
              <a:avLst/>
              <a:gdLst/>
              <a:ahLst/>
              <a:cxnLst/>
              <a:rect l="l" t="t" r="r" b="b"/>
              <a:pathLst>
                <a:path w="1931078" h="982323" extrusionOk="0">
                  <a:moveTo>
                    <a:pt x="362741" y="836800"/>
                  </a:moveTo>
                  <a:cubicBezTo>
                    <a:pt x="371048" y="835485"/>
                    <a:pt x="379335" y="834189"/>
                    <a:pt x="387616" y="832954"/>
                  </a:cubicBezTo>
                  <a:cubicBezTo>
                    <a:pt x="576895" y="804727"/>
                    <a:pt x="777487" y="810657"/>
                    <a:pt x="949831" y="893841"/>
                  </a:cubicBezTo>
                  <a:cubicBezTo>
                    <a:pt x="1021196" y="928284"/>
                    <a:pt x="1092641" y="976771"/>
                    <a:pt x="1171558" y="969633"/>
                  </a:cubicBezTo>
                  <a:cubicBezTo>
                    <a:pt x="1229307" y="964411"/>
                    <a:pt x="1279630" y="929847"/>
                    <a:pt x="1327028" y="896459"/>
                  </a:cubicBezTo>
                  <a:cubicBezTo>
                    <a:pt x="1442532" y="815084"/>
                    <a:pt x="1562784" y="731953"/>
                    <a:pt x="1701514" y="705169"/>
                  </a:cubicBezTo>
                  <a:cubicBezTo>
                    <a:pt x="1750194" y="695774"/>
                    <a:pt x="1801559" y="693143"/>
                    <a:pt x="1845178" y="669577"/>
                  </a:cubicBezTo>
                  <a:cubicBezTo>
                    <a:pt x="1888796" y="646011"/>
                    <a:pt x="1921724" y="591822"/>
                    <a:pt x="1901097" y="546741"/>
                  </a:cubicBezTo>
                  <a:cubicBezTo>
                    <a:pt x="1884810" y="511142"/>
                    <a:pt x="1843762" y="495877"/>
                    <a:pt x="1810854" y="474662"/>
                  </a:cubicBezTo>
                  <a:cubicBezTo>
                    <a:pt x="1721373" y="416973"/>
                    <a:pt x="1683337" y="304133"/>
                    <a:pt x="1602497" y="234852"/>
                  </a:cubicBezTo>
                  <a:cubicBezTo>
                    <a:pt x="1546798" y="187113"/>
                    <a:pt x="1466385" y="150980"/>
                    <a:pt x="1392824" y="155214"/>
                  </a:cubicBezTo>
                  <a:cubicBezTo>
                    <a:pt x="1308778" y="160055"/>
                    <a:pt x="1228612" y="193203"/>
                    <a:pt x="1143986" y="192782"/>
                  </a:cubicBezTo>
                  <a:cubicBezTo>
                    <a:pt x="978112" y="191954"/>
                    <a:pt x="855776" y="67161"/>
                    <a:pt x="707371" y="14347"/>
                  </a:cubicBezTo>
                  <a:cubicBezTo>
                    <a:pt x="663532" y="-1252"/>
                    <a:pt x="612995" y="-5552"/>
                    <a:pt x="568181" y="8585"/>
                  </a:cubicBezTo>
                  <a:cubicBezTo>
                    <a:pt x="499921" y="30120"/>
                    <a:pt x="468850" y="94553"/>
                    <a:pt x="442286" y="155534"/>
                  </a:cubicBezTo>
                  <a:cubicBezTo>
                    <a:pt x="415802" y="216328"/>
                    <a:pt x="400744" y="279479"/>
                    <a:pt x="360304" y="333368"/>
                  </a:cubicBezTo>
                  <a:cubicBezTo>
                    <a:pt x="285273" y="433333"/>
                    <a:pt x="160861" y="460518"/>
                    <a:pt x="71320" y="542781"/>
                  </a:cubicBezTo>
                  <a:cubicBezTo>
                    <a:pt x="25724" y="584670"/>
                    <a:pt x="-9354" y="647961"/>
                    <a:pt x="2232" y="711606"/>
                  </a:cubicBezTo>
                  <a:cubicBezTo>
                    <a:pt x="15961" y="787031"/>
                    <a:pt x="92468" y="835224"/>
                    <a:pt x="163245" y="847424"/>
                  </a:cubicBezTo>
                  <a:cubicBezTo>
                    <a:pt x="229207" y="858790"/>
                    <a:pt x="296325" y="847304"/>
                    <a:pt x="362735" y="83681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2" name="Google Shape;212;p17"/>
          <p:cNvGrpSpPr/>
          <p:nvPr/>
        </p:nvGrpSpPr>
        <p:grpSpPr>
          <a:xfrm>
            <a:off x="83169" y="598175"/>
            <a:ext cx="8606150" cy="4336338"/>
            <a:chOff x="83169" y="598175"/>
            <a:chExt cx="8606150" cy="4336338"/>
          </a:xfrm>
        </p:grpSpPr>
        <p:grpSp>
          <p:nvGrpSpPr>
            <p:cNvPr id="213" name="Google Shape;213;p17"/>
            <p:cNvGrpSpPr/>
            <p:nvPr/>
          </p:nvGrpSpPr>
          <p:grpSpPr>
            <a:xfrm flipH="1">
              <a:off x="8531819" y="598175"/>
              <a:ext cx="157500" cy="533425"/>
              <a:chOff x="5955725" y="2468550"/>
              <a:chExt cx="157500" cy="533425"/>
            </a:xfrm>
          </p:grpSpPr>
          <p:sp>
            <p:nvSpPr>
              <p:cNvPr id="214" name="Google Shape;214;p17"/>
              <p:cNvSpPr/>
              <p:nvPr/>
            </p:nvSpPr>
            <p:spPr>
              <a:xfrm>
                <a:off x="5955725" y="24685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15" name="Google Shape;215;p17"/>
              <p:cNvSpPr/>
              <p:nvPr/>
            </p:nvSpPr>
            <p:spPr>
              <a:xfrm>
                <a:off x="5988725" y="29104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nvGrpSpPr>
            <p:cNvPr id="216" name="Google Shape;216;p17"/>
            <p:cNvGrpSpPr/>
            <p:nvPr/>
          </p:nvGrpSpPr>
          <p:grpSpPr>
            <a:xfrm rot="10800000">
              <a:off x="83169" y="2571756"/>
              <a:ext cx="397900" cy="886494"/>
              <a:chOff x="5715325" y="1974700"/>
              <a:chExt cx="397900" cy="886494"/>
            </a:xfrm>
          </p:grpSpPr>
          <p:sp>
            <p:nvSpPr>
              <p:cNvPr id="217" name="Google Shape;217;p17"/>
              <p:cNvSpPr/>
              <p:nvPr/>
            </p:nvSpPr>
            <p:spPr>
              <a:xfrm>
                <a:off x="5955725" y="2703694"/>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18" name="Google Shape;218;p17"/>
              <p:cNvSpPr/>
              <p:nvPr/>
            </p:nvSpPr>
            <p:spPr>
              <a:xfrm>
                <a:off x="5715325" y="19747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nvGrpSpPr>
            <p:cNvPr id="219" name="Google Shape;219;p17"/>
            <p:cNvGrpSpPr/>
            <p:nvPr/>
          </p:nvGrpSpPr>
          <p:grpSpPr>
            <a:xfrm rot="5400000" flipH="1">
              <a:off x="6379794" y="4589050"/>
              <a:ext cx="157500" cy="533425"/>
              <a:chOff x="5955725" y="2468550"/>
              <a:chExt cx="157500" cy="533425"/>
            </a:xfrm>
          </p:grpSpPr>
          <p:sp>
            <p:nvSpPr>
              <p:cNvPr id="220" name="Google Shape;220;p17"/>
              <p:cNvSpPr/>
              <p:nvPr/>
            </p:nvSpPr>
            <p:spPr>
              <a:xfrm>
                <a:off x="5955725" y="24685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21" name="Google Shape;221;p17"/>
              <p:cNvSpPr/>
              <p:nvPr/>
            </p:nvSpPr>
            <p:spPr>
              <a:xfrm>
                <a:off x="5988725" y="29104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222"/>
        <p:cNvGrpSpPr/>
        <p:nvPr/>
      </p:nvGrpSpPr>
      <p:grpSpPr>
        <a:xfrm>
          <a:off x="0" y="0"/>
          <a:ext cx="0" cy="0"/>
          <a:chOff x="0" y="0"/>
          <a:chExt cx="0" cy="0"/>
        </a:xfrm>
      </p:grpSpPr>
      <p:sp>
        <p:nvSpPr>
          <p:cNvPr id="223" name="Google Shape;223;p18"/>
          <p:cNvSpPr txBox="1">
            <a:spLocks noGrp="1"/>
          </p:cNvSpPr>
          <p:nvPr>
            <p:ph type="title"/>
          </p:nvPr>
        </p:nvSpPr>
        <p:spPr>
          <a:xfrm>
            <a:off x="1116587" y="448925"/>
            <a:ext cx="3417900" cy="1013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6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24" name="Google Shape;224;p18"/>
          <p:cNvSpPr txBox="1">
            <a:spLocks noGrp="1"/>
          </p:cNvSpPr>
          <p:nvPr>
            <p:ph type="subTitle" idx="1"/>
          </p:nvPr>
        </p:nvSpPr>
        <p:spPr>
          <a:xfrm>
            <a:off x="1116587" y="1386856"/>
            <a:ext cx="3417900" cy="1146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5" name="Google Shape;225;p18"/>
          <p:cNvSpPr txBox="1"/>
          <p:nvPr/>
        </p:nvSpPr>
        <p:spPr>
          <a:xfrm>
            <a:off x="713225" y="4047800"/>
            <a:ext cx="4224600" cy="556200"/>
          </a:xfrm>
          <a:prstGeom prst="rect">
            <a:avLst/>
          </a:prstGeom>
          <a:noFill/>
          <a:ln>
            <a:noFill/>
          </a:ln>
        </p:spPr>
        <p:txBody>
          <a:bodyPr spcFirstLastPara="1" wrap="square" lIns="91425" tIns="91425" rIns="91425" bIns="91425" anchor="t" anchorCtr="0">
            <a:noAutofit/>
          </a:bodyPr>
          <a:lstStyle/>
          <a:p>
            <a:pPr marL="0" lvl="0" indent="0" algn="ctr" rtl="0">
              <a:spcBef>
                <a:spcPts val="300"/>
              </a:spcBef>
              <a:spcAft>
                <a:spcPts val="0"/>
              </a:spcAft>
              <a:buNone/>
            </a:pPr>
            <a:r>
              <a:rPr lang="en" sz="1100" b="1">
                <a:solidFill>
                  <a:schemeClr val="dk1"/>
                </a:solidFill>
                <a:latin typeface="Asap"/>
                <a:ea typeface="Asap"/>
                <a:cs typeface="Asap"/>
                <a:sym typeface="Asap"/>
              </a:rPr>
              <a:t>CREDITS:</a:t>
            </a:r>
            <a:r>
              <a:rPr lang="en" sz="1100">
                <a:solidFill>
                  <a:schemeClr val="dk1"/>
                </a:solidFill>
                <a:latin typeface="Asap"/>
                <a:ea typeface="Asap"/>
                <a:cs typeface="Asap"/>
                <a:sym typeface="Asap"/>
              </a:rPr>
              <a:t> This presentation template was created by </a:t>
            </a:r>
            <a:r>
              <a:rPr lang="en" sz="1100" b="1" u="sng">
                <a:solidFill>
                  <a:schemeClr val="hlink"/>
                </a:solidFill>
                <a:latin typeface="Asap"/>
                <a:ea typeface="Asap"/>
                <a:cs typeface="Asap"/>
                <a:sym typeface="Asap"/>
                <a:hlinkClick r:id="rId2"/>
              </a:rPr>
              <a:t>Slidesgo</a:t>
            </a:r>
            <a:r>
              <a:rPr lang="en" sz="1100">
                <a:solidFill>
                  <a:schemeClr val="dk1"/>
                </a:solidFill>
                <a:latin typeface="Asap"/>
                <a:ea typeface="Asap"/>
                <a:cs typeface="Asap"/>
                <a:sym typeface="Asap"/>
              </a:rPr>
              <a:t>, and includes icons by </a:t>
            </a:r>
            <a:r>
              <a:rPr lang="en" sz="1100" b="1" u="sng">
                <a:solidFill>
                  <a:schemeClr val="hlink"/>
                </a:solidFill>
                <a:latin typeface="Asap"/>
                <a:ea typeface="Asap"/>
                <a:cs typeface="Asap"/>
                <a:sym typeface="Asap"/>
                <a:hlinkClick r:id="rId3"/>
              </a:rPr>
              <a:t>Flaticon</a:t>
            </a:r>
            <a:r>
              <a:rPr lang="en" sz="1100">
                <a:solidFill>
                  <a:schemeClr val="dk1"/>
                </a:solidFill>
                <a:latin typeface="Asap"/>
                <a:ea typeface="Asap"/>
                <a:cs typeface="Asap"/>
                <a:sym typeface="Asap"/>
              </a:rPr>
              <a:t>, and infographics &amp; images by </a:t>
            </a:r>
            <a:r>
              <a:rPr lang="en" sz="1100" b="1" u="sng">
                <a:solidFill>
                  <a:schemeClr val="hlink"/>
                </a:solidFill>
                <a:latin typeface="Asap"/>
                <a:ea typeface="Asap"/>
                <a:cs typeface="Asap"/>
                <a:sym typeface="Asap"/>
                <a:hlinkClick r:id="rId4"/>
              </a:rPr>
              <a:t>Freepik</a:t>
            </a:r>
            <a:r>
              <a:rPr lang="en" sz="1100" u="sng">
                <a:solidFill>
                  <a:schemeClr val="dk1"/>
                </a:solidFill>
                <a:latin typeface="Asap"/>
                <a:ea typeface="Asap"/>
                <a:cs typeface="Asap"/>
                <a:sym typeface="Asap"/>
              </a:rPr>
              <a:t> </a:t>
            </a:r>
            <a:endParaRPr sz="1100" b="1" u="sng">
              <a:solidFill>
                <a:schemeClr val="dk1"/>
              </a:solidFill>
              <a:latin typeface="Asap"/>
              <a:ea typeface="Asap"/>
              <a:cs typeface="Asap"/>
              <a:sym typeface="Asap"/>
            </a:endParaRPr>
          </a:p>
        </p:txBody>
      </p:sp>
      <p:grpSp>
        <p:nvGrpSpPr>
          <p:cNvPr id="226" name="Google Shape;226;p18"/>
          <p:cNvGrpSpPr/>
          <p:nvPr/>
        </p:nvGrpSpPr>
        <p:grpSpPr>
          <a:xfrm>
            <a:off x="359725" y="372375"/>
            <a:ext cx="8618950" cy="3315550"/>
            <a:chOff x="359725" y="372375"/>
            <a:chExt cx="8618950" cy="3315550"/>
          </a:xfrm>
        </p:grpSpPr>
        <p:sp>
          <p:nvSpPr>
            <p:cNvPr id="227" name="Google Shape;227;p18"/>
            <p:cNvSpPr/>
            <p:nvPr/>
          </p:nvSpPr>
          <p:spPr>
            <a:xfrm>
              <a:off x="359725" y="37237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28" name="Google Shape;228;p18"/>
            <p:cNvSpPr/>
            <p:nvPr/>
          </p:nvSpPr>
          <p:spPr>
            <a:xfrm>
              <a:off x="517225" y="7800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29" name="Google Shape;229;p18"/>
            <p:cNvSpPr/>
            <p:nvPr/>
          </p:nvSpPr>
          <p:spPr>
            <a:xfrm>
              <a:off x="8821175" y="353042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nvGrpSpPr>
          <p:cNvPr id="230" name="Google Shape;230;p18"/>
          <p:cNvGrpSpPr/>
          <p:nvPr/>
        </p:nvGrpSpPr>
        <p:grpSpPr>
          <a:xfrm flipH="1">
            <a:off x="8095199" y="334167"/>
            <a:ext cx="671148" cy="275168"/>
            <a:chOff x="752199" y="1300680"/>
            <a:chExt cx="671148" cy="275168"/>
          </a:xfrm>
        </p:grpSpPr>
        <p:sp>
          <p:nvSpPr>
            <p:cNvPr id="231" name="Google Shape;231;p18"/>
            <p:cNvSpPr/>
            <p:nvPr/>
          </p:nvSpPr>
          <p:spPr>
            <a:xfrm>
              <a:off x="752199" y="1300680"/>
              <a:ext cx="671148" cy="275168"/>
            </a:xfrm>
            <a:custGeom>
              <a:avLst/>
              <a:gdLst/>
              <a:ahLst/>
              <a:cxnLst/>
              <a:rect l="l" t="t" r="r" b="b"/>
              <a:pathLst>
                <a:path w="674521" h="275168" extrusionOk="0">
                  <a:moveTo>
                    <a:pt x="137574" y="275168"/>
                  </a:moveTo>
                  <a:lnTo>
                    <a:pt x="661326" y="275168"/>
                  </a:lnTo>
                  <a:cubicBezTo>
                    <a:pt x="670535" y="275168"/>
                    <a:pt x="674521" y="263502"/>
                    <a:pt x="667236" y="257866"/>
                  </a:cubicBezTo>
                  <a:lnTo>
                    <a:pt x="595972" y="202762"/>
                  </a:lnTo>
                  <a:lnTo>
                    <a:pt x="595972" y="137581"/>
                  </a:lnTo>
                  <a:cubicBezTo>
                    <a:pt x="595972" y="61595"/>
                    <a:pt x="534376" y="0"/>
                    <a:pt x="458391" y="0"/>
                  </a:cubicBezTo>
                  <a:lnTo>
                    <a:pt x="137581" y="0"/>
                  </a:lnTo>
                  <a:cubicBezTo>
                    <a:pt x="61595" y="0"/>
                    <a:pt x="0" y="61595"/>
                    <a:pt x="0" y="137581"/>
                  </a:cubicBezTo>
                  <a:lnTo>
                    <a:pt x="0" y="137581"/>
                  </a:lnTo>
                  <a:cubicBezTo>
                    <a:pt x="0" y="213566"/>
                    <a:pt x="61595" y="275161"/>
                    <a:pt x="137581" y="275161"/>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2" name="Google Shape;232;p18"/>
            <p:cNvGrpSpPr/>
            <p:nvPr/>
          </p:nvGrpSpPr>
          <p:grpSpPr>
            <a:xfrm>
              <a:off x="930600" y="1422720"/>
              <a:ext cx="253812" cy="31332"/>
              <a:chOff x="930600" y="1422720"/>
              <a:chExt cx="253812" cy="31332"/>
            </a:xfrm>
          </p:grpSpPr>
          <p:sp>
            <p:nvSpPr>
              <p:cNvPr id="233" name="Google Shape;233;p18"/>
              <p:cNvSpPr/>
              <p:nvPr/>
            </p:nvSpPr>
            <p:spPr>
              <a:xfrm>
                <a:off x="115308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18"/>
              <p:cNvSpPr/>
              <p:nvPr/>
            </p:nvSpPr>
            <p:spPr>
              <a:xfrm>
                <a:off x="1041840" y="1422720"/>
                <a:ext cx="31332" cy="31332"/>
              </a:xfrm>
              <a:custGeom>
                <a:avLst/>
                <a:gdLst/>
                <a:ahLst/>
                <a:cxnLst/>
                <a:rect l="l" t="t" r="r" b="b"/>
                <a:pathLst>
                  <a:path w="31332" h="31332" extrusionOk="0">
                    <a:moveTo>
                      <a:pt x="31332" y="15666"/>
                    </a:moveTo>
                    <a:cubicBezTo>
                      <a:pt x="31332" y="24320"/>
                      <a:pt x="24313" y="31332"/>
                      <a:pt x="15666" y="31332"/>
                    </a:cubicBezTo>
                    <a:cubicBezTo>
                      <a:pt x="7018"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8"/>
              <p:cNvSpPr/>
              <p:nvPr/>
            </p:nvSpPr>
            <p:spPr>
              <a:xfrm>
                <a:off x="93060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36"/>
        <p:cNvGrpSpPr/>
        <p:nvPr/>
      </p:nvGrpSpPr>
      <p:grpSpPr>
        <a:xfrm>
          <a:off x="0" y="0"/>
          <a:ext cx="0" cy="0"/>
          <a:chOff x="0" y="0"/>
          <a:chExt cx="0" cy="0"/>
        </a:xfrm>
      </p:grpSpPr>
      <p:sp>
        <p:nvSpPr>
          <p:cNvPr id="237" name="Google Shape;237;p19"/>
          <p:cNvSpPr/>
          <p:nvPr/>
        </p:nvSpPr>
        <p:spPr>
          <a:xfrm rot="10024824" flipH="1">
            <a:off x="-1694733" y="-1669119"/>
            <a:ext cx="6381695" cy="2858823"/>
          </a:xfrm>
          <a:custGeom>
            <a:avLst/>
            <a:gdLst/>
            <a:ahLst/>
            <a:cxnLst/>
            <a:rect l="l" t="t" r="r" b="b"/>
            <a:pathLst>
              <a:path w="4458882" h="2008499" extrusionOk="0">
                <a:moveTo>
                  <a:pt x="4236227" y="697421"/>
                </a:moveTo>
                <a:cubicBezTo>
                  <a:pt x="4235493" y="811029"/>
                  <a:pt x="4220067" y="926299"/>
                  <a:pt x="4261068" y="1034324"/>
                </a:cubicBezTo>
                <a:cubicBezTo>
                  <a:pt x="4280166" y="1084781"/>
                  <a:pt x="4311151" y="1129802"/>
                  <a:pt x="4334924" y="1178229"/>
                </a:cubicBezTo>
                <a:cubicBezTo>
                  <a:pt x="4416992" y="1345078"/>
                  <a:pt x="4406909" y="1553783"/>
                  <a:pt x="4309148" y="1711951"/>
                </a:cubicBezTo>
                <a:cubicBezTo>
                  <a:pt x="4156161" y="1959527"/>
                  <a:pt x="3878502" y="1993516"/>
                  <a:pt x="3612997" y="1950365"/>
                </a:cubicBezTo>
                <a:cubicBezTo>
                  <a:pt x="3173270" y="1878893"/>
                  <a:pt x="2766732" y="1703791"/>
                  <a:pt x="2316955" y="1691637"/>
                </a:cubicBezTo>
                <a:cubicBezTo>
                  <a:pt x="1854678" y="1679143"/>
                  <a:pt x="1394618" y="1749573"/>
                  <a:pt x="945789" y="1855568"/>
                </a:cubicBezTo>
                <a:cubicBezTo>
                  <a:pt x="707549" y="1911828"/>
                  <a:pt x="436214" y="1966158"/>
                  <a:pt x="197259" y="1886640"/>
                </a:cubicBezTo>
                <a:cubicBezTo>
                  <a:pt x="40520" y="1834473"/>
                  <a:pt x="-41890" y="1686556"/>
                  <a:pt x="21435" y="1528488"/>
                </a:cubicBezTo>
                <a:cubicBezTo>
                  <a:pt x="51211" y="1454158"/>
                  <a:pt x="103090" y="1391221"/>
                  <a:pt x="153233" y="1328798"/>
                </a:cubicBezTo>
                <a:cubicBezTo>
                  <a:pt x="271101" y="1182035"/>
                  <a:pt x="311895" y="1011306"/>
                  <a:pt x="294272" y="825980"/>
                </a:cubicBezTo>
                <a:cubicBezTo>
                  <a:pt x="286159" y="740652"/>
                  <a:pt x="263655" y="658523"/>
                  <a:pt x="252630" y="573736"/>
                </a:cubicBezTo>
                <a:cubicBezTo>
                  <a:pt x="235081" y="438840"/>
                  <a:pt x="224430" y="280933"/>
                  <a:pt x="310820" y="165602"/>
                </a:cubicBezTo>
                <a:cubicBezTo>
                  <a:pt x="351874" y="110791"/>
                  <a:pt x="411793" y="72248"/>
                  <a:pt x="475625" y="47453"/>
                </a:cubicBezTo>
                <a:cubicBezTo>
                  <a:pt x="623316" y="-9908"/>
                  <a:pt x="789524" y="-14983"/>
                  <a:pt x="940821" y="30692"/>
                </a:cubicBezTo>
                <a:cubicBezTo>
                  <a:pt x="1137813" y="90157"/>
                  <a:pt x="1285490" y="237621"/>
                  <a:pt x="1415746" y="390307"/>
                </a:cubicBezTo>
                <a:cubicBezTo>
                  <a:pt x="1447018" y="426967"/>
                  <a:pt x="1478029" y="463855"/>
                  <a:pt x="1510289" y="499654"/>
                </a:cubicBezTo>
                <a:cubicBezTo>
                  <a:pt x="1649358" y="653996"/>
                  <a:pt x="1811433" y="797647"/>
                  <a:pt x="2009660" y="859843"/>
                </a:cubicBezTo>
                <a:cubicBezTo>
                  <a:pt x="2148090" y="903274"/>
                  <a:pt x="2293223" y="922553"/>
                  <a:pt x="2432052" y="880076"/>
                </a:cubicBezTo>
                <a:cubicBezTo>
                  <a:pt x="2555489" y="842314"/>
                  <a:pt x="2673070" y="787864"/>
                  <a:pt x="2790171" y="733594"/>
                </a:cubicBezTo>
                <a:cubicBezTo>
                  <a:pt x="2920586" y="673174"/>
                  <a:pt x="3050935" y="612761"/>
                  <a:pt x="3181351" y="552341"/>
                </a:cubicBezTo>
                <a:cubicBezTo>
                  <a:pt x="3264087" y="514004"/>
                  <a:pt x="3346957" y="475614"/>
                  <a:pt x="3432832" y="445010"/>
                </a:cubicBezTo>
                <a:cubicBezTo>
                  <a:pt x="3560110" y="399662"/>
                  <a:pt x="3693797" y="371663"/>
                  <a:pt x="3828754" y="363977"/>
                </a:cubicBezTo>
                <a:cubicBezTo>
                  <a:pt x="3943143" y="357466"/>
                  <a:pt x="4078099" y="349573"/>
                  <a:pt x="4163974" y="439568"/>
                </a:cubicBezTo>
                <a:cubicBezTo>
                  <a:pt x="4230284" y="509016"/>
                  <a:pt x="4236828" y="606264"/>
                  <a:pt x="4236227" y="6974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8" name="Google Shape;238;p19"/>
          <p:cNvGrpSpPr/>
          <p:nvPr/>
        </p:nvGrpSpPr>
        <p:grpSpPr>
          <a:xfrm rot="10800000" flipH="1">
            <a:off x="520744" y="538834"/>
            <a:ext cx="8338250" cy="4258375"/>
            <a:chOff x="477625" y="188800"/>
            <a:chExt cx="8338250" cy="4258375"/>
          </a:xfrm>
        </p:grpSpPr>
        <p:sp>
          <p:nvSpPr>
            <p:cNvPr id="239" name="Google Shape;239;p19"/>
            <p:cNvSpPr/>
            <p:nvPr/>
          </p:nvSpPr>
          <p:spPr>
            <a:xfrm>
              <a:off x="576425" y="428967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40" name="Google Shape;240;p19"/>
            <p:cNvSpPr/>
            <p:nvPr/>
          </p:nvSpPr>
          <p:spPr>
            <a:xfrm>
              <a:off x="477625" y="40556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41" name="Google Shape;241;p19"/>
            <p:cNvSpPr/>
            <p:nvPr/>
          </p:nvSpPr>
          <p:spPr>
            <a:xfrm>
              <a:off x="8658375" y="1888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42"/>
        <p:cNvGrpSpPr/>
        <p:nvPr/>
      </p:nvGrpSpPr>
      <p:grpSpPr>
        <a:xfrm>
          <a:off x="0" y="0"/>
          <a:ext cx="0" cy="0"/>
          <a:chOff x="0" y="0"/>
          <a:chExt cx="0" cy="0"/>
        </a:xfrm>
      </p:grpSpPr>
      <p:grpSp>
        <p:nvGrpSpPr>
          <p:cNvPr id="243" name="Google Shape;243;p20"/>
          <p:cNvGrpSpPr/>
          <p:nvPr/>
        </p:nvGrpSpPr>
        <p:grpSpPr>
          <a:xfrm>
            <a:off x="-2260425" y="2156570"/>
            <a:ext cx="10254190" cy="3919982"/>
            <a:chOff x="-2372800" y="2156570"/>
            <a:chExt cx="10254190" cy="3919982"/>
          </a:xfrm>
        </p:grpSpPr>
        <p:sp>
          <p:nvSpPr>
            <p:cNvPr id="244" name="Google Shape;244;p20"/>
            <p:cNvSpPr/>
            <p:nvPr/>
          </p:nvSpPr>
          <p:spPr>
            <a:xfrm>
              <a:off x="4502037" y="4473467"/>
              <a:ext cx="3379353" cy="1603086"/>
            </a:xfrm>
            <a:custGeom>
              <a:avLst/>
              <a:gdLst/>
              <a:ahLst/>
              <a:cxnLst/>
              <a:rect l="l" t="t" r="r" b="b"/>
              <a:pathLst>
                <a:path w="1396427" h="737899" extrusionOk="0">
                  <a:moveTo>
                    <a:pt x="247558" y="69372"/>
                  </a:moveTo>
                  <a:cubicBezTo>
                    <a:pt x="174390" y="102374"/>
                    <a:pt x="105396" y="148684"/>
                    <a:pt x="57971" y="213437"/>
                  </a:cubicBezTo>
                  <a:cubicBezTo>
                    <a:pt x="10546" y="278191"/>
                    <a:pt x="-13059" y="363165"/>
                    <a:pt x="7401" y="440780"/>
                  </a:cubicBezTo>
                  <a:cubicBezTo>
                    <a:pt x="41771" y="571155"/>
                    <a:pt x="187318" y="643621"/>
                    <a:pt x="322021" y="649571"/>
                  </a:cubicBezTo>
                  <a:cubicBezTo>
                    <a:pt x="456717" y="655521"/>
                    <a:pt x="588207" y="612630"/>
                    <a:pt x="721668" y="593459"/>
                  </a:cubicBezTo>
                  <a:cubicBezTo>
                    <a:pt x="825907" y="578480"/>
                    <a:pt x="932223" y="578013"/>
                    <a:pt x="1036595" y="592076"/>
                  </a:cubicBezTo>
                  <a:cubicBezTo>
                    <a:pt x="1091760" y="599509"/>
                    <a:pt x="1147071" y="611008"/>
                    <a:pt x="1202576" y="606747"/>
                  </a:cubicBezTo>
                  <a:cubicBezTo>
                    <a:pt x="1258075" y="602487"/>
                    <a:pt x="1315516" y="579469"/>
                    <a:pt x="1345559" y="532611"/>
                  </a:cubicBezTo>
                  <a:cubicBezTo>
                    <a:pt x="1383368" y="473641"/>
                    <a:pt x="1366981" y="392400"/>
                    <a:pt x="1325212" y="336160"/>
                  </a:cubicBezTo>
                  <a:cubicBezTo>
                    <a:pt x="1283443" y="279920"/>
                    <a:pt x="1221267" y="243073"/>
                    <a:pt x="1160794" y="207714"/>
                  </a:cubicBezTo>
                  <a:cubicBezTo>
                    <a:pt x="870567" y="38034"/>
                    <a:pt x="583934" y="-82378"/>
                    <a:pt x="247565" y="693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0"/>
            <p:cNvSpPr/>
            <p:nvPr/>
          </p:nvSpPr>
          <p:spPr>
            <a:xfrm>
              <a:off x="-1407075" y="4147295"/>
              <a:ext cx="3072597" cy="1539798"/>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0"/>
            <p:cNvSpPr/>
            <p:nvPr/>
          </p:nvSpPr>
          <p:spPr>
            <a:xfrm>
              <a:off x="-2372800" y="2156570"/>
              <a:ext cx="3072597" cy="1539798"/>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7" name="Google Shape;247;p20"/>
          <p:cNvGrpSpPr/>
          <p:nvPr/>
        </p:nvGrpSpPr>
        <p:grpSpPr>
          <a:xfrm>
            <a:off x="214075" y="2374188"/>
            <a:ext cx="5062725" cy="2553513"/>
            <a:chOff x="214075" y="2374188"/>
            <a:chExt cx="5062725" cy="2553513"/>
          </a:xfrm>
        </p:grpSpPr>
        <p:grpSp>
          <p:nvGrpSpPr>
            <p:cNvPr id="248" name="Google Shape;248;p20"/>
            <p:cNvGrpSpPr/>
            <p:nvPr/>
          </p:nvGrpSpPr>
          <p:grpSpPr>
            <a:xfrm flipH="1">
              <a:off x="214075" y="2374188"/>
              <a:ext cx="415025" cy="2502113"/>
              <a:chOff x="7306800" y="2374188"/>
              <a:chExt cx="415025" cy="2502113"/>
            </a:xfrm>
          </p:grpSpPr>
          <p:sp>
            <p:nvSpPr>
              <p:cNvPr id="249" name="Google Shape;249;p20"/>
              <p:cNvSpPr/>
              <p:nvPr/>
            </p:nvSpPr>
            <p:spPr>
              <a:xfrm>
                <a:off x="7564325" y="2374188"/>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50" name="Google Shape;250;p20"/>
              <p:cNvSpPr/>
              <p:nvPr/>
            </p:nvSpPr>
            <p:spPr>
              <a:xfrm>
                <a:off x="7334725" y="41431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51" name="Google Shape;251;p20"/>
              <p:cNvSpPr/>
              <p:nvPr/>
            </p:nvSpPr>
            <p:spPr>
              <a:xfrm>
                <a:off x="7564325" y="2677813"/>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52" name="Google Shape;252;p20"/>
              <p:cNvSpPr/>
              <p:nvPr/>
            </p:nvSpPr>
            <p:spPr>
              <a:xfrm>
                <a:off x="7306800" y="47848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
          <p:nvSpPr>
            <p:cNvPr id="253" name="Google Shape;253;p20"/>
            <p:cNvSpPr/>
            <p:nvPr/>
          </p:nvSpPr>
          <p:spPr>
            <a:xfrm flipH="1">
              <a:off x="4773400" y="47702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254" name="Google Shape;254;p20"/>
            <p:cNvSpPr/>
            <p:nvPr/>
          </p:nvSpPr>
          <p:spPr>
            <a:xfrm flipH="1">
              <a:off x="5185300" y="48032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Open Sans ExtraBold"/>
              <a:buNone/>
              <a:defRPr sz="3000">
                <a:solidFill>
                  <a:schemeClr val="dk1"/>
                </a:solidFill>
                <a:latin typeface="Open Sans ExtraBold"/>
                <a:ea typeface="Open Sans ExtraBold"/>
                <a:cs typeface="Open Sans ExtraBold"/>
                <a:sym typeface="Open Sans ExtraBold"/>
              </a:defRPr>
            </a:lvl1pPr>
            <a:lvl2pPr lvl="1" algn="ctr" rtl="0">
              <a:spcBef>
                <a:spcPts val="0"/>
              </a:spcBef>
              <a:spcAft>
                <a:spcPts val="0"/>
              </a:spcAft>
              <a:buClr>
                <a:schemeClr val="dk1"/>
              </a:buClr>
              <a:buSzPts val="3000"/>
              <a:buFont typeface="Open Sans ExtraBold"/>
              <a:buNone/>
              <a:defRPr sz="3000">
                <a:solidFill>
                  <a:schemeClr val="dk1"/>
                </a:solidFill>
                <a:latin typeface="Open Sans ExtraBold"/>
                <a:ea typeface="Open Sans ExtraBold"/>
                <a:cs typeface="Open Sans ExtraBold"/>
                <a:sym typeface="Open Sans ExtraBold"/>
              </a:defRPr>
            </a:lvl2pPr>
            <a:lvl3pPr lvl="2" algn="ctr" rtl="0">
              <a:spcBef>
                <a:spcPts val="0"/>
              </a:spcBef>
              <a:spcAft>
                <a:spcPts val="0"/>
              </a:spcAft>
              <a:buClr>
                <a:schemeClr val="dk1"/>
              </a:buClr>
              <a:buSzPts val="3000"/>
              <a:buFont typeface="Open Sans ExtraBold"/>
              <a:buNone/>
              <a:defRPr sz="3000">
                <a:solidFill>
                  <a:schemeClr val="dk1"/>
                </a:solidFill>
                <a:latin typeface="Open Sans ExtraBold"/>
                <a:ea typeface="Open Sans ExtraBold"/>
                <a:cs typeface="Open Sans ExtraBold"/>
                <a:sym typeface="Open Sans ExtraBold"/>
              </a:defRPr>
            </a:lvl3pPr>
            <a:lvl4pPr lvl="3" algn="ctr" rtl="0">
              <a:spcBef>
                <a:spcPts val="0"/>
              </a:spcBef>
              <a:spcAft>
                <a:spcPts val="0"/>
              </a:spcAft>
              <a:buClr>
                <a:schemeClr val="dk1"/>
              </a:buClr>
              <a:buSzPts val="3000"/>
              <a:buFont typeface="Open Sans ExtraBold"/>
              <a:buNone/>
              <a:defRPr sz="3000">
                <a:solidFill>
                  <a:schemeClr val="dk1"/>
                </a:solidFill>
                <a:latin typeface="Open Sans ExtraBold"/>
                <a:ea typeface="Open Sans ExtraBold"/>
                <a:cs typeface="Open Sans ExtraBold"/>
                <a:sym typeface="Open Sans ExtraBold"/>
              </a:defRPr>
            </a:lvl4pPr>
            <a:lvl5pPr lvl="4" algn="ctr" rtl="0">
              <a:spcBef>
                <a:spcPts val="0"/>
              </a:spcBef>
              <a:spcAft>
                <a:spcPts val="0"/>
              </a:spcAft>
              <a:buClr>
                <a:schemeClr val="dk1"/>
              </a:buClr>
              <a:buSzPts val="3000"/>
              <a:buFont typeface="Open Sans ExtraBold"/>
              <a:buNone/>
              <a:defRPr sz="3000">
                <a:solidFill>
                  <a:schemeClr val="dk1"/>
                </a:solidFill>
                <a:latin typeface="Open Sans ExtraBold"/>
                <a:ea typeface="Open Sans ExtraBold"/>
                <a:cs typeface="Open Sans ExtraBold"/>
                <a:sym typeface="Open Sans ExtraBold"/>
              </a:defRPr>
            </a:lvl5pPr>
            <a:lvl6pPr lvl="5" algn="ctr" rtl="0">
              <a:spcBef>
                <a:spcPts val="0"/>
              </a:spcBef>
              <a:spcAft>
                <a:spcPts val="0"/>
              </a:spcAft>
              <a:buClr>
                <a:schemeClr val="dk1"/>
              </a:buClr>
              <a:buSzPts val="3000"/>
              <a:buFont typeface="Open Sans ExtraBold"/>
              <a:buNone/>
              <a:defRPr sz="3000">
                <a:solidFill>
                  <a:schemeClr val="dk1"/>
                </a:solidFill>
                <a:latin typeface="Open Sans ExtraBold"/>
                <a:ea typeface="Open Sans ExtraBold"/>
                <a:cs typeface="Open Sans ExtraBold"/>
                <a:sym typeface="Open Sans ExtraBold"/>
              </a:defRPr>
            </a:lvl6pPr>
            <a:lvl7pPr lvl="6" algn="ctr" rtl="0">
              <a:spcBef>
                <a:spcPts val="0"/>
              </a:spcBef>
              <a:spcAft>
                <a:spcPts val="0"/>
              </a:spcAft>
              <a:buClr>
                <a:schemeClr val="dk1"/>
              </a:buClr>
              <a:buSzPts val="3000"/>
              <a:buFont typeface="Open Sans ExtraBold"/>
              <a:buNone/>
              <a:defRPr sz="3000">
                <a:solidFill>
                  <a:schemeClr val="dk1"/>
                </a:solidFill>
                <a:latin typeface="Open Sans ExtraBold"/>
                <a:ea typeface="Open Sans ExtraBold"/>
                <a:cs typeface="Open Sans ExtraBold"/>
                <a:sym typeface="Open Sans ExtraBold"/>
              </a:defRPr>
            </a:lvl7pPr>
            <a:lvl8pPr lvl="7" algn="ctr" rtl="0">
              <a:spcBef>
                <a:spcPts val="0"/>
              </a:spcBef>
              <a:spcAft>
                <a:spcPts val="0"/>
              </a:spcAft>
              <a:buClr>
                <a:schemeClr val="dk1"/>
              </a:buClr>
              <a:buSzPts val="3000"/>
              <a:buFont typeface="Open Sans ExtraBold"/>
              <a:buNone/>
              <a:defRPr sz="3000">
                <a:solidFill>
                  <a:schemeClr val="dk1"/>
                </a:solidFill>
                <a:latin typeface="Open Sans ExtraBold"/>
                <a:ea typeface="Open Sans ExtraBold"/>
                <a:cs typeface="Open Sans ExtraBold"/>
                <a:sym typeface="Open Sans ExtraBold"/>
              </a:defRPr>
            </a:lvl8pPr>
            <a:lvl9pPr lvl="8" algn="ctr" rtl="0">
              <a:spcBef>
                <a:spcPts val="0"/>
              </a:spcBef>
              <a:spcAft>
                <a:spcPts val="0"/>
              </a:spcAft>
              <a:buClr>
                <a:schemeClr val="dk1"/>
              </a:buClr>
              <a:buSzPts val="3000"/>
              <a:buFont typeface="Open Sans ExtraBold"/>
              <a:buNone/>
              <a:defRPr sz="3000">
                <a:solidFill>
                  <a:schemeClr val="dk1"/>
                </a:solidFill>
                <a:latin typeface="Open Sans ExtraBold"/>
                <a:ea typeface="Open Sans ExtraBold"/>
                <a:cs typeface="Open Sans ExtraBold"/>
                <a:sym typeface="Open Sans ExtraBold"/>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lt2"/>
              </a:buClr>
              <a:buSzPts val="1400"/>
              <a:buFont typeface="Asap"/>
              <a:buChar char="●"/>
              <a:defRPr>
                <a:solidFill>
                  <a:schemeClr val="dk1"/>
                </a:solidFill>
                <a:latin typeface="Asap"/>
                <a:ea typeface="Asap"/>
                <a:cs typeface="Asap"/>
                <a:sym typeface="Asap"/>
              </a:defRPr>
            </a:lvl1pPr>
            <a:lvl2pPr marL="914400" lvl="1"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2pPr>
            <a:lvl3pPr marL="1371600" lvl="2"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3pPr>
            <a:lvl4pPr marL="1828800" lvl="3"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4pPr>
            <a:lvl5pPr marL="2286000" lvl="4"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5pPr>
            <a:lvl6pPr marL="2743200" lvl="5"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6pPr>
            <a:lvl7pPr marL="3200400" lvl="6"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7pPr>
            <a:lvl8pPr marL="3657600" lvl="7"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8pPr>
            <a:lvl9pPr marL="4114800" lvl="8"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customXml" Target="../ink/ink2.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21"/>
          <p:cNvSpPr txBox="1">
            <a:spLocks noGrp="1"/>
          </p:cNvSpPr>
          <p:nvPr>
            <p:ph type="ctrTitle"/>
          </p:nvPr>
        </p:nvSpPr>
        <p:spPr>
          <a:xfrm>
            <a:off x="200275" y="121723"/>
            <a:ext cx="5394900" cy="1937100"/>
          </a:xfrm>
          <a:prstGeom prst="rect">
            <a:avLst/>
          </a:prstGeom>
        </p:spPr>
        <p:txBody>
          <a:bodyPr spcFirstLastPara="1" wrap="square" lIns="91425" tIns="91425" rIns="91425" bIns="91425" anchor="b" anchorCtr="0">
            <a:noAutofit/>
          </a:bodyPr>
          <a:lstStyle/>
          <a:p>
            <a:pPr marL="0" lvl="0" indent="0" algn="l" rtl="0">
              <a:lnSpc>
                <a:spcPct val="115000"/>
              </a:lnSpc>
              <a:spcBef>
                <a:spcPts val="1200"/>
              </a:spcBef>
              <a:spcAft>
                <a:spcPts val="0"/>
              </a:spcAft>
              <a:buNone/>
            </a:pPr>
            <a:r>
              <a:rPr lang="en" sz="3000">
                <a:solidFill>
                  <a:schemeClr val="lt2"/>
                </a:solidFill>
              </a:rPr>
              <a:t>Intercultural Communication in International Business</a:t>
            </a:r>
            <a:endParaRPr sz="3000">
              <a:solidFill>
                <a:schemeClr val="lt2"/>
              </a:solidFill>
            </a:endParaRPr>
          </a:p>
        </p:txBody>
      </p:sp>
      <p:grpSp>
        <p:nvGrpSpPr>
          <p:cNvPr id="260" name="Google Shape;260;p21"/>
          <p:cNvGrpSpPr/>
          <p:nvPr/>
        </p:nvGrpSpPr>
        <p:grpSpPr>
          <a:xfrm>
            <a:off x="4256863" y="1913558"/>
            <a:ext cx="6052334" cy="3229947"/>
            <a:chOff x="4256863" y="1913558"/>
            <a:chExt cx="6052334" cy="3229947"/>
          </a:xfrm>
        </p:grpSpPr>
        <p:sp>
          <p:nvSpPr>
            <p:cNvPr id="261" name="Google Shape;261;p21"/>
            <p:cNvSpPr/>
            <p:nvPr/>
          </p:nvSpPr>
          <p:spPr>
            <a:xfrm>
              <a:off x="4256876" y="2110218"/>
              <a:ext cx="6052320" cy="3033286"/>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2" name="Google Shape;262;p21"/>
            <p:cNvGrpSpPr/>
            <p:nvPr/>
          </p:nvGrpSpPr>
          <p:grpSpPr>
            <a:xfrm flipH="1">
              <a:off x="4256863" y="1913558"/>
              <a:ext cx="4572305" cy="2953002"/>
              <a:chOff x="3442320" y="4136040"/>
              <a:chExt cx="4138207" cy="2672642"/>
            </a:xfrm>
          </p:grpSpPr>
          <p:grpSp>
            <p:nvGrpSpPr>
              <p:cNvPr id="263" name="Google Shape;263;p21"/>
              <p:cNvGrpSpPr/>
              <p:nvPr/>
            </p:nvGrpSpPr>
            <p:grpSpPr>
              <a:xfrm>
                <a:off x="3442320" y="4136040"/>
                <a:ext cx="1765793" cy="2568274"/>
                <a:chOff x="3442320" y="4136040"/>
                <a:chExt cx="1765793" cy="2568274"/>
              </a:xfrm>
            </p:grpSpPr>
            <p:grpSp>
              <p:nvGrpSpPr>
                <p:cNvPr id="264" name="Google Shape;264;p21"/>
                <p:cNvGrpSpPr/>
                <p:nvPr/>
              </p:nvGrpSpPr>
              <p:grpSpPr>
                <a:xfrm>
                  <a:off x="3799800" y="4136040"/>
                  <a:ext cx="612683" cy="1822856"/>
                  <a:chOff x="3799800" y="4136040"/>
                  <a:chExt cx="612683" cy="1822856"/>
                </a:xfrm>
              </p:grpSpPr>
              <p:sp>
                <p:nvSpPr>
                  <p:cNvPr id="265" name="Google Shape;265;p21"/>
                  <p:cNvSpPr/>
                  <p:nvPr/>
                </p:nvSpPr>
                <p:spPr>
                  <a:xfrm>
                    <a:off x="3799800" y="4136040"/>
                    <a:ext cx="612683" cy="1822856"/>
                  </a:xfrm>
                  <a:custGeom>
                    <a:avLst/>
                    <a:gdLst/>
                    <a:ahLst/>
                    <a:cxnLst/>
                    <a:rect l="l" t="t" r="r" b="b"/>
                    <a:pathLst>
                      <a:path w="625187" h="1841269" extrusionOk="0">
                        <a:moveTo>
                          <a:pt x="0" y="1717547"/>
                        </a:moveTo>
                        <a:cubicBezTo>
                          <a:pt x="62203" y="1516087"/>
                          <a:pt x="16674" y="1303543"/>
                          <a:pt x="3553" y="1097669"/>
                        </a:cubicBezTo>
                        <a:cubicBezTo>
                          <a:pt x="514" y="1049977"/>
                          <a:pt x="-2511" y="1001851"/>
                          <a:pt x="4621" y="954593"/>
                        </a:cubicBezTo>
                        <a:cubicBezTo>
                          <a:pt x="25636" y="815416"/>
                          <a:pt x="132306" y="696820"/>
                          <a:pt x="136766" y="556134"/>
                        </a:cubicBezTo>
                        <a:cubicBezTo>
                          <a:pt x="138322" y="507173"/>
                          <a:pt x="127217" y="457358"/>
                          <a:pt x="138262" y="409632"/>
                        </a:cubicBezTo>
                        <a:cubicBezTo>
                          <a:pt x="153741" y="342742"/>
                          <a:pt x="207924" y="285367"/>
                          <a:pt x="255436" y="238389"/>
                        </a:cubicBezTo>
                        <a:cubicBezTo>
                          <a:pt x="307388" y="187024"/>
                          <a:pt x="369985" y="141162"/>
                          <a:pt x="424655" y="90752"/>
                        </a:cubicBezTo>
                        <a:cubicBezTo>
                          <a:pt x="450545" y="66879"/>
                          <a:pt x="478578" y="44682"/>
                          <a:pt x="509863" y="28269"/>
                        </a:cubicBezTo>
                        <a:cubicBezTo>
                          <a:pt x="530156" y="17618"/>
                          <a:pt x="592726" y="-19710"/>
                          <a:pt x="608579" y="13418"/>
                        </a:cubicBezTo>
                        <a:cubicBezTo>
                          <a:pt x="622676" y="42886"/>
                          <a:pt x="598336" y="87767"/>
                          <a:pt x="582596" y="111426"/>
                        </a:cubicBezTo>
                        <a:cubicBezTo>
                          <a:pt x="561254" y="143513"/>
                          <a:pt x="534310" y="173562"/>
                          <a:pt x="525515" y="211077"/>
                        </a:cubicBezTo>
                        <a:cubicBezTo>
                          <a:pt x="516961" y="247564"/>
                          <a:pt x="526697" y="287404"/>
                          <a:pt x="513075" y="322315"/>
                        </a:cubicBezTo>
                        <a:cubicBezTo>
                          <a:pt x="496033" y="365973"/>
                          <a:pt x="448394" y="388577"/>
                          <a:pt x="418465" y="424637"/>
                        </a:cubicBezTo>
                        <a:cubicBezTo>
                          <a:pt x="381037" y="469745"/>
                          <a:pt x="373972" y="533203"/>
                          <a:pt x="380583" y="591446"/>
                        </a:cubicBezTo>
                        <a:cubicBezTo>
                          <a:pt x="385471" y="634517"/>
                          <a:pt x="394939" y="678530"/>
                          <a:pt x="405811" y="720479"/>
                        </a:cubicBezTo>
                        <a:cubicBezTo>
                          <a:pt x="413310" y="749414"/>
                          <a:pt x="429891" y="773453"/>
                          <a:pt x="434625" y="803056"/>
                        </a:cubicBezTo>
                        <a:cubicBezTo>
                          <a:pt x="447286" y="882200"/>
                          <a:pt x="412322" y="964469"/>
                          <a:pt x="376335" y="1032849"/>
                        </a:cubicBezTo>
                        <a:cubicBezTo>
                          <a:pt x="336509" y="1108520"/>
                          <a:pt x="288297" y="1181822"/>
                          <a:pt x="270414" y="1265446"/>
                        </a:cubicBezTo>
                        <a:cubicBezTo>
                          <a:pt x="254554" y="1339596"/>
                          <a:pt x="263756" y="1416783"/>
                          <a:pt x="255128" y="1492115"/>
                        </a:cubicBezTo>
                        <a:cubicBezTo>
                          <a:pt x="242554" y="1601869"/>
                          <a:pt x="272297" y="1722515"/>
                          <a:pt x="223369" y="1821559"/>
                        </a:cubicBezTo>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1"/>
                  <p:cNvSpPr/>
                  <p:nvPr/>
                </p:nvSpPr>
                <p:spPr>
                  <a:xfrm>
                    <a:off x="3875400" y="4177490"/>
                    <a:ext cx="492138" cy="1656377"/>
                  </a:xfrm>
                  <a:custGeom>
                    <a:avLst/>
                    <a:gdLst/>
                    <a:ahLst/>
                    <a:cxnLst/>
                    <a:rect l="l" t="t" r="r" b="b"/>
                    <a:pathLst>
                      <a:path w="497109" h="1656377" extrusionOk="0">
                        <a:moveTo>
                          <a:pt x="3506" y="1656377"/>
                        </a:moveTo>
                        <a:cubicBezTo>
                          <a:pt x="-5102" y="1404915"/>
                          <a:pt x="2104" y="1186394"/>
                          <a:pt x="25536" y="988320"/>
                        </a:cubicBezTo>
                        <a:cubicBezTo>
                          <a:pt x="49095" y="789184"/>
                          <a:pt x="95698" y="607724"/>
                          <a:pt x="164051" y="448969"/>
                        </a:cubicBezTo>
                        <a:cubicBezTo>
                          <a:pt x="244023" y="263228"/>
                          <a:pt x="356055" y="107978"/>
                          <a:pt x="488040" y="0"/>
                        </a:cubicBezTo>
                        <a:lnTo>
                          <a:pt x="492007" y="4848"/>
                        </a:lnTo>
                        <a:cubicBezTo>
                          <a:pt x="360796" y="112192"/>
                          <a:pt x="249386" y="266621"/>
                          <a:pt x="169808" y="451446"/>
                        </a:cubicBezTo>
                        <a:cubicBezTo>
                          <a:pt x="101695" y="609641"/>
                          <a:pt x="55251" y="790520"/>
                          <a:pt x="31766" y="989048"/>
                        </a:cubicBezTo>
                        <a:cubicBezTo>
                          <a:pt x="8367" y="1186801"/>
                          <a:pt x="1175" y="1405015"/>
                          <a:pt x="9776" y="1656157"/>
                        </a:cubicBezTo>
                        <a:lnTo>
                          <a:pt x="3513" y="165637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7" name="Google Shape;267;p21"/>
                <p:cNvGrpSpPr/>
                <p:nvPr/>
              </p:nvGrpSpPr>
              <p:grpSpPr>
                <a:xfrm>
                  <a:off x="3975480" y="4398120"/>
                  <a:ext cx="858448" cy="1528964"/>
                  <a:chOff x="3975480" y="4398120"/>
                  <a:chExt cx="858448" cy="1528964"/>
                </a:xfrm>
              </p:grpSpPr>
              <p:sp>
                <p:nvSpPr>
                  <p:cNvPr id="268" name="Google Shape;268;p21"/>
                  <p:cNvSpPr/>
                  <p:nvPr/>
                </p:nvSpPr>
                <p:spPr>
                  <a:xfrm>
                    <a:off x="3975480" y="4398120"/>
                    <a:ext cx="858448" cy="1528964"/>
                  </a:xfrm>
                  <a:custGeom>
                    <a:avLst/>
                    <a:gdLst/>
                    <a:ahLst/>
                    <a:cxnLst/>
                    <a:rect l="l" t="t" r="r" b="b"/>
                    <a:pathLst>
                      <a:path w="871521" h="1576252" extrusionOk="0">
                        <a:moveTo>
                          <a:pt x="27904" y="1512630"/>
                        </a:moveTo>
                        <a:cubicBezTo>
                          <a:pt x="35590" y="1477773"/>
                          <a:pt x="34314" y="1440979"/>
                          <a:pt x="24231" y="1406735"/>
                        </a:cubicBezTo>
                        <a:cubicBezTo>
                          <a:pt x="17387" y="1383504"/>
                          <a:pt x="6568" y="1361387"/>
                          <a:pt x="2308" y="1337548"/>
                        </a:cubicBezTo>
                        <a:cubicBezTo>
                          <a:pt x="-10667" y="1264921"/>
                          <a:pt x="34755" y="1192835"/>
                          <a:pt x="46768" y="1122646"/>
                        </a:cubicBezTo>
                        <a:cubicBezTo>
                          <a:pt x="60104" y="1044737"/>
                          <a:pt x="53640" y="966074"/>
                          <a:pt x="50267" y="887538"/>
                        </a:cubicBezTo>
                        <a:cubicBezTo>
                          <a:pt x="47997" y="834663"/>
                          <a:pt x="57072" y="776314"/>
                          <a:pt x="93392" y="741950"/>
                        </a:cubicBezTo>
                        <a:cubicBezTo>
                          <a:pt x="100711" y="735025"/>
                          <a:pt x="109098" y="729102"/>
                          <a:pt x="114387" y="720194"/>
                        </a:cubicBezTo>
                        <a:cubicBezTo>
                          <a:pt x="122921" y="705824"/>
                          <a:pt x="121545" y="687220"/>
                          <a:pt x="121352" y="670018"/>
                        </a:cubicBezTo>
                        <a:cubicBezTo>
                          <a:pt x="120677" y="610747"/>
                          <a:pt x="141004" y="516578"/>
                          <a:pt x="207327" y="498241"/>
                        </a:cubicBezTo>
                        <a:cubicBezTo>
                          <a:pt x="229697" y="492057"/>
                          <a:pt x="253603" y="493873"/>
                          <a:pt x="276254" y="498929"/>
                        </a:cubicBezTo>
                        <a:cubicBezTo>
                          <a:pt x="301677" y="379451"/>
                          <a:pt x="321442" y="309796"/>
                          <a:pt x="400219" y="236929"/>
                        </a:cubicBezTo>
                        <a:cubicBezTo>
                          <a:pt x="436800" y="203093"/>
                          <a:pt x="498401" y="185170"/>
                          <a:pt x="540377" y="160189"/>
                        </a:cubicBezTo>
                        <a:cubicBezTo>
                          <a:pt x="580076" y="136557"/>
                          <a:pt x="620016" y="76263"/>
                          <a:pt x="659781" y="52744"/>
                        </a:cubicBezTo>
                        <a:cubicBezTo>
                          <a:pt x="699541" y="29232"/>
                          <a:pt x="850517" y="-48730"/>
                          <a:pt x="857134" y="45105"/>
                        </a:cubicBezTo>
                        <a:cubicBezTo>
                          <a:pt x="860854" y="97886"/>
                          <a:pt x="831151" y="145905"/>
                          <a:pt x="800421" y="186432"/>
                        </a:cubicBezTo>
                        <a:cubicBezTo>
                          <a:pt x="769690" y="226959"/>
                          <a:pt x="741797" y="251466"/>
                          <a:pt x="721784" y="297749"/>
                        </a:cubicBezTo>
                        <a:cubicBezTo>
                          <a:pt x="741804" y="326463"/>
                          <a:pt x="741804" y="377628"/>
                          <a:pt x="718913" y="415638"/>
                        </a:cubicBezTo>
                        <a:cubicBezTo>
                          <a:pt x="680202" y="479924"/>
                          <a:pt x="640243" y="534834"/>
                          <a:pt x="597372" y="593291"/>
                        </a:cubicBezTo>
                        <a:cubicBezTo>
                          <a:pt x="595549" y="595782"/>
                          <a:pt x="593699" y="598426"/>
                          <a:pt x="593131" y="601571"/>
                        </a:cubicBezTo>
                        <a:cubicBezTo>
                          <a:pt x="592163" y="606914"/>
                          <a:pt x="595068" y="612062"/>
                          <a:pt x="597632" y="616710"/>
                        </a:cubicBezTo>
                        <a:cubicBezTo>
                          <a:pt x="621638" y="660135"/>
                          <a:pt x="626186" y="715032"/>
                          <a:pt x="614073" y="764160"/>
                        </a:cubicBezTo>
                        <a:cubicBezTo>
                          <a:pt x="601959" y="813288"/>
                          <a:pt x="574173" y="856680"/>
                          <a:pt x="539249" y="889768"/>
                        </a:cubicBezTo>
                        <a:cubicBezTo>
                          <a:pt x="506121" y="921153"/>
                          <a:pt x="464839" y="946241"/>
                          <a:pt x="446990" y="990307"/>
                        </a:cubicBezTo>
                        <a:cubicBezTo>
                          <a:pt x="431297" y="1029045"/>
                          <a:pt x="437294" y="1074687"/>
                          <a:pt x="424826" y="1114840"/>
                        </a:cubicBezTo>
                        <a:cubicBezTo>
                          <a:pt x="401488" y="1189984"/>
                          <a:pt x="324688" y="1222497"/>
                          <a:pt x="264475" y="1265629"/>
                        </a:cubicBezTo>
                        <a:cubicBezTo>
                          <a:pt x="181151" y="1325307"/>
                          <a:pt x="119362" y="1420879"/>
                          <a:pt x="95148" y="1527522"/>
                        </a:cubicBezTo>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1"/>
                  <p:cNvSpPr/>
                  <p:nvPr/>
                </p:nvSpPr>
                <p:spPr>
                  <a:xfrm>
                    <a:off x="4045680" y="4420130"/>
                    <a:ext cx="731129" cy="1453622"/>
                  </a:xfrm>
                  <a:custGeom>
                    <a:avLst/>
                    <a:gdLst/>
                    <a:ahLst/>
                    <a:cxnLst/>
                    <a:rect l="l" t="t" r="r" b="b"/>
                    <a:pathLst>
                      <a:path w="731129" h="1453622" extrusionOk="0">
                        <a:moveTo>
                          <a:pt x="6264" y="1453616"/>
                        </a:moveTo>
                        <a:lnTo>
                          <a:pt x="0" y="1453335"/>
                        </a:lnTo>
                        <a:cubicBezTo>
                          <a:pt x="11011" y="1209185"/>
                          <a:pt x="87752" y="929596"/>
                          <a:pt x="216077" y="666061"/>
                        </a:cubicBezTo>
                        <a:cubicBezTo>
                          <a:pt x="349851" y="391340"/>
                          <a:pt x="531385" y="154796"/>
                          <a:pt x="727242" y="0"/>
                        </a:cubicBezTo>
                        <a:lnTo>
                          <a:pt x="731129" y="4915"/>
                        </a:lnTo>
                        <a:cubicBezTo>
                          <a:pt x="341244" y="313064"/>
                          <a:pt x="29616" y="935873"/>
                          <a:pt x="6257" y="145362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1"/>
                  <p:cNvSpPr/>
                  <p:nvPr/>
                </p:nvSpPr>
                <p:spPr>
                  <a:xfrm>
                    <a:off x="4250160" y="4884890"/>
                    <a:ext cx="42510" cy="62600"/>
                  </a:xfrm>
                  <a:custGeom>
                    <a:avLst/>
                    <a:gdLst/>
                    <a:ahLst/>
                    <a:cxnLst/>
                    <a:rect l="l" t="t" r="r" b="b"/>
                    <a:pathLst>
                      <a:path w="42617" h="62757" extrusionOk="0">
                        <a:moveTo>
                          <a:pt x="42363" y="62751"/>
                        </a:moveTo>
                        <a:lnTo>
                          <a:pt x="36100" y="62690"/>
                        </a:lnTo>
                        <a:cubicBezTo>
                          <a:pt x="36333" y="39031"/>
                          <a:pt x="21489" y="15593"/>
                          <a:pt x="0" y="5690"/>
                        </a:cubicBezTo>
                        <a:lnTo>
                          <a:pt x="2624" y="0"/>
                        </a:lnTo>
                        <a:cubicBezTo>
                          <a:pt x="26277" y="10912"/>
                          <a:pt x="42617" y="36714"/>
                          <a:pt x="42363" y="6275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1"/>
                  <p:cNvSpPr/>
                  <p:nvPr/>
                </p:nvSpPr>
                <p:spPr>
                  <a:xfrm>
                    <a:off x="4551840" y="4680410"/>
                    <a:ext cx="146382" cy="56090"/>
                  </a:xfrm>
                  <a:custGeom>
                    <a:avLst/>
                    <a:gdLst/>
                    <a:ahLst/>
                    <a:cxnLst/>
                    <a:rect l="l" t="t" r="r" b="b"/>
                    <a:pathLst>
                      <a:path w="146382" h="66576" extrusionOk="0">
                        <a:moveTo>
                          <a:pt x="4968" y="56277"/>
                        </a:moveTo>
                        <a:lnTo>
                          <a:pt x="0" y="52458"/>
                        </a:lnTo>
                        <a:cubicBezTo>
                          <a:pt x="32988" y="9534"/>
                          <a:pt x="94543" y="-10299"/>
                          <a:pt x="146382" y="5280"/>
                        </a:cubicBezTo>
                        <a:lnTo>
                          <a:pt x="144579" y="11283"/>
                        </a:lnTo>
                        <a:cubicBezTo>
                          <a:pt x="95137" y="-3588"/>
                          <a:pt x="36434" y="15336"/>
                          <a:pt x="4975" y="5627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 name="Google Shape;272;p21"/>
                <p:cNvGrpSpPr/>
                <p:nvPr/>
              </p:nvGrpSpPr>
              <p:grpSpPr>
                <a:xfrm>
                  <a:off x="3442320" y="4955760"/>
                  <a:ext cx="494763" cy="963265"/>
                  <a:chOff x="3442320" y="4955760"/>
                  <a:chExt cx="494763" cy="963265"/>
                </a:xfrm>
              </p:grpSpPr>
              <p:sp>
                <p:nvSpPr>
                  <p:cNvPr id="273" name="Google Shape;273;p21"/>
                  <p:cNvSpPr/>
                  <p:nvPr/>
                </p:nvSpPr>
                <p:spPr>
                  <a:xfrm>
                    <a:off x="3442320" y="4955760"/>
                    <a:ext cx="494763" cy="963265"/>
                  </a:xfrm>
                  <a:custGeom>
                    <a:avLst/>
                    <a:gdLst/>
                    <a:ahLst/>
                    <a:cxnLst/>
                    <a:rect l="l" t="t" r="r" b="b"/>
                    <a:pathLst>
                      <a:path w="508754" h="968106" extrusionOk="0">
                        <a:moveTo>
                          <a:pt x="343729" y="962936"/>
                        </a:moveTo>
                        <a:cubicBezTo>
                          <a:pt x="346440" y="905515"/>
                          <a:pt x="324230" y="849863"/>
                          <a:pt x="288698" y="805456"/>
                        </a:cubicBezTo>
                        <a:cubicBezTo>
                          <a:pt x="270996" y="783333"/>
                          <a:pt x="250047" y="763807"/>
                          <a:pt x="226896" y="747487"/>
                        </a:cubicBezTo>
                        <a:cubicBezTo>
                          <a:pt x="202649" y="730385"/>
                          <a:pt x="174823" y="720162"/>
                          <a:pt x="150450" y="703468"/>
                        </a:cubicBezTo>
                        <a:cubicBezTo>
                          <a:pt x="104914" y="672282"/>
                          <a:pt x="52868" y="616344"/>
                          <a:pt x="70130" y="552231"/>
                        </a:cubicBezTo>
                        <a:cubicBezTo>
                          <a:pt x="73062" y="541353"/>
                          <a:pt x="77703" y="530535"/>
                          <a:pt x="85789" y="523290"/>
                        </a:cubicBezTo>
                        <a:cubicBezTo>
                          <a:pt x="93883" y="516038"/>
                          <a:pt x="105442" y="513113"/>
                          <a:pt x="111565" y="513113"/>
                        </a:cubicBezTo>
                        <a:cubicBezTo>
                          <a:pt x="61342" y="471945"/>
                          <a:pt x="42792" y="432139"/>
                          <a:pt x="41169" y="385709"/>
                        </a:cubicBezTo>
                        <a:cubicBezTo>
                          <a:pt x="39980" y="351673"/>
                          <a:pt x="59226" y="320661"/>
                          <a:pt x="65202" y="287139"/>
                        </a:cubicBezTo>
                        <a:cubicBezTo>
                          <a:pt x="81135" y="197839"/>
                          <a:pt x="2478" y="119456"/>
                          <a:pt x="34" y="28752"/>
                        </a:cubicBezTo>
                        <a:cubicBezTo>
                          <a:pt x="-146" y="22095"/>
                          <a:pt x="268" y="14889"/>
                          <a:pt x="4161" y="9681"/>
                        </a:cubicBezTo>
                        <a:cubicBezTo>
                          <a:pt x="8074" y="4446"/>
                          <a:pt x="14572" y="2476"/>
                          <a:pt x="20702" y="1407"/>
                        </a:cubicBezTo>
                        <a:cubicBezTo>
                          <a:pt x="58551" y="-5170"/>
                          <a:pt x="97095" y="12005"/>
                          <a:pt x="126270" y="38422"/>
                        </a:cubicBezTo>
                        <a:cubicBezTo>
                          <a:pt x="155451" y="64838"/>
                          <a:pt x="176766" y="99777"/>
                          <a:pt x="197120" y="134561"/>
                        </a:cubicBezTo>
                        <a:cubicBezTo>
                          <a:pt x="221961" y="177011"/>
                          <a:pt x="246001" y="220015"/>
                          <a:pt x="269219" y="263534"/>
                        </a:cubicBezTo>
                        <a:cubicBezTo>
                          <a:pt x="288658" y="299961"/>
                          <a:pt x="307643" y="337069"/>
                          <a:pt x="319322" y="377248"/>
                        </a:cubicBezTo>
                        <a:cubicBezTo>
                          <a:pt x="329819" y="413375"/>
                          <a:pt x="334193" y="451284"/>
                          <a:pt x="342881" y="487991"/>
                        </a:cubicBezTo>
                        <a:cubicBezTo>
                          <a:pt x="344390" y="494382"/>
                          <a:pt x="346153" y="500973"/>
                          <a:pt x="350220" y="505868"/>
                        </a:cubicBezTo>
                        <a:cubicBezTo>
                          <a:pt x="354433" y="510943"/>
                          <a:pt x="360570" y="513527"/>
                          <a:pt x="366273" y="516458"/>
                        </a:cubicBezTo>
                        <a:cubicBezTo>
                          <a:pt x="416937" y="542481"/>
                          <a:pt x="444315" y="611662"/>
                          <a:pt x="426953" y="669752"/>
                        </a:cubicBezTo>
                        <a:cubicBezTo>
                          <a:pt x="440549" y="660136"/>
                          <a:pt x="457978" y="661565"/>
                          <a:pt x="468275" y="675094"/>
                        </a:cubicBezTo>
                        <a:cubicBezTo>
                          <a:pt x="478665" y="688737"/>
                          <a:pt x="482685" y="706158"/>
                          <a:pt x="484789" y="723180"/>
                        </a:cubicBezTo>
                        <a:cubicBezTo>
                          <a:pt x="492535" y="785884"/>
                          <a:pt x="508608" y="899258"/>
                          <a:pt x="473557" y="951818"/>
                        </a:cubicBezTo>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1"/>
                  <p:cNvSpPr/>
                  <p:nvPr/>
                </p:nvSpPr>
                <p:spPr>
                  <a:xfrm>
                    <a:off x="3553200" y="5465520"/>
                    <a:ext cx="67632" cy="34530"/>
                  </a:xfrm>
                  <a:custGeom>
                    <a:avLst/>
                    <a:gdLst/>
                    <a:ahLst/>
                    <a:cxnLst/>
                    <a:rect l="l" t="t" r="r" b="b"/>
                    <a:pathLst>
                      <a:path w="67632" h="34617" extrusionOk="0">
                        <a:moveTo>
                          <a:pt x="63899" y="34617"/>
                        </a:moveTo>
                        <a:cubicBezTo>
                          <a:pt x="44861" y="20501"/>
                          <a:pt x="22764" y="10658"/>
                          <a:pt x="0" y="6143"/>
                        </a:cubicBezTo>
                        <a:lnTo>
                          <a:pt x="1215" y="0"/>
                        </a:lnTo>
                        <a:cubicBezTo>
                          <a:pt x="24888" y="4688"/>
                          <a:pt x="47852" y="14918"/>
                          <a:pt x="67632" y="29582"/>
                        </a:cubicBezTo>
                        <a:lnTo>
                          <a:pt x="63899" y="3461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1"/>
                  <p:cNvSpPr/>
                  <p:nvPr/>
                </p:nvSpPr>
                <p:spPr>
                  <a:xfrm>
                    <a:off x="3491640" y="5000090"/>
                    <a:ext cx="350666" cy="856375"/>
                  </a:xfrm>
                  <a:custGeom>
                    <a:avLst/>
                    <a:gdLst/>
                    <a:ahLst/>
                    <a:cxnLst/>
                    <a:rect l="l" t="t" r="r" b="b"/>
                    <a:pathLst>
                      <a:path w="350666" h="856375" extrusionOk="0">
                        <a:moveTo>
                          <a:pt x="344436" y="856375"/>
                        </a:moveTo>
                        <a:cubicBezTo>
                          <a:pt x="310927" y="544206"/>
                          <a:pt x="188598" y="241459"/>
                          <a:pt x="0" y="3900"/>
                        </a:cubicBezTo>
                        <a:lnTo>
                          <a:pt x="4908" y="0"/>
                        </a:lnTo>
                        <a:cubicBezTo>
                          <a:pt x="194241" y="238481"/>
                          <a:pt x="317031" y="542376"/>
                          <a:pt x="350666" y="855708"/>
                        </a:cubicBezTo>
                        <a:lnTo>
                          <a:pt x="344436" y="85637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1"/>
                  <p:cNvSpPr/>
                  <p:nvPr/>
                </p:nvSpPr>
                <p:spPr>
                  <a:xfrm>
                    <a:off x="3844440" y="5619240"/>
                    <a:ext cx="25904" cy="56534"/>
                  </a:xfrm>
                  <a:custGeom>
                    <a:avLst/>
                    <a:gdLst/>
                    <a:ahLst/>
                    <a:cxnLst/>
                    <a:rect l="l" t="t" r="r" b="b"/>
                    <a:pathLst>
                      <a:path w="25969" h="56393" extrusionOk="0">
                        <a:moveTo>
                          <a:pt x="6103" y="56393"/>
                        </a:moveTo>
                        <a:lnTo>
                          <a:pt x="0" y="54971"/>
                        </a:lnTo>
                        <a:cubicBezTo>
                          <a:pt x="1022" y="50584"/>
                          <a:pt x="1683" y="45970"/>
                          <a:pt x="2317" y="41509"/>
                        </a:cubicBezTo>
                        <a:cubicBezTo>
                          <a:pt x="3078" y="36180"/>
                          <a:pt x="3873" y="30671"/>
                          <a:pt x="5282" y="25315"/>
                        </a:cubicBezTo>
                        <a:cubicBezTo>
                          <a:pt x="7179" y="18110"/>
                          <a:pt x="12047" y="5242"/>
                          <a:pt x="23332" y="0"/>
                        </a:cubicBezTo>
                        <a:lnTo>
                          <a:pt x="25969" y="5683"/>
                        </a:lnTo>
                        <a:cubicBezTo>
                          <a:pt x="19425" y="8721"/>
                          <a:pt x="14090" y="16461"/>
                          <a:pt x="11339" y="26911"/>
                        </a:cubicBezTo>
                        <a:cubicBezTo>
                          <a:pt x="10017" y="31920"/>
                          <a:pt x="9255" y="37248"/>
                          <a:pt x="8521" y="42397"/>
                        </a:cubicBezTo>
                        <a:cubicBezTo>
                          <a:pt x="7860" y="46991"/>
                          <a:pt x="7185" y="51739"/>
                          <a:pt x="6103" y="5638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7" name="Google Shape;277;p21"/>
                <p:cNvGrpSpPr/>
                <p:nvPr/>
              </p:nvGrpSpPr>
              <p:grpSpPr>
                <a:xfrm>
                  <a:off x="4059000" y="4933800"/>
                  <a:ext cx="1149113" cy="929810"/>
                  <a:chOff x="4059000" y="4933800"/>
                  <a:chExt cx="1149113" cy="929810"/>
                </a:xfrm>
              </p:grpSpPr>
              <p:sp>
                <p:nvSpPr>
                  <p:cNvPr id="278" name="Google Shape;278;p21"/>
                  <p:cNvSpPr/>
                  <p:nvPr/>
                </p:nvSpPr>
                <p:spPr>
                  <a:xfrm>
                    <a:off x="4081680" y="4933800"/>
                    <a:ext cx="1126433" cy="928171"/>
                  </a:xfrm>
                  <a:custGeom>
                    <a:avLst/>
                    <a:gdLst/>
                    <a:ahLst/>
                    <a:cxnLst/>
                    <a:rect l="l" t="t" r="r" b="b"/>
                    <a:pathLst>
                      <a:path w="1140692" h="969369" extrusionOk="0">
                        <a:moveTo>
                          <a:pt x="114969" y="603921"/>
                        </a:moveTo>
                        <a:cubicBezTo>
                          <a:pt x="133246" y="586139"/>
                          <a:pt x="151242" y="568136"/>
                          <a:pt x="162521" y="545492"/>
                        </a:cubicBezTo>
                        <a:cubicBezTo>
                          <a:pt x="181759" y="506868"/>
                          <a:pt x="178661" y="460050"/>
                          <a:pt x="197919" y="421433"/>
                        </a:cubicBezTo>
                        <a:cubicBezTo>
                          <a:pt x="216063" y="385053"/>
                          <a:pt x="251996" y="360526"/>
                          <a:pt x="289564" y="344987"/>
                        </a:cubicBezTo>
                        <a:cubicBezTo>
                          <a:pt x="327133" y="329448"/>
                          <a:pt x="367326" y="321374"/>
                          <a:pt x="405796" y="308233"/>
                        </a:cubicBezTo>
                        <a:cubicBezTo>
                          <a:pt x="524225" y="267759"/>
                          <a:pt x="612051" y="172729"/>
                          <a:pt x="719655" y="112042"/>
                        </a:cubicBezTo>
                        <a:cubicBezTo>
                          <a:pt x="827921" y="50981"/>
                          <a:pt x="948934" y="12257"/>
                          <a:pt x="1072785" y="811"/>
                        </a:cubicBezTo>
                        <a:cubicBezTo>
                          <a:pt x="1084291" y="-250"/>
                          <a:pt x="1096338" y="-1012"/>
                          <a:pt x="1106975" y="3509"/>
                        </a:cubicBezTo>
                        <a:cubicBezTo>
                          <a:pt x="1139449" y="17312"/>
                          <a:pt x="1123169" y="70353"/>
                          <a:pt x="1108531" y="92843"/>
                        </a:cubicBezTo>
                        <a:cubicBezTo>
                          <a:pt x="1103730" y="100215"/>
                          <a:pt x="1097640" y="106666"/>
                          <a:pt x="1091243" y="112703"/>
                        </a:cubicBezTo>
                        <a:cubicBezTo>
                          <a:pt x="1072799" y="130118"/>
                          <a:pt x="1050135" y="146993"/>
                          <a:pt x="1026248" y="156135"/>
                        </a:cubicBezTo>
                        <a:cubicBezTo>
                          <a:pt x="1007063" y="163480"/>
                          <a:pt x="991885" y="165096"/>
                          <a:pt x="975465" y="179246"/>
                        </a:cubicBezTo>
                        <a:cubicBezTo>
                          <a:pt x="989408" y="188515"/>
                          <a:pt x="996246" y="205309"/>
                          <a:pt x="992826" y="221897"/>
                        </a:cubicBezTo>
                        <a:cubicBezTo>
                          <a:pt x="989468" y="238190"/>
                          <a:pt x="978122" y="251786"/>
                          <a:pt x="965268" y="262344"/>
                        </a:cubicBezTo>
                        <a:cubicBezTo>
                          <a:pt x="936974" y="285589"/>
                          <a:pt x="907205" y="285555"/>
                          <a:pt x="873556" y="294824"/>
                        </a:cubicBezTo>
                        <a:cubicBezTo>
                          <a:pt x="802131" y="314497"/>
                          <a:pt x="725325" y="344205"/>
                          <a:pt x="690954" y="409840"/>
                        </a:cubicBezTo>
                        <a:cubicBezTo>
                          <a:pt x="673739" y="442722"/>
                          <a:pt x="669232" y="481519"/>
                          <a:pt x="649305" y="512831"/>
                        </a:cubicBezTo>
                        <a:cubicBezTo>
                          <a:pt x="608291" y="577271"/>
                          <a:pt x="520953" y="587528"/>
                          <a:pt x="446851" y="606078"/>
                        </a:cubicBezTo>
                        <a:cubicBezTo>
                          <a:pt x="436641" y="608636"/>
                          <a:pt x="426076" y="611688"/>
                          <a:pt x="418330" y="618813"/>
                        </a:cubicBezTo>
                        <a:cubicBezTo>
                          <a:pt x="407586" y="628696"/>
                          <a:pt x="404528" y="644094"/>
                          <a:pt x="400060" y="657991"/>
                        </a:cubicBezTo>
                        <a:cubicBezTo>
                          <a:pt x="384902" y="705189"/>
                          <a:pt x="346358" y="744240"/>
                          <a:pt x="299361" y="760013"/>
                        </a:cubicBezTo>
                        <a:cubicBezTo>
                          <a:pt x="268463" y="770383"/>
                          <a:pt x="233966" y="771452"/>
                          <a:pt x="206353" y="788760"/>
                        </a:cubicBezTo>
                        <a:cubicBezTo>
                          <a:pt x="184497" y="802463"/>
                          <a:pt x="169720" y="824666"/>
                          <a:pt x="153139" y="844439"/>
                        </a:cubicBezTo>
                        <a:cubicBezTo>
                          <a:pt x="131216" y="870589"/>
                          <a:pt x="34282" y="968357"/>
                          <a:pt x="5381" y="908752"/>
                        </a:cubicBezTo>
                        <a:cubicBezTo>
                          <a:pt x="-1243" y="895096"/>
                          <a:pt x="-335" y="879150"/>
                          <a:pt x="787" y="864011"/>
                        </a:cubicBezTo>
                        <a:cubicBezTo>
                          <a:pt x="3104" y="832686"/>
                          <a:pt x="5749" y="801241"/>
                          <a:pt x="13141" y="770710"/>
                        </a:cubicBezTo>
                        <a:cubicBezTo>
                          <a:pt x="26236" y="716648"/>
                          <a:pt x="54322" y="666458"/>
                          <a:pt x="92639" y="626125"/>
                        </a:cubicBezTo>
                        <a:cubicBezTo>
                          <a:pt x="99824" y="618559"/>
                          <a:pt x="107417" y="611260"/>
                          <a:pt x="114962" y="60392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1"/>
                  <p:cNvSpPr/>
                  <p:nvPr/>
                </p:nvSpPr>
                <p:spPr>
                  <a:xfrm>
                    <a:off x="4059000" y="4960130"/>
                    <a:ext cx="1086709" cy="903480"/>
                  </a:xfrm>
                  <a:custGeom>
                    <a:avLst/>
                    <a:gdLst/>
                    <a:ahLst/>
                    <a:cxnLst/>
                    <a:rect l="l" t="t" r="r" b="b"/>
                    <a:pathLst>
                      <a:path w="1086709" h="903480" extrusionOk="0">
                        <a:moveTo>
                          <a:pt x="5002" y="903473"/>
                        </a:moveTo>
                        <a:lnTo>
                          <a:pt x="0" y="899700"/>
                        </a:lnTo>
                        <a:cubicBezTo>
                          <a:pt x="165206" y="680785"/>
                          <a:pt x="326747" y="504053"/>
                          <a:pt x="493843" y="359394"/>
                        </a:cubicBezTo>
                        <a:lnTo>
                          <a:pt x="507439" y="347615"/>
                        </a:lnTo>
                        <a:cubicBezTo>
                          <a:pt x="677460" y="200325"/>
                          <a:pt x="838052" y="61201"/>
                          <a:pt x="1085207" y="0"/>
                        </a:cubicBezTo>
                        <a:lnTo>
                          <a:pt x="1086709" y="6083"/>
                        </a:lnTo>
                        <a:cubicBezTo>
                          <a:pt x="841017" y="66924"/>
                          <a:pt x="680979" y="205566"/>
                          <a:pt x="511539" y="352356"/>
                        </a:cubicBezTo>
                        <a:lnTo>
                          <a:pt x="497936" y="364135"/>
                        </a:lnTo>
                        <a:cubicBezTo>
                          <a:pt x="331174" y="508501"/>
                          <a:pt x="169934" y="684919"/>
                          <a:pt x="4995" y="90348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1"/>
                  <p:cNvSpPr/>
                  <p:nvPr/>
                </p:nvSpPr>
                <p:spPr>
                  <a:xfrm>
                    <a:off x="4959720" y="5090450"/>
                    <a:ext cx="102176" cy="18020"/>
                  </a:xfrm>
                  <a:custGeom>
                    <a:avLst/>
                    <a:gdLst/>
                    <a:ahLst/>
                    <a:cxnLst/>
                    <a:rect l="l" t="t" r="r" b="b"/>
                    <a:pathLst>
                      <a:path w="102176" h="22043" extrusionOk="0">
                        <a:moveTo>
                          <a:pt x="99591" y="18095"/>
                        </a:moveTo>
                        <a:cubicBezTo>
                          <a:pt x="69208" y="4353"/>
                          <a:pt x="33629" y="2490"/>
                          <a:pt x="1977" y="13000"/>
                        </a:cubicBezTo>
                        <a:lnTo>
                          <a:pt x="0" y="7050"/>
                        </a:lnTo>
                        <a:cubicBezTo>
                          <a:pt x="33128" y="-3948"/>
                          <a:pt x="70370" y="-2011"/>
                          <a:pt x="102176" y="12386"/>
                        </a:cubicBezTo>
                        <a:lnTo>
                          <a:pt x="99591" y="1809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21"/>
                <p:cNvGrpSpPr/>
                <p:nvPr/>
              </p:nvGrpSpPr>
              <p:grpSpPr>
                <a:xfrm>
                  <a:off x="3659400" y="5789378"/>
                  <a:ext cx="616940" cy="914936"/>
                  <a:chOff x="3659400" y="5789378"/>
                  <a:chExt cx="616940" cy="914936"/>
                </a:xfrm>
              </p:grpSpPr>
              <p:sp>
                <p:nvSpPr>
                  <p:cNvPr id="282" name="Google Shape;282;p21"/>
                  <p:cNvSpPr/>
                  <p:nvPr/>
                </p:nvSpPr>
                <p:spPr>
                  <a:xfrm>
                    <a:off x="3659400" y="5840640"/>
                    <a:ext cx="616940" cy="863674"/>
                  </a:xfrm>
                  <a:custGeom>
                    <a:avLst/>
                    <a:gdLst/>
                    <a:ahLst/>
                    <a:cxnLst/>
                    <a:rect l="l" t="t" r="r" b="b"/>
                    <a:pathLst>
                      <a:path w="616940" h="863674" extrusionOk="0">
                        <a:moveTo>
                          <a:pt x="616940" y="0"/>
                        </a:moveTo>
                        <a:lnTo>
                          <a:pt x="0" y="0"/>
                        </a:lnTo>
                        <a:lnTo>
                          <a:pt x="47224" y="863674"/>
                        </a:lnTo>
                        <a:lnTo>
                          <a:pt x="569715" y="863674"/>
                        </a:lnTo>
                        <a:lnTo>
                          <a:pt x="616940" y="0"/>
                        </a:lnTo>
                        <a:close/>
                      </a:path>
                    </a:pathLst>
                  </a:custGeom>
                  <a:solidFill>
                    <a:schemeClr val="lt1"/>
                  </a:solidFill>
                  <a:ln>
                    <a:noFill/>
                  </a:ln>
                </p:spPr>
                <p:txBody>
                  <a:bodyPr/>
                  <a:lstStyle/>
                  <a:p>
                    <a:endParaRPr lang="en-GB"/>
                  </a:p>
                </p:txBody>
              </p:sp>
              <p:grpSp>
                <p:nvGrpSpPr>
                  <p:cNvPr id="283" name="Google Shape;283;p21"/>
                  <p:cNvGrpSpPr/>
                  <p:nvPr/>
                </p:nvGrpSpPr>
                <p:grpSpPr>
                  <a:xfrm>
                    <a:off x="3699554" y="5789378"/>
                    <a:ext cx="537085" cy="908314"/>
                    <a:chOff x="3699554" y="5789378"/>
                    <a:chExt cx="537085" cy="908314"/>
                  </a:xfrm>
                </p:grpSpPr>
                <p:sp>
                  <p:nvSpPr>
                    <p:cNvPr id="284" name="Google Shape;284;p21"/>
                    <p:cNvSpPr/>
                    <p:nvPr/>
                  </p:nvSpPr>
                  <p:spPr>
                    <a:xfrm rot="-146016">
                      <a:off x="3722490" y="5841543"/>
                      <a:ext cx="21949" cy="856297"/>
                    </a:xfrm>
                    <a:custGeom>
                      <a:avLst/>
                      <a:gdLst/>
                      <a:ahLst/>
                      <a:cxnLst/>
                      <a:rect l="l" t="t" r="r" b="b"/>
                      <a:pathLst>
                        <a:path w="21929" h="966177" extrusionOk="0">
                          <a:moveTo>
                            <a:pt x="0" y="0"/>
                          </a:moveTo>
                          <a:lnTo>
                            <a:pt x="21929" y="0"/>
                          </a:lnTo>
                          <a:lnTo>
                            <a:pt x="21929" y="966177"/>
                          </a:lnTo>
                          <a:lnTo>
                            <a:pt x="0" y="966177"/>
                          </a:lnTo>
                          <a:close/>
                        </a:path>
                      </a:pathLst>
                    </a:custGeom>
                    <a:solidFill>
                      <a:schemeClr val="dk2"/>
                    </a:solidFill>
                    <a:ln>
                      <a:noFill/>
                    </a:ln>
                  </p:spPr>
                  <p:txBody>
                    <a:bodyPr/>
                    <a:lstStyle/>
                    <a:p>
                      <a:endParaRPr lang="en-GB"/>
                    </a:p>
                  </p:txBody>
                </p:sp>
                <p:sp>
                  <p:nvSpPr>
                    <p:cNvPr id="285" name="Google Shape;285;p21"/>
                    <p:cNvSpPr/>
                    <p:nvPr/>
                  </p:nvSpPr>
                  <p:spPr>
                    <a:xfrm rot="-94514">
                      <a:off x="3799933" y="5841672"/>
                      <a:ext cx="21938" cy="855049"/>
                    </a:xfrm>
                    <a:custGeom>
                      <a:avLst/>
                      <a:gdLst/>
                      <a:ahLst/>
                      <a:cxnLst/>
                      <a:rect l="l" t="t" r="r" b="b"/>
                      <a:pathLst>
                        <a:path w="21930" h="965602" extrusionOk="0">
                          <a:moveTo>
                            <a:pt x="0" y="0"/>
                          </a:moveTo>
                          <a:lnTo>
                            <a:pt x="21930" y="0"/>
                          </a:lnTo>
                          <a:lnTo>
                            <a:pt x="21930" y="965602"/>
                          </a:lnTo>
                          <a:lnTo>
                            <a:pt x="0" y="965602"/>
                          </a:lnTo>
                          <a:close/>
                        </a:path>
                      </a:pathLst>
                    </a:custGeom>
                    <a:solidFill>
                      <a:schemeClr val="dk2"/>
                    </a:solidFill>
                    <a:ln>
                      <a:noFill/>
                    </a:ln>
                  </p:spPr>
                  <p:txBody>
                    <a:bodyPr/>
                    <a:lstStyle/>
                    <a:p>
                      <a:endParaRPr lang="en-GB"/>
                    </a:p>
                  </p:txBody>
                </p:sp>
                <p:sp>
                  <p:nvSpPr>
                    <p:cNvPr id="286" name="Google Shape;286;p21"/>
                    <p:cNvSpPr/>
                    <p:nvPr/>
                  </p:nvSpPr>
                  <p:spPr>
                    <a:xfrm rot="-60154">
                      <a:off x="3900637" y="5841990"/>
                      <a:ext cx="21939" cy="854517"/>
                    </a:xfrm>
                    <a:custGeom>
                      <a:avLst/>
                      <a:gdLst/>
                      <a:ahLst/>
                      <a:cxnLst/>
                      <a:rect l="l" t="t" r="r" b="b"/>
                      <a:pathLst>
                        <a:path w="21936" h="965309" extrusionOk="0">
                          <a:moveTo>
                            <a:pt x="0" y="0"/>
                          </a:moveTo>
                          <a:lnTo>
                            <a:pt x="21936" y="0"/>
                          </a:lnTo>
                          <a:lnTo>
                            <a:pt x="21936" y="965309"/>
                          </a:lnTo>
                          <a:lnTo>
                            <a:pt x="0" y="965309"/>
                          </a:lnTo>
                          <a:close/>
                        </a:path>
                      </a:pathLst>
                    </a:custGeom>
                    <a:solidFill>
                      <a:schemeClr val="dk2"/>
                    </a:solidFill>
                    <a:ln>
                      <a:noFill/>
                    </a:ln>
                  </p:spPr>
                  <p:txBody>
                    <a:bodyPr/>
                    <a:lstStyle/>
                    <a:p>
                      <a:endParaRPr lang="en-GB"/>
                    </a:p>
                  </p:txBody>
                </p:sp>
                <p:sp>
                  <p:nvSpPr>
                    <p:cNvPr id="287" name="Google Shape;287;p21"/>
                    <p:cNvSpPr/>
                    <p:nvPr/>
                  </p:nvSpPr>
                  <p:spPr>
                    <a:xfrm rot="-5215665">
                      <a:off x="3774579" y="6258256"/>
                      <a:ext cx="856297" cy="21949"/>
                    </a:xfrm>
                    <a:custGeom>
                      <a:avLst/>
                      <a:gdLst/>
                      <a:ahLst/>
                      <a:cxnLst/>
                      <a:rect l="l" t="t" r="r" b="b"/>
                      <a:pathLst>
                        <a:path w="966177" h="21929" extrusionOk="0">
                          <a:moveTo>
                            <a:pt x="0" y="0"/>
                          </a:moveTo>
                          <a:lnTo>
                            <a:pt x="966177" y="0"/>
                          </a:lnTo>
                          <a:lnTo>
                            <a:pt x="966177" y="21929"/>
                          </a:lnTo>
                          <a:lnTo>
                            <a:pt x="0" y="21929"/>
                          </a:lnTo>
                          <a:close/>
                        </a:path>
                      </a:pathLst>
                    </a:custGeom>
                    <a:solidFill>
                      <a:schemeClr val="dk2"/>
                    </a:solidFill>
                    <a:ln>
                      <a:noFill/>
                    </a:ln>
                  </p:spPr>
                  <p:txBody>
                    <a:bodyPr/>
                    <a:lstStyle/>
                    <a:p>
                      <a:endParaRPr lang="en-GB"/>
                    </a:p>
                  </p:txBody>
                </p:sp>
                <p:sp>
                  <p:nvSpPr>
                    <p:cNvPr id="288" name="Google Shape;288;p21"/>
                    <p:cNvSpPr/>
                    <p:nvPr/>
                  </p:nvSpPr>
                  <p:spPr>
                    <a:xfrm rot="-5283511">
                      <a:off x="3695679" y="6258757"/>
                      <a:ext cx="855049" cy="21937"/>
                    </a:xfrm>
                    <a:custGeom>
                      <a:avLst/>
                      <a:gdLst/>
                      <a:ahLst/>
                      <a:cxnLst/>
                      <a:rect l="l" t="t" r="r" b="b"/>
                      <a:pathLst>
                        <a:path w="965602" h="21929" extrusionOk="0">
                          <a:moveTo>
                            <a:pt x="0" y="0"/>
                          </a:moveTo>
                          <a:lnTo>
                            <a:pt x="965602" y="0"/>
                          </a:lnTo>
                          <a:lnTo>
                            <a:pt x="965602" y="21929"/>
                          </a:lnTo>
                          <a:lnTo>
                            <a:pt x="0" y="21929"/>
                          </a:lnTo>
                          <a:close/>
                        </a:path>
                      </a:pathLst>
                    </a:custGeom>
                    <a:solidFill>
                      <a:schemeClr val="dk2"/>
                    </a:solidFill>
                    <a:ln>
                      <a:noFill/>
                    </a:ln>
                  </p:spPr>
                  <p:txBody>
                    <a:bodyPr/>
                    <a:lstStyle/>
                    <a:p>
                      <a:endParaRPr lang="en-GB"/>
                    </a:p>
                  </p:txBody>
                </p:sp>
                <p:sp>
                  <p:nvSpPr>
                    <p:cNvPr id="289" name="Google Shape;289;p21"/>
                    <p:cNvSpPr/>
                    <p:nvPr/>
                  </p:nvSpPr>
                  <p:spPr>
                    <a:xfrm rot="-5326673">
                      <a:off x="3573244" y="6231115"/>
                      <a:ext cx="905183" cy="21940"/>
                    </a:xfrm>
                    <a:custGeom>
                      <a:avLst/>
                      <a:gdLst/>
                      <a:ahLst/>
                      <a:cxnLst/>
                      <a:rect l="l" t="t" r="r" b="b"/>
                      <a:pathLst>
                        <a:path w="965309" h="21936" extrusionOk="0">
                          <a:moveTo>
                            <a:pt x="0" y="0"/>
                          </a:moveTo>
                          <a:lnTo>
                            <a:pt x="965309" y="0"/>
                          </a:lnTo>
                          <a:lnTo>
                            <a:pt x="965309" y="21936"/>
                          </a:lnTo>
                          <a:lnTo>
                            <a:pt x="0" y="21936"/>
                          </a:lnTo>
                          <a:close/>
                        </a:path>
                      </a:pathLst>
                    </a:custGeom>
                    <a:solidFill>
                      <a:schemeClr val="dk2"/>
                    </a:solidFill>
                    <a:ln>
                      <a:noFill/>
                    </a:ln>
                  </p:spPr>
                  <p:txBody>
                    <a:bodyPr/>
                    <a:lstStyle/>
                    <a:p>
                      <a:endParaRPr lang="en-GB"/>
                    </a:p>
                  </p:txBody>
                </p:sp>
              </p:grpSp>
            </p:grpSp>
          </p:grpSp>
          <p:grpSp>
            <p:nvGrpSpPr>
              <p:cNvPr id="290" name="Google Shape;290;p21"/>
              <p:cNvGrpSpPr/>
              <p:nvPr/>
            </p:nvGrpSpPr>
            <p:grpSpPr>
              <a:xfrm>
                <a:off x="3469680" y="4965120"/>
                <a:ext cx="2355832" cy="1843562"/>
                <a:chOff x="3469680" y="4965120"/>
                <a:chExt cx="2355832" cy="1843562"/>
              </a:xfrm>
            </p:grpSpPr>
            <p:grpSp>
              <p:nvGrpSpPr>
                <p:cNvPr id="291" name="Google Shape;291;p21"/>
                <p:cNvGrpSpPr/>
                <p:nvPr/>
              </p:nvGrpSpPr>
              <p:grpSpPr>
                <a:xfrm>
                  <a:off x="3469680" y="5491080"/>
                  <a:ext cx="2355832" cy="1216083"/>
                  <a:chOff x="3469680" y="5491080"/>
                  <a:chExt cx="2355832" cy="1216083"/>
                </a:xfrm>
              </p:grpSpPr>
              <p:sp>
                <p:nvSpPr>
                  <p:cNvPr id="292" name="Google Shape;292;p21"/>
                  <p:cNvSpPr/>
                  <p:nvPr/>
                </p:nvSpPr>
                <p:spPr>
                  <a:xfrm>
                    <a:off x="3958208" y="6528090"/>
                    <a:ext cx="70198" cy="123904"/>
                  </a:xfrm>
                  <a:custGeom>
                    <a:avLst/>
                    <a:gdLst/>
                    <a:ahLst/>
                    <a:cxnLst/>
                    <a:rect l="l" t="t" r="r" b="b"/>
                    <a:pathLst>
                      <a:path w="70023" h="140005" extrusionOk="0">
                        <a:moveTo>
                          <a:pt x="70023" y="0"/>
                        </a:moveTo>
                        <a:lnTo>
                          <a:pt x="24394" y="0"/>
                        </a:lnTo>
                        <a:lnTo>
                          <a:pt x="0" y="140005"/>
                        </a:lnTo>
                        <a:lnTo>
                          <a:pt x="30430" y="140005"/>
                        </a:lnTo>
                        <a:lnTo>
                          <a:pt x="70023" y="0"/>
                        </a:lnTo>
                        <a:close/>
                      </a:path>
                    </a:pathLst>
                  </a:custGeom>
                  <a:solidFill>
                    <a:schemeClr val="dk2"/>
                  </a:solidFill>
                  <a:ln>
                    <a:noFill/>
                  </a:ln>
                </p:spPr>
                <p:txBody>
                  <a:bodyPr/>
                  <a:lstStyle/>
                  <a:p>
                    <a:endParaRPr lang="en-GB"/>
                  </a:p>
                </p:txBody>
              </p:sp>
              <p:sp>
                <p:nvSpPr>
                  <p:cNvPr id="293" name="Google Shape;293;p21"/>
                  <p:cNvSpPr/>
                  <p:nvPr/>
                </p:nvSpPr>
                <p:spPr>
                  <a:xfrm>
                    <a:off x="4407174" y="6564240"/>
                    <a:ext cx="58008" cy="140005"/>
                  </a:xfrm>
                  <a:custGeom>
                    <a:avLst/>
                    <a:gdLst/>
                    <a:ahLst/>
                    <a:cxnLst/>
                    <a:rect l="l" t="t" r="r" b="b"/>
                    <a:pathLst>
                      <a:path w="57863" h="140005" extrusionOk="0">
                        <a:moveTo>
                          <a:pt x="57863" y="0"/>
                        </a:moveTo>
                        <a:lnTo>
                          <a:pt x="12234" y="0"/>
                        </a:lnTo>
                        <a:lnTo>
                          <a:pt x="0" y="140005"/>
                        </a:lnTo>
                        <a:lnTo>
                          <a:pt x="30430" y="140005"/>
                        </a:lnTo>
                        <a:lnTo>
                          <a:pt x="57863" y="0"/>
                        </a:lnTo>
                        <a:close/>
                      </a:path>
                    </a:pathLst>
                  </a:custGeom>
                  <a:solidFill>
                    <a:schemeClr val="dk1"/>
                  </a:solidFill>
                  <a:ln>
                    <a:noFill/>
                  </a:ln>
                </p:spPr>
                <p:txBody>
                  <a:bodyPr/>
                  <a:lstStyle/>
                  <a:p>
                    <a:endParaRPr lang="en-GB"/>
                  </a:p>
                </p:txBody>
              </p:sp>
              <p:sp>
                <p:nvSpPr>
                  <p:cNvPr id="294" name="Google Shape;294;p21"/>
                  <p:cNvSpPr/>
                  <p:nvPr/>
                </p:nvSpPr>
                <p:spPr>
                  <a:xfrm>
                    <a:off x="5700960" y="6564240"/>
                    <a:ext cx="70197" cy="140005"/>
                  </a:xfrm>
                  <a:custGeom>
                    <a:avLst/>
                    <a:gdLst/>
                    <a:ahLst/>
                    <a:cxnLst/>
                    <a:rect l="l" t="t" r="r" b="b"/>
                    <a:pathLst>
                      <a:path w="70022" h="140005" extrusionOk="0">
                        <a:moveTo>
                          <a:pt x="0" y="0"/>
                        </a:moveTo>
                        <a:lnTo>
                          <a:pt x="45629" y="0"/>
                        </a:lnTo>
                        <a:lnTo>
                          <a:pt x="70022" y="140005"/>
                        </a:lnTo>
                        <a:lnTo>
                          <a:pt x="39592" y="140005"/>
                        </a:lnTo>
                        <a:lnTo>
                          <a:pt x="0" y="0"/>
                        </a:lnTo>
                        <a:close/>
                      </a:path>
                    </a:pathLst>
                  </a:custGeom>
                  <a:solidFill>
                    <a:schemeClr val="dk1"/>
                  </a:solidFill>
                  <a:ln>
                    <a:noFill/>
                  </a:ln>
                </p:spPr>
                <p:txBody>
                  <a:bodyPr/>
                  <a:lstStyle/>
                  <a:p>
                    <a:endParaRPr lang="en-GB"/>
                  </a:p>
                </p:txBody>
              </p:sp>
              <p:sp>
                <p:nvSpPr>
                  <p:cNvPr id="295" name="Google Shape;295;p21"/>
                  <p:cNvSpPr/>
                  <p:nvPr/>
                </p:nvSpPr>
                <p:spPr>
                  <a:xfrm>
                    <a:off x="5261760" y="6564240"/>
                    <a:ext cx="58007" cy="140005"/>
                  </a:xfrm>
                  <a:custGeom>
                    <a:avLst/>
                    <a:gdLst/>
                    <a:ahLst/>
                    <a:cxnLst/>
                    <a:rect l="l" t="t" r="r" b="b"/>
                    <a:pathLst>
                      <a:path w="57862" h="140005" extrusionOk="0">
                        <a:moveTo>
                          <a:pt x="0" y="0"/>
                        </a:moveTo>
                        <a:lnTo>
                          <a:pt x="45629" y="0"/>
                        </a:lnTo>
                        <a:lnTo>
                          <a:pt x="57862" y="140005"/>
                        </a:lnTo>
                        <a:lnTo>
                          <a:pt x="27432" y="140005"/>
                        </a:lnTo>
                        <a:lnTo>
                          <a:pt x="0" y="0"/>
                        </a:lnTo>
                        <a:close/>
                      </a:path>
                    </a:pathLst>
                  </a:custGeom>
                  <a:solidFill>
                    <a:schemeClr val="accent4"/>
                  </a:solidFill>
                  <a:ln>
                    <a:noFill/>
                  </a:ln>
                </p:spPr>
                <p:txBody>
                  <a:bodyPr/>
                  <a:lstStyle/>
                  <a:p>
                    <a:endParaRPr lang="en-GB"/>
                  </a:p>
                </p:txBody>
              </p:sp>
              <p:sp>
                <p:nvSpPr>
                  <p:cNvPr id="296" name="Google Shape;296;p21"/>
                  <p:cNvSpPr/>
                  <p:nvPr/>
                </p:nvSpPr>
                <p:spPr>
                  <a:xfrm>
                    <a:off x="4023000" y="5494320"/>
                    <a:ext cx="1420668" cy="786099"/>
                  </a:xfrm>
                  <a:custGeom>
                    <a:avLst/>
                    <a:gdLst/>
                    <a:ahLst/>
                    <a:cxnLst/>
                    <a:rect l="l" t="t" r="r" b="b"/>
                    <a:pathLst>
                      <a:path w="1420668" h="786099" extrusionOk="0">
                        <a:moveTo>
                          <a:pt x="62524" y="0"/>
                        </a:moveTo>
                        <a:lnTo>
                          <a:pt x="1358145" y="0"/>
                        </a:lnTo>
                        <a:cubicBezTo>
                          <a:pt x="1392655" y="0"/>
                          <a:pt x="1420668" y="28013"/>
                          <a:pt x="1420668" y="62523"/>
                        </a:cubicBezTo>
                        <a:lnTo>
                          <a:pt x="1420668" y="786099"/>
                        </a:lnTo>
                        <a:lnTo>
                          <a:pt x="0" y="786099"/>
                        </a:lnTo>
                        <a:lnTo>
                          <a:pt x="0" y="62523"/>
                        </a:lnTo>
                        <a:cubicBezTo>
                          <a:pt x="0" y="28013"/>
                          <a:pt x="28013" y="0"/>
                          <a:pt x="625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7" name="Google Shape;297;p21"/>
                  <p:cNvGrpSpPr/>
                  <p:nvPr/>
                </p:nvGrpSpPr>
                <p:grpSpPr>
                  <a:xfrm>
                    <a:off x="5223960" y="5989320"/>
                    <a:ext cx="601552" cy="613454"/>
                    <a:chOff x="5223960" y="5989320"/>
                    <a:chExt cx="601552" cy="613454"/>
                  </a:xfrm>
                </p:grpSpPr>
                <p:sp>
                  <p:nvSpPr>
                    <p:cNvPr id="298" name="Google Shape;298;p21"/>
                    <p:cNvSpPr/>
                    <p:nvPr/>
                  </p:nvSpPr>
                  <p:spPr>
                    <a:xfrm>
                      <a:off x="5370120" y="5992560"/>
                      <a:ext cx="455392" cy="607183"/>
                    </a:xfrm>
                    <a:custGeom>
                      <a:avLst/>
                      <a:gdLst/>
                      <a:ahLst/>
                      <a:cxnLst/>
                      <a:rect l="l" t="t" r="r" b="b"/>
                      <a:pathLst>
                        <a:path w="455392" h="607183" extrusionOk="0">
                          <a:moveTo>
                            <a:pt x="37242" y="0"/>
                          </a:moveTo>
                          <a:lnTo>
                            <a:pt x="374472" y="0"/>
                          </a:lnTo>
                          <a:cubicBezTo>
                            <a:pt x="419133" y="0"/>
                            <a:pt x="455392" y="36260"/>
                            <a:pt x="455392" y="80921"/>
                          </a:cubicBezTo>
                          <a:lnTo>
                            <a:pt x="455392" y="569949"/>
                          </a:lnTo>
                          <a:cubicBezTo>
                            <a:pt x="455392" y="590496"/>
                            <a:pt x="438712" y="607183"/>
                            <a:pt x="418158" y="607183"/>
                          </a:cubicBezTo>
                          <a:lnTo>
                            <a:pt x="37235" y="607183"/>
                          </a:lnTo>
                          <a:cubicBezTo>
                            <a:pt x="16688" y="607183"/>
                            <a:pt x="0" y="590503"/>
                            <a:pt x="0" y="569949"/>
                          </a:cubicBezTo>
                          <a:lnTo>
                            <a:pt x="0" y="37235"/>
                          </a:lnTo>
                          <a:cubicBezTo>
                            <a:pt x="0" y="16688"/>
                            <a:pt x="16681" y="0"/>
                            <a:pt x="372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1"/>
                    <p:cNvSpPr/>
                    <p:nvPr/>
                  </p:nvSpPr>
                  <p:spPr>
                    <a:xfrm>
                      <a:off x="5226840" y="5992560"/>
                      <a:ext cx="455393" cy="607183"/>
                    </a:xfrm>
                    <a:custGeom>
                      <a:avLst/>
                      <a:gdLst/>
                      <a:ahLst/>
                      <a:cxnLst/>
                      <a:rect l="l" t="t" r="r" b="b"/>
                      <a:pathLst>
                        <a:path w="455393" h="607183" extrusionOk="0">
                          <a:moveTo>
                            <a:pt x="37242" y="0"/>
                          </a:moveTo>
                          <a:lnTo>
                            <a:pt x="374472" y="0"/>
                          </a:lnTo>
                          <a:cubicBezTo>
                            <a:pt x="419133" y="0"/>
                            <a:pt x="455393" y="36260"/>
                            <a:pt x="455393" y="80921"/>
                          </a:cubicBezTo>
                          <a:lnTo>
                            <a:pt x="455393" y="569949"/>
                          </a:lnTo>
                          <a:cubicBezTo>
                            <a:pt x="455393" y="590496"/>
                            <a:pt x="438712" y="607183"/>
                            <a:pt x="418158" y="607183"/>
                          </a:cubicBezTo>
                          <a:lnTo>
                            <a:pt x="37235" y="607183"/>
                          </a:lnTo>
                          <a:cubicBezTo>
                            <a:pt x="16688" y="607183"/>
                            <a:pt x="0" y="590503"/>
                            <a:pt x="0" y="569949"/>
                          </a:cubicBezTo>
                          <a:lnTo>
                            <a:pt x="0" y="37235"/>
                          </a:lnTo>
                          <a:cubicBezTo>
                            <a:pt x="0" y="16688"/>
                            <a:pt x="16681" y="0"/>
                            <a:pt x="372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1"/>
                    <p:cNvSpPr/>
                    <p:nvPr/>
                  </p:nvSpPr>
                  <p:spPr>
                    <a:xfrm>
                      <a:off x="5223960" y="5989320"/>
                      <a:ext cx="461656" cy="613454"/>
                    </a:xfrm>
                    <a:custGeom>
                      <a:avLst/>
                      <a:gdLst/>
                      <a:ahLst/>
                      <a:cxnLst/>
                      <a:rect l="l" t="t" r="r" b="b"/>
                      <a:pathLst>
                        <a:path w="461656" h="613454" extrusionOk="0">
                          <a:moveTo>
                            <a:pt x="421276" y="613447"/>
                          </a:moveTo>
                          <a:lnTo>
                            <a:pt x="421276" y="607183"/>
                          </a:lnTo>
                          <a:cubicBezTo>
                            <a:pt x="440081" y="607183"/>
                            <a:pt x="455379" y="591885"/>
                            <a:pt x="455379" y="573080"/>
                          </a:cubicBezTo>
                          <a:lnTo>
                            <a:pt x="455379" y="84052"/>
                          </a:lnTo>
                          <a:cubicBezTo>
                            <a:pt x="455379" y="41161"/>
                            <a:pt x="420482" y="6264"/>
                            <a:pt x="377591" y="6264"/>
                          </a:cubicBezTo>
                          <a:lnTo>
                            <a:pt x="40360" y="6264"/>
                          </a:lnTo>
                          <a:cubicBezTo>
                            <a:pt x="21562" y="6264"/>
                            <a:pt x="6264" y="21562"/>
                            <a:pt x="6264" y="40367"/>
                          </a:cubicBezTo>
                          <a:lnTo>
                            <a:pt x="6264" y="573080"/>
                          </a:lnTo>
                          <a:lnTo>
                            <a:pt x="0" y="573080"/>
                          </a:lnTo>
                          <a:lnTo>
                            <a:pt x="0" y="40367"/>
                          </a:lnTo>
                          <a:cubicBezTo>
                            <a:pt x="0" y="18110"/>
                            <a:pt x="18103" y="0"/>
                            <a:pt x="40367" y="0"/>
                          </a:cubicBezTo>
                          <a:lnTo>
                            <a:pt x="377597" y="0"/>
                          </a:lnTo>
                          <a:cubicBezTo>
                            <a:pt x="423947" y="0"/>
                            <a:pt x="461656" y="37709"/>
                            <a:pt x="461656" y="84059"/>
                          </a:cubicBezTo>
                          <a:lnTo>
                            <a:pt x="461656" y="573087"/>
                          </a:lnTo>
                          <a:cubicBezTo>
                            <a:pt x="461656" y="595344"/>
                            <a:pt x="443547" y="613454"/>
                            <a:pt x="421290" y="61345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1" name="Google Shape;301;p21"/>
                  <p:cNvSpPr/>
                  <p:nvPr/>
                </p:nvSpPr>
                <p:spPr>
                  <a:xfrm>
                    <a:off x="4121280" y="5491080"/>
                    <a:ext cx="63799" cy="748210"/>
                  </a:xfrm>
                  <a:custGeom>
                    <a:avLst/>
                    <a:gdLst/>
                    <a:ahLst/>
                    <a:cxnLst/>
                    <a:rect l="l" t="t" r="r" b="b"/>
                    <a:pathLst>
                      <a:path w="63799" h="748210" extrusionOk="0">
                        <a:moveTo>
                          <a:pt x="63792" y="748203"/>
                        </a:moveTo>
                        <a:lnTo>
                          <a:pt x="57528" y="748203"/>
                        </a:lnTo>
                        <a:lnTo>
                          <a:pt x="57528" y="63792"/>
                        </a:lnTo>
                        <a:cubicBezTo>
                          <a:pt x="57528" y="32073"/>
                          <a:pt x="31719" y="6264"/>
                          <a:pt x="0" y="6264"/>
                        </a:cubicBezTo>
                        <a:lnTo>
                          <a:pt x="0" y="0"/>
                        </a:lnTo>
                        <a:cubicBezTo>
                          <a:pt x="35178" y="0"/>
                          <a:pt x="63799" y="28620"/>
                          <a:pt x="63799" y="63798"/>
                        </a:cubicBezTo>
                        <a:lnTo>
                          <a:pt x="63799" y="74821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1"/>
                  <p:cNvSpPr/>
                  <p:nvPr/>
                </p:nvSpPr>
                <p:spPr>
                  <a:xfrm>
                    <a:off x="4121280" y="6280200"/>
                    <a:ext cx="1445022" cy="294694"/>
                  </a:xfrm>
                  <a:custGeom>
                    <a:avLst/>
                    <a:gdLst/>
                    <a:ahLst/>
                    <a:cxnLst/>
                    <a:rect l="l" t="t" r="r" b="b"/>
                    <a:pathLst>
                      <a:path w="1445022" h="294694" extrusionOk="0">
                        <a:moveTo>
                          <a:pt x="0" y="7"/>
                        </a:moveTo>
                        <a:lnTo>
                          <a:pt x="1411974" y="7"/>
                        </a:lnTo>
                        <a:cubicBezTo>
                          <a:pt x="1430217" y="7"/>
                          <a:pt x="1445022" y="14818"/>
                          <a:pt x="1445022" y="33055"/>
                        </a:cubicBezTo>
                        <a:lnTo>
                          <a:pt x="1445022" y="261646"/>
                        </a:lnTo>
                        <a:cubicBezTo>
                          <a:pt x="1445022" y="279889"/>
                          <a:pt x="1430210" y="294694"/>
                          <a:pt x="1411974" y="294694"/>
                        </a:cubicBezTo>
                        <a:lnTo>
                          <a:pt x="0" y="294694"/>
                        </a:lnTo>
                        <a:lnTo>
                          <a:pt x="0" y="0"/>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1"/>
                  <p:cNvSpPr/>
                  <p:nvPr/>
                </p:nvSpPr>
                <p:spPr>
                  <a:xfrm>
                    <a:off x="4118040" y="6276960"/>
                    <a:ext cx="1451292" cy="300964"/>
                  </a:xfrm>
                  <a:custGeom>
                    <a:avLst/>
                    <a:gdLst/>
                    <a:ahLst/>
                    <a:cxnLst/>
                    <a:rect l="l" t="t" r="r" b="b"/>
                    <a:pathLst>
                      <a:path w="1451292" h="300964" extrusionOk="0">
                        <a:moveTo>
                          <a:pt x="1415106" y="300958"/>
                        </a:moveTo>
                        <a:lnTo>
                          <a:pt x="3132" y="300958"/>
                        </a:lnTo>
                        <a:cubicBezTo>
                          <a:pt x="1402" y="300958"/>
                          <a:pt x="0" y="299555"/>
                          <a:pt x="0" y="297825"/>
                        </a:cubicBezTo>
                        <a:lnTo>
                          <a:pt x="0" y="3132"/>
                        </a:lnTo>
                        <a:cubicBezTo>
                          <a:pt x="0" y="1402"/>
                          <a:pt x="1402" y="0"/>
                          <a:pt x="3132" y="0"/>
                        </a:cubicBezTo>
                        <a:lnTo>
                          <a:pt x="1415106" y="0"/>
                        </a:lnTo>
                        <a:cubicBezTo>
                          <a:pt x="1435058" y="0"/>
                          <a:pt x="1451292" y="16234"/>
                          <a:pt x="1451292" y="36187"/>
                        </a:cubicBezTo>
                        <a:lnTo>
                          <a:pt x="1451292" y="264778"/>
                        </a:lnTo>
                        <a:cubicBezTo>
                          <a:pt x="1451292" y="284730"/>
                          <a:pt x="1435058" y="300964"/>
                          <a:pt x="1415106" y="300964"/>
                        </a:cubicBezTo>
                        <a:close/>
                        <a:moveTo>
                          <a:pt x="6264" y="294694"/>
                        </a:moveTo>
                        <a:lnTo>
                          <a:pt x="1415106" y="294694"/>
                        </a:lnTo>
                        <a:cubicBezTo>
                          <a:pt x="1431606" y="294694"/>
                          <a:pt x="1445028" y="281272"/>
                          <a:pt x="1445028" y="264778"/>
                        </a:cubicBezTo>
                        <a:lnTo>
                          <a:pt x="1445028" y="36187"/>
                        </a:lnTo>
                        <a:cubicBezTo>
                          <a:pt x="1445028" y="19692"/>
                          <a:pt x="1431606" y="6271"/>
                          <a:pt x="1415106" y="6271"/>
                        </a:cubicBezTo>
                        <a:lnTo>
                          <a:pt x="6264" y="6271"/>
                        </a:lnTo>
                        <a:lnTo>
                          <a:pt x="6264" y="29469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1"/>
                  <p:cNvSpPr/>
                  <p:nvPr/>
                </p:nvSpPr>
                <p:spPr>
                  <a:xfrm>
                    <a:off x="3469680" y="6701040"/>
                    <a:ext cx="2355673" cy="6123"/>
                  </a:xfrm>
                  <a:custGeom>
                    <a:avLst/>
                    <a:gdLst/>
                    <a:ahLst/>
                    <a:cxnLst/>
                    <a:rect l="l" t="t" r="r" b="b"/>
                    <a:pathLst>
                      <a:path w="2355673" h="6264" extrusionOk="0">
                        <a:moveTo>
                          <a:pt x="0" y="0"/>
                        </a:moveTo>
                        <a:lnTo>
                          <a:pt x="2355673" y="0"/>
                        </a:lnTo>
                        <a:lnTo>
                          <a:pt x="2355673" y="6264"/>
                        </a:lnTo>
                        <a:lnTo>
                          <a:pt x="0" y="6264"/>
                        </a:lnTo>
                        <a:close/>
                      </a:path>
                    </a:pathLst>
                  </a:custGeom>
                  <a:solidFill>
                    <a:schemeClr val="lt2"/>
                  </a:solidFill>
                  <a:ln>
                    <a:noFill/>
                  </a:ln>
                </p:spPr>
                <p:txBody>
                  <a:bodyPr/>
                  <a:lstStyle/>
                  <a:p>
                    <a:endParaRPr lang="en-GB"/>
                  </a:p>
                </p:txBody>
              </p:sp>
            </p:grpSp>
            <p:grpSp>
              <p:nvGrpSpPr>
                <p:cNvPr id="305" name="Google Shape;305;p21"/>
                <p:cNvGrpSpPr/>
                <p:nvPr/>
              </p:nvGrpSpPr>
              <p:grpSpPr>
                <a:xfrm>
                  <a:off x="4191480" y="4965120"/>
                  <a:ext cx="1551832" cy="1843562"/>
                  <a:chOff x="4191480" y="4965120"/>
                  <a:chExt cx="1551832" cy="1843562"/>
                </a:xfrm>
              </p:grpSpPr>
              <p:grpSp>
                <p:nvGrpSpPr>
                  <p:cNvPr id="306" name="Google Shape;306;p21"/>
                  <p:cNvGrpSpPr/>
                  <p:nvPr/>
                </p:nvGrpSpPr>
                <p:grpSpPr>
                  <a:xfrm>
                    <a:off x="4395600" y="5897880"/>
                    <a:ext cx="1347712" cy="910802"/>
                    <a:chOff x="4395600" y="5897880"/>
                    <a:chExt cx="1347712" cy="910802"/>
                  </a:xfrm>
                </p:grpSpPr>
                <p:grpSp>
                  <p:nvGrpSpPr>
                    <p:cNvPr id="307" name="Google Shape;307;p21"/>
                    <p:cNvGrpSpPr/>
                    <p:nvPr/>
                  </p:nvGrpSpPr>
                  <p:grpSpPr>
                    <a:xfrm>
                      <a:off x="5279760" y="6311160"/>
                      <a:ext cx="463552" cy="235928"/>
                      <a:chOff x="5279760" y="6311160"/>
                      <a:chExt cx="463552" cy="235928"/>
                    </a:xfrm>
                  </p:grpSpPr>
                  <p:sp>
                    <p:nvSpPr>
                      <p:cNvPr id="308" name="Google Shape;308;p21"/>
                      <p:cNvSpPr/>
                      <p:nvPr/>
                    </p:nvSpPr>
                    <p:spPr>
                      <a:xfrm>
                        <a:off x="5279760" y="6311160"/>
                        <a:ext cx="262606" cy="183367"/>
                      </a:xfrm>
                      <a:custGeom>
                        <a:avLst/>
                        <a:gdLst/>
                        <a:ahLst/>
                        <a:cxnLst/>
                        <a:rect l="l" t="t" r="r" b="b"/>
                        <a:pathLst>
                          <a:path w="308042" h="204879" extrusionOk="0">
                            <a:moveTo>
                              <a:pt x="0" y="125167"/>
                            </a:moveTo>
                            <a:cubicBezTo>
                              <a:pt x="17823" y="145113"/>
                              <a:pt x="30130" y="154722"/>
                              <a:pt x="42116" y="178896"/>
                            </a:cubicBezTo>
                            <a:cubicBezTo>
                              <a:pt x="54997" y="204879"/>
                              <a:pt x="308042" y="105495"/>
                              <a:pt x="255295" y="48627"/>
                            </a:cubicBezTo>
                            <a:cubicBezTo>
                              <a:pt x="236471" y="38644"/>
                              <a:pt x="216117" y="14912"/>
                              <a:pt x="201233" y="0"/>
                            </a:cubicBezTo>
                          </a:path>
                        </a:pathLst>
                      </a:custGeom>
                      <a:solidFill>
                        <a:srgbClr val="F79C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1"/>
                      <p:cNvSpPr/>
                      <p:nvPr/>
                    </p:nvSpPr>
                    <p:spPr>
                      <a:xfrm>
                        <a:off x="5316120" y="6352920"/>
                        <a:ext cx="427192" cy="194168"/>
                      </a:xfrm>
                      <a:custGeom>
                        <a:avLst/>
                        <a:gdLst/>
                        <a:ahLst/>
                        <a:cxnLst/>
                        <a:rect l="l" t="t" r="r" b="b"/>
                        <a:pathLst>
                          <a:path w="427192" h="194168" extrusionOk="0">
                            <a:moveTo>
                              <a:pt x="7" y="133607"/>
                            </a:moveTo>
                            <a:cubicBezTo>
                              <a:pt x="1863" y="136967"/>
                              <a:pt x="3706" y="140412"/>
                              <a:pt x="5522" y="144085"/>
                            </a:cubicBezTo>
                            <a:cubicBezTo>
                              <a:pt x="18404" y="170068"/>
                              <a:pt x="26517" y="185320"/>
                              <a:pt x="35732" y="194168"/>
                            </a:cubicBezTo>
                            <a:lnTo>
                              <a:pt x="427192" y="57776"/>
                            </a:lnTo>
                            <a:cubicBezTo>
                              <a:pt x="410993" y="15599"/>
                              <a:pt x="373577" y="16995"/>
                              <a:pt x="335274" y="13810"/>
                            </a:cubicBezTo>
                            <a:cubicBezTo>
                              <a:pt x="298293" y="10731"/>
                              <a:pt x="249633" y="15259"/>
                              <a:pt x="216932" y="0"/>
                            </a:cubicBezTo>
                            <a:cubicBezTo>
                              <a:pt x="208959" y="5570"/>
                              <a:pt x="200057" y="12454"/>
                              <a:pt x="192331" y="18230"/>
                            </a:cubicBezTo>
                            <a:cubicBezTo>
                              <a:pt x="175523" y="30804"/>
                              <a:pt x="182141" y="45809"/>
                              <a:pt x="182141" y="45809"/>
                            </a:cubicBezTo>
                            <a:lnTo>
                              <a:pt x="13" y="133581"/>
                            </a:lnTo>
                            <a:cubicBezTo>
                              <a:pt x="13" y="133581"/>
                              <a:pt x="0" y="133601"/>
                              <a:pt x="0" y="13360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1"/>
                      <p:cNvSpPr/>
                      <p:nvPr/>
                    </p:nvSpPr>
                    <p:spPr>
                      <a:xfrm rot="-1146859">
                        <a:off x="5325106" y="6454402"/>
                        <a:ext cx="416808" cy="6116"/>
                      </a:xfrm>
                      <a:custGeom>
                        <a:avLst/>
                        <a:gdLst/>
                        <a:ahLst/>
                        <a:cxnLst/>
                        <a:rect l="l" t="t" r="r" b="b"/>
                        <a:pathLst>
                          <a:path w="416749" h="6264" extrusionOk="0">
                            <a:moveTo>
                              <a:pt x="0" y="0"/>
                            </a:moveTo>
                            <a:lnTo>
                              <a:pt x="416749" y="0"/>
                            </a:lnTo>
                            <a:lnTo>
                              <a:pt x="416749" y="6264"/>
                            </a:lnTo>
                            <a:lnTo>
                              <a:pt x="0" y="6264"/>
                            </a:lnTo>
                            <a:close/>
                          </a:path>
                        </a:pathLst>
                      </a:custGeom>
                      <a:solidFill>
                        <a:schemeClr val="dk1"/>
                      </a:solidFill>
                      <a:ln>
                        <a:noFill/>
                      </a:ln>
                    </p:spPr>
                    <p:txBody>
                      <a:bodyPr/>
                      <a:lstStyle/>
                      <a:p>
                        <a:endParaRPr lang="en-GB"/>
                      </a:p>
                    </p:txBody>
                  </p:sp>
                </p:grpSp>
                <p:sp>
                  <p:nvSpPr>
                    <p:cNvPr id="311" name="Google Shape;311;p21"/>
                    <p:cNvSpPr/>
                    <p:nvPr/>
                  </p:nvSpPr>
                  <p:spPr>
                    <a:xfrm>
                      <a:off x="4528080" y="5897880"/>
                      <a:ext cx="967492" cy="578449"/>
                    </a:xfrm>
                    <a:custGeom>
                      <a:avLst/>
                      <a:gdLst/>
                      <a:ahLst/>
                      <a:cxnLst/>
                      <a:rect l="l" t="t" r="r" b="b"/>
                      <a:pathLst>
                        <a:path w="967492" h="588752" extrusionOk="0">
                          <a:moveTo>
                            <a:pt x="0" y="104339"/>
                          </a:moveTo>
                          <a:cubicBezTo>
                            <a:pt x="0" y="104339"/>
                            <a:pt x="345525" y="29556"/>
                            <a:pt x="400729" y="11339"/>
                          </a:cubicBezTo>
                          <a:cubicBezTo>
                            <a:pt x="455934" y="-6878"/>
                            <a:pt x="528046" y="-10136"/>
                            <a:pt x="609087" y="55652"/>
                          </a:cubicBezTo>
                          <a:cubicBezTo>
                            <a:pt x="690127" y="121441"/>
                            <a:pt x="967492" y="422171"/>
                            <a:pt x="967492" y="422171"/>
                          </a:cubicBezTo>
                          <a:lnTo>
                            <a:pt x="774907" y="578616"/>
                          </a:lnTo>
                          <a:lnTo>
                            <a:pt x="384362" y="251663"/>
                          </a:ln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1"/>
                    <p:cNvSpPr/>
                    <p:nvPr/>
                  </p:nvSpPr>
                  <p:spPr>
                    <a:xfrm rot="-2334366">
                      <a:off x="5217192" y="6349414"/>
                      <a:ext cx="261292" cy="6114"/>
                    </a:xfrm>
                    <a:custGeom>
                      <a:avLst/>
                      <a:gdLst/>
                      <a:ahLst/>
                      <a:cxnLst/>
                      <a:rect l="l" t="t" r="r" b="b"/>
                      <a:pathLst>
                        <a:path w="261519" h="6264" extrusionOk="0">
                          <a:moveTo>
                            <a:pt x="0" y="0"/>
                          </a:moveTo>
                          <a:lnTo>
                            <a:pt x="261519" y="0"/>
                          </a:lnTo>
                          <a:lnTo>
                            <a:pt x="261519" y="6264"/>
                          </a:lnTo>
                          <a:lnTo>
                            <a:pt x="0" y="6264"/>
                          </a:lnTo>
                          <a:close/>
                        </a:path>
                      </a:pathLst>
                    </a:custGeom>
                    <a:solidFill>
                      <a:schemeClr val="dk1"/>
                    </a:solidFill>
                    <a:ln>
                      <a:noFill/>
                    </a:ln>
                  </p:spPr>
                  <p:txBody>
                    <a:bodyPr/>
                    <a:lstStyle/>
                    <a:p>
                      <a:endParaRPr lang="en-GB"/>
                    </a:p>
                  </p:txBody>
                </p:sp>
                <p:grpSp>
                  <p:nvGrpSpPr>
                    <p:cNvPr id="313" name="Google Shape;313;p21"/>
                    <p:cNvGrpSpPr/>
                    <p:nvPr/>
                  </p:nvGrpSpPr>
                  <p:grpSpPr>
                    <a:xfrm>
                      <a:off x="5157000" y="6581160"/>
                      <a:ext cx="473550" cy="224553"/>
                      <a:chOff x="5157000" y="6581160"/>
                      <a:chExt cx="473550" cy="224553"/>
                    </a:xfrm>
                  </p:grpSpPr>
                  <p:sp>
                    <p:nvSpPr>
                      <p:cNvPr id="314" name="Google Shape;314;p21"/>
                      <p:cNvSpPr/>
                      <p:nvPr/>
                    </p:nvSpPr>
                    <p:spPr>
                      <a:xfrm>
                        <a:off x="5157000" y="6581160"/>
                        <a:ext cx="273112" cy="170113"/>
                      </a:xfrm>
                      <a:custGeom>
                        <a:avLst/>
                        <a:gdLst/>
                        <a:ahLst/>
                        <a:cxnLst/>
                        <a:rect l="l" t="t" r="r" b="b"/>
                        <a:pathLst>
                          <a:path w="314827" h="191677" extrusionOk="0">
                            <a:moveTo>
                              <a:pt x="0" y="105868"/>
                            </a:moveTo>
                            <a:cubicBezTo>
                              <a:pt x="15926" y="127771"/>
                              <a:pt x="27378" y="138656"/>
                              <a:pt x="36921" y="164231"/>
                            </a:cubicBezTo>
                            <a:cubicBezTo>
                              <a:pt x="47178" y="191677"/>
                              <a:pt x="314827" y="117020"/>
                              <a:pt x="267455" y="54417"/>
                            </a:cubicBezTo>
                            <a:cubicBezTo>
                              <a:pt x="249425" y="42470"/>
                              <a:pt x="231342" y="16521"/>
                              <a:pt x="217853" y="0"/>
                            </a:cubicBezTo>
                          </a:path>
                        </a:pathLst>
                      </a:custGeom>
                      <a:solidFill>
                        <a:srgbClr val="F79C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1"/>
                      <p:cNvSpPr/>
                      <p:nvPr/>
                    </p:nvSpPr>
                    <p:spPr>
                      <a:xfrm>
                        <a:off x="5188680" y="6628320"/>
                        <a:ext cx="441870" cy="177393"/>
                      </a:xfrm>
                      <a:custGeom>
                        <a:avLst/>
                        <a:gdLst/>
                        <a:ahLst/>
                        <a:cxnLst/>
                        <a:rect l="l" t="t" r="r" b="b"/>
                        <a:pathLst>
                          <a:path w="441870" h="177393" extrusionOk="0">
                            <a:moveTo>
                              <a:pt x="0" y="112820"/>
                            </a:moveTo>
                            <a:cubicBezTo>
                              <a:pt x="1522" y="116359"/>
                              <a:pt x="3012" y="120032"/>
                              <a:pt x="4467" y="123905"/>
                            </a:cubicBezTo>
                            <a:cubicBezTo>
                              <a:pt x="14724" y="151350"/>
                              <a:pt x="21302" y="167577"/>
                              <a:pt x="29702" y="177393"/>
                            </a:cubicBezTo>
                            <a:lnTo>
                              <a:pt x="441870" y="79298"/>
                            </a:lnTo>
                            <a:cubicBezTo>
                              <a:pt x="430004" y="35205"/>
                              <a:pt x="391867" y="32854"/>
                              <a:pt x="353337" y="25796"/>
                            </a:cubicBezTo>
                            <a:cubicBezTo>
                              <a:pt x="316136" y="18985"/>
                              <a:pt x="266246" y="18658"/>
                              <a:pt x="234708" y="0"/>
                            </a:cubicBezTo>
                            <a:cubicBezTo>
                              <a:pt x="226007" y="4808"/>
                              <a:pt x="216224" y="10851"/>
                              <a:pt x="207757" y="15893"/>
                            </a:cubicBezTo>
                            <a:cubicBezTo>
                              <a:pt x="189333" y="26871"/>
                              <a:pt x="194421" y="42651"/>
                              <a:pt x="194421" y="42651"/>
                            </a:cubicBezTo>
                            <a:lnTo>
                              <a:pt x="20" y="112753"/>
                            </a:lnTo>
                            <a:cubicBezTo>
                              <a:pt x="20" y="112753"/>
                              <a:pt x="7" y="112820"/>
                              <a:pt x="7" y="11282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1"/>
                      <p:cNvSpPr/>
                      <p:nvPr/>
                    </p:nvSpPr>
                    <p:spPr>
                      <a:xfrm rot="-798371">
                        <a:off x="5199495" y="6730636"/>
                        <a:ext cx="425651" cy="6122"/>
                      </a:xfrm>
                      <a:custGeom>
                        <a:avLst/>
                        <a:gdLst/>
                        <a:ahLst/>
                        <a:cxnLst/>
                        <a:rect l="l" t="t" r="r" b="b"/>
                        <a:pathLst>
                          <a:path w="425937" h="6271" extrusionOk="0">
                            <a:moveTo>
                              <a:pt x="0" y="0"/>
                            </a:moveTo>
                            <a:lnTo>
                              <a:pt x="425937" y="0"/>
                            </a:lnTo>
                            <a:lnTo>
                              <a:pt x="425937" y="6271"/>
                            </a:lnTo>
                            <a:lnTo>
                              <a:pt x="0" y="6271"/>
                            </a:lnTo>
                            <a:close/>
                          </a:path>
                        </a:pathLst>
                      </a:custGeom>
                      <a:solidFill>
                        <a:schemeClr val="dk1"/>
                      </a:solidFill>
                      <a:ln>
                        <a:noFill/>
                      </a:ln>
                    </p:spPr>
                    <p:txBody>
                      <a:bodyPr/>
                      <a:lstStyle/>
                      <a:p>
                        <a:endParaRPr lang="en-GB"/>
                      </a:p>
                    </p:txBody>
                  </p:sp>
                </p:grpSp>
                <p:sp>
                  <p:nvSpPr>
                    <p:cNvPr id="317" name="Google Shape;317;p21"/>
                    <p:cNvSpPr/>
                    <p:nvPr/>
                  </p:nvSpPr>
                  <p:spPr>
                    <a:xfrm>
                      <a:off x="4495320" y="6030360"/>
                      <a:ext cx="935854" cy="702754"/>
                    </a:xfrm>
                    <a:custGeom>
                      <a:avLst/>
                      <a:gdLst/>
                      <a:ahLst/>
                      <a:cxnLst/>
                      <a:rect l="l" t="t" r="r" b="b"/>
                      <a:pathLst>
                        <a:path w="947700" h="702754" extrusionOk="0">
                          <a:moveTo>
                            <a:pt x="10977" y="27278"/>
                          </a:moveTo>
                          <a:cubicBezTo>
                            <a:pt x="-12896" y="117835"/>
                            <a:pt x="-3494" y="256711"/>
                            <a:pt x="96518" y="256711"/>
                          </a:cubicBezTo>
                          <a:lnTo>
                            <a:pt x="424867" y="256711"/>
                          </a:lnTo>
                          <a:lnTo>
                            <a:pt x="632290" y="702754"/>
                          </a:lnTo>
                          <a:lnTo>
                            <a:pt x="934804" y="554837"/>
                          </a:lnTo>
                          <a:cubicBezTo>
                            <a:pt x="934804" y="554837"/>
                            <a:pt x="793317" y="294834"/>
                            <a:pt x="755741" y="233092"/>
                          </a:cubicBezTo>
                          <a:cubicBezTo>
                            <a:pt x="718165" y="171350"/>
                            <a:pt x="658353" y="74990"/>
                            <a:pt x="606334" y="59899"/>
                          </a:cubicBezTo>
                          <a:cubicBezTo>
                            <a:pt x="554315" y="44807"/>
                            <a:pt x="462089" y="24607"/>
                            <a:pt x="462089" y="24607"/>
                          </a:cubicBezTo>
                          <a:lnTo>
                            <a:pt x="218212" y="0"/>
                          </a:ln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1"/>
                    <p:cNvSpPr/>
                    <p:nvPr/>
                  </p:nvSpPr>
                  <p:spPr>
                    <a:xfrm>
                      <a:off x="4395600" y="5953320"/>
                      <a:ext cx="635704" cy="333605"/>
                    </a:xfrm>
                    <a:custGeom>
                      <a:avLst/>
                      <a:gdLst/>
                      <a:ahLst/>
                      <a:cxnLst/>
                      <a:rect l="l" t="t" r="r" b="b"/>
                      <a:pathLst>
                        <a:path w="635704" h="333605" extrusionOk="0">
                          <a:moveTo>
                            <a:pt x="0" y="125447"/>
                          </a:moveTo>
                          <a:cubicBezTo>
                            <a:pt x="0" y="125447"/>
                            <a:pt x="16607" y="241419"/>
                            <a:pt x="46036" y="276484"/>
                          </a:cubicBezTo>
                          <a:cubicBezTo>
                            <a:pt x="75465" y="311548"/>
                            <a:pt x="113314" y="333605"/>
                            <a:pt x="180872" y="333605"/>
                          </a:cubicBezTo>
                          <a:cubicBezTo>
                            <a:pt x="248431" y="333605"/>
                            <a:pt x="316049" y="306800"/>
                            <a:pt x="347094" y="292663"/>
                          </a:cubicBezTo>
                          <a:cubicBezTo>
                            <a:pt x="378138" y="278527"/>
                            <a:pt x="635704" y="148372"/>
                            <a:pt x="635704" y="148372"/>
                          </a:cubicBezTo>
                          <a:lnTo>
                            <a:pt x="451419" y="0"/>
                          </a:lnTo>
                          <a:lnTo>
                            <a:pt x="202916" y="28727"/>
                          </a:ln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1"/>
                    <p:cNvSpPr/>
                    <p:nvPr/>
                  </p:nvSpPr>
                  <p:spPr>
                    <a:xfrm>
                      <a:off x="4576680" y="6076440"/>
                      <a:ext cx="776971" cy="365845"/>
                    </a:xfrm>
                    <a:custGeom>
                      <a:avLst/>
                      <a:gdLst/>
                      <a:ahLst/>
                      <a:cxnLst/>
                      <a:rect l="l" t="t" r="r" b="b"/>
                      <a:pathLst>
                        <a:path w="776971" h="365845" extrusionOk="0">
                          <a:moveTo>
                            <a:pt x="771482" y="365845"/>
                          </a:moveTo>
                          <a:cubicBezTo>
                            <a:pt x="770353" y="363801"/>
                            <a:pt x="658288" y="160579"/>
                            <a:pt x="609394" y="83271"/>
                          </a:cubicBezTo>
                          <a:cubicBezTo>
                            <a:pt x="564587" y="12440"/>
                            <a:pt x="515178" y="6751"/>
                            <a:pt x="508808" y="6310"/>
                          </a:cubicBezTo>
                          <a:cubicBezTo>
                            <a:pt x="492020" y="14544"/>
                            <a:pt x="197520" y="158869"/>
                            <a:pt x="167517" y="172532"/>
                          </a:cubicBezTo>
                          <a:cubicBezTo>
                            <a:pt x="133714" y="187924"/>
                            <a:pt x="67011" y="213753"/>
                            <a:pt x="0" y="213753"/>
                          </a:cubicBezTo>
                          <a:lnTo>
                            <a:pt x="0" y="207490"/>
                          </a:lnTo>
                          <a:cubicBezTo>
                            <a:pt x="65829" y="207490"/>
                            <a:pt x="131584" y="182014"/>
                            <a:pt x="164926" y="166829"/>
                          </a:cubicBezTo>
                          <a:cubicBezTo>
                            <a:pt x="195570" y="152873"/>
                            <a:pt x="503673" y="1850"/>
                            <a:pt x="506777" y="327"/>
                          </a:cubicBezTo>
                          <a:lnTo>
                            <a:pt x="507439" y="0"/>
                          </a:lnTo>
                          <a:lnTo>
                            <a:pt x="508173" y="0"/>
                          </a:lnTo>
                          <a:cubicBezTo>
                            <a:pt x="510470" y="20"/>
                            <a:pt x="564954" y="1302"/>
                            <a:pt x="614689" y="79925"/>
                          </a:cubicBezTo>
                          <a:cubicBezTo>
                            <a:pt x="663690" y="157387"/>
                            <a:pt x="775842" y="360776"/>
                            <a:pt x="776971" y="362820"/>
                          </a:cubicBezTo>
                          <a:lnTo>
                            <a:pt x="771482" y="36584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1"/>
                    <p:cNvSpPr/>
                    <p:nvPr/>
                  </p:nvSpPr>
                  <p:spPr>
                    <a:xfrm>
                      <a:off x="4921200" y="6281280"/>
                      <a:ext cx="48227" cy="19445"/>
                    </a:xfrm>
                    <a:custGeom>
                      <a:avLst/>
                      <a:gdLst/>
                      <a:ahLst/>
                      <a:cxnLst/>
                      <a:rect l="l" t="t" r="r" b="b"/>
                      <a:pathLst>
                        <a:path w="48227" h="19592" extrusionOk="0">
                          <a:moveTo>
                            <a:pt x="45175" y="19592"/>
                          </a:moveTo>
                          <a:cubicBezTo>
                            <a:pt x="31025" y="11719"/>
                            <a:pt x="15827" y="7232"/>
                            <a:pt x="0" y="6257"/>
                          </a:cubicBezTo>
                          <a:lnTo>
                            <a:pt x="388" y="0"/>
                          </a:lnTo>
                          <a:cubicBezTo>
                            <a:pt x="17149" y="1035"/>
                            <a:pt x="33242" y="5783"/>
                            <a:pt x="48227" y="14110"/>
                          </a:cubicBezTo>
                          <a:lnTo>
                            <a:pt x="45182" y="1958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1"/>
                    <p:cNvSpPr/>
                    <p:nvPr/>
                  </p:nvSpPr>
                  <p:spPr>
                    <a:xfrm>
                      <a:off x="4510440" y="6068520"/>
                      <a:ext cx="35275" cy="109574"/>
                    </a:xfrm>
                    <a:custGeom>
                      <a:avLst/>
                      <a:gdLst/>
                      <a:ahLst/>
                      <a:cxnLst/>
                      <a:rect l="l" t="t" r="r" b="b"/>
                      <a:pathLst>
                        <a:path w="37930" h="109574" extrusionOk="0">
                          <a:moveTo>
                            <a:pt x="5229" y="109574"/>
                          </a:moveTo>
                          <a:lnTo>
                            <a:pt x="0" y="106122"/>
                          </a:lnTo>
                          <a:cubicBezTo>
                            <a:pt x="21409" y="73708"/>
                            <a:pt x="31566" y="36206"/>
                            <a:pt x="28608" y="521"/>
                          </a:cubicBezTo>
                          <a:lnTo>
                            <a:pt x="34851" y="0"/>
                          </a:lnTo>
                          <a:cubicBezTo>
                            <a:pt x="37930" y="37081"/>
                            <a:pt x="27412" y="75999"/>
                            <a:pt x="5229" y="10957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1"/>
                    <p:cNvSpPr/>
                    <p:nvPr/>
                  </p:nvSpPr>
                  <p:spPr>
                    <a:xfrm>
                      <a:off x="5083560" y="6068160"/>
                      <a:ext cx="73504" cy="14386"/>
                    </a:xfrm>
                    <a:custGeom>
                      <a:avLst/>
                      <a:gdLst/>
                      <a:ahLst/>
                      <a:cxnLst/>
                      <a:rect l="l" t="t" r="r" b="b"/>
                      <a:pathLst>
                        <a:path w="73321" h="17229" extrusionOk="0">
                          <a:moveTo>
                            <a:pt x="2110" y="14438"/>
                          </a:moveTo>
                          <a:lnTo>
                            <a:pt x="0" y="8541"/>
                          </a:lnTo>
                          <a:cubicBezTo>
                            <a:pt x="5376" y="6618"/>
                            <a:pt x="34170" y="-2791"/>
                            <a:pt x="73321" y="815"/>
                          </a:cubicBezTo>
                          <a:lnTo>
                            <a:pt x="72747" y="7059"/>
                          </a:lnTo>
                          <a:cubicBezTo>
                            <a:pt x="34871" y="3560"/>
                            <a:pt x="7265" y="12595"/>
                            <a:pt x="2117" y="1443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1"/>
                    <p:cNvSpPr/>
                    <p:nvPr/>
                  </p:nvSpPr>
                  <p:spPr>
                    <a:xfrm rot="-1605439">
                      <a:off x="5076082" y="6583515"/>
                      <a:ext cx="331298" cy="6113"/>
                    </a:xfrm>
                    <a:custGeom>
                      <a:avLst/>
                      <a:gdLst/>
                      <a:ahLst/>
                      <a:cxnLst/>
                      <a:rect l="l" t="t" r="r" b="b"/>
                      <a:pathLst>
                        <a:path w="331454" h="6270" extrusionOk="0">
                          <a:moveTo>
                            <a:pt x="0" y="0"/>
                          </a:moveTo>
                          <a:lnTo>
                            <a:pt x="331454" y="0"/>
                          </a:lnTo>
                          <a:lnTo>
                            <a:pt x="331454" y="6270"/>
                          </a:lnTo>
                          <a:lnTo>
                            <a:pt x="0" y="6270"/>
                          </a:lnTo>
                          <a:close/>
                        </a:path>
                      </a:pathLst>
                    </a:custGeom>
                    <a:solidFill>
                      <a:schemeClr val="dk1"/>
                    </a:solidFill>
                    <a:ln>
                      <a:noFill/>
                    </a:ln>
                  </p:spPr>
                  <p:txBody>
                    <a:bodyPr/>
                    <a:lstStyle/>
                    <a:p>
                      <a:endParaRPr lang="en-GB"/>
                    </a:p>
                  </p:txBody>
                </p:sp>
                <p:sp>
                  <p:nvSpPr>
                    <p:cNvPr id="324" name="Google Shape;324;p21"/>
                    <p:cNvSpPr/>
                    <p:nvPr/>
                  </p:nvSpPr>
                  <p:spPr>
                    <a:xfrm>
                      <a:off x="5145480" y="6174720"/>
                      <a:ext cx="8989" cy="134839"/>
                    </a:xfrm>
                    <a:custGeom>
                      <a:avLst/>
                      <a:gdLst/>
                      <a:ahLst/>
                      <a:cxnLst/>
                      <a:rect l="l" t="t" r="r" b="b"/>
                      <a:pathLst>
                        <a:path w="9462" h="135177" extrusionOk="0">
                          <a:moveTo>
                            <a:pt x="6257" y="135177"/>
                          </a:moveTo>
                          <a:lnTo>
                            <a:pt x="0" y="134829"/>
                          </a:lnTo>
                          <a:cubicBezTo>
                            <a:pt x="2511" y="90175"/>
                            <a:pt x="3192" y="44867"/>
                            <a:pt x="2037" y="160"/>
                          </a:cubicBezTo>
                          <a:lnTo>
                            <a:pt x="8300" y="0"/>
                          </a:lnTo>
                          <a:cubicBezTo>
                            <a:pt x="9462" y="44874"/>
                            <a:pt x="8775" y="90356"/>
                            <a:pt x="6250" y="13517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1"/>
                    <p:cNvSpPr/>
                    <p:nvPr/>
                  </p:nvSpPr>
                  <p:spPr>
                    <a:xfrm rot="-4724778">
                      <a:off x="5064184" y="6232011"/>
                      <a:ext cx="85595" cy="6115"/>
                    </a:xfrm>
                    <a:custGeom>
                      <a:avLst/>
                      <a:gdLst/>
                      <a:ahLst/>
                      <a:cxnLst/>
                      <a:rect l="l" t="t" r="r" b="b"/>
                      <a:pathLst>
                        <a:path w="85662" h="6264" extrusionOk="0">
                          <a:moveTo>
                            <a:pt x="0" y="0"/>
                          </a:moveTo>
                          <a:lnTo>
                            <a:pt x="85662" y="0"/>
                          </a:lnTo>
                          <a:lnTo>
                            <a:pt x="85662" y="6264"/>
                          </a:lnTo>
                          <a:lnTo>
                            <a:pt x="0" y="6264"/>
                          </a:lnTo>
                          <a:close/>
                        </a:path>
                      </a:pathLst>
                    </a:custGeom>
                    <a:solidFill>
                      <a:schemeClr val="dk1"/>
                    </a:solidFill>
                    <a:ln>
                      <a:noFill/>
                    </a:ln>
                  </p:spPr>
                  <p:txBody>
                    <a:bodyPr/>
                    <a:lstStyle/>
                    <a:p>
                      <a:endParaRPr lang="en-GB"/>
                    </a:p>
                  </p:txBody>
                </p:sp>
                <p:sp>
                  <p:nvSpPr>
                    <p:cNvPr id="326" name="Google Shape;326;p21"/>
                    <p:cNvSpPr/>
                    <p:nvPr/>
                  </p:nvSpPr>
                  <p:spPr>
                    <a:xfrm>
                      <a:off x="5084640" y="6802560"/>
                      <a:ext cx="534957" cy="6122"/>
                    </a:xfrm>
                    <a:custGeom>
                      <a:avLst/>
                      <a:gdLst/>
                      <a:ahLst/>
                      <a:cxnLst/>
                      <a:rect l="l" t="t" r="r" b="b"/>
                      <a:pathLst>
                        <a:path w="534957" h="6263" extrusionOk="0">
                          <a:moveTo>
                            <a:pt x="0" y="0"/>
                          </a:moveTo>
                          <a:lnTo>
                            <a:pt x="534957" y="0"/>
                          </a:lnTo>
                          <a:lnTo>
                            <a:pt x="534957" y="6263"/>
                          </a:lnTo>
                          <a:lnTo>
                            <a:pt x="0" y="6263"/>
                          </a:lnTo>
                          <a:close/>
                        </a:path>
                      </a:pathLst>
                    </a:custGeom>
                    <a:solidFill>
                      <a:schemeClr val="lt2"/>
                    </a:solidFill>
                    <a:ln>
                      <a:noFill/>
                    </a:ln>
                  </p:spPr>
                  <p:txBody>
                    <a:bodyPr/>
                    <a:lstStyle/>
                    <a:p>
                      <a:endParaRPr lang="en-GB"/>
                    </a:p>
                  </p:txBody>
                </p:sp>
              </p:grpSp>
              <p:grpSp>
                <p:nvGrpSpPr>
                  <p:cNvPr id="327" name="Google Shape;327;p21"/>
                  <p:cNvGrpSpPr/>
                  <p:nvPr/>
                </p:nvGrpSpPr>
                <p:grpSpPr>
                  <a:xfrm>
                    <a:off x="4191480" y="5199120"/>
                    <a:ext cx="1191712" cy="935483"/>
                    <a:chOff x="4191480" y="5199120"/>
                    <a:chExt cx="1191712" cy="935483"/>
                  </a:xfrm>
                </p:grpSpPr>
                <p:grpSp>
                  <p:nvGrpSpPr>
                    <p:cNvPr id="328" name="Google Shape;328;p21"/>
                    <p:cNvGrpSpPr/>
                    <p:nvPr/>
                  </p:nvGrpSpPr>
                  <p:grpSpPr>
                    <a:xfrm>
                      <a:off x="5185440" y="5641560"/>
                      <a:ext cx="197752" cy="260842"/>
                      <a:chOff x="5185440" y="5641560"/>
                      <a:chExt cx="197752" cy="260842"/>
                    </a:xfrm>
                  </p:grpSpPr>
                  <p:sp>
                    <p:nvSpPr>
                      <p:cNvPr id="329" name="Google Shape;329;p21"/>
                      <p:cNvSpPr/>
                      <p:nvPr/>
                    </p:nvSpPr>
                    <p:spPr>
                      <a:xfrm>
                        <a:off x="5185440" y="5641560"/>
                        <a:ext cx="197752" cy="260842"/>
                      </a:xfrm>
                      <a:custGeom>
                        <a:avLst/>
                        <a:gdLst/>
                        <a:ahLst/>
                        <a:cxnLst/>
                        <a:rect l="l" t="t" r="r" b="b"/>
                        <a:pathLst>
                          <a:path w="198248" h="262153" extrusionOk="0">
                            <a:moveTo>
                              <a:pt x="0" y="63639"/>
                            </a:moveTo>
                            <a:cubicBezTo>
                              <a:pt x="11165" y="89234"/>
                              <a:pt x="34731" y="156111"/>
                              <a:pt x="55185" y="174234"/>
                            </a:cubicBezTo>
                            <a:cubicBezTo>
                              <a:pt x="64166" y="182194"/>
                              <a:pt x="74210" y="188805"/>
                              <a:pt x="83832" y="195937"/>
                            </a:cubicBezTo>
                            <a:cubicBezTo>
                              <a:pt x="88640" y="199503"/>
                              <a:pt x="93368" y="203189"/>
                              <a:pt x="97782" y="207236"/>
                            </a:cubicBezTo>
                            <a:cubicBezTo>
                              <a:pt x="104967" y="213813"/>
                              <a:pt x="115685" y="213172"/>
                              <a:pt x="114623" y="201206"/>
                            </a:cubicBezTo>
                            <a:cubicBezTo>
                              <a:pt x="113227" y="185460"/>
                              <a:pt x="97474" y="169754"/>
                              <a:pt x="97474" y="169754"/>
                            </a:cubicBezTo>
                            <a:cubicBezTo>
                              <a:pt x="97474" y="169754"/>
                              <a:pt x="119123" y="190682"/>
                              <a:pt x="122222" y="196819"/>
                            </a:cubicBezTo>
                            <a:cubicBezTo>
                              <a:pt x="128813" y="209860"/>
                              <a:pt x="128706" y="220591"/>
                              <a:pt x="132860" y="234541"/>
                            </a:cubicBezTo>
                            <a:cubicBezTo>
                              <a:pt x="137000" y="248457"/>
                              <a:pt x="147671" y="261472"/>
                              <a:pt x="154028" y="260531"/>
                            </a:cubicBezTo>
                            <a:cubicBezTo>
                              <a:pt x="160385" y="259589"/>
                              <a:pt x="159504" y="255369"/>
                              <a:pt x="160285" y="252284"/>
                            </a:cubicBezTo>
                            <a:cubicBezTo>
                              <a:pt x="163043" y="258968"/>
                              <a:pt x="169060" y="262153"/>
                              <a:pt x="174068" y="259916"/>
                            </a:cubicBezTo>
                            <a:cubicBezTo>
                              <a:pt x="179083" y="257679"/>
                              <a:pt x="176953" y="249366"/>
                              <a:pt x="179931" y="243409"/>
                            </a:cubicBezTo>
                            <a:cubicBezTo>
                              <a:pt x="181239" y="240784"/>
                              <a:pt x="183437" y="238775"/>
                              <a:pt x="184926" y="236257"/>
                            </a:cubicBezTo>
                            <a:cubicBezTo>
                              <a:pt x="186415" y="233746"/>
                              <a:pt x="187149" y="230828"/>
                              <a:pt x="187871" y="227963"/>
                            </a:cubicBezTo>
                            <a:cubicBezTo>
                              <a:pt x="192017" y="211369"/>
                              <a:pt x="196177" y="194682"/>
                              <a:pt x="197533" y="177580"/>
                            </a:cubicBezTo>
                            <a:cubicBezTo>
                              <a:pt x="198248" y="168605"/>
                              <a:pt x="198174" y="159584"/>
                              <a:pt x="198107" y="150576"/>
                            </a:cubicBezTo>
                            <a:cubicBezTo>
                              <a:pt x="198067" y="145173"/>
                              <a:pt x="198021" y="139738"/>
                              <a:pt x="197112" y="134422"/>
                            </a:cubicBezTo>
                            <a:cubicBezTo>
                              <a:pt x="196071" y="128319"/>
                              <a:pt x="193900" y="122489"/>
                              <a:pt x="191343" y="116907"/>
                            </a:cubicBezTo>
                            <a:cubicBezTo>
                              <a:pt x="174175" y="79525"/>
                              <a:pt x="124466" y="32848"/>
                              <a:pt x="100359" y="0"/>
                            </a:cubicBezTo>
                          </a:path>
                        </a:pathLst>
                      </a:custGeom>
                      <a:solidFill>
                        <a:srgbClr val="F79C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1"/>
                      <p:cNvSpPr/>
                      <p:nvPr/>
                    </p:nvSpPr>
                    <p:spPr>
                      <a:xfrm>
                        <a:off x="5251320" y="5789160"/>
                        <a:ext cx="32765" cy="23760"/>
                      </a:xfrm>
                      <a:custGeom>
                        <a:avLst/>
                        <a:gdLst/>
                        <a:ahLst/>
                        <a:cxnLst/>
                        <a:rect l="l" t="t" r="r" b="b"/>
                        <a:pathLst>
                          <a:path w="32847" h="23940" extrusionOk="0">
                            <a:moveTo>
                              <a:pt x="30043" y="23940"/>
                            </a:moveTo>
                            <a:cubicBezTo>
                              <a:pt x="20407" y="16795"/>
                              <a:pt x="10297" y="10110"/>
                              <a:pt x="0" y="4053"/>
                            </a:cubicBezTo>
                            <a:lnTo>
                              <a:pt x="2384" y="0"/>
                            </a:lnTo>
                            <a:cubicBezTo>
                              <a:pt x="12828" y="6144"/>
                              <a:pt x="23078" y="12928"/>
                              <a:pt x="32847" y="20167"/>
                            </a:cubicBezTo>
                            <a:lnTo>
                              <a:pt x="30050" y="2394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1"/>
                      <p:cNvSpPr/>
                      <p:nvPr/>
                    </p:nvSpPr>
                    <p:spPr>
                      <a:xfrm>
                        <a:off x="5324400" y="5796720"/>
                        <a:ext cx="23767" cy="97608"/>
                      </a:xfrm>
                      <a:custGeom>
                        <a:avLst/>
                        <a:gdLst/>
                        <a:ahLst/>
                        <a:cxnLst/>
                        <a:rect l="l" t="t" r="r" b="b"/>
                        <a:pathLst>
                          <a:path w="23886" h="97608" extrusionOk="0">
                            <a:moveTo>
                              <a:pt x="19212" y="97601"/>
                            </a:moveTo>
                            <a:cubicBezTo>
                              <a:pt x="18437" y="90583"/>
                              <a:pt x="17896" y="83438"/>
                              <a:pt x="17375" y="76533"/>
                            </a:cubicBezTo>
                            <a:cubicBezTo>
                              <a:pt x="16674" y="67271"/>
                              <a:pt x="15946" y="57695"/>
                              <a:pt x="14658" y="48373"/>
                            </a:cubicBezTo>
                            <a:cubicBezTo>
                              <a:pt x="11993" y="29141"/>
                              <a:pt x="7332" y="14550"/>
                              <a:pt x="0" y="2437"/>
                            </a:cubicBezTo>
                            <a:lnTo>
                              <a:pt x="4020" y="0"/>
                            </a:lnTo>
                            <a:cubicBezTo>
                              <a:pt x="11593" y="12507"/>
                              <a:pt x="16594" y="28120"/>
                              <a:pt x="19312" y="47725"/>
                            </a:cubicBezTo>
                            <a:cubicBezTo>
                              <a:pt x="20627" y="57188"/>
                              <a:pt x="21355" y="66844"/>
                              <a:pt x="22063" y="76179"/>
                            </a:cubicBezTo>
                            <a:cubicBezTo>
                              <a:pt x="22584" y="83051"/>
                              <a:pt x="23118" y="90149"/>
                              <a:pt x="23886" y="97094"/>
                            </a:cubicBezTo>
                            <a:lnTo>
                              <a:pt x="19218" y="97608"/>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1"/>
                      <p:cNvSpPr/>
                      <p:nvPr/>
                    </p:nvSpPr>
                    <p:spPr>
                      <a:xfrm>
                        <a:off x="5352840" y="5789160"/>
                        <a:ext cx="13308" cy="94016"/>
                      </a:xfrm>
                      <a:custGeom>
                        <a:avLst/>
                        <a:gdLst/>
                        <a:ahLst/>
                        <a:cxnLst/>
                        <a:rect l="l" t="t" r="r" b="b"/>
                        <a:pathLst>
                          <a:path w="13409" h="94016" extrusionOk="0">
                            <a:moveTo>
                              <a:pt x="8708" y="94016"/>
                            </a:moveTo>
                            <a:cubicBezTo>
                              <a:pt x="8588" y="89081"/>
                              <a:pt x="8514" y="84139"/>
                              <a:pt x="8447" y="79184"/>
                            </a:cubicBezTo>
                            <a:cubicBezTo>
                              <a:pt x="8067" y="53188"/>
                              <a:pt x="7680" y="26304"/>
                              <a:pt x="0" y="1382"/>
                            </a:cubicBezTo>
                            <a:lnTo>
                              <a:pt x="4494" y="0"/>
                            </a:lnTo>
                            <a:cubicBezTo>
                              <a:pt x="12367" y="25569"/>
                              <a:pt x="12761" y="52794"/>
                              <a:pt x="13149" y="79118"/>
                            </a:cubicBezTo>
                            <a:cubicBezTo>
                              <a:pt x="13222" y="84052"/>
                              <a:pt x="13295" y="88987"/>
                              <a:pt x="13409" y="93902"/>
                            </a:cubicBezTo>
                            <a:lnTo>
                              <a:pt x="8708" y="9401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1"/>
                      <p:cNvSpPr/>
                      <p:nvPr/>
                    </p:nvSpPr>
                    <p:spPr>
                      <a:xfrm>
                        <a:off x="5370120" y="5783760"/>
                        <a:ext cx="7926" cy="88566"/>
                      </a:xfrm>
                      <a:custGeom>
                        <a:avLst/>
                        <a:gdLst/>
                        <a:ahLst/>
                        <a:cxnLst/>
                        <a:rect l="l" t="t" r="r" b="b"/>
                        <a:pathLst>
                          <a:path w="8734" h="88566" extrusionOk="0">
                            <a:moveTo>
                              <a:pt x="6330" y="88559"/>
                            </a:moveTo>
                            <a:lnTo>
                              <a:pt x="1649" y="88179"/>
                            </a:lnTo>
                            <a:cubicBezTo>
                              <a:pt x="4026" y="59051"/>
                              <a:pt x="3472" y="29569"/>
                              <a:pt x="0" y="554"/>
                            </a:cubicBezTo>
                            <a:lnTo>
                              <a:pt x="4668" y="0"/>
                            </a:lnTo>
                            <a:cubicBezTo>
                              <a:pt x="8174" y="29328"/>
                              <a:pt x="8734" y="59124"/>
                              <a:pt x="6324" y="8856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4" name="Google Shape;334;p21"/>
                    <p:cNvSpPr/>
                    <p:nvPr/>
                  </p:nvSpPr>
                  <p:spPr>
                    <a:xfrm>
                      <a:off x="4614480" y="5313960"/>
                      <a:ext cx="707309" cy="457700"/>
                    </a:xfrm>
                    <a:custGeom>
                      <a:avLst/>
                      <a:gdLst/>
                      <a:ahLst/>
                      <a:cxnLst/>
                      <a:rect l="l" t="t" r="r" b="b"/>
                      <a:pathLst>
                        <a:path w="707309" h="460000" extrusionOk="0">
                          <a:moveTo>
                            <a:pt x="169520" y="250500"/>
                          </a:moveTo>
                          <a:cubicBezTo>
                            <a:pt x="169520" y="250500"/>
                            <a:pt x="290340" y="274453"/>
                            <a:pt x="353658" y="286546"/>
                          </a:cubicBezTo>
                          <a:lnTo>
                            <a:pt x="541495" y="457742"/>
                          </a:lnTo>
                          <a:lnTo>
                            <a:pt x="707309" y="365804"/>
                          </a:lnTo>
                          <a:cubicBezTo>
                            <a:pt x="667096" y="313484"/>
                            <a:pt x="621153" y="265879"/>
                            <a:pt x="574937" y="218781"/>
                          </a:cubicBezTo>
                          <a:cubicBezTo>
                            <a:pt x="511712" y="154354"/>
                            <a:pt x="479726" y="122508"/>
                            <a:pt x="396568" y="87410"/>
                          </a:cubicBezTo>
                          <a:cubicBezTo>
                            <a:pt x="334159" y="61067"/>
                            <a:pt x="210020" y="9902"/>
                            <a:pt x="142696" y="2403"/>
                          </a:cubicBezTo>
                          <a:cubicBezTo>
                            <a:pt x="100900" y="-2258"/>
                            <a:pt x="47639" y="1061"/>
                            <a:pt x="0" y="2403"/>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1"/>
                    <p:cNvSpPr/>
                    <p:nvPr/>
                  </p:nvSpPr>
                  <p:spPr>
                    <a:xfrm rot="-1790023">
                      <a:off x="5107346" y="5691265"/>
                      <a:ext cx="199195" cy="6123"/>
                    </a:xfrm>
                    <a:custGeom>
                      <a:avLst/>
                      <a:gdLst/>
                      <a:ahLst/>
                      <a:cxnLst/>
                      <a:rect l="l" t="t" r="r" b="b"/>
                      <a:pathLst>
                        <a:path w="199189" h="6263" extrusionOk="0">
                          <a:moveTo>
                            <a:pt x="0" y="0"/>
                          </a:moveTo>
                          <a:lnTo>
                            <a:pt x="199189" y="0"/>
                          </a:lnTo>
                          <a:lnTo>
                            <a:pt x="199189" y="6263"/>
                          </a:lnTo>
                          <a:lnTo>
                            <a:pt x="0" y="6263"/>
                          </a:lnTo>
                          <a:close/>
                        </a:path>
                      </a:pathLst>
                    </a:custGeom>
                    <a:solidFill>
                      <a:schemeClr val="lt2"/>
                    </a:solidFill>
                    <a:ln>
                      <a:noFill/>
                    </a:ln>
                  </p:spPr>
                  <p:txBody>
                    <a:bodyPr/>
                    <a:lstStyle/>
                    <a:p>
                      <a:endParaRPr lang="en-GB"/>
                    </a:p>
                  </p:txBody>
                </p:sp>
                <p:sp>
                  <p:nvSpPr>
                    <p:cNvPr id="336" name="Google Shape;336;p21"/>
                    <p:cNvSpPr/>
                    <p:nvPr/>
                  </p:nvSpPr>
                  <p:spPr>
                    <a:xfrm>
                      <a:off x="4323600" y="5325840"/>
                      <a:ext cx="584579" cy="708571"/>
                    </a:xfrm>
                    <a:custGeom>
                      <a:avLst/>
                      <a:gdLst/>
                      <a:ahLst/>
                      <a:cxnLst/>
                      <a:rect l="l" t="t" r="r" b="b"/>
                      <a:pathLst>
                        <a:path w="584579" h="708571" extrusionOk="0">
                          <a:moveTo>
                            <a:pt x="7" y="100106"/>
                          </a:moveTo>
                          <a:cubicBezTo>
                            <a:pt x="3546" y="97454"/>
                            <a:pt x="79578" y="4554"/>
                            <a:pt x="79578" y="4554"/>
                          </a:cubicBezTo>
                          <a:lnTo>
                            <a:pt x="350653" y="0"/>
                          </a:lnTo>
                          <a:lnTo>
                            <a:pt x="584579" y="568199"/>
                          </a:lnTo>
                          <a:lnTo>
                            <a:pt x="139904" y="708571"/>
                          </a:lnTo>
                          <a:lnTo>
                            <a:pt x="0" y="100099"/>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1"/>
                    <p:cNvSpPr/>
                    <p:nvPr/>
                  </p:nvSpPr>
                  <p:spPr>
                    <a:xfrm>
                      <a:off x="4413240" y="5361840"/>
                      <a:ext cx="220030" cy="35301"/>
                    </a:xfrm>
                    <a:custGeom>
                      <a:avLst/>
                      <a:gdLst/>
                      <a:ahLst/>
                      <a:cxnLst/>
                      <a:rect l="l" t="t" r="r" b="b"/>
                      <a:pathLst>
                        <a:path w="220030" h="35125" extrusionOk="0">
                          <a:moveTo>
                            <a:pt x="120332" y="35125"/>
                          </a:moveTo>
                          <a:cubicBezTo>
                            <a:pt x="75992" y="35125"/>
                            <a:pt x="33576" y="24834"/>
                            <a:pt x="0" y="5429"/>
                          </a:cubicBezTo>
                          <a:lnTo>
                            <a:pt x="3139" y="0"/>
                          </a:lnTo>
                          <a:cubicBezTo>
                            <a:pt x="45328" y="24387"/>
                            <a:pt x="102002" y="33956"/>
                            <a:pt x="158602" y="26257"/>
                          </a:cubicBezTo>
                          <a:cubicBezTo>
                            <a:pt x="179811" y="23372"/>
                            <a:pt x="198294" y="16795"/>
                            <a:pt x="216771" y="5556"/>
                          </a:cubicBezTo>
                          <a:lnTo>
                            <a:pt x="220030" y="10912"/>
                          </a:lnTo>
                          <a:cubicBezTo>
                            <a:pt x="200799" y="22611"/>
                            <a:pt x="181547" y="29462"/>
                            <a:pt x="159450" y="32467"/>
                          </a:cubicBezTo>
                          <a:cubicBezTo>
                            <a:pt x="146369" y="34243"/>
                            <a:pt x="133267" y="35118"/>
                            <a:pt x="120339" y="3511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1"/>
                    <p:cNvSpPr/>
                    <p:nvPr/>
                  </p:nvSpPr>
                  <p:spPr>
                    <a:xfrm>
                      <a:off x="4614480" y="5316480"/>
                      <a:ext cx="360255" cy="641624"/>
                    </a:xfrm>
                    <a:custGeom>
                      <a:avLst/>
                      <a:gdLst/>
                      <a:ahLst/>
                      <a:cxnLst/>
                      <a:rect l="l" t="t" r="r" b="b"/>
                      <a:pathLst>
                        <a:path w="360255" h="653052" extrusionOk="0">
                          <a:moveTo>
                            <a:pt x="40133" y="109661"/>
                          </a:moveTo>
                          <a:cubicBezTo>
                            <a:pt x="40133" y="109661"/>
                            <a:pt x="103204" y="314513"/>
                            <a:pt x="121140" y="382866"/>
                          </a:cubicBezTo>
                          <a:cubicBezTo>
                            <a:pt x="149093" y="489369"/>
                            <a:pt x="194281" y="628251"/>
                            <a:pt x="210428" y="639543"/>
                          </a:cubicBezTo>
                          <a:cubicBezTo>
                            <a:pt x="229746" y="653052"/>
                            <a:pt x="360255" y="584286"/>
                            <a:pt x="360255" y="584286"/>
                          </a:cubicBezTo>
                          <a:cubicBezTo>
                            <a:pt x="360255" y="584286"/>
                            <a:pt x="289799" y="470070"/>
                            <a:pt x="255515" y="374492"/>
                          </a:cubicBezTo>
                          <a:cubicBezTo>
                            <a:pt x="221225" y="278914"/>
                            <a:pt x="213192" y="245359"/>
                            <a:pt x="194288" y="196217"/>
                          </a:cubicBezTo>
                          <a:cubicBezTo>
                            <a:pt x="153100" y="89161"/>
                            <a:pt x="85795" y="8040"/>
                            <a:pt x="85795" y="8040"/>
                          </a:cubicBezTo>
                          <a:lnTo>
                            <a:pt x="0" y="0"/>
                          </a:lnTo>
                          <a:lnTo>
                            <a:pt x="40146" y="10967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1"/>
                    <p:cNvSpPr/>
                    <p:nvPr/>
                  </p:nvSpPr>
                  <p:spPr>
                    <a:xfrm>
                      <a:off x="4662360" y="5392800"/>
                      <a:ext cx="200799" cy="567612"/>
                    </a:xfrm>
                    <a:custGeom>
                      <a:avLst/>
                      <a:gdLst/>
                      <a:ahLst/>
                      <a:cxnLst/>
                      <a:rect l="l" t="t" r="r" b="b"/>
                      <a:pathLst>
                        <a:path w="200799" h="567612" extrusionOk="0">
                          <a:moveTo>
                            <a:pt x="197393" y="567612"/>
                          </a:moveTo>
                          <a:cubicBezTo>
                            <a:pt x="176845" y="554330"/>
                            <a:pt x="122770" y="396595"/>
                            <a:pt x="93254" y="292637"/>
                          </a:cubicBezTo>
                          <a:cubicBezTo>
                            <a:pt x="72847" y="220785"/>
                            <a:pt x="728" y="4161"/>
                            <a:pt x="0" y="1983"/>
                          </a:cubicBezTo>
                          <a:lnTo>
                            <a:pt x="5950" y="0"/>
                          </a:lnTo>
                          <a:cubicBezTo>
                            <a:pt x="6678" y="2184"/>
                            <a:pt x="78844" y="218935"/>
                            <a:pt x="99284" y="290928"/>
                          </a:cubicBezTo>
                          <a:cubicBezTo>
                            <a:pt x="132386" y="407500"/>
                            <a:pt x="183937" y="551458"/>
                            <a:pt x="200799" y="562349"/>
                          </a:cubicBezTo>
                          <a:lnTo>
                            <a:pt x="197393" y="5676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1"/>
                    <p:cNvSpPr/>
                    <p:nvPr/>
                  </p:nvSpPr>
                  <p:spPr>
                    <a:xfrm>
                      <a:off x="4573080" y="5279040"/>
                      <a:ext cx="92776" cy="147023"/>
                    </a:xfrm>
                    <a:custGeom>
                      <a:avLst/>
                      <a:gdLst/>
                      <a:ahLst/>
                      <a:cxnLst/>
                      <a:rect l="l" t="t" r="r" b="b"/>
                      <a:pathLst>
                        <a:path w="95892" h="147023" extrusionOk="0">
                          <a:moveTo>
                            <a:pt x="91825" y="87798"/>
                          </a:moveTo>
                          <a:cubicBezTo>
                            <a:pt x="87758" y="61161"/>
                            <a:pt x="34397" y="15172"/>
                            <a:pt x="13282" y="0"/>
                          </a:cubicBezTo>
                          <a:lnTo>
                            <a:pt x="0" y="39999"/>
                          </a:lnTo>
                          <a:cubicBezTo>
                            <a:pt x="39752" y="70343"/>
                            <a:pt x="63004" y="100513"/>
                            <a:pt x="81394" y="147023"/>
                          </a:cubicBezTo>
                          <a:cubicBezTo>
                            <a:pt x="87758" y="132225"/>
                            <a:pt x="95892" y="114436"/>
                            <a:pt x="91825" y="8779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21"/>
                    <p:cNvSpPr/>
                    <p:nvPr/>
                  </p:nvSpPr>
                  <p:spPr>
                    <a:xfrm>
                      <a:off x="4584600" y="5276520"/>
                      <a:ext cx="84493" cy="150809"/>
                    </a:xfrm>
                    <a:custGeom>
                      <a:avLst/>
                      <a:gdLst/>
                      <a:ahLst/>
                      <a:cxnLst/>
                      <a:rect l="l" t="t" r="r" b="b"/>
                      <a:pathLst>
                        <a:path w="87558" h="150809" extrusionOk="0">
                          <a:moveTo>
                            <a:pt x="72814" y="150809"/>
                          </a:moveTo>
                          <a:lnTo>
                            <a:pt x="67057" y="148332"/>
                          </a:lnTo>
                          <a:lnTo>
                            <a:pt x="67619" y="147036"/>
                          </a:lnTo>
                          <a:cubicBezTo>
                            <a:pt x="73929" y="132392"/>
                            <a:pt x="81087" y="115798"/>
                            <a:pt x="77275" y="90817"/>
                          </a:cubicBezTo>
                          <a:cubicBezTo>
                            <a:pt x="73615" y="66850"/>
                            <a:pt x="25142" y="23158"/>
                            <a:pt x="0" y="5088"/>
                          </a:cubicBezTo>
                          <a:lnTo>
                            <a:pt x="3660" y="0"/>
                          </a:lnTo>
                          <a:cubicBezTo>
                            <a:pt x="18384" y="10584"/>
                            <a:pt x="78891" y="59852"/>
                            <a:pt x="83471" y="89869"/>
                          </a:cubicBezTo>
                          <a:cubicBezTo>
                            <a:pt x="87558" y="116626"/>
                            <a:pt x="79698" y="134863"/>
                            <a:pt x="73381" y="149514"/>
                          </a:cubicBezTo>
                          <a:lnTo>
                            <a:pt x="72827" y="150809"/>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2" name="Google Shape;342;p21"/>
                    <p:cNvGrpSpPr/>
                    <p:nvPr/>
                  </p:nvGrpSpPr>
                  <p:grpSpPr>
                    <a:xfrm>
                      <a:off x="4584960" y="5621040"/>
                      <a:ext cx="659964" cy="361154"/>
                      <a:chOff x="4584960" y="5621040"/>
                      <a:chExt cx="659964" cy="361154"/>
                    </a:xfrm>
                  </p:grpSpPr>
                  <p:sp>
                    <p:nvSpPr>
                      <p:cNvPr id="343" name="Google Shape;343;p21"/>
                      <p:cNvSpPr/>
                      <p:nvPr/>
                    </p:nvSpPr>
                    <p:spPr>
                      <a:xfrm>
                        <a:off x="4808880" y="5621040"/>
                        <a:ext cx="436044" cy="323991"/>
                      </a:xfrm>
                      <a:custGeom>
                        <a:avLst/>
                        <a:gdLst/>
                        <a:ahLst/>
                        <a:cxnLst/>
                        <a:rect l="l" t="t" r="r" b="b"/>
                        <a:pathLst>
                          <a:path w="440448" h="326439" extrusionOk="0">
                            <a:moveTo>
                              <a:pt x="423901" y="222"/>
                            </a:moveTo>
                            <a:lnTo>
                              <a:pt x="128573" y="62892"/>
                            </a:lnTo>
                            <a:cubicBezTo>
                              <a:pt x="118136" y="65109"/>
                              <a:pt x="109368" y="72134"/>
                              <a:pt x="104941" y="81844"/>
                            </a:cubicBezTo>
                            <a:lnTo>
                              <a:pt x="895" y="309847"/>
                            </a:lnTo>
                            <a:cubicBezTo>
                              <a:pt x="-2410" y="317086"/>
                              <a:pt x="3941" y="325005"/>
                              <a:pt x="11726" y="323349"/>
                            </a:cubicBezTo>
                            <a:lnTo>
                              <a:pt x="307055" y="260679"/>
                            </a:lnTo>
                            <a:cubicBezTo>
                              <a:pt x="317492" y="258462"/>
                              <a:pt x="326259" y="251437"/>
                              <a:pt x="330687" y="241728"/>
                            </a:cubicBezTo>
                            <a:lnTo>
                              <a:pt x="434732" y="13724"/>
                            </a:lnTo>
                            <a:cubicBezTo>
                              <a:pt x="438038" y="6486"/>
                              <a:pt x="431687" y="-1434"/>
                              <a:pt x="423901" y="22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1"/>
                      <p:cNvSpPr/>
                      <p:nvPr/>
                    </p:nvSpPr>
                    <p:spPr>
                      <a:xfrm>
                        <a:off x="5124600" y="5658840"/>
                        <a:ext cx="85424" cy="64391"/>
                      </a:xfrm>
                      <a:custGeom>
                        <a:avLst/>
                        <a:gdLst/>
                        <a:ahLst/>
                        <a:cxnLst/>
                        <a:rect l="l" t="t" r="r" b="b"/>
                        <a:pathLst>
                          <a:path w="88066" h="66042" extrusionOk="0">
                            <a:moveTo>
                              <a:pt x="78912" y="121"/>
                            </a:moveTo>
                            <a:lnTo>
                              <a:pt x="25851" y="11379"/>
                            </a:lnTo>
                            <a:cubicBezTo>
                              <a:pt x="22646" y="12061"/>
                              <a:pt x="19961" y="14217"/>
                              <a:pt x="18599" y="17196"/>
                            </a:cubicBezTo>
                            <a:lnTo>
                              <a:pt x="496" y="56875"/>
                            </a:lnTo>
                            <a:cubicBezTo>
                              <a:pt x="-1334" y="60881"/>
                              <a:pt x="2179" y="65255"/>
                              <a:pt x="6485" y="64347"/>
                            </a:cubicBezTo>
                            <a:lnTo>
                              <a:pt x="59547" y="53089"/>
                            </a:lnTo>
                            <a:cubicBezTo>
                              <a:pt x="62752" y="52407"/>
                              <a:pt x="65436" y="50250"/>
                              <a:pt x="66799" y="47272"/>
                            </a:cubicBezTo>
                            <a:lnTo>
                              <a:pt x="84902" y="7593"/>
                            </a:lnTo>
                            <a:cubicBezTo>
                              <a:pt x="86732" y="3587"/>
                              <a:pt x="83219" y="-787"/>
                              <a:pt x="78912" y="12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1"/>
                      <p:cNvSpPr/>
                      <p:nvPr/>
                    </p:nvSpPr>
                    <p:spPr>
                      <a:xfrm>
                        <a:off x="4822560" y="5633640"/>
                        <a:ext cx="417523" cy="308857"/>
                      </a:xfrm>
                      <a:custGeom>
                        <a:avLst/>
                        <a:gdLst/>
                        <a:ahLst/>
                        <a:cxnLst/>
                        <a:rect l="l" t="t" r="r" b="b"/>
                        <a:pathLst>
                          <a:path w="417523" h="308857" extrusionOk="0">
                            <a:moveTo>
                              <a:pt x="4280" y="308857"/>
                            </a:moveTo>
                            <a:lnTo>
                              <a:pt x="0" y="306907"/>
                            </a:lnTo>
                            <a:lnTo>
                              <a:pt x="102944" y="81314"/>
                            </a:lnTo>
                            <a:cubicBezTo>
                              <a:pt x="107611" y="71084"/>
                              <a:pt x="116973" y="63578"/>
                              <a:pt x="127978" y="61241"/>
                            </a:cubicBezTo>
                            <a:lnTo>
                              <a:pt x="416548" y="0"/>
                            </a:lnTo>
                            <a:lnTo>
                              <a:pt x="417523" y="4594"/>
                            </a:lnTo>
                            <a:lnTo>
                              <a:pt x="128953" y="65835"/>
                            </a:lnTo>
                            <a:cubicBezTo>
                              <a:pt x="119397" y="67865"/>
                              <a:pt x="111277" y="74376"/>
                              <a:pt x="107224" y="83264"/>
                            </a:cubicBezTo>
                            <a:lnTo>
                              <a:pt x="4280" y="308857"/>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21"/>
                      <p:cNvSpPr/>
                      <p:nvPr/>
                    </p:nvSpPr>
                    <p:spPr>
                      <a:xfrm>
                        <a:off x="4584960" y="5819400"/>
                        <a:ext cx="389802" cy="162794"/>
                      </a:xfrm>
                      <a:custGeom>
                        <a:avLst/>
                        <a:gdLst/>
                        <a:ahLst/>
                        <a:cxnLst/>
                        <a:rect l="l" t="t" r="r" b="b"/>
                        <a:pathLst>
                          <a:path w="390779" h="165273" extrusionOk="0">
                            <a:moveTo>
                              <a:pt x="85395" y="6718"/>
                            </a:moveTo>
                            <a:cubicBezTo>
                              <a:pt x="89548" y="7159"/>
                              <a:pt x="161033" y="18717"/>
                              <a:pt x="165106" y="18177"/>
                            </a:cubicBezTo>
                            <a:cubicBezTo>
                              <a:pt x="177326" y="16534"/>
                              <a:pt x="189186" y="11232"/>
                              <a:pt x="200792" y="6978"/>
                            </a:cubicBezTo>
                            <a:cubicBezTo>
                              <a:pt x="216264" y="1309"/>
                              <a:pt x="275829" y="0"/>
                              <a:pt x="275829" y="0"/>
                            </a:cubicBezTo>
                            <a:lnTo>
                              <a:pt x="265506" y="22290"/>
                            </a:lnTo>
                            <a:cubicBezTo>
                              <a:pt x="265506" y="22290"/>
                              <a:pt x="288811" y="31252"/>
                              <a:pt x="302981" y="31071"/>
                            </a:cubicBezTo>
                            <a:cubicBezTo>
                              <a:pt x="315608" y="30904"/>
                              <a:pt x="326901" y="30377"/>
                              <a:pt x="339428" y="28848"/>
                            </a:cubicBezTo>
                            <a:cubicBezTo>
                              <a:pt x="350352" y="27512"/>
                              <a:pt x="357718" y="27592"/>
                              <a:pt x="366099" y="34624"/>
                            </a:cubicBezTo>
                            <a:cubicBezTo>
                              <a:pt x="367567" y="35859"/>
                              <a:pt x="369497" y="37502"/>
                              <a:pt x="370299" y="39933"/>
                            </a:cubicBezTo>
                            <a:cubicBezTo>
                              <a:pt x="375981" y="41141"/>
                              <a:pt x="376703" y="40480"/>
                              <a:pt x="380522" y="42109"/>
                            </a:cubicBezTo>
                            <a:cubicBezTo>
                              <a:pt x="385898" y="44406"/>
                              <a:pt x="386866" y="46864"/>
                              <a:pt x="384409" y="51872"/>
                            </a:cubicBezTo>
                            <a:cubicBezTo>
                              <a:pt x="388001" y="53348"/>
                              <a:pt x="390779" y="59605"/>
                              <a:pt x="389464" y="63064"/>
                            </a:cubicBezTo>
                            <a:cubicBezTo>
                              <a:pt x="388155" y="66523"/>
                              <a:pt x="385157" y="69081"/>
                              <a:pt x="382372" y="71605"/>
                            </a:cubicBezTo>
                            <a:cubicBezTo>
                              <a:pt x="379587" y="74129"/>
                              <a:pt x="376783" y="76974"/>
                              <a:pt x="376062" y="80600"/>
                            </a:cubicBezTo>
                            <a:cubicBezTo>
                              <a:pt x="375728" y="82289"/>
                              <a:pt x="375868" y="84072"/>
                              <a:pt x="375300" y="85695"/>
                            </a:cubicBezTo>
                            <a:cubicBezTo>
                              <a:pt x="374639" y="87591"/>
                              <a:pt x="373097" y="89060"/>
                              <a:pt x="371574" y="90429"/>
                            </a:cubicBezTo>
                            <a:cubicBezTo>
                              <a:pt x="322413" y="134496"/>
                              <a:pt x="296497" y="149687"/>
                              <a:pt x="229967" y="154769"/>
                            </a:cubicBezTo>
                            <a:cubicBezTo>
                              <a:pt x="207977" y="156445"/>
                              <a:pt x="86182" y="165273"/>
                              <a:pt x="0" y="162161"/>
                            </a:cubicBezTo>
                          </a:path>
                        </a:pathLst>
                      </a:custGeom>
                      <a:solidFill>
                        <a:srgbClr val="F79C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21"/>
                      <p:cNvSpPr/>
                      <p:nvPr/>
                    </p:nvSpPr>
                    <p:spPr>
                      <a:xfrm>
                        <a:off x="4824360" y="5833080"/>
                        <a:ext cx="27012" cy="9721"/>
                      </a:xfrm>
                      <a:custGeom>
                        <a:avLst/>
                        <a:gdLst/>
                        <a:ahLst/>
                        <a:cxnLst/>
                        <a:rect l="l" t="t" r="r" b="b"/>
                        <a:pathLst>
                          <a:path w="26945" h="9649" extrusionOk="0">
                            <a:moveTo>
                              <a:pt x="26330" y="9649"/>
                            </a:moveTo>
                            <a:cubicBezTo>
                              <a:pt x="18991" y="8674"/>
                              <a:pt x="7179" y="6391"/>
                              <a:pt x="0" y="4554"/>
                            </a:cubicBezTo>
                            <a:lnTo>
                              <a:pt x="1169" y="0"/>
                            </a:lnTo>
                            <a:cubicBezTo>
                              <a:pt x="8074" y="1770"/>
                              <a:pt x="19880" y="4060"/>
                              <a:pt x="26945" y="4995"/>
                            </a:cubicBezTo>
                            <a:lnTo>
                              <a:pt x="26324" y="9649"/>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1"/>
                      <p:cNvSpPr/>
                      <p:nvPr/>
                    </p:nvSpPr>
                    <p:spPr>
                      <a:xfrm>
                        <a:off x="4861080" y="5857200"/>
                        <a:ext cx="94586" cy="24841"/>
                      </a:xfrm>
                      <a:custGeom>
                        <a:avLst/>
                        <a:gdLst/>
                        <a:ahLst/>
                        <a:cxnLst/>
                        <a:rect l="l" t="t" r="r" b="b"/>
                        <a:pathLst>
                          <a:path w="94823" h="24841" extrusionOk="0">
                            <a:moveTo>
                              <a:pt x="307" y="24834"/>
                            </a:moveTo>
                            <a:lnTo>
                              <a:pt x="0" y="20146"/>
                            </a:lnTo>
                            <a:cubicBezTo>
                              <a:pt x="4113" y="19879"/>
                              <a:pt x="8360" y="19699"/>
                              <a:pt x="12687" y="19519"/>
                            </a:cubicBezTo>
                            <a:cubicBezTo>
                              <a:pt x="26357" y="18944"/>
                              <a:pt x="40487" y="18344"/>
                              <a:pt x="53228" y="14905"/>
                            </a:cubicBezTo>
                            <a:cubicBezTo>
                              <a:pt x="61856" y="12567"/>
                              <a:pt x="68773" y="9736"/>
                              <a:pt x="76787" y="6451"/>
                            </a:cubicBezTo>
                            <a:cubicBezTo>
                              <a:pt x="81795" y="4401"/>
                              <a:pt x="86970" y="2277"/>
                              <a:pt x="93214" y="0"/>
                            </a:cubicBezTo>
                            <a:lnTo>
                              <a:pt x="94823" y="4421"/>
                            </a:lnTo>
                            <a:cubicBezTo>
                              <a:pt x="88666" y="6664"/>
                              <a:pt x="83531" y="8768"/>
                              <a:pt x="78563" y="10798"/>
                            </a:cubicBezTo>
                            <a:cubicBezTo>
                              <a:pt x="70403" y="14143"/>
                              <a:pt x="63358" y="17028"/>
                              <a:pt x="54450" y="19439"/>
                            </a:cubicBezTo>
                            <a:cubicBezTo>
                              <a:pt x="41201" y="23025"/>
                              <a:pt x="26804" y="23632"/>
                              <a:pt x="12874" y="24220"/>
                            </a:cubicBezTo>
                            <a:cubicBezTo>
                              <a:pt x="8587" y="24400"/>
                              <a:pt x="4374" y="24580"/>
                              <a:pt x="293" y="2484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1"/>
                      <p:cNvSpPr/>
                      <p:nvPr/>
                    </p:nvSpPr>
                    <p:spPr>
                      <a:xfrm>
                        <a:off x="4878360" y="5869080"/>
                        <a:ext cx="92213" cy="46473"/>
                      </a:xfrm>
                      <a:custGeom>
                        <a:avLst/>
                        <a:gdLst/>
                        <a:ahLst/>
                        <a:cxnLst/>
                        <a:rect l="l" t="t" r="r" b="b"/>
                        <a:pathLst>
                          <a:path w="92213" h="46357" extrusionOk="0">
                            <a:moveTo>
                              <a:pt x="1289" y="46357"/>
                            </a:moveTo>
                            <a:lnTo>
                              <a:pt x="0" y="41836"/>
                            </a:lnTo>
                            <a:cubicBezTo>
                              <a:pt x="434" y="41716"/>
                              <a:pt x="43425" y="29409"/>
                              <a:pt x="52754" y="23479"/>
                            </a:cubicBezTo>
                            <a:lnTo>
                              <a:pt x="89688" y="0"/>
                            </a:lnTo>
                            <a:lnTo>
                              <a:pt x="92213" y="3967"/>
                            </a:lnTo>
                            <a:lnTo>
                              <a:pt x="55278" y="27445"/>
                            </a:lnTo>
                            <a:cubicBezTo>
                              <a:pt x="45375" y="33736"/>
                              <a:pt x="3085" y="45842"/>
                              <a:pt x="1289" y="4635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1"/>
                      <p:cNvSpPr/>
                      <p:nvPr/>
                    </p:nvSpPr>
                    <p:spPr>
                      <a:xfrm>
                        <a:off x="4879080" y="5891760"/>
                        <a:ext cx="87222" cy="55081"/>
                      </a:xfrm>
                      <a:custGeom>
                        <a:avLst/>
                        <a:gdLst/>
                        <a:ahLst/>
                        <a:cxnLst/>
                        <a:rect l="l" t="t" r="r" b="b"/>
                        <a:pathLst>
                          <a:path w="87004" h="54944" extrusionOk="0">
                            <a:moveTo>
                              <a:pt x="1810" y="54944"/>
                            </a:moveTo>
                            <a:lnTo>
                              <a:pt x="0" y="50604"/>
                            </a:lnTo>
                            <a:cubicBezTo>
                              <a:pt x="340" y="50463"/>
                              <a:pt x="34383" y="36220"/>
                              <a:pt x="48320" y="27358"/>
                            </a:cubicBezTo>
                            <a:cubicBezTo>
                              <a:pt x="67071" y="15432"/>
                              <a:pt x="83651" y="147"/>
                              <a:pt x="83812" y="0"/>
                            </a:cubicBezTo>
                            <a:lnTo>
                              <a:pt x="87004" y="3452"/>
                            </a:lnTo>
                            <a:cubicBezTo>
                              <a:pt x="86837" y="3606"/>
                              <a:pt x="69956" y="19171"/>
                              <a:pt x="50837" y="31325"/>
                            </a:cubicBezTo>
                            <a:cubicBezTo>
                              <a:pt x="36554" y="40407"/>
                              <a:pt x="3219" y="54356"/>
                              <a:pt x="1803" y="5494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1" name="Google Shape;351;p21"/>
                      <p:cNvGrpSpPr/>
                      <p:nvPr/>
                    </p:nvGrpSpPr>
                    <p:grpSpPr>
                      <a:xfrm>
                        <a:off x="5172120" y="5667480"/>
                        <a:ext cx="29139" cy="20883"/>
                        <a:chOff x="5172120" y="5667480"/>
                        <a:chExt cx="29139" cy="20883"/>
                      </a:xfrm>
                    </p:grpSpPr>
                    <p:sp>
                      <p:nvSpPr>
                        <p:cNvPr id="352" name="Google Shape;352;p21"/>
                        <p:cNvSpPr/>
                        <p:nvPr/>
                      </p:nvSpPr>
                      <p:spPr>
                        <a:xfrm>
                          <a:off x="5172120" y="5667480"/>
                          <a:ext cx="29139" cy="20883"/>
                        </a:xfrm>
                        <a:custGeom>
                          <a:avLst/>
                          <a:gdLst/>
                          <a:ahLst/>
                          <a:cxnLst/>
                          <a:rect l="l" t="t" r="r" b="b"/>
                          <a:pathLst>
                            <a:path w="32467" h="20728" extrusionOk="0">
                              <a:moveTo>
                                <a:pt x="28465" y="10364"/>
                              </a:moveTo>
                              <a:cubicBezTo>
                                <a:pt x="26155" y="16087"/>
                                <a:pt x="18041" y="20728"/>
                                <a:pt x="10355" y="20728"/>
                              </a:cubicBezTo>
                              <a:cubicBezTo>
                                <a:pt x="2669" y="20728"/>
                                <a:pt x="-1692" y="16087"/>
                                <a:pt x="619" y="10364"/>
                              </a:cubicBezTo>
                              <a:cubicBezTo>
                                <a:pt x="2929" y="4641"/>
                                <a:pt x="11043" y="0"/>
                                <a:pt x="18729" y="0"/>
                              </a:cubicBezTo>
                              <a:cubicBezTo>
                                <a:pt x="26415" y="0"/>
                                <a:pt x="30775" y="4641"/>
                                <a:pt x="28465" y="1036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1"/>
                        <p:cNvSpPr/>
                        <p:nvPr/>
                      </p:nvSpPr>
                      <p:spPr>
                        <a:xfrm>
                          <a:off x="5173920" y="5669640"/>
                          <a:ext cx="15846" cy="18341"/>
                        </a:xfrm>
                        <a:custGeom>
                          <a:avLst/>
                          <a:gdLst/>
                          <a:ahLst/>
                          <a:cxnLst/>
                          <a:rect l="l" t="t" r="r" b="b"/>
                          <a:pathLst>
                            <a:path w="16087" h="18204" extrusionOk="0">
                              <a:moveTo>
                                <a:pt x="10108" y="18204"/>
                              </a:moveTo>
                              <a:cubicBezTo>
                                <a:pt x="5914" y="18204"/>
                                <a:pt x="2582" y="16748"/>
                                <a:pt x="979" y="14210"/>
                              </a:cubicBezTo>
                              <a:cubicBezTo>
                                <a:pt x="-229" y="12307"/>
                                <a:pt x="-323" y="9957"/>
                                <a:pt x="719" y="7766"/>
                              </a:cubicBezTo>
                              <a:cubicBezTo>
                                <a:pt x="2809" y="3339"/>
                                <a:pt x="9273" y="0"/>
                                <a:pt x="15764" y="0"/>
                              </a:cubicBezTo>
                              <a:lnTo>
                                <a:pt x="15764" y="6264"/>
                              </a:lnTo>
                              <a:cubicBezTo>
                                <a:pt x="11523" y="6264"/>
                                <a:pt x="7316" y="8467"/>
                                <a:pt x="6388" y="10438"/>
                              </a:cubicBezTo>
                              <a:cubicBezTo>
                                <a:pt x="6282" y="10671"/>
                                <a:pt x="6268" y="10805"/>
                                <a:pt x="6268" y="10831"/>
                              </a:cubicBezTo>
                              <a:cubicBezTo>
                                <a:pt x="6355" y="11072"/>
                                <a:pt x="7490" y="11933"/>
                                <a:pt x="10114" y="11933"/>
                              </a:cubicBezTo>
                              <a:lnTo>
                                <a:pt x="10114" y="18197"/>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4" name="Google Shape;354;p21"/>
                      <p:cNvGrpSpPr/>
                      <p:nvPr/>
                    </p:nvGrpSpPr>
                    <p:grpSpPr>
                      <a:xfrm>
                        <a:off x="5135214" y="5689881"/>
                        <a:ext cx="34921" cy="28279"/>
                        <a:chOff x="5135214" y="5689881"/>
                        <a:chExt cx="34921" cy="28279"/>
                      </a:xfrm>
                    </p:grpSpPr>
                    <p:sp>
                      <p:nvSpPr>
                        <p:cNvPr id="355" name="Google Shape;355;p21"/>
                        <p:cNvSpPr/>
                        <p:nvPr/>
                      </p:nvSpPr>
                      <p:spPr>
                        <a:xfrm rot="-1198254">
                          <a:off x="5137561" y="5694471"/>
                          <a:ext cx="30227" cy="19099"/>
                        </a:xfrm>
                        <a:custGeom>
                          <a:avLst/>
                          <a:gdLst/>
                          <a:ahLst/>
                          <a:cxnLst/>
                          <a:rect l="l" t="t" r="r" b="b"/>
                          <a:pathLst>
                            <a:path w="30143" h="19152" extrusionOk="0">
                              <a:moveTo>
                                <a:pt x="30143" y="9576"/>
                              </a:moveTo>
                              <a:cubicBezTo>
                                <a:pt x="30143" y="14865"/>
                                <a:pt x="23396" y="19152"/>
                                <a:pt x="15072" y="19152"/>
                              </a:cubicBezTo>
                              <a:cubicBezTo>
                                <a:pt x="6748" y="19152"/>
                                <a:pt x="0" y="14865"/>
                                <a:pt x="0" y="9576"/>
                              </a:cubicBezTo>
                              <a:cubicBezTo>
                                <a:pt x="0" y="4287"/>
                                <a:pt x="6748" y="0"/>
                                <a:pt x="15072" y="0"/>
                              </a:cubicBezTo>
                              <a:cubicBezTo>
                                <a:pt x="23396" y="0"/>
                                <a:pt x="30143" y="4287"/>
                                <a:pt x="30143" y="957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21"/>
                        <p:cNvSpPr/>
                        <p:nvPr/>
                      </p:nvSpPr>
                      <p:spPr>
                        <a:xfrm>
                          <a:off x="5140080" y="5696280"/>
                          <a:ext cx="15846" cy="18341"/>
                        </a:xfrm>
                        <a:custGeom>
                          <a:avLst/>
                          <a:gdLst/>
                          <a:ahLst/>
                          <a:cxnLst/>
                          <a:rect l="l" t="t" r="r" b="b"/>
                          <a:pathLst>
                            <a:path w="16087" h="18204" extrusionOk="0">
                              <a:moveTo>
                                <a:pt x="10108" y="18204"/>
                              </a:moveTo>
                              <a:cubicBezTo>
                                <a:pt x="5914" y="18204"/>
                                <a:pt x="2582" y="16748"/>
                                <a:pt x="979" y="14210"/>
                              </a:cubicBezTo>
                              <a:cubicBezTo>
                                <a:pt x="-229" y="12307"/>
                                <a:pt x="-323" y="9957"/>
                                <a:pt x="719" y="7766"/>
                              </a:cubicBezTo>
                              <a:cubicBezTo>
                                <a:pt x="2809" y="3339"/>
                                <a:pt x="9273" y="0"/>
                                <a:pt x="15764" y="0"/>
                              </a:cubicBezTo>
                              <a:lnTo>
                                <a:pt x="15764" y="6264"/>
                              </a:lnTo>
                              <a:cubicBezTo>
                                <a:pt x="11523" y="6264"/>
                                <a:pt x="7316" y="8467"/>
                                <a:pt x="6388" y="10437"/>
                              </a:cubicBezTo>
                              <a:cubicBezTo>
                                <a:pt x="6282" y="10671"/>
                                <a:pt x="6268" y="10804"/>
                                <a:pt x="6268" y="10831"/>
                              </a:cubicBezTo>
                              <a:cubicBezTo>
                                <a:pt x="6355" y="11072"/>
                                <a:pt x="7490" y="11933"/>
                                <a:pt x="10114" y="11933"/>
                              </a:cubicBezTo>
                              <a:lnTo>
                                <a:pt x="10114" y="18197"/>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7" name="Google Shape;357;p21"/>
                      <p:cNvSpPr/>
                      <p:nvPr/>
                    </p:nvSpPr>
                    <p:spPr>
                      <a:xfrm>
                        <a:off x="5023440" y="5759280"/>
                        <a:ext cx="63297" cy="47136"/>
                      </a:xfrm>
                      <a:custGeom>
                        <a:avLst/>
                        <a:gdLst/>
                        <a:ahLst/>
                        <a:cxnLst/>
                        <a:rect l="l" t="t" r="r" b="b"/>
                        <a:pathLst>
                          <a:path w="65087" h="47018" extrusionOk="0">
                            <a:moveTo>
                              <a:pt x="23486" y="47018"/>
                            </a:moveTo>
                            <a:cubicBezTo>
                              <a:pt x="14084" y="47018"/>
                              <a:pt x="6478" y="43732"/>
                              <a:pt x="2618" y="38010"/>
                            </a:cubicBezTo>
                            <a:cubicBezTo>
                              <a:pt x="-407" y="33522"/>
                              <a:pt x="-827" y="27953"/>
                              <a:pt x="1443" y="22337"/>
                            </a:cubicBezTo>
                            <a:cubicBezTo>
                              <a:pt x="6498" y="9810"/>
                              <a:pt x="23419" y="0"/>
                              <a:pt x="39947" y="0"/>
                            </a:cubicBezTo>
                            <a:cubicBezTo>
                              <a:pt x="49349" y="0"/>
                              <a:pt x="56955" y="3285"/>
                              <a:pt x="60814" y="9008"/>
                            </a:cubicBezTo>
                            <a:cubicBezTo>
                              <a:pt x="63839" y="13496"/>
                              <a:pt x="64260" y="19065"/>
                              <a:pt x="61990" y="24688"/>
                            </a:cubicBezTo>
                            <a:lnTo>
                              <a:pt x="61990" y="24688"/>
                            </a:lnTo>
                            <a:cubicBezTo>
                              <a:pt x="56928" y="37208"/>
                              <a:pt x="40013" y="47018"/>
                              <a:pt x="23486" y="47018"/>
                            </a:cubicBezTo>
                            <a:close/>
                            <a:moveTo>
                              <a:pt x="39947" y="6271"/>
                            </a:moveTo>
                            <a:cubicBezTo>
                              <a:pt x="26257" y="6271"/>
                              <a:pt x="11286" y="14704"/>
                              <a:pt x="7253" y="24688"/>
                            </a:cubicBezTo>
                            <a:cubicBezTo>
                              <a:pt x="5770" y="28367"/>
                              <a:pt x="5964" y="31759"/>
                              <a:pt x="7814" y="34504"/>
                            </a:cubicBezTo>
                            <a:cubicBezTo>
                              <a:pt x="10451" y="38417"/>
                              <a:pt x="16314" y="40754"/>
                              <a:pt x="23486" y="40754"/>
                            </a:cubicBezTo>
                            <a:cubicBezTo>
                              <a:pt x="37176" y="40754"/>
                              <a:pt x="52147" y="32320"/>
                              <a:pt x="56180" y="22337"/>
                            </a:cubicBezTo>
                            <a:lnTo>
                              <a:pt x="56180" y="22337"/>
                            </a:lnTo>
                            <a:cubicBezTo>
                              <a:pt x="57663" y="18658"/>
                              <a:pt x="57469" y="15265"/>
                              <a:pt x="55619" y="12514"/>
                            </a:cubicBezTo>
                            <a:cubicBezTo>
                              <a:pt x="52982" y="8601"/>
                              <a:pt x="47119" y="6271"/>
                              <a:pt x="39947" y="627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8" name="Google Shape;358;p21"/>
                    <p:cNvSpPr/>
                    <p:nvPr/>
                  </p:nvSpPr>
                  <p:spPr>
                    <a:xfrm>
                      <a:off x="4403160" y="5199120"/>
                      <a:ext cx="201927" cy="171873"/>
                    </a:xfrm>
                    <a:custGeom>
                      <a:avLst/>
                      <a:gdLst/>
                      <a:ahLst/>
                      <a:cxnLst/>
                      <a:rect l="l" t="t" r="r" b="b"/>
                      <a:pathLst>
                        <a:path w="201927" h="177647" extrusionOk="0">
                          <a:moveTo>
                            <a:pt x="22384" y="0"/>
                          </a:moveTo>
                          <a:lnTo>
                            <a:pt x="0" y="131377"/>
                          </a:lnTo>
                          <a:cubicBezTo>
                            <a:pt x="0" y="131377"/>
                            <a:pt x="42484" y="161587"/>
                            <a:pt x="111772" y="170468"/>
                          </a:cubicBezTo>
                          <a:cubicBezTo>
                            <a:pt x="167757" y="177647"/>
                            <a:pt x="192278" y="156124"/>
                            <a:pt x="192278" y="156124"/>
                          </a:cubicBezTo>
                          <a:lnTo>
                            <a:pt x="201927" y="70169"/>
                          </a:lnTo>
                        </a:path>
                      </a:pathLst>
                    </a:custGeom>
                    <a:solidFill>
                      <a:srgbClr val="F79C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1"/>
                    <p:cNvSpPr/>
                    <p:nvPr/>
                  </p:nvSpPr>
                  <p:spPr>
                    <a:xfrm>
                      <a:off x="4243320" y="5353920"/>
                      <a:ext cx="371004" cy="780683"/>
                    </a:xfrm>
                    <a:custGeom>
                      <a:avLst/>
                      <a:gdLst/>
                      <a:ahLst/>
                      <a:cxnLst/>
                      <a:rect l="l" t="t" r="r" b="b"/>
                      <a:pathLst>
                        <a:path w="391561" h="780683" extrusionOk="0">
                          <a:moveTo>
                            <a:pt x="121654" y="0"/>
                          </a:moveTo>
                          <a:lnTo>
                            <a:pt x="0" y="107057"/>
                          </a:lnTo>
                          <a:lnTo>
                            <a:pt x="152565" y="780683"/>
                          </a:lnTo>
                          <a:cubicBezTo>
                            <a:pt x="152565" y="780683"/>
                            <a:pt x="343294" y="733552"/>
                            <a:pt x="367427" y="681673"/>
                          </a:cubicBezTo>
                          <a:cubicBezTo>
                            <a:pt x="391561" y="629794"/>
                            <a:pt x="280390" y="107057"/>
                            <a:pt x="280390" y="107057"/>
                          </a:cubicBezTo>
                          <a:lnTo>
                            <a:pt x="1216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1"/>
                    <p:cNvSpPr/>
                    <p:nvPr/>
                  </p:nvSpPr>
                  <p:spPr>
                    <a:xfrm>
                      <a:off x="4484880" y="5444640"/>
                      <a:ext cx="103681" cy="614175"/>
                    </a:xfrm>
                    <a:custGeom>
                      <a:avLst/>
                      <a:gdLst/>
                      <a:ahLst/>
                      <a:cxnLst/>
                      <a:rect l="l" t="t" r="r" b="b"/>
                      <a:pathLst>
                        <a:path w="113935" h="614175" extrusionOk="0">
                          <a:moveTo>
                            <a:pt x="102964" y="614175"/>
                          </a:moveTo>
                          <a:lnTo>
                            <a:pt x="96780" y="613140"/>
                          </a:lnTo>
                          <a:cubicBezTo>
                            <a:pt x="107558" y="548900"/>
                            <a:pt x="1075" y="6678"/>
                            <a:pt x="0" y="1208"/>
                          </a:cubicBezTo>
                          <a:lnTo>
                            <a:pt x="6150" y="0"/>
                          </a:lnTo>
                          <a:cubicBezTo>
                            <a:pt x="10557" y="22377"/>
                            <a:pt x="113935" y="548820"/>
                            <a:pt x="102964" y="61417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1"/>
                    <p:cNvSpPr/>
                    <p:nvPr/>
                  </p:nvSpPr>
                  <p:spPr>
                    <a:xfrm>
                      <a:off x="4191480" y="5353920"/>
                      <a:ext cx="543268" cy="645533"/>
                    </a:xfrm>
                    <a:custGeom>
                      <a:avLst/>
                      <a:gdLst/>
                      <a:ahLst/>
                      <a:cxnLst/>
                      <a:rect l="l" t="t" r="r" b="b"/>
                      <a:pathLst>
                        <a:path w="558630" h="645533" extrusionOk="0">
                          <a:moveTo>
                            <a:pt x="211677" y="216919"/>
                          </a:moveTo>
                          <a:cubicBezTo>
                            <a:pt x="211677" y="216919"/>
                            <a:pt x="263382" y="423620"/>
                            <a:pt x="266133" y="428334"/>
                          </a:cubicBezTo>
                          <a:lnTo>
                            <a:pt x="544000" y="478224"/>
                          </a:lnTo>
                          <a:lnTo>
                            <a:pt x="496548" y="645533"/>
                          </a:lnTo>
                          <a:lnTo>
                            <a:pt x="162462" y="645533"/>
                          </a:lnTo>
                          <a:cubicBezTo>
                            <a:pt x="105682" y="645533"/>
                            <a:pt x="65796" y="538423"/>
                            <a:pt x="25583" y="387507"/>
                          </a:cubicBezTo>
                          <a:cubicBezTo>
                            <a:pt x="-14630" y="236584"/>
                            <a:pt x="-1829" y="137333"/>
                            <a:pt x="25583" y="99017"/>
                          </a:cubicBezTo>
                          <a:cubicBezTo>
                            <a:pt x="52267" y="61722"/>
                            <a:pt x="173300" y="0"/>
                            <a:pt x="173300" y="0"/>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1"/>
                    <p:cNvSpPr/>
                    <p:nvPr/>
                  </p:nvSpPr>
                  <p:spPr>
                    <a:xfrm>
                      <a:off x="4253400" y="5451120"/>
                      <a:ext cx="336663" cy="357938"/>
                    </a:xfrm>
                    <a:custGeom>
                      <a:avLst/>
                      <a:gdLst/>
                      <a:ahLst/>
                      <a:cxnLst/>
                      <a:rect l="l" t="t" r="r" b="b"/>
                      <a:pathLst>
                        <a:path w="336663" h="357938" extrusionOk="0">
                          <a:moveTo>
                            <a:pt x="335555" y="357938"/>
                          </a:moveTo>
                          <a:lnTo>
                            <a:pt x="203656" y="334259"/>
                          </a:lnTo>
                          <a:cubicBezTo>
                            <a:pt x="202755" y="334099"/>
                            <a:pt x="201967" y="333544"/>
                            <a:pt x="201507" y="332757"/>
                          </a:cubicBezTo>
                          <a:cubicBezTo>
                            <a:pt x="199783" y="329805"/>
                            <a:pt x="188738" y="286654"/>
                            <a:pt x="164645" y="191049"/>
                          </a:cubicBezTo>
                          <a:cubicBezTo>
                            <a:pt x="156525" y="158842"/>
                            <a:pt x="149500" y="130970"/>
                            <a:pt x="146823" y="120940"/>
                          </a:cubicBezTo>
                          <a:cubicBezTo>
                            <a:pt x="137667" y="104613"/>
                            <a:pt x="120319" y="88680"/>
                            <a:pt x="103538" y="73268"/>
                          </a:cubicBezTo>
                          <a:cubicBezTo>
                            <a:pt x="97381" y="67612"/>
                            <a:pt x="91564" y="62270"/>
                            <a:pt x="86283" y="57021"/>
                          </a:cubicBezTo>
                          <a:cubicBezTo>
                            <a:pt x="57295" y="28227"/>
                            <a:pt x="31492" y="13002"/>
                            <a:pt x="0" y="6117"/>
                          </a:cubicBezTo>
                          <a:lnTo>
                            <a:pt x="1336" y="0"/>
                          </a:lnTo>
                          <a:cubicBezTo>
                            <a:pt x="34083" y="7159"/>
                            <a:pt x="60800" y="22884"/>
                            <a:pt x="90696" y="52580"/>
                          </a:cubicBezTo>
                          <a:cubicBezTo>
                            <a:pt x="95892" y="57742"/>
                            <a:pt x="101668" y="63044"/>
                            <a:pt x="107778" y="68653"/>
                          </a:cubicBezTo>
                          <a:cubicBezTo>
                            <a:pt x="125040" y="84506"/>
                            <a:pt x="142890" y="100900"/>
                            <a:pt x="152492" y="118235"/>
                          </a:cubicBezTo>
                          <a:cubicBezTo>
                            <a:pt x="152612" y="118456"/>
                            <a:pt x="152713" y="118696"/>
                            <a:pt x="152779" y="118943"/>
                          </a:cubicBezTo>
                          <a:cubicBezTo>
                            <a:pt x="155390" y="128673"/>
                            <a:pt x="162495" y="156866"/>
                            <a:pt x="170722" y="189513"/>
                          </a:cubicBezTo>
                          <a:cubicBezTo>
                            <a:pt x="184385" y="243723"/>
                            <a:pt x="202835" y="316930"/>
                            <a:pt x="206515" y="328403"/>
                          </a:cubicBezTo>
                          <a:lnTo>
                            <a:pt x="336663" y="351768"/>
                          </a:lnTo>
                          <a:lnTo>
                            <a:pt x="335555" y="357938"/>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1"/>
                    <p:cNvSpPr/>
                    <p:nvPr/>
                  </p:nvSpPr>
                  <p:spPr>
                    <a:xfrm>
                      <a:off x="4365720" y="5996160"/>
                      <a:ext cx="248224" cy="8990"/>
                    </a:xfrm>
                    <a:custGeom>
                      <a:avLst/>
                      <a:gdLst/>
                      <a:ahLst/>
                      <a:cxnLst/>
                      <a:rect l="l" t="t" r="r" b="b"/>
                      <a:pathLst>
                        <a:path w="248224" h="8901" extrusionOk="0">
                          <a:moveTo>
                            <a:pt x="0" y="8901"/>
                          </a:moveTo>
                          <a:lnTo>
                            <a:pt x="0" y="2638"/>
                          </a:lnTo>
                          <a:cubicBezTo>
                            <a:pt x="74570" y="2638"/>
                            <a:pt x="246400" y="26"/>
                            <a:pt x="248123" y="0"/>
                          </a:cubicBezTo>
                          <a:lnTo>
                            <a:pt x="248224" y="6264"/>
                          </a:lnTo>
                          <a:cubicBezTo>
                            <a:pt x="246494" y="6291"/>
                            <a:pt x="74616" y="8901"/>
                            <a:pt x="0" y="890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1"/>
                    <p:cNvSpPr/>
                    <p:nvPr/>
                  </p:nvSpPr>
                  <p:spPr>
                    <a:xfrm rot="-4568230">
                      <a:off x="4573726" y="5907856"/>
                      <a:ext cx="181677" cy="6115"/>
                    </a:xfrm>
                    <a:custGeom>
                      <a:avLst/>
                      <a:gdLst/>
                      <a:ahLst/>
                      <a:cxnLst/>
                      <a:rect l="l" t="t" r="r" b="b"/>
                      <a:pathLst>
                        <a:path w="181373" h="6264" extrusionOk="0">
                          <a:moveTo>
                            <a:pt x="0" y="0"/>
                          </a:moveTo>
                          <a:lnTo>
                            <a:pt x="181373" y="0"/>
                          </a:lnTo>
                          <a:lnTo>
                            <a:pt x="181373" y="6264"/>
                          </a:lnTo>
                          <a:lnTo>
                            <a:pt x="0" y="6264"/>
                          </a:lnTo>
                          <a:close/>
                        </a:path>
                      </a:pathLst>
                    </a:custGeom>
                    <a:solidFill>
                      <a:schemeClr val="lt2"/>
                    </a:solidFill>
                    <a:ln>
                      <a:noFill/>
                    </a:ln>
                  </p:spPr>
                  <p:txBody>
                    <a:bodyPr/>
                    <a:lstStyle/>
                    <a:p>
                      <a:endParaRPr lang="en-GB"/>
                    </a:p>
                  </p:txBody>
                </p:sp>
                <p:sp>
                  <p:nvSpPr>
                    <p:cNvPr id="365" name="Google Shape;365;p21"/>
                    <p:cNvSpPr/>
                    <p:nvPr/>
                  </p:nvSpPr>
                  <p:spPr>
                    <a:xfrm>
                      <a:off x="4365000" y="5309640"/>
                      <a:ext cx="158729" cy="151317"/>
                    </a:xfrm>
                    <a:custGeom>
                      <a:avLst/>
                      <a:gdLst/>
                      <a:ahLst/>
                      <a:cxnLst/>
                      <a:rect l="l" t="t" r="r" b="b"/>
                      <a:pathLst>
                        <a:path w="158729" h="151317" extrusionOk="0">
                          <a:moveTo>
                            <a:pt x="158729" y="151317"/>
                          </a:moveTo>
                          <a:cubicBezTo>
                            <a:pt x="156973" y="133541"/>
                            <a:pt x="148305" y="110196"/>
                            <a:pt x="140078" y="98409"/>
                          </a:cubicBezTo>
                          <a:cubicBezTo>
                            <a:pt x="133641" y="89194"/>
                            <a:pt x="123838" y="82256"/>
                            <a:pt x="114456" y="75264"/>
                          </a:cubicBezTo>
                          <a:cubicBezTo>
                            <a:pt x="81855" y="50984"/>
                            <a:pt x="57281" y="29556"/>
                            <a:pt x="30911" y="0"/>
                          </a:cubicBezTo>
                          <a:lnTo>
                            <a:pt x="0" y="44260"/>
                          </a:lnTo>
                          <a:cubicBezTo>
                            <a:pt x="0" y="44260"/>
                            <a:pt x="77602" y="139250"/>
                            <a:pt x="158729" y="15131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1"/>
                    <p:cNvSpPr/>
                    <p:nvPr/>
                  </p:nvSpPr>
                  <p:spPr>
                    <a:xfrm>
                      <a:off x="4362480" y="5352120"/>
                      <a:ext cx="161788" cy="111972"/>
                    </a:xfrm>
                    <a:custGeom>
                      <a:avLst/>
                      <a:gdLst/>
                      <a:ahLst/>
                      <a:cxnLst/>
                      <a:rect l="l" t="t" r="r" b="b"/>
                      <a:pathLst>
                        <a:path w="161788" h="111972" extrusionOk="0">
                          <a:moveTo>
                            <a:pt x="160786" y="111972"/>
                          </a:moveTo>
                          <a:cubicBezTo>
                            <a:pt x="67178" y="96753"/>
                            <a:pt x="661" y="4568"/>
                            <a:pt x="0" y="3633"/>
                          </a:cubicBezTo>
                          <a:lnTo>
                            <a:pt x="5109" y="0"/>
                          </a:lnTo>
                          <a:cubicBezTo>
                            <a:pt x="5756" y="908"/>
                            <a:pt x="70797" y="90991"/>
                            <a:pt x="161788" y="105782"/>
                          </a:cubicBezTo>
                          <a:lnTo>
                            <a:pt x="160786" y="11197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1"/>
                    <p:cNvSpPr/>
                    <p:nvPr/>
                  </p:nvSpPr>
                  <p:spPr>
                    <a:xfrm>
                      <a:off x="4416120" y="5779080"/>
                      <a:ext cx="41431" cy="9365"/>
                    </a:xfrm>
                    <a:custGeom>
                      <a:avLst/>
                      <a:gdLst/>
                      <a:ahLst/>
                      <a:cxnLst/>
                      <a:rect l="l" t="t" r="r" b="b"/>
                      <a:pathLst>
                        <a:path w="41328" h="9963" extrusionOk="0">
                          <a:moveTo>
                            <a:pt x="1315" y="9297"/>
                          </a:moveTo>
                          <a:lnTo>
                            <a:pt x="0" y="3174"/>
                          </a:lnTo>
                          <a:cubicBezTo>
                            <a:pt x="13575" y="249"/>
                            <a:pt x="27492" y="-659"/>
                            <a:pt x="41328" y="469"/>
                          </a:cubicBezTo>
                          <a:lnTo>
                            <a:pt x="40821" y="6720"/>
                          </a:lnTo>
                          <a:cubicBezTo>
                            <a:pt x="27585" y="5638"/>
                            <a:pt x="14303" y="6513"/>
                            <a:pt x="1322" y="930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21"/>
                    <p:cNvSpPr/>
                    <p:nvPr/>
                  </p:nvSpPr>
                  <p:spPr>
                    <a:xfrm>
                      <a:off x="4757400" y="5362200"/>
                      <a:ext cx="74589" cy="219035"/>
                    </a:xfrm>
                    <a:custGeom>
                      <a:avLst/>
                      <a:gdLst/>
                      <a:ahLst/>
                      <a:cxnLst/>
                      <a:rect l="l" t="t" r="r" b="b"/>
                      <a:pathLst>
                        <a:path w="74403" h="219035" extrusionOk="0">
                          <a:moveTo>
                            <a:pt x="68453" y="219029"/>
                          </a:moveTo>
                          <a:cubicBezTo>
                            <a:pt x="66183" y="212077"/>
                            <a:pt x="63825" y="205072"/>
                            <a:pt x="61448" y="198014"/>
                          </a:cubicBezTo>
                          <a:cubicBezTo>
                            <a:pt x="51592" y="168739"/>
                            <a:pt x="41402" y="138462"/>
                            <a:pt x="36320" y="108319"/>
                          </a:cubicBezTo>
                          <a:cubicBezTo>
                            <a:pt x="30423" y="73348"/>
                            <a:pt x="17709" y="43719"/>
                            <a:pt x="4240" y="12347"/>
                          </a:cubicBezTo>
                          <a:lnTo>
                            <a:pt x="0" y="2458"/>
                          </a:lnTo>
                          <a:lnTo>
                            <a:pt x="5763" y="0"/>
                          </a:lnTo>
                          <a:lnTo>
                            <a:pt x="9997" y="9883"/>
                          </a:lnTo>
                          <a:cubicBezTo>
                            <a:pt x="23612" y="41609"/>
                            <a:pt x="36480" y="71578"/>
                            <a:pt x="42497" y="107291"/>
                          </a:cubicBezTo>
                          <a:cubicBezTo>
                            <a:pt x="47492" y="136940"/>
                            <a:pt x="57602" y="166976"/>
                            <a:pt x="67385" y="196024"/>
                          </a:cubicBezTo>
                          <a:cubicBezTo>
                            <a:pt x="69769" y="203096"/>
                            <a:pt x="72133" y="210128"/>
                            <a:pt x="74403" y="217092"/>
                          </a:cubicBezTo>
                          <a:lnTo>
                            <a:pt x="68446" y="21903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1"/>
                    <p:cNvSpPr/>
                    <p:nvPr/>
                  </p:nvSpPr>
                  <p:spPr>
                    <a:xfrm>
                      <a:off x="4978800" y="5545080"/>
                      <a:ext cx="46447" cy="38495"/>
                    </a:xfrm>
                    <a:custGeom>
                      <a:avLst/>
                      <a:gdLst/>
                      <a:ahLst/>
                      <a:cxnLst/>
                      <a:rect l="l" t="t" r="r" b="b"/>
                      <a:pathLst>
                        <a:path w="46563" h="38591" extrusionOk="0">
                          <a:moveTo>
                            <a:pt x="4815" y="38591"/>
                          </a:moveTo>
                          <a:lnTo>
                            <a:pt x="0" y="34584"/>
                          </a:lnTo>
                          <a:cubicBezTo>
                            <a:pt x="11939" y="20254"/>
                            <a:pt x="27072" y="8294"/>
                            <a:pt x="43779" y="0"/>
                          </a:cubicBezTo>
                          <a:lnTo>
                            <a:pt x="46563" y="5609"/>
                          </a:lnTo>
                          <a:cubicBezTo>
                            <a:pt x="30637" y="13516"/>
                            <a:pt x="16200" y="24921"/>
                            <a:pt x="4815" y="3859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21"/>
                    <p:cNvSpPr/>
                    <p:nvPr/>
                  </p:nvSpPr>
                  <p:spPr>
                    <a:xfrm>
                      <a:off x="4975200" y="5501160"/>
                      <a:ext cx="59024" cy="46075"/>
                    </a:xfrm>
                    <a:custGeom>
                      <a:avLst/>
                      <a:gdLst/>
                      <a:ahLst/>
                      <a:cxnLst/>
                      <a:rect l="l" t="t" r="r" b="b"/>
                      <a:pathLst>
                        <a:path w="59024" h="46190" extrusionOk="0">
                          <a:moveTo>
                            <a:pt x="4594" y="46190"/>
                          </a:moveTo>
                          <a:lnTo>
                            <a:pt x="0" y="41929"/>
                          </a:lnTo>
                          <a:cubicBezTo>
                            <a:pt x="16093" y="24567"/>
                            <a:pt x="35018" y="10464"/>
                            <a:pt x="56253" y="0"/>
                          </a:cubicBezTo>
                          <a:lnTo>
                            <a:pt x="59024" y="5622"/>
                          </a:lnTo>
                          <a:cubicBezTo>
                            <a:pt x="38477" y="15739"/>
                            <a:pt x="20167" y="29395"/>
                            <a:pt x="4594" y="4619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1" name="Google Shape;371;p21"/>
                  <p:cNvGrpSpPr/>
                  <p:nvPr/>
                </p:nvGrpSpPr>
                <p:grpSpPr>
                  <a:xfrm>
                    <a:off x="4341600" y="4965120"/>
                    <a:ext cx="329670" cy="342377"/>
                    <a:chOff x="4341600" y="4965120"/>
                    <a:chExt cx="329670" cy="342377"/>
                  </a:xfrm>
                </p:grpSpPr>
                <p:sp>
                  <p:nvSpPr>
                    <p:cNvPr id="372" name="Google Shape;372;p21"/>
                    <p:cNvSpPr/>
                    <p:nvPr/>
                  </p:nvSpPr>
                  <p:spPr>
                    <a:xfrm>
                      <a:off x="4386607" y="5007243"/>
                      <a:ext cx="284663" cy="300253"/>
                    </a:xfrm>
                    <a:custGeom>
                      <a:avLst/>
                      <a:gdLst/>
                      <a:ahLst/>
                      <a:cxnLst/>
                      <a:rect l="l" t="t" r="r" b="b"/>
                      <a:pathLst>
                        <a:path w="279081" h="295816" extrusionOk="0">
                          <a:moveTo>
                            <a:pt x="90329" y="252612"/>
                          </a:moveTo>
                          <a:cubicBezTo>
                            <a:pt x="53094" y="231337"/>
                            <a:pt x="18357" y="196426"/>
                            <a:pt x="5242" y="154357"/>
                          </a:cubicBezTo>
                          <a:cubicBezTo>
                            <a:pt x="-11726" y="99934"/>
                            <a:pt x="13776" y="42665"/>
                            <a:pt x="63311" y="16816"/>
                          </a:cubicBezTo>
                          <a:cubicBezTo>
                            <a:pt x="100579" y="-2629"/>
                            <a:pt x="141367" y="-6970"/>
                            <a:pt x="178635" y="13177"/>
                          </a:cubicBezTo>
                          <a:cubicBezTo>
                            <a:pt x="206394" y="28182"/>
                            <a:pt x="221279" y="57664"/>
                            <a:pt x="232097" y="85810"/>
                          </a:cubicBezTo>
                          <a:cubicBezTo>
                            <a:pt x="240738" y="108301"/>
                            <a:pt x="250300" y="152815"/>
                            <a:pt x="256998" y="176781"/>
                          </a:cubicBezTo>
                          <a:cubicBezTo>
                            <a:pt x="267355" y="213835"/>
                            <a:pt x="266821" y="238322"/>
                            <a:pt x="231629" y="261487"/>
                          </a:cubicBezTo>
                          <a:cubicBezTo>
                            <a:pt x="190067" y="288846"/>
                            <a:pt x="135604" y="278482"/>
                            <a:pt x="90329" y="252612"/>
                          </a:cubicBezTo>
                          <a:close/>
                        </a:path>
                      </a:pathLst>
                    </a:custGeom>
                    <a:solidFill>
                      <a:srgbClr val="F79C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21"/>
                    <p:cNvSpPr/>
                    <p:nvPr/>
                  </p:nvSpPr>
                  <p:spPr>
                    <a:xfrm>
                      <a:off x="4527720" y="5137560"/>
                      <a:ext cx="16933" cy="23030"/>
                    </a:xfrm>
                    <a:custGeom>
                      <a:avLst/>
                      <a:gdLst/>
                      <a:ahLst/>
                      <a:cxnLst/>
                      <a:rect l="l" t="t" r="r" b="b"/>
                      <a:pathLst>
                        <a:path w="19352" h="25101" extrusionOk="0">
                          <a:moveTo>
                            <a:pt x="16423" y="9187"/>
                          </a:moveTo>
                          <a:cubicBezTo>
                            <a:pt x="18206" y="15410"/>
                            <a:pt x="16116" y="21494"/>
                            <a:pt x="11755" y="22776"/>
                          </a:cubicBezTo>
                          <a:cubicBezTo>
                            <a:pt x="7395" y="24058"/>
                            <a:pt x="2413" y="20052"/>
                            <a:pt x="637" y="13828"/>
                          </a:cubicBezTo>
                          <a:cubicBezTo>
                            <a:pt x="-1146" y="7604"/>
                            <a:pt x="944" y="1521"/>
                            <a:pt x="5304" y="239"/>
                          </a:cubicBezTo>
                          <a:cubicBezTo>
                            <a:pt x="9665" y="-1043"/>
                            <a:pt x="14647" y="2963"/>
                            <a:pt x="16423" y="918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21"/>
                    <p:cNvSpPr/>
                    <p:nvPr/>
                  </p:nvSpPr>
                  <p:spPr>
                    <a:xfrm>
                      <a:off x="4608360" y="5121360"/>
                      <a:ext cx="16933" cy="23030"/>
                    </a:xfrm>
                    <a:custGeom>
                      <a:avLst/>
                      <a:gdLst/>
                      <a:ahLst/>
                      <a:cxnLst/>
                      <a:rect l="l" t="t" r="r" b="b"/>
                      <a:pathLst>
                        <a:path w="19352" h="25101" extrusionOk="0">
                          <a:moveTo>
                            <a:pt x="16423" y="9187"/>
                          </a:moveTo>
                          <a:cubicBezTo>
                            <a:pt x="18206" y="15411"/>
                            <a:pt x="16116" y="21494"/>
                            <a:pt x="11755" y="22776"/>
                          </a:cubicBezTo>
                          <a:cubicBezTo>
                            <a:pt x="7394" y="24058"/>
                            <a:pt x="2413" y="20052"/>
                            <a:pt x="637" y="13828"/>
                          </a:cubicBezTo>
                          <a:cubicBezTo>
                            <a:pt x="-1146" y="7604"/>
                            <a:pt x="944" y="1521"/>
                            <a:pt x="5304" y="239"/>
                          </a:cubicBezTo>
                          <a:cubicBezTo>
                            <a:pt x="9665" y="-1043"/>
                            <a:pt x="14646" y="2963"/>
                            <a:pt x="16423" y="918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1"/>
                    <p:cNvSpPr/>
                    <p:nvPr/>
                  </p:nvSpPr>
                  <p:spPr>
                    <a:xfrm>
                      <a:off x="4490280" y="5102280"/>
                      <a:ext cx="45774" cy="27730"/>
                    </a:xfrm>
                    <a:custGeom>
                      <a:avLst/>
                      <a:gdLst/>
                      <a:ahLst/>
                      <a:cxnLst/>
                      <a:rect l="l" t="t" r="r" b="b"/>
                      <a:pathLst>
                        <a:path w="45889" h="27592" extrusionOk="0">
                          <a:moveTo>
                            <a:pt x="5048" y="27592"/>
                          </a:moveTo>
                          <a:lnTo>
                            <a:pt x="0" y="23886"/>
                          </a:lnTo>
                          <a:cubicBezTo>
                            <a:pt x="10551" y="9529"/>
                            <a:pt x="28086" y="374"/>
                            <a:pt x="45756" y="0"/>
                          </a:cubicBezTo>
                          <a:lnTo>
                            <a:pt x="45889" y="6264"/>
                          </a:lnTo>
                          <a:cubicBezTo>
                            <a:pt x="30123" y="6597"/>
                            <a:pt x="14471" y="14771"/>
                            <a:pt x="5048" y="2759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21"/>
                    <p:cNvSpPr/>
                    <p:nvPr/>
                  </p:nvSpPr>
                  <p:spPr>
                    <a:xfrm>
                      <a:off x="4586040" y="5090760"/>
                      <a:ext cx="32763" cy="11175"/>
                    </a:xfrm>
                    <a:custGeom>
                      <a:avLst/>
                      <a:gdLst/>
                      <a:ahLst/>
                      <a:cxnLst/>
                      <a:rect l="l" t="t" r="r" b="b"/>
                      <a:pathLst>
                        <a:path w="32928" h="12735" extrusionOk="0">
                          <a:moveTo>
                            <a:pt x="29101" y="11061"/>
                          </a:moveTo>
                          <a:cubicBezTo>
                            <a:pt x="22831" y="6232"/>
                            <a:pt x="14190" y="5110"/>
                            <a:pt x="1075" y="7401"/>
                          </a:cubicBezTo>
                          <a:lnTo>
                            <a:pt x="0" y="1224"/>
                          </a:lnTo>
                          <a:cubicBezTo>
                            <a:pt x="9302" y="-398"/>
                            <a:pt x="22845" y="-1674"/>
                            <a:pt x="32928" y="6099"/>
                          </a:cubicBezTo>
                          <a:lnTo>
                            <a:pt x="29101" y="1106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21"/>
                    <p:cNvSpPr/>
                    <p:nvPr/>
                  </p:nvSpPr>
                  <p:spPr>
                    <a:xfrm>
                      <a:off x="4444920" y="5207400"/>
                      <a:ext cx="205239" cy="92507"/>
                    </a:xfrm>
                    <a:custGeom>
                      <a:avLst/>
                      <a:gdLst/>
                      <a:ahLst/>
                      <a:cxnLst/>
                      <a:rect l="l" t="t" r="r" b="b"/>
                      <a:pathLst>
                        <a:path w="205753" h="93441" extrusionOk="0">
                          <a:moveTo>
                            <a:pt x="5068" y="25736"/>
                          </a:moveTo>
                          <a:cubicBezTo>
                            <a:pt x="31452" y="53522"/>
                            <a:pt x="83364" y="62463"/>
                            <a:pt x="119163" y="60974"/>
                          </a:cubicBezTo>
                          <a:cubicBezTo>
                            <a:pt x="127550" y="60627"/>
                            <a:pt x="149160" y="51144"/>
                            <a:pt x="151570" y="41929"/>
                          </a:cubicBezTo>
                          <a:cubicBezTo>
                            <a:pt x="152051" y="40086"/>
                            <a:pt x="152205" y="38016"/>
                            <a:pt x="153333" y="36594"/>
                          </a:cubicBezTo>
                          <a:cubicBezTo>
                            <a:pt x="154221" y="35466"/>
                            <a:pt x="155557" y="34971"/>
                            <a:pt x="156826" y="34517"/>
                          </a:cubicBezTo>
                          <a:cubicBezTo>
                            <a:pt x="164138" y="31920"/>
                            <a:pt x="176291" y="27319"/>
                            <a:pt x="180431" y="29248"/>
                          </a:cubicBezTo>
                          <a:cubicBezTo>
                            <a:pt x="184571" y="31178"/>
                            <a:pt x="184364" y="37522"/>
                            <a:pt x="190749" y="36954"/>
                          </a:cubicBezTo>
                          <a:cubicBezTo>
                            <a:pt x="194508" y="36621"/>
                            <a:pt x="203523" y="23806"/>
                            <a:pt x="203750" y="0"/>
                          </a:cubicBezTo>
                          <a:cubicBezTo>
                            <a:pt x="205646" y="11973"/>
                            <a:pt x="205753" y="22310"/>
                            <a:pt x="203937" y="32594"/>
                          </a:cubicBezTo>
                          <a:cubicBezTo>
                            <a:pt x="199890" y="55525"/>
                            <a:pt x="183697" y="73922"/>
                            <a:pt x="164939" y="83118"/>
                          </a:cubicBezTo>
                          <a:cubicBezTo>
                            <a:pt x="146182" y="92313"/>
                            <a:pt x="125133" y="93441"/>
                            <a:pt x="104786" y="91678"/>
                          </a:cubicBezTo>
                          <a:cubicBezTo>
                            <a:pt x="90363" y="90429"/>
                            <a:pt x="75959" y="87772"/>
                            <a:pt x="62290" y="82356"/>
                          </a:cubicBezTo>
                          <a:cubicBezTo>
                            <a:pt x="38330" y="72860"/>
                            <a:pt x="17308" y="55078"/>
                            <a:pt x="0" y="33836"/>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21"/>
                    <p:cNvSpPr/>
                    <p:nvPr/>
                  </p:nvSpPr>
                  <p:spPr>
                    <a:xfrm>
                      <a:off x="4570920" y="5192280"/>
                      <a:ext cx="48273" cy="33891"/>
                    </a:xfrm>
                    <a:custGeom>
                      <a:avLst/>
                      <a:gdLst/>
                      <a:ahLst/>
                      <a:cxnLst/>
                      <a:rect l="l" t="t" r="r" b="b"/>
                      <a:pathLst>
                        <a:path w="57128" h="50584" extrusionOk="0">
                          <a:moveTo>
                            <a:pt x="0" y="8928"/>
                          </a:moveTo>
                          <a:cubicBezTo>
                            <a:pt x="6844" y="36394"/>
                            <a:pt x="57128" y="50584"/>
                            <a:pt x="46918" y="0"/>
                          </a:cubicBezTo>
                          <a:lnTo>
                            <a:pt x="0" y="8928"/>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9" name="Google Shape;379;p21"/>
                    <p:cNvGrpSpPr/>
                    <p:nvPr/>
                  </p:nvGrpSpPr>
                  <p:grpSpPr>
                    <a:xfrm>
                      <a:off x="4341600" y="4965120"/>
                      <a:ext cx="297724" cy="293094"/>
                      <a:chOff x="4341600" y="4965120"/>
                      <a:chExt cx="297724" cy="293094"/>
                    </a:xfrm>
                  </p:grpSpPr>
                  <p:sp>
                    <p:nvSpPr>
                      <p:cNvPr id="380" name="Google Shape;380;p21"/>
                      <p:cNvSpPr/>
                      <p:nvPr/>
                    </p:nvSpPr>
                    <p:spPr>
                      <a:xfrm>
                        <a:off x="4341600" y="4965120"/>
                        <a:ext cx="297724" cy="293094"/>
                      </a:xfrm>
                      <a:custGeom>
                        <a:avLst/>
                        <a:gdLst/>
                        <a:ahLst/>
                        <a:cxnLst/>
                        <a:rect l="l" t="t" r="r" b="b"/>
                        <a:pathLst>
                          <a:path w="305358" h="294567" extrusionOk="0">
                            <a:moveTo>
                              <a:pt x="296421" y="69202"/>
                            </a:moveTo>
                            <a:cubicBezTo>
                              <a:pt x="292174" y="48507"/>
                              <a:pt x="278010" y="30611"/>
                              <a:pt x="260235" y="19179"/>
                            </a:cubicBezTo>
                            <a:cubicBezTo>
                              <a:pt x="242331" y="7666"/>
                              <a:pt x="221043" y="2251"/>
                              <a:pt x="199821" y="662"/>
                            </a:cubicBezTo>
                            <a:cubicBezTo>
                              <a:pt x="174733" y="-1215"/>
                              <a:pt x="141211" y="708"/>
                              <a:pt x="117418" y="8895"/>
                            </a:cubicBezTo>
                            <a:cubicBezTo>
                              <a:pt x="101051" y="14531"/>
                              <a:pt x="83643" y="19800"/>
                              <a:pt x="54154" y="49282"/>
                            </a:cubicBezTo>
                            <a:cubicBezTo>
                              <a:pt x="39309" y="47245"/>
                              <a:pt x="24912" y="58864"/>
                              <a:pt x="17540" y="68894"/>
                            </a:cubicBezTo>
                            <a:cubicBezTo>
                              <a:pt x="10174" y="78924"/>
                              <a:pt x="6234" y="91064"/>
                              <a:pt x="3677" y="103245"/>
                            </a:cubicBezTo>
                            <a:cubicBezTo>
                              <a:pt x="-4730" y="143284"/>
                              <a:pt x="1206" y="186609"/>
                              <a:pt x="22241" y="221700"/>
                            </a:cubicBezTo>
                            <a:cubicBezTo>
                              <a:pt x="27056" y="229740"/>
                              <a:pt x="32605" y="237306"/>
                              <a:pt x="38148" y="244859"/>
                            </a:cubicBezTo>
                            <a:cubicBezTo>
                              <a:pt x="49740" y="260665"/>
                              <a:pt x="59930" y="277085"/>
                              <a:pt x="72544" y="292264"/>
                            </a:cubicBezTo>
                            <a:cubicBezTo>
                              <a:pt x="72978" y="292784"/>
                              <a:pt x="73506" y="293352"/>
                              <a:pt x="74173" y="293332"/>
                            </a:cubicBezTo>
                            <a:cubicBezTo>
                              <a:pt x="74835" y="293319"/>
                              <a:pt x="75335" y="292744"/>
                              <a:pt x="75736" y="292217"/>
                            </a:cubicBezTo>
                            <a:cubicBezTo>
                              <a:pt x="84651" y="280410"/>
                              <a:pt x="92317" y="261172"/>
                              <a:pt x="90941" y="246074"/>
                            </a:cubicBezTo>
                            <a:cubicBezTo>
                              <a:pt x="90300" y="239049"/>
                              <a:pt x="88390" y="234281"/>
                              <a:pt x="89585" y="226849"/>
                            </a:cubicBezTo>
                            <a:cubicBezTo>
                              <a:pt x="90955" y="218328"/>
                              <a:pt x="93699" y="210088"/>
                              <a:pt x="95749" y="201720"/>
                            </a:cubicBezTo>
                            <a:cubicBezTo>
                              <a:pt x="100511" y="182302"/>
                              <a:pt x="101893" y="162068"/>
                              <a:pt x="99823" y="142182"/>
                            </a:cubicBezTo>
                            <a:cubicBezTo>
                              <a:pt x="118474" y="139564"/>
                              <a:pt x="137024" y="136239"/>
                              <a:pt x="155421" y="132219"/>
                            </a:cubicBezTo>
                            <a:cubicBezTo>
                              <a:pt x="161591" y="130870"/>
                              <a:pt x="168042" y="129294"/>
                              <a:pt x="172730" y="125061"/>
                            </a:cubicBezTo>
                            <a:cubicBezTo>
                              <a:pt x="177424" y="120827"/>
                              <a:pt x="179561" y="113067"/>
                              <a:pt x="175655" y="108099"/>
                            </a:cubicBezTo>
                            <a:cubicBezTo>
                              <a:pt x="195995" y="114223"/>
                              <a:pt x="218111" y="114303"/>
                              <a:pt x="238492" y="108340"/>
                            </a:cubicBezTo>
                            <a:cubicBezTo>
                              <a:pt x="244528" y="106570"/>
                              <a:pt x="251740" y="101649"/>
                              <a:pt x="249490" y="95772"/>
                            </a:cubicBezTo>
                            <a:cubicBezTo>
                              <a:pt x="262532" y="100700"/>
                              <a:pt x="267286" y="105442"/>
                              <a:pt x="275126" y="123464"/>
                            </a:cubicBezTo>
                            <a:cubicBezTo>
                              <a:pt x="291987" y="110476"/>
                              <a:pt x="300628" y="90510"/>
                              <a:pt x="296494" y="69636"/>
                            </a:cubicBezTo>
                            <a:cubicBezTo>
                              <a:pt x="296468" y="69495"/>
                              <a:pt x="296434" y="69348"/>
                              <a:pt x="296408" y="6920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1"/>
                      <p:cNvSpPr/>
                      <p:nvPr/>
                    </p:nvSpPr>
                    <p:spPr>
                      <a:xfrm>
                        <a:off x="4395240" y="5081040"/>
                        <a:ext cx="52209" cy="27704"/>
                      </a:xfrm>
                      <a:custGeom>
                        <a:avLst/>
                        <a:gdLst/>
                        <a:ahLst/>
                        <a:cxnLst/>
                        <a:rect l="l" t="t" r="r" b="b"/>
                        <a:pathLst>
                          <a:path w="52079" h="27773" extrusionOk="0">
                            <a:moveTo>
                              <a:pt x="49883" y="27773"/>
                            </a:moveTo>
                            <a:cubicBezTo>
                              <a:pt x="44527" y="27773"/>
                              <a:pt x="39038" y="27632"/>
                              <a:pt x="33596" y="26337"/>
                            </a:cubicBezTo>
                            <a:cubicBezTo>
                              <a:pt x="19859" y="23072"/>
                              <a:pt x="8848" y="12821"/>
                              <a:pt x="0" y="4581"/>
                            </a:cubicBezTo>
                            <a:lnTo>
                              <a:pt x="4267" y="0"/>
                            </a:lnTo>
                            <a:cubicBezTo>
                              <a:pt x="13008" y="8134"/>
                              <a:pt x="22911" y="17355"/>
                              <a:pt x="35038" y="20240"/>
                            </a:cubicBezTo>
                            <a:cubicBezTo>
                              <a:pt x="40500" y="21542"/>
                              <a:pt x="46377" y="21522"/>
                              <a:pt x="52060" y="21495"/>
                            </a:cubicBezTo>
                            <a:lnTo>
                              <a:pt x="52079" y="27759"/>
                            </a:lnTo>
                            <a:cubicBezTo>
                              <a:pt x="51345" y="27759"/>
                              <a:pt x="50611" y="27759"/>
                              <a:pt x="49876" y="27759"/>
                            </a:cubicBezTo>
                            <a:close/>
                          </a:path>
                        </a:pathLst>
                      </a:custGeom>
                      <a:solidFill>
                        <a:schemeClr val="accent4"/>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21"/>
                      <p:cNvSpPr/>
                      <p:nvPr/>
                    </p:nvSpPr>
                    <p:spPr>
                      <a:xfrm>
                        <a:off x="4464000" y="5050440"/>
                        <a:ext cx="54310" cy="26252"/>
                      </a:xfrm>
                      <a:custGeom>
                        <a:avLst/>
                        <a:gdLst/>
                        <a:ahLst/>
                        <a:cxnLst/>
                        <a:rect l="l" t="t" r="r" b="b"/>
                        <a:pathLst>
                          <a:path w="54310" h="26450" extrusionOk="0">
                            <a:moveTo>
                              <a:pt x="53902" y="26450"/>
                            </a:moveTo>
                            <a:cubicBezTo>
                              <a:pt x="44193" y="25829"/>
                              <a:pt x="35165" y="22517"/>
                              <a:pt x="26423" y="19325"/>
                            </a:cubicBezTo>
                            <a:cubicBezTo>
                              <a:pt x="17816" y="16173"/>
                              <a:pt x="7098" y="12247"/>
                              <a:pt x="0" y="4127"/>
                            </a:cubicBezTo>
                            <a:lnTo>
                              <a:pt x="4714" y="0"/>
                            </a:lnTo>
                            <a:cubicBezTo>
                              <a:pt x="10758" y="6911"/>
                              <a:pt x="20227" y="10377"/>
                              <a:pt x="28580" y="13435"/>
                            </a:cubicBezTo>
                            <a:cubicBezTo>
                              <a:pt x="36901" y="16481"/>
                              <a:pt x="45502" y="19626"/>
                              <a:pt x="54310" y="20193"/>
                            </a:cubicBezTo>
                            <a:lnTo>
                              <a:pt x="53909" y="26450"/>
                            </a:lnTo>
                            <a:close/>
                          </a:path>
                        </a:pathLst>
                      </a:custGeom>
                      <a:solidFill>
                        <a:schemeClr val="accent4"/>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1"/>
                      <p:cNvSpPr/>
                      <p:nvPr/>
                    </p:nvSpPr>
                    <p:spPr>
                      <a:xfrm>
                        <a:off x="4563360" y="5044680"/>
                        <a:ext cx="30616" cy="17650"/>
                      </a:xfrm>
                      <a:custGeom>
                        <a:avLst/>
                        <a:gdLst/>
                        <a:ahLst/>
                        <a:cxnLst/>
                        <a:rect l="l" t="t" r="r" b="b"/>
                        <a:pathLst>
                          <a:path w="30464" h="17783" extrusionOk="0">
                            <a:moveTo>
                              <a:pt x="26037" y="17783"/>
                            </a:moveTo>
                            <a:cubicBezTo>
                              <a:pt x="19172" y="10938"/>
                              <a:pt x="9683" y="6738"/>
                              <a:pt x="0" y="6264"/>
                            </a:cubicBezTo>
                            <a:lnTo>
                              <a:pt x="314" y="0"/>
                            </a:lnTo>
                            <a:cubicBezTo>
                              <a:pt x="11526" y="554"/>
                              <a:pt x="22511" y="5422"/>
                              <a:pt x="30464" y="13342"/>
                            </a:cubicBezTo>
                            <a:lnTo>
                              <a:pt x="26037" y="17776"/>
                            </a:lnTo>
                            <a:close/>
                          </a:path>
                        </a:pathLst>
                      </a:custGeom>
                      <a:solidFill>
                        <a:schemeClr val="accent4"/>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21"/>
                      <p:cNvSpPr/>
                      <p:nvPr/>
                    </p:nvSpPr>
                    <p:spPr>
                      <a:xfrm>
                        <a:off x="4535280" y="5007960"/>
                        <a:ext cx="81755" cy="41752"/>
                      </a:xfrm>
                      <a:custGeom>
                        <a:avLst/>
                        <a:gdLst/>
                        <a:ahLst/>
                        <a:cxnLst/>
                        <a:rect l="l" t="t" r="r" b="b"/>
                        <a:pathLst>
                          <a:path w="81755" h="43492" extrusionOk="0">
                            <a:moveTo>
                              <a:pt x="76727" y="41658"/>
                            </a:moveTo>
                            <a:cubicBezTo>
                              <a:pt x="59358" y="18373"/>
                              <a:pt x="29348" y="4517"/>
                              <a:pt x="407" y="6440"/>
                            </a:cubicBezTo>
                            <a:lnTo>
                              <a:pt x="0" y="183"/>
                            </a:lnTo>
                            <a:cubicBezTo>
                              <a:pt x="31084" y="-1834"/>
                              <a:pt x="63144" y="12964"/>
                              <a:pt x="81755" y="37912"/>
                            </a:cubicBezTo>
                            <a:lnTo>
                              <a:pt x="76733" y="41658"/>
                            </a:lnTo>
                            <a:close/>
                          </a:path>
                        </a:pathLst>
                      </a:custGeom>
                      <a:solidFill>
                        <a:schemeClr val="accent4"/>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1"/>
                      <p:cNvSpPr/>
                      <p:nvPr/>
                    </p:nvSpPr>
                    <p:spPr>
                      <a:xfrm>
                        <a:off x="4492440" y="4984920"/>
                        <a:ext cx="116566" cy="24118"/>
                      </a:xfrm>
                      <a:custGeom>
                        <a:avLst/>
                        <a:gdLst/>
                        <a:ahLst/>
                        <a:cxnLst/>
                        <a:rect l="l" t="t" r="r" b="b"/>
                        <a:pathLst>
                          <a:path w="116566" h="24928" extrusionOk="0">
                            <a:moveTo>
                              <a:pt x="112606" y="24250"/>
                            </a:moveTo>
                            <a:cubicBezTo>
                              <a:pt x="95732" y="10521"/>
                              <a:pt x="74283" y="6948"/>
                              <a:pt x="59258" y="6374"/>
                            </a:cubicBezTo>
                            <a:cubicBezTo>
                              <a:pt x="39786" y="5639"/>
                              <a:pt x="20113" y="9132"/>
                              <a:pt x="1102" y="12524"/>
                            </a:cubicBezTo>
                            <a:lnTo>
                              <a:pt x="0" y="6354"/>
                            </a:lnTo>
                            <a:cubicBezTo>
                              <a:pt x="19339" y="2902"/>
                              <a:pt x="39372" y="-678"/>
                              <a:pt x="59498" y="110"/>
                            </a:cubicBezTo>
                            <a:cubicBezTo>
                              <a:pt x="75478" y="724"/>
                              <a:pt x="98349" y="4571"/>
                              <a:pt x="116566" y="19389"/>
                            </a:cubicBezTo>
                            <a:lnTo>
                              <a:pt x="112613" y="24250"/>
                            </a:lnTo>
                            <a:close/>
                          </a:path>
                        </a:pathLst>
                      </a:custGeom>
                      <a:solidFill>
                        <a:schemeClr val="accent4"/>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1"/>
                      <p:cNvSpPr/>
                      <p:nvPr/>
                    </p:nvSpPr>
                    <p:spPr>
                      <a:xfrm>
                        <a:off x="4366080" y="5127840"/>
                        <a:ext cx="48608" cy="67236"/>
                      </a:xfrm>
                      <a:custGeom>
                        <a:avLst/>
                        <a:gdLst/>
                        <a:ahLst/>
                        <a:cxnLst/>
                        <a:rect l="l" t="t" r="r" b="b"/>
                        <a:pathLst>
                          <a:path w="48487" h="67405" extrusionOk="0">
                            <a:moveTo>
                              <a:pt x="47518" y="67398"/>
                            </a:moveTo>
                            <a:cubicBezTo>
                              <a:pt x="39806" y="67398"/>
                              <a:pt x="33709" y="61435"/>
                              <a:pt x="29736" y="56861"/>
                            </a:cubicBezTo>
                            <a:cubicBezTo>
                              <a:pt x="15966" y="41001"/>
                              <a:pt x="5683" y="21923"/>
                              <a:pt x="0" y="1696"/>
                            </a:cubicBezTo>
                            <a:lnTo>
                              <a:pt x="6037" y="0"/>
                            </a:lnTo>
                            <a:cubicBezTo>
                              <a:pt x="11465" y="19346"/>
                              <a:pt x="21302" y="37589"/>
                              <a:pt x="34470" y="52754"/>
                            </a:cubicBezTo>
                            <a:cubicBezTo>
                              <a:pt x="37729" y="56507"/>
                              <a:pt x="42697" y="61488"/>
                              <a:pt x="48086" y="61114"/>
                            </a:cubicBezTo>
                            <a:lnTo>
                              <a:pt x="48487" y="67371"/>
                            </a:lnTo>
                            <a:cubicBezTo>
                              <a:pt x="48159" y="67391"/>
                              <a:pt x="47839" y="67405"/>
                              <a:pt x="47518" y="67405"/>
                            </a:cubicBezTo>
                            <a:close/>
                          </a:path>
                        </a:pathLst>
                      </a:custGeom>
                      <a:solidFill>
                        <a:schemeClr val="accent4"/>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1"/>
                      <p:cNvSpPr/>
                      <p:nvPr/>
                    </p:nvSpPr>
                    <p:spPr>
                      <a:xfrm>
                        <a:off x="4402440" y="5121000"/>
                        <a:ext cx="29543" cy="55752"/>
                      </a:xfrm>
                      <a:custGeom>
                        <a:avLst/>
                        <a:gdLst/>
                        <a:ahLst/>
                        <a:cxnLst/>
                        <a:rect l="l" t="t" r="r" b="b"/>
                        <a:pathLst>
                          <a:path w="29469" h="55752" extrusionOk="0">
                            <a:moveTo>
                              <a:pt x="25349" y="55752"/>
                            </a:moveTo>
                            <a:cubicBezTo>
                              <a:pt x="9476" y="41909"/>
                              <a:pt x="0" y="21068"/>
                              <a:pt x="0" y="0"/>
                            </a:cubicBezTo>
                            <a:lnTo>
                              <a:pt x="6264" y="0"/>
                            </a:lnTo>
                            <a:cubicBezTo>
                              <a:pt x="6264" y="19278"/>
                              <a:pt x="14938" y="38350"/>
                              <a:pt x="29469" y="51024"/>
                            </a:cubicBezTo>
                            <a:lnTo>
                              <a:pt x="25349" y="55752"/>
                            </a:lnTo>
                            <a:close/>
                          </a:path>
                        </a:pathLst>
                      </a:custGeom>
                      <a:solidFill>
                        <a:schemeClr val="accent4"/>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8" name="Google Shape;388;p21"/>
                    <p:cNvSpPr/>
                    <p:nvPr/>
                  </p:nvSpPr>
                  <p:spPr>
                    <a:xfrm>
                      <a:off x="4574880" y="5120280"/>
                      <a:ext cx="28777" cy="68780"/>
                    </a:xfrm>
                    <a:custGeom>
                      <a:avLst/>
                      <a:gdLst/>
                      <a:ahLst/>
                      <a:cxnLst/>
                      <a:rect l="l" t="t" r="r" b="b"/>
                      <a:pathLst>
                        <a:path w="29515" h="68780" extrusionOk="0">
                          <a:moveTo>
                            <a:pt x="547" y="68780"/>
                          </a:moveTo>
                          <a:lnTo>
                            <a:pt x="0" y="64113"/>
                          </a:lnTo>
                          <a:cubicBezTo>
                            <a:pt x="1208" y="63973"/>
                            <a:pt x="2564" y="63859"/>
                            <a:pt x="4006" y="63732"/>
                          </a:cubicBezTo>
                          <a:cubicBezTo>
                            <a:pt x="10711" y="63158"/>
                            <a:pt x="19886" y="62376"/>
                            <a:pt x="22998" y="57629"/>
                          </a:cubicBezTo>
                          <a:cubicBezTo>
                            <a:pt x="24534" y="55292"/>
                            <a:pt x="24574" y="51912"/>
                            <a:pt x="23125" y="47586"/>
                          </a:cubicBezTo>
                          <a:cubicBezTo>
                            <a:pt x="21141" y="41669"/>
                            <a:pt x="18337" y="35606"/>
                            <a:pt x="14043" y="27913"/>
                          </a:cubicBezTo>
                          <a:cubicBezTo>
                            <a:pt x="9355" y="19526"/>
                            <a:pt x="5035" y="10758"/>
                            <a:pt x="1195" y="1863"/>
                          </a:cubicBezTo>
                          <a:lnTo>
                            <a:pt x="5509" y="0"/>
                          </a:lnTo>
                          <a:cubicBezTo>
                            <a:pt x="9289" y="8755"/>
                            <a:pt x="13536" y="17369"/>
                            <a:pt x="18143" y="25623"/>
                          </a:cubicBezTo>
                          <a:cubicBezTo>
                            <a:pt x="22584" y="33569"/>
                            <a:pt x="25495" y="39886"/>
                            <a:pt x="27579" y="46090"/>
                          </a:cubicBezTo>
                          <a:cubicBezTo>
                            <a:pt x="29515" y="51859"/>
                            <a:pt x="29295" y="56607"/>
                            <a:pt x="26924" y="60206"/>
                          </a:cubicBezTo>
                          <a:cubicBezTo>
                            <a:pt x="22557" y="66857"/>
                            <a:pt x="12060" y="67752"/>
                            <a:pt x="4401" y="68413"/>
                          </a:cubicBezTo>
                          <a:cubicBezTo>
                            <a:pt x="3012" y="68533"/>
                            <a:pt x="1703" y="68640"/>
                            <a:pt x="541" y="6878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9" name="Google Shape;389;p21"/>
                    <p:cNvGrpSpPr/>
                    <p:nvPr/>
                  </p:nvGrpSpPr>
                  <p:grpSpPr>
                    <a:xfrm>
                      <a:off x="4432097" y="5090400"/>
                      <a:ext cx="226284" cy="105744"/>
                      <a:chOff x="4432097" y="5090400"/>
                      <a:chExt cx="226284" cy="105744"/>
                    </a:xfrm>
                  </p:grpSpPr>
                  <p:sp>
                    <p:nvSpPr>
                      <p:cNvPr id="390" name="Google Shape;390;p21"/>
                      <p:cNvSpPr/>
                      <p:nvPr/>
                    </p:nvSpPr>
                    <p:spPr>
                      <a:xfrm>
                        <a:off x="4494960" y="5113800"/>
                        <a:ext cx="82351" cy="82344"/>
                      </a:xfrm>
                      <a:custGeom>
                        <a:avLst/>
                        <a:gdLst/>
                        <a:ahLst/>
                        <a:cxnLst/>
                        <a:rect l="l" t="t" r="r" b="b"/>
                        <a:pathLst>
                          <a:path w="82557" h="82550" extrusionOk="0">
                            <a:moveTo>
                              <a:pt x="41275" y="82550"/>
                            </a:moveTo>
                            <a:cubicBezTo>
                              <a:pt x="18517" y="82550"/>
                              <a:pt x="0" y="64033"/>
                              <a:pt x="0" y="41275"/>
                            </a:cubicBezTo>
                            <a:cubicBezTo>
                              <a:pt x="0" y="18517"/>
                              <a:pt x="18517" y="0"/>
                              <a:pt x="41275" y="0"/>
                            </a:cubicBezTo>
                            <a:cubicBezTo>
                              <a:pt x="64033" y="0"/>
                              <a:pt x="82557" y="18517"/>
                              <a:pt x="82557" y="41275"/>
                            </a:cubicBezTo>
                            <a:cubicBezTo>
                              <a:pt x="82557" y="64033"/>
                              <a:pt x="64039" y="82550"/>
                              <a:pt x="41275" y="82550"/>
                            </a:cubicBezTo>
                            <a:close/>
                            <a:moveTo>
                              <a:pt x="41275" y="6264"/>
                            </a:moveTo>
                            <a:cubicBezTo>
                              <a:pt x="21970" y="6264"/>
                              <a:pt x="6264" y="21970"/>
                              <a:pt x="6264" y="41275"/>
                            </a:cubicBezTo>
                            <a:cubicBezTo>
                              <a:pt x="6264" y="60580"/>
                              <a:pt x="21970" y="76286"/>
                              <a:pt x="41275" y="76286"/>
                            </a:cubicBezTo>
                            <a:cubicBezTo>
                              <a:pt x="60580" y="76286"/>
                              <a:pt x="76286" y="60580"/>
                              <a:pt x="76286" y="41275"/>
                            </a:cubicBezTo>
                            <a:cubicBezTo>
                              <a:pt x="76286" y="21970"/>
                              <a:pt x="60580" y="6264"/>
                              <a:pt x="41275" y="626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1"/>
                      <p:cNvSpPr/>
                      <p:nvPr/>
                    </p:nvSpPr>
                    <p:spPr>
                      <a:xfrm>
                        <a:off x="4595040" y="5090400"/>
                        <a:ext cx="63342" cy="78745"/>
                      </a:xfrm>
                      <a:custGeom>
                        <a:avLst/>
                        <a:gdLst/>
                        <a:ahLst/>
                        <a:cxnLst/>
                        <a:rect l="l" t="t" r="r" b="b"/>
                        <a:pathLst>
                          <a:path w="68293" h="80352" extrusionOk="0">
                            <a:moveTo>
                              <a:pt x="35772" y="78994"/>
                            </a:moveTo>
                            <a:cubicBezTo>
                              <a:pt x="29656" y="78994"/>
                              <a:pt x="23452" y="76743"/>
                              <a:pt x="17789" y="72389"/>
                            </a:cubicBezTo>
                            <a:cubicBezTo>
                              <a:pt x="10337" y="66660"/>
                              <a:pt x="4681" y="57905"/>
                              <a:pt x="1863" y="47749"/>
                            </a:cubicBezTo>
                            <a:cubicBezTo>
                              <a:pt x="-4033" y="26467"/>
                              <a:pt x="4534" y="5446"/>
                              <a:pt x="20955" y="891"/>
                            </a:cubicBezTo>
                            <a:cubicBezTo>
                              <a:pt x="29075" y="-1352"/>
                              <a:pt x="37796" y="671"/>
                              <a:pt x="45522" y="6607"/>
                            </a:cubicBezTo>
                            <a:cubicBezTo>
                              <a:pt x="52975" y="12337"/>
                              <a:pt x="58630" y="21091"/>
                              <a:pt x="61442" y="31248"/>
                            </a:cubicBezTo>
                            <a:cubicBezTo>
                              <a:pt x="64260" y="41405"/>
                              <a:pt x="63913" y="51815"/>
                              <a:pt x="60474" y="60563"/>
                            </a:cubicBezTo>
                            <a:cubicBezTo>
                              <a:pt x="56908" y="69625"/>
                              <a:pt x="50477" y="75855"/>
                              <a:pt x="42350" y="78106"/>
                            </a:cubicBezTo>
                            <a:cubicBezTo>
                              <a:pt x="40187" y="78706"/>
                              <a:pt x="37990" y="79000"/>
                              <a:pt x="35772" y="79000"/>
                            </a:cubicBezTo>
                            <a:close/>
                            <a:moveTo>
                              <a:pt x="27506" y="6267"/>
                            </a:moveTo>
                            <a:cubicBezTo>
                              <a:pt x="25856" y="6267"/>
                              <a:pt x="24227" y="6487"/>
                              <a:pt x="22631" y="6928"/>
                            </a:cubicBezTo>
                            <a:cubicBezTo>
                              <a:pt x="9536" y="10554"/>
                              <a:pt x="2925" y="28116"/>
                              <a:pt x="7907" y="46073"/>
                            </a:cubicBezTo>
                            <a:cubicBezTo>
                              <a:pt x="10364" y="54927"/>
                              <a:pt x="15225" y="62506"/>
                              <a:pt x="21609" y="67415"/>
                            </a:cubicBezTo>
                            <a:cubicBezTo>
                              <a:pt x="27726" y="72129"/>
                              <a:pt x="34504" y="73772"/>
                              <a:pt x="40681" y="72056"/>
                            </a:cubicBezTo>
                            <a:cubicBezTo>
                              <a:pt x="46858" y="70346"/>
                              <a:pt x="51819" y="65445"/>
                              <a:pt x="54637" y="58266"/>
                            </a:cubicBezTo>
                            <a:cubicBezTo>
                              <a:pt x="57582" y="50774"/>
                              <a:pt x="57856" y="41765"/>
                              <a:pt x="55398" y="32911"/>
                            </a:cubicBezTo>
                            <a:lnTo>
                              <a:pt x="55398" y="32911"/>
                            </a:lnTo>
                            <a:cubicBezTo>
                              <a:pt x="52948" y="24056"/>
                              <a:pt x="48080" y="16477"/>
                              <a:pt x="41696" y="11569"/>
                            </a:cubicBezTo>
                            <a:cubicBezTo>
                              <a:pt x="37155" y="8077"/>
                              <a:pt x="32253" y="6267"/>
                              <a:pt x="27499" y="626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1"/>
                      <p:cNvSpPr/>
                      <p:nvPr/>
                    </p:nvSpPr>
                    <p:spPr>
                      <a:xfrm rot="-900295">
                        <a:off x="4567679" y="5127479"/>
                        <a:ext cx="30956" cy="6112"/>
                      </a:xfrm>
                      <a:custGeom>
                        <a:avLst/>
                        <a:gdLst/>
                        <a:ahLst/>
                        <a:cxnLst/>
                        <a:rect l="l" t="t" r="r" b="b"/>
                        <a:pathLst>
                          <a:path w="30825" h="6264" extrusionOk="0">
                            <a:moveTo>
                              <a:pt x="0" y="0"/>
                            </a:moveTo>
                            <a:lnTo>
                              <a:pt x="30825" y="0"/>
                            </a:lnTo>
                            <a:lnTo>
                              <a:pt x="30825" y="6264"/>
                            </a:lnTo>
                            <a:lnTo>
                              <a:pt x="0" y="6264"/>
                            </a:lnTo>
                            <a:close/>
                          </a:path>
                        </a:pathLst>
                      </a:custGeom>
                      <a:solidFill>
                        <a:schemeClr val="accent4"/>
                      </a:solidFill>
                      <a:ln>
                        <a:noFill/>
                      </a:ln>
                    </p:spPr>
                    <p:txBody>
                      <a:bodyPr/>
                      <a:lstStyle/>
                      <a:p>
                        <a:endParaRPr lang="en-GB"/>
                      </a:p>
                    </p:txBody>
                  </p:sp>
                  <p:sp>
                    <p:nvSpPr>
                      <p:cNvPr id="393" name="Google Shape;393;p21"/>
                      <p:cNvSpPr/>
                      <p:nvPr/>
                    </p:nvSpPr>
                    <p:spPr>
                      <a:xfrm rot="-754528">
                        <a:off x="4431972" y="5158837"/>
                        <a:ext cx="66588" cy="6117"/>
                      </a:xfrm>
                      <a:custGeom>
                        <a:avLst/>
                        <a:gdLst/>
                        <a:ahLst/>
                        <a:cxnLst/>
                        <a:rect l="l" t="t" r="r" b="b"/>
                        <a:pathLst>
                          <a:path w="66657" h="6264" extrusionOk="0">
                            <a:moveTo>
                              <a:pt x="0" y="0"/>
                            </a:moveTo>
                            <a:lnTo>
                              <a:pt x="66657" y="0"/>
                            </a:lnTo>
                            <a:lnTo>
                              <a:pt x="66657" y="6264"/>
                            </a:lnTo>
                            <a:lnTo>
                              <a:pt x="0" y="6264"/>
                            </a:lnTo>
                            <a:close/>
                          </a:path>
                        </a:pathLst>
                      </a:custGeom>
                      <a:solidFill>
                        <a:schemeClr val="accent4"/>
                      </a:solidFill>
                      <a:ln>
                        <a:noFill/>
                      </a:ln>
                    </p:spPr>
                    <p:txBody>
                      <a:bodyPr/>
                      <a:lstStyle/>
                      <a:p>
                        <a:endParaRPr lang="en-GB"/>
                      </a:p>
                    </p:txBody>
                  </p:sp>
                </p:grpSp>
                <p:grpSp>
                  <p:nvGrpSpPr>
                    <p:cNvPr id="394" name="Google Shape;394;p21"/>
                    <p:cNvGrpSpPr/>
                    <p:nvPr/>
                  </p:nvGrpSpPr>
                  <p:grpSpPr>
                    <a:xfrm>
                      <a:off x="4404960" y="5162040"/>
                      <a:ext cx="68038" cy="90700"/>
                      <a:chOff x="4404960" y="5162040"/>
                      <a:chExt cx="68038" cy="90700"/>
                    </a:xfrm>
                  </p:grpSpPr>
                  <p:sp>
                    <p:nvSpPr>
                      <p:cNvPr id="395" name="Google Shape;395;p21"/>
                      <p:cNvSpPr/>
                      <p:nvPr/>
                    </p:nvSpPr>
                    <p:spPr>
                      <a:xfrm>
                        <a:off x="4404960" y="5165640"/>
                        <a:ext cx="65502" cy="81985"/>
                      </a:xfrm>
                      <a:custGeom>
                        <a:avLst/>
                        <a:gdLst/>
                        <a:ahLst/>
                        <a:cxnLst/>
                        <a:rect l="l" t="t" r="r" b="b"/>
                        <a:pathLst>
                          <a:path w="76387" h="83658" extrusionOk="0">
                            <a:moveTo>
                              <a:pt x="21813" y="550"/>
                            </a:moveTo>
                            <a:cubicBezTo>
                              <a:pt x="3863" y="4063"/>
                              <a:pt x="-2735" y="29404"/>
                              <a:pt x="1012" y="44924"/>
                            </a:cubicBezTo>
                            <a:cubicBezTo>
                              <a:pt x="3356" y="54633"/>
                              <a:pt x="9713" y="63514"/>
                              <a:pt x="16564" y="70492"/>
                            </a:cubicBezTo>
                            <a:cubicBezTo>
                              <a:pt x="24991" y="79073"/>
                              <a:pt x="32911" y="82325"/>
                              <a:pt x="44971" y="82192"/>
                            </a:cubicBezTo>
                            <a:cubicBezTo>
                              <a:pt x="48430" y="82152"/>
                              <a:pt x="51976" y="82072"/>
                              <a:pt x="55215" y="80809"/>
                            </a:cubicBezTo>
                            <a:cubicBezTo>
                              <a:pt x="73652" y="73624"/>
                              <a:pt x="62333" y="41171"/>
                              <a:pt x="58433" y="29011"/>
                            </a:cubicBezTo>
                            <a:cubicBezTo>
                              <a:pt x="56196" y="22026"/>
                              <a:pt x="55208" y="15121"/>
                              <a:pt x="50594" y="9465"/>
                            </a:cubicBezTo>
                            <a:cubicBezTo>
                              <a:pt x="44196" y="1612"/>
                              <a:pt x="31422" y="-1333"/>
                              <a:pt x="21806" y="550"/>
                            </a:cubicBezTo>
                            <a:close/>
                          </a:path>
                        </a:pathLst>
                      </a:custGeom>
                      <a:solidFill>
                        <a:srgbClr val="F79C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21"/>
                      <p:cNvSpPr/>
                      <p:nvPr/>
                    </p:nvSpPr>
                    <p:spPr>
                      <a:xfrm>
                        <a:off x="4422960" y="5191560"/>
                        <a:ext cx="37448" cy="27367"/>
                      </a:xfrm>
                      <a:custGeom>
                        <a:avLst/>
                        <a:gdLst/>
                        <a:ahLst/>
                        <a:cxnLst/>
                        <a:rect l="l" t="t" r="r" b="b"/>
                        <a:pathLst>
                          <a:path w="37355" h="27505" extrusionOk="0">
                            <a:moveTo>
                              <a:pt x="33949" y="27505"/>
                            </a:moveTo>
                            <a:cubicBezTo>
                              <a:pt x="29535" y="24647"/>
                              <a:pt x="25789" y="21936"/>
                              <a:pt x="22163" y="19319"/>
                            </a:cubicBezTo>
                            <a:cubicBezTo>
                              <a:pt x="15091" y="14210"/>
                              <a:pt x="8988" y="9796"/>
                              <a:pt x="0" y="5703"/>
                            </a:cubicBezTo>
                            <a:lnTo>
                              <a:pt x="2597" y="0"/>
                            </a:lnTo>
                            <a:cubicBezTo>
                              <a:pt x="12153" y="4354"/>
                              <a:pt x="18798" y="9155"/>
                              <a:pt x="25836" y="14244"/>
                            </a:cubicBezTo>
                            <a:cubicBezTo>
                              <a:pt x="29395" y="16814"/>
                              <a:pt x="33075" y="19479"/>
                              <a:pt x="37355" y="22250"/>
                            </a:cubicBezTo>
                            <a:lnTo>
                              <a:pt x="33949" y="2750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21"/>
                      <p:cNvSpPr/>
                      <p:nvPr/>
                    </p:nvSpPr>
                    <p:spPr>
                      <a:xfrm>
                        <a:off x="4419720" y="5162040"/>
                        <a:ext cx="41810" cy="19431"/>
                      </a:xfrm>
                      <a:custGeom>
                        <a:avLst/>
                        <a:gdLst/>
                        <a:ahLst/>
                        <a:cxnLst/>
                        <a:rect l="l" t="t" r="r" b="b"/>
                        <a:pathLst>
                          <a:path w="41602" h="20347" extrusionOk="0">
                            <a:moveTo>
                              <a:pt x="35819" y="19458"/>
                            </a:moveTo>
                            <a:cubicBezTo>
                              <a:pt x="33803" y="14663"/>
                              <a:pt x="28935" y="10557"/>
                              <a:pt x="22457" y="8180"/>
                            </a:cubicBezTo>
                            <a:cubicBezTo>
                              <a:pt x="15472" y="5615"/>
                              <a:pt x="7953" y="5649"/>
                              <a:pt x="2845" y="8246"/>
                            </a:cubicBezTo>
                            <a:lnTo>
                              <a:pt x="0" y="2664"/>
                            </a:lnTo>
                            <a:cubicBezTo>
                              <a:pt x="6711" y="-755"/>
                              <a:pt x="15906" y="-889"/>
                              <a:pt x="24614" y="2296"/>
                            </a:cubicBezTo>
                            <a:cubicBezTo>
                              <a:pt x="32727" y="5268"/>
                              <a:pt x="38918" y="10637"/>
                              <a:pt x="41602" y="17034"/>
                            </a:cubicBezTo>
                            <a:lnTo>
                              <a:pt x="35826" y="1945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21"/>
                      <p:cNvSpPr/>
                      <p:nvPr/>
                    </p:nvSpPr>
                    <p:spPr>
                      <a:xfrm>
                        <a:off x="4425120" y="5235120"/>
                        <a:ext cx="47878" cy="17620"/>
                      </a:xfrm>
                      <a:custGeom>
                        <a:avLst/>
                        <a:gdLst/>
                        <a:ahLst/>
                        <a:cxnLst/>
                        <a:rect l="l" t="t" r="r" b="b"/>
                        <a:pathLst>
                          <a:path w="47759" h="17489" extrusionOk="0">
                            <a:moveTo>
                              <a:pt x="23292" y="17489"/>
                            </a:moveTo>
                            <a:cubicBezTo>
                              <a:pt x="19632" y="17489"/>
                              <a:pt x="15847" y="16861"/>
                              <a:pt x="12133" y="15599"/>
                            </a:cubicBezTo>
                            <a:cubicBezTo>
                              <a:pt x="7726" y="14103"/>
                              <a:pt x="3640" y="11867"/>
                              <a:pt x="0" y="8948"/>
                            </a:cubicBezTo>
                            <a:lnTo>
                              <a:pt x="3920" y="4060"/>
                            </a:lnTo>
                            <a:cubicBezTo>
                              <a:pt x="6992" y="6518"/>
                              <a:pt x="10431" y="8407"/>
                              <a:pt x="14144" y="9663"/>
                            </a:cubicBezTo>
                            <a:cubicBezTo>
                              <a:pt x="19719" y="11553"/>
                              <a:pt x="25416" y="11733"/>
                              <a:pt x="30203" y="10177"/>
                            </a:cubicBezTo>
                            <a:cubicBezTo>
                              <a:pt x="35312" y="8514"/>
                              <a:pt x="39686" y="4801"/>
                              <a:pt x="42210" y="0"/>
                            </a:cubicBezTo>
                            <a:lnTo>
                              <a:pt x="47759" y="2912"/>
                            </a:lnTo>
                            <a:cubicBezTo>
                              <a:pt x="44480" y="9148"/>
                              <a:pt x="38791" y="13970"/>
                              <a:pt x="32140" y="16133"/>
                            </a:cubicBezTo>
                            <a:cubicBezTo>
                              <a:pt x="29369" y="17035"/>
                              <a:pt x="26370" y="17483"/>
                              <a:pt x="23292" y="1748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399" name="Google Shape;399;p21"/>
                <p:cNvGrpSpPr/>
                <p:nvPr/>
              </p:nvGrpSpPr>
              <p:grpSpPr>
                <a:xfrm>
                  <a:off x="3942000" y="5989320"/>
                  <a:ext cx="601636" cy="613454"/>
                  <a:chOff x="3942000" y="5989320"/>
                  <a:chExt cx="601636" cy="613454"/>
                </a:xfrm>
              </p:grpSpPr>
              <p:sp>
                <p:nvSpPr>
                  <p:cNvPr id="400" name="Google Shape;400;p21"/>
                  <p:cNvSpPr/>
                  <p:nvPr/>
                </p:nvSpPr>
                <p:spPr>
                  <a:xfrm>
                    <a:off x="4085280" y="5992560"/>
                    <a:ext cx="455392" cy="607183"/>
                  </a:xfrm>
                  <a:custGeom>
                    <a:avLst/>
                    <a:gdLst/>
                    <a:ahLst/>
                    <a:cxnLst/>
                    <a:rect l="l" t="t" r="r" b="b"/>
                    <a:pathLst>
                      <a:path w="455392" h="607183" extrusionOk="0">
                        <a:moveTo>
                          <a:pt x="37241" y="0"/>
                        </a:moveTo>
                        <a:lnTo>
                          <a:pt x="374472" y="0"/>
                        </a:lnTo>
                        <a:cubicBezTo>
                          <a:pt x="419133" y="0"/>
                          <a:pt x="455392" y="36260"/>
                          <a:pt x="455392" y="80921"/>
                        </a:cubicBezTo>
                        <a:lnTo>
                          <a:pt x="455392" y="569949"/>
                        </a:lnTo>
                        <a:cubicBezTo>
                          <a:pt x="455392" y="590496"/>
                          <a:pt x="438712" y="607183"/>
                          <a:pt x="418158" y="607183"/>
                        </a:cubicBezTo>
                        <a:lnTo>
                          <a:pt x="37235" y="607183"/>
                        </a:lnTo>
                        <a:cubicBezTo>
                          <a:pt x="16687" y="607183"/>
                          <a:pt x="0" y="590503"/>
                          <a:pt x="0" y="569949"/>
                        </a:cubicBezTo>
                        <a:lnTo>
                          <a:pt x="0" y="37235"/>
                        </a:lnTo>
                        <a:cubicBezTo>
                          <a:pt x="0" y="16688"/>
                          <a:pt x="16681" y="0"/>
                          <a:pt x="372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21"/>
                  <p:cNvSpPr/>
                  <p:nvPr/>
                </p:nvSpPr>
                <p:spPr>
                  <a:xfrm>
                    <a:off x="3942000" y="5992560"/>
                    <a:ext cx="455392" cy="607183"/>
                  </a:xfrm>
                  <a:custGeom>
                    <a:avLst/>
                    <a:gdLst/>
                    <a:ahLst/>
                    <a:cxnLst/>
                    <a:rect l="l" t="t" r="r" b="b"/>
                    <a:pathLst>
                      <a:path w="455392" h="607183" extrusionOk="0">
                        <a:moveTo>
                          <a:pt x="37241" y="0"/>
                        </a:moveTo>
                        <a:lnTo>
                          <a:pt x="374472" y="0"/>
                        </a:lnTo>
                        <a:cubicBezTo>
                          <a:pt x="419133" y="0"/>
                          <a:pt x="455392" y="36260"/>
                          <a:pt x="455392" y="80921"/>
                        </a:cubicBezTo>
                        <a:lnTo>
                          <a:pt x="455392" y="569949"/>
                        </a:lnTo>
                        <a:cubicBezTo>
                          <a:pt x="455392" y="590496"/>
                          <a:pt x="438712" y="607183"/>
                          <a:pt x="418158" y="607183"/>
                        </a:cubicBezTo>
                        <a:lnTo>
                          <a:pt x="37235" y="607183"/>
                        </a:lnTo>
                        <a:cubicBezTo>
                          <a:pt x="16687" y="607183"/>
                          <a:pt x="0" y="590503"/>
                          <a:pt x="0" y="569949"/>
                        </a:cubicBezTo>
                        <a:lnTo>
                          <a:pt x="0" y="37235"/>
                        </a:lnTo>
                        <a:cubicBezTo>
                          <a:pt x="0" y="16688"/>
                          <a:pt x="16681" y="0"/>
                          <a:pt x="372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21"/>
                  <p:cNvSpPr/>
                  <p:nvPr/>
                </p:nvSpPr>
                <p:spPr>
                  <a:xfrm>
                    <a:off x="4023720" y="5989320"/>
                    <a:ext cx="376990" cy="613454"/>
                  </a:xfrm>
                  <a:custGeom>
                    <a:avLst/>
                    <a:gdLst/>
                    <a:ahLst/>
                    <a:cxnLst/>
                    <a:rect l="l" t="t" r="r" b="b"/>
                    <a:pathLst>
                      <a:path w="376990" h="613454" extrusionOk="0">
                        <a:moveTo>
                          <a:pt x="336630" y="613447"/>
                        </a:moveTo>
                        <a:lnTo>
                          <a:pt x="336630" y="607183"/>
                        </a:lnTo>
                        <a:cubicBezTo>
                          <a:pt x="355434" y="607183"/>
                          <a:pt x="370726" y="591885"/>
                          <a:pt x="370726" y="573080"/>
                        </a:cubicBezTo>
                        <a:lnTo>
                          <a:pt x="370726" y="84052"/>
                        </a:lnTo>
                        <a:cubicBezTo>
                          <a:pt x="370726" y="41161"/>
                          <a:pt x="335828" y="6264"/>
                          <a:pt x="292938" y="6264"/>
                        </a:cubicBezTo>
                        <a:lnTo>
                          <a:pt x="0" y="6264"/>
                        </a:lnTo>
                        <a:lnTo>
                          <a:pt x="0" y="0"/>
                        </a:lnTo>
                        <a:lnTo>
                          <a:pt x="292938" y="0"/>
                        </a:lnTo>
                        <a:cubicBezTo>
                          <a:pt x="339288" y="0"/>
                          <a:pt x="376990" y="37709"/>
                          <a:pt x="376990" y="84059"/>
                        </a:cubicBezTo>
                        <a:lnTo>
                          <a:pt x="376990" y="573087"/>
                        </a:lnTo>
                        <a:cubicBezTo>
                          <a:pt x="376990" y="595344"/>
                          <a:pt x="358880" y="613454"/>
                          <a:pt x="336623" y="61345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1"/>
                  <p:cNvSpPr/>
                  <p:nvPr/>
                </p:nvSpPr>
                <p:spPr>
                  <a:xfrm>
                    <a:off x="4166640" y="5989320"/>
                    <a:ext cx="376996" cy="585047"/>
                  </a:xfrm>
                  <a:custGeom>
                    <a:avLst/>
                    <a:gdLst/>
                    <a:ahLst/>
                    <a:cxnLst/>
                    <a:rect l="l" t="t" r="r" b="b"/>
                    <a:pathLst>
                      <a:path w="376996" h="585047" extrusionOk="0">
                        <a:moveTo>
                          <a:pt x="376996" y="585040"/>
                        </a:moveTo>
                        <a:lnTo>
                          <a:pt x="370733" y="585040"/>
                        </a:lnTo>
                        <a:lnTo>
                          <a:pt x="370733" y="84052"/>
                        </a:lnTo>
                        <a:cubicBezTo>
                          <a:pt x="370733" y="41161"/>
                          <a:pt x="335835" y="6264"/>
                          <a:pt x="292944" y="6264"/>
                        </a:cubicBezTo>
                        <a:lnTo>
                          <a:pt x="0" y="6264"/>
                        </a:lnTo>
                        <a:lnTo>
                          <a:pt x="0" y="0"/>
                        </a:lnTo>
                        <a:lnTo>
                          <a:pt x="292944" y="0"/>
                        </a:lnTo>
                        <a:cubicBezTo>
                          <a:pt x="339294" y="0"/>
                          <a:pt x="376996" y="37709"/>
                          <a:pt x="376996" y="84059"/>
                        </a:cubicBezTo>
                        <a:lnTo>
                          <a:pt x="376996" y="58504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04" name="Google Shape;404;p21"/>
              <p:cNvGrpSpPr/>
              <p:nvPr/>
            </p:nvGrpSpPr>
            <p:grpSpPr>
              <a:xfrm>
                <a:off x="5891760" y="5023440"/>
                <a:ext cx="1688767" cy="1785242"/>
                <a:chOff x="5891760" y="5023440"/>
                <a:chExt cx="1688767" cy="1785242"/>
              </a:xfrm>
            </p:grpSpPr>
            <p:grpSp>
              <p:nvGrpSpPr>
                <p:cNvPr id="405" name="Google Shape;405;p21"/>
                <p:cNvGrpSpPr/>
                <p:nvPr/>
              </p:nvGrpSpPr>
              <p:grpSpPr>
                <a:xfrm>
                  <a:off x="6008774" y="5491080"/>
                  <a:ext cx="1571753" cy="1216083"/>
                  <a:chOff x="6008774" y="5491080"/>
                  <a:chExt cx="1571753" cy="1216083"/>
                </a:xfrm>
              </p:grpSpPr>
              <p:sp>
                <p:nvSpPr>
                  <p:cNvPr id="406" name="Google Shape;406;p21"/>
                  <p:cNvSpPr/>
                  <p:nvPr/>
                </p:nvSpPr>
                <p:spPr>
                  <a:xfrm>
                    <a:off x="7278480" y="6564240"/>
                    <a:ext cx="69807" cy="140005"/>
                  </a:xfrm>
                  <a:custGeom>
                    <a:avLst/>
                    <a:gdLst/>
                    <a:ahLst/>
                    <a:cxnLst/>
                    <a:rect l="l" t="t" r="r" b="b"/>
                    <a:pathLst>
                      <a:path w="69982" h="140005" extrusionOk="0">
                        <a:moveTo>
                          <a:pt x="0" y="0"/>
                        </a:moveTo>
                        <a:lnTo>
                          <a:pt x="45609" y="0"/>
                        </a:lnTo>
                        <a:lnTo>
                          <a:pt x="69982" y="140005"/>
                        </a:lnTo>
                        <a:lnTo>
                          <a:pt x="39599" y="140005"/>
                        </a:lnTo>
                        <a:lnTo>
                          <a:pt x="0" y="0"/>
                        </a:lnTo>
                        <a:close/>
                      </a:path>
                    </a:pathLst>
                  </a:custGeom>
                  <a:solidFill>
                    <a:schemeClr val="dk1"/>
                  </a:solidFill>
                  <a:ln>
                    <a:noFill/>
                  </a:ln>
                </p:spPr>
                <p:txBody>
                  <a:bodyPr/>
                  <a:lstStyle/>
                  <a:p>
                    <a:endParaRPr lang="en-GB"/>
                  </a:p>
                </p:txBody>
              </p:sp>
              <p:sp>
                <p:nvSpPr>
                  <p:cNvPr id="407" name="Google Shape;407;p21"/>
                  <p:cNvSpPr/>
                  <p:nvPr/>
                </p:nvSpPr>
                <p:spPr>
                  <a:xfrm>
                    <a:off x="6839280" y="6564240"/>
                    <a:ext cx="57974" cy="140005"/>
                  </a:xfrm>
                  <a:custGeom>
                    <a:avLst/>
                    <a:gdLst/>
                    <a:ahLst/>
                    <a:cxnLst/>
                    <a:rect l="l" t="t" r="r" b="b"/>
                    <a:pathLst>
                      <a:path w="57829" h="140005" extrusionOk="0">
                        <a:moveTo>
                          <a:pt x="0" y="0"/>
                        </a:moveTo>
                        <a:lnTo>
                          <a:pt x="45609" y="0"/>
                        </a:lnTo>
                        <a:lnTo>
                          <a:pt x="57829" y="140005"/>
                        </a:lnTo>
                        <a:lnTo>
                          <a:pt x="27446" y="140005"/>
                        </a:lnTo>
                        <a:lnTo>
                          <a:pt x="0" y="0"/>
                        </a:lnTo>
                        <a:close/>
                      </a:path>
                    </a:pathLst>
                  </a:custGeom>
                  <a:solidFill>
                    <a:schemeClr val="dk1"/>
                  </a:solidFill>
                  <a:ln>
                    <a:noFill/>
                  </a:ln>
                </p:spPr>
                <p:txBody>
                  <a:bodyPr/>
                  <a:lstStyle/>
                  <a:p>
                    <a:endParaRPr lang="en-GB"/>
                  </a:p>
                </p:txBody>
              </p:sp>
              <p:sp>
                <p:nvSpPr>
                  <p:cNvPr id="408" name="Google Shape;408;p21"/>
                  <p:cNvSpPr/>
                  <p:nvPr/>
                </p:nvSpPr>
                <p:spPr>
                  <a:xfrm>
                    <a:off x="6063120" y="6564240"/>
                    <a:ext cx="70197" cy="140005"/>
                  </a:xfrm>
                  <a:custGeom>
                    <a:avLst/>
                    <a:gdLst/>
                    <a:ahLst/>
                    <a:cxnLst/>
                    <a:rect l="l" t="t" r="r" b="b"/>
                    <a:pathLst>
                      <a:path w="70022" h="140005" extrusionOk="0">
                        <a:moveTo>
                          <a:pt x="70022" y="0"/>
                        </a:moveTo>
                        <a:lnTo>
                          <a:pt x="24394" y="0"/>
                        </a:lnTo>
                        <a:lnTo>
                          <a:pt x="0" y="140005"/>
                        </a:lnTo>
                        <a:lnTo>
                          <a:pt x="30430" y="140005"/>
                        </a:lnTo>
                        <a:lnTo>
                          <a:pt x="70022" y="0"/>
                        </a:lnTo>
                        <a:close/>
                      </a:path>
                    </a:pathLst>
                  </a:custGeom>
                  <a:solidFill>
                    <a:schemeClr val="accent4"/>
                  </a:solidFill>
                  <a:ln>
                    <a:noFill/>
                  </a:ln>
                </p:spPr>
                <p:txBody>
                  <a:bodyPr/>
                  <a:lstStyle/>
                  <a:p>
                    <a:endParaRPr lang="en-GB"/>
                  </a:p>
                </p:txBody>
              </p:sp>
              <p:sp>
                <p:nvSpPr>
                  <p:cNvPr id="409" name="Google Shape;409;p21"/>
                  <p:cNvSpPr/>
                  <p:nvPr/>
                </p:nvSpPr>
                <p:spPr>
                  <a:xfrm>
                    <a:off x="6464520" y="6564240"/>
                    <a:ext cx="58001" cy="140005"/>
                  </a:xfrm>
                  <a:custGeom>
                    <a:avLst/>
                    <a:gdLst/>
                    <a:ahLst/>
                    <a:cxnLst/>
                    <a:rect l="l" t="t" r="r" b="b"/>
                    <a:pathLst>
                      <a:path w="57856" h="140005" extrusionOk="0">
                        <a:moveTo>
                          <a:pt x="57856" y="0"/>
                        </a:moveTo>
                        <a:lnTo>
                          <a:pt x="12227" y="0"/>
                        </a:lnTo>
                        <a:lnTo>
                          <a:pt x="0" y="140005"/>
                        </a:lnTo>
                        <a:lnTo>
                          <a:pt x="30424" y="140005"/>
                        </a:lnTo>
                        <a:lnTo>
                          <a:pt x="57856" y="0"/>
                        </a:lnTo>
                        <a:close/>
                      </a:path>
                    </a:pathLst>
                  </a:custGeom>
                  <a:solidFill>
                    <a:schemeClr val="accent4"/>
                  </a:solidFill>
                  <a:ln>
                    <a:noFill/>
                  </a:ln>
                </p:spPr>
                <p:txBody>
                  <a:bodyPr/>
                  <a:lstStyle/>
                  <a:p>
                    <a:endParaRPr lang="en-GB"/>
                  </a:p>
                </p:txBody>
              </p:sp>
              <p:sp>
                <p:nvSpPr>
                  <p:cNvPr id="410" name="Google Shape;410;p21"/>
                  <p:cNvSpPr/>
                  <p:nvPr/>
                </p:nvSpPr>
                <p:spPr>
                  <a:xfrm rot="10800000">
                    <a:off x="6390564" y="5494101"/>
                    <a:ext cx="892956" cy="786099"/>
                  </a:xfrm>
                  <a:custGeom>
                    <a:avLst/>
                    <a:gdLst/>
                    <a:ahLst/>
                    <a:cxnLst/>
                    <a:rect l="l" t="t" r="r" b="b"/>
                    <a:pathLst>
                      <a:path w="892956" h="786099" extrusionOk="0">
                        <a:moveTo>
                          <a:pt x="0" y="0"/>
                        </a:moveTo>
                        <a:lnTo>
                          <a:pt x="892956" y="0"/>
                        </a:lnTo>
                        <a:lnTo>
                          <a:pt x="892956" y="723576"/>
                        </a:lnTo>
                        <a:cubicBezTo>
                          <a:pt x="892956" y="758086"/>
                          <a:pt x="864976" y="786099"/>
                          <a:pt x="830452" y="786099"/>
                        </a:cubicBezTo>
                        <a:lnTo>
                          <a:pt x="62524" y="786099"/>
                        </a:lnTo>
                        <a:cubicBezTo>
                          <a:pt x="28013" y="786099"/>
                          <a:pt x="0" y="758086"/>
                          <a:pt x="0" y="723576"/>
                        </a:cubicBezTo>
                        <a:lnTo>
                          <a:pt x="0" y="0"/>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 name="Google Shape;411;p21"/>
                  <p:cNvGrpSpPr/>
                  <p:nvPr/>
                </p:nvGrpSpPr>
                <p:grpSpPr>
                  <a:xfrm>
                    <a:off x="6008774" y="5989320"/>
                    <a:ext cx="601676" cy="613454"/>
                    <a:chOff x="6008774" y="5989320"/>
                    <a:chExt cx="601676" cy="613454"/>
                  </a:xfrm>
                </p:grpSpPr>
                <p:sp>
                  <p:nvSpPr>
                    <p:cNvPr id="412" name="Google Shape;412;p21"/>
                    <p:cNvSpPr/>
                    <p:nvPr/>
                  </p:nvSpPr>
                  <p:spPr>
                    <a:xfrm rot="10800000">
                      <a:off x="6008774" y="5992697"/>
                      <a:ext cx="455386" cy="607183"/>
                    </a:xfrm>
                    <a:custGeom>
                      <a:avLst/>
                      <a:gdLst/>
                      <a:ahLst/>
                      <a:cxnLst/>
                      <a:rect l="l" t="t" r="r" b="b"/>
                      <a:pathLst>
                        <a:path w="455386" h="607183" extrusionOk="0">
                          <a:moveTo>
                            <a:pt x="37228" y="0"/>
                          </a:moveTo>
                          <a:lnTo>
                            <a:pt x="418151" y="0"/>
                          </a:lnTo>
                          <a:cubicBezTo>
                            <a:pt x="438698" y="0"/>
                            <a:pt x="455386" y="16681"/>
                            <a:pt x="455386" y="37235"/>
                          </a:cubicBezTo>
                          <a:lnTo>
                            <a:pt x="455386" y="526263"/>
                          </a:lnTo>
                          <a:cubicBezTo>
                            <a:pt x="455386" y="570924"/>
                            <a:pt x="419126" y="607183"/>
                            <a:pt x="374465" y="607183"/>
                          </a:cubicBezTo>
                          <a:lnTo>
                            <a:pt x="37235" y="607183"/>
                          </a:lnTo>
                          <a:cubicBezTo>
                            <a:pt x="16687" y="607183"/>
                            <a:pt x="0" y="590503"/>
                            <a:pt x="0" y="569949"/>
                          </a:cubicBezTo>
                          <a:lnTo>
                            <a:pt x="0" y="37235"/>
                          </a:lnTo>
                          <a:cubicBezTo>
                            <a:pt x="0" y="16688"/>
                            <a:pt x="16681" y="0"/>
                            <a:pt x="372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1"/>
                    <p:cNvSpPr/>
                    <p:nvPr/>
                  </p:nvSpPr>
                  <p:spPr>
                    <a:xfrm rot="10800000">
                      <a:off x="6152054" y="5992697"/>
                      <a:ext cx="455386" cy="607183"/>
                    </a:xfrm>
                    <a:custGeom>
                      <a:avLst/>
                      <a:gdLst/>
                      <a:ahLst/>
                      <a:cxnLst/>
                      <a:rect l="l" t="t" r="r" b="b"/>
                      <a:pathLst>
                        <a:path w="455386" h="607183" extrusionOk="0">
                          <a:moveTo>
                            <a:pt x="37228" y="0"/>
                          </a:moveTo>
                          <a:lnTo>
                            <a:pt x="418151" y="0"/>
                          </a:lnTo>
                          <a:cubicBezTo>
                            <a:pt x="438698" y="0"/>
                            <a:pt x="455386" y="16681"/>
                            <a:pt x="455386" y="37235"/>
                          </a:cubicBezTo>
                          <a:lnTo>
                            <a:pt x="455386" y="526263"/>
                          </a:lnTo>
                          <a:cubicBezTo>
                            <a:pt x="455386" y="570924"/>
                            <a:pt x="419126" y="607183"/>
                            <a:pt x="374465" y="607183"/>
                          </a:cubicBezTo>
                          <a:lnTo>
                            <a:pt x="37235" y="607183"/>
                          </a:lnTo>
                          <a:cubicBezTo>
                            <a:pt x="16687" y="607183"/>
                            <a:pt x="0" y="590503"/>
                            <a:pt x="0" y="569949"/>
                          </a:cubicBezTo>
                          <a:lnTo>
                            <a:pt x="0" y="37235"/>
                          </a:lnTo>
                          <a:cubicBezTo>
                            <a:pt x="0" y="16688"/>
                            <a:pt x="16681" y="0"/>
                            <a:pt x="372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1"/>
                    <p:cNvSpPr/>
                    <p:nvPr/>
                  </p:nvSpPr>
                  <p:spPr>
                    <a:xfrm>
                      <a:off x="6148800" y="5989320"/>
                      <a:ext cx="461650" cy="613454"/>
                    </a:xfrm>
                    <a:custGeom>
                      <a:avLst/>
                      <a:gdLst/>
                      <a:ahLst/>
                      <a:cxnLst/>
                      <a:rect l="l" t="t" r="r" b="b"/>
                      <a:pathLst>
                        <a:path w="461650" h="613454" extrusionOk="0">
                          <a:moveTo>
                            <a:pt x="40367" y="613454"/>
                          </a:moveTo>
                          <a:cubicBezTo>
                            <a:pt x="18110" y="613454"/>
                            <a:pt x="0" y="595344"/>
                            <a:pt x="0" y="573087"/>
                          </a:cubicBezTo>
                          <a:lnTo>
                            <a:pt x="0" y="84059"/>
                          </a:lnTo>
                          <a:cubicBezTo>
                            <a:pt x="0" y="37709"/>
                            <a:pt x="37709" y="0"/>
                            <a:pt x="84052" y="0"/>
                          </a:cubicBezTo>
                          <a:lnTo>
                            <a:pt x="421283" y="0"/>
                          </a:lnTo>
                          <a:cubicBezTo>
                            <a:pt x="443540" y="0"/>
                            <a:pt x="461650" y="18110"/>
                            <a:pt x="461650" y="40367"/>
                          </a:cubicBezTo>
                          <a:lnTo>
                            <a:pt x="461650" y="573080"/>
                          </a:lnTo>
                          <a:lnTo>
                            <a:pt x="455386" y="573080"/>
                          </a:lnTo>
                          <a:lnTo>
                            <a:pt x="455386" y="40367"/>
                          </a:lnTo>
                          <a:cubicBezTo>
                            <a:pt x="455386" y="21562"/>
                            <a:pt x="440087" y="6264"/>
                            <a:pt x="421283" y="6264"/>
                          </a:cubicBezTo>
                          <a:lnTo>
                            <a:pt x="84052" y="6264"/>
                          </a:lnTo>
                          <a:cubicBezTo>
                            <a:pt x="41161" y="6264"/>
                            <a:pt x="6264" y="41161"/>
                            <a:pt x="6264" y="84052"/>
                          </a:cubicBezTo>
                          <a:lnTo>
                            <a:pt x="6264" y="573080"/>
                          </a:lnTo>
                          <a:cubicBezTo>
                            <a:pt x="6264" y="591885"/>
                            <a:pt x="21562" y="607183"/>
                            <a:pt x="40360" y="607183"/>
                          </a:cubicBezTo>
                          <a:lnTo>
                            <a:pt x="40360" y="61344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5" name="Google Shape;415;p21"/>
                  <p:cNvSpPr/>
                  <p:nvPr/>
                </p:nvSpPr>
                <p:spPr>
                  <a:xfrm>
                    <a:off x="7121520" y="5491080"/>
                    <a:ext cx="63679" cy="748210"/>
                  </a:xfrm>
                  <a:custGeom>
                    <a:avLst/>
                    <a:gdLst/>
                    <a:ahLst/>
                    <a:cxnLst/>
                    <a:rect l="l" t="t" r="r" b="b"/>
                    <a:pathLst>
                      <a:path w="63839" h="748210" extrusionOk="0">
                        <a:moveTo>
                          <a:pt x="6277" y="748210"/>
                        </a:moveTo>
                        <a:lnTo>
                          <a:pt x="0" y="748210"/>
                        </a:lnTo>
                        <a:lnTo>
                          <a:pt x="0" y="63799"/>
                        </a:lnTo>
                        <a:cubicBezTo>
                          <a:pt x="0" y="28621"/>
                          <a:pt x="28648" y="0"/>
                          <a:pt x="63839" y="0"/>
                        </a:cubicBezTo>
                        <a:lnTo>
                          <a:pt x="63839" y="6264"/>
                        </a:lnTo>
                        <a:cubicBezTo>
                          <a:pt x="32120" y="6264"/>
                          <a:pt x="6277" y="32073"/>
                          <a:pt x="6277" y="63792"/>
                        </a:cubicBezTo>
                        <a:lnTo>
                          <a:pt x="6277" y="74820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1"/>
                  <p:cNvSpPr/>
                  <p:nvPr/>
                </p:nvSpPr>
                <p:spPr>
                  <a:xfrm rot="10800000">
                    <a:off x="6267938" y="6279986"/>
                    <a:ext cx="917302" cy="294694"/>
                  </a:xfrm>
                  <a:custGeom>
                    <a:avLst/>
                    <a:gdLst/>
                    <a:ahLst/>
                    <a:cxnLst/>
                    <a:rect l="l" t="t" r="r" b="b"/>
                    <a:pathLst>
                      <a:path w="917302" h="294694" extrusionOk="0">
                        <a:moveTo>
                          <a:pt x="0" y="7"/>
                        </a:moveTo>
                        <a:lnTo>
                          <a:pt x="884315" y="7"/>
                        </a:lnTo>
                        <a:cubicBezTo>
                          <a:pt x="902545" y="7"/>
                          <a:pt x="917302" y="14818"/>
                          <a:pt x="917302" y="33055"/>
                        </a:cubicBezTo>
                        <a:lnTo>
                          <a:pt x="917302" y="261646"/>
                        </a:lnTo>
                        <a:cubicBezTo>
                          <a:pt x="917302" y="279889"/>
                          <a:pt x="902545" y="294694"/>
                          <a:pt x="884315" y="294694"/>
                        </a:cubicBezTo>
                        <a:lnTo>
                          <a:pt x="0" y="294694"/>
                        </a:lnTo>
                        <a:lnTo>
                          <a:pt x="0" y="0"/>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1"/>
                  <p:cNvSpPr/>
                  <p:nvPr/>
                </p:nvSpPr>
                <p:spPr>
                  <a:xfrm>
                    <a:off x="6264720" y="6276960"/>
                    <a:ext cx="923573" cy="300964"/>
                  </a:xfrm>
                  <a:custGeom>
                    <a:avLst/>
                    <a:gdLst/>
                    <a:ahLst/>
                    <a:cxnLst/>
                    <a:rect l="l" t="t" r="r" b="b"/>
                    <a:pathLst>
                      <a:path w="923573" h="300964" extrusionOk="0">
                        <a:moveTo>
                          <a:pt x="920501" y="300964"/>
                        </a:moveTo>
                        <a:lnTo>
                          <a:pt x="36187" y="300964"/>
                        </a:lnTo>
                        <a:cubicBezTo>
                          <a:pt x="16233" y="300964"/>
                          <a:pt x="0" y="284730"/>
                          <a:pt x="0" y="264778"/>
                        </a:cubicBezTo>
                        <a:lnTo>
                          <a:pt x="0" y="36187"/>
                        </a:lnTo>
                        <a:cubicBezTo>
                          <a:pt x="0" y="16233"/>
                          <a:pt x="16233" y="0"/>
                          <a:pt x="36187" y="0"/>
                        </a:cubicBezTo>
                        <a:lnTo>
                          <a:pt x="920501" y="0"/>
                        </a:lnTo>
                        <a:cubicBezTo>
                          <a:pt x="922237" y="0"/>
                          <a:pt x="923573" y="1402"/>
                          <a:pt x="923573" y="3132"/>
                        </a:cubicBezTo>
                        <a:lnTo>
                          <a:pt x="923573" y="297825"/>
                        </a:lnTo>
                        <a:cubicBezTo>
                          <a:pt x="923573" y="299555"/>
                          <a:pt x="922237" y="300957"/>
                          <a:pt x="920501" y="300957"/>
                        </a:cubicBezTo>
                        <a:close/>
                        <a:moveTo>
                          <a:pt x="36187" y="6270"/>
                        </a:moveTo>
                        <a:cubicBezTo>
                          <a:pt x="19692" y="6270"/>
                          <a:pt x="6270" y="19692"/>
                          <a:pt x="6270" y="36187"/>
                        </a:cubicBezTo>
                        <a:lnTo>
                          <a:pt x="6270" y="264778"/>
                        </a:lnTo>
                        <a:cubicBezTo>
                          <a:pt x="6270" y="281271"/>
                          <a:pt x="19692" y="294694"/>
                          <a:pt x="36187" y="294694"/>
                        </a:cubicBezTo>
                        <a:lnTo>
                          <a:pt x="917363" y="294694"/>
                        </a:lnTo>
                        <a:lnTo>
                          <a:pt x="917363" y="6270"/>
                        </a:lnTo>
                        <a:lnTo>
                          <a:pt x="36187" y="627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1"/>
                  <p:cNvSpPr/>
                  <p:nvPr/>
                </p:nvSpPr>
                <p:spPr>
                  <a:xfrm>
                    <a:off x="6042960" y="6701040"/>
                    <a:ext cx="1537567" cy="6123"/>
                  </a:xfrm>
                  <a:custGeom>
                    <a:avLst/>
                    <a:gdLst/>
                    <a:ahLst/>
                    <a:cxnLst/>
                    <a:rect l="l" t="t" r="r" b="b"/>
                    <a:pathLst>
                      <a:path w="1537567" h="6264" extrusionOk="0">
                        <a:moveTo>
                          <a:pt x="0" y="0"/>
                        </a:moveTo>
                        <a:lnTo>
                          <a:pt x="1537567" y="0"/>
                        </a:lnTo>
                        <a:lnTo>
                          <a:pt x="1537567" y="6264"/>
                        </a:lnTo>
                        <a:lnTo>
                          <a:pt x="0" y="6264"/>
                        </a:lnTo>
                        <a:close/>
                      </a:path>
                    </a:pathLst>
                  </a:custGeom>
                  <a:solidFill>
                    <a:schemeClr val="lt2"/>
                  </a:solidFill>
                  <a:ln>
                    <a:noFill/>
                  </a:ln>
                </p:spPr>
                <p:txBody>
                  <a:bodyPr/>
                  <a:lstStyle/>
                  <a:p>
                    <a:endParaRPr lang="en-GB"/>
                  </a:p>
                </p:txBody>
              </p:sp>
            </p:grpSp>
            <p:grpSp>
              <p:nvGrpSpPr>
                <p:cNvPr id="419" name="Google Shape;419;p21"/>
                <p:cNvGrpSpPr/>
                <p:nvPr/>
              </p:nvGrpSpPr>
              <p:grpSpPr>
                <a:xfrm>
                  <a:off x="5891760" y="5023440"/>
                  <a:ext cx="1214039" cy="1785242"/>
                  <a:chOff x="5891760" y="5023440"/>
                  <a:chExt cx="1214039" cy="1785242"/>
                </a:xfrm>
              </p:grpSpPr>
              <p:grpSp>
                <p:nvGrpSpPr>
                  <p:cNvPr id="420" name="Google Shape;420;p21"/>
                  <p:cNvGrpSpPr/>
                  <p:nvPr/>
                </p:nvGrpSpPr>
                <p:grpSpPr>
                  <a:xfrm>
                    <a:off x="6558120" y="5023440"/>
                    <a:ext cx="547679" cy="509339"/>
                    <a:chOff x="6558120" y="5023440"/>
                    <a:chExt cx="547679" cy="509339"/>
                  </a:xfrm>
                </p:grpSpPr>
                <p:sp>
                  <p:nvSpPr>
                    <p:cNvPr id="421" name="Google Shape;421;p21"/>
                    <p:cNvSpPr/>
                    <p:nvPr/>
                  </p:nvSpPr>
                  <p:spPr>
                    <a:xfrm>
                      <a:off x="6940797" y="5094355"/>
                      <a:ext cx="165003" cy="114400"/>
                    </a:xfrm>
                    <a:custGeom>
                      <a:avLst/>
                      <a:gdLst/>
                      <a:ahLst/>
                      <a:cxnLst/>
                      <a:rect l="l" t="t" r="r" b="b"/>
                      <a:pathLst>
                        <a:path w="173687" h="119791" extrusionOk="0">
                          <a:moveTo>
                            <a:pt x="136591" y="44106"/>
                          </a:moveTo>
                          <a:cubicBezTo>
                            <a:pt x="132652" y="33422"/>
                            <a:pt x="126175" y="23826"/>
                            <a:pt x="117894" y="17469"/>
                          </a:cubicBezTo>
                          <a:cubicBezTo>
                            <a:pt x="91183" y="-3125"/>
                            <a:pt x="48713" y="-5302"/>
                            <a:pt x="19131" y="9836"/>
                          </a:cubicBezTo>
                          <a:cubicBezTo>
                            <a:pt x="-28548" y="34196"/>
                            <a:pt x="24539" y="91004"/>
                            <a:pt x="52386" y="105274"/>
                          </a:cubicBezTo>
                          <a:cubicBezTo>
                            <a:pt x="63404" y="110890"/>
                            <a:pt x="75490" y="114369"/>
                            <a:pt x="87778" y="114436"/>
                          </a:cubicBezTo>
                          <a:cubicBezTo>
                            <a:pt x="98529" y="114489"/>
                            <a:pt x="109280" y="111905"/>
                            <a:pt x="118828" y="106970"/>
                          </a:cubicBezTo>
                          <a:cubicBezTo>
                            <a:pt x="141867" y="95077"/>
                            <a:pt x="145139" y="67057"/>
                            <a:pt x="136658" y="44099"/>
                          </a:cubicBezTo>
                          <a:close/>
                        </a:path>
                      </a:pathLst>
                    </a:custGeom>
                    <a:solidFill>
                      <a:srgbClr val="5B3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21"/>
                    <p:cNvSpPr/>
                    <p:nvPr/>
                  </p:nvSpPr>
                  <p:spPr>
                    <a:xfrm>
                      <a:off x="6951240" y="5125320"/>
                      <a:ext cx="124110" cy="51179"/>
                    </a:xfrm>
                    <a:custGeom>
                      <a:avLst/>
                      <a:gdLst/>
                      <a:ahLst/>
                      <a:cxnLst/>
                      <a:rect l="l" t="t" r="r" b="b"/>
                      <a:pathLst>
                        <a:path w="128279" h="51051" extrusionOk="0">
                          <a:moveTo>
                            <a:pt x="73188" y="51038"/>
                          </a:moveTo>
                          <a:cubicBezTo>
                            <a:pt x="45875" y="51038"/>
                            <a:pt x="18497" y="39498"/>
                            <a:pt x="0" y="19352"/>
                          </a:cubicBezTo>
                          <a:lnTo>
                            <a:pt x="4608" y="15112"/>
                          </a:lnTo>
                          <a:cubicBezTo>
                            <a:pt x="25775" y="38163"/>
                            <a:pt x="59298" y="49175"/>
                            <a:pt x="90015" y="43158"/>
                          </a:cubicBezTo>
                          <a:cubicBezTo>
                            <a:pt x="94957" y="42190"/>
                            <a:pt x="98696" y="41001"/>
                            <a:pt x="101835" y="39419"/>
                          </a:cubicBezTo>
                          <a:cubicBezTo>
                            <a:pt x="114656" y="32961"/>
                            <a:pt x="121200" y="15619"/>
                            <a:pt x="115924" y="2311"/>
                          </a:cubicBezTo>
                          <a:lnTo>
                            <a:pt x="121734" y="0"/>
                          </a:lnTo>
                          <a:cubicBezTo>
                            <a:pt x="128279" y="16427"/>
                            <a:pt x="120466" y="37041"/>
                            <a:pt x="104706" y="45014"/>
                          </a:cubicBezTo>
                          <a:cubicBezTo>
                            <a:pt x="101033" y="46871"/>
                            <a:pt x="96693" y="48233"/>
                            <a:pt x="91217" y="49315"/>
                          </a:cubicBezTo>
                          <a:cubicBezTo>
                            <a:pt x="85274" y="50483"/>
                            <a:pt x="79197" y="51051"/>
                            <a:pt x="73188" y="51051"/>
                          </a:cubicBez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1"/>
                    <p:cNvSpPr/>
                    <p:nvPr/>
                  </p:nvSpPr>
                  <p:spPr>
                    <a:xfrm>
                      <a:off x="6942240" y="5104440"/>
                      <a:ext cx="100767" cy="34943"/>
                    </a:xfrm>
                    <a:custGeom>
                      <a:avLst/>
                      <a:gdLst/>
                      <a:ahLst/>
                      <a:cxnLst/>
                      <a:rect l="l" t="t" r="r" b="b"/>
                      <a:pathLst>
                        <a:path w="100767" h="35031" extrusionOk="0">
                          <a:moveTo>
                            <a:pt x="55959" y="35031"/>
                          </a:moveTo>
                          <a:cubicBezTo>
                            <a:pt x="54624" y="35031"/>
                            <a:pt x="53288" y="35005"/>
                            <a:pt x="51886" y="34951"/>
                          </a:cubicBezTo>
                          <a:cubicBezTo>
                            <a:pt x="35325" y="34290"/>
                            <a:pt x="16895" y="30704"/>
                            <a:pt x="0" y="24841"/>
                          </a:cubicBezTo>
                          <a:lnTo>
                            <a:pt x="2070" y="18925"/>
                          </a:lnTo>
                          <a:cubicBezTo>
                            <a:pt x="18364" y="24587"/>
                            <a:pt x="36193" y="28053"/>
                            <a:pt x="52153" y="28688"/>
                          </a:cubicBezTo>
                          <a:cubicBezTo>
                            <a:pt x="68046" y="29329"/>
                            <a:pt x="79665" y="26130"/>
                            <a:pt x="86544" y="19205"/>
                          </a:cubicBezTo>
                          <a:cubicBezTo>
                            <a:pt x="91552" y="14137"/>
                            <a:pt x="94423" y="7132"/>
                            <a:pt x="94556" y="0"/>
                          </a:cubicBezTo>
                          <a:lnTo>
                            <a:pt x="100767" y="67"/>
                          </a:lnTo>
                          <a:cubicBezTo>
                            <a:pt x="100700" y="8815"/>
                            <a:pt x="97094" y="17395"/>
                            <a:pt x="90950" y="23612"/>
                          </a:cubicBezTo>
                          <a:cubicBezTo>
                            <a:pt x="83471" y="31198"/>
                            <a:pt x="71718" y="35031"/>
                            <a:pt x="55959" y="35031"/>
                          </a:cubicBez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21"/>
                    <p:cNvSpPr/>
                    <p:nvPr/>
                  </p:nvSpPr>
                  <p:spPr>
                    <a:xfrm>
                      <a:off x="6949080" y="5094000"/>
                      <a:ext cx="62340" cy="28776"/>
                    </a:xfrm>
                    <a:custGeom>
                      <a:avLst/>
                      <a:gdLst/>
                      <a:ahLst/>
                      <a:cxnLst/>
                      <a:rect l="l" t="t" r="r" b="b"/>
                      <a:pathLst>
                        <a:path w="62970" h="28848" extrusionOk="0">
                          <a:moveTo>
                            <a:pt x="22904" y="28848"/>
                          </a:moveTo>
                          <a:lnTo>
                            <a:pt x="22437" y="28848"/>
                          </a:lnTo>
                          <a:cubicBezTo>
                            <a:pt x="14557" y="28801"/>
                            <a:pt x="6611" y="26724"/>
                            <a:pt x="0" y="23005"/>
                          </a:cubicBezTo>
                          <a:lnTo>
                            <a:pt x="3138" y="17549"/>
                          </a:lnTo>
                          <a:cubicBezTo>
                            <a:pt x="8748" y="20754"/>
                            <a:pt x="15626" y="22537"/>
                            <a:pt x="22504" y="22577"/>
                          </a:cubicBezTo>
                          <a:cubicBezTo>
                            <a:pt x="30050" y="22651"/>
                            <a:pt x="43872" y="21495"/>
                            <a:pt x="52687" y="13469"/>
                          </a:cubicBezTo>
                          <a:cubicBezTo>
                            <a:pt x="54623" y="11686"/>
                            <a:pt x="55759" y="10137"/>
                            <a:pt x="56026" y="8721"/>
                          </a:cubicBezTo>
                          <a:cubicBezTo>
                            <a:pt x="56226" y="7646"/>
                            <a:pt x="55825" y="6257"/>
                            <a:pt x="54556" y="5676"/>
                          </a:cubicBezTo>
                          <a:lnTo>
                            <a:pt x="57228" y="0"/>
                          </a:lnTo>
                          <a:cubicBezTo>
                            <a:pt x="60967" y="1750"/>
                            <a:pt x="62970" y="5836"/>
                            <a:pt x="62169" y="9950"/>
                          </a:cubicBezTo>
                          <a:cubicBezTo>
                            <a:pt x="61635" y="12721"/>
                            <a:pt x="59899" y="15379"/>
                            <a:pt x="56961" y="18097"/>
                          </a:cubicBezTo>
                          <a:cubicBezTo>
                            <a:pt x="46744" y="27399"/>
                            <a:pt x="31385" y="28841"/>
                            <a:pt x="22904" y="28841"/>
                          </a:cubicBez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21"/>
                    <p:cNvSpPr/>
                    <p:nvPr/>
                  </p:nvSpPr>
                  <p:spPr>
                    <a:xfrm>
                      <a:off x="6558120" y="5174280"/>
                      <a:ext cx="292301" cy="358499"/>
                    </a:xfrm>
                    <a:custGeom>
                      <a:avLst/>
                      <a:gdLst/>
                      <a:ahLst/>
                      <a:cxnLst/>
                      <a:rect l="l" t="t" r="r" b="b"/>
                      <a:pathLst>
                        <a:path w="299796" h="358499" extrusionOk="0">
                          <a:moveTo>
                            <a:pt x="138351" y="0"/>
                          </a:moveTo>
                          <a:cubicBezTo>
                            <a:pt x="125376" y="23058"/>
                            <a:pt x="111494" y="47085"/>
                            <a:pt x="89030" y="61061"/>
                          </a:cubicBezTo>
                          <a:cubicBezTo>
                            <a:pt x="80603" y="66303"/>
                            <a:pt x="70873" y="70236"/>
                            <a:pt x="64957" y="78203"/>
                          </a:cubicBezTo>
                          <a:cubicBezTo>
                            <a:pt x="52750" y="94650"/>
                            <a:pt x="62820" y="117862"/>
                            <a:pt x="60716" y="138235"/>
                          </a:cubicBezTo>
                          <a:cubicBezTo>
                            <a:pt x="57858" y="165928"/>
                            <a:pt x="33117" y="185313"/>
                            <a:pt x="17919" y="208638"/>
                          </a:cubicBezTo>
                          <a:cubicBezTo>
                            <a:pt x="6974" y="225433"/>
                            <a:pt x="724" y="245252"/>
                            <a:pt x="56" y="265285"/>
                          </a:cubicBezTo>
                          <a:cubicBezTo>
                            <a:pt x="-345" y="277338"/>
                            <a:pt x="1338" y="289746"/>
                            <a:pt x="7114" y="300336"/>
                          </a:cubicBezTo>
                          <a:cubicBezTo>
                            <a:pt x="20470" y="324804"/>
                            <a:pt x="51408" y="333297"/>
                            <a:pt x="79234" y="334920"/>
                          </a:cubicBezTo>
                          <a:cubicBezTo>
                            <a:pt x="118458" y="337211"/>
                            <a:pt x="158678" y="330740"/>
                            <a:pt x="196607" y="340997"/>
                          </a:cubicBezTo>
                          <a:cubicBezTo>
                            <a:pt x="216888" y="346479"/>
                            <a:pt x="236106" y="356669"/>
                            <a:pt x="257047" y="358206"/>
                          </a:cubicBezTo>
                          <a:cubicBezTo>
                            <a:pt x="261121" y="358499"/>
                            <a:pt x="265261" y="358452"/>
                            <a:pt x="269067" y="357110"/>
                          </a:cubicBezTo>
                          <a:cubicBezTo>
                            <a:pt x="273742" y="355481"/>
                            <a:pt x="277548" y="352069"/>
                            <a:pt x="280619" y="348249"/>
                          </a:cubicBezTo>
                          <a:cubicBezTo>
                            <a:pt x="299451" y="324924"/>
                            <a:pt x="292439" y="290333"/>
                            <a:pt x="280419" y="262861"/>
                          </a:cubicBezTo>
                          <a:cubicBezTo>
                            <a:pt x="253308" y="200712"/>
                            <a:pt x="205122" y="145214"/>
                            <a:pt x="200194" y="77581"/>
                          </a:cubicBezTo>
                        </a:path>
                      </a:pathLst>
                    </a:custGeom>
                    <a:solidFill>
                      <a:srgbClr val="5B3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1"/>
                    <p:cNvSpPr/>
                    <p:nvPr/>
                  </p:nvSpPr>
                  <p:spPr>
                    <a:xfrm>
                      <a:off x="6675840" y="5255640"/>
                      <a:ext cx="267355" cy="270180"/>
                    </a:xfrm>
                    <a:custGeom>
                      <a:avLst/>
                      <a:gdLst/>
                      <a:ahLst/>
                      <a:cxnLst/>
                      <a:rect l="l" t="t" r="r" b="b"/>
                      <a:pathLst>
                        <a:path w="267355" h="270180" extrusionOk="0">
                          <a:moveTo>
                            <a:pt x="42670" y="41889"/>
                          </a:moveTo>
                          <a:lnTo>
                            <a:pt x="40968" y="114749"/>
                          </a:lnTo>
                          <a:lnTo>
                            <a:pt x="0" y="126636"/>
                          </a:lnTo>
                          <a:lnTo>
                            <a:pt x="54977" y="270180"/>
                          </a:lnTo>
                          <a:lnTo>
                            <a:pt x="267355" y="118643"/>
                          </a:lnTo>
                          <a:lnTo>
                            <a:pt x="211329" y="95892"/>
                          </a:lnTo>
                          <a:lnTo>
                            <a:pt x="199777" y="0"/>
                          </a:lnTo>
                        </a:path>
                      </a:pathLst>
                    </a:custGeom>
                    <a:solidFill>
                      <a:srgbClr val="8C614D"/>
                    </a:solidFill>
                    <a:ln>
                      <a:noFill/>
                    </a:ln>
                  </p:spPr>
                  <p:txBody>
                    <a:bodyPr/>
                    <a:lstStyle/>
                    <a:p>
                      <a:endParaRPr lang="en-GB"/>
                    </a:p>
                  </p:txBody>
                </p:sp>
                <p:sp>
                  <p:nvSpPr>
                    <p:cNvPr id="427" name="Google Shape;427;p21"/>
                    <p:cNvSpPr/>
                    <p:nvPr/>
                  </p:nvSpPr>
                  <p:spPr>
                    <a:xfrm>
                      <a:off x="6676565" y="5043604"/>
                      <a:ext cx="223547" cy="300752"/>
                    </a:xfrm>
                    <a:custGeom>
                      <a:avLst/>
                      <a:gdLst/>
                      <a:ahLst/>
                      <a:cxnLst/>
                      <a:rect l="l" t="t" r="r" b="b"/>
                      <a:pathLst>
                        <a:path w="230461" h="300002" extrusionOk="0">
                          <a:moveTo>
                            <a:pt x="1652" y="180965"/>
                          </a:moveTo>
                          <a:cubicBezTo>
                            <a:pt x="-1907" y="204397"/>
                            <a:pt x="-305" y="240223"/>
                            <a:pt x="12316" y="257565"/>
                          </a:cubicBezTo>
                          <a:cubicBezTo>
                            <a:pt x="42379" y="298873"/>
                            <a:pt x="98645" y="284376"/>
                            <a:pt x="136201" y="262379"/>
                          </a:cubicBezTo>
                          <a:cubicBezTo>
                            <a:pt x="157302" y="250066"/>
                            <a:pt x="175332" y="231755"/>
                            <a:pt x="189222" y="210427"/>
                          </a:cubicBezTo>
                          <a:cubicBezTo>
                            <a:pt x="204848" y="186387"/>
                            <a:pt x="214130" y="157894"/>
                            <a:pt x="220140" y="129219"/>
                          </a:cubicBezTo>
                          <a:cubicBezTo>
                            <a:pt x="228554" y="88806"/>
                            <a:pt x="222610" y="43571"/>
                            <a:pt x="188955" y="19772"/>
                          </a:cubicBezTo>
                          <a:cubicBezTo>
                            <a:pt x="172528" y="8180"/>
                            <a:pt x="153029" y="3411"/>
                            <a:pt x="133930" y="1188"/>
                          </a:cubicBezTo>
                          <a:cubicBezTo>
                            <a:pt x="113971" y="-1129"/>
                            <a:pt x="93377" y="-421"/>
                            <a:pt x="74205" y="6597"/>
                          </a:cubicBezTo>
                          <a:cubicBezTo>
                            <a:pt x="51194" y="15011"/>
                            <a:pt x="32369" y="26583"/>
                            <a:pt x="23735" y="51003"/>
                          </a:cubicBezTo>
                          <a:cubicBezTo>
                            <a:pt x="8149" y="95083"/>
                            <a:pt x="7856" y="140131"/>
                            <a:pt x="1652" y="180965"/>
                          </a:cubicBez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1"/>
                    <p:cNvSpPr/>
                    <p:nvPr/>
                  </p:nvSpPr>
                  <p:spPr>
                    <a:xfrm>
                      <a:off x="6705002" y="5178600"/>
                      <a:ext cx="26620" cy="60827"/>
                    </a:xfrm>
                    <a:custGeom>
                      <a:avLst/>
                      <a:gdLst/>
                      <a:ahLst/>
                      <a:cxnLst/>
                      <a:rect l="l" t="t" r="r" b="b"/>
                      <a:pathLst>
                        <a:path w="29496" h="60827" extrusionOk="0">
                          <a:moveTo>
                            <a:pt x="13485" y="60827"/>
                          </a:moveTo>
                          <a:cubicBezTo>
                            <a:pt x="9105" y="57982"/>
                            <a:pt x="3743" y="54016"/>
                            <a:pt x="1145" y="48560"/>
                          </a:cubicBezTo>
                          <a:cubicBezTo>
                            <a:pt x="-2675" y="40540"/>
                            <a:pt x="3890" y="33909"/>
                            <a:pt x="8678" y="29075"/>
                          </a:cubicBezTo>
                          <a:cubicBezTo>
                            <a:pt x="9465" y="28280"/>
                            <a:pt x="10227" y="27505"/>
                            <a:pt x="10921" y="26757"/>
                          </a:cubicBezTo>
                          <a:cubicBezTo>
                            <a:pt x="17539" y="19612"/>
                            <a:pt x="21519" y="10103"/>
                            <a:pt x="22126" y="0"/>
                          </a:cubicBezTo>
                          <a:lnTo>
                            <a:pt x="26821" y="280"/>
                          </a:lnTo>
                          <a:cubicBezTo>
                            <a:pt x="26146" y="11472"/>
                            <a:pt x="21726" y="22003"/>
                            <a:pt x="14374" y="29949"/>
                          </a:cubicBezTo>
                          <a:cubicBezTo>
                            <a:pt x="13646" y="30731"/>
                            <a:pt x="12845" y="31539"/>
                            <a:pt x="12023" y="32373"/>
                          </a:cubicBezTo>
                          <a:cubicBezTo>
                            <a:pt x="6734" y="37716"/>
                            <a:pt x="3162" y="41862"/>
                            <a:pt x="5392" y="46537"/>
                          </a:cubicBezTo>
                          <a:cubicBezTo>
                            <a:pt x="7482" y="50931"/>
                            <a:pt x="12190" y="54370"/>
                            <a:pt x="16050" y="56881"/>
                          </a:cubicBezTo>
                          <a:lnTo>
                            <a:pt x="13492" y="6082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1"/>
                    <p:cNvSpPr/>
                    <p:nvPr/>
                  </p:nvSpPr>
                  <p:spPr>
                    <a:xfrm>
                      <a:off x="6717600" y="5307120"/>
                      <a:ext cx="92932" cy="24852"/>
                    </a:xfrm>
                    <a:custGeom>
                      <a:avLst/>
                      <a:gdLst/>
                      <a:ahLst/>
                      <a:cxnLst/>
                      <a:rect l="l" t="t" r="r" b="b"/>
                      <a:pathLst>
                        <a:path w="92700" h="24728" extrusionOk="0">
                          <a:moveTo>
                            <a:pt x="22350" y="24728"/>
                          </a:moveTo>
                          <a:cubicBezTo>
                            <a:pt x="13736" y="24728"/>
                            <a:pt x="6070" y="24066"/>
                            <a:pt x="0" y="23278"/>
                          </a:cubicBezTo>
                          <a:lnTo>
                            <a:pt x="808" y="17068"/>
                          </a:lnTo>
                          <a:cubicBezTo>
                            <a:pt x="20761" y="19652"/>
                            <a:pt x="58757" y="20874"/>
                            <a:pt x="89161" y="0"/>
                          </a:cubicBezTo>
                          <a:lnTo>
                            <a:pt x="92700" y="5162"/>
                          </a:lnTo>
                          <a:cubicBezTo>
                            <a:pt x="69936" y="20801"/>
                            <a:pt x="43332" y="24728"/>
                            <a:pt x="22350" y="2472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1"/>
                    <p:cNvSpPr/>
                    <p:nvPr/>
                  </p:nvSpPr>
                  <p:spPr>
                    <a:xfrm>
                      <a:off x="6757202" y="5180760"/>
                      <a:ext cx="15118" cy="20884"/>
                    </a:xfrm>
                    <a:custGeom>
                      <a:avLst/>
                      <a:gdLst/>
                      <a:ahLst/>
                      <a:cxnLst/>
                      <a:rect l="l" t="t" r="r" b="b"/>
                      <a:pathLst>
                        <a:path w="17082" h="22577" extrusionOk="0">
                          <a:moveTo>
                            <a:pt x="368" y="8818"/>
                          </a:moveTo>
                          <a:cubicBezTo>
                            <a:pt x="-921" y="14541"/>
                            <a:pt x="1283" y="19930"/>
                            <a:pt x="5290" y="20858"/>
                          </a:cubicBezTo>
                          <a:cubicBezTo>
                            <a:pt x="9296" y="21786"/>
                            <a:pt x="13583" y="17900"/>
                            <a:pt x="14872" y="12177"/>
                          </a:cubicBezTo>
                          <a:cubicBezTo>
                            <a:pt x="16161" y="6454"/>
                            <a:pt x="13957" y="1065"/>
                            <a:pt x="9951" y="137"/>
                          </a:cubicBezTo>
                          <a:cubicBezTo>
                            <a:pt x="5944" y="-791"/>
                            <a:pt x="1657" y="3095"/>
                            <a:pt x="368" y="881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1"/>
                    <p:cNvSpPr/>
                    <p:nvPr/>
                  </p:nvSpPr>
                  <p:spPr>
                    <a:xfrm>
                      <a:off x="6695282" y="5171400"/>
                      <a:ext cx="15118" cy="20884"/>
                    </a:xfrm>
                    <a:custGeom>
                      <a:avLst/>
                      <a:gdLst/>
                      <a:ahLst/>
                      <a:cxnLst/>
                      <a:rect l="l" t="t" r="r" b="b"/>
                      <a:pathLst>
                        <a:path w="17082" h="22577" extrusionOk="0">
                          <a:moveTo>
                            <a:pt x="368" y="8818"/>
                          </a:moveTo>
                          <a:cubicBezTo>
                            <a:pt x="-921" y="14541"/>
                            <a:pt x="1283" y="19930"/>
                            <a:pt x="5290" y="20858"/>
                          </a:cubicBezTo>
                          <a:cubicBezTo>
                            <a:pt x="9296" y="21786"/>
                            <a:pt x="13583" y="17899"/>
                            <a:pt x="14872" y="12177"/>
                          </a:cubicBezTo>
                          <a:cubicBezTo>
                            <a:pt x="16161" y="6454"/>
                            <a:pt x="13957" y="1065"/>
                            <a:pt x="9951" y="137"/>
                          </a:cubicBezTo>
                          <a:cubicBezTo>
                            <a:pt x="5944" y="-791"/>
                            <a:pt x="1657" y="3095"/>
                            <a:pt x="368" y="881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1"/>
                    <p:cNvSpPr/>
                    <p:nvPr/>
                  </p:nvSpPr>
                  <p:spPr>
                    <a:xfrm>
                      <a:off x="6646680" y="5023440"/>
                      <a:ext cx="439608" cy="469128"/>
                    </a:xfrm>
                    <a:custGeom>
                      <a:avLst/>
                      <a:gdLst/>
                      <a:ahLst/>
                      <a:cxnLst/>
                      <a:rect l="l" t="t" r="r" b="b"/>
                      <a:pathLst>
                        <a:path w="441817" h="469128" extrusionOk="0">
                          <a:moveTo>
                            <a:pt x="262261" y="343110"/>
                          </a:moveTo>
                          <a:cubicBezTo>
                            <a:pt x="265800" y="345033"/>
                            <a:pt x="269406" y="346803"/>
                            <a:pt x="273079" y="348439"/>
                          </a:cubicBezTo>
                          <a:cubicBezTo>
                            <a:pt x="309539" y="364806"/>
                            <a:pt x="343529" y="379169"/>
                            <a:pt x="375448" y="403917"/>
                          </a:cubicBezTo>
                          <a:cubicBezTo>
                            <a:pt x="385999" y="412051"/>
                            <a:pt x="392744" y="421787"/>
                            <a:pt x="401424" y="431690"/>
                          </a:cubicBezTo>
                          <a:cubicBezTo>
                            <a:pt x="411174" y="442748"/>
                            <a:pt x="419721" y="455002"/>
                            <a:pt x="424463" y="469091"/>
                          </a:cubicBezTo>
                          <a:cubicBezTo>
                            <a:pt x="423727" y="466961"/>
                            <a:pt x="431207" y="455128"/>
                            <a:pt x="432208" y="452437"/>
                          </a:cubicBezTo>
                          <a:cubicBezTo>
                            <a:pt x="434612" y="446234"/>
                            <a:pt x="436482" y="439857"/>
                            <a:pt x="437885" y="433366"/>
                          </a:cubicBezTo>
                          <a:cubicBezTo>
                            <a:pt x="440756" y="420378"/>
                            <a:pt x="440622" y="408625"/>
                            <a:pt x="437618" y="395704"/>
                          </a:cubicBezTo>
                          <a:cubicBezTo>
                            <a:pt x="432743" y="375096"/>
                            <a:pt x="418786" y="356799"/>
                            <a:pt x="400289" y="346609"/>
                          </a:cubicBezTo>
                          <a:cubicBezTo>
                            <a:pt x="394413" y="343404"/>
                            <a:pt x="388136" y="340960"/>
                            <a:pt x="382727" y="337167"/>
                          </a:cubicBezTo>
                          <a:cubicBezTo>
                            <a:pt x="371975" y="329728"/>
                            <a:pt x="365098" y="317100"/>
                            <a:pt x="364563" y="304072"/>
                          </a:cubicBezTo>
                          <a:cubicBezTo>
                            <a:pt x="364029" y="290082"/>
                            <a:pt x="370439" y="276780"/>
                            <a:pt x="372109" y="262877"/>
                          </a:cubicBezTo>
                          <a:cubicBezTo>
                            <a:pt x="375782" y="232293"/>
                            <a:pt x="353612" y="215018"/>
                            <a:pt x="336383" y="193242"/>
                          </a:cubicBezTo>
                          <a:cubicBezTo>
                            <a:pt x="331175" y="186678"/>
                            <a:pt x="326099" y="179927"/>
                            <a:pt x="322561" y="172354"/>
                          </a:cubicBezTo>
                          <a:cubicBezTo>
                            <a:pt x="318620" y="164034"/>
                            <a:pt x="316618" y="154959"/>
                            <a:pt x="314547" y="146011"/>
                          </a:cubicBezTo>
                          <a:cubicBezTo>
                            <a:pt x="306868" y="113444"/>
                            <a:pt x="296785" y="80790"/>
                            <a:pt x="277953" y="53151"/>
                          </a:cubicBezTo>
                          <a:cubicBezTo>
                            <a:pt x="266401" y="36276"/>
                            <a:pt x="251309" y="21485"/>
                            <a:pt x="233480" y="11435"/>
                          </a:cubicBezTo>
                          <a:cubicBezTo>
                            <a:pt x="214315" y="657"/>
                            <a:pt x="197087" y="90"/>
                            <a:pt x="175785" y="3"/>
                          </a:cubicBezTo>
                          <a:cubicBezTo>
                            <a:pt x="165701" y="-37"/>
                            <a:pt x="155618" y="337"/>
                            <a:pt x="145588" y="1672"/>
                          </a:cubicBezTo>
                          <a:cubicBezTo>
                            <a:pt x="123525" y="4610"/>
                            <a:pt x="102163" y="12203"/>
                            <a:pt x="82845" y="23255"/>
                          </a:cubicBezTo>
                          <a:cubicBezTo>
                            <a:pt x="73763" y="28450"/>
                            <a:pt x="65803" y="31722"/>
                            <a:pt x="55760" y="34360"/>
                          </a:cubicBezTo>
                          <a:cubicBezTo>
                            <a:pt x="49069" y="36116"/>
                            <a:pt x="41436" y="38740"/>
                            <a:pt x="35820" y="42794"/>
                          </a:cubicBezTo>
                          <a:cubicBezTo>
                            <a:pt x="33496" y="44470"/>
                            <a:pt x="31379" y="46567"/>
                            <a:pt x="30258" y="49204"/>
                          </a:cubicBezTo>
                          <a:cubicBezTo>
                            <a:pt x="28100" y="54300"/>
                            <a:pt x="30057" y="60276"/>
                            <a:pt x="28595" y="65611"/>
                          </a:cubicBezTo>
                          <a:cubicBezTo>
                            <a:pt x="26365" y="73738"/>
                            <a:pt x="17403" y="77605"/>
                            <a:pt x="11046" y="83134"/>
                          </a:cubicBezTo>
                          <a:cubicBezTo>
                            <a:pt x="3320" y="89851"/>
                            <a:pt x="-1061" y="100409"/>
                            <a:pt x="221" y="110566"/>
                          </a:cubicBezTo>
                          <a:cubicBezTo>
                            <a:pt x="1503" y="120722"/>
                            <a:pt x="8675" y="130058"/>
                            <a:pt x="18351" y="133383"/>
                          </a:cubicBezTo>
                          <a:cubicBezTo>
                            <a:pt x="28027" y="136709"/>
                            <a:pt x="39746" y="133530"/>
                            <a:pt x="45984" y="125417"/>
                          </a:cubicBezTo>
                          <a:cubicBezTo>
                            <a:pt x="51760" y="117904"/>
                            <a:pt x="53436" y="106526"/>
                            <a:pt x="62050" y="102566"/>
                          </a:cubicBezTo>
                          <a:cubicBezTo>
                            <a:pt x="65155" y="101143"/>
                            <a:pt x="68668" y="100990"/>
                            <a:pt x="72006" y="100296"/>
                          </a:cubicBezTo>
                          <a:cubicBezTo>
                            <a:pt x="80260" y="98579"/>
                            <a:pt x="87706" y="93284"/>
                            <a:pt x="92026" y="86052"/>
                          </a:cubicBezTo>
                          <a:cubicBezTo>
                            <a:pt x="94924" y="81197"/>
                            <a:pt x="96460" y="75581"/>
                            <a:pt x="99739" y="70973"/>
                          </a:cubicBezTo>
                          <a:cubicBezTo>
                            <a:pt x="106283" y="61785"/>
                            <a:pt x="118203" y="58513"/>
                            <a:pt x="129168" y="55862"/>
                          </a:cubicBezTo>
                          <a:cubicBezTo>
                            <a:pt x="130209" y="77364"/>
                            <a:pt x="131906" y="100596"/>
                            <a:pt x="145889" y="116969"/>
                          </a:cubicBezTo>
                          <a:cubicBezTo>
                            <a:pt x="154483" y="127066"/>
                            <a:pt x="167037" y="133464"/>
                            <a:pt x="174783" y="144275"/>
                          </a:cubicBezTo>
                          <a:cubicBezTo>
                            <a:pt x="181995" y="154432"/>
                            <a:pt x="184332" y="167600"/>
                            <a:pt x="192212" y="177276"/>
                          </a:cubicBezTo>
                          <a:cubicBezTo>
                            <a:pt x="196953" y="183092"/>
                            <a:pt x="203430" y="187312"/>
                            <a:pt x="208038" y="193242"/>
                          </a:cubicBezTo>
                          <a:cubicBezTo>
                            <a:pt x="219123" y="207619"/>
                            <a:pt x="214916" y="227452"/>
                            <a:pt x="214783" y="244220"/>
                          </a:cubicBezTo>
                          <a:cubicBezTo>
                            <a:pt x="214649" y="263665"/>
                            <a:pt x="215450" y="283405"/>
                            <a:pt x="222395" y="301795"/>
                          </a:cubicBezTo>
                          <a:cubicBezTo>
                            <a:pt x="229540" y="320753"/>
                            <a:pt x="244899" y="333728"/>
                            <a:pt x="262261" y="343103"/>
                          </a:cubicBezTo>
                          <a:close/>
                        </a:path>
                      </a:pathLst>
                    </a:custGeom>
                    <a:solidFill>
                      <a:srgbClr val="5B3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1"/>
                    <p:cNvSpPr/>
                    <p:nvPr/>
                  </p:nvSpPr>
                  <p:spPr>
                    <a:xfrm>
                      <a:off x="6705720" y="5250240"/>
                      <a:ext cx="49012" cy="21932"/>
                    </a:xfrm>
                    <a:custGeom>
                      <a:avLst/>
                      <a:gdLst/>
                      <a:ahLst/>
                      <a:cxnLst/>
                      <a:rect l="l" t="t" r="r" b="b"/>
                      <a:pathLst>
                        <a:path w="49135" h="22210" extrusionOk="0">
                          <a:moveTo>
                            <a:pt x="49135" y="668"/>
                          </a:moveTo>
                          <a:lnTo>
                            <a:pt x="0" y="0"/>
                          </a:lnTo>
                          <a:cubicBezTo>
                            <a:pt x="0" y="0"/>
                            <a:pt x="1062" y="22210"/>
                            <a:pt x="21809" y="21809"/>
                          </a:cubicBezTo>
                          <a:cubicBezTo>
                            <a:pt x="40393" y="21456"/>
                            <a:pt x="49135" y="668"/>
                            <a:pt x="49135" y="66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1"/>
                    <p:cNvSpPr/>
                    <p:nvPr/>
                  </p:nvSpPr>
                  <p:spPr>
                    <a:xfrm>
                      <a:off x="6756482" y="5146200"/>
                      <a:ext cx="39252" cy="21618"/>
                    </a:xfrm>
                    <a:custGeom>
                      <a:avLst/>
                      <a:gdLst/>
                      <a:ahLst/>
                      <a:cxnLst/>
                      <a:rect l="l" t="t" r="r" b="b"/>
                      <a:pathLst>
                        <a:path w="39252" h="24020" extrusionOk="0">
                          <a:moveTo>
                            <a:pt x="33435" y="21608"/>
                          </a:moveTo>
                          <a:cubicBezTo>
                            <a:pt x="29008" y="10610"/>
                            <a:pt x="12147" y="4246"/>
                            <a:pt x="1436" y="6790"/>
                          </a:cubicBezTo>
                          <a:lnTo>
                            <a:pt x="0" y="686"/>
                          </a:lnTo>
                          <a:cubicBezTo>
                            <a:pt x="13142" y="-2412"/>
                            <a:pt x="33583" y="5187"/>
                            <a:pt x="39252" y="19264"/>
                          </a:cubicBezTo>
                          <a:lnTo>
                            <a:pt x="33435" y="2160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1"/>
                    <p:cNvSpPr/>
                    <p:nvPr/>
                  </p:nvSpPr>
                  <p:spPr>
                    <a:xfrm>
                      <a:off x="6685202" y="5139360"/>
                      <a:ext cx="40635" cy="10792"/>
                    </a:xfrm>
                    <a:custGeom>
                      <a:avLst/>
                      <a:gdLst/>
                      <a:ahLst/>
                      <a:cxnLst/>
                      <a:rect l="l" t="t" r="r" b="b"/>
                      <a:pathLst>
                        <a:path w="40534" h="12734" extrusionOk="0">
                          <a:moveTo>
                            <a:pt x="2885" y="10935"/>
                          </a:moveTo>
                          <a:lnTo>
                            <a:pt x="0" y="5373"/>
                          </a:lnTo>
                          <a:cubicBezTo>
                            <a:pt x="13382" y="-1552"/>
                            <a:pt x="28534" y="-1799"/>
                            <a:pt x="40534" y="4725"/>
                          </a:cubicBezTo>
                          <a:lnTo>
                            <a:pt x="37542" y="10234"/>
                          </a:lnTo>
                          <a:cubicBezTo>
                            <a:pt x="27372" y="4705"/>
                            <a:pt x="14417" y="4972"/>
                            <a:pt x="2885" y="109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1"/>
                    <p:cNvSpPr/>
                    <p:nvPr/>
                  </p:nvSpPr>
                  <p:spPr>
                    <a:xfrm>
                      <a:off x="6848280" y="5166000"/>
                      <a:ext cx="114703" cy="57896"/>
                    </a:xfrm>
                    <a:custGeom>
                      <a:avLst/>
                      <a:gdLst/>
                      <a:ahLst/>
                      <a:cxnLst/>
                      <a:rect l="l" t="t" r="r" b="b"/>
                      <a:pathLst>
                        <a:path w="114990" h="57896" extrusionOk="0">
                          <a:moveTo>
                            <a:pt x="27111" y="57889"/>
                          </a:moveTo>
                          <a:cubicBezTo>
                            <a:pt x="17763" y="57889"/>
                            <a:pt x="8614" y="56413"/>
                            <a:pt x="0" y="53435"/>
                          </a:cubicBezTo>
                          <a:lnTo>
                            <a:pt x="2003" y="47512"/>
                          </a:lnTo>
                          <a:cubicBezTo>
                            <a:pt x="21369" y="54216"/>
                            <a:pt x="43939" y="52680"/>
                            <a:pt x="63772" y="43318"/>
                          </a:cubicBezTo>
                          <a:cubicBezTo>
                            <a:pt x="82203" y="34670"/>
                            <a:pt x="98429" y="19285"/>
                            <a:pt x="109581" y="0"/>
                          </a:cubicBezTo>
                          <a:lnTo>
                            <a:pt x="114990" y="3132"/>
                          </a:lnTo>
                          <a:cubicBezTo>
                            <a:pt x="103237" y="23512"/>
                            <a:pt x="86009" y="39799"/>
                            <a:pt x="66510" y="48994"/>
                          </a:cubicBezTo>
                          <a:cubicBezTo>
                            <a:pt x="53889" y="54897"/>
                            <a:pt x="40333" y="57896"/>
                            <a:pt x="27111" y="57896"/>
                          </a:cubicBez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1"/>
                    <p:cNvSpPr/>
                    <p:nvPr/>
                  </p:nvSpPr>
                  <p:spPr>
                    <a:xfrm>
                      <a:off x="6809040" y="5072400"/>
                      <a:ext cx="144105" cy="78927"/>
                    </a:xfrm>
                    <a:custGeom>
                      <a:avLst/>
                      <a:gdLst/>
                      <a:ahLst/>
                      <a:cxnLst/>
                      <a:rect l="l" t="t" r="r" b="b"/>
                      <a:pathLst>
                        <a:path w="144105" h="78730" extrusionOk="0">
                          <a:moveTo>
                            <a:pt x="99965" y="78730"/>
                          </a:moveTo>
                          <a:cubicBezTo>
                            <a:pt x="91484" y="78730"/>
                            <a:pt x="82670" y="77862"/>
                            <a:pt x="73789" y="76132"/>
                          </a:cubicBezTo>
                          <a:cubicBezTo>
                            <a:pt x="66109" y="74643"/>
                            <a:pt x="55091" y="71738"/>
                            <a:pt x="47678" y="63705"/>
                          </a:cubicBezTo>
                          <a:cubicBezTo>
                            <a:pt x="44674" y="60413"/>
                            <a:pt x="42537" y="56593"/>
                            <a:pt x="40467" y="52894"/>
                          </a:cubicBezTo>
                          <a:cubicBezTo>
                            <a:pt x="38530" y="49335"/>
                            <a:pt x="36661" y="45976"/>
                            <a:pt x="34123" y="43225"/>
                          </a:cubicBezTo>
                          <a:cubicBezTo>
                            <a:pt x="31786" y="40721"/>
                            <a:pt x="28914" y="38731"/>
                            <a:pt x="25910" y="36621"/>
                          </a:cubicBezTo>
                          <a:cubicBezTo>
                            <a:pt x="24440" y="35632"/>
                            <a:pt x="23038" y="34644"/>
                            <a:pt x="21636" y="33596"/>
                          </a:cubicBezTo>
                          <a:cubicBezTo>
                            <a:pt x="11218" y="25656"/>
                            <a:pt x="3539" y="14330"/>
                            <a:pt x="0" y="1696"/>
                          </a:cubicBezTo>
                          <a:lnTo>
                            <a:pt x="6010" y="0"/>
                          </a:lnTo>
                          <a:cubicBezTo>
                            <a:pt x="9215" y="11325"/>
                            <a:pt x="16093" y="21482"/>
                            <a:pt x="25442" y="28607"/>
                          </a:cubicBezTo>
                          <a:cubicBezTo>
                            <a:pt x="26778" y="29596"/>
                            <a:pt x="28113" y="30537"/>
                            <a:pt x="29448" y="31472"/>
                          </a:cubicBezTo>
                          <a:cubicBezTo>
                            <a:pt x="32654" y="33682"/>
                            <a:pt x="35926" y="35959"/>
                            <a:pt x="38731" y="38971"/>
                          </a:cubicBezTo>
                          <a:cubicBezTo>
                            <a:pt x="41736" y="42276"/>
                            <a:pt x="43873" y="46130"/>
                            <a:pt x="45943" y="49849"/>
                          </a:cubicBezTo>
                          <a:cubicBezTo>
                            <a:pt x="47946" y="53388"/>
                            <a:pt x="49749" y="56727"/>
                            <a:pt x="52286" y="59472"/>
                          </a:cubicBezTo>
                          <a:cubicBezTo>
                            <a:pt x="58430" y="66143"/>
                            <a:pt x="68179" y="68667"/>
                            <a:pt x="74990" y="69982"/>
                          </a:cubicBezTo>
                          <a:cubicBezTo>
                            <a:pt x="86743" y="72266"/>
                            <a:pt x="98162" y="72974"/>
                            <a:pt x="109047" y="72106"/>
                          </a:cubicBezTo>
                          <a:cubicBezTo>
                            <a:pt x="124071" y="70904"/>
                            <a:pt x="134355" y="67445"/>
                            <a:pt x="139497" y="61829"/>
                          </a:cubicBezTo>
                          <a:lnTo>
                            <a:pt x="144105" y="66076"/>
                          </a:lnTo>
                          <a:cubicBezTo>
                            <a:pt x="137761" y="72981"/>
                            <a:pt x="126476" y="76994"/>
                            <a:pt x="109514" y="78349"/>
                          </a:cubicBezTo>
                          <a:cubicBezTo>
                            <a:pt x="106376" y="78603"/>
                            <a:pt x="103170" y="78723"/>
                            <a:pt x="99965" y="78723"/>
                          </a:cubicBez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1"/>
                    <p:cNvSpPr/>
                    <p:nvPr/>
                  </p:nvSpPr>
                  <p:spPr>
                    <a:xfrm>
                      <a:off x="6817680" y="5042160"/>
                      <a:ext cx="125341" cy="75312"/>
                    </a:xfrm>
                    <a:custGeom>
                      <a:avLst/>
                      <a:gdLst/>
                      <a:ahLst/>
                      <a:cxnLst/>
                      <a:rect l="l" t="t" r="r" b="b"/>
                      <a:pathLst>
                        <a:path w="125341" h="75124" extrusionOk="0">
                          <a:moveTo>
                            <a:pt x="124406" y="75124"/>
                          </a:moveTo>
                          <a:cubicBezTo>
                            <a:pt x="97962" y="71271"/>
                            <a:pt x="81802" y="62597"/>
                            <a:pt x="64907" y="43132"/>
                          </a:cubicBezTo>
                          <a:cubicBezTo>
                            <a:pt x="50350" y="26410"/>
                            <a:pt x="27245" y="6444"/>
                            <a:pt x="0" y="6264"/>
                          </a:cubicBezTo>
                          <a:lnTo>
                            <a:pt x="67" y="0"/>
                          </a:lnTo>
                          <a:cubicBezTo>
                            <a:pt x="29649" y="201"/>
                            <a:pt x="54223" y="21329"/>
                            <a:pt x="69582" y="39025"/>
                          </a:cubicBezTo>
                          <a:cubicBezTo>
                            <a:pt x="85475" y="57208"/>
                            <a:pt x="100566" y="65315"/>
                            <a:pt x="125341" y="68927"/>
                          </a:cubicBezTo>
                          <a:lnTo>
                            <a:pt x="124406" y="75124"/>
                          </a:ln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1"/>
                    <p:cNvSpPr/>
                    <p:nvPr/>
                  </p:nvSpPr>
                  <p:spPr>
                    <a:xfrm>
                      <a:off x="6944040" y="5232240"/>
                      <a:ext cx="69811" cy="161681"/>
                    </a:xfrm>
                    <a:custGeom>
                      <a:avLst/>
                      <a:gdLst/>
                      <a:ahLst/>
                      <a:cxnLst/>
                      <a:rect l="l" t="t" r="r" b="b"/>
                      <a:pathLst>
                        <a:path w="70516" h="161681" extrusionOk="0">
                          <a:moveTo>
                            <a:pt x="64500" y="161681"/>
                          </a:moveTo>
                          <a:cubicBezTo>
                            <a:pt x="59758" y="153961"/>
                            <a:pt x="54015" y="146930"/>
                            <a:pt x="47337" y="140800"/>
                          </a:cubicBezTo>
                          <a:cubicBezTo>
                            <a:pt x="42997" y="136766"/>
                            <a:pt x="38122" y="133040"/>
                            <a:pt x="33448" y="129434"/>
                          </a:cubicBezTo>
                          <a:cubicBezTo>
                            <a:pt x="27905" y="125220"/>
                            <a:pt x="22229" y="120860"/>
                            <a:pt x="17154" y="115892"/>
                          </a:cubicBezTo>
                          <a:cubicBezTo>
                            <a:pt x="5402" y="104473"/>
                            <a:pt x="-675" y="91438"/>
                            <a:pt x="60" y="79191"/>
                          </a:cubicBezTo>
                          <a:cubicBezTo>
                            <a:pt x="460" y="71585"/>
                            <a:pt x="3398" y="64667"/>
                            <a:pt x="6270" y="57976"/>
                          </a:cubicBezTo>
                          <a:cubicBezTo>
                            <a:pt x="7739" y="54557"/>
                            <a:pt x="9208" y="51018"/>
                            <a:pt x="10343" y="47519"/>
                          </a:cubicBezTo>
                          <a:cubicBezTo>
                            <a:pt x="15018" y="32474"/>
                            <a:pt x="13014" y="15619"/>
                            <a:pt x="11211" y="755"/>
                          </a:cubicBezTo>
                          <a:lnTo>
                            <a:pt x="17422" y="0"/>
                          </a:lnTo>
                          <a:cubicBezTo>
                            <a:pt x="19291" y="15492"/>
                            <a:pt x="21428" y="33062"/>
                            <a:pt x="16286" y="49388"/>
                          </a:cubicBezTo>
                          <a:cubicBezTo>
                            <a:pt x="15084" y="53182"/>
                            <a:pt x="13548" y="56861"/>
                            <a:pt x="12013" y="60427"/>
                          </a:cubicBezTo>
                          <a:cubicBezTo>
                            <a:pt x="9275" y="66911"/>
                            <a:pt x="6670" y="73034"/>
                            <a:pt x="6270" y="79552"/>
                          </a:cubicBezTo>
                          <a:cubicBezTo>
                            <a:pt x="5469" y="93588"/>
                            <a:pt x="15485" y="105528"/>
                            <a:pt x="21495" y="111397"/>
                          </a:cubicBezTo>
                          <a:cubicBezTo>
                            <a:pt x="26369" y="116112"/>
                            <a:pt x="31912" y="120352"/>
                            <a:pt x="37254" y="124459"/>
                          </a:cubicBezTo>
                          <a:cubicBezTo>
                            <a:pt x="42063" y="128152"/>
                            <a:pt x="47004" y="131965"/>
                            <a:pt x="51611" y="136192"/>
                          </a:cubicBezTo>
                          <a:cubicBezTo>
                            <a:pt x="58690" y="142723"/>
                            <a:pt x="64833" y="150202"/>
                            <a:pt x="69841" y="158415"/>
                          </a:cubicBezTo>
                          <a:lnTo>
                            <a:pt x="64500" y="161681"/>
                          </a:ln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1"/>
                    <p:cNvSpPr/>
                    <p:nvPr/>
                  </p:nvSpPr>
                  <p:spPr>
                    <a:xfrm>
                      <a:off x="6899040" y="5235480"/>
                      <a:ext cx="25196" cy="121220"/>
                    </a:xfrm>
                    <a:custGeom>
                      <a:avLst/>
                      <a:gdLst/>
                      <a:ahLst/>
                      <a:cxnLst/>
                      <a:rect l="l" t="t" r="r" b="b"/>
                      <a:pathLst>
                        <a:path w="25776" h="121220" extrusionOk="0">
                          <a:moveTo>
                            <a:pt x="20677" y="121220"/>
                          </a:moveTo>
                          <a:cubicBezTo>
                            <a:pt x="10594" y="110082"/>
                            <a:pt x="3849" y="96406"/>
                            <a:pt x="1111" y="81662"/>
                          </a:cubicBezTo>
                          <a:cubicBezTo>
                            <a:pt x="-425" y="73395"/>
                            <a:pt x="-358" y="66243"/>
                            <a:pt x="1245" y="59779"/>
                          </a:cubicBezTo>
                          <a:cubicBezTo>
                            <a:pt x="2313" y="55345"/>
                            <a:pt x="4183" y="51231"/>
                            <a:pt x="5919" y="47258"/>
                          </a:cubicBezTo>
                          <a:cubicBezTo>
                            <a:pt x="6854" y="45188"/>
                            <a:pt x="7789" y="43118"/>
                            <a:pt x="8590" y="41015"/>
                          </a:cubicBezTo>
                          <a:cubicBezTo>
                            <a:pt x="13465" y="28534"/>
                            <a:pt x="14133" y="14571"/>
                            <a:pt x="10527" y="1689"/>
                          </a:cubicBezTo>
                          <a:lnTo>
                            <a:pt x="16537" y="0"/>
                          </a:lnTo>
                          <a:cubicBezTo>
                            <a:pt x="20544" y="14177"/>
                            <a:pt x="19742" y="29542"/>
                            <a:pt x="14467" y="43271"/>
                          </a:cubicBezTo>
                          <a:cubicBezTo>
                            <a:pt x="13599" y="45482"/>
                            <a:pt x="12664" y="47659"/>
                            <a:pt x="11662" y="49822"/>
                          </a:cubicBezTo>
                          <a:cubicBezTo>
                            <a:pt x="9926" y="53715"/>
                            <a:pt x="8256" y="57395"/>
                            <a:pt x="7321" y="61275"/>
                          </a:cubicBezTo>
                          <a:cubicBezTo>
                            <a:pt x="5919" y="66850"/>
                            <a:pt x="5919" y="73141"/>
                            <a:pt x="7321" y="80513"/>
                          </a:cubicBezTo>
                          <a:cubicBezTo>
                            <a:pt x="9859" y="94115"/>
                            <a:pt x="16069" y="106736"/>
                            <a:pt x="25351" y="117013"/>
                          </a:cubicBezTo>
                          <a:lnTo>
                            <a:pt x="20677" y="121214"/>
                          </a:ln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21"/>
                    <p:cNvSpPr/>
                    <p:nvPr/>
                  </p:nvSpPr>
                  <p:spPr>
                    <a:xfrm>
                      <a:off x="6631560" y="5270040"/>
                      <a:ext cx="40336" cy="174188"/>
                    </a:xfrm>
                    <a:custGeom>
                      <a:avLst/>
                      <a:gdLst/>
                      <a:ahLst/>
                      <a:cxnLst/>
                      <a:rect l="l" t="t" r="r" b="b"/>
                      <a:pathLst>
                        <a:path w="44447" h="174188" extrusionOk="0">
                          <a:moveTo>
                            <a:pt x="7599" y="174181"/>
                          </a:moveTo>
                          <a:cubicBezTo>
                            <a:pt x="-2144" y="158121"/>
                            <a:pt x="-2552" y="137133"/>
                            <a:pt x="6570" y="120713"/>
                          </a:cubicBezTo>
                          <a:cubicBezTo>
                            <a:pt x="9649" y="115170"/>
                            <a:pt x="13662" y="110282"/>
                            <a:pt x="17548" y="105554"/>
                          </a:cubicBezTo>
                          <a:cubicBezTo>
                            <a:pt x="21769" y="100419"/>
                            <a:pt x="25755" y="95564"/>
                            <a:pt x="28614" y="89982"/>
                          </a:cubicBezTo>
                          <a:cubicBezTo>
                            <a:pt x="34376" y="78683"/>
                            <a:pt x="35465" y="64019"/>
                            <a:pt x="31852" y="46397"/>
                          </a:cubicBezTo>
                          <a:cubicBezTo>
                            <a:pt x="30383" y="39225"/>
                            <a:pt x="28300" y="32006"/>
                            <a:pt x="26283" y="25028"/>
                          </a:cubicBezTo>
                          <a:cubicBezTo>
                            <a:pt x="24052" y="17288"/>
                            <a:pt x="21742" y="9282"/>
                            <a:pt x="20206" y="1169"/>
                          </a:cubicBezTo>
                          <a:lnTo>
                            <a:pt x="26363" y="0"/>
                          </a:lnTo>
                          <a:cubicBezTo>
                            <a:pt x="27845" y="7833"/>
                            <a:pt x="30116" y="15686"/>
                            <a:pt x="32306" y="23292"/>
                          </a:cubicBezTo>
                          <a:cubicBezTo>
                            <a:pt x="34356" y="30390"/>
                            <a:pt x="36473" y="37729"/>
                            <a:pt x="37989" y="45141"/>
                          </a:cubicBezTo>
                          <a:cubicBezTo>
                            <a:pt x="41895" y="64193"/>
                            <a:pt x="40620" y="80239"/>
                            <a:pt x="34196" y="92833"/>
                          </a:cubicBezTo>
                          <a:cubicBezTo>
                            <a:pt x="31037" y="99024"/>
                            <a:pt x="26643" y="104373"/>
                            <a:pt x="22396" y="109541"/>
                          </a:cubicBezTo>
                          <a:cubicBezTo>
                            <a:pt x="18517" y="114262"/>
                            <a:pt x="14858" y="118716"/>
                            <a:pt x="12053" y="123758"/>
                          </a:cubicBezTo>
                          <a:cubicBezTo>
                            <a:pt x="3999" y="138248"/>
                            <a:pt x="4360" y="156759"/>
                            <a:pt x="12954" y="170936"/>
                          </a:cubicBezTo>
                          <a:lnTo>
                            <a:pt x="7599" y="174188"/>
                          </a:ln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2" name="Google Shape;442;p21"/>
                    <p:cNvGrpSpPr/>
                    <p:nvPr/>
                  </p:nvGrpSpPr>
                  <p:grpSpPr>
                    <a:xfrm>
                      <a:off x="6814080" y="5199480"/>
                      <a:ext cx="76584" cy="134643"/>
                      <a:chOff x="6814080" y="5199480"/>
                      <a:chExt cx="76584" cy="134643"/>
                    </a:xfrm>
                  </p:grpSpPr>
                  <p:sp>
                    <p:nvSpPr>
                      <p:cNvPr id="443" name="Google Shape;443;p21"/>
                      <p:cNvSpPr/>
                      <p:nvPr/>
                    </p:nvSpPr>
                    <p:spPr>
                      <a:xfrm>
                        <a:off x="6817320" y="5201640"/>
                        <a:ext cx="73344" cy="84677"/>
                      </a:xfrm>
                      <a:custGeom>
                        <a:avLst/>
                        <a:gdLst/>
                        <a:ahLst/>
                        <a:cxnLst/>
                        <a:rect l="l" t="t" r="r" b="b"/>
                        <a:pathLst>
                          <a:path w="81268" h="89134" extrusionOk="0">
                            <a:moveTo>
                              <a:pt x="29483" y="3245"/>
                            </a:moveTo>
                            <a:cubicBezTo>
                              <a:pt x="42038" y="-3894"/>
                              <a:pt x="53924" y="2403"/>
                              <a:pt x="61203" y="6363"/>
                            </a:cubicBezTo>
                            <a:cubicBezTo>
                              <a:pt x="77764" y="15391"/>
                              <a:pt x="74959" y="38937"/>
                              <a:pt x="68281" y="53868"/>
                            </a:cubicBezTo>
                            <a:cubicBezTo>
                              <a:pt x="60802" y="70476"/>
                              <a:pt x="44375" y="83804"/>
                              <a:pt x="26011" y="84659"/>
                            </a:cubicBezTo>
                            <a:cubicBezTo>
                              <a:pt x="13457" y="85240"/>
                              <a:pt x="-3504" y="73681"/>
                              <a:pt x="636" y="51357"/>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1"/>
                      <p:cNvSpPr/>
                      <p:nvPr/>
                    </p:nvSpPr>
                    <p:spPr>
                      <a:xfrm>
                        <a:off x="6831362" y="5232960"/>
                        <a:ext cx="41402" cy="16907"/>
                      </a:xfrm>
                      <a:custGeom>
                        <a:avLst/>
                        <a:gdLst/>
                        <a:ahLst/>
                        <a:cxnLst/>
                        <a:rect l="l" t="t" r="r" b="b"/>
                        <a:pathLst>
                          <a:path w="41402" h="17035" extrusionOk="0">
                            <a:moveTo>
                              <a:pt x="1669" y="17035"/>
                            </a:moveTo>
                            <a:lnTo>
                              <a:pt x="0" y="10991"/>
                            </a:lnTo>
                            <a:cubicBezTo>
                              <a:pt x="5008" y="9602"/>
                              <a:pt x="9415" y="8140"/>
                              <a:pt x="13622" y="6731"/>
                            </a:cubicBezTo>
                            <a:cubicBezTo>
                              <a:pt x="22036" y="3940"/>
                              <a:pt x="29983" y="1302"/>
                              <a:pt x="40601" y="0"/>
                            </a:cubicBezTo>
                            <a:lnTo>
                              <a:pt x="41402" y="6217"/>
                            </a:lnTo>
                            <a:cubicBezTo>
                              <a:pt x="31385" y="7446"/>
                              <a:pt x="24106" y="9870"/>
                              <a:pt x="15626" y="12681"/>
                            </a:cubicBezTo>
                            <a:cubicBezTo>
                              <a:pt x="11285" y="14117"/>
                              <a:pt x="6811" y="15606"/>
                              <a:pt x="1669" y="170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1"/>
                      <p:cNvSpPr/>
                      <p:nvPr/>
                    </p:nvSpPr>
                    <p:spPr>
                      <a:xfrm>
                        <a:off x="6814080" y="5257800"/>
                        <a:ext cx="38559" cy="31325"/>
                      </a:xfrm>
                      <a:custGeom>
                        <a:avLst/>
                        <a:gdLst/>
                        <a:ahLst/>
                        <a:cxnLst/>
                        <a:rect l="l" t="t" r="r" b="b"/>
                        <a:pathLst>
                          <a:path w="38463" h="31325" extrusionOk="0">
                            <a:moveTo>
                              <a:pt x="30584" y="31325"/>
                            </a:moveTo>
                            <a:cubicBezTo>
                              <a:pt x="18497" y="31325"/>
                              <a:pt x="7679" y="24741"/>
                              <a:pt x="3272" y="13970"/>
                            </a:cubicBezTo>
                            <a:cubicBezTo>
                              <a:pt x="1669" y="10090"/>
                              <a:pt x="935" y="6097"/>
                              <a:pt x="200" y="2230"/>
                            </a:cubicBezTo>
                            <a:lnTo>
                              <a:pt x="0" y="1169"/>
                            </a:lnTo>
                            <a:lnTo>
                              <a:pt x="6143" y="0"/>
                            </a:lnTo>
                            <a:lnTo>
                              <a:pt x="6343" y="1075"/>
                            </a:lnTo>
                            <a:cubicBezTo>
                              <a:pt x="7078" y="4795"/>
                              <a:pt x="7746" y="8307"/>
                              <a:pt x="9082" y="11586"/>
                            </a:cubicBezTo>
                            <a:cubicBezTo>
                              <a:pt x="13822" y="23165"/>
                              <a:pt x="26777" y="26744"/>
                              <a:pt x="37061" y="24293"/>
                            </a:cubicBezTo>
                            <a:lnTo>
                              <a:pt x="38463" y="30390"/>
                            </a:lnTo>
                            <a:cubicBezTo>
                              <a:pt x="35859" y="31018"/>
                              <a:pt x="33188" y="31325"/>
                              <a:pt x="30584" y="3132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1"/>
                      <p:cNvSpPr/>
                      <p:nvPr/>
                    </p:nvSpPr>
                    <p:spPr>
                      <a:xfrm>
                        <a:off x="6840002" y="5199480"/>
                        <a:ext cx="31330" cy="8994"/>
                      </a:xfrm>
                      <a:custGeom>
                        <a:avLst/>
                        <a:gdLst/>
                        <a:ahLst/>
                        <a:cxnLst/>
                        <a:rect l="l" t="t" r="r" b="b"/>
                        <a:pathLst>
                          <a:path w="31252" h="10163" extrusionOk="0">
                            <a:moveTo>
                              <a:pt x="2538" y="9111"/>
                            </a:moveTo>
                            <a:lnTo>
                              <a:pt x="0" y="3362"/>
                            </a:lnTo>
                            <a:cubicBezTo>
                              <a:pt x="8681" y="-405"/>
                              <a:pt x="20634" y="-1052"/>
                              <a:pt x="31252" y="1652"/>
                            </a:cubicBezTo>
                            <a:lnTo>
                              <a:pt x="29649" y="7722"/>
                            </a:lnTo>
                            <a:cubicBezTo>
                              <a:pt x="20501" y="5378"/>
                              <a:pt x="9883" y="5926"/>
                              <a:pt x="2538" y="911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1"/>
                      <p:cNvSpPr/>
                      <p:nvPr/>
                    </p:nvSpPr>
                    <p:spPr>
                      <a:xfrm>
                        <a:off x="6818400" y="5283000"/>
                        <a:ext cx="42509" cy="51123"/>
                      </a:xfrm>
                      <a:custGeom>
                        <a:avLst/>
                        <a:gdLst/>
                        <a:ahLst/>
                        <a:cxnLst/>
                        <a:rect l="l" t="t" r="r" b="b"/>
                        <a:pathLst>
                          <a:path w="42938" h="51251" extrusionOk="0">
                            <a:moveTo>
                              <a:pt x="39474" y="51126"/>
                            </a:moveTo>
                            <a:cubicBezTo>
                              <a:pt x="39407" y="51126"/>
                              <a:pt x="39341" y="51126"/>
                              <a:pt x="39207" y="51112"/>
                            </a:cubicBezTo>
                            <a:lnTo>
                              <a:pt x="2880" y="47887"/>
                            </a:lnTo>
                            <a:cubicBezTo>
                              <a:pt x="1812" y="47794"/>
                              <a:pt x="877" y="47166"/>
                              <a:pt x="343" y="46231"/>
                            </a:cubicBezTo>
                            <a:cubicBezTo>
                              <a:pt x="-125" y="45289"/>
                              <a:pt x="-125" y="44161"/>
                              <a:pt x="410" y="43233"/>
                            </a:cubicBezTo>
                            <a:lnTo>
                              <a:pt x="23715" y="1597"/>
                            </a:lnTo>
                            <a:cubicBezTo>
                              <a:pt x="24383" y="496"/>
                              <a:pt x="25585" y="-125"/>
                              <a:pt x="26853" y="21"/>
                            </a:cubicBezTo>
                            <a:cubicBezTo>
                              <a:pt x="28122" y="168"/>
                              <a:pt x="29124" y="1050"/>
                              <a:pt x="29458" y="2258"/>
                            </a:cubicBezTo>
                            <a:lnTo>
                              <a:pt x="42479" y="47112"/>
                            </a:lnTo>
                            <a:cubicBezTo>
                              <a:pt x="42813" y="48101"/>
                              <a:pt x="42546" y="49176"/>
                              <a:pt x="41945" y="49977"/>
                            </a:cubicBezTo>
                            <a:cubicBezTo>
                              <a:pt x="41277" y="50705"/>
                              <a:pt x="40409" y="51119"/>
                              <a:pt x="39474" y="51119"/>
                            </a:cubicBezTo>
                            <a:close/>
                            <a:moveTo>
                              <a:pt x="8222" y="42078"/>
                            </a:moveTo>
                            <a:lnTo>
                              <a:pt x="35200" y="44468"/>
                            </a:lnTo>
                            <a:lnTo>
                              <a:pt x="25585" y="11200"/>
                            </a:lnTo>
                            <a:lnTo>
                              <a:pt x="8222" y="42078"/>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1"/>
                      <p:cNvSpPr/>
                      <p:nvPr/>
                    </p:nvSpPr>
                    <p:spPr>
                      <a:xfrm>
                        <a:off x="6834600" y="5275080"/>
                        <a:ext cx="21269" cy="21629"/>
                      </a:xfrm>
                      <a:custGeom>
                        <a:avLst/>
                        <a:gdLst/>
                        <a:ahLst/>
                        <a:cxnLst/>
                        <a:rect l="l" t="t" r="r" b="b"/>
                        <a:pathLst>
                          <a:path w="24307" h="24648" extrusionOk="0">
                            <a:moveTo>
                              <a:pt x="20513" y="15174"/>
                            </a:moveTo>
                            <a:cubicBezTo>
                              <a:pt x="18110" y="20656"/>
                              <a:pt x="11832" y="23160"/>
                              <a:pt x="6424" y="20763"/>
                            </a:cubicBezTo>
                            <a:cubicBezTo>
                              <a:pt x="1015" y="18365"/>
                              <a:pt x="-1456" y="11982"/>
                              <a:pt x="881" y="6499"/>
                            </a:cubicBezTo>
                            <a:cubicBezTo>
                              <a:pt x="3285" y="1017"/>
                              <a:pt x="9562" y="-1488"/>
                              <a:pt x="14971" y="910"/>
                            </a:cubicBezTo>
                            <a:cubicBezTo>
                              <a:pt x="20380" y="3307"/>
                              <a:pt x="22851" y="9691"/>
                              <a:pt x="20513" y="1517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49" name="Google Shape;449;p21"/>
                  <p:cNvGrpSpPr/>
                  <p:nvPr/>
                </p:nvGrpSpPr>
                <p:grpSpPr>
                  <a:xfrm>
                    <a:off x="5891760" y="5267520"/>
                    <a:ext cx="1196547" cy="1541162"/>
                    <a:chOff x="5891760" y="5267520"/>
                    <a:chExt cx="1196547" cy="1541162"/>
                  </a:xfrm>
                </p:grpSpPr>
                <p:sp>
                  <p:nvSpPr>
                    <p:cNvPr id="450" name="Google Shape;450;p21"/>
                    <p:cNvSpPr/>
                    <p:nvPr/>
                  </p:nvSpPr>
                  <p:spPr>
                    <a:xfrm>
                      <a:off x="6420960" y="5372280"/>
                      <a:ext cx="284550" cy="402980"/>
                    </a:xfrm>
                    <a:custGeom>
                      <a:avLst/>
                      <a:gdLst/>
                      <a:ahLst/>
                      <a:cxnLst/>
                      <a:rect l="l" t="t" r="r" b="b"/>
                      <a:pathLst>
                        <a:path w="284550" h="402980" extrusionOk="0">
                          <a:moveTo>
                            <a:pt x="284550" y="0"/>
                          </a:moveTo>
                          <a:cubicBezTo>
                            <a:pt x="239556" y="5603"/>
                            <a:pt x="196725" y="23405"/>
                            <a:pt x="161974" y="52540"/>
                          </a:cubicBezTo>
                          <a:cubicBezTo>
                            <a:pt x="127230" y="81675"/>
                            <a:pt x="89568" y="129194"/>
                            <a:pt x="60994" y="164405"/>
                          </a:cubicBezTo>
                          <a:cubicBezTo>
                            <a:pt x="36280" y="194855"/>
                            <a:pt x="0" y="222742"/>
                            <a:pt x="0" y="222742"/>
                          </a:cubicBezTo>
                          <a:lnTo>
                            <a:pt x="188919" y="402980"/>
                          </a:lnTo>
                          <a:lnTo>
                            <a:pt x="273886" y="234862"/>
                          </a:ln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1"/>
                    <p:cNvSpPr/>
                    <p:nvPr/>
                  </p:nvSpPr>
                  <p:spPr>
                    <a:xfrm>
                      <a:off x="6186240" y="5429520"/>
                      <a:ext cx="401230" cy="417643"/>
                    </a:xfrm>
                    <a:custGeom>
                      <a:avLst/>
                      <a:gdLst/>
                      <a:ahLst/>
                      <a:cxnLst/>
                      <a:rect l="l" t="t" r="r" b="b"/>
                      <a:pathLst>
                        <a:path w="401230" h="437323" extrusionOk="0">
                          <a:moveTo>
                            <a:pt x="120940" y="0"/>
                          </a:moveTo>
                          <a:lnTo>
                            <a:pt x="263435" y="193199"/>
                          </a:lnTo>
                          <a:lnTo>
                            <a:pt x="401230" y="324656"/>
                          </a:lnTo>
                          <a:cubicBezTo>
                            <a:pt x="401230" y="324656"/>
                            <a:pt x="320082" y="390712"/>
                            <a:pt x="286153" y="406438"/>
                          </a:cubicBezTo>
                          <a:cubicBezTo>
                            <a:pt x="252217" y="422164"/>
                            <a:pt x="170862" y="437323"/>
                            <a:pt x="117695" y="329124"/>
                          </a:cubicBezTo>
                          <a:cubicBezTo>
                            <a:pt x="75325" y="242908"/>
                            <a:pt x="0" y="75658"/>
                            <a:pt x="0" y="75658"/>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2" name="Google Shape;452;p21"/>
                    <p:cNvGrpSpPr/>
                    <p:nvPr/>
                  </p:nvGrpSpPr>
                  <p:grpSpPr>
                    <a:xfrm>
                      <a:off x="5891760" y="6451920"/>
                      <a:ext cx="383612" cy="296076"/>
                      <a:chOff x="5891760" y="6451920"/>
                      <a:chExt cx="383612" cy="296076"/>
                    </a:xfrm>
                  </p:grpSpPr>
                  <p:sp>
                    <p:nvSpPr>
                      <p:cNvPr id="453" name="Google Shape;453;p21"/>
                      <p:cNvSpPr/>
                      <p:nvPr/>
                    </p:nvSpPr>
                    <p:spPr>
                      <a:xfrm>
                        <a:off x="5891760" y="6451920"/>
                        <a:ext cx="383612" cy="296076"/>
                      </a:xfrm>
                      <a:custGeom>
                        <a:avLst/>
                        <a:gdLst/>
                        <a:ahLst/>
                        <a:cxnLst/>
                        <a:rect l="l" t="t" r="r" b="b"/>
                        <a:pathLst>
                          <a:path w="391441" h="296076" extrusionOk="0">
                            <a:moveTo>
                              <a:pt x="377172" y="296009"/>
                            </a:moveTo>
                            <a:cubicBezTo>
                              <a:pt x="377172" y="296009"/>
                              <a:pt x="376404" y="221412"/>
                              <a:pt x="364210" y="176605"/>
                            </a:cubicBezTo>
                            <a:cubicBezTo>
                              <a:pt x="356578" y="147223"/>
                              <a:pt x="376604" y="66256"/>
                              <a:pt x="383863" y="12688"/>
                            </a:cubicBezTo>
                            <a:lnTo>
                              <a:pt x="211010" y="0"/>
                            </a:lnTo>
                            <a:cubicBezTo>
                              <a:pt x="211010" y="0"/>
                              <a:pt x="174530" y="99057"/>
                              <a:pt x="166630" y="118015"/>
                            </a:cubicBezTo>
                            <a:cubicBezTo>
                              <a:pt x="151392" y="154589"/>
                              <a:pt x="128173" y="183504"/>
                              <a:pt x="96268" y="203370"/>
                            </a:cubicBezTo>
                            <a:cubicBezTo>
                              <a:pt x="73169" y="217753"/>
                              <a:pt x="47981" y="228097"/>
                              <a:pt x="24883" y="242454"/>
                            </a:cubicBezTo>
                            <a:cubicBezTo>
                              <a:pt x="13037" y="249800"/>
                              <a:pt x="-7578" y="263289"/>
                              <a:pt x="2860" y="281919"/>
                            </a:cubicBezTo>
                            <a:cubicBezTo>
                              <a:pt x="60101" y="282988"/>
                              <a:pt x="150911" y="288931"/>
                              <a:pt x="231170" y="290533"/>
                            </a:cubicBezTo>
                            <a:cubicBezTo>
                              <a:pt x="237841" y="290667"/>
                              <a:pt x="258322" y="265025"/>
                              <a:pt x="258322" y="265025"/>
                            </a:cubicBezTo>
                            <a:lnTo>
                              <a:pt x="289781" y="245526"/>
                            </a:lnTo>
                            <a:lnTo>
                              <a:pt x="290154" y="292737"/>
                            </a:lnTo>
                            <a:lnTo>
                              <a:pt x="377172" y="29607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1"/>
                      <p:cNvSpPr/>
                      <p:nvPr/>
                    </p:nvSpPr>
                    <p:spPr>
                      <a:xfrm rot="-60004">
                        <a:off x="6181556" y="6703882"/>
                        <a:ext cx="85032" cy="6114"/>
                      </a:xfrm>
                      <a:custGeom>
                        <a:avLst/>
                        <a:gdLst/>
                        <a:ahLst/>
                        <a:cxnLst/>
                        <a:rect l="l" t="t" r="r" b="b"/>
                        <a:pathLst>
                          <a:path w="84807" h="6270" extrusionOk="0">
                            <a:moveTo>
                              <a:pt x="0" y="0"/>
                            </a:moveTo>
                            <a:lnTo>
                              <a:pt x="84807" y="0"/>
                            </a:lnTo>
                            <a:lnTo>
                              <a:pt x="84807" y="6270"/>
                            </a:lnTo>
                            <a:lnTo>
                              <a:pt x="0" y="6270"/>
                            </a:lnTo>
                            <a:close/>
                          </a:path>
                        </a:pathLst>
                      </a:custGeom>
                      <a:solidFill>
                        <a:schemeClr val="dk2"/>
                      </a:solidFill>
                      <a:ln>
                        <a:noFill/>
                      </a:ln>
                    </p:spPr>
                    <p:txBody>
                      <a:bodyPr/>
                      <a:lstStyle/>
                      <a:p>
                        <a:endParaRPr lang="en-GB"/>
                      </a:p>
                    </p:txBody>
                  </p:sp>
                </p:grpSp>
                <p:grpSp>
                  <p:nvGrpSpPr>
                    <p:cNvPr id="455" name="Google Shape;455;p21"/>
                    <p:cNvGrpSpPr/>
                    <p:nvPr/>
                  </p:nvGrpSpPr>
                  <p:grpSpPr>
                    <a:xfrm>
                      <a:off x="6166080" y="6515640"/>
                      <a:ext cx="377918" cy="290306"/>
                      <a:chOff x="6166080" y="6515640"/>
                      <a:chExt cx="377918" cy="290306"/>
                    </a:xfrm>
                  </p:grpSpPr>
                  <p:sp>
                    <p:nvSpPr>
                      <p:cNvPr id="456" name="Google Shape;456;p21"/>
                      <p:cNvSpPr/>
                      <p:nvPr/>
                    </p:nvSpPr>
                    <p:spPr>
                      <a:xfrm>
                        <a:off x="6166080" y="6515640"/>
                        <a:ext cx="377918" cy="290306"/>
                      </a:xfrm>
                      <a:custGeom>
                        <a:avLst/>
                        <a:gdLst/>
                        <a:ahLst/>
                        <a:cxnLst/>
                        <a:rect l="l" t="t" r="r" b="b"/>
                        <a:pathLst>
                          <a:path w="385631" h="291034" extrusionOk="0">
                            <a:moveTo>
                              <a:pt x="377774" y="289565"/>
                            </a:moveTo>
                            <a:cubicBezTo>
                              <a:pt x="377774" y="289565"/>
                              <a:pt x="374408" y="215042"/>
                              <a:pt x="360652" y="170702"/>
                            </a:cubicBezTo>
                            <a:cubicBezTo>
                              <a:pt x="351998" y="141627"/>
                              <a:pt x="369193" y="59946"/>
                              <a:pt x="374582" y="6143"/>
                            </a:cubicBezTo>
                            <a:lnTo>
                              <a:pt x="201403" y="0"/>
                            </a:lnTo>
                            <a:cubicBezTo>
                              <a:pt x="201403" y="0"/>
                              <a:pt x="168401" y="100373"/>
                              <a:pt x="161169" y="119611"/>
                            </a:cubicBezTo>
                            <a:cubicBezTo>
                              <a:pt x="147220" y="156732"/>
                              <a:pt x="125023" y="186528"/>
                              <a:pt x="93831" y="207563"/>
                            </a:cubicBezTo>
                            <a:cubicBezTo>
                              <a:pt x="71247" y="222788"/>
                              <a:pt x="46440" y="234073"/>
                              <a:pt x="23856" y="249299"/>
                            </a:cubicBezTo>
                            <a:cubicBezTo>
                              <a:pt x="12270" y="257112"/>
                              <a:pt x="-7857" y="271402"/>
                              <a:pt x="3221" y="289565"/>
                            </a:cubicBezTo>
                            <a:cubicBezTo>
                              <a:pt x="60463" y="288497"/>
                              <a:pt x="151420" y="291034"/>
                              <a:pt x="231679" y="289565"/>
                            </a:cubicBezTo>
                            <a:cubicBezTo>
                              <a:pt x="238350" y="289431"/>
                              <a:pt x="257923" y="263055"/>
                              <a:pt x="257923" y="263055"/>
                            </a:cubicBezTo>
                            <a:lnTo>
                              <a:pt x="288680" y="242420"/>
                            </a:lnTo>
                            <a:lnTo>
                              <a:pt x="290696" y="289565"/>
                            </a:lnTo>
                            <a:lnTo>
                              <a:pt x="377774" y="28956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1"/>
                      <p:cNvSpPr/>
                      <p:nvPr/>
                    </p:nvSpPr>
                    <p:spPr>
                      <a:xfrm>
                        <a:off x="6220440" y="6702120"/>
                        <a:ext cx="65181" cy="50074"/>
                      </a:xfrm>
                      <a:custGeom>
                        <a:avLst/>
                        <a:gdLst/>
                        <a:ahLst/>
                        <a:cxnLst/>
                        <a:rect l="l" t="t" r="r" b="b"/>
                        <a:pathLst>
                          <a:path w="65181" h="49949" extrusionOk="0">
                            <a:moveTo>
                              <a:pt x="2758" y="49949"/>
                            </a:moveTo>
                            <a:lnTo>
                              <a:pt x="0" y="44340"/>
                            </a:lnTo>
                            <a:cubicBezTo>
                              <a:pt x="24975" y="32053"/>
                              <a:pt x="44774" y="17562"/>
                              <a:pt x="60520" y="0"/>
                            </a:cubicBezTo>
                            <a:lnTo>
                              <a:pt x="65181" y="4207"/>
                            </a:lnTo>
                            <a:cubicBezTo>
                              <a:pt x="48887" y="22370"/>
                              <a:pt x="28467" y="37328"/>
                              <a:pt x="2758" y="499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21"/>
                      <p:cNvSpPr/>
                      <p:nvPr/>
                    </p:nvSpPr>
                    <p:spPr>
                      <a:xfrm rot="-188886">
                        <a:off x="6450836" y="6753595"/>
                        <a:ext cx="84948" cy="6116"/>
                      </a:xfrm>
                      <a:custGeom>
                        <a:avLst/>
                        <a:gdLst/>
                        <a:ahLst/>
                        <a:cxnLst/>
                        <a:rect l="l" t="t" r="r" b="b"/>
                        <a:pathLst>
                          <a:path w="84820" h="6264" extrusionOk="0">
                            <a:moveTo>
                              <a:pt x="0" y="0"/>
                            </a:moveTo>
                            <a:lnTo>
                              <a:pt x="84820" y="0"/>
                            </a:lnTo>
                            <a:lnTo>
                              <a:pt x="84820" y="6264"/>
                            </a:lnTo>
                            <a:lnTo>
                              <a:pt x="0" y="6264"/>
                            </a:lnTo>
                            <a:close/>
                          </a:path>
                        </a:pathLst>
                      </a:custGeom>
                      <a:solidFill>
                        <a:schemeClr val="dk2"/>
                      </a:solidFill>
                      <a:ln>
                        <a:noFill/>
                      </a:ln>
                    </p:spPr>
                    <p:txBody>
                      <a:bodyPr/>
                      <a:lstStyle/>
                      <a:p>
                        <a:endParaRPr lang="en-GB"/>
                      </a:p>
                    </p:txBody>
                  </p:sp>
                </p:grpSp>
                <p:sp>
                  <p:nvSpPr>
                    <p:cNvPr id="459" name="Google Shape;459;p21"/>
                    <p:cNvSpPr/>
                    <p:nvPr/>
                  </p:nvSpPr>
                  <p:spPr>
                    <a:xfrm>
                      <a:off x="6609960" y="5361120"/>
                      <a:ext cx="424527" cy="480908"/>
                    </a:xfrm>
                    <a:custGeom>
                      <a:avLst/>
                      <a:gdLst/>
                      <a:ahLst/>
                      <a:cxnLst/>
                      <a:rect l="l" t="t" r="r" b="b"/>
                      <a:pathLst>
                        <a:path w="428815" h="480908" extrusionOk="0">
                          <a:moveTo>
                            <a:pt x="7919" y="106356"/>
                          </a:moveTo>
                          <a:cubicBezTo>
                            <a:pt x="2930" y="163176"/>
                            <a:pt x="-3947" y="225659"/>
                            <a:pt x="2837" y="282527"/>
                          </a:cubicBezTo>
                          <a:cubicBezTo>
                            <a:pt x="9288" y="336603"/>
                            <a:pt x="24346" y="391867"/>
                            <a:pt x="35851" y="445309"/>
                          </a:cubicBezTo>
                          <a:cubicBezTo>
                            <a:pt x="37334" y="452194"/>
                            <a:pt x="37107" y="460621"/>
                            <a:pt x="39872" y="467098"/>
                          </a:cubicBezTo>
                          <a:cubicBezTo>
                            <a:pt x="42636" y="473576"/>
                            <a:pt x="47925" y="479386"/>
                            <a:pt x="54796" y="480908"/>
                          </a:cubicBezTo>
                          <a:lnTo>
                            <a:pt x="379460" y="480908"/>
                          </a:lnTo>
                          <a:cubicBezTo>
                            <a:pt x="379460" y="480908"/>
                            <a:pt x="403833" y="466270"/>
                            <a:pt x="401429" y="449910"/>
                          </a:cubicBezTo>
                          <a:cubicBezTo>
                            <a:pt x="399092" y="433550"/>
                            <a:pt x="424868" y="55712"/>
                            <a:pt x="424868" y="55712"/>
                          </a:cubicBezTo>
                          <a:lnTo>
                            <a:pt x="306339" y="0"/>
                          </a:lnTo>
                          <a:cubicBezTo>
                            <a:pt x="306339" y="0"/>
                            <a:pt x="175369" y="91658"/>
                            <a:pt x="124411" y="160565"/>
                          </a:cubicBezTo>
                          <a:cubicBezTo>
                            <a:pt x="100198" y="81060"/>
                            <a:pt x="95624" y="11385"/>
                            <a:pt x="95624" y="11385"/>
                          </a:cubicBezTo>
                          <a:lnTo>
                            <a:pt x="9662" y="40874"/>
                          </a:lnTo>
                          <a:lnTo>
                            <a:pt x="7912" y="106356"/>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1"/>
                    <p:cNvSpPr/>
                    <p:nvPr/>
                  </p:nvSpPr>
                  <p:spPr>
                    <a:xfrm>
                      <a:off x="6055920" y="5869440"/>
                      <a:ext cx="1032387" cy="779829"/>
                    </a:xfrm>
                    <a:custGeom>
                      <a:avLst/>
                      <a:gdLst/>
                      <a:ahLst/>
                      <a:cxnLst/>
                      <a:rect l="l" t="t" r="r" b="b"/>
                      <a:pathLst>
                        <a:path w="1050776" h="779829" extrusionOk="0">
                          <a:moveTo>
                            <a:pt x="620152" y="0"/>
                          </a:moveTo>
                          <a:cubicBezTo>
                            <a:pt x="620152" y="0"/>
                            <a:pt x="601968" y="18457"/>
                            <a:pt x="595190" y="30537"/>
                          </a:cubicBezTo>
                          <a:cubicBezTo>
                            <a:pt x="582596" y="52994"/>
                            <a:pt x="571758" y="70443"/>
                            <a:pt x="571758" y="70443"/>
                          </a:cubicBezTo>
                          <a:cubicBezTo>
                            <a:pt x="571758" y="70443"/>
                            <a:pt x="403119" y="49762"/>
                            <a:pt x="320156" y="52493"/>
                          </a:cubicBezTo>
                          <a:cubicBezTo>
                            <a:pt x="223042" y="55692"/>
                            <a:pt x="178061" y="120519"/>
                            <a:pt x="140412" y="195203"/>
                          </a:cubicBezTo>
                          <a:cubicBezTo>
                            <a:pt x="102763" y="269886"/>
                            <a:pt x="0" y="708037"/>
                            <a:pt x="0" y="708037"/>
                          </a:cubicBezTo>
                          <a:lnTo>
                            <a:pt x="621494" y="779829"/>
                          </a:lnTo>
                          <a:lnTo>
                            <a:pt x="710988" y="443059"/>
                          </a:lnTo>
                          <a:cubicBezTo>
                            <a:pt x="716918" y="423774"/>
                            <a:pt x="734734" y="410612"/>
                            <a:pt x="754888" y="410612"/>
                          </a:cubicBezTo>
                          <a:lnTo>
                            <a:pt x="918825" y="410612"/>
                          </a:lnTo>
                          <a:cubicBezTo>
                            <a:pt x="989007" y="410612"/>
                            <a:pt x="1050776" y="325511"/>
                            <a:pt x="1026069" y="218875"/>
                          </a:cubicBezTo>
                          <a:cubicBezTo>
                            <a:pt x="994484" y="82857"/>
                            <a:pt x="936655" y="0"/>
                            <a:pt x="936655" y="0"/>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1" name="Google Shape;461;p21"/>
                    <p:cNvGrpSpPr/>
                    <p:nvPr/>
                  </p:nvGrpSpPr>
                  <p:grpSpPr>
                    <a:xfrm>
                      <a:off x="6015240" y="5267520"/>
                      <a:ext cx="316830" cy="265626"/>
                      <a:chOff x="6015240" y="5267520"/>
                      <a:chExt cx="316830" cy="265626"/>
                    </a:xfrm>
                  </p:grpSpPr>
                  <p:sp>
                    <p:nvSpPr>
                      <p:cNvPr id="462" name="Google Shape;462;p21"/>
                      <p:cNvSpPr/>
                      <p:nvPr/>
                    </p:nvSpPr>
                    <p:spPr>
                      <a:xfrm>
                        <a:off x="6015240" y="5267520"/>
                        <a:ext cx="316830" cy="265626"/>
                      </a:xfrm>
                      <a:custGeom>
                        <a:avLst/>
                        <a:gdLst/>
                        <a:ahLst/>
                        <a:cxnLst/>
                        <a:rect l="l" t="t" r="r" b="b"/>
                        <a:pathLst>
                          <a:path w="316830" h="265626" extrusionOk="0">
                            <a:moveTo>
                              <a:pt x="316643" y="207498"/>
                            </a:moveTo>
                            <a:cubicBezTo>
                              <a:pt x="316643" y="207498"/>
                              <a:pt x="280811" y="139613"/>
                              <a:pt x="266914" y="119145"/>
                            </a:cubicBezTo>
                            <a:cubicBezTo>
                              <a:pt x="253459" y="99333"/>
                              <a:pt x="247195" y="93129"/>
                              <a:pt x="229352" y="76889"/>
                            </a:cubicBezTo>
                            <a:cubicBezTo>
                              <a:pt x="209045" y="58405"/>
                              <a:pt x="176758" y="42332"/>
                              <a:pt x="154635" y="18459"/>
                            </a:cubicBezTo>
                            <a:cubicBezTo>
                              <a:pt x="147637" y="10907"/>
                              <a:pt x="140338" y="20102"/>
                              <a:pt x="143277" y="30112"/>
                            </a:cubicBezTo>
                            <a:cubicBezTo>
                              <a:pt x="146442" y="40903"/>
                              <a:pt x="152485" y="48529"/>
                              <a:pt x="158315" y="58365"/>
                            </a:cubicBezTo>
                            <a:cubicBezTo>
                              <a:pt x="138949" y="49817"/>
                              <a:pt x="120125" y="44155"/>
                              <a:pt x="104526" y="29798"/>
                            </a:cubicBezTo>
                            <a:cubicBezTo>
                              <a:pt x="97788" y="23594"/>
                              <a:pt x="91972" y="16476"/>
                              <a:pt x="84960" y="10566"/>
                            </a:cubicBezTo>
                            <a:cubicBezTo>
                              <a:pt x="77949" y="4656"/>
                              <a:pt x="69241" y="-112"/>
                              <a:pt x="60393" y="2"/>
                            </a:cubicBezTo>
                            <a:cubicBezTo>
                              <a:pt x="56974" y="42"/>
                              <a:pt x="53014" y="1518"/>
                              <a:pt x="52894" y="4796"/>
                            </a:cubicBezTo>
                            <a:cubicBezTo>
                              <a:pt x="52834" y="6466"/>
                              <a:pt x="53829" y="8082"/>
                              <a:pt x="54797" y="9565"/>
                            </a:cubicBezTo>
                            <a:cubicBezTo>
                              <a:pt x="64173" y="23881"/>
                              <a:pt x="73541" y="34259"/>
                              <a:pt x="85628" y="46672"/>
                            </a:cubicBezTo>
                            <a:cubicBezTo>
                              <a:pt x="74410" y="42759"/>
                              <a:pt x="54677" y="30312"/>
                              <a:pt x="48533" y="26038"/>
                            </a:cubicBezTo>
                            <a:cubicBezTo>
                              <a:pt x="42397" y="21764"/>
                              <a:pt x="33916" y="17905"/>
                              <a:pt x="23966" y="14853"/>
                            </a:cubicBezTo>
                            <a:cubicBezTo>
                              <a:pt x="20013" y="13638"/>
                              <a:pt x="10577" y="13471"/>
                              <a:pt x="8541" y="16629"/>
                            </a:cubicBezTo>
                            <a:cubicBezTo>
                              <a:pt x="6504" y="19788"/>
                              <a:pt x="6537" y="24389"/>
                              <a:pt x="9168" y="27581"/>
                            </a:cubicBezTo>
                            <a:cubicBezTo>
                              <a:pt x="3860" y="26993"/>
                              <a:pt x="-187" y="35367"/>
                              <a:pt x="3452" y="42412"/>
                            </a:cubicBezTo>
                            <a:cubicBezTo>
                              <a:pt x="5903" y="47153"/>
                              <a:pt x="20894" y="62412"/>
                              <a:pt x="27585" y="67273"/>
                            </a:cubicBezTo>
                            <a:cubicBezTo>
                              <a:pt x="22390" y="65150"/>
                              <a:pt x="17869" y="61343"/>
                              <a:pt x="12527" y="59741"/>
                            </a:cubicBezTo>
                            <a:cubicBezTo>
                              <a:pt x="7185" y="58138"/>
                              <a:pt x="240" y="60128"/>
                              <a:pt x="6" y="65343"/>
                            </a:cubicBezTo>
                            <a:cubicBezTo>
                              <a:pt x="-114" y="67941"/>
                              <a:pt x="1476" y="70458"/>
                              <a:pt x="3038" y="72749"/>
                            </a:cubicBezTo>
                            <a:cubicBezTo>
                              <a:pt x="26430" y="107032"/>
                              <a:pt x="66556" y="143793"/>
                              <a:pt x="101868" y="166771"/>
                            </a:cubicBezTo>
                            <a:cubicBezTo>
                              <a:pt x="128178" y="183886"/>
                              <a:pt x="156385" y="213942"/>
                              <a:pt x="161514" y="221788"/>
                            </a:cubicBezTo>
                            <a:cubicBezTo>
                              <a:pt x="166175" y="228920"/>
                              <a:pt x="187390" y="265514"/>
                              <a:pt x="187390" y="265514"/>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1"/>
                      <p:cNvSpPr/>
                      <p:nvPr/>
                    </p:nvSpPr>
                    <p:spPr>
                      <a:xfrm>
                        <a:off x="6091920" y="5308200"/>
                        <a:ext cx="50384" cy="30580"/>
                      </a:xfrm>
                      <a:custGeom>
                        <a:avLst/>
                        <a:gdLst/>
                        <a:ahLst/>
                        <a:cxnLst/>
                        <a:rect l="l" t="t" r="r" b="b"/>
                        <a:pathLst>
                          <a:path w="50510" h="30657" extrusionOk="0">
                            <a:moveTo>
                              <a:pt x="48460" y="30657"/>
                            </a:moveTo>
                            <a:cubicBezTo>
                              <a:pt x="47004" y="29956"/>
                              <a:pt x="12647" y="13282"/>
                              <a:pt x="0" y="3759"/>
                            </a:cubicBezTo>
                            <a:lnTo>
                              <a:pt x="2824" y="0"/>
                            </a:lnTo>
                            <a:cubicBezTo>
                              <a:pt x="15105" y="9249"/>
                              <a:pt x="50150" y="26257"/>
                              <a:pt x="50510" y="26430"/>
                            </a:cubicBezTo>
                            <a:lnTo>
                              <a:pt x="48460" y="3065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1"/>
                      <p:cNvSpPr/>
                      <p:nvPr/>
                    </p:nvSpPr>
                    <p:spPr>
                      <a:xfrm>
                        <a:off x="6023160" y="5293080"/>
                        <a:ext cx="91117" cy="56173"/>
                      </a:xfrm>
                      <a:custGeom>
                        <a:avLst/>
                        <a:gdLst/>
                        <a:ahLst/>
                        <a:cxnLst/>
                        <a:rect l="l" t="t" r="r" b="b"/>
                        <a:pathLst>
                          <a:path w="91117" h="56173" extrusionOk="0">
                            <a:moveTo>
                              <a:pt x="89207" y="56173"/>
                            </a:moveTo>
                            <a:cubicBezTo>
                              <a:pt x="88967" y="56066"/>
                              <a:pt x="64881" y="45335"/>
                              <a:pt x="49268" y="36447"/>
                            </a:cubicBezTo>
                            <a:cubicBezTo>
                              <a:pt x="35726" y="28741"/>
                              <a:pt x="1449" y="4868"/>
                              <a:pt x="0" y="3853"/>
                            </a:cubicBezTo>
                            <a:lnTo>
                              <a:pt x="2685" y="0"/>
                            </a:lnTo>
                            <a:cubicBezTo>
                              <a:pt x="3038" y="247"/>
                              <a:pt x="38237" y="24761"/>
                              <a:pt x="51592" y="32367"/>
                            </a:cubicBezTo>
                            <a:cubicBezTo>
                              <a:pt x="66998" y="41134"/>
                              <a:pt x="90877" y="51772"/>
                              <a:pt x="91117" y="51879"/>
                            </a:cubicBezTo>
                            <a:lnTo>
                              <a:pt x="89207" y="5617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1"/>
                      <p:cNvSpPr/>
                      <p:nvPr/>
                    </p:nvSpPr>
                    <p:spPr>
                      <a:xfrm>
                        <a:off x="6041520" y="5333040"/>
                        <a:ext cx="165060" cy="84299"/>
                      </a:xfrm>
                      <a:custGeom>
                        <a:avLst/>
                        <a:gdLst/>
                        <a:ahLst/>
                        <a:cxnLst/>
                        <a:rect l="l" t="t" r="r" b="b"/>
                        <a:pathLst>
                          <a:path w="165060" h="84299" extrusionOk="0">
                            <a:moveTo>
                              <a:pt x="161761" y="84299"/>
                            </a:moveTo>
                            <a:cubicBezTo>
                              <a:pt x="143244" y="66063"/>
                              <a:pt x="119351" y="52373"/>
                              <a:pt x="94476" y="45756"/>
                            </a:cubicBezTo>
                            <a:cubicBezTo>
                              <a:pt x="89034" y="44307"/>
                              <a:pt x="83345" y="43064"/>
                              <a:pt x="77842" y="41862"/>
                            </a:cubicBezTo>
                            <a:cubicBezTo>
                              <a:pt x="62711" y="38557"/>
                              <a:pt x="47058" y="35138"/>
                              <a:pt x="33282" y="26951"/>
                            </a:cubicBezTo>
                            <a:cubicBezTo>
                              <a:pt x="22911" y="20774"/>
                              <a:pt x="12020" y="13168"/>
                              <a:pt x="0" y="3693"/>
                            </a:cubicBezTo>
                            <a:lnTo>
                              <a:pt x="2905" y="0"/>
                            </a:lnTo>
                            <a:cubicBezTo>
                              <a:pt x="14765" y="9342"/>
                              <a:pt x="25489" y="16841"/>
                              <a:pt x="35686" y="22904"/>
                            </a:cubicBezTo>
                            <a:cubicBezTo>
                              <a:pt x="48801" y="30704"/>
                              <a:pt x="64073" y="34043"/>
                              <a:pt x="78844" y="37268"/>
                            </a:cubicBezTo>
                            <a:cubicBezTo>
                              <a:pt x="84400" y="38477"/>
                              <a:pt x="90142" y="39732"/>
                              <a:pt x="95678" y="41208"/>
                            </a:cubicBezTo>
                            <a:cubicBezTo>
                              <a:pt x="121334" y="48026"/>
                              <a:pt x="145968" y="62142"/>
                              <a:pt x="165060" y="80947"/>
                            </a:cubicBezTo>
                            <a:lnTo>
                              <a:pt x="161761" y="8429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21"/>
                      <p:cNvSpPr/>
                      <p:nvPr/>
                    </p:nvSpPr>
                    <p:spPr>
                      <a:xfrm>
                        <a:off x="6172560" y="5324040"/>
                        <a:ext cx="38906" cy="22667"/>
                      </a:xfrm>
                      <a:custGeom>
                        <a:avLst/>
                        <a:gdLst/>
                        <a:ahLst/>
                        <a:cxnLst/>
                        <a:rect l="l" t="t" r="r" b="b"/>
                        <a:pathLst>
                          <a:path w="39004" h="22724" extrusionOk="0">
                            <a:moveTo>
                              <a:pt x="37055" y="22724"/>
                            </a:moveTo>
                            <a:cubicBezTo>
                              <a:pt x="24527" y="17022"/>
                              <a:pt x="12060" y="10758"/>
                              <a:pt x="0" y="4120"/>
                            </a:cubicBezTo>
                            <a:lnTo>
                              <a:pt x="2264" y="0"/>
                            </a:lnTo>
                            <a:cubicBezTo>
                              <a:pt x="14224" y="6584"/>
                              <a:pt x="26584" y="12788"/>
                              <a:pt x="39004" y="18444"/>
                            </a:cubicBezTo>
                            <a:lnTo>
                              <a:pt x="37061" y="2272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7" name="Google Shape;467;p21"/>
                    <p:cNvSpPr/>
                    <p:nvPr/>
                  </p:nvSpPr>
                  <p:spPr>
                    <a:xfrm>
                      <a:off x="6702480" y="5372280"/>
                      <a:ext cx="205687" cy="471986"/>
                    </a:xfrm>
                    <a:custGeom>
                      <a:avLst/>
                      <a:gdLst/>
                      <a:ahLst/>
                      <a:cxnLst/>
                      <a:rect l="l" t="t" r="r" b="b"/>
                      <a:pathLst>
                        <a:path w="205687" h="471986" extrusionOk="0">
                          <a:moveTo>
                            <a:pt x="200946" y="471980"/>
                          </a:moveTo>
                          <a:cubicBezTo>
                            <a:pt x="92613" y="344502"/>
                            <a:pt x="11867" y="155016"/>
                            <a:pt x="0" y="474"/>
                          </a:cubicBezTo>
                          <a:lnTo>
                            <a:pt x="6251" y="0"/>
                          </a:lnTo>
                          <a:cubicBezTo>
                            <a:pt x="18023" y="153327"/>
                            <a:pt x="98176" y="341378"/>
                            <a:pt x="205687" y="467927"/>
                          </a:cubicBezTo>
                          <a:lnTo>
                            <a:pt x="200946" y="47198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1"/>
                    <p:cNvSpPr/>
                    <p:nvPr/>
                  </p:nvSpPr>
                  <p:spPr>
                    <a:xfrm>
                      <a:off x="6597720" y="5484600"/>
                      <a:ext cx="32433" cy="252130"/>
                    </a:xfrm>
                    <a:custGeom>
                      <a:avLst/>
                      <a:gdLst/>
                      <a:ahLst/>
                      <a:cxnLst/>
                      <a:rect l="l" t="t" r="r" b="b"/>
                      <a:pathLst>
                        <a:path w="41849" h="252130" extrusionOk="0">
                          <a:moveTo>
                            <a:pt x="26553" y="252130"/>
                          </a:moveTo>
                          <a:cubicBezTo>
                            <a:pt x="25311" y="248324"/>
                            <a:pt x="24056" y="244537"/>
                            <a:pt x="22807" y="240758"/>
                          </a:cubicBezTo>
                          <a:cubicBezTo>
                            <a:pt x="6273" y="190755"/>
                            <a:pt x="-9346" y="143524"/>
                            <a:pt x="6767" y="90530"/>
                          </a:cubicBezTo>
                          <a:cubicBezTo>
                            <a:pt x="15815" y="60787"/>
                            <a:pt x="19629" y="29442"/>
                            <a:pt x="22406" y="0"/>
                          </a:cubicBezTo>
                          <a:lnTo>
                            <a:pt x="28643" y="588"/>
                          </a:lnTo>
                          <a:cubicBezTo>
                            <a:pt x="25839" y="30357"/>
                            <a:pt x="21972" y="62083"/>
                            <a:pt x="12764" y="92353"/>
                          </a:cubicBezTo>
                          <a:cubicBezTo>
                            <a:pt x="-2769" y="143443"/>
                            <a:pt x="12543" y="189754"/>
                            <a:pt x="28750" y="238788"/>
                          </a:cubicBezTo>
                          <a:cubicBezTo>
                            <a:pt x="29999" y="242574"/>
                            <a:pt x="31254" y="246367"/>
                            <a:pt x="32503" y="250180"/>
                          </a:cubicBezTo>
                          <a:lnTo>
                            <a:pt x="26546" y="25212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1"/>
                    <p:cNvSpPr/>
                    <p:nvPr/>
                  </p:nvSpPr>
                  <p:spPr>
                    <a:xfrm rot="-2011652">
                      <a:off x="6475379" y="5613803"/>
                      <a:ext cx="6124" cy="104451"/>
                    </a:xfrm>
                    <a:custGeom>
                      <a:avLst/>
                      <a:gdLst/>
                      <a:ahLst/>
                      <a:cxnLst/>
                      <a:rect l="l" t="t" r="r" b="b"/>
                      <a:pathLst>
                        <a:path w="6264" h="104539" extrusionOk="0">
                          <a:moveTo>
                            <a:pt x="0" y="0"/>
                          </a:moveTo>
                          <a:lnTo>
                            <a:pt x="6264" y="0"/>
                          </a:lnTo>
                          <a:lnTo>
                            <a:pt x="6264" y="104539"/>
                          </a:lnTo>
                          <a:lnTo>
                            <a:pt x="0" y="104539"/>
                          </a:lnTo>
                          <a:close/>
                        </a:path>
                      </a:pathLst>
                    </a:custGeom>
                    <a:solidFill>
                      <a:schemeClr val="dk1"/>
                    </a:solidFill>
                    <a:ln>
                      <a:noFill/>
                    </a:ln>
                  </p:spPr>
                  <p:txBody>
                    <a:bodyPr/>
                    <a:lstStyle/>
                    <a:p>
                      <a:endParaRPr lang="en-GB"/>
                    </a:p>
                  </p:txBody>
                </p:sp>
                <p:sp>
                  <p:nvSpPr>
                    <p:cNvPr id="470" name="Google Shape;470;p21"/>
                    <p:cNvSpPr/>
                    <p:nvPr/>
                  </p:nvSpPr>
                  <p:spPr>
                    <a:xfrm>
                      <a:off x="6625800" y="5853240"/>
                      <a:ext cx="281973" cy="91758"/>
                    </a:xfrm>
                    <a:custGeom>
                      <a:avLst/>
                      <a:gdLst/>
                      <a:ahLst/>
                      <a:cxnLst/>
                      <a:rect l="l" t="t" r="r" b="b"/>
                      <a:pathLst>
                        <a:path w="281973" h="91758" extrusionOk="0">
                          <a:moveTo>
                            <a:pt x="267" y="91758"/>
                          </a:moveTo>
                          <a:lnTo>
                            <a:pt x="0" y="85494"/>
                          </a:lnTo>
                          <a:cubicBezTo>
                            <a:pt x="13162" y="84927"/>
                            <a:pt x="26010" y="84800"/>
                            <a:pt x="38437" y="84686"/>
                          </a:cubicBezTo>
                          <a:cubicBezTo>
                            <a:pt x="75211" y="84326"/>
                            <a:pt x="109942" y="83992"/>
                            <a:pt x="147564" y="72593"/>
                          </a:cubicBezTo>
                          <a:cubicBezTo>
                            <a:pt x="196164" y="57862"/>
                            <a:pt x="241239" y="32760"/>
                            <a:pt x="277766" y="0"/>
                          </a:cubicBezTo>
                          <a:lnTo>
                            <a:pt x="281973" y="4668"/>
                          </a:lnTo>
                          <a:cubicBezTo>
                            <a:pt x="244711" y="38029"/>
                            <a:pt x="198835" y="63591"/>
                            <a:pt x="149380" y="78583"/>
                          </a:cubicBezTo>
                          <a:cubicBezTo>
                            <a:pt x="110903" y="90235"/>
                            <a:pt x="75732" y="90583"/>
                            <a:pt x="38497" y="90943"/>
                          </a:cubicBezTo>
                          <a:cubicBezTo>
                            <a:pt x="26123" y="91064"/>
                            <a:pt x="13329" y="91190"/>
                            <a:pt x="267" y="9175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21"/>
                    <p:cNvSpPr/>
                    <p:nvPr/>
                  </p:nvSpPr>
                  <p:spPr>
                    <a:xfrm>
                      <a:off x="6720120" y="5860080"/>
                      <a:ext cx="117728" cy="36393"/>
                    </a:xfrm>
                    <a:custGeom>
                      <a:avLst/>
                      <a:gdLst/>
                      <a:ahLst/>
                      <a:cxnLst/>
                      <a:rect l="l" t="t" r="r" b="b"/>
                      <a:pathLst>
                        <a:path w="117728" h="36393" extrusionOk="0">
                          <a:moveTo>
                            <a:pt x="327" y="36393"/>
                          </a:moveTo>
                          <a:lnTo>
                            <a:pt x="0" y="30130"/>
                          </a:lnTo>
                          <a:cubicBezTo>
                            <a:pt x="39632" y="28066"/>
                            <a:pt x="79371" y="17642"/>
                            <a:pt x="114923" y="0"/>
                          </a:cubicBezTo>
                          <a:lnTo>
                            <a:pt x="117728" y="5609"/>
                          </a:lnTo>
                          <a:cubicBezTo>
                            <a:pt x="81401" y="23632"/>
                            <a:pt x="40807" y="34277"/>
                            <a:pt x="320" y="3638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1"/>
                    <p:cNvSpPr/>
                    <p:nvPr/>
                  </p:nvSpPr>
                  <p:spPr>
                    <a:xfrm>
                      <a:off x="6675840" y="5842080"/>
                      <a:ext cx="316530" cy="27750"/>
                    </a:xfrm>
                    <a:custGeom>
                      <a:avLst/>
                      <a:gdLst/>
                      <a:ahLst/>
                      <a:cxnLst/>
                      <a:rect l="l" t="t" r="r" b="b"/>
                      <a:pathLst>
                        <a:path w="316530" h="27612" extrusionOk="0">
                          <a:moveTo>
                            <a:pt x="0" y="0"/>
                          </a:moveTo>
                          <a:lnTo>
                            <a:pt x="316530" y="0"/>
                          </a:lnTo>
                          <a:lnTo>
                            <a:pt x="316530" y="27612"/>
                          </a:lnTo>
                          <a:lnTo>
                            <a:pt x="0" y="27612"/>
                          </a:lnTo>
                          <a:close/>
                        </a:path>
                      </a:pathLst>
                    </a:custGeom>
                    <a:solidFill>
                      <a:schemeClr val="accent4"/>
                    </a:solidFill>
                    <a:ln>
                      <a:noFill/>
                    </a:ln>
                  </p:spPr>
                  <p:txBody>
                    <a:bodyPr/>
                    <a:lstStyle/>
                    <a:p>
                      <a:endParaRPr lang="en-GB"/>
                    </a:p>
                  </p:txBody>
                </p:sp>
                <p:sp>
                  <p:nvSpPr>
                    <p:cNvPr id="473" name="Google Shape;473;p21"/>
                    <p:cNvSpPr/>
                    <p:nvPr/>
                  </p:nvSpPr>
                  <p:spPr>
                    <a:xfrm>
                      <a:off x="6373800" y="6004800"/>
                      <a:ext cx="148906" cy="204458"/>
                    </a:xfrm>
                    <a:custGeom>
                      <a:avLst/>
                      <a:gdLst/>
                      <a:ahLst/>
                      <a:cxnLst/>
                      <a:rect l="l" t="t" r="r" b="b"/>
                      <a:pathLst>
                        <a:path w="148906" h="204458" extrusionOk="0">
                          <a:moveTo>
                            <a:pt x="5970" y="204458"/>
                          </a:moveTo>
                          <a:lnTo>
                            <a:pt x="0" y="202562"/>
                          </a:lnTo>
                          <a:cubicBezTo>
                            <a:pt x="12894" y="161981"/>
                            <a:pt x="26223" y="120018"/>
                            <a:pt x="48954" y="82797"/>
                          </a:cubicBezTo>
                          <a:cubicBezTo>
                            <a:pt x="74423" y="41095"/>
                            <a:pt x="109261" y="11693"/>
                            <a:pt x="147050" y="0"/>
                          </a:cubicBezTo>
                          <a:lnTo>
                            <a:pt x="148906" y="5984"/>
                          </a:lnTo>
                          <a:cubicBezTo>
                            <a:pt x="112579" y="17229"/>
                            <a:pt x="78984" y="45662"/>
                            <a:pt x="54310" y="86062"/>
                          </a:cubicBezTo>
                          <a:cubicBezTo>
                            <a:pt x="31973" y="122629"/>
                            <a:pt x="18757" y="164232"/>
                            <a:pt x="5983" y="20445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1"/>
                    <p:cNvSpPr/>
                    <p:nvPr/>
                  </p:nvSpPr>
                  <p:spPr>
                    <a:xfrm>
                      <a:off x="6270120" y="6089040"/>
                      <a:ext cx="29541" cy="289552"/>
                    </a:xfrm>
                    <a:custGeom>
                      <a:avLst/>
                      <a:gdLst/>
                      <a:ahLst/>
                      <a:cxnLst/>
                      <a:rect l="l" t="t" r="r" b="b"/>
                      <a:pathLst>
                        <a:path w="34450" h="289552" extrusionOk="0">
                          <a:moveTo>
                            <a:pt x="23347" y="289552"/>
                          </a:moveTo>
                          <a:cubicBezTo>
                            <a:pt x="1324" y="202882"/>
                            <a:pt x="-5033" y="108165"/>
                            <a:pt x="3915" y="0"/>
                          </a:cubicBezTo>
                          <a:lnTo>
                            <a:pt x="10165" y="514"/>
                          </a:lnTo>
                          <a:cubicBezTo>
                            <a:pt x="1270" y="107978"/>
                            <a:pt x="7567" y="202014"/>
                            <a:pt x="29417" y="288009"/>
                          </a:cubicBezTo>
                          <a:lnTo>
                            <a:pt x="23347" y="28955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21"/>
                    <p:cNvSpPr/>
                    <p:nvPr/>
                  </p:nvSpPr>
                  <p:spPr>
                    <a:xfrm>
                      <a:off x="6093000" y="6802560"/>
                      <a:ext cx="603457" cy="6122"/>
                    </a:xfrm>
                    <a:custGeom>
                      <a:avLst/>
                      <a:gdLst/>
                      <a:ahLst/>
                      <a:cxnLst/>
                      <a:rect l="l" t="t" r="r" b="b"/>
                      <a:pathLst>
                        <a:path w="603457" h="6263" extrusionOk="0">
                          <a:moveTo>
                            <a:pt x="0" y="0"/>
                          </a:moveTo>
                          <a:lnTo>
                            <a:pt x="603457" y="0"/>
                          </a:lnTo>
                          <a:lnTo>
                            <a:pt x="603457" y="6263"/>
                          </a:lnTo>
                          <a:lnTo>
                            <a:pt x="0" y="6263"/>
                          </a:lnTo>
                          <a:close/>
                        </a:path>
                      </a:pathLst>
                    </a:custGeom>
                    <a:solidFill>
                      <a:schemeClr val="lt2"/>
                    </a:solidFill>
                    <a:ln>
                      <a:noFill/>
                    </a:ln>
                  </p:spPr>
                  <p:txBody>
                    <a:bodyPr/>
                    <a:lstStyle/>
                    <a:p>
                      <a:endParaRPr lang="en-GB"/>
                    </a:p>
                  </p:txBody>
                </p:sp>
                <p:sp>
                  <p:nvSpPr>
                    <p:cNvPr id="476" name="Google Shape;476;p21"/>
                    <p:cNvSpPr/>
                    <p:nvPr/>
                  </p:nvSpPr>
                  <p:spPr>
                    <a:xfrm>
                      <a:off x="6758280" y="6802560"/>
                      <a:ext cx="132465" cy="6122"/>
                    </a:xfrm>
                    <a:custGeom>
                      <a:avLst/>
                      <a:gdLst/>
                      <a:ahLst/>
                      <a:cxnLst/>
                      <a:rect l="l" t="t" r="r" b="b"/>
                      <a:pathLst>
                        <a:path w="132465" h="6263" extrusionOk="0">
                          <a:moveTo>
                            <a:pt x="0" y="0"/>
                          </a:moveTo>
                          <a:lnTo>
                            <a:pt x="132465" y="0"/>
                          </a:lnTo>
                          <a:lnTo>
                            <a:pt x="132465" y="6263"/>
                          </a:lnTo>
                          <a:lnTo>
                            <a:pt x="0" y="6263"/>
                          </a:lnTo>
                          <a:close/>
                        </a:path>
                      </a:pathLst>
                    </a:custGeom>
                    <a:solidFill>
                      <a:schemeClr val="lt2"/>
                    </a:solidFill>
                    <a:ln>
                      <a:noFill/>
                    </a:ln>
                  </p:spPr>
                  <p:txBody>
                    <a:bodyPr/>
                    <a:lstStyle/>
                    <a:p>
                      <a:endParaRPr lang="en-GB"/>
                    </a:p>
                  </p:txBody>
                </p:sp>
              </p:grpSp>
            </p:grpSp>
            <p:grpSp>
              <p:nvGrpSpPr>
                <p:cNvPr id="477" name="Google Shape;477;p21"/>
                <p:cNvGrpSpPr/>
                <p:nvPr/>
              </p:nvGrpSpPr>
              <p:grpSpPr>
                <a:xfrm>
                  <a:off x="6762960" y="5989320"/>
                  <a:ext cx="601560" cy="613454"/>
                  <a:chOff x="6762960" y="5989320"/>
                  <a:chExt cx="601560" cy="613454"/>
                </a:xfrm>
              </p:grpSpPr>
              <p:sp>
                <p:nvSpPr>
                  <p:cNvPr id="478" name="Google Shape;478;p21"/>
                  <p:cNvSpPr/>
                  <p:nvPr/>
                </p:nvSpPr>
                <p:spPr>
                  <a:xfrm rot="10800000">
                    <a:off x="6766241" y="5992697"/>
                    <a:ext cx="455359" cy="607183"/>
                  </a:xfrm>
                  <a:custGeom>
                    <a:avLst/>
                    <a:gdLst/>
                    <a:ahLst/>
                    <a:cxnLst/>
                    <a:rect l="l" t="t" r="r" b="b"/>
                    <a:pathLst>
                      <a:path w="455359" h="607183" extrusionOk="0">
                        <a:moveTo>
                          <a:pt x="37201" y="0"/>
                        </a:moveTo>
                        <a:lnTo>
                          <a:pt x="418164" y="0"/>
                        </a:lnTo>
                        <a:cubicBezTo>
                          <a:pt x="438732" y="0"/>
                          <a:pt x="455359" y="16681"/>
                          <a:pt x="455359" y="37235"/>
                        </a:cubicBezTo>
                        <a:lnTo>
                          <a:pt x="455359" y="526263"/>
                        </a:lnTo>
                        <a:cubicBezTo>
                          <a:pt x="455359" y="570924"/>
                          <a:pt x="419099" y="607183"/>
                          <a:pt x="374493" y="607183"/>
                        </a:cubicBezTo>
                        <a:lnTo>
                          <a:pt x="37201" y="607183"/>
                        </a:lnTo>
                        <a:cubicBezTo>
                          <a:pt x="16688" y="607183"/>
                          <a:pt x="0" y="590503"/>
                          <a:pt x="0" y="569949"/>
                        </a:cubicBezTo>
                        <a:lnTo>
                          <a:pt x="0" y="37235"/>
                        </a:lnTo>
                        <a:cubicBezTo>
                          <a:pt x="0" y="16688"/>
                          <a:pt x="16681" y="0"/>
                          <a:pt x="3720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1"/>
                  <p:cNvSpPr/>
                  <p:nvPr/>
                </p:nvSpPr>
                <p:spPr>
                  <a:xfrm rot="10800000">
                    <a:off x="6909101" y="5992697"/>
                    <a:ext cx="455419" cy="607183"/>
                  </a:xfrm>
                  <a:custGeom>
                    <a:avLst/>
                    <a:gdLst/>
                    <a:ahLst/>
                    <a:cxnLst/>
                    <a:rect l="l" t="t" r="r" b="b"/>
                    <a:pathLst>
                      <a:path w="455419" h="607183" extrusionOk="0">
                        <a:moveTo>
                          <a:pt x="37261" y="0"/>
                        </a:moveTo>
                        <a:lnTo>
                          <a:pt x="418158" y="0"/>
                        </a:lnTo>
                        <a:cubicBezTo>
                          <a:pt x="438725" y="0"/>
                          <a:pt x="455419" y="16681"/>
                          <a:pt x="455419" y="37235"/>
                        </a:cubicBezTo>
                        <a:lnTo>
                          <a:pt x="455419" y="526263"/>
                        </a:lnTo>
                        <a:cubicBezTo>
                          <a:pt x="455419" y="570924"/>
                          <a:pt x="419160" y="607183"/>
                          <a:pt x="374485" y="607183"/>
                        </a:cubicBezTo>
                        <a:lnTo>
                          <a:pt x="37261" y="607183"/>
                        </a:lnTo>
                        <a:cubicBezTo>
                          <a:pt x="16694" y="607183"/>
                          <a:pt x="0" y="590503"/>
                          <a:pt x="0" y="569949"/>
                        </a:cubicBezTo>
                        <a:lnTo>
                          <a:pt x="0" y="37235"/>
                        </a:lnTo>
                        <a:cubicBezTo>
                          <a:pt x="0" y="16688"/>
                          <a:pt x="16694" y="0"/>
                          <a:pt x="372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21"/>
                  <p:cNvSpPr/>
                  <p:nvPr/>
                </p:nvSpPr>
                <p:spPr>
                  <a:xfrm>
                    <a:off x="6905880" y="5989320"/>
                    <a:ext cx="377023" cy="613454"/>
                  </a:xfrm>
                  <a:custGeom>
                    <a:avLst/>
                    <a:gdLst/>
                    <a:ahLst/>
                    <a:cxnLst/>
                    <a:rect l="l" t="t" r="r" b="b"/>
                    <a:pathLst>
                      <a:path w="377023" h="613454" extrusionOk="0">
                        <a:moveTo>
                          <a:pt x="40400" y="613454"/>
                        </a:moveTo>
                        <a:cubicBezTo>
                          <a:pt x="18164" y="613454"/>
                          <a:pt x="0" y="595344"/>
                          <a:pt x="0" y="573087"/>
                        </a:cubicBezTo>
                        <a:lnTo>
                          <a:pt x="0" y="84059"/>
                        </a:lnTo>
                        <a:cubicBezTo>
                          <a:pt x="0" y="37709"/>
                          <a:pt x="37729" y="0"/>
                          <a:pt x="84072" y="0"/>
                        </a:cubicBezTo>
                        <a:lnTo>
                          <a:pt x="377023" y="0"/>
                        </a:lnTo>
                        <a:lnTo>
                          <a:pt x="377023" y="6264"/>
                        </a:lnTo>
                        <a:lnTo>
                          <a:pt x="84072" y="6264"/>
                        </a:lnTo>
                        <a:cubicBezTo>
                          <a:pt x="41201" y="6264"/>
                          <a:pt x="6277" y="41161"/>
                          <a:pt x="6277" y="84052"/>
                        </a:cubicBezTo>
                        <a:lnTo>
                          <a:pt x="6277" y="573080"/>
                        </a:lnTo>
                        <a:cubicBezTo>
                          <a:pt x="6277" y="591885"/>
                          <a:pt x="21569" y="607183"/>
                          <a:pt x="40400" y="607183"/>
                        </a:cubicBezTo>
                        <a:lnTo>
                          <a:pt x="40400" y="61344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21"/>
                  <p:cNvSpPr/>
                  <p:nvPr/>
                </p:nvSpPr>
                <p:spPr>
                  <a:xfrm>
                    <a:off x="6762960" y="5989320"/>
                    <a:ext cx="377023" cy="585047"/>
                  </a:xfrm>
                  <a:custGeom>
                    <a:avLst/>
                    <a:gdLst/>
                    <a:ahLst/>
                    <a:cxnLst/>
                    <a:rect l="l" t="t" r="r" b="b"/>
                    <a:pathLst>
                      <a:path w="377023" h="585047" extrusionOk="0">
                        <a:moveTo>
                          <a:pt x="6264" y="585047"/>
                        </a:moveTo>
                        <a:lnTo>
                          <a:pt x="0" y="585047"/>
                        </a:lnTo>
                        <a:lnTo>
                          <a:pt x="0" y="84059"/>
                        </a:lnTo>
                        <a:cubicBezTo>
                          <a:pt x="0" y="37709"/>
                          <a:pt x="37729" y="0"/>
                          <a:pt x="84072" y="0"/>
                        </a:cubicBezTo>
                        <a:lnTo>
                          <a:pt x="377023" y="0"/>
                        </a:lnTo>
                        <a:lnTo>
                          <a:pt x="377023" y="6264"/>
                        </a:lnTo>
                        <a:lnTo>
                          <a:pt x="84072" y="6264"/>
                        </a:lnTo>
                        <a:cubicBezTo>
                          <a:pt x="41134" y="6264"/>
                          <a:pt x="6264" y="41161"/>
                          <a:pt x="6264" y="84052"/>
                        </a:cubicBezTo>
                        <a:lnTo>
                          <a:pt x="6264" y="58504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2" name="Google Shape;482;p21"/>
                <p:cNvGrpSpPr/>
                <p:nvPr/>
              </p:nvGrpSpPr>
              <p:grpSpPr>
                <a:xfrm>
                  <a:off x="6707880" y="5361120"/>
                  <a:ext cx="478243" cy="874753"/>
                  <a:chOff x="6707880" y="5361120"/>
                  <a:chExt cx="478243" cy="874753"/>
                </a:xfrm>
              </p:grpSpPr>
              <p:sp>
                <p:nvSpPr>
                  <p:cNvPr id="483" name="Google Shape;483;p21"/>
                  <p:cNvSpPr/>
                  <p:nvPr/>
                </p:nvSpPr>
                <p:spPr>
                  <a:xfrm>
                    <a:off x="6779520" y="5622480"/>
                    <a:ext cx="367345" cy="455432"/>
                  </a:xfrm>
                  <a:custGeom>
                    <a:avLst/>
                    <a:gdLst/>
                    <a:ahLst/>
                    <a:cxnLst/>
                    <a:rect l="l" t="t" r="r" b="b"/>
                    <a:pathLst>
                      <a:path w="386679" h="455432" extrusionOk="0">
                        <a:moveTo>
                          <a:pt x="325377" y="0"/>
                        </a:moveTo>
                        <a:cubicBezTo>
                          <a:pt x="325377" y="0"/>
                          <a:pt x="386679" y="189293"/>
                          <a:pt x="361504" y="264023"/>
                        </a:cubicBezTo>
                        <a:cubicBezTo>
                          <a:pt x="349885" y="298593"/>
                          <a:pt x="302206" y="336703"/>
                          <a:pt x="270754" y="357818"/>
                        </a:cubicBezTo>
                        <a:cubicBezTo>
                          <a:pt x="215062" y="395273"/>
                          <a:pt x="105414" y="455432"/>
                          <a:pt x="105414" y="455432"/>
                        </a:cubicBezTo>
                        <a:lnTo>
                          <a:pt x="0" y="381023"/>
                        </a:lnTo>
                        <a:lnTo>
                          <a:pt x="186615" y="201352"/>
                        </a:lnTo>
                        <a:lnTo>
                          <a:pt x="150155" y="0"/>
                        </a:ln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 name="Google Shape;484;p21"/>
                  <p:cNvGrpSpPr/>
                  <p:nvPr/>
                </p:nvGrpSpPr>
                <p:grpSpPr>
                  <a:xfrm>
                    <a:off x="6707880" y="5952240"/>
                    <a:ext cx="248463" cy="283633"/>
                    <a:chOff x="6707880" y="5952240"/>
                    <a:chExt cx="248463" cy="283633"/>
                  </a:xfrm>
                </p:grpSpPr>
                <p:sp>
                  <p:nvSpPr>
                    <p:cNvPr id="485" name="Google Shape;485;p21"/>
                    <p:cNvSpPr/>
                    <p:nvPr/>
                  </p:nvSpPr>
                  <p:spPr>
                    <a:xfrm>
                      <a:off x="6707880" y="5952240"/>
                      <a:ext cx="248463" cy="283633"/>
                    </a:xfrm>
                    <a:custGeom>
                      <a:avLst/>
                      <a:gdLst/>
                      <a:ahLst/>
                      <a:cxnLst/>
                      <a:rect l="l" t="t" r="r" b="b"/>
                      <a:pathLst>
                        <a:path w="249712" h="285058" extrusionOk="0">
                          <a:moveTo>
                            <a:pt x="248623" y="70216"/>
                          </a:moveTo>
                          <a:cubicBezTo>
                            <a:pt x="248623" y="70216"/>
                            <a:pt x="220844" y="88907"/>
                            <a:pt x="207088" y="98563"/>
                          </a:cubicBezTo>
                          <a:cubicBezTo>
                            <a:pt x="189259" y="111077"/>
                            <a:pt x="185319" y="125274"/>
                            <a:pt x="176437" y="143437"/>
                          </a:cubicBezTo>
                          <a:cubicBezTo>
                            <a:pt x="168224" y="160365"/>
                            <a:pt x="156137" y="176538"/>
                            <a:pt x="141313" y="188205"/>
                          </a:cubicBezTo>
                          <a:cubicBezTo>
                            <a:pt x="126087" y="200171"/>
                            <a:pt x="108992" y="210548"/>
                            <a:pt x="96772" y="225780"/>
                          </a:cubicBezTo>
                          <a:cubicBezTo>
                            <a:pt x="88205" y="236418"/>
                            <a:pt x="80879" y="246214"/>
                            <a:pt x="73527" y="257773"/>
                          </a:cubicBezTo>
                          <a:cubicBezTo>
                            <a:pt x="67110" y="267849"/>
                            <a:pt x="61982" y="273933"/>
                            <a:pt x="50436" y="275749"/>
                          </a:cubicBezTo>
                          <a:cubicBezTo>
                            <a:pt x="48412" y="276070"/>
                            <a:pt x="45728" y="276464"/>
                            <a:pt x="43177" y="275348"/>
                          </a:cubicBezTo>
                          <a:cubicBezTo>
                            <a:pt x="38275" y="279188"/>
                            <a:pt x="38329" y="280277"/>
                            <a:pt x="34356" y="282267"/>
                          </a:cubicBezTo>
                          <a:cubicBezTo>
                            <a:pt x="28773" y="285058"/>
                            <a:pt x="26082" y="284056"/>
                            <a:pt x="23658" y="278327"/>
                          </a:cubicBezTo>
                          <a:cubicBezTo>
                            <a:pt x="19972" y="280230"/>
                            <a:pt x="12920" y="277946"/>
                            <a:pt x="10977" y="274314"/>
                          </a:cubicBezTo>
                          <a:cubicBezTo>
                            <a:pt x="9034" y="270681"/>
                            <a:pt x="8987" y="266307"/>
                            <a:pt x="8833" y="262133"/>
                          </a:cubicBezTo>
                          <a:cubicBezTo>
                            <a:pt x="8673" y="257960"/>
                            <a:pt x="8259" y="253533"/>
                            <a:pt x="5775" y="250267"/>
                          </a:cubicBezTo>
                          <a:cubicBezTo>
                            <a:pt x="4620" y="248744"/>
                            <a:pt x="3057" y="247556"/>
                            <a:pt x="2109" y="245886"/>
                          </a:cubicBezTo>
                          <a:cubicBezTo>
                            <a:pt x="1001" y="243943"/>
                            <a:pt x="854" y="241579"/>
                            <a:pt x="774" y="239302"/>
                          </a:cubicBezTo>
                          <a:cubicBezTo>
                            <a:pt x="-1" y="216211"/>
                            <a:pt x="-1089" y="192619"/>
                            <a:pt x="2590" y="169707"/>
                          </a:cubicBezTo>
                          <a:cubicBezTo>
                            <a:pt x="13989" y="98690"/>
                            <a:pt x="74075" y="41950"/>
                            <a:pt x="128291" y="0"/>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1"/>
                    <p:cNvSpPr/>
                    <p:nvPr/>
                  </p:nvSpPr>
                  <p:spPr>
                    <a:xfrm>
                      <a:off x="6748920" y="6132960"/>
                      <a:ext cx="51809" cy="95482"/>
                    </a:xfrm>
                    <a:custGeom>
                      <a:avLst/>
                      <a:gdLst/>
                      <a:ahLst/>
                      <a:cxnLst/>
                      <a:rect l="l" t="t" r="r" b="b"/>
                      <a:pathLst>
                        <a:path w="51939" h="95244" extrusionOk="0">
                          <a:moveTo>
                            <a:pt x="4434" y="95244"/>
                          </a:moveTo>
                          <a:lnTo>
                            <a:pt x="0" y="93682"/>
                          </a:lnTo>
                          <a:cubicBezTo>
                            <a:pt x="2384" y="86890"/>
                            <a:pt x="4187" y="81067"/>
                            <a:pt x="5930" y="75438"/>
                          </a:cubicBezTo>
                          <a:cubicBezTo>
                            <a:pt x="8788" y="66196"/>
                            <a:pt x="11252" y="58216"/>
                            <a:pt x="15392" y="49034"/>
                          </a:cubicBezTo>
                          <a:cubicBezTo>
                            <a:pt x="21542" y="35392"/>
                            <a:pt x="30931" y="22958"/>
                            <a:pt x="40019" y="10938"/>
                          </a:cubicBezTo>
                          <a:cubicBezTo>
                            <a:pt x="42817" y="7232"/>
                            <a:pt x="45575" y="3593"/>
                            <a:pt x="48159" y="0"/>
                          </a:cubicBezTo>
                          <a:lnTo>
                            <a:pt x="51939" y="2745"/>
                          </a:lnTo>
                          <a:cubicBezTo>
                            <a:pt x="49368" y="6364"/>
                            <a:pt x="46590" y="10037"/>
                            <a:pt x="43766" y="13770"/>
                          </a:cubicBezTo>
                          <a:cubicBezTo>
                            <a:pt x="34837" y="25589"/>
                            <a:pt x="25602" y="37803"/>
                            <a:pt x="19672" y="50964"/>
                          </a:cubicBezTo>
                          <a:cubicBezTo>
                            <a:pt x="15652" y="59879"/>
                            <a:pt x="13228" y="67732"/>
                            <a:pt x="10417" y="76827"/>
                          </a:cubicBezTo>
                          <a:cubicBezTo>
                            <a:pt x="8661" y="82503"/>
                            <a:pt x="6851" y="88366"/>
                            <a:pt x="4427" y="9524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21"/>
                    <p:cNvSpPr/>
                    <p:nvPr/>
                  </p:nvSpPr>
                  <p:spPr>
                    <a:xfrm>
                      <a:off x="6729120" y="6123240"/>
                      <a:ext cx="32013" cy="107398"/>
                    </a:xfrm>
                    <a:custGeom>
                      <a:avLst/>
                      <a:gdLst/>
                      <a:ahLst/>
                      <a:cxnLst/>
                      <a:rect l="l" t="t" r="r" b="b"/>
                      <a:pathLst>
                        <a:path w="31933" h="107398" extrusionOk="0">
                          <a:moveTo>
                            <a:pt x="4661" y="107398"/>
                          </a:moveTo>
                          <a:lnTo>
                            <a:pt x="0" y="106810"/>
                          </a:lnTo>
                          <a:cubicBezTo>
                            <a:pt x="0" y="106810"/>
                            <a:pt x="3673" y="77742"/>
                            <a:pt x="6083" y="58791"/>
                          </a:cubicBezTo>
                          <a:cubicBezTo>
                            <a:pt x="7713" y="45963"/>
                            <a:pt x="26811" y="1870"/>
                            <a:pt x="27625" y="0"/>
                          </a:cubicBezTo>
                          <a:lnTo>
                            <a:pt x="31933" y="1870"/>
                          </a:lnTo>
                          <a:cubicBezTo>
                            <a:pt x="31739" y="2324"/>
                            <a:pt x="12294" y="47211"/>
                            <a:pt x="10744" y="59378"/>
                          </a:cubicBezTo>
                          <a:cubicBezTo>
                            <a:pt x="8334" y="78329"/>
                            <a:pt x="4661" y="107398"/>
                            <a:pt x="4661" y="10739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1"/>
                    <p:cNvSpPr/>
                    <p:nvPr/>
                  </p:nvSpPr>
                  <p:spPr>
                    <a:xfrm>
                      <a:off x="6713640" y="6101280"/>
                      <a:ext cx="20875" cy="108706"/>
                    </a:xfrm>
                    <a:custGeom>
                      <a:avLst/>
                      <a:gdLst/>
                      <a:ahLst/>
                      <a:cxnLst/>
                      <a:rect l="l" t="t" r="r" b="b"/>
                      <a:pathLst>
                        <a:path w="21916" h="108706" extrusionOk="0">
                          <a:moveTo>
                            <a:pt x="234" y="108706"/>
                          </a:moveTo>
                          <a:cubicBezTo>
                            <a:pt x="221" y="108453"/>
                            <a:pt x="-975" y="82984"/>
                            <a:pt x="2170" y="58156"/>
                          </a:cubicBezTo>
                          <a:cubicBezTo>
                            <a:pt x="4514" y="39612"/>
                            <a:pt x="15953" y="1610"/>
                            <a:pt x="16440" y="0"/>
                          </a:cubicBezTo>
                          <a:lnTo>
                            <a:pt x="20941" y="1356"/>
                          </a:lnTo>
                          <a:cubicBezTo>
                            <a:pt x="20828" y="1750"/>
                            <a:pt x="9129" y="40587"/>
                            <a:pt x="6838" y="58737"/>
                          </a:cubicBezTo>
                          <a:cubicBezTo>
                            <a:pt x="3753" y="83151"/>
                            <a:pt x="4922" y="108226"/>
                            <a:pt x="4935" y="108479"/>
                          </a:cubicBezTo>
                          <a:lnTo>
                            <a:pt x="241" y="10870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9" name="Google Shape;489;p21"/>
                  <p:cNvSpPr/>
                  <p:nvPr/>
                </p:nvSpPr>
                <p:spPr>
                  <a:xfrm>
                    <a:off x="6901920" y="5361120"/>
                    <a:ext cx="284203" cy="411453"/>
                  </a:xfrm>
                  <a:custGeom>
                    <a:avLst/>
                    <a:gdLst/>
                    <a:ahLst/>
                    <a:cxnLst/>
                    <a:rect l="l" t="t" r="r" b="b"/>
                    <a:pathLst>
                      <a:path w="284203" h="411453" extrusionOk="0">
                        <a:moveTo>
                          <a:pt x="14157" y="0"/>
                        </a:moveTo>
                        <a:cubicBezTo>
                          <a:pt x="57027" y="14263"/>
                          <a:pt x="98830" y="23626"/>
                          <a:pt x="129881" y="45789"/>
                        </a:cubicBezTo>
                        <a:cubicBezTo>
                          <a:pt x="141834" y="54323"/>
                          <a:pt x="152051" y="65014"/>
                          <a:pt x="161400" y="76379"/>
                        </a:cubicBezTo>
                        <a:cubicBezTo>
                          <a:pt x="192585" y="114543"/>
                          <a:pt x="212952" y="160272"/>
                          <a:pt x="230781" y="206207"/>
                        </a:cubicBezTo>
                        <a:cubicBezTo>
                          <a:pt x="254620" y="267375"/>
                          <a:pt x="284203" y="411453"/>
                          <a:pt x="284203" y="411453"/>
                        </a:cubicBezTo>
                        <a:lnTo>
                          <a:pt x="44206" y="410659"/>
                        </a:lnTo>
                        <a:lnTo>
                          <a:pt x="0" y="181400"/>
                        </a:ln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1"/>
                  <p:cNvSpPr/>
                  <p:nvPr/>
                </p:nvSpPr>
                <p:spPr>
                  <a:xfrm rot="-654460">
                    <a:off x="6921051" y="5540031"/>
                    <a:ext cx="6124" cy="233650"/>
                  </a:xfrm>
                  <a:custGeom>
                    <a:avLst/>
                    <a:gdLst/>
                    <a:ahLst/>
                    <a:cxnLst/>
                    <a:rect l="l" t="t" r="r" b="b"/>
                    <a:pathLst>
                      <a:path w="6264" h="233486" extrusionOk="0">
                        <a:moveTo>
                          <a:pt x="0" y="0"/>
                        </a:moveTo>
                        <a:lnTo>
                          <a:pt x="6264" y="0"/>
                        </a:lnTo>
                        <a:lnTo>
                          <a:pt x="6264" y="233486"/>
                        </a:lnTo>
                        <a:lnTo>
                          <a:pt x="0" y="233486"/>
                        </a:lnTo>
                        <a:close/>
                      </a:path>
                    </a:pathLst>
                  </a:custGeom>
                  <a:solidFill>
                    <a:schemeClr val="accent4"/>
                  </a:solidFill>
                  <a:ln>
                    <a:noFill/>
                  </a:ln>
                </p:spPr>
                <p:txBody>
                  <a:bodyPr/>
                  <a:lstStyle/>
                  <a:p>
                    <a:endParaRPr lang="en-GB"/>
                  </a:p>
                </p:txBody>
              </p:sp>
            </p:grpSp>
          </p:grpSp>
        </p:grpSp>
        <p:grpSp>
          <p:nvGrpSpPr>
            <p:cNvPr id="491" name="Google Shape;491;p21"/>
            <p:cNvGrpSpPr/>
            <p:nvPr/>
          </p:nvGrpSpPr>
          <p:grpSpPr>
            <a:xfrm>
              <a:off x="4256875" y="2620950"/>
              <a:ext cx="4572300" cy="1417150"/>
              <a:chOff x="4104475" y="2468550"/>
              <a:chExt cx="4572300" cy="1417150"/>
            </a:xfrm>
          </p:grpSpPr>
          <p:sp>
            <p:nvSpPr>
              <p:cNvPr id="492" name="Google Shape;492;p21"/>
              <p:cNvSpPr/>
              <p:nvPr/>
            </p:nvSpPr>
            <p:spPr>
              <a:xfrm>
                <a:off x="5955725" y="24685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493" name="Google Shape;493;p21"/>
              <p:cNvSpPr/>
              <p:nvPr/>
            </p:nvSpPr>
            <p:spPr>
              <a:xfrm>
                <a:off x="4104475" y="37282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494" name="Google Shape;494;p21"/>
              <p:cNvSpPr/>
              <p:nvPr/>
            </p:nvSpPr>
            <p:spPr>
              <a:xfrm>
                <a:off x="5988725" y="29104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495" name="Google Shape;495;p21"/>
              <p:cNvSpPr/>
              <p:nvPr/>
            </p:nvSpPr>
            <p:spPr>
              <a:xfrm>
                <a:off x="8585275" y="37612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sp>
        <p:nvSpPr>
          <p:cNvPr id="496" name="Google Shape;496;p21"/>
          <p:cNvSpPr txBox="1"/>
          <p:nvPr/>
        </p:nvSpPr>
        <p:spPr>
          <a:xfrm>
            <a:off x="263425" y="1975625"/>
            <a:ext cx="6511200" cy="5949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100">
                <a:latin typeface="Open Sans SemiBold"/>
                <a:ea typeface="Open Sans SemiBold"/>
                <a:cs typeface="Open Sans SemiBold"/>
                <a:sym typeface="Open Sans SemiBold"/>
              </a:rPr>
              <a:t> A Critical Evaluation of Communication Practices Using Hofstede's Dimensions</a:t>
            </a:r>
            <a:br>
              <a:rPr lang="en" sz="1100">
                <a:latin typeface="Open Sans SemiBold"/>
                <a:ea typeface="Open Sans SemiBold"/>
                <a:cs typeface="Open Sans SemiBold"/>
                <a:sym typeface="Open Sans SemiBold"/>
              </a:rPr>
            </a:br>
            <a:endParaRPr>
              <a:latin typeface="Open Sans SemiBold"/>
              <a:ea typeface="Open Sans SemiBold"/>
              <a:cs typeface="Open Sans SemiBold"/>
              <a:sym typeface="Open Sans SemiBold"/>
            </a:endParaRPr>
          </a:p>
        </p:txBody>
      </p:sp>
      <p:sp>
        <p:nvSpPr>
          <p:cNvPr id="497" name="Google Shape;497;p21"/>
          <p:cNvSpPr txBox="1"/>
          <p:nvPr/>
        </p:nvSpPr>
        <p:spPr>
          <a:xfrm>
            <a:off x="568300" y="2570525"/>
            <a:ext cx="3000000" cy="1656834"/>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400"/>
              </a:spcBef>
              <a:spcAft>
                <a:spcPts val="0"/>
              </a:spcAft>
              <a:buNone/>
            </a:pPr>
            <a:r>
              <a:rPr lang="en" sz="1200" dirty="0">
                <a:latin typeface="Open Sans Medium"/>
                <a:ea typeface="Open Sans Medium"/>
                <a:cs typeface="Open Sans Medium"/>
                <a:sym typeface="Open Sans Medium"/>
              </a:rPr>
              <a:t>Student Name:Tanya Eftimova</a:t>
            </a:r>
            <a:endParaRPr sz="1200" dirty="0">
              <a:latin typeface="Open Sans Medium"/>
              <a:ea typeface="Open Sans Medium"/>
              <a:cs typeface="Open Sans Medium"/>
              <a:sym typeface="Open Sans Medium"/>
            </a:endParaRPr>
          </a:p>
          <a:p>
            <a:pPr marL="0" lvl="0" indent="0" algn="ctr" rtl="0">
              <a:lnSpc>
                <a:spcPct val="150000"/>
              </a:lnSpc>
              <a:spcBef>
                <a:spcPts val="1200"/>
              </a:spcBef>
              <a:spcAft>
                <a:spcPts val="0"/>
              </a:spcAft>
              <a:buNone/>
            </a:pPr>
            <a:r>
              <a:rPr lang="en" sz="1200" dirty="0">
                <a:latin typeface="Open Sans Medium"/>
                <a:ea typeface="Open Sans Medium"/>
                <a:cs typeface="Open Sans Medium"/>
                <a:sym typeface="Open Sans Medium"/>
              </a:rPr>
              <a:t>Student ID:2317898</a:t>
            </a:r>
            <a:endParaRPr sz="1200" dirty="0">
              <a:latin typeface="Open Sans Medium"/>
              <a:ea typeface="Open Sans Medium"/>
              <a:cs typeface="Open Sans Medium"/>
              <a:sym typeface="Open Sans Medium"/>
            </a:endParaRPr>
          </a:p>
          <a:p>
            <a:pPr marL="0" lvl="0" indent="0" algn="ctr" rtl="0">
              <a:lnSpc>
                <a:spcPct val="150000"/>
              </a:lnSpc>
              <a:spcBef>
                <a:spcPts val="1200"/>
              </a:spcBef>
              <a:spcAft>
                <a:spcPts val="1200"/>
              </a:spcAft>
              <a:buNone/>
            </a:pPr>
            <a:r>
              <a:rPr lang="en" sz="1200" dirty="0">
                <a:latin typeface="Open Sans Medium"/>
                <a:ea typeface="Open Sans Medium"/>
                <a:cs typeface="Open Sans Medium"/>
                <a:sym typeface="Open Sans Medium"/>
              </a:rPr>
              <a:t>Module </a:t>
            </a:r>
            <a:r>
              <a:rPr lang="en" sz="1200">
                <a:latin typeface="Open Sans Medium"/>
                <a:ea typeface="Open Sans Medium"/>
                <a:cs typeface="Open Sans Medium"/>
                <a:sym typeface="Open Sans Medium"/>
              </a:rPr>
              <a:t>Code:LCBB6023</a:t>
            </a:r>
            <a:endParaRPr sz="1200" dirty="0">
              <a:latin typeface="Open Sans Medium"/>
              <a:ea typeface="Open Sans Medium"/>
              <a:cs typeface="Open Sans Medium"/>
              <a:sym typeface="Open Sans Medium"/>
            </a:endParaRP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BC883512-1F15-8D89-9FD7-0BAC8082F8A6}"/>
                  </a:ext>
                </a:extLst>
              </p14:cNvPr>
              <p14:cNvContentPartPr/>
              <p14:nvPr/>
            </p14:nvContentPartPr>
            <p14:xfrm>
              <a:off x="2529553" y="3369304"/>
              <a:ext cx="21600" cy="92160"/>
            </p14:xfrm>
          </p:contentPart>
        </mc:Choice>
        <mc:Fallback xmlns="">
          <p:pic>
            <p:nvPicPr>
              <p:cNvPr id="2" name="Ink 1">
                <a:extLst>
                  <a:ext uri="{FF2B5EF4-FFF2-40B4-BE49-F238E27FC236}">
                    <a16:creationId xmlns:a16="http://schemas.microsoft.com/office/drawing/2014/main" id="{BC883512-1F15-8D89-9FD7-0BAC8082F8A6}"/>
                  </a:ext>
                </a:extLst>
              </p:cNvPr>
              <p:cNvPicPr/>
              <p:nvPr/>
            </p:nvPicPr>
            <p:blipFill>
              <a:blip r:embed="rId4"/>
              <a:stretch>
                <a:fillRect/>
              </a:stretch>
            </p:blipFill>
            <p:spPr>
              <a:xfrm>
                <a:off x="2525233" y="3364984"/>
                <a:ext cx="30240" cy="100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21A87812-99D6-4103-CA21-6232F76874DD}"/>
                  </a:ext>
                </a:extLst>
              </p14:cNvPr>
              <p14:cNvContentPartPr/>
              <p14:nvPr/>
            </p14:nvContentPartPr>
            <p14:xfrm>
              <a:off x="7054753" y="5030344"/>
              <a:ext cx="81360" cy="21240"/>
            </p14:xfrm>
          </p:contentPart>
        </mc:Choice>
        <mc:Fallback xmlns="">
          <p:pic>
            <p:nvPicPr>
              <p:cNvPr id="3" name="Ink 2">
                <a:extLst>
                  <a:ext uri="{FF2B5EF4-FFF2-40B4-BE49-F238E27FC236}">
                    <a16:creationId xmlns:a16="http://schemas.microsoft.com/office/drawing/2014/main" id="{21A87812-99D6-4103-CA21-6232F76874DD}"/>
                  </a:ext>
                </a:extLst>
              </p:cNvPr>
              <p:cNvPicPr/>
              <p:nvPr/>
            </p:nvPicPr>
            <p:blipFill>
              <a:blip r:embed="rId6"/>
              <a:stretch>
                <a:fillRect/>
              </a:stretch>
            </p:blipFill>
            <p:spPr>
              <a:xfrm>
                <a:off x="7048633" y="5024224"/>
                <a:ext cx="93600" cy="33480"/>
              </a:xfrm>
              <a:prstGeom prst="rect">
                <a:avLst/>
              </a:prstGeom>
            </p:spPr>
          </p:pic>
        </mc:Fallback>
      </mc:AlternateContent>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01"/>
        <p:cNvGrpSpPr/>
        <p:nvPr/>
      </p:nvGrpSpPr>
      <p:grpSpPr>
        <a:xfrm>
          <a:off x="0" y="0"/>
          <a:ext cx="0" cy="0"/>
          <a:chOff x="0" y="0"/>
          <a:chExt cx="0" cy="0"/>
        </a:xfrm>
      </p:grpSpPr>
      <p:sp>
        <p:nvSpPr>
          <p:cNvPr id="502" name="Google Shape;502;p22"/>
          <p:cNvSpPr txBox="1"/>
          <p:nvPr/>
        </p:nvSpPr>
        <p:spPr>
          <a:xfrm>
            <a:off x="2953000" y="207975"/>
            <a:ext cx="3000000" cy="5541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Introduction</a:t>
            </a:r>
            <a:endParaRPr sz="2400">
              <a:solidFill>
                <a:schemeClr val="accent1"/>
              </a:solidFill>
              <a:latin typeface="Open Sans ExtraBold"/>
              <a:ea typeface="Open Sans ExtraBold"/>
              <a:cs typeface="Open Sans ExtraBold"/>
              <a:sym typeface="Open Sans ExtraBold"/>
            </a:endParaRPr>
          </a:p>
        </p:txBody>
      </p:sp>
      <p:sp>
        <p:nvSpPr>
          <p:cNvPr id="503" name="Google Shape;503;p22"/>
          <p:cNvSpPr txBox="1"/>
          <p:nvPr/>
        </p:nvSpPr>
        <p:spPr>
          <a:xfrm>
            <a:off x="1330750" y="1261425"/>
            <a:ext cx="6345000" cy="1708130"/>
          </a:xfrm>
          <a:prstGeom prst="rect">
            <a:avLst/>
          </a:prstGeom>
          <a:noFill/>
          <a:ln>
            <a:noFill/>
          </a:ln>
        </p:spPr>
        <p:txBody>
          <a:bodyPr spcFirstLastPara="1" wrap="square" lIns="91425" tIns="91425" rIns="91425" bIns="91425" anchor="t" anchorCtr="0">
            <a:spAutoFit/>
          </a:bodyPr>
          <a:lstStyle/>
          <a:p>
            <a:pPr marL="457200" lvl="0" indent="-304800" rtl="0">
              <a:lnSpc>
                <a:spcPct val="115000"/>
              </a:lnSpc>
              <a:spcBef>
                <a:spcPts val="1200"/>
              </a:spcBef>
              <a:spcAft>
                <a:spcPts val="0"/>
              </a:spcAft>
              <a:buSzPts val="1200"/>
              <a:buChar char="●"/>
            </a:pPr>
            <a:r>
              <a:rPr lang="en" sz="1200" b="1" dirty="0">
                <a:latin typeface="Times New Roman"/>
                <a:ea typeface="Times New Roman"/>
                <a:cs typeface="Times New Roman"/>
                <a:sym typeface="Times New Roman"/>
              </a:rPr>
              <a:t>Purpose</a:t>
            </a:r>
            <a:r>
              <a:rPr lang="en" sz="1200" dirty="0">
                <a:latin typeface="Times New Roman"/>
                <a:ea typeface="Times New Roman"/>
                <a:cs typeface="Times New Roman"/>
                <a:sym typeface="Times New Roman"/>
              </a:rPr>
              <a:t>: This talk explores theories of intercultural communication as well as the application of these theories to international business.</a:t>
            </a:r>
            <a:endParaRPr sz="1200" dirty="0">
              <a:latin typeface="Times New Roman"/>
              <a:ea typeface="Times New Roman"/>
              <a:cs typeface="Times New Roman"/>
              <a:sym typeface="Times New Roman"/>
            </a:endParaRPr>
          </a:p>
          <a:p>
            <a:pPr marL="457200" lvl="0" indent="0" rtl="0">
              <a:lnSpc>
                <a:spcPct val="115000"/>
              </a:lnSpc>
              <a:spcBef>
                <a:spcPts val="1200"/>
              </a:spcBef>
              <a:spcAft>
                <a:spcPts val="0"/>
              </a:spcAft>
              <a:buNone/>
            </a:pPr>
            <a:endParaRPr sz="1200" dirty="0">
              <a:latin typeface="Times New Roman"/>
              <a:ea typeface="Times New Roman"/>
              <a:cs typeface="Times New Roman"/>
              <a:sym typeface="Times New Roman"/>
            </a:endParaRPr>
          </a:p>
          <a:p>
            <a:pPr marL="457200" lvl="0" indent="-304800" rtl="0">
              <a:lnSpc>
                <a:spcPct val="115000"/>
              </a:lnSpc>
              <a:spcBef>
                <a:spcPts val="0"/>
              </a:spcBef>
              <a:spcAft>
                <a:spcPts val="1200"/>
              </a:spcAft>
              <a:buSzPts val="1200"/>
              <a:buChar char="●"/>
            </a:pPr>
            <a:r>
              <a:rPr lang="en" sz="1200" b="1" dirty="0">
                <a:latin typeface="Times New Roman"/>
                <a:ea typeface="Times New Roman"/>
                <a:cs typeface="Times New Roman"/>
                <a:sym typeface="Times New Roman"/>
              </a:rPr>
              <a:t>Outline</a:t>
            </a:r>
            <a:r>
              <a:rPr lang="en" sz="1200" dirty="0">
                <a:latin typeface="Times New Roman"/>
                <a:ea typeface="Times New Roman"/>
                <a:cs typeface="Times New Roman"/>
                <a:sym typeface="Times New Roman"/>
              </a:rPr>
              <a:t>: Intercultural communication theory, key concepts application in the real world, issues and suggestions (Hofstede, 2001).</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23"/>
          <p:cNvSpPr txBox="1"/>
          <p:nvPr/>
        </p:nvSpPr>
        <p:spPr>
          <a:xfrm>
            <a:off x="196075" y="894575"/>
            <a:ext cx="83322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Intercultural Communication Theories Overview</a:t>
            </a:r>
            <a:endParaRPr sz="2400">
              <a:solidFill>
                <a:schemeClr val="accent1"/>
              </a:solidFill>
              <a:latin typeface="Open Sans ExtraBold"/>
              <a:ea typeface="Open Sans ExtraBold"/>
              <a:cs typeface="Open Sans ExtraBold"/>
              <a:sym typeface="Open Sans ExtraBold"/>
            </a:endParaRPr>
          </a:p>
        </p:txBody>
      </p:sp>
      <p:sp>
        <p:nvSpPr>
          <p:cNvPr id="509" name="Google Shape;509;p23"/>
          <p:cNvSpPr txBox="1"/>
          <p:nvPr/>
        </p:nvSpPr>
        <p:spPr>
          <a:xfrm>
            <a:off x="1566550" y="1864575"/>
            <a:ext cx="5769600" cy="1877407"/>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Hofstede’s Cultural Dimensions</a:t>
            </a:r>
            <a:r>
              <a:rPr lang="en" sz="1200" dirty="0">
                <a:latin typeface="Times New Roman"/>
                <a:ea typeface="Times New Roman"/>
                <a:cs typeface="Times New Roman"/>
                <a:sym typeface="Times New Roman"/>
              </a:rPr>
              <a:t>: Framework to understand different cultures in international business (Sample, 2014).</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Jandt’s Communication Theory</a:t>
            </a:r>
            <a:r>
              <a:rPr lang="en" sz="1200" dirty="0">
                <a:latin typeface="Times New Roman"/>
                <a:ea typeface="Times New Roman"/>
                <a:cs typeface="Times New Roman"/>
                <a:sym typeface="Times New Roman"/>
              </a:rPr>
              <a:t>: Focus on communication across cultures.</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Samovar’s Cross-Cultural Communication</a:t>
            </a:r>
            <a:r>
              <a:rPr lang="en" sz="1200" dirty="0">
                <a:latin typeface="Times New Roman"/>
                <a:ea typeface="Times New Roman"/>
                <a:cs typeface="Times New Roman"/>
                <a:sym typeface="Times New Roman"/>
              </a:rPr>
              <a:t>: Highlights challenges and strategies (Jandt, 2017).</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sp>
        <p:nvSpPr>
          <p:cNvPr id="514" name="Google Shape;514;p24"/>
          <p:cNvSpPr txBox="1"/>
          <p:nvPr/>
        </p:nvSpPr>
        <p:spPr>
          <a:xfrm>
            <a:off x="318750" y="41600"/>
            <a:ext cx="6046500" cy="5079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100">
                <a:solidFill>
                  <a:schemeClr val="accent1"/>
                </a:solidFill>
                <a:latin typeface="Open Sans ExtraBold"/>
                <a:ea typeface="Open Sans ExtraBold"/>
                <a:cs typeface="Open Sans ExtraBold"/>
                <a:sym typeface="Open Sans ExtraBold"/>
              </a:rPr>
              <a:t>Hofstede's Six Cultural Dimensions</a:t>
            </a:r>
            <a:endParaRPr sz="2100">
              <a:solidFill>
                <a:schemeClr val="accent1"/>
              </a:solidFill>
              <a:latin typeface="Open Sans ExtraBold"/>
              <a:ea typeface="Open Sans ExtraBold"/>
              <a:cs typeface="Open Sans ExtraBold"/>
              <a:sym typeface="Open Sans ExtraBold"/>
            </a:endParaRPr>
          </a:p>
        </p:txBody>
      </p:sp>
      <p:sp>
        <p:nvSpPr>
          <p:cNvPr id="515" name="Google Shape;515;p24"/>
          <p:cNvSpPr txBox="1"/>
          <p:nvPr/>
        </p:nvSpPr>
        <p:spPr>
          <a:xfrm>
            <a:off x="318750" y="720850"/>
            <a:ext cx="5208000" cy="2862292"/>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Overview</a:t>
            </a:r>
            <a:r>
              <a:rPr lang="en" sz="1200" dirty="0">
                <a:latin typeface="Times New Roman"/>
                <a:ea typeface="Times New Roman"/>
                <a:cs typeface="Times New Roman"/>
                <a:sym typeface="Times New Roman"/>
              </a:rPr>
              <a:t>: Power Distance Individualism vs. Collectivism, Masculinity vs. Femininity Indulgence vs. Uncertainty, Short-term in comparison to. long-term orientation, and indulgence and. Restrictions are among Hofstede's main elements of the culture (Ting-Toomey, 2018).</a:t>
            </a:r>
            <a:endParaRPr sz="1200" dirty="0">
              <a:latin typeface="Times New Roman"/>
              <a:ea typeface="Times New Roman"/>
              <a:cs typeface="Times New Roman"/>
              <a:sym typeface="Times New Roman"/>
            </a:endParaRPr>
          </a:p>
          <a:p>
            <a:pPr marL="457200" lvl="0" indent="0" rtl="0">
              <a:lnSpc>
                <a:spcPct val="150000"/>
              </a:lnSpc>
              <a:spcBef>
                <a:spcPts val="1200"/>
              </a:spcBef>
              <a:spcAft>
                <a:spcPts val="0"/>
              </a:spcAft>
              <a:buNone/>
            </a:pP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Real-world Application</a:t>
            </a:r>
            <a:r>
              <a:rPr lang="en" sz="1200" dirty="0">
                <a:latin typeface="Times New Roman"/>
                <a:ea typeface="Times New Roman"/>
                <a:cs typeface="Times New Roman"/>
                <a:sym typeface="Times New Roman"/>
              </a:rPr>
              <a:t>: This helps businesses comprehend how they communicate, their decision-making processes, and strategies for negotiation (Hofstede, 2011).</a:t>
            </a:r>
            <a:endParaRPr dirty="0"/>
          </a:p>
        </p:txBody>
      </p:sp>
      <p:pic>
        <p:nvPicPr>
          <p:cNvPr id="516" name="Google Shape;516;p24"/>
          <p:cNvPicPr preferRelativeResize="0"/>
          <p:nvPr/>
        </p:nvPicPr>
        <p:blipFill>
          <a:blip r:embed="rId3">
            <a:alphaModFix/>
          </a:blip>
          <a:stretch>
            <a:fillRect/>
          </a:stretch>
        </p:blipFill>
        <p:spPr>
          <a:xfrm>
            <a:off x="5693025" y="1027700"/>
            <a:ext cx="3312451" cy="259541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1" name="Google Shape;521;p25"/>
          <p:cNvSpPr txBox="1"/>
          <p:nvPr/>
        </p:nvSpPr>
        <p:spPr>
          <a:xfrm>
            <a:off x="1662850" y="131725"/>
            <a:ext cx="47796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2"/>
                </a:solidFill>
                <a:latin typeface="Open Sans ExtraBold"/>
                <a:ea typeface="Open Sans ExtraBold"/>
                <a:cs typeface="Open Sans ExtraBold"/>
                <a:sym typeface="Open Sans ExtraBold"/>
              </a:rPr>
              <a:t>Power Distance (Hofstede)</a:t>
            </a:r>
            <a:endParaRPr sz="2400">
              <a:solidFill>
                <a:schemeClr val="accent2"/>
              </a:solidFill>
              <a:latin typeface="Open Sans ExtraBold"/>
              <a:ea typeface="Open Sans ExtraBold"/>
              <a:cs typeface="Open Sans ExtraBold"/>
              <a:sym typeface="Open Sans ExtraBold"/>
            </a:endParaRPr>
          </a:p>
        </p:txBody>
      </p:sp>
      <p:sp>
        <p:nvSpPr>
          <p:cNvPr id="522" name="Google Shape;522;p25"/>
          <p:cNvSpPr txBox="1"/>
          <p:nvPr/>
        </p:nvSpPr>
        <p:spPr>
          <a:xfrm>
            <a:off x="1053550" y="1053550"/>
            <a:ext cx="5998200" cy="2431405"/>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Definition</a:t>
            </a:r>
            <a:r>
              <a:rPr lang="en" sz="1200" dirty="0">
                <a:latin typeface="Times New Roman"/>
                <a:ea typeface="Times New Roman"/>
                <a:cs typeface="Times New Roman"/>
                <a:sym typeface="Times New Roman"/>
              </a:rPr>
              <a:t>: The extent of inequity in the distribution of power in companies (Worthy, 2025).</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Example</a:t>
            </a:r>
            <a:r>
              <a:rPr lang="en" sz="1200" dirty="0">
                <a:latin typeface="Times New Roman"/>
                <a:ea typeface="Times New Roman"/>
                <a:cs typeface="Times New Roman"/>
                <a:sym typeface="Times New Roman"/>
              </a:rPr>
              <a:t>: In </a:t>
            </a:r>
            <a:r>
              <a:rPr lang="en" sz="1200" b="1" dirty="0">
                <a:latin typeface="Times New Roman"/>
                <a:ea typeface="Times New Roman"/>
                <a:cs typeface="Times New Roman"/>
                <a:sym typeface="Times New Roman"/>
              </a:rPr>
              <a:t>Japan</a:t>
            </a:r>
            <a:r>
              <a:rPr lang="en" sz="1200" dirty="0">
                <a:latin typeface="Times New Roman"/>
                <a:ea typeface="Times New Roman"/>
                <a:cs typeface="Times New Roman"/>
                <a:sym typeface="Times New Roman"/>
              </a:rPr>
              <a:t>, high power distance influences hierarchical communication in companies. Top-down communication is common, and employees may hesitate to question their superiors (Pilblad, 2025).</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Real Data</a:t>
            </a:r>
            <a:r>
              <a:rPr lang="en" sz="1200" dirty="0">
                <a:latin typeface="Times New Roman"/>
                <a:ea typeface="Times New Roman"/>
                <a:cs typeface="Times New Roman"/>
                <a:sym typeface="Times New Roman"/>
              </a:rPr>
              <a:t>: Japan scores 54 (moderate) on Power Distance compared to the USA, which scores 40 (lower power distance).</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26"/>
        <p:cNvGrpSpPr/>
        <p:nvPr/>
      </p:nvGrpSpPr>
      <p:grpSpPr>
        <a:xfrm>
          <a:off x="0" y="0"/>
          <a:ext cx="0" cy="0"/>
          <a:chOff x="0" y="0"/>
          <a:chExt cx="0" cy="0"/>
        </a:xfrm>
      </p:grpSpPr>
      <p:pic>
        <p:nvPicPr>
          <p:cNvPr id="527" name="Google Shape;527;p26"/>
          <p:cNvPicPr preferRelativeResize="0">
            <a:picLocks noGrp="1"/>
          </p:cNvPicPr>
          <p:nvPr>
            <p:ph type="pic" idx="2"/>
          </p:nvPr>
        </p:nvPicPr>
        <p:blipFill rotWithShape="1">
          <a:blip r:embed="rId3">
            <a:alphaModFix/>
          </a:blip>
          <a:srcRect l="17311" r="19988"/>
          <a:stretch/>
        </p:blipFill>
        <p:spPr>
          <a:xfrm>
            <a:off x="5947508" y="800414"/>
            <a:ext cx="2935200" cy="3120000"/>
          </a:xfrm>
          <a:prstGeom prst="roundRect">
            <a:avLst>
              <a:gd name="adj" fmla="val 10184"/>
            </a:avLst>
          </a:prstGeom>
        </p:spPr>
      </p:pic>
      <p:grpSp>
        <p:nvGrpSpPr>
          <p:cNvPr id="528" name="Google Shape;528;p26"/>
          <p:cNvGrpSpPr/>
          <p:nvPr/>
        </p:nvGrpSpPr>
        <p:grpSpPr>
          <a:xfrm>
            <a:off x="5642917" y="625369"/>
            <a:ext cx="709706" cy="692359"/>
            <a:chOff x="4950524" y="625375"/>
            <a:chExt cx="861398" cy="840343"/>
          </a:xfrm>
        </p:grpSpPr>
        <p:grpSp>
          <p:nvGrpSpPr>
            <p:cNvPr id="529" name="Google Shape;529;p26"/>
            <p:cNvGrpSpPr/>
            <p:nvPr/>
          </p:nvGrpSpPr>
          <p:grpSpPr>
            <a:xfrm>
              <a:off x="4950524" y="974043"/>
              <a:ext cx="861398" cy="491676"/>
              <a:chOff x="4950524" y="1251718"/>
              <a:chExt cx="861398" cy="491676"/>
            </a:xfrm>
          </p:grpSpPr>
          <p:grpSp>
            <p:nvGrpSpPr>
              <p:cNvPr id="530" name="Google Shape;530;p26"/>
              <p:cNvGrpSpPr/>
              <p:nvPr/>
            </p:nvGrpSpPr>
            <p:grpSpPr>
              <a:xfrm flipH="1">
                <a:off x="5140774" y="1468225"/>
                <a:ext cx="671148" cy="275168"/>
                <a:chOff x="752199" y="1300680"/>
                <a:chExt cx="671148" cy="275168"/>
              </a:xfrm>
            </p:grpSpPr>
            <p:sp>
              <p:nvSpPr>
                <p:cNvPr id="531" name="Google Shape;531;p26"/>
                <p:cNvSpPr/>
                <p:nvPr/>
              </p:nvSpPr>
              <p:spPr>
                <a:xfrm>
                  <a:off x="752199" y="1300680"/>
                  <a:ext cx="671148" cy="275168"/>
                </a:xfrm>
                <a:custGeom>
                  <a:avLst/>
                  <a:gdLst/>
                  <a:ahLst/>
                  <a:cxnLst/>
                  <a:rect l="l" t="t" r="r" b="b"/>
                  <a:pathLst>
                    <a:path w="674521" h="275168" extrusionOk="0">
                      <a:moveTo>
                        <a:pt x="137574" y="275168"/>
                      </a:moveTo>
                      <a:lnTo>
                        <a:pt x="661326" y="275168"/>
                      </a:lnTo>
                      <a:cubicBezTo>
                        <a:pt x="670535" y="275168"/>
                        <a:pt x="674521" y="263502"/>
                        <a:pt x="667236" y="257866"/>
                      </a:cubicBezTo>
                      <a:lnTo>
                        <a:pt x="595972" y="202762"/>
                      </a:lnTo>
                      <a:lnTo>
                        <a:pt x="595972" y="137581"/>
                      </a:lnTo>
                      <a:cubicBezTo>
                        <a:pt x="595972" y="61595"/>
                        <a:pt x="534376" y="0"/>
                        <a:pt x="458391" y="0"/>
                      </a:cubicBezTo>
                      <a:lnTo>
                        <a:pt x="137581" y="0"/>
                      </a:lnTo>
                      <a:cubicBezTo>
                        <a:pt x="61595" y="0"/>
                        <a:pt x="0" y="61595"/>
                        <a:pt x="0" y="137581"/>
                      </a:cubicBezTo>
                      <a:lnTo>
                        <a:pt x="0" y="137581"/>
                      </a:lnTo>
                      <a:cubicBezTo>
                        <a:pt x="0" y="213566"/>
                        <a:pt x="61595" y="275161"/>
                        <a:pt x="137581" y="275161"/>
                      </a:cubicBezTo>
                      <a:close/>
                    </a:path>
                  </a:pathLst>
                </a:custGeom>
                <a:solidFill>
                  <a:schemeClr val="accent3"/>
                </a:solidFill>
                <a:ln>
                  <a:noFill/>
                </a:ln>
              </p:spPr>
              <p:txBody>
                <a:bodyPr spcFirstLastPara="1" wrap="square" lIns="75325" tIns="75325" rIns="75325" bIns="75325" anchor="ctr" anchorCtr="0">
                  <a:noAutofit/>
                </a:bodyPr>
                <a:lstStyle/>
                <a:p>
                  <a:pPr marL="0" lvl="0" indent="0" algn="l" rtl="0">
                    <a:spcBef>
                      <a:spcPts val="0"/>
                    </a:spcBef>
                    <a:spcAft>
                      <a:spcPts val="0"/>
                    </a:spcAft>
                    <a:buNone/>
                  </a:pPr>
                  <a:endParaRPr/>
                </a:p>
              </p:txBody>
            </p:sp>
            <p:grpSp>
              <p:nvGrpSpPr>
                <p:cNvPr id="532" name="Google Shape;532;p26"/>
                <p:cNvGrpSpPr/>
                <p:nvPr/>
              </p:nvGrpSpPr>
              <p:grpSpPr>
                <a:xfrm>
                  <a:off x="930600" y="1422720"/>
                  <a:ext cx="253812" cy="31332"/>
                  <a:chOff x="930600" y="1422720"/>
                  <a:chExt cx="253812" cy="31332"/>
                </a:xfrm>
              </p:grpSpPr>
              <p:sp>
                <p:nvSpPr>
                  <p:cNvPr id="533" name="Google Shape;533;p26"/>
                  <p:cNvSpPr/>
                  <p:nvPr/>
                </p:nvSpPr>
                <p:spPr>
                  <a:xfrm>
                    <a:off x="93060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75325" tIns="75325" rIns="75325" bIns="75325" anchor="ctr" anchorCtr="0">
                    <a:noAutofit/>
                  </a:bodyPr>
                  <a:lstStyle/>
                  <a:p>
                    <a:pPr marL="0" lvl="0" indent="0" algn="l" rtl="0">
                      <a:spcBef>
                        <a:spcPts val="0"/>
                      </a:spcBef>
                      <a:spcAft>
                        <a:spcPts val="0"/>
                      </a:spcAft>
                      <a:buNone/>
                    </a:pPr>
                    <a:endParaRPr/>
                  </a:p>
                </p:txBody>
              </p:sp>
              <p:sp>
                <p:nvSpPr>
                  <p:cNvPr id="534" name="Google Shape;534;p26"/>
                  <p:cNvSpPr/>
                  <p:nvPr/>
                </p:nvSpPr>
                <p:spPr>
                  <a:xfrm>
                    <a:off x="1041840" y="1422720"/>
                    <a:ext cx="31332" cy="31332"/>
                  </a:xfrm>
                  <a:custGeom>
                    <a:avLst/>
                    <a:gdLst/>
                    <a:ahLst/>
                    <a:cxnLst/>
                    <a:rect l="l" t="t" r="r" b="b"/>
                    <a:pathLst>
                      <a:path w="31332" h="31332" extrusionOk="0">
                        <a:moveTo>
                          <a:pt x="31332" y="15666"/>
                        </a:moveTo>
                        <a:cubicBezTo>
                          <a:pt x="31332" y="24320"/>
                          <a:pt x="24313" y="31332"/>
                          <a:pt x="15666" y="31332"/>
                        </a:cubicBezTo>
                        <a:cubicBezTo>
                          <a:pt x="7018"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75325" tIns="75325" rIns="75325" bIns="75325" anchor="ctr" anchorCtr="0">
                    <a:noAutofit/>
                  </a:bodyPr>
                  <a:lstStyle/>
                  <a:p>
                    <a:pPr marL="0" lvl="0" indent="0" algn="l" rtl="0">
                      <a:spcBef>
                        <a:spcPts val="0"/>
                      </a:spcBef>
                      <a:spcAft>
                        <a:spcPts val="0"/>
                      </a:spcAft>
                      <a:buNone/>
                    </a:pPr>
                    <a:endParaRPr/>
                  </a:p>
                </p:txBody>
              </p:sp>
              <p:sp>
                <p:nvSpPr>
                  <p:cNvPr id="535" name="Google Shape;535;p26"/>
                  <p:cNvSpPr/>
                  <p:nvPr/>
                </p:nvSpPr>
                <p:spPr>
                  <a:xfrm>
                    <a:off x="115308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75325" tIns="75325" rIns="75325" bIns="75325" anchor="ctr" anchorCtr="0">
                    <a:noAutofit/>
                  </a:bodyPr>
                  <a:lstStyle/>
                  <a:p>
                    <a:pPr marL="0" lvl="0" indent="0" algn="l" rtl="0">
                      <a:spcBef>
                        <a:spcPts val="0"/>
                      </a:spcBef>
                      <a:spcAft>
                        <a:spcPts val="0"/>
                      </a:spcAft>
                      <a:buNone/>
                    </a:pPr>
                    <a:endParaRPr/>
                  </a:p>
                </p:txBody>
              </p:sp>
            </p:grpSp>
          </p:grpSp>
          <p:grpSp>
            <p:nvGrpSpPr>
              <p:cNvPr id="536" name="Google Shape;536;p26"/>
              <p:cNvGrpSpPr/>
              <p:nvPr/>
            </p:nvGrpSpPr>
            <p:grpSpPr>
              <a:xfrm>
                <a:off x="4950524" y="1251718"/>
                <a:ext cx="671148" cy="275168"/>
                <a:chOff x="752199" y="1300680"/>
                <a:chExt cx="671148" cy="275168"/>
              </a:xfrm>
            </p:grpSpPr>
            <p:sp>
              <p:nvSpPr>
                <p:cNvPr id="537" name="Google Shape;537;p26"/>
                <p:cNvSpPr/>
                <p:nvPr/>
              </p:nvSpPr>
              <p:spPr>
                <a:xfrm>
                  <a:off x="752199" y="1300680"/>
                  <a:ext cx="671148" cy="275168"/>
                </a:xfrm>
                <a:custGeom>
                  <a:avLst/>
                  <a:gdLst/>
                  <a:ahLst/>
                  <a:cxnLst/>
                  <a:rect l="l" t="t" r="r" b="b"/>
                  <a:pathLst>
                    <a:path w="674521" h="275168" extrusionOk="0">
                      <a:moveTo>
                        <a:pt x="137574" y="275168"/>
                      </a:moveTo>
                      <a:lnTo>
                        <a:pt x="661326" y="275168"/>
                      </a:lnTo>
                      <a:cubicBezTo>
                        <a:pt x="670535" y="275168"/>
                        <a:pt x="674521" y="263502"/>
                        <a:pt x="667236" y="257866"/>
                      </a:cubicBezTo>
                      <a:lnTo>
                        <a:pt x="595972" y="202762"/>
                      </a:lnTo>
                      <a:lnTo>
                        <a:pt x="595972" y="137581"/>
                      </a:lnTo>
                      <a:cubicBezTo>
                        <a:pt x="595972" y="61595"/>
                        <a:pt x="534376" y="0"/>
                        <a:pt x="458391" y="0"/>
                      </a:cubicBezTo>
                      <a:lnTo>
                        <a:pt x="137581" y="0"/>
                      </a:lnTo>
                      <a:cubicBezTo>
                        <a:pt x="61595" y="0"/>
                        <a:pt x="0" y="61595"/>
                        <a:pt x="0" y="137581"/>
                      </a:cubicBezTo>
                      <a:lnTo>
                        <a:pt x="0" y="137581"/>
                      </a:lnTo>
                      <a:cubicBezTo>
                        <a:pt x="0" y="213566"/>
                        <a:pt x="61595" y="275161"/>
                        <a:pt x="137581" y="275161"/>
                      </a:cubicBezTo>
                      <a:close/>
                    </a:path>
                  </a:pathLst>
                </a:custGeom>
                <a:solidFill>
                  <a:schemeClr val="accent4"/>
                </a:solidFill>
                <a:ln>
                  <a:noFill/>
                </a:ln>
              </p:spPr>
              <p:txBody>
                <a:bodyPr spcFirstLastPara="1" wrap="square" lIns="75325" tIns="75325" rIns="75325" bIns="75325" anchor="ctr" anchorCtr="0">
                  <a:noAutofit/>
                </a:bodyPr>
                <a:lstStyle/>
                <a:p>
                  <a:pPr marL="0" lvl="0" indent="0" algn="l" rtl="0">
                    <a:spcBef>
                      <a:spcPts val="0"/>
                    </a:spcBef>
                    <a:spcAft>
                      <a:spcPts val="0"/>
                    </a:spcAft>
                    <a:buNone/>
                  </a:pPr>
                  <a:endParaRPr/>
                </a:p>
              </p:txBody>
            </p:sp>
            <p:grpSp>
              <p:nvGrpSpPr>
                <p:cNvPr id="538" name="Google Shape;538;p26"/>
                <p:cNvGrpSpPr/>
                <p:nvPr/>
              </p:nvGrpSpPr>
              <p:grpSpPr>
                <a:xfrm>
                  <a:off x="930600" y="1422720"/>
                  <a:ext cx="253812" cy="31332"/>
                  <a:chOff x="930600" y="1422720"/>
                  <a:chExt cx="253812" cy="31332"/>
                </a:xfrm>
              </p:grpSpPr>
              <p:sp>
                <p:nvSpPr>
                  <p:cNvPr id="539" name="Google Shape;539;p26"/>
                  <p:cNvSpPr/>
                  <p:nvPr/>
                </p:nvSpPr>
                <p:spPr>
                  <a:xfrm>
                    <a:off x="93060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75325" tIns="75325" rIns="75325" bIns="75325" anchor="ctr" anchorCtr="0">
                    <a:noAutofit/>
                  </a:bodyPr>
                  <a:lstStyle/>
                  <a:p>
                    <a:pPr marL="0" lvl="0" indent="0" algn="l" rtl="0">
                      <a:spcBef>
                        <a:spcPts val="0"/>
                      </a:spcBef>
                      <a:spcAft>
                        <a:spcPts val="0"/>
                      </a:spcAft>
                      <a:buNone/>
                    </a:pPr>
                    <a:endParaRPr/>
                  </a:p>
                </p:txBody>
              </p:sp>
              <p:sp>
                <p:nvSpPr>
                  <p:cNvPr id="540" name="Google Shape;540;p26"/>
                  <p:cNvSpPr/>
                  <p:nvPr/>
                </p:nvSpPr>
                <p:spPr>
                  <a:xfrm>
                    <a:off x="1041840" y="1422720"/>
                    <a:ext cx="31332" cy="31332"/>
                  </a:xfrm>
                  <a:custGeom>
                    <a:avLst/>
                    <a:gdLst/>
                    <a:ahLst/>
                    <a:cxnLst/>
                    <a:rect l="l" t="t" r="r" b="b"/>
                    <a:pathLst>
                      <a:path w="31332" h="31332" extrusionOk="0">
                        <a:moveTo>
                          <a:pt x="31332" y="15666"/>
                        </a:moveTo>
                        <a:cubicBezTo>
                          <a:pt x="31332" y="24320"/>
                          <a:pt x="24313" y="31332"/>
                          <a:pt x="15666" y="31332"/>
                        </a:cubicBezTo>
                        <a:cubicBezTo>
                          <a:pt x="7018"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75325" tIns="75325" rIns="75325" bIns="75325" anchor="ctr" anchorCtr="0">
                    <a:noAutofit/>
                  </a:bodyPr>
                  <a:lstStyle/>
                  <a:p>
                    <a:pPr marL="0" lvl="0" indent="0" algn="l" rtl="0">
                      <a:spcBef>
                        <a:spcPts val="0"/>
                      </a:spcBef>
                      <a:spcAft>
                        <a:spcPts val="0"/>
                      </a:spcAft>
                      <a:buNone/>
                    </a:pPr>
                    <a:endParaRPr/>
                  </a:p>
                </p:txBody>
              </p:sp>
              <p:sp>
                <p:nvSpPr>
                  <p:cNvPr id="541" name="Google Shape;541;p26"/>
                  <p:cNvSpPr/>
                  <p:nvPr/>
                </p:nvSpPr>
                <p:spPr>
                  <a:xfrm>
                    <a:off x="115308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75325" tIns="75325" rIns="75325" bIns="75325" anchor="ctr" anchorCtr="0">
                    <a:noAutofit/>
                  </a:bodyPr>
                  <a:lstStyle/>
                  <a:p>
                    <a:pPr marL="0" lvl="0" indent="0" algn="l" rtl="0">
                      <a:spcBef>
                        <a:spcPts val="0"/>
                      </a:spcBef>
                      <a:spcAft>
                        <a:spcPts val="0"/>
                      </a:spcAft>
                      <a:buNone/>
                    </a:pPr>
                    <a:endParaRPr/>
                  </a:p>
                </p:txBody>
              </p:sp>
            </p:grpSp>
          </p:grpSp>
        </p:grpSp>
        <p:sp>
          <p:nvSpPr>
            <p:cNvPr id="542" name="Google Shape;542;p26"/>
            <p:cNvSpPr/>
            <p:nvPr/>
          </p:nvSpPr>
          <p:spPr>
            <a:xfrm>
              <a:off x="5312350" y="625375"/>
              <a:ext cx="91500" cy="91500"/>
            </a:xfrm>
            <a:prstGeom prst="ellipse">
              <a:avLst/>
            </a:prstGeom>
            <a:solidFill>
              <a:schemeClr val="lt2"/>
            </a:solidFill>
            <a:ln>
              <a:noFill/>
            </a:ln>
          </p:spPr>
          <p:txBody>
            <a:bodyPr spcFirstLastPara="1" wrap="square" lIns="75325" tIns="75325" rIns="75325" bIns="75325" anchor="ctr" anchorCtr="0">
              <a:noAutofit/>
            </a:bodyPr>
            <a:lstStyle/>
            <a:p>
              <a:pPr marL="0" lvl="0" indent="0" algn="ctr" rtl="0">
                <a:spcBef>
                  <a:spcPts val="0"/>
                </a:spcBef>
                <a:spcAft>
                  <a:spcPts val="0"/>
                </a:spcAft>
                <a:buNone/>
              </a:pPr>
              <a:endParaRPr sz="1153">
                <a:latin typeface="Asap"/>
                <a:ea typeface="Asap"/>
                <a:cs typeface="Asap"/>
                <a:sym typeface="Asap"/>
              </a:endParaRPr>
            </a:p>
          </p:txBody>
        </p:sp>
      </p:grpSp>
      <p:sp>
        <p:nvSpPr>
          <p:cNvPr id="543" name="Google Shape;543;p26"/>
          <p:cNvSpPr/>
          <p:nvPr/>
        </p:nvSpPr>
        <p:spPr>
          <a:xfrm>
            <a:off x="8796150" y="363657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544" name="Google Shape;544;p26"/>
          <p:cNvSpPr txBox="1"/>
          <p:nvPr/>
        </p:nvSpPr>
        <p:spPr>
          <a:xfrm>
            <a:off x="748650" y="284200"/>
            <a:ext cx="5284200" cy="4926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000">
                <a:solidFill>
                  <a:schemeClr val="accent1"/>
                </a:solidFill>
                <a:latin typeface="Open Sans ExtraBold"/>
                <a:ea typeface="Open Sans ExtraBold"/>
                <a:cs typeface="Open Sans ExtraBold"/>
                <a:sym typeface="Open Sans ExtraBold"/>
              </a:rPr>
              <a:t>Individualism vs. Collectivism</a:t>
            </a:r>
            <a:endParaRPr sz="2000">
              <a:solidFill>
                <a:schemeClr val="accent1"/>
              </a:solidFill>
              <a:latin typeface="Open Sans ExtraBold"/>
              <a:ea typeface="Open Sans ExtraBold"/>
              <a:cs typeface="Open Sans ExtraBold"/>
              <a:sym typeface="Open Sans ExtraBold"/>
            </a:endParaRPr>
          </a:p>
        </p:txBody>
      </p:sp>
      <p:sp>
        <p:nvSpPr>
          <p:cNvPr id="545" name="Google Shape;545;p26"/>
          <p:cNvSpPr txBox="1"/>
          <p:nvPr/>
        </p:nvSpPr>
        <p:spPr>
          <a:xfrm>
            <a:off x="97050" y="1102100"/>
            <a:ext cx="5339700" cy="2708403"/>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Definition</a:t>
            </a:r>
            <a:r>
              <a:rPr lang="en" sz="1200" dirty="0">
                <a:latin typeface="Times New Roman"/>
                <a:ea typeface="Times New Roman"/>
                <a:cs typeface="Times New Roman"/>
                <a:sym typeface="Times New Roman"/>
              </a:rPr>
              <a:t>:It is important to know whether a culture values the individual's achievements, or focuses on the group's cohesion (Agodzo, 2015).</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Example</a:t>
            </a:r>
            <a:r>
              <a:rPr lang="en" sz="1200" dirty="0">
                <a:latin typeface="Times New Roman"/>
                <a:ea typeface="Times New Roman"/>
                <a:cs typeface="Times New Roman"/>
                <a:sym typeface="Times New Roman"/>
              </a:rPr>
              <a:t>: The USA is a nation of individuals, encouraging individual accomplishments and autonomy. China is, on the other hand, more collectivist and placing a high value on group harmony and collective taking decisions.</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Real Data</a:t>
            </a:r>
            <a:r>
              <a:rPr lang="en" sz="1200" dirty="0">
                <a:latin typeface="Times New Roman"/>
                <a:ea typeface="Times New Roman"/>
                <a:cs typeface="Times New Roman"/>
                <a:sym typeface="Times New Roman"/>
              </a:rPr>
              <a:t>: USA scores 91 (high individualism) vs. China’s 20 (collectivist) (Sorrells, 2015).</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49"/>
        <p:cNvGrpSpPr/>
        <p:nvPr/>
      </p:nvGrpSpPr>
      <p:grpSpPr>
        <a:xfrm>
          <a:off x="0" y="0"/>
          <a:ext cx="0" cy="0"/>
          <a:chOff x="0" y="0"/>
          <a:chExt cx="0" cy="0"/>
        </a:xfrm>
      </p:grpSpPr>
      <p:sp>
        <p:nvSpPr>
          <p:cNvPr id="550" name="Google Shape;550;p27"/>
          <p:cNvSpPr txBox="1"/>
          <p:nvPr/>
        </p:nvSpPr>
        <p:spPr>
          <a:xfrm>
            <a:off x="2051850" y="214875"/>
            <a:ext cx="55197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Masculinity vs. Femininity</a:t>
            </a:r>
            <a:endParaRPr sz="2400">
              <a:solidFill>
                <a:schemeClr val="accent1"/>
              </a:solidFill>
              <a:latin typeface="Open Sans ExtraBold"/>
              <a:ea typeface="Open Sans ExtraBold"/>
              <a:cs typeface="Open Sans ExtraBold"/>
              <a:sym typeface="Open Sans ExtraBold"/>
            </a:endParaRPr>
          </a:p>
        </p:txBody>
      </p:sp>
      <p:sp>
        <p:nvSpPr>
          <p:cNvPr id="551" name="Google Shape;551;p27"/>
          <p:cNvSpPr txBox="1"/>
          <p:nvPr/>
        </p:nvSpPr>
        <p:spPr>
          <a:xfrm>
            <a:off x="270225" y="1303075"/>
            <a:ext cx="4896000" cy="2431405"/>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Definition</a:t>
            </a:r>
            <a:r>
              <a:rPr lang="en" sz="1200" dirty="0">
                <a:latin typeface="Times New Roman"/>
                <a:ea typeface="Times New Roman"/>
                <a:cs typeface="Times New Roman"/>
                <a:sym typeface="Times New Roman"/>
              </a:rPr>
              <a:t>:A preference in the culture of achievement or assertiveness (masculine) in contrast to. caring, nurturing (feminine).</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Example</a:t>
            </a:r>
            <a:r>
              <a:rPr lang="en" sz="1200" dirty="0">
                <a:latin typeface="Times New Roman"/>
                <a:ea typeface="Times New Roman"/>
                <a:cs typeface="Times New Roman"/>
                <a:sym typeface="Times New Roman"/>
              </a:rPr>
              <a:t>: Germany is regarded as masculine, focused on competition and success. Sweden is more feminine and focuses on well-being and happiness (Martin, 2010).</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Real Data</a:t>
            </a:r>
            <a:r>
              <a:rPr lang="en" sz="1200" dirty="0">
                <a:latin typeface="Times New Roman"/>
                <a:ea typeface="Times New Roman"/>
                <a:cs typeface="Times New Roman"/>
                <a:sym typeface="Times New Roman"/>
              </a:rPr>
              <a:t>: Germany scores 66 (masculine) while Sweden scores 5 (feminine).</a:t>
            </a:r>
            <a:endParaRPr dirty="0"/>
          </a:p>
        </p:txBody>
      </p:sp>
      <p:pic>
        <p:nvPicPr>
          <p:cNvPr id="552" name="Google Shape;552;p27"/>
          <p:cNvPicPr preferRelativeResize="0"/>
          <p:nvPr/>
        </p:nvPicPr>
        <p:blipFill>
          <a:blip r:embed="rId3">
            <a:alphaModFix/>
          </a:blip>
          <a:stretch>
            <a:fillRect/>
          </a:stretch>
        </p:blipFill>
        <p:spPr>
          <a:xfrm>
            <a:off x="5837675" y="1190025"/>
            <a:ext cx="2821301" cy="15866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56"/>
        <p:cNvGrpSpPr/>
        <p:nvPr/>
      </p:nvGrpSpPr>
      <p:grpSpPr>
        <a:xfrm>
          <a:off x="0" y="0"/>
          <a:ext cx="0" cy="0"/>
          <a:chOff x="0" y="0"/>
          <a:chExt cx="0" cy="0"/>
        </a:xfrm>
      </p:grpSpPr>
      <p:grpSp>
        <p:nvGrpSpPr>
          <p:cNvPr id="557" name="Google Shape;557;p28"/>
          <p:cNvGrpSpPr/>
          <p:nvPr/>
        </p:nvGrpSpPr>
        <p:grpSpPr>
          <a:xfrm>
            <a:off x="5438525" y="3551800"/>
            <a:ext cx="346075" cy="548525"/>
            <a:chOff x="5438525" y="3551800"/>
            <a:chExt cx="346075" cy="548525"/>
          </a:xfrm>
        </p:grpSpPr>
        <p:sp>
          <p:nvSpPr>
            <p:cNvPr id="558" name="Google Shape;558;p28"/>
            <p:cNvSpPr/>
            <p:nvPr/>
          </p:nvSpPr>
          <p:spPr>
            <a:xfrm>
              <a:off x="5438525" y="3942825"/>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559" name="Google Shape;559;p28"/>
            <p:cNvSpPr/>
            <p:nvPr/>
          </p:nvSpPr>
          <p:spPr>
            <a:xfrm>
              <a:off x="5693100" y="35518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nvGrpSpPr>
          <p:cNvPr id="560" name="Google Shape;560;p28"/>
          <p:cNvGrpSpPr/>
          <p:nvPr/>
        </p:nvGrpSpPr>
        <p:grpSpPr>
          <a:xfrm>
            <a:off x="5881678" y="658225"/>
            <a:ext cx="4623221" cy="4016319"/>
            <a:chOff x="5881678" y="658225"/>
            <a:chExt cx="4623221" cy="4016319"/>
          </a:xfrm>
        </p:grpSpPr>
        <p:sp>
          <p:nvSpPr>
            <p:cNvPr id="561" name="Google Shape;561;p28"/>
            <p:cNvSpPr/>
            <p:nvPr/>
          </p:nvSpPr>
          <p:spPr>
            <a:xfrm>
              <a:off x="5881678" y="1246915"/>
              <a:ext cx="4623221" cy="2649666"/>
            </a:xfrm>
            <a:custGeom>
              <a:avLst/>
              <a:gdLst/>
              <a:ahLst/>
              <a:cxnLst/>
              <a:rect l="l" t="t" r="r" b="b"/>
              <a:pathLst>
                <a:path w="2032185" h="1188191" extrusionOk="0">
                  <a:moveTo>
                    <a:pt x="851937" y="1032702"/>
                  </a:moveTo>
                  <a:cubicBezTo>
                    <a:pt x="709422" y="1028014"/>
                    <a:pt x="563661" y="1102951"/>
                    <a:pt x="426414" y="1123886"/>
                  </a:cubicBezTo>
                  <a:cubicBezTo>
                    <a:pt x="356258" y="1134583"/>
                    <a:pt x="275010" y="1135305"/>
                    <a:pt x="213328" y="1093155"/>
                  </a:cubicBezTo>
                  <a:cubicBezTo>
                    <a:pt x="138739" y="1042184"/>
                    <a:pt x="135239" y="947147"/>
                    <a:pt x="136635" y="864951"/>
                  </a:cubicBezTo>
                  <a:cubicBezTo>
                    <a:pt x="138184" y="773727"/>
                    <a:pt x="134739" y="685167"/>
                    <a:pt x="82031" y="607078"/>
                  </a:cubicBezTo>
                  <a:cubicBezTo>
                    <a:pt x="54840" y="566792"/>
                    <a:pt x="12443" y="533103"/>
                    <a:pt x="1932" y="483514"/>
                  </a:cubicBezTo>
                  <a:cubicBezTo>
                    <a:pt x="-4932" y="451127"/>
                    <a:pt x="7188" y="416957"/>
                    <a:pt x="27288" y="390654"/>
                  </a:cubicBezTo>
                  <a:cubicBezTo>
                    <a:pt x="56870" y="351937"/>
                    <a:pt x="100575" y="330167"/>
                    <a:pt x="136408" y="298421"/>
                  </a:cubicBezTo>
                  <a:cubicBezTo>
                    <a:pt x="171245" y="267557"/>
                    <a:pt x="188380" y="233080"/>
                    <a:pt x="203051" y="189308"/>
                  </a:cubicBezTo>
                  <a:cubicBezTo>
                    <a:pt x="223198" y="129215"/>
                    <a:pt x="258429" y="91807"/>
                    <a:pt x="317661" y="68435"/>
                  </a:cubicBezTo>
                  <a:cubicBezTo>
                    <a:pt x="412938" y="30846"/>
                    <a:pt x="493070" y="65076"/>
                    <a:pt x="583199" y="96374"/>
                  </a:cubicBezTo>
                  <a:cubicBezTo>
                    <a:pt x="747584" y="153462"/>
                    <a:pt x="906935" y="82031"/>
                    <a:pt x="1064328" y="35674"/>
                  </a:cubicBezTo>
                  <a:cubicBezTo>
                    <a:pt x="1176380" y="2673"/>
                    <a:pt x="1299183" y="-20299"/>
                    <a:pt x="1406894" y="26485"/>
                  </a:cubicBezTo>
                  <a:cubicBezTo>
                    <a:pt x="1462119" y="50458"/>
                    <a:pt x="1510132" y="92274"/>
                    <a:pt x="1542852" y="144781"/>
                  </a:cubicBezTo>
                  <a:cubicBezTo>
                    <a:pt x="1570231" y="188834"/>
                    <a:pt x="1598878" y="245781"/>
                    <a:pt x="1606624" y="296405"/>
                  </a:cubicBezTo>
                  <a:cubicBezTo>
                    <a:pt x="1614437" y="346915"/>
                    <a:pt x="1639011" y="393038"/>
                    <a:pt x="1680279" y="424169"/>
                  </a:cubicBezTo>
                  <a:cubicBezTo>
                    <a:pt x="1740045" y="469264"/>
                    <a:pt x="1846687" y="476302"/>
                    <a:pt x="1914867" y="502786"/>
                  </a:cubicBezTo>
                  <a:cubicBezTo>
                    <a:pt x="1988789" y="531493"/>
                    <a:pt x="2027253" y="593235"/>
                    <a:pt x="2016635" y="676987"/>
                  </a:cubicBezTo>
                  <a:cubicBezTo>
                    <a:pt x="2008822" y="739103"/>
                    <a:pt x="1935702" y="773433"/>
                    <a:pt x="1885752" y="799015"/>
                  </a:cubicBezTo>
                  <a:cubicBezTo>
                    <a:pt x="1801346" y="842260"/>
                    <a:pt x="1714469" y="879655"/>
                    <a:pt x="1632133" y="926747"/>
                  </a:cubicBezTo>
                  <a:cubicBezTo>
                    <a:pt x="1555874" y="970318"/>
                    <a:pt x="1487227" y="1026151"/>
                    <a:pt x="1417245" y="1078791"/>
                  </a:cubicBezTo>
                  <a:cubicBezTo>
                    <a:pt x="1347663" y="1131171"/>
                    <a:pt x="1255177" y="1167892"/>
                    <a:pt x="1166898" y="1150116"/>
                  </a:cubicBezTo>
                  <a:cubicBezTo>
                    <a:pt x="1091974" y="1135037"/>
                    <a:pt x="1033210" y="1083172"/>
                    <a:pt x="963562" y="1055379"/>
                  </a:cubicBezTo>
                  <a:cubicBezTo>
                    <a:pt x="926700" y="1040688"/>
                    <a:pt x="889439" y="1033937"/>
                    <a:pt x="851944" y="103270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2" name="Google Shape;562;p28"/>
            <p:cNvGrpSpPr/>
            <p:nvPr/>
          </p:nvGrpSpPr>
          <p:grpSpPr>
            <a:xfrm>
              <a:off x="6533925" y="658225"/>
              <a:ext cx="595650" cy="212775"/>
              <a:chOff x="5484575" y="2789200"/>
              <a:chExt cx="595650" cy="212775"/>
            </a:xfrm>
          </p:grpSpPr>
          <p:sp>
            <p:nvSpPr>
              <p:cNvPr id="563" name="Google Shape;563;p28"/>
              <p:cNvSpPr/>
              <p:nvPr/>
            </p:nvSpPr>
            <p:spPr>
              <a:xfrm>
                <a:off x="5484575" y="27892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564" name="Google Shape;564;p28"/>
              <p:cNvSpPr/>
              <p:nvPr/>
            </p:nvSpPr>
            <p:spPr>
              <a:xfrm>
                <a:off x="5988725" y="29104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nvGrpSpPr>
            <p:cNvPr id="565" name="Google Shape;565;p28"/>
            <p:cNvGrpSpPr/>
            <p:nvPr/>
          </p:nvGrpSpPr>
          <p:grpSpPr>
            <a:xfrm>
              <a:off x="6259000" y="886925"/>
              <a:ext cx="2585225" cy="3787620"/>
              <a:chOff x="6259000" y="886925"/>
              <a:chExt cx="2585225" cy="3787620"/>
            </a:xfrm>
          </p:grpSpPr>
          <p:cxnSp>
            <p:nvCxnSpPr>
              <p:cNvPr id="566" name="Google Shape;566;p28"/>
              <p:cNvCxnSpPr/>
              <p:nvPr/>
            </p:nvCxnSpPr>
            <p:spPr>
              <a:xfrm>
                <a:off x="6259000" y="4608618"/>
                <a:ext cx="2382000" cy="0"/>
              </a:xfrm>
              <a:prstGeom prst="straightConnector1">
                <a:avLst/>
              </a:prstGeom>
              <a:noFill/>
              <a:ln w="19050" cap="flat" cmpd="sng">
                <a:solidFill>
                  <a:schemeClr val="lt2"/>
                </a:solidFill>
                <a:prstDash val="solid"/>
                <a:round/>
                <a:headEnd type="none" w="med" len="med"/>
                <a:tailEnd type="none" w="med" len="med"/>
              </a:ln>
            </p:spPr>
          </p:cxnSp>
          <p:grpSp>
            <p:nvGrpSpPr>
              <p:cNvPr id="567" name="Google Shape;567;p28"/>
              <p:cNvGrpSpPr/>
              <p:nvPr/>
            </p:nvGrpSpPr>
            <p:grpSpPr>
              <a:xfrm flipH="1">
                <a:off x="6518636" y="886925"/>
                <a:ext cx="2325590" cy="3787620"/>
                <a:chOff x="4806720" y="2744280"/>
                <a:chExt cx="1184953" cy="1929899"/>
              </a:xfrm>
            </p:grpSpPr>
            <p:grpSp>
              <p:nvGrpSpPr>
                <p:cNvPr id="568" name="Google Shape;568;p28"/>
                <p:cNvGrpSpPr/>
                <p:nvPr/>
              </p:nvGrpSpPr>
              <p:grpSpPr>
                <a:xfrm>
                  <a:off x="5244840" y="2744280"/>
                  <a:ext cx="265759" cy="312148"/>
                  <a:chOff x="5244840" y="2744280"/>
                  <a:chExt cx="265759" cy="312148"/>
                </a:xfrm>
              </p:grpSpPr>
              <p:sp>
                <p:nvSpPr>
                  <p:cNvPr id="569" name="Google Shape;569;p28"/>
                  <p:cNvSpPr/>
                  <p:nvPr/>
                </p:nvSpPr>
                <p:spPr>
                  <a:xfrm>
                    <a:off x="5285880" y="2794316"/>
                    <a:ext cx="201661" cy="244744"/>
                  </a:xfrm>
                  <a:custGeom>
                    <a:avLst/>
                    <a:gdLst/>
                    <a:ahLst/>
                    <a:cxnLst/>
                    <a:rect l="l" t="t" r="r" b="b"/>
                    <a:pathLst>
                      <a:path w="202674" h="242922" extrusionOk="0">
                        <a:moveTo>
                          <a:pt x="52493" y="188945"/>
                        </a:moveTo>
                        <a:cubicBezTo>
                          <a:pt x="26858" y="167536"/>
                          <a:pt x="5008" y="136017"/>
                          <a:pt x="714" y="101968"/>
                        </a:cubicBezTo>
                        <a:cubicBezTo>
                          <a:pt x="-4841" y="57922"/>
                          <a:pt x="22551" y="17508"/>
                          <a:pt x="64066" y="4473"/>
                        </a:cubicBezTo>
                        <a:cubicBezTo>
                          <a:pt x="118229" y="-12535"/>
                          <a:pt x="183370" y="20279"/>
                          <a:pt x="187236" y="80452"/>
                        </a:cubicBezTo>
                        <a:cubicBezTo>
                          <a:pt x="188418" y="98896"/>
                          <a:pt x="190935" y="117614"/>
                          <a:pt x="193573" y="135951"/>
                        </a:cubicBezTo>
                        <a:cubicBezTo>
                          <a:pt x="197833" y="165613"/>
                          <a:pt x="189767" y="202153"/>
                          <a:pt x="159617" y="215101"/>
                        </a:cubicBezTo>
                        <a:cubicBezTo>
                          <a:pt x="124005" y="230387"/>
                          <a:pt x="83672" y="214981"/>
                          <a:pt x="52500" y="188952"/>
                        </a:cubicBezTo>
                        <a:close/>
                      </a:path>
                    </a:pathLst>
                  </a:custGeom>
                  <a:solidFill>
                    <a:srgbClr val="FFD9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28"/>
                  <p:cNvSpPr/>
                  <p:nvPr/>
                </p:nvSpPr>
                <p:spPr>
                  <a:xfrm>
                    <a:off x="5398920" y="2898360"/>
                    <a:ext cx="12968" cy="18383"/>
                  </a:xfrm>
                  <a:custGeom>
                    <a:avLst/>
                    <a:gdLst/>
                    <a:ahLst/>
                    <a:cxnLst/>
                    <a:rect l="l" t="t" r="r" b="b"/>
                    <a:pathLst>
                      <a:path w="13001" h="18337" extrusionOk="0">
                        <a:moveTo>
                          <a:pt x="12823" y="9202"/>
                        </a:moveTo>
                        <a:cubicBezTo>
                          <a:pt x="12730" y="14244"/>
                          <a:pt x="9785" y="18297"/>
                          <a:pt x="6246" y="18257"/>
                        </a:cubicBezTo>
                        <a:cubicBezTo>
                          <a:pt x="2707" y="18217"/>
                          <a:pt x="-91" y="14097"/>
                          <a:pt x="2" y="9055"/>
                        </a:cubicBezTo>
                        <a:cubicBezTo>
                          <a:pt x="96" y="4014"/>
                          <a:pt x="3041" y="-40"/>
                          <a:pt x="6580" y="0"/>
                        </a:cubicBezTo>
                        <a:cubicBezTo>
                          <a:pt x="10119" y="40"/>
                          <a:pt x="12910" y="4161"/>
                          <a:pt x="12817" y="920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28"/>
                  <p:cNvSpPr/>
                  <p:nvPr/>
                </p:nvSpPr>
                <p:spPr>
                  <a:xfrm>
                    <a:off x="5457600" y="2903040"/>
                    <a:ext cx="12968" cy="18383"/>
                  </a:xfrm>
                  <a:custGeom>
                    <a:avLst/>
                    <a:gdLst/>
                    <a:ahLst/>
                    <a:cxnLst/>
                    <a:rect l="l" t="t" r="r" b="b"/>
                    <a:pathLst>
                      <a:path w="13001" h="18337" extrusionOk="0">
                        <a:moveTo>
                          <a:pt x="12817" y="9202"/>
                        </a:moveTo>
                        <a:cubicBezTo>
                          <a:pt x="12723" y="14244"/>
                          <a:pt x="9778" y="18297"/>
                          <a:pt x="6239" y="18257"/>
                        </a:cubicBezTo>
                        <a:cubicBezTo>
                          <a:pt x="2700" y="18217"/>
                          <a:pt x="-91" y="14097"/>
                          <a:pt x="2" y="9055"/>
                        </a:cubicBezTo>
                        <a:cubicBezTo>
                          <a:pt x="96" y="4014"/>
                          <a:pt x="3040" y="-40"/>
                          <a:pt x="6580" y="0"/>
                        </a:cubicBezTo>
                        <a:cubicBezTo>
                          <a:pt x="10119" y="40"/>
                          <a:pt x="12910" y="4161"/>
                          <a:pt x="12817" y="920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28"/>
                  <p:cNvSpPr/>
                  <p:nvPr/>
                </p:nvSpPr>
                <p:spPr>
                  <a:xfrm>
                    <a:off x="5379120" y="2877840"/>
                    <a:ext cx="39645" cy="13330"/>
                  </a:xfrm>
                  <a:custGeom>
                    <a:avLst/>
                    <a:gdLst/>
                    <a:ahLst/>
                    <a:cxnLst/>
                    <a:rect l="l" t="t" r="r" b="b"/>
                    <a:pathLst>
                      <a:path w="39645" h="15278" extrusionOk="0">
                        <a:moveTo>
                          <a:pt x="3085" y="13153"/>
                        </a:moveTo>
                        <a:lnTo>
                          <a:pt x="0" y="9006"/>
                        </a:lnTo>
                        <a:cubicBezTo>
                          <a:pt x="11172" y="699"/>
                          <a:pt x="26364" y="-2125"/>
                          <a:pt x="39645" y="1641"/>
                        </a:cubicBezTo>
                        <a:lnTo>
                          <a:pt x="38236" y="6609"/>
                        </a:lnTo>
                        <a:cubicBezTo>
                          <a:pt x="26450" y="3270"/>
                          <a:pt x="12988" y="5781"/>
                          <a:pt x="3085" y="1315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28"/>
                  <p:cNvSpPr/>
                  <p:nvPr/>
                </p:nvSpPr>
                <p:spPr>
                  <a:xfrm>
                    <a:off x="5451120" y="2881800"/>
                    <a:ext cx="28474" cy="10085"/>
                  </a:xfrm>
                  <a:custGeom>
                    <a:avLst/>
                    <a:gdLst/>
                    <a:ahLst/>
                    <a:cxnLst/>
                    <a:rect l="l" t="t" r="r" b="b"/>
                    <a:pathLst>
                      <a:path w="28474" h="10644" extrusionOk="0">
                        <a:moveTo>
                          <a:pt x="25355" y="9990"/>
                        </a:moveTo>
                        <a:cubicBezTo>
                          <a:pt x="18237" y="4622"/>
                          <a:pt x="8327" y="4795"/>
                          <a:pt x="487" y="5536"/>
                        </a:cubicBezTo>
                        <a:lnTo>
                          <a:pt x="0" y="395"/>
                        </a:lnTo>
                        <a:cubicBezTo>
                          <a:pt x="8080" y="-380"/>
                          <a:pt x="19840" y="-654"/>
                          <a:pt x="28474" y="5870"/>
                        </a:cubicBezTo>
                        <a:lnTo>
                          <a:pt x="25362" y="99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28"/>
                  <p:cNvSpPr/>
                  <p:nvPr/>
                </p:nvSpPr>
                <p:spPr>
                  <a:xfrm>
                    <a:off x="5278320" y="2926800"/>
                    <a:ext cx="159357" cy="129628"/>
                  </a:xfrm>
                  <a:custGeom>
                    <a:avLst/>
                    <a:gdLst/>
                    <a:ahLst/>
                    <a:cxnLst/>
                    <a:rect l="l" t="t" r="r" b="b"/>
                    <a:pathLst>
                      <a:path w="159357" h="136092" extrusionOk="0">
                        <a:moveTo>
                          <a:pt x="30203" y="0"/>
                        </a:moveTo>
                        <a:lnTo>
                          <a:pt x="0" y="81194"/>
                        </a:lnTo>
                        <a:cubicBezTo>
                          <a:pt x="0" y="81194"/>
                          <a:pt x="29188" y="106997"/>
                          <a:pt x="80860" y="123090"/>
                        </a:cubicBezTo>
                        <a:cubicBezTo>
                          <a:pt x="122616" y="136092"/>
                          <a:pt x="143384" y="125915"/>
                          <a:pt x="143384" y="125915"/>
                        </a:cubicBezTo>
                        <a:lnTo>
                          <a:pt x="159357" y="72046"/>
                        </a:lnTo>
                      </a:path>
                    </a:pathLst>
                  </a:custGeom>
                  <a:solidFill>
                    <a:srgbClr val="FFD9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28"/>
                  <p:cNvSpPr/>
                  <p:nvPr/>
                </p:nvSpPr>
                <p:spPr>
                  <a:xfrm>
                    <a:off x="5423040" y="2886840"/>
                    <a:ext cx="27744" cy="54327"/>
                  </a:xfrm>
                  <a:custGeom>
                    <a:avLst/>
                    <a:gdLst/>
                    <a:ahLst/>
                    <a:cxnLst/>
                    <a:rect l="l" t="t" r="r" b="b"/>
                    <a:pathLst>
                      <a:path w="29128" h="54463" extrusionOk="0">
                        <a:moveTo>
                          <a:pt x="10845" y="54457"/>
                        </a:moveTo>
                        <a:cubicBezTo>
                          <a:pt x="7239" y="54457"/>
                          <a:pt x="3572" y="53996"/>
                          <a:pt x="0" y="53549"/>
                        </a:cubicBezTo>
                        <a:lnTo>
                          <a:pt x="641" y="48420"/>
                        </a:lnTo>
                        <a:cubicBezTo>
                          <a:pt x="5022" y="48968"/>
                          <a:pt x="9549" y="49528"/>
                          <a:pt x="13636" y="49168"/>
                        </a:cubicBezTo>
                        <a:cubicBezTo>
                          <a:pt x="17596" y="48814"/>
                          <a:pt x="20661" y="47499"/>
                          <a:pt x="21823" y="45662"/>
                        </a:cubicBezTo>
                        <a:cubicBezTo>
                          <a:pt x="23425" y="43138"/>
                          <a:pt x="21983" y="39018"/>
                          <a:pt x="20594" y="35045"/>
                        </a:cubicBezTo>
                        <a:cubicBezTo>
                          <a:pt x="16548" y="23472"/>
                          <a:pt x="13829" y="11940"/>
                          <a:pt x="12454" y="621"/>
                        </a:cubicBezTo>
                        <a:lnTo>
                          <a:pt x="17589" y="0"/>
                        </a:lnTo>
                        <a:cubicBezTo>
                          <a:pt x="18911" y="10952"/>
                          <a:pt x="21549" y="22123"/>
                          <a:pt x="25422" y="33202"/>
                        </a:cubicBezTo>
                        <a:cubicBezTo>
                          <a:pt x="27185" y="38237"/>
                          <a:pt x="29128" y="43792"/>
                          <a:pt x="26190" y="48433"/>
                        </a:cubicBezTo>
                        <a:cubicBezTo>
                          <a:pt x="24106" y="51719"/>
                          <a:pt x="19813" y="53809"/>
                          <a:pt x="14103" y="54323"/>
                        </a:cubicBezTo>
                        <a:cubicBezTo>
                          <a:pt x="13028" y="54417"/>
                          <a:pt x="11940" y="54463"/>
                          <a:pt x="10851" y="544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28"/>
                  <p:cNvSpPr/>
                  <p:nvPr/>
                </p:nvSpPr>
                <p:spPr>
                  <a:xfrm>
                    <a:off x="5409000" y="2953080"/>
                    <a:ext cx="37094" cy="26322"/>
                  </a:xfrm>
                  <a:custGeom>
                    <a:avLst/>
                    <a:gdLst/>
                    <a:ahLst/>
                    <a:cxnLst/>
                    <a:rect l="l" t="t" r="r" b="b"/>
                    <a:pathLst>
                      <a:path w="38143" h="44053" extrusionOk="0">
                        <a:moveTo>
                          <a:pt x="29" y="0"/>
                        </a:moveTo>
                        <a:cubicBezTo>
                          <a:pt x="-1139" y="22016"/>
                          <a:pt x="33064" y="44053"/>
                          <a:pt x="37004" y="4060"/>
                        </a:cubicBezTo>
                        <a:lnTo>
                          <a:pt x="2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28"/>
                  <p:cNvSpPr/>
                  <p:nvPr/>
                </p:nvSpPr>
                <p:spPr>
                  <a:xfrm>
                    <a:off x="5362920" y="2995920"/>
                    <a:ext cx="69769" cy="23375"/>
                  </a:xfrm>
                  <a:custGeom>
                    <a:avLst/>
                    <a:gdLst/>
                    <a:ahLst/>
                    <a:cxnLst/>
                    <a:rect l="l" t="t" r="r" b="b"/>
                    <a:pathLst>
                      <a:path w="69769" h="23552" extrusionOk="0">
                        <a:moveTo>
                          <a:pt x="69455" y="23552"/>
                        </a:moveTo>
                        <a:cubicBezTo>
                          <a:pt x="47231" y="22210"/>
                          <a:pt x="23432" y="18965"/>
                          <a:pt x="0" y="4394"/>
                        </a:cubicBezTo>
                        <a:lnTo>
                          <a:pt x="2731" y="0"/>
                        </a:lnTo>
                        <a:cubicBezTo>
                          <a:pt x="23940" y="13188"/>
                          <a:pt x="44867" y="16888"/>
                          <a:pt x="69769" y="18390"/>
                        </a:cubicBezTo>
                        <a:lnTo>
                          <a:pt x="69455" y="2354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8" name="Google Shape;578;p28"/>
                  <p:cNvGrpSpPr/>
                  <p:nvPr/>
                </p:nvGrpSpPr>
                <p:grpSpPr>
                  <a:xfrm>
                    <a:off x="5244840" y="2744280"/>
                    <a:ext cx="265759" cy="229140"/>
                    <a:chOff x="5244840" y="2744280"/>
                    <a:chExt cx="265759" cy="229140"/>
                  </a:xfrm>
                </p:grpSpPr>
                <p:sp>
                  <p:nvSpPr>
                    <p:cNvPr id="579" name="Google Shape;579;p28"/>
                    <p:cNvSpPr/>
                    <p:nvPr/>
                  </p:nvSpPr>
                  <p:spPr>
                    <a:xfrm>
                      <a:off x="5244840" y="2744280"/>
                      <a:ext cx="265759" cy="229140"/>
                    </a:xfrm>
                    <a:custGeom>
                      <a:avLst/>
                      <a:gdLst/>
                      <a:ahLst/>
                      <a:cxnLst/>
                      <a:rect l="l" t="t" r="r" b="b"/>
                      <a:pathLst>
                        <a:path w="268443" h="235015" extrusionOk="0">
                          <a:moveTo>
                            <a:pt x="264620" y="84295"/>
                          </a:moveTo>
                          <a:cubicBezTo>
                            <a:pt x="264372" y="82585"/>
                            <a:pt x="264099" y="80882"/>
                            <a:pt x="263798" y="79200"/>
                          </a:cubicBezTo>
                          <a:cubicBezTo>
                            <a:pt x="261187" y="64402"/>
                            <a:pt x="255985" y="48282"/>
                            <a:pt x="242804" y="41070"/>
                          </a:cubicBezTo>
                          <a:cubicBezTo>
                            <a:pt x="231505" y="34893"/>
                            <a:pt x="217008" y="36916"/>
                            <a:pt x="205876" y="30446"/>
                          </a:cubicBezTo>
                          <a:cubicBezTo>
                            <a:pt x="199866" y="26953"/>
                            <a:pt x="195459" y="21337"/>
                            <a:pt x="190357" y="16623"/>
                          </a:cubicBezTo>
                          <a:cubicBezTo>
                            <a:pt x="172394" y="15"/>
                            <a:pt x="144394" y="-4732"/>
                            <a:pt x="121964" y="5037"/>
                          </a:cubicBezTo>
                          <a:cubicBezTo>
                            <a:pt x="113437" y="8750"/>
                            <a:pt x="105810" y="14299"/>
                            <a:pt x="97270" y="17972"/>
                          </a:cubicBezTo>
                          <a:cubicBezTo>
                            <a:pt x="74111" y="27935"/>
                            <a:pt x="45264" y="23815"/>
                            <a:pt x="25438" y="39381"/>
                          </a:cubicBezTo>
                          <a:cubicBezTo>
                            <a:pt x="17798" y="45377"/>
                            <a:pt x="12356" y="53784"/>
                            <a:pt x="8450" y="62672"/>
                          </a:cubicBezTo>
                          <a:cubicBezTo>
                            <a:pt x="-1694" y="85744"/>
                            <a:pt x="-1994" y="112288"/>
                            <a:pt x="3788" y="136821"/>
                          </a:cubicBezTo>
                          <a:cubicBezTo>
                            <a:pt x="8076" y="154885"/>
                            <a:pt x="15815" y="171806"/>
                            <a:pt x="24549" y="188106"/>
                          </a:cubicBezTo>
                          <a:cubicBezTo>
                            <a:pt x="28830" y="196100"/>
                            <a:pt x="33044" y="204320"/>
                            <a:pt x="37905" y="211972"/>
                          </a:cubicBezTo>
                          <a:cubicBezTo>
                            <a:pt x="40723" y="216413"/>
                            <a:pt x="43053" y="224747"/>
                            <a:pt x="47227" y="227565"/>
                          </a:cubicBezTo>
                          <a:cubicBezTo>
                            <a:pt x="51260" y="230283"/>
                            <a:pt x="56756" y="228720"/>
                            <a:pt x="61030" y="226396"/>
                          </a:cubicBezTo>
                          <a:cubicBezTo>
                            <a:pt x="71895" y="220487"/>
                            <a:pt x="80035" y="210356"/>
                            <a:pt x="85297" y="199164"/>
                          </a:cubicBezTo>
                          <a:cubicBezTo>
                            <a:pt x="90559" y="187979"/>
                            <a:pt x="93163" y="175726"/>
                            <a:pt x="94953" y="163492"/>
                          </a:cubicBezTo>
                          <a:cubicBezTo>
                            <a:pt x="96776" y="151065"/>
                            <a:pt x="97804" y="138544"/>
                            <a:pt x="99220" y="126064"/>
                          </a:cubicBezTo>
                          <a:cubicBezTo>
                            <a:pt x="99360" y="124855"/>
                            <a:pt x="99520" y="123586"/>
                            <a:pt x="100261" y="122625"/>
                          </a:cubicBezTo>
                          <a:cubicBezTo>
                            <a:pt x="100876" y="121830"/>
                            <a:pt x="101797" y="121349"/>
                            <a:pt x="102699" y="120895"/>
                          </a:cubicBezTo>
                          <a:cubicBezTo>
                            <a:pt x="111994" y="116174"/>
                            <a:pt x="120528" y="111573"/>
                            <a:pt x="130438" y="108375"/>
                          </a:cubicBezTo>
                          <a:cubicBezTo>
                            <a:pt x="137142" y="106218"/>
                            <a:pt x="142992" y="101884"/>
                            <a:pt x="150257" y="102906"/>
                          </a:cubicBezTo>
                          <a:cubicBezTo>
                            <a:pt x="159947" y="104274"/>
                            <a:pt x="167673" y="112795"/>
                            <a:pt x="177436" y="113389"/>
                          </a:cubicBezTo>
                          <a:cubicBezTo>
                            <a:pt x="183025" y="113730"/>
                            <a:pt x="188514" y="111373"/>
                            <a:pt x="194096" y="111720"/>
                          </a:cubicBezTo>
                          <a:cubicBezTo>
                            <a:pt x="208841" y="112628"/>
                            <a:pt x="216834" y="130792"/>
                            <a:pt x="231051" y="134798"/>
                          </a:cubicBezTo>
                          <a:cubicBezTo>
                            <a:pt x="243485" y="138304"/>
                            <a:pt x="256773" y="129156"/>
                            <a:pt x="261955" y="117323"/>
                          </a:cubicBezTo>
                          <a:cubicBezTo>
                            <a:pt x="266449" y="107059"/>
                            <a:pt x="266222" y="95480"/>
                            <a:pt x="264613" y="8428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28"/>
                    <p:cNvSpPr/>
                    <p:nvPr/>
                  </p:nvSpPr>
                  <p:spPr>
                    <a:xfrm>
                      <a:off x="5302800" y="2801160"/>
                      <a:ext cx="42434" cy="64013"/>
                    </a:xfrm>
                    <a:custGeom>
                      <a:avLst/>
                      <a:gdLst/>
                      <a:ahLst/>
                      <a:cxnLst/>
                      <a:rect l="l" t="t" r="r" b="b"/>
                      <a:pathLst>
                        <a:path w="43973" h="64173" extrusionOk="0">
                          <a:moveTo>
                            <a:pt x="41936" y="64173"/>
                          </a:moveTo>
                          <a:lnTo>
                            <a:pt x="36848" y="63265"/>
                          </a:lnTo>
                          <a:cubicBezTo>
                            <a:pt x="39232" y="49936"/>
                            <a:pt x="30824" y="37228"/>
                            <a:pt x="25603" y="30838"/>
                          </a:cubicBezTo>
                          <a:cubicBezTo>
                            <a:pt x="21936" y="26350"/>
                            <a:pt x="17723" y="22130"/>
                            <a:pt x="13649" y="18043"/>
                          </a:cubicBezTo>
                          <a:cubicBezTo>
                            <a:pt x="8988" y="13369"/>
                            <a:pt x="4167" y="8534"/>
                            <a:pt x="0" y="3172"/>
                          </a:cubicBezTo>
                          <a:lnTo>
                            <a:pt x="4080" y="0"/>
                          </a:lnTo>
                          <a:cubicBezTo>
                            <a:pt x="8047" y="5108"/>
                            <a:pt x="12755" y="9823"/>
                            <a:pt x="17309" y="14390"/>
                          </a:cubicBezTo>
                          <a:cubicBezTo>
                            <a:pt x="21476" y="18564"/>
                            <a:pt x="25776" y="22878"/>
                            <a:pt x="29603" y="27559"/>
                          </a:cubicBezTo>
                          <a:cubicBezTo>
                            <a:pt x="39592" y="39772"/>
                            <a:pt x="43973" y="52774"/>
                            <a:pt x="41936" y="6416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28"/>
                    <p:cNvSpPr/>
                    <p:nvPr/>
                  </p:nvSpPr>
                  <p:spPr>
                    <a:xfrm>
                      <a:off x="5351760" y="2811240"/>
                      <a:ext cx="126282" cy="34916"/>
                    </a:xfrm>
                    <a:custGeom>
                      <a:avLst/>
                      <a:gdLst/>
                      <a:ahLst/>
                      <a:cxnLst/>
                      <a:rect l="l" t="t" r="r" b="b"/>
                      <a:pathLst>
                        <a:path w="126282" h="35004" extrusionOk="0">
                          <a:moveTo>
                            <a:pt x="122589" y="34991"/>
                          </a:moveTo>
                          <a:cubicBezTo>
                            <a:pt x="113414" y="25622"/>
                            <a:pt x="103538" y="16514"/>
                            <a:pt x="91652" y="17088"/>
                          </a:cubicBezTo>
                          <a:cubicBezTo>
                            <a:pt x="87912" y="17269"/>
                            <a:pt x="84166" y="18444"/>
                            <a:pt x="80199" y="19679"/>
                          </a:cubicBezTo>
                          <a:cubicBezTo>
                            <a:pt x="73956" y="21629"/>
                            <a:pt x="67492" y="23659"/>
                            <a:pt x="60861" y="21576"/>
                          </a:cubicBezTo>
                          <a:cubicBezTo>
                            <a:pt x="56527" y="20220"/>
                            <a:pt x="53182" y="17389"/>
                            <a:pt x="49936" y="14651"/>
                          </a:cubicBezTo>
                          <a:cubicBezTo>
                            <a:pt x="47806" y="12854"/>
                            <a:pt x="45796" y="11152"/>
                            <a:pt x="43572" y="9896"/>
                          </a:cubicBezTo>
                          <a:cubicBezTo>
                            <a:pt x="37188" y="6297"/>
                            <a:pt x="29569" y="6577"/>
                            <a:pt x="21496" y="6865"/>
                          </a:cubicBezTo>
                          <a:cubicBezTo>
                            <a:pt x="14337" y="7125"/>
                            <a:pt x="6918" y="7392"/>
                            <a:pt x="0" y="4848"/>
                          </a:cubicBezTo>
                          <a:lnTo>
                            <a:pt x="1783" y="0"/>
                          </a:lnTo>
                          <a:cubicBezTo>
                            <a:pt x="7746" y="2190"/>
                            <a:pt x="14344" y="1957"/>
                            <a:pt x="21309" y="1696"/>
                          </a:cubicBezTo>
                          <a:cubicBezTo>
                            <a:pt x="29743" y="1389"/>
                            <a:pt x="38457" y="1075"/>
                            <a:pt x="46110" y="5395"/>
                          </a:cubicBezTo>
                          <a:cubicBezTo>
                            <a:pt x="48754" y="6885"/>
                            <a:pt x="51051" y="8828"/>
                            <a:pt x="53268" y="10704"/>
                          </a:cubicBezTo>
                          <a:cubicBezTo>
                            <a:pt x="56247" y="13222"/>
                            <a:pt x="59058" y="15599"/>
                            <a:pt x="62397" y="16647"/>
                          </a:cubicBezTo>
                          <a:cubicBezTo>
                            <a:pt x="67478" y="18237"/>
                            <a:pt x="72907" y="16547"/>
                            <a:pt x="78650" y="14751"/>
                          </a:cubicBezTo>
                          <a:cubicBezTo>
                            <a:pt x="82750" y="13469"/>
                            <a:pt x="86997" y="12147"/>
                            <a:pt x="91398" y="11933"/>
                          </a:cubicBezTo>
                          <a:cubicBezTo>
                            <a:pt x="105408" y="11292"/>
                            <a:pt x="116720" y="21622"/>
                            <a:pt x="126282" y="31392"/>
                          </a:cubicBezTo>
                          <a:lnTo>
                            <a:pt x="122589" y="3500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28"/>
                    <p:cNvSpPr/>
                    <p:nvPr/>
                  </p:nvSpPr>
                  <p:spPr>
                    <a:xfrm>
                      <a:off x="5414400" y="2787120"/>
                      <a:ext cx="77014" cy="25182"/>
                    </a:xfrm>
                    <a:custGeom>
                      <a:avLst/>
                      <a:gdLst/>
                      <a:ahLst/>
                      <a:cxnLst/>
                      <a:rect l="l" t="t" r="r" b="b"/>
                      <a:pathLst>
                        <a:path w="77014" h="25182" extrusionOk="0">
                          <a:moveTo>
                            <a:pt x="72093" y="25168"/>
                          </a:moveTo>
                          <a:cubicBezTo>
                            <a:pt x="70143" y="19025"/>
                            <a:pt x="63091" y="15646"/>
                            <a:pt x="56968" y="15025"/>
                          </a:cubicBezTo>
                          <a:cubicBezTo>
                            <a:pt x="51766" y="14497"/>
                            <a:pt x="46550" y="15325"/>
                            <a:pt x="41035" y="16207"/>
                          </a:cubicBezTo>
                          <a:cubicBezTo>
                            <a:pt x="39172" y="16507"/>
                            <a:pt x="37309" y="16808"/>
                            <a:pt x="35446" y="17048"/>
                          </a:cubicBezTo>
                          <a:cubicBezTo>
                            <a:pt x="29055" y="17883"/>
                            <a:pt x="19693" y="18437"/>
                            <a:pt x="12114" y="13609"/>
                          </a:cubicBezTo>
                          <a:cubicBezTo>
                            <a:pt x="10290" y="12447"/>
                            <a:pt x="8688" y="11045"/>
                            <a:pt x="7139" y="9696"/>
                          </a:cubicBezTo>
                          <a:cubicBezTo>
                            <a:pt x="4801" y="7653"/>
                            <a:pt x="2591" y="5723"/>
                            <a:pt x="0" y="4948"/>
                          </a:cubicBezTo>
                          <a:lnTo>
                            <a:pt x="1483" y="0"/>
                          </a:lnTo>
                          <a:cubicBezTo>
                            <a:pt x="5148" y="1095"/>
                            <a:pt x="7887" y="3492"/>
                            <a:pt x="10537" y="5810"/>
                          </a:cubicBezTo>
                          <a:cubicBezTo>
                            <a:pt x="12007" y="7092"/>
                            <a:pt x="13402" y="8307"/>
                            <a:pt x="14892" y="9262"/>
                          </a:cubicBezTo>
                          <a:cubicBezTo>
                            <a:pt x="19579" y="12247"/>
                            <a:pt x="25896" y="13095"/>
                            <a:pt x="34771" y="11940"/>
                          </a:cubicBezTo>
                          <a:cubicBezTo>
                            <a:pt x="36587" y="11699"/>
                            <a:pt x="38397" y="11412"/>
                            <a:pt x="40213" y="11118"/>
                          </a:cubicBezTo>
                          <a:cubicBezTo>
                            <a:pt x="45809" y="10224"/>
                            <a:pt x="51605" y="9295"/>
                            <a:pt x="57488" y="9896"/>
                          </a:cubicBezTo>
                          <a:cubicBezTo>
                            <a:pt x="64720" y="10637"/>
                            <a:pt x="74176" y="14671"/>
                            <a:pt x="77014" y="23619"/>
                          </a:cubicBezTo>
                          <a:lnTo>
                            <a:pt x="72086" y="2518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8"/>
                    <p:cNvSpPr/>
                    <p:nvPr/>
                  </p:nvSpPr>
                  <p:spPr>
                    <a:xfrm>
                      <a:off x="5351400" y="2773440"/>
                      <a:ext cx="43163" cy="10086"/>
                    </a:xfrm>
                    <a:custGeom>
                      <a:avLst/>
                      <a:gdLst/>
                      <a:ahLst/>
                      <a:cxnLst/>
                      <a:rect l="l" t="t" r="r" b="b"/>
                      <a:pathLst>
                        <a:path w="43271" h="12007" extrusionOk="0">
                          <a:moveTo>
                            <a:pt x="2357" y="10168"/>
                          </a:moveTo>
                          <a:lnTo>
                            <a:pt x="0" y="5567"/>
                          </a:lnTo>
                          <a:cubicBezTo>
                            <a:pt x="13322" y="-1258"/>
                            <a:pt x="29502" y="-1839"/>
                            <a:pt x="43271" y="3997"/>
                          </a:cubicBezTo>
                          <a:lnTo>
                            <a:pt x="41255" y="8759"/>
                          </a:lnTo>
                          <a:cubicBezTo>
                            <a:pt x="28874" y="3510"/>
                            <a:pt x="14330" y="4037"/>
                            <a:pt x="2357" y="1016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28"/>
                    <p:cNvSpPr/>
                    <p:nvPr/>
                  </p:nvSpPr>
                  <p:spPr>
                    <a:xfrm>
                      <a:off x="5285160" y="2864160"/>
                      <a:ext cx="21599" cy="75265"/>
                    </a:xfrm>
                    <a:custGeom>
                      <a:avLst/>
                      <a:gdLst/>
                      <a:ahLst/>
                      <a:cxnLst/>
                      <a:rect l="l" t="t" r="r" b="b"/>
                      <a:pathLst>
                        <a:path w="24755" h="75077" extrusionOk="0">
                          <a:moveTo>
                            <a:pt x="3445" y="75077"/>
                          </a:moveTo>
                          <a:cubicBezTo>
                            <a:pt x="-2392" y="57989"/>
                            <a:pt x="-742" y="38303"/>
                            <a:pt x="7865" y="22430"/>
                          </a:cubicBezTo>
                          <a:cubicBezTo>
                            <a:pt x="8613" y="21048"/>
                            <a:pt x="9421" y="19666"/>
                            <a:pt x="10229" y="18277"/>
                          </a:cubicBezTo>
                          <a:cubicBezTo>
                            <a:pt x="13708" y="12307"/>
                            <a:pt x="17000" y="6664"/>
                            <a:pt x="16179" y="708"/>
                          </a:cubicBezTo>
                          <a:lnTo>
                            <a:pt x="21294" y="0"/>
                          </a:lnTo>
                          <a:cubicBezTo>
                            <a:pt x="22363" y="7719"/>
                            <a:pt x="18463" y="14410"/>
                            <a:pt x="14690" y="20875"/>
                          </a:cubicBezTo>
                          <a:cubicBezTo>
                            <a:pt x="13908" y="22217"/>
                            <a:pt x="13128" y="23552"/>
                            <a:pt x="12406" y="24888"/>
                          </a:cubicBezTo>
                          <a:cubicBezTo>
                            <a:pt x="4473" y="39519"/>
                            <a:pt x="2950" y="57649"/>
                            <a:pt x="8333" y="73401"/>
                          </a:cubicBezTo>
                          <a:lnTo>
                            <a:pt x="3445" y="7507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28"/>
                    <p:cNvSpPr/>
                    <p:nvPr/>
                  </p:nvSpPr>
                  <p:spPr>
                    <a:xfrm>
                      <a:off x="5271840" y="2848680"/>
                      <a:ext cx="13328" cy="45382"/>
                    </a:xfrm>
                    <a:custGeom>
                      <a:avLst/>
                      <a:gdLst/>
                      <a:ahLst/>
                      <a:cxnLst/>
                      <a:rect l="l" t="t" r="r" b="b"/>
                      <a:pathLst>
                        <a:path w="15680" h="45382" extrusionOk="0">
                          <a:moveTo>
                            <a:pt x="2853" y="45382"/>
                          </a:moveTo>
                          <a:cubicBezTo>
                            <a:pt x="-2523" y="30417"/>
                            <a:pt x="-192" y="13028"/>
                            <a:pt x="8923" y="0"/>
                          </a:cubicBezTo>
                          <a:lnTo>
                            <a:pt x="13157" y="2965"/>
                          </a:lnTo>
                          <a:cubicBezTo>
                            <a:pt x="4983" y="14637"/>
                            <a:pt x="2900" y="30223"/>
                            <a:pt x="7721" y="43639"/>
                          </a:cubicBezTo>
                          <a:lnTo>
                            <a:pt x="2853" y="4538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6" name="Google Shape;586;p28"/>
                  <p:cNvGrpSpPr/>
                  <p:nvPr/>
                </p:nvGrpSpPr>
                <p:grpSpPr>
                  <a:xfrm>
                    <a:off x="5315760" y="2897640"/>
                    <a:ext cx="47881" cy="68396"/>
                    <a:chOff x="5315760" y="2897640"/>
                    <a:chExt cx="47881" cy="68396"/>
                  </a:xfrm>
                </p:grpSpPr>
                <p:sp>
                  <p:nvSpPr>
                    <p:cNvPr id="587" name="Google Shape;587;p28"/>
                    <p:cNvSpPr/>
                    <p:nvPr/>
                  </p:nvSpPr>
                  <p:spPr>
                    <a:xfrm>
                      <a:off x="5315760" y="2900520"/>
                      <a:ext cx="45709" cy="62712"/>
                    </a:xfrm>
                    <a:custGeom>
                      <a:avLst/>
                      <a:gdLst/>
                      <a:ahLst/>
                      <a:cxnLst/>
                      <a:rect l="l" t="t" r="r" b="b"/>
                      <a:pathLst>
                        <a:path w="49415" h="63992" extrusionOk="0">
                          <a:moveTo>
                            <a:pt x="26418" y="82"/>
                          </a:moveTo>
                          <a:cubicBezTo>
                            <a:pt x="11833" y="-1287"/>
                            <a:pt x="822" y="14806"/>
                            <a:pt x="54" y="26305"/>
                          </a:cubicBezTo>
                          <a:cubicBezTo>
                            <a:pt x="-427" y="33504"/>
                            <a:pt x="2358" y="40970"/>
                            <a:pt x="5970" y="47233"/>
                          </a:cubicBezTo>
                          <a:cubicBezTo>
                            <a:pt x="10418" y="54939"/>
                            <a:pt x="15720" y="58852"/>
                            <a:pt x="24995" y="61310"/>
                          </a:cubicBezTo>
                          <a:cubicBezTo>
                            <a:pt x="27660" y="62011"/>
                            <a:pt x="30391" y="62705"/>
                            <a:pt x="33169" y="62525"/>
                          </a:cubicBezTo>
                          <a:cubicBezTo>
                            <a:pt x="48988" y="61470"/>
                            <a:pt x="45529" y="35841"/>
                            <a:pt x="45396" y="26632"/>
                          </a:cubicBezTo>
                          <a:cubicBezTo>
                            <a:pt x="45322" y="21344"/>
                            <a:pt x="44875" y="15948"/>
                            <a:pt x="42671" y="11073"/>
                          </a:cubicBezTo>
                          <a:cubicBezTo>
                            <a:pt x="39613" y="4302"/>
                            <a:pt x="34224" y="823"/>
                            <a:pt x="26411" y="89"/>
                          </a:cubicBezTo>
                          <a:close/>
                        </a:path>
                      </a:pathLst>
                    </a:custGeom>
                    <a:solidFill>
                      <a:srgbClr val="FFD9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28"/>
                    <p:cNvSpPr/>
                    <p:nvPr/>
                  </p:nvSpPr>
                  <p:spPr>
                    <a:xfrm>
                      <a:off x="5332320" y="2917440"/>
                      <a:ext cx="24469" cy="26250"/>
                    </a:xfrm>
                    <a:custGeom>
                      <a:avLst/>
                      <a:gdLst/>
                      <a:ahLst/>
                      <a:cxnLst/>
                      <a:rect l="l" t="t" r="r" b="b"/>
                      <a:pathLst>
                        <a:path w="24654" h="26250" extrusionOk="0">
                          <a:moveTo>
                            <a:pt x="20881" y="26244"/>
                          </a:moveTo>
                          <a:cubicBezTo>
                            <a:pt x="18177" y="23345"/>
                            <a:pt x="15926" y="20667"/>
                            <a:pt x="13770" y="18103"/>
                          </a:cubicBezTo>
                          <a:cubicBezTo>
                            <a:pt x="9556" y="13088"/>
                            <a:pt x="5916" y="8754"/>
                            <a:pt x="0" y="4040"/>
                          </a:cubicBezTo>
                          <a:lnTo>
                            <a:pt x="3219" y="0"/>
                          </a:lnTo>
                          <a:cubicBezTo>
                            <a:pt x="9536" y="5035"/>
                            <a:pt x="13516" y="9770"/>
                            <a:pt x="17723" y="14778"/>
                          </a:cubicBezTo>
                          <a:cubicBezTo>
                            <a:pt x="19826" y="17282"/>
                            <a:pt x="22023" y="19900"/>
                            <a:pt x="24654" y="22724"/>
                          </a:cubicBezTo>
                          <a:lnTo>
                            <a:pt x="20875" y="2625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28"/>
                    <p:cNvSpPr/>
                    <p:nvPr/>
                  </p:nvSpPr>
                  <p:spPr>
                    <a:xfrm>
                      <a:off x="5337360" y="2897640"/>
                      <a:ext cx="26281" cy="21943"/>
                    </a:xfrm>
                    <a:custGeom>
                      <a:avLst/>
                      <a:gdLst/>
                      <a:ahLst/>
                      <a:cxnLst/>
                      <a:rect l="l" t="t" r="r" b="b"/>
                      <a:pathLst>
                        <a:path w="26150" h="22564" extrusionOk="0">
                          <a:moveTo>
                            <a:pt x="21008" y="21809"/>
                          </a:moveTo>
                          <a:cubicBezTo>
                            <a:pt x="20574" y="16961"/>
                            <a:pt x="18317" y="12446"/>
                            <a:pt x="14811" y="9421"/>
                          </a:cubicBezTo>
                          <a:cubicBezTo>
                            <a:pt x="11018" y="6149"/>
                            <a:pt x="5636" y="4587"/>
                            <a:pt x="808" y="5355"/>
                          </a:cubicBezTo>
                          <a:lnTo>
                            <a:pt x="0" y="253"/>
                          </a:lnTo>
                          <a:cubicBezTo>
                            <a:pt x="6304" y="-749"/>
                            <a:pt x="13269" y="1268"/>
                            <a:pt x="18183" y="5515"/>
                          </a:cubicBezTo>
                          <a:cubicBezTo>
                            <a:pt x="22697" y="9408"/>
                            <a:pt x="25602" y="15184"/>
                            <a:pt x="26150" y="21355"/>
                          </a:cubicBezTo>
                          <a:lnTo>
                            <a:pt x="21001" y="2181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8"/>
                    <p:cNvSpPr/>
                    <p:nvPr/>
                  </p:nvSpPr>
                  <p:spPr>
                    <a:xfrm>
                      <a:off x="5322960" y="2951280"/>
                      <a:ext cx="37779" cy="14756"/>
                    </a:xfrm>
                    <a:custGeom>
                      <a:avLst/>
                      <a:gdLst/>
                      <a:ahLst/>
                      <a:cxnLst/>
                      <a:rect l="l" t="t" r="r" b="b"/>
                      <a:pathLst>
                        <a:path w="37969" h="14905" extrusionOk="0">
                          <a:moveTo>
                            <a:pt x="22584" y="14905"/>
                          </a:moveTo>
                          <a:cubicBezTo>
                            <a:pt x="17602" y="14905"/>
                            <a:pt x="12367" y="13282"/>
                            <a:pt x="7786" y="10310"/>
                          </a:cubicBezTo>
                          <a:cubicBezTo>
                            <a:pt x="4741" y="8341"/>
                            <a:pt x="2123" y="5917"/>
                            <a:pt x="0" y="3112"/>
                          </a:cubicBezTo>
                          <a:lnTo>
                            <a:pt x="4120" y="0"/>
                          </a:lnTo>
                          <a:cubicBezTo>
                            <a:pt x="5876" y="2324"/>
                            <a:pt x="8053" y="4341"/>
                            <a:pt x="10591" y="5977"/>
                          </a:cubicBezTo>
                          <a:cubicBezTo>
                            <a:pt x="14431" y="8467"/>
                            <a:pt x="18737" y="9823"/>
                            <a:pt x="22851" y="9736"/>
                          </a:cubicBezTo>
                          <a:cubicBezTo>
                            <a:pt x="27191" y="9669"/>
                            <a:pt x="31432" y="8033"/>
                            <a:pt x="34490" y="5249"/>
                          </a:cubicBezTo>
                          <a:lnTo>
                            <a:pt x="37969" y="9075"/>
                          </a:lnTo>
                          <a:cubicBezTo>
                            <a:pt x="33989" y="12688"/>
                            <a:pt x="28514" y="14811"/>
                            <a:pt x="22938" y="14905"/>
                          </a:cubicBezTo>
                          <a:cubicBezTo>
                            <a:pt x="22824" y="14905"/>
                            <a:pt x="22704" y="14905"/>
                            <a:pt x="22591" y="1490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1" name="Google Shape;591;p28"/>
                <p:cNvGrpSpPr/>
                <p:nvPr/>
              </p:nvGrpSpPr>
              <p:grpSpPr>
                <a:xfrm>
                  <a:off x="5157720" y="3476160"/>
                  <a:ext cx="680012" cy="1198019"/>
                  <a:chOff x="5157720" y="3476160"/>
                  <a:chExt cx="680012" cy="1198019"/>
                </a:xfrm>
              </p:grpSpPr>
              <p:grpSp>
                <p:nvGrpSpPr>
                  <p:cNvPr id="592" name="Google Shape;592;p28"/>
                  <p:cNvGrpSpPr/>
                  <p:nvPr/>
                </p:nvGrpSpPr>
                <p:grpSpPr>
                  <a:xfrm>
                    <a:off x="5497560" y="4492080"/>
                    <a:ext cx="340172" cy="182099"/>
                    <a:chOff x="5497560" y="4492080"/>
                    <a:chExt cx="340172" cy="182099"/>
                  </a:xfrm>
                </p:grpSpPr>
                <p:sp>
                  <p:nvSpPr>
                    <p:cNvPr id="593" name="Google Shape;593;p28"/>
                    <p:cNvSpPr/>
                    <p:nvPr/>
                  </p:nvSpPr>
                  <p:spPr>
                    <a:xfrm>
                      <a:off x="5500800" y="4492080"/>
                      <a:ext cx="288090" cy="133765"/>
                    </a:xfrm>
                    <a:custGeom>
                      <a:avLst/>
                      <a:gdLst/>
                      <a:ahLst/>
                      <a:cxnLst/>
                      <a:rect l="l" t="t" r="r" b="b"/>
                      <a:pathLst>
                        <a:path w="288090" h="135116" extrusionOk="0">
                          <a:moveTo>
                            <a:pt x="190028" y="0"/>
                          </a:moveTo>
                          <a:lnTo>
                            <a:pt x="205112" y="77688"/>
                          </a:lnTo>
                          <a:cubicBezTo>
                            <a:pt x="232778" y="100679"/>
                            <a:pt x="263976" y="116646"/>
                            <a:pt x="288090" y="129567"/>
                          </a:cubicBezTo>
                          <a:cubicBezTo>
                            <a:pt x="278487" y="131891"/>
                            <a:pt x="2544" y="135116"/>
                            <a:pt x="2638" y="133407"/>
                          </a:cubicBezTo>
                          <a:cubicBezTo>
                            <a:pt x="3413" y="119544"/>
                            <a:pt x="8301" y="97681"/>
                            <a:pt x="7966" y="79484"/>
                          </a:cubicBezTo>
                          <a:cubicBezTo>
                            <a:pt x="7806" y="70823"/>
                            <a:pt x="0" y="12374"/>
                            <a:pt x="0" y="12374"/>
                          </a:cubicBez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28"/>
                    <p:cNvSpPr/>
                    <p:nvPr/>
                  </p:nvSpPr>
                  <p:spPr>
                    <a:xfrm>
                      <a:off x="5497560" y="4574880"/>
                      <a:ext cx="340172" cy="99299"/>
                    </a:xfrm>
                    <a:custGeom>
                      <a:avLst/>
                      <a:gdLst/>
                      <a:ahLst/>
                      <a:cxnLst/>
                      <a:rect l="l" t="t" r="r" b="b"/>
                      <a:pathLst>
                        <a:path w="343608" h="106202" extrusionOk="0">
                          <a:moveTo>
                            <a:pt x="10337" y="13734"/>
                          </a:moveTo>
                          <a:cubicBezTo>
                            <a:pt x="10337" y="13734"/>
                            <a:pt x="113287" y="25239"/>
                            <a:pt x="178215" y="19136"/>
                          </a:cubicBezTo>
                          <a:cubicBezTo>
                            <a:pt x="207616" y="16371"/>
                            <a:pt x="212491" y="-6921"/>
                            <a:pt x="222735" y="2041"/>
                          </a:cubicBezTo>
                          <a:cubicBezTo>
                            <a:pt x="255589" y="30795"/>
                            <a:pt x="309405" y="51903"/>
                            <a:pt x="323000" y="62414"/>
                          </a:cubicBezTo>
                          <a:cubicBezTo>
                            <a:pt x="336596" y="72931"/>
                            <a:pt x="343608" y="99281"/>
                            <a:pt x="338453" y="99281"/>
                          </a:cubicBezTo>
                          <a:lnTo>
                            <a:pt x="140499" y="99281"/>
                          </a:lnTo>
                          <a:cubicBezTo>
                            <a:pt x="127918" y="93772"/>
                            <a:pt x="112826" y="83582"/>
                            <a:pt x="112826" y="83582"/>
                          </a:cubicBezTo>
                          <a:lnTo>
                            <a:pt x="82683" y="83582"/>
                          </a:lnTo>
                          <a:lnTo>
                            <a:pt x="83264" y="99281"/>
                          </a:lnTo>
                          <a:lnTo>
                            <a:pt x="0" y="99281"/>
                          </a:lnTo>
                          <a:cubicBezTo>
                            <a:pt x="0" y="99281"/>
                            <a:pt x="6464" y="47456"/>
                            <a:pt x="10344" y="13734"/>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8"/>
                    <p:cNvSpPr/>
                    <p:nvPr/>
                  </p:nvSpPr>
                  <p:spPr>
                    <a:xfrm rot="-34376">
                      <a:off x="5498641" y="4654041"/>
                      <a:ext cx="334249" cy="5040"/>
                    </a:xfrm>
                    <a:custGeom>
                      <a:avLst/>
                      <a:gdLst/>
                      <a:ahLst/>
                      <a:cxnLst/>
                      <a:rect l="l" t="t" r="r" b="b"/>
                      <a:pathLst>
                        <a:path w="334232" h="5169" extrusionOk="0">
                          <a:moveTo>
                            <a:pt x="0" y="0"/>
                          </a:moveTo>
                          <a:lnTo>
                            <a:pt x="334232" y="0"/>
                          </a:lnTo>
                          <a:lnTo>
                            <a:pt x="334232" y="5169"/>
                          </a:lnTo>
                          <a:lnTo>
                            <a:pt x="0" y="5169"/>
                          </a:lnTo>
                          <a:close/>
                        </a:path>
                      </a:pathLst>
                    </a:custGeom>
                    <a:solidFill>
                      <a:schemeClr val="dk1"/>
                    </a:solidFill>
                    <a:ln>
                      <a:noFill/>
                    </a:ln>
                  </p:spPr>
                  <p:txBody>
                    <a:bodyPr/>
                    <a:lstStyle/>
                    <a:p>
                      <a:endParaRPr lang="en-GB"/>
                    </a:p>
                  </p:txBody>
                </p:sp>
              </p:grpSp>
              <p:grpSp>
                <p:nvGrpSpPr>
                  <p:cNvPr id="596" name="Google Shape;596;p28"/>
                  <p:cNvGrpSpPr/>
                  <p:nvPr/>
                </p:nvGrpSpPr>
                <p:grpSpPr>
                  <a:xfrm>
                    <a:off x="5189040" y="4492080"/>
                    <a:ext cx="340172" cy="182099"/>
                    <a:chOff x="5189040" y="4492080"/>
                    <a:chExt cx="340172" cy="182099"/>
                  </a:xfrm>
                </p:grpSpPr>
                <p:sp>
                  <p:nvSpPr>
                    <p:cNvPr id="597" name="Google Shape;597;p28"/>
                    <p:cNvSpPr/>
                    <p:nvPr/>
                  </p:nvSpPr>
                  <p:spPr>
                    <a:xfrm>
                      <a:off x="5194800" y="4492080"/>
                      <a:ext cx="285545" cy="133765"/>
                    </a:xfrm>
                    <a:custGeom>
                      <a:avLst/>
                      <a:gdLst/>
                      <a:ahLst/>
                      <a:cxnLst/>
                      <a:rect l="l" t="t" r="r" b="b"/>
                      <a:pathLst>
                        <a:path w="285545" h="135116" extrusionOk="0">
                          <a:moveTo>
                            <a:pt x="210174" y="0"/>
                          </a:moveTo>
                          <a:lnTo>
                            <a:pt x="202481" y="77688"/>
                          </a:lnTo>
                          <a:cubicBezTo>
                            <a:pt x="230147" y="100679"/>
                            <a:pt x="261345" y="116646"/>
                            <a:pt x="285451" y="129567"/>
                          </a:cubicBezTo>
                          <a:cubicBezTo>
                            <a:pt x="275849" y="131891"/>
                            <a:pt x="-94" y="135116"/>
                            <a:pt x="0" y="133407"/>
                          </a:cubicBezTo>
                          <a:cubicBezTo>
                            <a:pt x="774" y="119544"/>
                            <a:pt x="5662" y="97681"/>
                            <a:pt x="5329" y="79484"/>
                          </a:cubicBezTo>
                          <a:cubicBezTo>
                            <a:pt x="5168" y="70823"/>
                            <a:pt x="6544" y="12374"/>
                            <a:pt x="6544" y="12374"/>
                          </a:cubicBez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28"/>
                    <p:cNvSpPr/>
                    <p:nvPr/>
                  </p:nvSpPr>
                  <p:spPr>
                    <a:xfrm>
                      <a:off x="5189040" y="4574880"/>
                      <a:ext cx="340172" cy="99299"/>
                    </a:xfrm>
                    <a:custGeom>
                      <a:avLst/>
                      <a:gdLst/>
                      <a:ahLst/>
                      <a:cxnLst/>
                      <a:rect l="l" t="t" r="r" b="b"/>
                      <a:pathLst>
                        <a:path w="343608" h="106202" extrusionOk="0">
                          <a:moveTo>
                            <a:pt x="10337" y="13734"/>
                          </a:moveTo>
                          <a:cubicBezTo>
                            <a:pt x="10337" y="13734"/>
                            <a:pt x="113287" y="25239"/>
                            <a:pt x="178214" y="19136"/>
                          </a:cubicBezTo>
                          <a:cubicBezTo>
                            <a:pt x="207616" y="16371"/>
                            <a:pt x="212491" y="-6921"/>
                            <a:pt x="222735" y="2041"/>
                          </a:cubicBezTo>
                          <a:cubicBezTo>
                            <a:pt x="255589" y="30795"/>
                            <a:pt x="309405" y="51903"/>
                            <a:pt x="323000" y="62414"/>
                          </a:cubicBezTo>
                          <a:cubicBezTo>
                            <a:pt x="336596" y="72931"/>
                            <a:pt x="343608" y="99281"/>
                            <a:pt x="338452" y="99281"/>
                          </a:cubicBezTo>
                          <a:lnTo>
                            <a:pt x="140499" y="99281"/>
                          </a:lnTo>
                          <a:cubicBezTo>
                            <a:pt x="127918" y="93772"/>
                            <a:pt x="112826" y="83582"/>
                            <a:pt x="112826" y="83582"/>
                          </a:cubicBezTo>
                          <a:lnTo>
                            <a:pt x="82683" y="83582"/>
                          </a:lnTo>
                          <a:lnTo>
                            <a:pt x="83264" y="99281"/>
                          </a:lnTo>
                          <a:lnTo>
                            <a:pt x="0" y="99281"/>
                          </a:lnTo>
                          <a:cubicBezTo>
                            <a:pt x="0" y="99281"/>
                            <a:pt x="6464" y="47456"/>
                            <a:pt x="10343" y="13734"/>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8"/>
                    <p:cNvSpPr/>
                    <p:nvPr/>
                  </p:nvSpPr>
                  <p:spPr>
                    <a:xfrm rot="-34376">
                      <a:off x="5190121" y="4654041"/>
                      <a:ext cx="334249" cy="5040"/>
                    </a:xfrm>
                    <a:custGeom>
                      <a:avLst/>
                      <a:gdLst/>
                      <a:ahLst/>
                      <a:cxnLst/>
                      <a:rect l="l" t="t" r="r" b="b"/>
                      <a:pathLst>
                        <a:path w="334232" h="5169" extrusionOk="0">
                          <a:moveTo>
                            <a:pt x="0" y="0"/>
                          </a:moveTo>
                          <a:lnTo>
                            <a:pt x="334232" y="0"/>
                          </a:lnTo>
                          <a:lnTo>
                            <a:pt x="334232" y="5169"/>
                          </a:lnTo>
                          <a:lnTo>
                            <a:pt x="0" y="5169"/>
                          </a:lnTo>
                          <a:close/>
                        </a:path>
                      </a:pathLst>
                    </a:custGeom>
                    <a:solidFill>
                      <a:schemeClr val="dk1"/>
                    </a:solidFill>
                    <a:ln>
                      <a:noFill/>
                    </a:ln>
                  </p:spPr>
                  <p:txBody>
                    <a:bodyPr/>
                    <a:lstStyle/>
                    <a:p>
                      <a:endParaRPr lang="en-GB"/>
                    </a:p>
                  </p:txBody>
                </p:sp>
              </p:grpSp>
              <p:sp>
                <p:nvSpPr>
                  <p:cNvPr id="600" name="Google Shape;600;p28"/>
                  <p:cNvSpPr/>
                  <p:nvPr/>
                </p:nvSpPr>
                <p:spPr>
                  <a:xfrm>
                    <a:off x="5157720" y="3476160"/>
                    <a:ext cx="273842" cy="1086856"/>
                  </a:xfrm>
                  <a:custGeom>
                    <a:avLst/>
                    <a:gdLst/>
                    <a:ahLst/>
                    <a:cxnLst/>
                    <a:rect l="l" t="t" r="r" b="b"/>
                    <a:pathLst>
                      <a:path w="280864" h="1086856" extrusionOk="0">
                        <a:moveTo>
                          <a:pt x="54210" y="12127"/>
                        </a:moveTo>
                        <a:cubicBezTo>
                          <a:pt x="50757" y="20207"/>
                          <a:pt x="17369" y="92499"/>
                          <a:pt x="17369" y="92499"/>
                        </a:cubicBezTo>
                        <a:cubicBezTo>
                          <a:pt x="17369" y="92499"/>
                          <a:pt x="-4648" y="208084"/>
                          <a:pt x="895" y="250508"/>
                        </a:cubicBezTo>
                        <a:cubicBezTo>
                          <a:pt x="6437" y="292931"/>
                          <a:pt x="12160" y="327274"/>
                          <a:pt x="12160" y="327274"/>
                        </a:cubicBezTo>
                        <a:cubicBezTo>
                          <a:pt x="12160" y="327274"/>
                          <a:pt x="53976" y="591918"/>
                          <a:pt x="54210" y="666662"/>
                        </a:cubicBezTo>
                        <a:cubicBezTo>
                          <a:pt x="54450" y="741406"/>
                          <a:pt x="36180" y="1086856"/>
                          <a:pt x="36180" y="1086856"/>
                        </a:cubicBezTo>
                        <a:lnTo>
                          <a:pt x="258260" y="1086856"/>
                        </a:lnTo>
                        <a:cubicBezTo>
                          <a:pt x="258260" y="1086856"/>
                          <a:pt x="270146" y="752384"/>
                          <a:pt x="272223" y="703903"/>
                        </a:cubicBezTo>
                        <a:cubicBezTo>
                          <a:pt x="274300" y="655417"/>
                          <a:pt x="276216" y="572593"/>
                          <a:pt x="266948" y="505923"/>
                        </a:cubicBezTo>
                        <a:cubicBezTo>
                          <a:pt x="257679" y="439259"/>
                          <a:pt x="230568" y="236357"/>
                          <a:pt x="231202" y="230301"/>
                        </a:cubicBezTo>
                        <a:cubicBezTo>
                          <a:pt x="231836" y="224244"/>
                          <a:pt x="226608" y="0"/>
                          <a:pt x="226608" y="0"/>
                        </a:cubicBezTo>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8"/>
                  <p:cNvSpPr/>
                  <p:nvPr/>
                </p:nvSpPr>
                <p:spPr>
                  <a:xfrm>
                    <a:off x="5311440" y="3487680"/>
                    <a:ext cx="398523" cy="1075217"/>
                  </a:xfrm>
                  <a:custGeom>
                    <a:avLst/>
                    <a:gdLst/>
                    <a:ahLst/>
                    <a:cxnLst/>
                    <a:rect l="l" t="t" r="r" b="b"/>
                    <a:pathLst>
                      <a:path w="408742" h="1075217" extrusionOk="0">
                        <a:moveTo>
                          <a:pt x="222823" y="0"/>
                        </a:moveTo>
                        <a:lnTo>
                          <a:pt x="237013" y="88867"/>
                        </a:lnTo>
                        <a:cubicBezTo>
                          <a:pt x="237013" y="88867"/>
                          <a:pt x="307997" y="404675"/>
                          <a:pt x="327803" y="467305"/>
                        </a:cubicBezTo>
                        <a:cubicBezTo>
                          <a:pt x="347610" y="529929"/>
                          <a:pt x="367048" y="633741"/>
                          <a:pt x="372584" y="730707"/>
                        </a:cubicBezTo>
                        <a:cubicBezTo>
                          <a:pt x="378127" y="827674"/>
                          <a:pt x="398086" y="1075217"/>
                          <a:pt x="398086" y="1075217"/>
                        </a:cubicBezTo>
                        <a:lnTo>
                          <a:pt x="195284" y="1075217"/>
                        </a:lnTo>
                        <a:lnTo>
                          <a:pt x="152080" y="620285"/>
                        </a:lnTo>
                        <a:cubicBezTo>
                          <a:pt x="152080" y="620285"/>
                          <a:pt x="22299" y="261352"/>
                          <a:pt x="14192" y="222968"/>
                        </a:cubicBezTo>
                        <a:cubicBezTo>
                          <a:pt x="6085" y="184585"/>
                          <a:pt x="-10656" y="142609"/>
                          <a:pt x="9705" y="42904"/>
                        </a:cubicBezTo>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28"/>
                  <p:cNvSpPr/>
                  <p:nvPr/>
                </p:nvSpPr>
                <p:spPr>
                  <a:xfrm>
                    <a:off x="5404320" y="3586320"/>
                    <a:ext cx="44647" cy="84152"/>
                  </a:xfrm>
                  <a:custGeom>
                    <a:avLst/>
                    <a:gdLst/>
                    <a:ahLst/>
                    <a:cxnLst/>
                    <a:rect l="l" t="t" r="r" b="b"/>
                    <a:pathLst>
                      <a:path w="44647" h="84152" extrusionOk="0">
                        <a:moveTo>
                          <a:pt x="20975" y="84152"/>
                        </a:moveTo>
                        <a:cubicBezTo>
                          <a:pt x="20687" y="84152"/>
                          <a:pt x="20413" y="84145"/>
                          <a:pt x="20180" y="84132"/>
                        </a:cubicBezTo>
                        <a:cubicBezTo>
                          <a:pt x="13402" y="83892"/>
                          <a:pt x="6611" y="82763"/>
                          <a:pt x="0" y="80760"/>
                        </a:cubicBezTo>
                        <a:lnTo>
                          <a:pt x="1496" y="75812"/>
                        </a:lnTo>
                        <a:cubicBezTo>
                          <a:pt x="7679" y="77682"/>
                          <a:pt x="14023" y="78743"/>
                          <a:pt x="20353" y="78964"/>
                        </a:cubicBezTo>
                        <a:cubicBezTo>
                          <a:pt x="21168" y="78984"/>
                          <a:pt x="21883" y="78997"/>
                          <a:pt x="22263" y="78736"/>
                        </a:cubicBezTo>
                        <a:cubicBezTo>
                          <a:pt x="22864" y="78329"/>
                          <a:pt x="23512" y="76960"/>
                          <a:pt x="23752" y="76446"/>
                        </a:cubicBezTo>
                        <a:cubicBezTo>
                          <a:pt x="26463" y="70710"/>
                          <a:pt x="28033" y="63745"/>
                          <a:pt x="29302" y="58149"/>
                        </a:cubicBezTo>
                        <a:cubicBezTo>
                          <a:pt x="32901" y="42210"/>
                          <a:pt x="34417" y="32400"/>
                          <a:pt x="36340" y="19986"/>
                        </a:cubicBezTo>
                        <a:cubicBezTo>
                          <a:pt x="37241" y="14136"/>
                          <a:pt x="38230" y="7773"/>
                          <a:pt x="39552" y="0"/>
                        </a:cubicBezTo>
                        <a:lnTo>
                          <a:pt x="44647" y="868"/>
                        </a:lnTo>
                        <a:cubicBezTo>
                          <a:pt x="43331" y="8608"/>
                          <a:pt x="42350" y="14945"/>
                          <a:pt x="41448" y="20774"/>
                        </a:cubicBezTo>
                        <a:cubicBezTo>
                          <a:pt x="39512" y="33288"/>
                          <a:pt x="37989" y="43171"/>
                          <a:pt x="34350" y="59291"/>
                        </a:cubicBezTo>
                        <a:cubicBezTo>
                          <a:pt x="32727" y="66470"/>
                          <a:pt x="31165" y="72880"/>
                          <a:pt x="28434" y="78657"/>
                        </a:cubicBezTo>
                        <a:cubicBezTo>
                          <a:pt x="27659" y="80299"/>
                          <a:pt x="26724" y="81962"/>
                          <a:pt x="25168" y="83017"/>
                        </a:cubicBezTo>
                        <a:cubicBezTo>
                          <a:pt x="23719" y="83999"/>
                          <a:pt x="22157" y="84145"/>
                          <a:pt x="20981" y="8414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8"/>
                  <p:cNvSpPr/>
                  <p:nvPr/>
                </p:nvSpPr>
                <p:spPr>
                  <a:xfrm>
                    <a:off x="5402520" y="3586680"/>
                    <a:ext cx="30229" cy="429296"/>
                  </a:xfrm>
                  <a:custGeom>
                    <a:avLst/>
                    <a:gdLst/>
                    <a:ahLst/>
                    <a:cxnLst/>
                    <a:rect l="l" t="t" r="r" b="b"/>
                    <a:pathLst>
                      <a:path w="30457" h="429296" extrusionOk="0">
                        <a:moveTo>
                          <a:pt x="25181" y="429289"/>
                        </a:moveTo>
                        <a:cubicBezTo>
                          <a:pt x="22778" y="422578"/>
                          <a:pt x="153" y="95845"/>
                          <a:pt x="13" y="92793"/>
                        </a:cubicBezTo>
                        <a:cubicBezTo>
                          <a:pt x="-381" y="84239"/>
                          <a:pt x="8133" y="3432"/>
                          <a:pt x="8494" y="0"/>
                        </a:cubicBezTo>
                        <a:lnTo>
                          <a:pt x="13629" y="541"/>
                        </a:lnTo>
                        <a:cubicBezTo>
                          <a:pt x="10571" y="29515"/>
                          <a:pt x="4868" y="86029"/>
                          <a:pt x="5169" y="92560"/>
                        </a:cubicBezTo>
                        <a:cubicBezTo>
                          <a:pt x="5302" y="95438"/>
                          <a:pt x="27739" y="418198"/>
                          <a:pt x="30076" y="427673"/>
                        </a:cubicBezTo>
                        <a:lnTo>
                          <a:pt x="25175" y="42929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8"/>
                  <p:cNvSpPr/>
                  <p:nvPr/>
                </p:nvSpPr>
                <p:spPr>
                  <a:xfrm rot="-1530832">
                    <a:off x="5472718" y="4107248"/>
                    <a:ext cx="5039" cy="60904"/>
                  </a:xfrm>
                  <a:custGeom>
                    <a:avLst/>
                    <a:gdLst/>
                    <a:ahLst/>
                    <a:cxnLst/>
                    <a:rect l="l" t="t" r="r" b="b"/>
                    <a:pathLst>
                      <a:path w="5168" h="60720" extrusionOk="0">
                        <a:moveTo>
                          <a:pt x="0" y="0"/>
                        </a:moveTo>
                        <a:lnTo>
                          <a:pt x="5168" y="0"/>
                        </a:lnTo>
                        <a:lnTo>
                          <a:pt x="5168" y="60720"/>
                        </a:lnTo>
                        <a:lnTo>
                          <a:pt x="0" y="60720"/>
                        </a:lnTo>
                        <a:close/>
                      </a:path>
                    </a:pathLst>
                  </a:custGeom>
                  <a:solidFill>
                    <a:schemeClr val="dk1"/>
                  </a:solidFill>
                  <a:ln>
                    <a:noFill/>
                  </a:ln>
                </p:spPr>
                <p:txBody>
                  <a:bodyPr/>
                  <a:lstStyle/>
                  <a:p>
                    <a:endParaRPr lang="en-GB"/>
                  </a:p>
                </p:txBody>
              </p:sp>
              <p:sp>
                <p:nvSpPr>
                  <p:cNvPr id="605" name="Google Shape;605;p28"/>
                  <p:cNvSpPr/>
                  <p:nvPr/>
                </p:nvSpPr>
                <p:spPr>
                  <a:xfrm>
                    <a:off x="5204880" y="3583080"/>
                    <a:ext cx="52531" cy="979899"/>
                  </a:xfrm>
                  <a:custGeom>
                    <a:avLst/>
                    <a:gdLst/>
                    <a:ahLst/>
                    <a:cxnLst/>
                    <a:rect l="l" t="t" r="r" b="b"/>
                    <a:pathLst>
                      <a:path w="69809" h="979899" extrusionOk="0">
                        <a:moveTo>
                          <a:pt x="33349" y="979899"/>
                        </a:moveTo>
                        <a:lnTo>
                          <a:pt x="28194" y="979525"/>
                        </a:lnTo>
                        <a:cubicBezTo>
                          <a:pt x="28441" y="976126"/>
                          <a:pt x="52675" y="638676"/>
                          <a:pt x="46211" y="554950"/>
                        </a:cubicBezTo>
                        <a:cubicBezTo>
                          <a:pt x="41483" y="493709"/>
                          <a:pt x="27921" y="358826"/>
                          <a:pt x="14745" y="264864"/>
                        </a:cubicBezTo>
                        <a:cubicBezTo>
                          <a:pt x="13997" y="259542"/>
                          <a:pt x="13216" y="254100"/>
                          <a:pt x="12422" y="248537"/>
                        </a:cubicBezTo>
                        <a:cubicBezTo>
                          <a:pt x="1564" y="172852"/>
                          <a:pt x="-11952" y="78663"/>
                          <a:pt x="19467" y="0"/>
                        </a:cubicBezTo>
                        <a:lnTo>
                          <a:pt x="24268" y="1916"/>
                        </a:lnTo>
                        <a:cubicBezTo>
                          <a:pt x="-6643" y="79291"/>
                          <a:pt x="6766" y="172725"/>
                          <a:pt x="17543" y="247796"/>
                        </a:cubicBezTo>
                        <a:cubicBezTo>
                          <a:pt x="18338" y="253365"/>
                          <a:pt x="19126" y="258814"/>
                          <a:pt x="19867" y="264143"/>
                        </a:cubicBezTo>
                        <a:cubicBezTo>
                          <a:pt x="33049" y="358205"/>
                          <a:pt x="46631" y="493235"/>
                          <a:pt x="51366" y="554550"/>
                        </a:cubicBezTo>
                        <a:cubicBezTo>
                          <a:pt x="57857" y="638649"/>
                          <a:pt x="33596" y="976487"/>
                          <a:pt x="33349" y="97988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8"/>
                  <p:cNvSpPr/>
                  <p:nvPr/>
                </p:nvSpPr>
                <p:spPr>
                  <a:xfrm>
                    <a:off x="5206680" y="3585960"/>
                    <a:ext cx="134736" cy="90356"/>
                  </a:xfrm>
                  <a:custGeom>
                    <a:avLst/>
                    <a:gdLst/>
                    <a:ahLst/>
                    <a:cxnLst/>
                    <a:rect l="l" t="t" r="r" b="b"/>
                    <a:pathLst>
                      <a:path w="134736" h="90356" extrusionOk="0">
                        <a:moveTo>
                          <a:pt x="835" y="90350"/>
                        </a:moveTo>
                        <a:lnTo>
                          <a:pt x="0" y="85254"/>
                        </a:lnTo>
                        <a:cubicBezTo>
                          <a:pt x="5396" y="84366"/>
                          <a:pt x="10898" y="83605"/>
                          <a:pt x="16461" y="82837"/>
                        </a:cubicBezTo>
                        <a:cubicBezTo>
                          <a:pt x="60327" y="76774"/>
                          <a:pt x="105682" y="70510"/>
                          <a:pt x="129848" y="0"/>
                        </a:cubicBezTo>
                        <a:lnTo>
                          <a:pt x="134736" y="1676"/>
                        </a:lnTo>
                        <a:cubicBezTo>
                          <a:pt x="109534" y="75191"/>
                          <a:pt x="60460" y="81975"/>
                          <a:pt x="17162" y="87959"/>
                        </a:cubicBezTo>
                        <a:cubicBezTo>
                          <a:pt x="11646" y="88720"/>
                          <a:pt x="6190" y="89475"/>
                          <a:pt x="835" y="903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28"/>
                  <p:cNvSpPr/>
                  <p:nvPr/>
                </p:nvSpPr>
                <p:spPr>
                  <a:xfrm>
                    <a:off x="5478480" y="3587400"/>
                    <a:ext cx="85294" cy="61495"/>
                  </a:xfrm>
                  <a:custGeom>
                    <a:avLst/>
                    <a:gdLst/>
                    <a:ahLst/>
                    <a:cxnLst/>
                    <a:rect l="l" t="t" r="r" b="b"/>
                    <a:pathLst>
                      <a:path w="85294" h="61649" extrusionOk="0">
                        <a:moveTo>
                          <a:pt x="84406" y="61649"/>
                        </a:moveTo>
                        <a:cubicBezTo>
                          <a:pt x="49963" y="55632"/>
                          <a:pt x="21562" y="35839"/>
                          <a:pt x="0" y="2825"/>
                        </a:cubicBezTo>
                        <a:lnTo>
                          <a:pt x="4327" y="0"/>
                        </a:lnTo>
                        <a:cubicBezTo>
                          <a:pt x="25075" y="31766"/>
                          <a:pt x="52320" y="50797"/>
                          <a:pt x="85294" y="56553"/>
                        </a:cubicBezTo>
                        <a:lnTo>
                          <a:pt x="84406" y="6164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28"/>
                  <p:cNvSpPr/>
                  <p:nvPr/>
                </p:nvSpPr>
                <p:spPr>
                  <a:xfrm rot="-4315661">
                    <a:off x="5573884" y="4156942"/>
                    <a:ext cx="90653" cy="5043"/>
                  </a:xfrm>
                  <a:custGeom>
                    <a:avLst/>
                    <a:gdLst/>
                    <a:ahLst/>
                    <a:cxnLst/>
                    <a:rect l="l" t="t" r="r" b="b"/>
                    <a:pathLst>
                      <a:path w="90717" h="5169" extrusionOk="0">
                        <a:moveTo>
                          <a:pt x="0" y="0"/>
                        </a:moveTo>
                        <a:lnTo>
                          <a:pt x="90717" y="0"/>
                        </a:lnTo>
                        <a:lnTo>
                          <a:pt x="90717" y="5169"/>
                        </a:lnTo>
                        <a:lnTo>
                          <a:pt x="0" y="5169"/>
                        </a:lnTo>
                        <a:close/>
                      </a:path>
                    </a:pathLst>
                  </a:custGeom>
                  <a:solidFill>
                    <a:schemeClr val="dk1"/>
                  </a:solidFill>
                  <a:ln>
                    <a:noFill/>
                  </a:ln>
                </p:spPr>
                <p:txBody>
                  <a:bodyPr/>
                  <a:lstStyle/>
                  <a:p>
                    <a:endParaRPr lang="en-GB"/>
                  </a:p>
                </p:txBody>
              </p:sp>
              <p:sp>
                <p:nvSpPr>
                  <p:cNvPr id="609" name="Google Shape;609;p28"/>
                  <p:cNvSpPr/>
                  <p:nvPr/>
                </p:nvSpPr>
                <p:spPr>
                  <a:xfrm>
                    <a:off x="5337000" y="4168440"/>
                    <a:ext cx="47158" cy="88878"/>
                  </a:xfrm>
                  <a:custGeom>
                    <a:avLst/>
                    <a:gdLst/>
                    <a:ahLst/>
                    <a:cxnLst/>
                    <a:rect l="l" t="t" r="r" b="b"/>
                    <a:pathLst>
                      <a:path w="47158" h="89101" extrusionOk="0">
                        <a:moveTo>
                          <a:pt x="4541" y="89101"/>
                        </a:moveTo>
                        <a:lnTo>
                          <a:pt x="0" y="86637"/>
                        </a:lnTo>
                        <a:cubicBezTo>
                          <a:pt x="15238" y="58557"/>
                          <a:pt x="29515" y="29409"/>
                          <a:pt x="42424" y="0"/>
                        </a:cubicBezTo>
                        <a:lnTo>
                          <a:pt x="47158" y="2077"/>
                        </a:lnTo>
                        <a:cubicBezTo>
                          <a:pt x="34190" y="31619"/>
                          <a:pt x="19853" y="60894"/>
                          <a:pt x="4547" y="8909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28"/>
                  <p:cNvSpPr/>
                  <p:nvPr/>
                </p:nvSpPr>
                <p:spPr>
                  <a:xfrm rot="-3003970">
                    <a:off x="5308179" y="4187500"/>
                    <a:ext cx="44281" cy="5045"/>
                  </a:xfrm>
                  <a:custGeom>
                    <a:avLst/>
                    <a:gdLst/>
                    <a:ahLst/>
                    <a:cxnLst/>
                    <a:rect l="l" t="t" r="r" b="b"/>
                    <a:pathLst>
                      <a:path w="44240" h="5169" extrusionOk="0">
                        <a:moveTo>
                          <a:pt x="0" y="0"/>
                        </a:moveTo>
                        <a:lnTo>
                          <a:pt x="44240" y="0"/>
                        </a:lnTo>
                        <a:lnTo>
                          <a:pt x="44240" y="5169"/>
                        </a:lnTo>
                        <a:lnTo>
                          <a:pt x="0" y="5169"/>
                        </a:lnTo>
                        <a:close/>
                      </a:path>
                    </a:pathLst>
                  </a:custGeom>
                  <a:solidFill>
                    <a:schemeClr val="dk1"/>
                  </a:solidFill>
                  <a:ln>
                    <a:noFill/>
                  </a:ln>
                </p:spPr>
                <p:txBody>
                  <a:bodyPr/>
                  <a:lstStyle/>
                  <a:p>
                    <a:endParaRPr lang="en-GB"/>
                  </a:p>
                </p:txBody>
              </p:sp>
              <p:sp>
                <p:nvSpPr>
                  <p:cNvPr id="611" name="Google Shape;611;p28"/>
                  <p:cNvSpPr/>
                  <p:nvPr/>
                </p:nvSpPr>
                <p:spPr>
                  <a:xfrm rot="-5347116">
                    <a:off x="5345630" y="3411998"/>
                    <a:ext cx="5039" cy="349537"/>
                  </a:xfrm>
                  <a:custGeom>
                    <a:avLst/>
                    <a:gdLst/>
                    <a:ahLst/>
                    <a:cxnLst/>
                    <a:rect l="l" t="t" r="r" b="b"/>
                    <a:pathLst>
                      <a:path w="5168" h="349498" extrusionOk="0">
                        <a:moveTo>
                          <a:pt x="0" y="0"/>
                        </a:moveTo>
                        <a:lnTo>
                          <a:pt x="5168" y="0"/>
                        </a:lnTo>
                        <a:lnTo>
                          <a:pt x="5168" y="349498"/>
                        </a:lnTo>
                        <a:lnTo>
                          <a:pt x="0" y="349498"/>
                        </a:lnTo>
                        <a:close/>
                      </a:path>
                    </a:pathLst>
                  </a:custGeom>
                  <a:solidFill>
                    <a:schemeClr val="dk1"/>
                  </a:solidFill>
                  <a:ln>
                    <a:noFill/>
                  </a:ln>
                </p:spPr>
                <p:txBody>
                  <a:bodyPr/>
                  <a:lstStyle/>
                  <a:p>
                    <a:endParaRPr lang="en-GB"/>
                  </a:p>
                </p:txBody>
              </p:sp>
              <p:sp>
                <p:nvSpPr>
                  <p:cNvPr id="612" name="Google Shape;612;p28"/>
                  <p:cNvSpPr/>
                  <p:nvPr/>
                </p:nvSpPr>
                <p:spPr>
                  <a:xfrm>
                    <a:off x="5432400" y="3551400"/>
                    <a:ext cx="5039" cy="37462"/>
                  </a:xfrm>
                  <a:custGeom>
                    <a:avLst/>
                    <a:gdLst/>
                    <a:ahLst/>
                    <a:cxnLst/>
                    <a:rect l="l" t="t" r="r" b="b"/>
                    <a:pathLst>
                      <a:path w="5168" h="37462" extrusionOk="0">
                        <a:moveTo>
                          <a:pt x="0" y="0"/>
                        </a:moveTo>
                        <a:lnTo>
                          <a:pt x="5168" y="0"/>
                        </a:lnTo>
                        <a:lnTo>
                          <a:pt x="5168" y="37462"/>
                        </a:lnTo>
                        <a:lnTo>
                          <a:pt x="0" y="37462"/>
                        </a:lnTo>
                        <a:close/>
                      </a:path>
                    </a:pathLst>
                  </a:custGeom>
                  <a:solidFill>
                    <a:schemeClr val="dk1"/>
                  </a:solidFill>
                  <a:ln>
                    <a:noFill/>
                  </a:ln>
                </p:spPr>
                <p:txBody>
                  <a:bodyPr/>
                  <a:lstStyle/>
                  <a:p>
                    <a:endParaRPr lang="en-GB"/>
                  </a:p>
                </p:txBody>
              </p:sp>
            </p:grpSp>
            <p:grpSp>
              <p:nvGrpSpPr>
                <p:cNvPr id="613" name="Google Shape;613;p28"/>
                <p:cNvGrpSpPr/>
                <p:nvPr/>
              </p:nvGrpSpPr>
              <p:grpSpPr>
                <a:xfrm>
                  <a:off x="4806720" y="2942280"/>
                  <a:ext cx="1184953" cy="735830"/>
                  <a:chOff x="4806720" y="2942280"/>
                  <a:chExt cx="1184953" cy="735830"/>
                </a:xfrm>
              </p:grpSpPr>
              <p:grpSp>
                <p:nvGrpSpPr>
                  <p:cNvPr id="614" name="Google Shape;614;p28"/>
                  <p:cNvGrpSpPr/>
                  <p:nvPr/>
                </p:nvGrpSpPr>
                <p:grpSpPr>
                  <a:xfrm>
                    <a:off x="4806720" y="2942280"/>
                    <a:ext cx="201453" cy="245021"/>
                    <a:chOff x="4806720" y="2942280"/>
                    <a:chExt cx="201453" cy="245021"/>
                  </a:xfrm>
                </p:grpSpPr>
                <p:sp>
                  <p:nvSpPr>
                    <p:cNvPr id="615" name="Google Shape;615;p28"/>
                    <p:cNvSpPr/>
                    <p:nvPr/>
                  </p:nvSpPr>
                  <p:spPr>
                    <a:xfrm>
                      <a:off x="4806720" y="2942280"/>
                      <a:ext cx="201453" cy="245021"/>
                    </a:xfrm>
                    <a:custGeom>
                      <a:avLst/>
                      <a:gdLst/>
                      <a:ahLst/>
                      <a:cxnLst/>
                      <a:rect l="l" t="t" r="r" b="b"/>
                      <a:pathLst>
                        <a:path w="202975" h="254567" extrusionOk="0">
                          <a:moveTo>
                            <a:pt x="201448" y="193757"/>
                          </a:moveTo>
                          <a:cubicBezTo>
                            <a:pt x="195512" y="180435"/>
                            <a:pt x="194757" y="165457"/>
                            <a:pt x="191058" y="151354"/>
                          </a:cubicBezTo>
                          <a:cubicBezTo>
                            <a:pt x="186751" y="134906"/>
                            <a:pt x="178504" y="119828"/>
                            <a:pt x="171238" y="104456"/>
                          </a:cubicBezTo>
                          <a:cubicBezTo>
                            <a:pt x="163980" y="89084"/>
                            <a:pt x="157549" y="72810"/>
                            <a:pt x="157315" y="55809"/>
                          </a:cubicBezTo>
                          <a:cubicBezTo>
                            <a:pt x="157282" y="53318"/>
                            <a:pt x="156915" y="50140"/>
                            <a:pt x="154524" y="49439"/>
                          </a:cubicBezTo>
                          <a:cubicBezTo>
                            <a:pt x="153796" y="49225"/>
                            <a:pt x="153008" y="49312"/>
                            <a:pt x="152267" y="49472"/>
                          </a:cubicBezTo>
                          <a:cubicBezTo>
                            <a:pt x="146177" y="50774"/>
                            <a:pt x="141877" y="56590"/>
                            <a:pt x="140454" y="62654"/>
                          </a:cubicBezTo>
                          <a:cubicBezTo>
                            <a:pt x="139032" y="68717"/>
                            <a:pt x="139940" y="75054"/>
                            <a:pt x="140848" y="81218"/>
                          </a:cubicBezTo>
                          <a:cubicBezTo>
                            <a:pt x="123466" y="64089"/>
                            <a:pt x="108061" y="44958"/>
                            <a:pt x="95039" y="24310"/>
                          </a:cubicBezTo>
                          <a:cubicBezTo>
                            <a:pt x="91967" y="19442"/>
                            <a:pt x="70872" y="-9519"/>
                            <a:pt x="63894" y="3202"/>
                          </a:cubicBezTo>
                          <a:cubicBezTo>
                            <a:pt x="63474" y="3970"/>
                            <a:pt x="63367" y="4851"/>
                            <a:pt x="63320" y="5686"/>
                          </a:cubicBezTo>
                          <a:cubicBezTo>
                            <a:pt x="63046" y="10741"/>
                            <a:pt x="66272" y="16297"/>
                            <a:pt x="67874" y="20825"/>
                          </a:cubicBezTo>
                          <a:cubicBezTo>
                            <a:pt x="70445" y="28103"/>
                            <a:pt x="80455" y="46273"/>
                            <a:pt x="80455" y="46273"/>
                          </a:cubicBezTo>
                          <a:cubicBezTo>
                            <a:pt x="80455" y="46273"/>
                            <a:pt x="60802" y="26888"/>
                            <a:pt x="45864" y="10708"/>
                          </a:cubicBezTo>
                          <a:cubicBezTo>
                            <a:pt x="43167" y="7783"/>
                            <a:pt x="29164" y="-831"/>
                            <a:pt x="23701" y="4290"/>
                          </a:cubicBezTo>
                          <a:cubicBezTo>
                            <a:pt x="20763" y="7042"/>
                            <a:pt x="22760" y="12277"/>
                            <a:pt x="22760" y="12277"/>
                          </a:cubicBezTo>
                          <a:cubicBezTo>
                            <a:pt x="22760" y="12277"/>
                            <a:pt x="24876" y="12798"/>
                            <a:pt x="20743" y="11235"/>
                          </a:cubicBezTo>
                          <a:cubicBezTo>
                            <a:pt x="14960" y="9052"/>
                            <a:pt x="9584" y="10194"/>
                            <a:pt x="7835" y="10975"/>
                          </a:cubicBezTo>
                          <a:cubicBezTo>
                            <a:pt x="-1527" y="15168"/>
                            <a:pt x="6292" y="25746"/>
                            <a:pt x="9638" y="30494"/>
                          </a:cubicBezTo>
                          <a:cubicBezTo>
                            <a:pt x="22693" y="48998"/>
                            <a:pt x="43808" y="79455"/>
                            <a:pt x="43808" y="79455"/>
                          </a:cubicBezTo>
                          <a:cubicBezTo>
                            <a:pt x="43808" y="79455"/>
                            <a:pt x="20009" y="52377"/>
                            <a:pt x="6553" y="51662"/>
                          </a:cubicBezTo>
                          <a:cubicBezTo>
                            <a:pt x="2686" y="51455"/>
                            <a:pt x="-673" y="54006"/>
                            <a:pt x="116" y="58467"/>
                          </a:cubicBezTo>
                          <a:cubicBezTo>
                            <a:pt x="456" y="60383"/>
                            <a:pt x="1518" y="61972"/>
                            <a:pt x="2560" y="63508"/>
                          </a:cubicBezTo>
                          <a:cubicBezTo>
                            <a:pt x="19394" y="88336"/>
                            <a:pt x="25958" y="103448"/>
                            <a:pt x="39814" y="130773"/>
                          </a:cubicBezTo>
                          <a:cubicBezTo>
                            <a:pt x="60736" y="172021"/>
                            <a:pt x="109790" y="245048"/>
                            <a:pt x="109790" y="245048"/>
                          </a:cubicBezTo>
                        </a:path>
                      </a:pathLst>
                    </a:custGeom>
                    <a:solidFill>
                      <a:srgbClr val="FFD9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8"/>
                    <p:cNvSpPr/>
                    <p:nvPr/>
                  </p:nvSpPr>
                  <p:spPr>
                    <a:xfrm rot="-2369148">
                      <a:off x="4893819" y="2981537"/>
                      <a:ext cx="5039" cy="35624"/>
                    </a:xfrm>
                    <a:custGeom>
                      <a:avLst/>
                      <a:gdLst/>
                      <a:ahLst/>
                      <a:cxnLst/>
                      <a:rect l="l" t="t" r="r" b="b"/>
                      <a:pathLst>
                        <a:path w="5168" h="35499" extrusionOk="0">
                          <a:moveTo>
                            <a:pt x="0" y="0"/>
                          </a:moveTo>
                          <a:lnTo>
                            <a:pt x="5168" y="0"/>
                          </a:lnTo>
                          <a:lnTo>
                            <a:pt x="5168" y="35499"/>
                          </a:lnTo>
                          <a:lnTo>
                            <a:pt x="0" y="35499"/>
                          </a:lnTo>
                          <a:close/>
                        </a:path>
                      </a:pathLst>
                    </a:custGeom>
                    <a:solidFill>
                      <a:schemeClr val="dk1"/>
                    </a:solidFill>
                    <a:ln>
                      <a:noFill/>
                    </a:ln>
                  </p:spPr>
                  <p:txBody>
                    <a:bodyPr/>
                    <a:lstStyle/>
                    <a:p>
                      <a:endParaRPr lang="en-GB"/>
                    </a:p>
                  </p:txBody>
                </p:sp>
                <p:sp>
                  <p:nvSpPr>
                    <p:cNvPr id="617" name="Google Shape;617;p28"/>
                    <p:cNvSpPr/>
                    <p:nvPr/>
                  </p:nvSpPr>
                  <p:spPr>
                    <a:xfrm>
                      <a:off x="4830480" y="2954520"/>
                      <a:ext cx="52901" cy="68440"/>
                    </a:xfrm>
                    <a:custGeom>
                      <a:avLst/>
                      <a:gdLst/>
                      <a:ahLst/>
                      <a:cxnLst/>
                      <a:rect l="l" t="t" r="r" b="b"/>
                      <a:pathLst>
                        <a:path w="52901" h="68440" extrusionOk="0">
                          <a:moveTo>
                            <a:pt x="48687" y="68433"/>
                          </a:moveTo>
                          <a:cubicBezTo>
                            <a:pt x="48360" y="67972"/>
                            <a:pt x="15920" y="22130"/>
                            <a:pt x="0" y="3339"/>
                          </a:cubicBezTo>
                          <a:lnTo>
                            <a:pt x="3940" y="0"/>
                          </a:lnTo>
                          <a:cubicBezTo>
                            <a:pt x="20007" y="18965"/>
                            <a:pt x="52574" y="64994"/>
                            <a:pt x="52901" y="65455"/>
                          </a:cubicBezTo>
                          <a:lnTo>
                            <a:pt x="48681" y="6844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8"/>
                    <p:cNvSpPr/>
                    <p:nvPr/>
                  </p:nvSpPr>
                  <p:spPr>
                    <a:xfrm>
                      <a:off x="4836240" y="3006720"/>
                      <a:ext cx="97641" cy="109788"/>
                    </a:xfrm>
                    <a:custGeom>
                      <a:avLst/>
                      <a:gdLst/>
                      <a:ahLst/>
                      <a:cxnLst/>
                      <a:rect l="l" t="t" r="r" b="b"/>
                      <a:pathLst>
                        <a:path w="97641" h="109788" extrusionOk="0">
                          <a:moveTo>
                            <a:pt x="92793" y="109781"/>
                          </a:moveTo>
                          <a:cubicBezTo>
                            <a:pt x="86757" y="93281"/>
                            <a:pt x="73201" y="81375"/>
                            <a:pt x="60086" y="69855"/>
                          </a:cubicBezTo>
                          <a:cubicBezTo>
                            <a:pt x="55258" y="65615"/>
                            <a:pt x="50263" y="61228"/>
                            <a:pt x="45723" y="56680"/>
                          </a:cubicBezTo>
                          <a:cubicBezTo>
                            <a:pt x="35986" y="46918"/>
                            <a:pt x="27065" y="35966"/>
                            <a:pt x="18444" y="25375"/>
                          </a:cubicBezTo>
                          <a:cubicBezTo>
                            <a:pt x="12494" y="18063"/>
                            <a:pt x="6337" y="10504"/>
                            <a:pt x="0" y="3452"/>
                          </a:cubicBezTo>
                          <a:lnTo>
                            <a:pt x="3846" y="0"/>
                          </a:lnTo>
                          <a:cubicBezTo>
                            <a:pt x="10264" y="7145"/>
                            <a:pt x="16461" y="14758"/>
                            <a:pt x="22450" y="22117"/>
                          </a:cubicBezTo>
                          <a:cubicBezTo>
                            <a:pt x="30991" y="32614"/>
                            <a:pt x="39826" y="43465"/>
                            <a:pt x="49382" y="53041"/>
                          </a:cubicBezTo>
                          <a:cubicBezTo>
                            <a:pt x="53796" y="57468"/>
                            <a:pt x="58724" y="61795"/>
                            <a:pt x="63492" y="65982"/>
                          </a:cubicBezTo>
                          <a:cubicBezTo>
                            <a:pt x="77094" y="77929"/>
                            <a:pt x="91157" y="90276"/>
                            <a:pt x="97641" y="108012"/>
                          </a:cubicBezTo>
                          <a:lnTo>
                            <a:pt x="92787" y="10978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8"/>
                    <p:cNvSpPr/>
                    <p:nvPr/>
                  </p:nvSpPr>
                  <p:spPr>
                    <a:xfrm>
                      <a:off x="4946040" y="3020040"/>
                      <a:ext cx="24147" cy="29135"/>
                    </a:xfrm>
                    <a:custGeom>
                      <a:avLst/>
                      <a:gdLst/>
                      <a:ahLst/>
                      <a:cxnLst/>
                      <a:rect l="l" t="t" r="r" b="b"/>
                      <a:pathLst>
                        <a:path w="23967" h="29208" extrusionOk="0">
                          <a:moveTo>
                            <a:pt x="20160" y="29202"/>
                          </a:moveTo>
                          <a:cubicBezTo>
                            <a:pt x="13376" y="21823"/>
                            <a:pt x="5082" y="10931"/>
                            <a:pt x="0" y="2718"/>
                          </a:cubicBezTo>
                          <a:lnTo>
                            <a:pt x="4394" y="0"/>
                          </a:lnTo>
                          <a:cubicBezTo>
                            <a:pt x="9329" y="7973"/>
                            <a:pt x="17376" y="18544"/>
                            <a:pt x="23967" y="25709"/>
                          </a:cubicBezTo>
                          <a:lnTo>
                            <a:pt x="20160" y="2920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0" name="Google Shape;620;p28"/>
                  <p:cNvGrpSpPr/>
                  <p:nvPr/>
                </p:nvGrpSpPr>
                <p:grpSpPr>
                  <a:xfrm>
                    <a:off x="5741280" y="3053880"/>
                    <a:ext cx="250393" cy="188413"/>
                    <a:chOff x="5741280" y="3053880"/>
                    <a:chExt cx="250393" cy="188413"/>
                  </a:xfrm>
                </p:grpSpPr>
                <p:sp>
                  <p:nvSpPr>
                    <p:cNvPr id="621" name="Google Shape;621;p28"/>
                    <p:cNvSpPr/>
                    <p:nvPr/>
                  </p:nvSpPr>
                  <p:spPr>
                    <a:xfrm>
                      <a:off x="5741280" y="3053880"/>
                      <a:ext cx="250393" cy="188413"/>
                    </a:xfrm>
                    <a:custGeom>
                      <a:avLst/>
                      <a:gdLst/>
                      <a:ahLst/>
                      <a:cxnLst/>
                      <a:rect l="l" t="t" r="r" b="b"/>
                      <a:pathLst>
                        <a:path w="251021" h="191282" extrusionOk="0">
                          <a:moveTo>
                            <a:pt x="97842" y="188421"/>
                          </a:moveTo>
                          <a:cubicBezTo>
                            <a:pt x="111604" y="175266"/>
                            <a:pt x="117267" y="175534"/>
                            <a:pt x="132365" y="164515"/>
                          </a:cubicBezTo>
                          <a:cubicBezTo>
                            <a:pt x="156625" y="146813"/>
                            <a:pt x="165527" y="114593"/>
                            <a:pt x="204792" y="90226"/>
                          </a:cubicBezTo>
                          <a:cubicBezTo>
                            <a:pt x="207269" y="88690"/>
                            <a:pt x="209927" y="86326"/>
                            <a:pt x="209793" y="83254"/>
                          </a:cubicBezTo>
                          <a:cubicBezTo>
                            <a:pt x="209673" y="80436"/>
                            <a:pt x="207109" y="78513"/>
                            <a:pt x="204691" y="77411"/>
                          </a:cubicBezTo>
                          <a:cubicBezTo>
                            <a:pt x="191109" y="71228"/>
                            <a:pt x="164752" y="82466"/>
                            <a:pt x="164752" y="82466"/>
                          </a:cubicBezTo>
                          <a:cubicBezTo>
                            <a:pt x="164752" y="82466"/>
                            <a:pt x="195817" y="45659"/>
                            <a:pt x="204905" y="40277"/>
                          </a:cubicBezTo>
                          <a:cubicBezTo>
                            <a:pt x="213993" y="34894"/>
                            <a:pt x="230488" y="26287"/>
                            <a:pt x="243015" y="16731"/>
                          </a:cubicBezTo>
                          <a:cubicBezTo>
                            <a:pt x="251021" y="10621"/>
                            <a:pt x="251015" y="4892"/>
                            <a:pt x="250193" y="2541"/>
                          </a:cubicBezTo>
                          <a:cubicBezTo>
                            <a:pt x="248303" y="-2861"/>
                            <a:pt x="224050" y="1720"/>
                            <a:pt x="211670" y="3756"/>
                          </a:cubicBezTo>
                          <a:cubicBezTo>
                            <a:pt x="202695" y="5239"/>
                            <a:pt x="184264" y="14481"/>
                            <a:pt x="184264" y="14481"/>
                          </a:cubicBezTo>
                          <a:cubicBezTo>
                            <a:pt x="176058" y="10434"/>
                            <a:pt x="165887" y="11382"/>
                            <a:pt x="158448" y="16891"/>
                          </a:cubicBezTo>
                          <a:cubicBezTo>
                            <a:pt x="154208" y="11489"/>
                            <a:pt x="146515" y="9599"/>
                            <a:pt x="140512" y="12491"/>
                          </a:cubicBezTo>
                          <a:cubicBezTo>
                            <a:pt x="138736" y="13346"/>
                            <a:pt x="137113" y="14567"/>
                            <a:pt x="135290" y="15282"/>
                          </a:cubicBezTo>
                          <a:cubicBezTo>
                            <a:pt x="129334" y="17633"/>
                            <a:pt x="122776" y="14280"/>
                            <a:pt x="116446" y="14648"/>
                          </a:cubicBezTo>
                          <a:cubicBezTo>
                            <a:pt x="108239" y="15122"/>
                            <a:pt x="101581" y="21639"/>
                            <a:pt x="95685" y="27783"/>
                          </a:cubicBezTo>
                          <a:cubicBezTo>
                            <a:pt x="63792" y="61011"/>
                            <a:pt x="31899" y="94239"/>
                            <a:pt x="0" y="127467"/>
                          </a:cubicBezTo>
                        </a:path>
                      </a:pathLst>
                    </a:custGeom>
                    <a:solidFill>
                      <a:srgbClr val="FFD9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8"/>
                    <p:cNvSpPr/>
                    <p:nvPr/>
                  </p:nvSpPr>
                  <p:spPr>
                    <a:xfrm>
                      <a:off x="5890680" y="3132360"/>
                      <a:ext cx="24486" cy="14397"/>
                    </a:xfrm>
                    <a:custGeom>
                      <a:avLst/>
                      <a:gdLst/>
                      <a:ahLst/>
                      <a:cxnLst/>
                      <a:rect l="l" t="t" r="r" b="b"/>
                      <a:pathLst>
                        <a:path w="24547" h="14397" extrusionOk="0">
                          <a:moveTo>
                            <a:pt x="2798" y="14397"/>
                          </a:moveTo>
                          <a:lnTo>
                            <a:pt x="0" y="10050"/>
                          </a:lnTo>
                          <a:cubicBezTo>
                            <a:pt x="7239" y="5409"/>
                            <a:pt x="15078" y="2023"/>
                            <a:pt x="23319" y="0"/>
                          </a:cubicBezTo>
                          <a:lnTo>
                            <a:pt x="24547" y="5015"/>
                          </a:lnTo>
                          <a:cubicBezTo>
                            <a:pt x="16868" y="6905"/>
                            <a:pt x="9543" y="10063"/>
                            <a:pt x="2791" y="143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28"/>
                    <p:cNvSpPr/>
                    <p:nvPr/>
                  </p:nvSpPr>
                  <p:spPr>
                    <a:xfrm>
                      <a:off x="5886720" y="3065760"/>
                      <a:ext cx="38863" cy="33441"/>
                    </a:xfrm>
                    <a:custGeom>
                      <a:avLst/>
                      <a:gdLst/>
                      <a:ahLst/>
                      <a:cxnLst/>
                      <a:rect l="l" t="t" r="r" b="b"/>
                      <a:pathLst>
                        <a:path w="39058" h="33609" extrusionOk="0">
                          <a:moveTo>
                            <a:pt x="3479" y="33602"/>
                          </a:moveTo>
                          <a:lnTo>
                            <a:pt x="0" y="29783"/>
                          </a:lnTo>
                          <a:lnTo>
                            <a:pt x="3773" y="26324"/>
                          </a:lnTo>
                          <a:cubicBezTo>
                            <a:pt x="11539" y="19185"/>
                            <a:pt x="22170" y="9409"/>
                            <a:pt x="28768" y="4721"/>
                          </a:cubicBezTo>
                          <a:cubicBezTo>
                            <a:pt x="31425" y="2831"/>
                            <a:pt x="34170" y="882"/>
                            <a:pt x="37856" y="0"/>
                          </a:cubicBezTo>
                          <a:lnTo>
                            <a:pt x="39058" y="5028"/>
                          </a:lnTo>
                          <a:cubicBezTo>
                            <a:pt x="36347" y="5676"/>
                            <a:pt x="34223" y="7185"/>
                            <a:pt x="31766" y="8935"/>
                          </a:cubicBezTo>
                          <a:cubicBezTo>
                            <a:pt x="25429" y="13436"/>
                            <a:pt x="14497" y="23485"/>
                            <a:pt x="7265" y="30130"/>
                          </a:cubicBezTo>
                          <a:lnTo>
                            <a:pt x="3473" y="3360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28"/>
                    <p:cNvSpPr/>
                    <p:nvPr/>
                  </p:nvSpPr>
                  <p:spPr>
                    <a:xfrm>
                      <a:off x="5865480" y="3068640"/>
                      <a:ext cx="34891" cy="24493"/>
                    </a:xfrm>
                    <a:custGeom>
                      <a:avLst/>
                      <a:gdLst/>
                      <a:ahLst/>
                      <a:cxnLst/>
                      <a:rect l="l" t="t" r="r" b="b"/>
                      <a:pathLst>
                        <a:path w="34978" h="24554" extrusionOk="0">
                          <a:moveTo>
                            <a:pt x="2838" y="24554"/>
                          </a:moveTo>
                          <a:lnTo>
                            <a:pt x="0" y="20233"/>
                          </a:lnTo>
                          <a:cubicBezTo>
                            <a:pt x="10604" y="13282"/>
                            <a:pt x="21482" y="6477"/>
                            <a:pt x="32334" y="0"/>
                          </a:cubicBezTo>
                          <a:lnTo>
                            <a:pt x="34978" y="4434"/>
                          </a:lnTo>
                          <a:cubicBezTo>
                            <a:pt x="24194" y="10871"/>
                            <a:pt x="13375" y="17642"/>
                            <a:pt x="2838" y="2454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28"/>
                    <p:cNvSpPr/>
                    <p:nvPr/>
                  </p:nvSpPr>
                  <p:spPr>
                    <a:xfrm>
                      <a:off x="5843520" y="3067200"/>
                      <a:ext cx="30933" cy="21613"/>
                    </a:xfrm>
                    <a:custGeom>
                      <a:avLst/>
                      <a:gdLst/>
                      <a:ahLst/>
                      <a:cxnLst/>
                      <a:rect l="l" t="t" r="r" b="b"/>
                      <a:pathLst>
                        <a:path w="31011" h="21776" extrusionOk="0">
                          <a:moveTo>
                            <a:pt x="1810" y="21776"/>
                          </a:moveTo>
                          <a:lnTo>
                            <a:pt x="0" y="16928"/>
                          </a:lnTo>
                          <a:cubicBezTo>
                            <a:pt x="4648" y="15198"/>
                            <a:pt x="8808" y="12234"/>
                            <a:pt x="13208" y="9095"/>
                          </a:cubicBezTo>
                          <a:cubicBezTo>
                            <a:pt x="18243" y="5502"/>
                            <a:pt x="23452" y="1790"/>
                            <a:pt x="29555" y="0"/>
                          </a:cubicBezTo>
                          <a:lnTo>
                            <a:pt x="31011" y="4955"/>
                          </a:lnTo>
                          <a:cubicBezTo>
                            <a:pt x="25749" y="6504"/>
                            <a:pt x="21115" y="9803"/>
                            <a:pt x="16213" y="13302"/>
                          </a:cubicBezTo>
                          <a:cubicBezTo>
                            <a:pt x="11732" y="16501"/>
                            <a:pt x="7092" y="19806"/>
                            <a:pt x="1810" y="2177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6" name="Google Shape;626;p28"/>
                  <p:cNvSpPr/>
                  <p:nvPr/>
                </p:nvSpPr>
                <p:spPr>
                  <a:xfrm>
                    <a:off x="5733000" y="3135240"/>
                    <a:ext cx="126069" cy="177887"/>
                  </a:xfrm>
                  <a:custGeom>
                    <a:avLst/>
                    <a:gdLst/>
                    <a:ahLst/>
                    <a:cxnLst/>
                    <a:rect l="l" t="t" r="r" b="b"/>
                    <a:pathLst>
                      <a:path w="126069" h="177887" extrusionOk="0">
                        <a:moveTo>
                          <a:pt x="0" y="34036"/>
                        </a:moveTo>
                        <a:lnTo>
                          <a:pt x="39085" y="0"/>
                        </a:lnTo>
                        <a:lnTo>
                          <a:pt x="126069" y="105895"/>
                        </a:lnTo>
                        <a:lnTo>
                          <a:pt x="48160" y="177887"/>
                        </a:lnTo>
                      </a:path>
                    </a:pathLst>
                  </a:custGeom>
                  <a:solidFill>
                    <a:schemeClr val="lt1"/>
                  </a:solidFill>
                  <a:ln>
                    <a:noFill/>
                  </a:ln>
                </p:spPr>
                <p:txBody>
                  <a:bodyPr/>
                  <a:lstStyle/>
                  <a:p>
                    <a:endParaRPr lang="en-GB"/>
                  </a:p>
                </p:txBody>
              </p:sp>
              <p:sp>
                <p:nvSpPr>
                  <p:cNvPr id="627" name="Google Shape;627;p28"/>
                  <p:cNvSpPr/>
                  <p:nvPr/>
                </p:nvSpPr>
                <p:spPr>
                  <a:xfrm>
                    <a:off x="4878720" y="3094560"/>
                    <a:ext cx="178047" cy="137841"/>
                  </a:xfrm>
                  <a:custGeom>
                    <a:avLst/>
                    <a:gdLst/>
                    <a:ahLst/>
                    <a:cxnLst/>
                    <a:rect l="l" t="t" r="r" b="b"/>
                    <a:pathLst>
                      <a:path w="178047" h="137841" extrusionOk="0">
                        <a:moveTo>
                          <a:pt x="29442" y="137841"/>
                        </a:moveTo>
                        <a:lnTo>
                          <a:pt x="0" y="85294"/>
                        </a:lnTo>
                        <a:lnTo>
                          <a:pt x="122415" y="0"/>
                        </a:lnTo>
                        <a:lnTo>
                          <a:pt x="178047" y="90303"/>
                        </a:lnTo>
                      </a:path>
                    </a:pathLst>
                  </a:custGeom>
                  <a:solidFill>
                    <a:schemeClr val="lt1"/>
                  </a:solidFill>
                  <a:ln>
                    <a:noFill/>
                  </a:ln>
                </p:spPr>
                <p:txBody>
                  <a:bodyPr/>
                  <a:lstStyle/>
                  <a:p>
                    <a:endParaRPr lang="en-GB"/>
                  </a:p>
                </p:txBody>
              </p:sp>
              <p:sp>
                <p:nvSpPr>
                  <p:cNvPr id="628" name="Google Shape;628;p28"/>
                  <p:cNvSpPr/>
                  <p:nvPr/>
                </p:nvSpPr>
                <p:spPr>
                  <a:xfrm>
                    <a:off x="5160240" y="3018240"/>
                    <a:ext cx="387981" cy="538523"/>
                  </a:xfrm>
                  <a:custGeom>
                    <a:avLst/>
                    <a:gdLst/>
                    <a:ahLst/>
                    <a:cxnLst/>
                    <a:rect l="l" t="t" r="r" b="b"/>
                    <a:pathLst>
                      <a:path w="387981" h="538523" extrusionOk="0">
                        <a:moveTo>
                          <a:pt x="0" y="47866"/>
                        </a:moveTo>
                        <a:lnTo>
                          <a:pt x="101788" y="0"/>
                        </a:lnTo>
                        <a:cubicBezTo>
                          <a:pt x="101788" y="0"/>
                          <a:pt x="184324" y="32006"/>
                          <a:pt x="223449" y="33649"/>
                        </a:cubicBezTo>
                        <a:cubicBezTo>
                          <a:pt x="262574" y="35298"/>
                          <a:pt x="273525" y="29809"/>
                          <a:pt x="273525" y="29809"/>
                        </a:cubicBezTo>
                        <a:lnTo>
                          <a:pt x="343067" y="60540"/>
                        </a:lnTo>
                        <a:lnTo>
                          <a:pt x="387981" y="538523"/>
                        </a:lnTo>
                        <a:cubicBezTo>
                          <a:pt x="387981" y="538523"/>
                          <a:pt x="5482" y="533221"/>
                          <a:pt x="5482" y="527912"/>
                        </a:cubicBezTo>
                        <a:cubicBezTo>
                          <a:pt x="5482" y="522604"/>
                          <a:pt x="0" y="47859"/>
                          <a:pt x="0" y="478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28"/>
                  <p:cNvSpPr/>
                  <p:nvPr/>
                </p:nvSpPr>
                <p:spPr>
                  <a:xfrm>
                    <a:off x="5262120" y="2991240"/>
                    <a:ext cx="179797" cy="115678"/>
                  </a:xfrm>
                  <a:custGeom>
                    <a:avLst/>
                    <a:gdLst/>
                    <a:ahLst/>
                    <a:cxnLst/>
                    <a:rect l="l" t="t" r="r" b="b"/>
                    <a:pathLst>
                      <a:path w="179797" h="115678" extrusionOk="0">
                        <a:moveTo>
                          <a:pt x="20086" y="0"/>
                        </a:moveTo>
                        <a:lnTo>
                          <a:pt x="0" y="37308"/>
                        </a:lnTo>
                        <a:lnTo>
                          <a:pt x="90449" y="115678"/>
                        </a:lnTo>
                        <a:lnTo>
                          <a:pt x="130435" y="68740"/>
                        </a:lnTo>
                        <a:lnTo>
                          <a:pt x="176979" y="106376"/>
                        </a:lnTo>
                        <a:lnTo>
                          <a:pt x="179797" y="62437"/>
                        </a:lnTo>
                        <a:lnTo>
                          <a:pt x="166709" y="42691"/>
                        </a:lnTo>
                        <a:cubicBezTo>
                          <a:pt x="166709" y="42691"/>
                          <a:pt x="156398" y="56927"/>
                          <a:pt x="129213" y="56173"/>
                        </a:cubicBezTo>
                        <a:cubicBezTo>
                          <a:pt x="87057" y="54991"/>
                          <a:pt x="20086" y="7"/>
                          <a:pt x="20086" y="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8"/>
                  <p:cNvSpPr/>
                  <p:nvPr/>
                </p:nvSpPr>
                <p:spPr>
                  <a:xfrm>
                    <a:off x="5260320" y="3026880"/>
                    <a:ext cx="184071" cy="83979"/>
                  </a:xfrm>
                  <a:custGeom>
                    <a:avLst/>
                    <a:gdLst/>
                    <a:ahLst/>
                    <a:cxnLst/>
                    <a:rect l="l" t="t" r="r" b="b"/>
                    <a:pathLst>
                      <a:path w="184071" h="83979" extrusionOk="0">
                        <a:moveTo>
                          <a:pt x="92420" y="83979"/>
                        </a:moveTo>
                        <a:lnTo>
                          <a:pt x="0" y="3907"/>
                        </a:lnTo>
                        <a:lnTo>
                          <a:pt x="3386" y="0"/>
                        </a:lnTo>
                        <a:lnTo>
                          <a:pt x="91865" y="76660"/>
                        </a:lnTo>
                        <a:lnTo>
                          <a:pt x="131798" y="29789"/>
                        </a:lnTo>
                        <a:lnTo>
                          <a:pt x="176412" y="65869"/>
                        </a:lnTo>
                        <a:lnTo>
                          <a:pt x="178909" y="26911"/>
                        </a:lnTo>
                        <a:lnTo>
                          <a:pt x="184071" y="27245"/>
                        </a:lnTo>
                        <a:lnTo>
                          <a:pt x="180926" y="76173"/>
                        </a:lnTo>
                        <a:lnTo>
                          <a:pt x="132459" y="36975"/>
                        </a:lnTo>
                        <a:lnTo>
                          <a:pt x="92420" y="83979"/>
                        </a:lnTo>
                        <a:close/>
                      </a:path>
                    </a:pathLst>
                  </a:custGeom>
                  <a:solidFill>
                    <a:schemeClr val="lt2"/>
                  </a:solidFill>
                  <a:ln>
                    <a:noFill/>
                  </a:ln>
                </p:spPr>
                <p:txBody>
                  <a:bodyPr/>
                  <a:lstStyle/>
                  <a:p>
                    <a:endParaRPr lang="en-GB"/>
                  </a:p>
                </p:txBody>
              </p:sp>
              <p:sp>
                <p:nvSpPr>
                  <p:cNvPr id="631" name="Google Shape;631;p28"/>
                  <p:cNvSpPr/>
                  <p:nvPr/>
                </p:nvSpPr>
                <p:spPr>
                  <a:xfrm>
                    <a:off x="4878720" y="3028680"/>
                    <a:ext cx="364616" cy="400757"/>
                  </a:xfrm>
                  <a:custGeom>
                    <a:avLst/>
                    <a:gdLst/>
                    <a:ahLst/>
                    <a:cxnLst/>
                    <a:rect l="l" t="t" r="r" b="b"/>
                    <a:pathLst>
                      <a:path w="364616" h="447773" extrusionOk="0">
                        <a:moveTo>
                          <a:pt x="364616" y="0"/>
                        </a:moveTo>
                        <a:cubicBezTo>
                          <a:pt x="364616" y="0"/>
                          <a:pt x="269953" y="21529"/>
                          <a:pt x="244397" y="39185"/>
                        </a:cubicBezTo>
                        <a:cubicBezTo>
                          <a:pt x="218835" y="56841"/>
                          <a:pt x="173447" y="141313"/>
                          <a:pt x="173447" y="141313"/>
                        </a:cubicBezTo>
                        <a:lnTo>
                          <a:pt x="135490" y="84379"/>
                        </a:lnTo>
                        <a:lnTo>
                          <a:pt x="0" y="179123"/>
                        </a:lnTo>
                        <a:cubicBezTo>
                          <a:pt x="0" y="179123"/>
                          <a:pt x="83257" y="321084"/>
                          <a:pt x="105935" y="353397"/>
                        </a:cubicBezTo>
                        <a:cubicBezTo>
                          <a:pt x="125474" y="381243"/>
                          <a:pt x="207723" y="447773"/>
                          <a:pt x="264397" y="348863"/>
                        </a:cubicBezTo>
                        <a:cubicBezTo>
                          <a:pt x="296616" y="292637"/>
                          <a:pt x="338472" y="213593"/>
                          <a:pt x="338472" y="213593"/>
                        </a:cubicBez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8"/>
                  <p:cNvSpPr/>
                  <p:nvPr/>
                </p:nvSpPr>
                <p:spPr>
                  <a:xfrm>
                    <a:off x="5139360" y="3018240"/>
                    <a:ext cx="175274" cy="659870"/>
                  </a:xfrm>
                  <a:custGeom>
                    <a:avLst/>
                    <a:gdLst/>
                    <a:ahLst/>
                    <a:cxnLst/>
                    <a:rect l="l" t="t" r="r" b="b"/>
                    <a:pathLst>
                      <a:path w="177493" h="659870" extrusionOk="0">
                        <a:moveTo>
                          <a:pt x="174461" y="235783"/>
                        </a:moveTo>
                        <a:cubicBezTo>
                          <a:pt x="168986" y="132973"/>
                          <a:pt x="126389" y="0"/>
                          <a:pt x="126389" y="0"/>
                        </a:cubicBezTo>
                        <a:lnTo>
                          <a:pt x="35545" y="33128"/>
                        </a:lnTo>
                        <a:cubicBezTo>
                          <a:pt x="35545" y="33128"/>
                          <a:pt x="12961" y="427694"/>
                          <a:pt x="10237" y="461029"/>
                        </a:cubicBezTo>
                        <a:cubicBezTo>
                          <a:pt x="7519" y="494370"/>
                          <a:pt x="0" y="659870"/>
                          <a:pt x="0" y="659870"/>
                        </a:cubicBezTo>
                        <a:cubicBezTo>
                          <a:pt x="0" y="659870"/>
                          <a:pt x="141113" y="653647"/>
                          <a:pt x="163964" y="622315"/>
                        </a:cubicBezTo>
                        <a:cubicBezTo>
                          <a:pt x="170188" y="613781"/>
                          <a:pt x="177493" y="292590"/>
                          <a:pt x="174461" y="23578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8"/>
                  <p:cNvSpPr/>
                  <p:nvPr/>
                </p:nvSpPr>
                <p:spPr>
                  <a:xfrm>
                    <a:off x="5449680" y="3053160"/>
                    <a:ext cx="140252" cy="617126"/>
                  </a:xfrm>
                  <a:custGeom>
                    <a:avLst/>
                    <a:gdLst/>
                    <a:ahLst/>
                    <a:cxnLst/>
                    <a:rect l="l" t="t" r="r" b="b"/>
                    <a:pathLst>
                      <a:path w="140252" h="617126" extrusionOk="0">
                        <a:moveTo>
                          <a:pt x="7" y="0"/>
                        </a:moveTo>
                        <a:cubicBezTo>
                          <a:pt x="1369" y="2972"/>
                          <a:pt x="23966" y="153634"/>
                          <a:pt x="26670" y="196258"/>
                        </a:cubicBezTo>
                        <a:cubicBezTo>
                          <a:pt x="29382" y="238882"/>
                          <a:pt x="44874" y="565228"/>
                          <a:pt x="57501" y="582823"/>
                        </a:cubicBezTo>
                        <a:cubicBezTo>
                          <a:pt x="70129" y="600419"/>
                          <a:pt x="140252" y="617126"/>
                          <a:pt x="140252" y="617126"/>
                        </a:cubicBezTo>
                        <a:cubicBezTo>
                          <a:pt x="140252" y="617126"/>
                          <a:pt x="108740" y="292403"/>
                          <a:pt x="106402" y="204191"/>
                        </a:cubicBezTo>
                        <a:cubicBezTo>
                          <a:pt x="104065" y="115972"/>
                          <a:pt x="63505" y="32768"/>
                          <a:pt x="63505" y="32768"/>
                        </a:cubicBezTo>
                        <a:lnTo>
                          <a:pt x="0" y="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28"/>
                  <p:cNvSpPr/>
                  <p:nvPr/>
                </p:nvSpPr>
                <p:spPr>
                  <a:xfrm>
                    <a:off x="5449680" y="3053160"/>
                    <a:ext cx="401604" cy="347678"/>
                  </a:xfrm>
                  <a:custGeom>
                    <a:avLst/>
                    <a:gdLst/>
                    <a:ahLst/>
                    <a:cxnLst/>
                    <a:rect l="l" t="t" r="r" b="b"/>
                    <a:pathLst>
                      <a:path w="401604" h="354773" extrusionOk="0">
                        <a:moveTo>
                          <a:pt x="0" y="0"/>
                        </a:moveTo>
                        <a:cubicBezTo>
                          <a:pt x="0" y="0"/>
                          <a:pt x="48133" y="6758"/>
                          <a:pt x="63505" y="18831"/>
                        </a:cubicBezTo>
                        <a:cubicBezTo>
                          <a:pt x="108112" y="53869"/>
                          <a:pt x="212284" y="166515"/>
                          <a:pt x="212284" y="166515"/>
                        </a:cubicBezTo>
                        <a:lnTo>
                          <a:pt x="309284" y="93294"/>
                        </a:lnTo>
                        <a:lnTo>
                          <a:pt x="401604" y="205172"/>
                        </a:lnTo>
                        <a:cubicBezTo>
                          <a:pt x="401604" y="205172"/>
                          <a:pt x="276711" y="326099"/>
                          <a:pt x="232331" y="343180"/>
                        </a:cubicBezTo>
                        <a:cubicBezTo>
                          <a:pt x="202214" y="354773"/>
                          <a:pt x="159096" y="342219"/>
                          <a:pt x="119117" y="300330"/>
                        </a:cubicBezTo>
                        <a:cubicBezTo>
                          <a:pt x="80460" y="259823"/>
                          <a:pt x="33081" y="209139"/>
                          <a:pt x="33081" y="209139"/>
                        </a:cubicBez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8"/>
                  <p:cNvSpPr/>
                  <p:nvPr/>
                </p:nvSpPr>
                <p:spPr>
                  <a:xfrm rot="-2341049">
                    <a:off x="5597976" y="3239249"/>
                    <a:ext cx="71668" cy="5034"/>
                  </a:xfrm>
                  <a:custGeom>
                    <a:avLst/>
                    <a:gdLst/>
                    <a:ahLst/>
                    <a:cxnLst/>
                    <a:rect l="l" t="t" r="r" b="b"/>
                    <a:pathLst>
                      <a:path w="71618" h="5168" extrusionOk="0">
                        <a:moveTo>
                          <a:pt x="0" y="0"/>
                        </a:moveTo>
                        <a:lnTo>
                          <a:pt x="71618" y="0"/>
                        </a:lnTo>
                        <a:lnTo>
                          <a:pt x="71618" y="5168"/>
                        </a:lnTo>
                        <a:lnTo>
                          <a:pt x="0" y="5168"/>
                        </a:lnTo>
                        <a:close/>
                      </a:path>
                    </a:pathLst>
                  </a:custGeom>
                  <a:solidFill>
                    <a:schemeClr val="accent5"/>
                  </a:solidFill>
                  <a:ln>
                    <a:noFill/>
                  </a:ln>
                </p:spPr>
                <p:txBody>
                  <a:bodyPr/>
                  <a:lstStyle/>
                  <a:p>
                    <a:endParaRPr lang="en-GB"/>
                  </a:p>
                </p:txBody>
              </p:sp>
              <p:sp>
                <p:nvSpPr>
                  <p:cNvPr id="636" name="Google Shape;636;p28"/>
                  <p:cNvSpPr/>
                  <p:nvPr/>
                </p:nvSpPr>
                <p:spPr>
                  <a:xfrm>
                    <a:off x="5049720" y="3168720"/>
                    <a:ext cx="77828" cy="140986"/>
                  </a:xfrm>
                  <a:custGeom>
                    <a:avLst/>
                    <a:gdLst/>
                    <a:ahLst/>
                    <a:cxnLst/>
                    <a:rect l="l" t="t" r="r" b="b"/>
                    <a:pathLst>
                      <a:path w="77828" h="140986" extrusionOk="0">
                        <a:moveTo>
                          <a:pt x="72847" y="140980"/>
                        </a:moveTo>
                        <a:cubicBezTo>
                          <a:pt x="63151" y="106135"/>
                          <a:pt x="45195" y="76767"/>
                          <a:pt x="26183" y="45675"/>
                        </a:cubicBezTo>
                        <a:cubicBezTo>
                          <a:pt x="17429" y="31359"/>
                          <a:pt x="8701" y="17022"/>
                          <a:pt x="0" y="2678"/>
                        </a:cubicBezTo>
                        <a:lnTo>
                          <a:pt x="4414" y="0"/>
                        </a:lnTo>
                        <a:cubicBezTo>
                          <a:pt x="13121" y="14344"/>
                          <a:pt x="21843" y="28674"/>
                          <a:pt x="30597" y="42984"/>
                        </a:cubicBezTo>
                        <a:cubicBezTo>
                          <a:pt x="49795" y="74396"/>
                          <a:pt x="67939" y="104065"/>
                          <a:pt x="77828" y="139597"/>
                        </a:cubicBezTo>
                        <a:lnTo>
                          <a:pt x="72854" y="140986"/>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8"/>
                  <p:cNvSpPr/>
                  <p:nvPr/>
                </p:nvSpPr>
                <p:spPr>
                  <a:xfrm rot="-194216">
                    <a:off x="5403570" y="3058198"/>
                    <a:ext cx="5034" cy="496339"/>
                  </a:xfrm>
                  <a:custGeom>
                    <a:avLst/>
                    <a:gdLst/>
                    <a:ahLst/>
                    <a:cxnLst/>
                    <a:rect l="l" t="t" r="r" b="b"/>
                    <a:pathLst>
                      <a:path w="5168" h="496828" extrusionOk="0">
                        <a:moveTo>
                          <a:pt x="0" y="0"/>
                        </a:moveTo>
                        <a:lnTo>
                          <a:pt x="5168" y="0"/>
                        </a:lnTo>
                        <a:lnTo>
                          <a:pt x="5168" y="496828"/>
                        </a:lnTo>
                        <a:lnTo>
                          <a:pt x="0" y="496828"/>
                        </a:lnTo>
                        <a:close/>
                      </a:path>
                    </a:pathLst>
                  </a:custGeom>
                  <a:solidFill>
                    <a:schemeClr val="lt2"/>
                  </a:solidFill>
                  <a:ln>
                    <a:noFill/>
                  </a:ln>
                </p:spPr>
                <p:txBody>
                  <a:bodyPr/>
                  <a:lstStyle/>
                  <a:p>
                    <a:endParaRPr lang="en-GB"/>
                  </a:p>
                </p:txBody>
              </p:sp>
              <p:sp>
                <p:nvSpPr>
                  <p:cNvPr id="638" name="Google Shape;638;p28"/>
                  <p:cNvSpPr/>
                  <p:nvPr/>
                </p:nvSpPr>
                <p:spPr>
                  <a:xfrm>
                    <a:off x="5407200" y="3089880"/>
                    <a:ext cx="15833" cy="15852"/>
                  </a:xfrm>
                  <a:custGeom>
                    <a:avLst/>
                    <a:gdLst/>
                    <a:ahLst/>
                    <a:cxnLst/>
                    <a:rect l="l" t="t" r="r" b="b"/>
                    <a:pathLst>
                      <a:path w="15873" h="15773" extrusionOk="0">
                        <a:moveTo>
                          <a:pt x="7895" y="15773"/>
                        </a:moveTo>
                        <a:cubicBezTo>
                          <a:pt x="7835" y="15773"/>
                          <a:pt x="7768" y="15773"/>
                          <a:pt x="7708" y="15773"/>
                        </a:cubicBezTo>
                        <a:cubicBezTo>
                          <a:pt x="5598" y="15719"/>
                          <a:pt x="3641" y="14858"/>
                          <a:pt x="2186" y="13335"/>
                        </a:cubicBezTo>
                        <a:cubicBezTo>
                          <a:pt x="730" y="11813"/>
                          <a:pt x="-45" y="9810"/>
                          <a:pt x="2" y="7706"/>
                        </a:cubicBezTo>
                        <a:cubicBezTo>
                          <a:pt x="102" y="3359"/>
                          <a:pt x="3781" y="33"/>
                          <a:pt x="8069" y="0"/>
                        </a:cubicBezTo>
                        <a:cubicBezTo>
                          <a:pt x="10179" y="53"/>
                          <a:pt x="12142" y="915"/>
                          <a:pt x="13598" y="2437"/>
                        </a:cubicBezTo>
                        <a:cubicBezTo>
                          <a:pt x="15054" y="3960"/>
                          <a:pt x="15828" y="5963"/>
                          <a:pt x="15781" y="8067"/>
                        </a:cubicBezTo>
                        <a:cubicBezTo>
                          <a:pt x="15728" y="10177"/>
                          <a:pt x="14867" y="12133"/>
                          <a:pt x="13344" y="13589"/>
                        </a:cubicBezTo>
                        <a:cubicBezTo>
                          <a:pt x="11868" y="15005"/>
                          <a:pt x="9938" y="15773"/>
                          <a:pt x="7902" y="15773"/>
                        </a:cubicBezTo>
                        <a:close/>
                        <a:moveTo>
                          <a:pt x="7895" y="5155"/>
                        </a:moveTo>
                        <a:cubicBezTo>
                          <a:pt x="6419" y="5155"/>
                          <a:pt x="5204" y="6337"/>
                          <a:pt x="5170" y="7820"/>
                        </a:cubicBezTo>
                        <a:cubicBezTo>
                          <a:pt x="5137" y="9315"/>
                          <a:pt x="6326" y="10571"/>
                          <a:pt x="7828" y="10604"/>
                        </a:cubicBezTo>
                        <a:cubicBezTo>
                          <a:pt x="9344" y="10577"/>
                          <a:pt x="10579" y="9449"/>
                          <a:pt x="10613" y="7946"/>
                        </a:cubicBezTo>
                        <a:cubicBezTo>
                          <a:pt x="10633" y="7219"/>
                          <a:pt x="10366" y="6531"/>
                          <a:pt x="9858" y="6003"/>
                        </a:cubicBezTo>
                        <a:cubicBezTo>
                          <a:pt x="9357" y="5476"/>
                          <a:pt x="8676" y="5175"/>
                          <a:pt x="7948" y="5162"/>
                        </a:cubicBezTo>
                        <a:cubicBezTo>
                          <a:pt x="7929" y="5162"/>
                          <a:pt x="7909" y="5162"/>
                          <a:pt x="7889" y="51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28"/>
                  <p:cNvSpPr/>
                  <p:nvPr/>
                </p:nvSpPr>
                <p:spPr>
                  <a:xfrm>
                    <a:off x="5415120" y="3221640"/>
                    <a:ext cx="15826" cy="15858"/>
                  </a:xfrm>
                  <a:custGeom>
                    <a:avLst/>
                    <a:gdLst/>
                    <a:ahLst/>
                    <a:cxnLst/>
                    <a:rect l="l" t="t" r="r" b="b"/>
                    <a:pathLst>
                      <a:path w="15866" h="15779" extrusionOk="0">
                        <a:moveTo>
                          <a:pt x="7895" y="15773"/>
                        </a:moveTo>
                        <a:cubicBezTo>
                          <a:pt x="7835" y="15773"/>
                          <a:pt x="7768" y="15773"/>
                          <a:pt x="7708" y="15773"/>
                        </a:cubicBezTo>
                        <a:cubicBezTo>
                          <a:pt x="5605" y="15726"/>
                          <a:pt x="3642" y="14858"/>
                          <a:pt x="2186" y="13335"/>
                        </a:cubicBezTo>
                        <a:cubicBezTo>
                          <a:pt x="730" y="11813"/>
                          <a:pt x="-44" y="9810"/>
                          <a:pt x="2" y="7699"/>
                        </a:cubicBezTo>
                        <a:cubicBezTo>
                          <a:pt x="56" y="5589"/>
                          <a:pt x="917" y="3633"/>
                          <a:pt x="2440" y="2177"/>
                        </a:cubicBezTo>
                        <a:cubicBezTo>
                          <a:pt x="3962" y="721"/>
                          <a:pt x="5965" y="33"/>
                          <a:pt x="8069" y="0"/>
                        </a:cubicBezTo>
                        <a:cubicBezTo>
                          <a:pt x="10172" y="47"/>
                          <a:pt x="12135" y="915"/>
                          <a:pt x="13591" y="2437"/>
                        </a:cubicBezTo>
                        <a:cubicBezTo>
                          <a:pt x="15047" y="3960"/>
                          <a:pt x="15822" y="5963"/>
                          <a:pt x="15775" y="8073"/>
                        </a:cubicBezTo>
                        <a:lnTo>
                          <a:pt x="15775" y="8073"/>
                        </a:lnTo>
                        <a:cubicBezTo>
                          <a:pt x="15721" y="10183"/>
                          <a:pt x="14860" y="12140"/>
                          <a:pt x="13337" y="13596"/>
                        </a:cubicBezTo>
                        <a:cubicBezTo>
                          <a:pt x="11862" y="15005"/>
                          <a:pt x="9932" y="15779"/>
                          <a:pt x="7895" y="15779"/>
                        </a:cubicBezTo>
                        <a:close/>
                        <a:moveTo>
                          <a:pt x="7895" y="5162"/>
                        </a:moveTo>
                        <a:cubicBezTo>
                          <a:pt x="6419" y="5162"/>
                          <a:pt x="5204" y="6344"/>
                          <a:pt x="5171" y="7820"/>
                        </a:cubicBezTo>
                        <a:cubicBezTo>
                          <a:pt x="5151" y="8547"/>
                          <a:pt x="5418" y="9235"/>
                          <a:pt x="5925" y="9763"/>
                        </a:cubicBezTo>
                        <a:cubicBezTo>
                          <a:pt x="6426" y="10290"/>
                          <a:pt x="7101" y="10591"/>
                          <a:pt x="7828" y="10604"/>
                        </a:cubicBezTo>
                        <a:cubicBezTo>
                          <a:pt x="9264" y="10591"/>
                          <a:pt x="10580" y="9449"/>
                          <a:pt x="10613" y="7946"/>
                        </a:cubicBezTo>
                        <a:cubicBezTo>
                          <a:pt x="10633" y="7219"/>
                          <a:pt x="10366" y="6531"/>
                          <a:pt x="9858" y="6003"/>
                        </a:cubicBezTo>
                        <a:cubicBezTo>
                          <a:pt x="9357" y="5476"/>
                          <a:pt x="8683" y="5175"/>
                          <a:pt x="7955" y="5162"/>
                        </a:cubicBezTo>
                        <a:cubicBezTo>
                          <a:pt x="7935" y="5162"/>
                          <a:pt x="7915" y="5162"/>
                          <a:pt x="7895" y="51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8"/>
                  <p:cNvSpPr/>
                  <p:nvPr/>
                </p:nvSpPr>
                <p:spPr>
                  <a:xfrm>
                    <a:off x="5420880" y="3341160"/>
                    <a:ext cx="15846" cy="15824"/>
                  </a:xfrm>
                  <a:custGeom>
                    <a:avLst/>
                    <a:gdLst/>
                    <a:ahLst/>
                    <a:cxnLst/>
                    <a:rect l="l" t="t" r="r" b="b"/>
                    <a:pathLst>
                      <a:path w="15926" h="15785" extrusionOk="0">
                        <a:moveTo>
                          <a:pt x="7896" y="15773"/>
                        </a:moveTo>
                        <a:cubicBezTo>
                          <a:pt x="7835" y="15773"/>
                          <a:pt x="7769" y="15773"/>
                          <a:pt x="7709" y="15773"/>
                        </a:cubicBezTo>
                        <a:cubicBezTo>
                          <a:pt x="5598" y="15719"/>
                          <a:pt x="3635" y="14858"/>
                          <a:pt x="2179" y="13335"/>
                        </a:cubicBezTo>
                        <a:cubicBezTo>
                          <a:pt x="724" y="11813"/>
                          <a:pt x="-51" y="9810"/>
                          <a:pt x="3" y="7706"/>
                        </a:cubicBezTo>
                        <a:cubicBezTo>
                          <a:pt x="49" y="5603"/>
                          <a:pt x="917" y="3639"/>
                          <a:pt x="2440" y="2184"/>
                        </a:cubicBezTo>
                        <a:cubicBezTo>
                          <a:pt x="3969" y="728"/>
                          <a:pt x="6012" y="-6"/>
                          <a:pt x="8076" y="0"/>
                        </a:cubicBezTo>
                        <a:cubicBezTo>
                          <a:pt x="12423" y="100"/>
                          <a:pt x="15875" y="3720"/>
                          <a:pt x="15782" y="8067"/>
                        </a:cubicBezTo>
                        <a:lnTo>
                          <a:pt x="15782" y="8067"/>
                        </a:lnTo>
                        <a:cubicBezTo>
                          <a:pt x="15728" y="10177"/>
                          <a:pt x="14867" y="12140"/>
                          <a:pt x="13345" y="13596"/>
                        </a:cubicBezTo>
                        <a:cubicBezTo>
                          <a:pt x="11869" y="15012"/>
                          <a:pt x="9939" y="15779"/>
                          <a:pt x="7902" y="15779"/>
                        </a:cubicBezTo>
                        <a:close/>
                        <a:moveTo>
                          <a:pt x="7882" y="5155"/>
                        </a:moveTo>
                        <a:cubicBezTo>
                          <a:pt x="7181" y="5155"/>
                          <a:pt x="6513" y="5422"/>
                          <a:pt x="6006" y="5910"/>
                        </a:cubicBezTo>
                        <a:cubicBezTo>
                          <a:pt x="5478" y="6411"/>
                          <a:pt x="5178" y="7085"/>
                          <a:pt x="5165" y="7813"/>
                        </a:cubicBezTo>
                        <a:cubicBezTo>
                          <a:pt x="5144" y="8541"/>
                          <a:pt x="5412" y="9229"/>
                          <a:pt x="5919" y="9756"/>
                        </a:cubicBezTo>
                        <a:cubicBezTo>
                          <a:pt x="6420" y="10284"/>
                          <a:pt x="7094" y="10584"/>
                          <a:pt x="7829" y="10598"/>
                        </a:cubicBezTo>
                        <a:cubicBezTo>
                          <a:pt x="9318" y="10611"/>
                          <a:pt x="10580" y="9442"/>
                          <a:pt x="10613" y="7940"/>
                        </a:cubicBezTo>
                        <a:cubicBezTo>
                          <a:pt x="10647" y="6437"/>
                          <a:pt x="9458" y="5189"/>
                          <a:pt x="7956" y="5155"/>
                        </a:cubicBezTo>
                        <a:cubicBezTo>
                          <a:pt x="7936" y="5155"/>
                          <a:pt x="7916" y="5155"/>
                          <a:pt x="7889" y="515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8"/>
                  <p:cNvSpPr/>
                  <p:nvPr/>
                </p:nvSpPr>
                <p:spPr>
                  <a:xfrm>
                    <a:off x="5431320" y="3487320"/>
                    <a:ext cx="15840" cy="15825"/>
                  </a:xfrm>
                  <a:custGeom>
                    <a:avLst/>
                    <a:gdLst/>
                    <a:ahLst/>
                    <a:cxnLst/>
                    <a:rect l="l" t="t" r="r" b="b"/>
                    <a:pathLst>
                      <a:path w="15880" h="15786" extrusionOk="0">
                        <a:moveTo>
                          <a:pt x="7889" y="15773"/>
                        </a:moveTo>
                        <a:cubicBezTo>
                          <a:pt x="7829" y="15773"/>
                          <a:pt x="7769" y="15773"/>
                          <a:pt x="7709" y="15773"/>
                        </a:cubicBezTo>
                        <a:cubicBezTo>
                          <a:pt x="5599" y="15720"/>
                          <a:pt x="3635" y="14858"/>
                          <a:pt x="2179" y="13336"/>
                        </a:cubicBezTo>
                        <a:cubicBezTo>
                          <a:pt x="724" y="11813"/>
                          <a:pt x="-51" y="9810"/>
                          <a:pt x="3" y="7706"/>
                        </a:cubicBezTo>
                        <a:cubicBezTo>
                          <a:pt x="49" y="5603"/>
                          <a:pt x="918" y="3640"/>
                          <a:pt x="2440" y="2184"/>
                        </a:cubicBezTo>
                        <a:cubicBezTo>
                          <a:pt x="3963" y="728"/>
                          <a:pt x="5959" y="-13"/>
                          <a:pt x="8069" y="0"/>
                        </a:cubicBezTo>
                        <a:cubicBezTo>
                          <a:pt x="10179" y="54"/>
                          <a:pt x="12143" y="915"/>
                          <a:pt x="13598" y="2437"/>
                        </a:cubicBezTo>
                        <a:cubicBezTo>
                          <a:pt x="15054" y="3960"/>
                          <a:pt x="15829" y="5963"/>
                          <a:pt x="15775" y="8067"/>
                        </a:cubicBezTo>
                        <a:cubicBezTo>
                          <a:pt x="15675" y="12354"/>
                          <a:pt x="12150" y="15773"/>
                          <a:pt x="7882" y="15773"/>
                        </a:cubicBezTo>
                        <a:close/>
                        <a:moveTo>
                          <a:pt x="7889" y="5156"/>
                        </a:moveTo>
                        <a:cubicBezTo>
                          <a:pt x="7188" y="5156"/>
                          <a:pt x="6527" y="5423"/>
                          <a:pt x="6013" y="5910"/>
                        </a:cubicBezTo>
                        <a:cubicBezTo>
                          <a:pt x="5485" y="6411"/>
                          <a:pt x="5184" y="7085"/>
                          <a:pt x="5171" y="7813"/>
                        </a:cubicBezTo>
                        <a:cubicBezTo>
                          <a:pt x="5138" y="9316"/>
                          <a:pt x="6327" y="10565"/>
                          <a:pt x="7829" y="10598"/>
                        </a:cubicBezTo>
                        <a:cubicBezTo>
                          <a:pt x="9372" y="10631"/>
                          <a:pt x="10580" y="9436"/>
                          <a:pt x="10613" y="7940"/>
                        </a:cubicBezTo>
                        <a:cubicBezTo>
                          <a:pt x="10634" y="7212"/>
                          <a:pt x="10366" y="6524"/>
                          <a:pt x="9859" y="5997"/>
                        </a:cubicBezTo>
                        <a:cubicBezTo>
                          <a:pt x="9358" y="5469"/>
                          <a:pt x="8684" y="5169"/>
                          <a:pt x="7949" y="5156"/>
                        </a:cubicBezTo>
                        <a:cubicBezTo>
                          <a:pt x="7929" y="5156"/>
                          <a:pt x="7909" y="5156"/>
                          <a:pt x="7882" y="51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8"/>
                  <p:cNvSpPr/>
                  <p:nvPr/>
                </p:nvSpPr>
                <p:spPr>
                  <a:xfrm>
                    <a:off x="5545800" y="3187440"/>
                    <a:ext cx="17660" cy="155297"/>
                  </a:xfrm>
                  <a:custGeom>
                    <a:avLst/>
                    <a:gdLst/>
                    <a:ahLst/>
                    <a:cxnLst/>
                    <a:rect l="l" t="t" r="r" b="b"/>
                    <a:pathLst>
                      <a:path w="17749" h="155297" extrusionOk="0">
                        <a:moveTo>
                          <a:pt x="12694" y="155297"/>
                        </a:moveTo>
                        <a:cubicBezTo>
                          <a:pt x="12020" y="152345"/>
                          <a:pt x="2003" y="25756"/>
                          <a:pt x="0" y="407"/>
                        </a:cubicBezTo>
                        <a:lnTo>
                          <a:pt x="5155" y="0"/>
                        </a:lnTo>
                        <a:cubicBezTo>
                          <a:pt x="8441" y="41609"/>
                          <a:pt x="17108" y="150428"/>
                          <a:pt x="17749" y="154222"/>
                        </a:cubicBezTo>
                        <a:lnTo>
                          <a:pt x="12694" y="155297"/>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8"/>
                  <p:cNvSpPr/>
                  <p:nvPr/>
                </p:nvSpPr>
                <p:spPr>
                  <a:xfrm>
                    <a:off x="5156640" y="3236400"/>
                    <a:ext cx="70859" cy="114255"/>
                  </a:xfrm>
                  <a:custGeom>
                    <a:avLst/>
                    <a:gdLst/>
                    <a:ahLst/>
                    <a:cxnLst/>
                    <a:rect l="l" t="t" r="r" b="b"/>
                    <a:pathLst>
                      <a:path w="71037" h="114255" extrusionOk="0">
                        <a:moveTo>
                          <a:pt x="4240" y="114255"/>
                        </a:moveTo>
                        <a:lnTo>
                          <a:pt x="0" y="111297"/>
                        </a:lnTo>
                        <a:cubicBezTo>
                          <a:pt x="24942" y="75532"/>
                          <a:pt x="47285" y="38083"/>
                          <a:pt x="66417" y="0"/>
                        </a:cubicBezTo>
                        <a:lnTo>
                          <a:pt x="71037" y="2324"/>
                        </a:lnTo>
                        <a:cubicBezTo>
                          <a:pt x="51799" y="40627"/>
                          <a:pt x="29329" y="78283"/>
                          <a:pt x="4247" y="11425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8"/>
                  <p:cNvSpPr/>
                  <p:nvPr/>
                </p:nvSpPr>
                <p:spPr>
                  <a:xfrm>
                    <a:off x="5188680" y="3043440"/>
                    <a:ext cx="128004" cy="278988"/>
                  </a:xfrm>
                  <a:custGeom>
                    <a:avLst/>
                    <a:gdLst/>
                    <a:ahLst/>
                    <a:cxnLst/>
                    <a:rect l="l" t="t" r="r" b="b"/>
                    <a:pathLst>
                      <a:path w="128325" h="278988" extrusionOk="0">
                        <a:moveTo>
                          <a:pt x="123310" y="278988"/>
                        </a:moveTo>
                        <a:cubicBezTo>
                          <a:pt x="111150" y="230100"/>
                          <a:pt x="42497" y="145247"/>
                          <a:pt x="2651" y="99024"/>
                        </a:cubicBezTo>
                        <a:lnTo>
                          <a:pt x="0" y="95945"/>
                        </a:lnTo>
                        <a:lnTo>
                          <a:pt x="42550" y="83979"/>
                        </a:lnTo>
                        <a:cubicBezTo>
                          <a:pt x="40213" y="79365"/>
                          <a:pt x="37529" y="74123"/>
                          <a:pt x="34650" y="68520"/>
                        </a:cubicBezTo>
                        <a:cubicBezTo>
                          <a:pt x="23412" y="46597"/>
                          <a:pt x="9415" y="19319"/>
                          <a:pt x="2224" y="1983"/>
                        </a:cubicBezTo>
                        <a:lnTo>
                          <a:pt x="6998" y="0"/>
                        </a:lnTo>
                        <a:cubicBezTo>
                          <a:pt x="14110" y="17142"/>
                          <a:pt x="28053" y="44320"/>
                          <a:pt x="39251" y="66156"/>
                        </a:cubicBezTo>
                        <a:cubicBezTo>
                          <a:pt x="42731" y="72941"/>
                          <a:pt x="45936" y="79198"/>
                          <a:pt x="48580" y="84453"/>
                        </a:cubicBezTo>
                        <a:lnTo>
                          <a:pt x="49989" y="87251"/>
                        </a:lnTo>
                        <a:lnTo>
                          <a:pt x="9215" y="98723"/>
                        </a:lnTo>
                        <a:cubicBezTo>
                          <a:pt x="49675" y="145908"/>
                          <a:pt x="116179" y="228892"/>
                          <a:pt x="128325" y="277739"/>
                        </a:cubicBezTo>
                        <a:lnTo>
                          <a:pt x="123310" y="278988"/>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8"/>
                  <p:cNvSpPr/>
                  <p:nvPr/>
                </p:nvSpPr>
                <p:spPr>
                  <a:xfrm rot="-353778">
                    <a:off x="5234400" y="3123023"/>
                    <a:ext cx="58314" cy="5040"/>
                  </a:xfrm>
                  <a:custGeom>
                    <a:avLst/>
                    <a:gdLst/>
                    <a:ahLst/>
                    <a:cxnLst/>
                    <a:rect l="l" t="t" r="r" b="b"/>
                    <a:pathLst>
                      <a:path w="58444" h="5168" extrusionOk="0">
                        <a:moveTo>
                          <a:pt x="0" y="0"/>
                        </a:moveTo>
                        <a:lnTo>
                          <a:pt x="58444" y="0"/>
                        </a:lnTo>
                        <a:lnTo>
                          <a:pt x="58444" y="5168"/>
                        </a:lnTo>
                        <a:lnTo>
                          <a:pt x="0" y="5168"/>
                        </a:lnTo>
                        <a:close/>
                      </a:path>
                    </a:pathLst>
                  </a:custGeom>
                  <a:solidFill>
                    <a:schemeClr val="accent5"/>
                  </a:solidFill>
                  <a:ln>
                    <a:noFill/>
                  </a:ln>
                </p:spPr>
                <p:txBody>
                  <a:bodyPr/>
                  <a:lstStyle/>
                  <a:p>
                    <a:endParaRPr lang="en-GB"/>
                  </a:p>
                </p:txBody>
              </p:sp>
              <p:sp>
                <p:nvSpPr>
                  <p:cNvPr id="646" name="Google Shape;646;p28"/>
                  <p:cNvSpPr/>
                  <p:nvPr/>
                </p:nvSpPr>
                <p:spPr>
                  <a:xfrm>
                    <a:off x="5482080" y="3059640"/>
                    <a:ext cx="40672" cy="258033"/>
                  </a:xfrm>
                  <a:custGeom>
                    <a:avLst/>
                    <a:gdLst/>
                    <a:ahLst/>
                    <a:cxnLst/>
                    <a:rect l="l" t="t" r="r" b="b"/>
                    <a:pathLst>
                      <a:path w="41822" h="258033" extrusionOk="0">
                        <a:moveTo>
                          <a:pt x="29" y="258026"/>
                        </a:moveTo>
                        <a:cubicBezTo>
                          <a:pt x="-1086" y="213827"/>
                          <a:pt x="30192" y="96292"/>
                          <a:pt x="34753" y="79418"/>
                        </a:cubicBezTo>
                        <a:cubicBezTo>
                          <a:pt x="30620" y="76867"/>
                          <a:pt x="19394" y="70203"/>
                          <a:pt x="12436" y="68767"/>
                        </a:cubicBezTo>
                        <a:lnTo>
                          <a:pt x="10072" y="68280"/>
                        </a:lnTo>
                        <a:lnTo>
                          <a:pt x="10399" y="65889"/>
                        </a:lnTo>
                        <a:cubicBezTo>
                          <a:pt x="13244" y="45094"/>
                          <a:pt x="6666" y="1215"/>
                          <a:pt x="6600" y="775"/>
                        </a:cubicBezTo>
                        <a:lnTo>
                          <a:pt x="11708" y="0"/>
                        </a:lnTo>
                        <a:cubicBezTo>
                          <a:pt x="11976" y="1769"/>
                          <a:pt x="18026" y="42136"/>
                          <a:pt x="15788" y="64300"/>
                        </a:cubicBezTo>
                        <a:cubicBezTo>
                          <a:pt x="25337" y="67164"/>
                          <a:pt x="38553" y="75692"/>
                          <a:pt x="39154" y="76086"/>
                        </a:cubicBezTo>
                        <a:lnTo>
                          <a:pt x="40736" y="77114"/>
                        </a:lnTo>
                        <a:lnTo>
                          <a:pt x="40242" y="78937"/>
                        </a:lnTo>
                        <a:cubicBezTo>
                          <a:pt x="39881" y="80259"/>
                          <a:pt x="4042" y="212004"/>
                          <a:pt x="5198" y="257900"/>
                        </a:cubicBezTo>
                        <a:lnTo>
                          <a:pt x="29" y="258033"/>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8"/>
                  <p:cNvSpPr/>
                  <p:nvPr/>
                </p:nvSpPr>
                <p:spPr>
                  <a:xfrm rot="-4609099">
                    <a:off x="5474529" y="3103193"/>
                    <a:ext cx="5043" cy="36752"/>
                  </a:xfrm>
                  <a:custGeom>
                    <a:avLst/>
                    <a:gdLst/>
                    <a:ahLst/>
                    <a:cxnLst/>
                    <a:rect l="l" t="t" r="r" b="b"/>
                    <a:pathLst>
                      <a:path w="5169" h="36687" extrusionOk="0">
                        <a:moveTo>
                          <a:pt x="0" y="0"/>
                        </a:moveTo>
                        <a:lnTo>
                          <a:pt x="5169" y="0"/>
                        </a:lnTo>
                        <a:lnTo>
                          <a:pt x="5169" y="36687"/>
                        </a:lnTo>
                        <a:lnTo>
                          <a:pt x="0" y="36687"/>
                        </a:lnTo>
                        <a:close/>
                      </a:path>
                    </a:pathLst>
                  </a:custGeom>
                  <a:solidFill>
                    <a:schemeClr val="accent5"/>
                  </a:solidFill>
                  <a:ln>
                    <a:noFill/>
                  </a:ln>
                </p:spPr>
                <p:txBody>
                  <a:bodyPr/>
                  <a:lstStyle/>
                  <a:p>
                    <a:endParaRPr lang="en-GB"/>
                  </a:p>
                </p:txBody>
              </p:sp>
              <p:sp>
                <p:nvSpPr>
                  <p:cNvPr id="648" name="Google Shape;648;p28"/>
                  <p:cNvSpPr/>
                  <p:nvPr/>
                </p:nvSpPr>
                <p:spPr>
                  <a:xfrm rot="-1913780">
                    <a:off x="4913264" y="3187811"/>
                    <a:ext cx="5037" cy="58636"/>
                  </a:xfrm>
                  <a:custGeom>
                    <a:avLst/>
                    <a:gdLst/>
                    <a:ahLst/>
                    <a:cxnLst/>
                    <a:rect l="l" t="t" r="r" b="b"/>
                    <a:pathLst>
                      <a:path w="5168" h="58537" extrusionOk="0">
                        <a:moveTo>
                          <a:pt x="0" y="0"/>
                        </a:moveTo>
                        <a:lnTo>
                          <a:pt x="5168" y="0"/>
                        </a:lnTo>
                        <a:lnTo>
                          <a:pt x="5168" y="58537"/>
                        </a:lnTo>
                        <a:lnTo>
                          <a:pt x="0" y="58537"/>
                        </a:lnTo>
                        <a:close/>
                      </a:path>
                    </a:pathLst>
                  </a:custGeom>
                  <a:solidFill>
                    <a:schemeClr val="accent5"/>
                  </a:solidFill>
                  <a:ln>
                    <a:noFill/>
                  </a:ln>
                </p:spPr>
                <p:txBody>
                  <a:bodyPr/>
                  <a:lstStyle/>
                  <a:p>
                    <a:endParaRPr lang="en-GB"/>
                  </a:p>
                </p:txBody>
              </p:sp>
              <p:sp>
                <p:nvSpPr>
                  <p:cNvPr id="649" name="Google Shape;649;p28"/>
                  <p:cNvSpPr/>
                  <p:nvPr/>
                </p:nvSpPr>
                <p:spPr>
                  <a:xfrm rot="-2413676">
                    <a:off x="5776935" y="3254054"/>
                    <a:ext cx="63403" cy="5042"/>
                  </a:xfrm>
                  <a:custGeom>
                    <a:avLst/>
                    <a:gdLst/>
                    <a:ahLst/>
                    <a:cxnLst/>
                    <a:rect l="l" t="t" r="r" b="b"/>
                    <a:pathLst>
                      <a:path w="63485" h="5168" extrusionOk="0">
                        <a:moveTo>
                          <a:pt x="0" y="0"/>
                        </a:moveTo>
                        <a:lnTo>
                          <a:pt x="63485" y="0"/>
                        </a:lnTo>
                        <a:lnTo>
                          <a:pt x="63485" y="5168"/>
                        </a:lnTo>
                        <a:lnTo>
                          <a:pt x="0" y="5168"/>
                        </a:lnTo>
                        <a:close/>
                      </a:path>
                    </a:pathLst>
                  </a:custGeom>
                  <a:solidFill>
                    <a:schemeClr val="accent5"/>
                  </a:solidFill>
                  <a:ln>
                    <a:noFill/>
                  </a:ln>
                </p:spPr>
                <p:txBody>
                  <a:bodyPr/>
                  <a:lstStyle/>
                  <a:p>
                    <a:endParaRPr lang="en-GB"/>
                  </a:p>
                </p:txBody>
              </p:sp>
              <p:sp>
                <p:nvSpPr>
                  <p:cNvPr id="650" name="Google Shape;650;p28"/>
                  <p:cNvSpPr/>
                  <p:nvPr/>
                </p:nvSpPr>
                <p:spPr>
                  <a:xfrm rot="-431774">
                    <a:off x="5175354" y="3496670"/>
                    <a:ext cx="106495" cy="9707"/>
                  </a:xfrm>
                  <a:custGeom>
                    <a:avLst/>
                    <a:gdLst/>
                    <a:ahLst/>
                    <a:cxnLst/>
                    <a:rect l="l" t="t" r="r" b="b"/>
                    <a:pathLst>
                      <a:path w="106723" h="9656" extrusionOk="0">
                        <a:moveTo>
                          <a:pt x="0" y="0"/>
                        </a:moveTo>
                        <a:lnTo>
                          <a:pt x="106723" y="0"/>
                        </a:lnTo>
                        <a:lnTo>
                          <a:pt x="106723" y="9656"/>
                        </a:lnTo>
                        <a:lnTo>
                          <a:pt x="0" y="9656"/>
                        </a:lnTo>
                        <a:close/>
                      </a:path>
                    </a:pathLst>
                  </a:custGeom>
                  <a:solidFill>
                    <a:schemeClr val="accent5"/>
                  </a:solidFill>
                  <a:ln>
                    <a:noFill/>
                  </a:ln>
                </p:spPr>
                <p:txBody>
                  <a:bodyPr/>
                  <a:lstStyle/>
                  <a:p>
                    <a:endParaRPr lang="en-GB"/>
                  </a:p>
                </p:txBody>
              </p:sp>
              <p:sp>
                <p:nvSpPr>
                  <p:cNvPr id="651" name="Google Shape;651;p28"/>
                  <p:cNvSpPr/>
                  <p:nvPr/>
                </p:nvSpPr>
                <p:spPr>
                  <a:xfrm rot="-4738157">
                    <a:off x="5541861" y="3467163"/>
                    <a:ext cx="9715" cy="55124"/>
                  </a:xfrm>
                  <a:custGeom>
                    <a:avLst/>
                    <a:gdLst/>
                    <a:ahLst/>
                    <a:cxnLst/>
                    <a:rect l="l" t="t" r="r" b="b"/>
                    <a:pathLst>
                      <a:path w="9656" h="54924" extrusionOk="0">
                        <a:moveTo>
                          <a:pt x="0" y="0"/>
                        </a:moveTo>
                        <a:lnTo>
                          <a:pt x="9656" y="0"/>
                        </a:lnTo>
                        <a:lnTo>
                          <a:pt x="9656" y="54924"/>
                        </a:lnTo>
                        <a:lnTo>
                          <a:pt x="0" y="54924"/>
                        </a:lnTo>
                        <a:close/>
                      </a:path>
                    </a:pathLst>
                  </a:custGeom>
                  <a:solidFill>
                    <a:schemeClr val="accent5"/>
                  </a:solidFill>
                  <a:ln>
                    <a:noFill/>
                  </a:ln>
                </p:spPr>
                <p:txBody>
                  <a:bodyPr/>
                  <a:lstStyle/>
                  <a:p>
                    <a:endParaRPr lang="en-GB"/>
                  </a:p>
                </p:txBody>
              </p:sp>
            </p:grpSp>
            <p:grpSp>
              <p:nvGrpSpPr>
                <p:cNvPr id="652" name="Google Shape;652;p28"/>
                <p:cNvGrpSpPr/>
                <p:nvPr/>
              </p:nvGrpSpPr>
              <p:grpSpPr>
                <a:xfrm>
                  <a:off x="5509163" y="2908763"/>
                  <a:ext cx="102928" cy="149923"/>
                  <a:chOff x="5509163" y="2908763"/>
                  <a:chExt cx="102928" cy="149923"/>
                </a:xfrm>
              </p:grpSpPr>
              <p:sp>
                <p:nvSpPr>
                  <p:cNvPr id="653" name="Google Shape;653;p28"/>
                  <p:cNvSpPr/>
                  <p:nvPr/>
                </p:nvSpPr>
                <p:spPr>
                  <a:xfrm rot="-1320846">
                    <a:off x="5506561" y="2926805"/>
                    <a:ext cx="97244" cy="5043"/>
                  </a:xfrm>
                  <a:custGeom>
                    <a:avLst/>
                    <a:gdLst/>
                    <a:ahLst/>
                    <a:cxnLst/>
                    <a:rect l="l" t="t" r="r" b="b"/>
                    <a:pathLst>
                      <a:path w="97201" h="5168" extrusionOk="0">
                        <a:moveTo>
                          <a:pt x="0" y="0"/>
                        </a:moveTo>
                        <a:lnTo>
                          <a:pt x="97201" y="0"/>
                        </a:lnTo>
                        <a:lnTo>
                          <a:pt x="97201" y="5168"/>
                        </a:lnTo>
                        <a:lnTo>
                          <a:pt x="0" y="5168"/>
                        </a:lnTo>
                        <a:close/>
                      </a:path>
                    </a:pathLst>
                  </a:custGeom>
                  <a:solidFill>
                    <a:schemeClr val="dk1"/>
                  </a:solidFill>
                  <a:ln>
                    <a:noFill/>
                  </a:ln>
                </p:spPr>
                <p:txBody>
                  <a:bodyPr/>
                  <a:lstStyle/>
                  <a:p>
                    <a:endParaRPr lang="en-GB"/>
                  </a:p>
                </p:txBody>
              </p:sp>
              <p:sp>
                <p:nvSpPr>
                  <p:cNvPr id="654" name="Google Shape;654;p28"/>
                  <p:cNvSpPr/>
                  <p:nvPr/>
                </p:nvSpPr>
                <p:spPr>
                  <a:xfrm rot="-413639">
                    <a:off x="5520592" y="2976072"/>
                    <a:ext cx="91533" cy="5035"/>
                  </a:xfrm>
                  <a:custGeom>
                    <a:avLst/>
                    <a:gdLst/>
                    <a:ahLst/>
                    <a:cxnLst/>
                    <a:rect l="l" t="t" r="r" b="b"/>
                    <a:pathLst>
                      <a:path w="91558" h="5168" extrusionOk="0">
                        <a:moveTo>
                          <a:pt x="0" y="0"/>
                        </a:moveTo>
                        <a:lnTo>
                          <a:pt x="91558" y="0"/>
                        </a:lnTo>
                        <a:lnTo>
                          <a:pt x="91558" y="5168"/>
                        </a:lnTo>
                        <a:lnTo>
                          <a:pt x="0" y="5168"/>
                        </a:lnTo>
                        <a:close/>
                      </a:path>
                    </a:pathLst>
                  </a:custGeom>
                  <a:solidFill>
                    <a:schemeClr val="dk1"/>
                  </a:solidFill>
                  <a:ln>
                    <a:noFill/>
                  </a:ln>
                </p:spPr>
                <p:txBody>
                  <a:bodyPr/>
                  <a:lstStyle/>
                  <a:p>
                    <a:endParaRPr lang="en-GB"/>
                  </a:p>
                </p:txBody>
              </p:sp>
              <p:sp>
                <p:nvSpPr>
                  <p:cNvPr id="655" name="Google Shape;655;p28"/>
                  <p:cNvSpPr/>
                  <p:nvPr/>
                </p:nvSpPr>
                <p:spPr>
                  <a:xfrm rot="-4388752">
                    <a:off x="5558031" y="2995223"/>
                    <a:ext cx="5036" cy="94666"/>
                  </a:xfrm>
                  <a:custGeom>
                    <a:avLst/>
                    <a:gdLst/>
                    <a:ahLst/>
                    <a:cxnLst/>
                    <a:rect l="l" t="t" r="r" b="b"/>
                    <a:pathLst>
                      <a:path w="5169" h="94623" extrusionOk="0">
                        <a:moveTo>
                          <a:pt x="0" y="0"/>
                        </a:moveTo>
                        <a:lnTo>
                          <a:pt x="5169" y="0"/>
                        </a:lnTo>
                        <a:lnTo>
                          <a:pt x="5169" y="94623"/>
                        </a:lnTo>
                        <a:lnTo>
                          <a:pt x="0" y="94623"/>
                        </a:lnTo>
                        <a:close/>
                      </a:path>
                    </a:pathLst>
                  </a:custGeom>
                  <a:solidFill>
                    <a:schemeClr val="dk1"/>
                  </a:solidFill>
                  <a:ln>
                    <a:noFill/>
                  </a:ln>
                </p:spPr>
                <p:txBody>
                  <a:bodyPr/>
                  <a:lstStyle/>
                  <a:p>
                    <a:endParaRPr lang="en-GB"/>
                  </a:p>
                </p:txBody>
              </p:sp>
            </p:grpSp>
          </p:grpSp>
        </p:grpSp>
        <p:sp>
          <p:nvSpPr>
            <p:cNvPr id="656" name="Google Shape;656;p28"/>
            <p:cNvSpPr/>
            <p:nvPr/>
          </p:nvSpPr>
          <p:spPr>
            <a:xfrm>
              <a:off x="6671025" y="2733800"/>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
        <p:nvSpPr>
          <p:cNvPr id="657" name="Google Shape;657;p28"/>
          <p:cNvSpPr txBox="1"/>
          <p:nvPr/>
        </p:nvSpPr>
        <p:spPr>
          <a:xfrm>
            <a:off x="152400" y="152400"/>
            <a:ext cx="51039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Uncertainty Avoidance</a:t>
            </a:r>
            <a:endParaRPr sz="2400">
              <a:solidFill>
                <a:schemeClr val="accent1"/>
              </a:solidFill>
              <a:latin typeface="Open Sans ExtraBold"/>
              <a:ea typeface="Open Sans ExtraBold"/>
              <a:cs typeface="Open Sans ExtraBold"/>
              <a:sym typeface="Open Sans ExtraBold"/>
            </a:endParaRPr>
          </a:p>
        </p:txBody>
      </p:sp>
      <p:sp>
        <p:nvSpPr>
          <p:cNvPr id="658" name="Google Shape;658;p28"/>
          <p:cNvSpPr txBox="1"/>
          <p:nvPr/>
        </p:nvSpPr>
        <p:spPr>
          <a:xfrm>
            <a:off x="367175" y="887075"/>
            <a:ext cx="4189200" cy="2431405"/>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Definition</a:t>
            </a:r>
            <a:r>
              <a:rPr lang="en" sz="1200" dirty="0">
                <a:latin typeface="Times New Roman"/>
                <a:ea typeface="Times New Roman"/>
                <a:cs typeface="Times New Roman"/>
                <a:sym typeface="Times New Roman"/>
              </a:rPr>
              <a:t>: The degree to which societies accept uncertainty and ambiguity (Dellner, 2014).</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Example</a:t>
            </a:r>
            <a:r>
              <a:rPr lang="en" sz="1200" dirty="0">
                <a:latin typeface="Times New Roman"/>
                <a:ea typeface="Times New Roman"/>
                <a:cs typeface="Times New Roman"/>
                <a:sym typeface="Times New Roman"/>
              </a:rPr>
              <a:t>: Japan (high uncertainties) prefers business processes that are structured and has a more risk-averse attitude, whereas the USA (low risk avoidance) is more adaptable.</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Real Data</a:t>
            </a:r>
            <a:r>
              <a:rPr lang="en" sz="1200" dirty="0">
                <a:latin typeface="Times New Roman"/>
                <a:ea typeface="Times New Roman"/>
                <a:cs typeface="Times New Roman"/>
                <a:sym typeface="Times New Roman"/>
              </a:rPr>
              <a:t>: Japan scores 92 (high) vs. USA’s 46 (low).</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62"/>
        <p:cNvGrpSpPr/>
        <p:nvPr/>
      </p:nvGrpSpPr>
      <p:grpSpPr>
        <a:xfrm>
          <a:off x="0" y="0"/>
          <a:ext cx="0" cy="0"/>
          <a:chOff x="0" y="0"/>
          <a:chExt cx="0" cy="0"/>
        </a:xfrm>
      </p:grpSpPr>
      <p:grpSp>
        <p:nvGrpSpPr>
          <p:cNvPr id="663" name="Google Shape;663;p29"/>
          <p:cNvGrpSpPr/>
          <p:nvPr/>
        </p:nvGrpSpPr>
        <p:grpSpPr>
          <a:xfrm>
            <a:off x="640026" y="779800"/>
            <a:ext cx="1610620" cy="4042588"/>
            <a:chOff x="640026" y="779800"/>
            <a:chExt cx="1610620" cy="4042588"/>
          </a:xfrm>
        </p:grpSpPr>
        <p:grpSp>
          <p:nvGrpSpPr>
            <p:cNvPr id="664" name="Google Shape;664;p29"/>
            <p:cNvGrpSpPr/>
            <p:nvPr/>
          </p:nvGrpSpPr>
          <p:grpSpPr>
            <a:xfrm>
              <a:off x="640026" y="1382493"/>
              <a:ext cx="1610620" cy="3439894"/>
              <a:chOff x="122760" y="3977280"/>
              <a:chExt cx="1348702" cy="2880501"/>
            </a:xfrm>
          </p:grpSpPr>
          <p:grpSp>
            <p:nvGrpSpPr>
              <p:cNvPr id="665" name="Google Shape;665;p29"/>
              <p:cNvGrpSpPr/>
              <p:nvPr/>
            </p:nvGrpSpPr>
            <p:grpSpPr>
              <a:xfrm>
                <a:off x="169200" y="5107310"/>
                <a:ext cx="1041672" cy="1750471"/>
                <a:chOff x="169200" y="5107310"/>
                <a:chExt cx="1041672" cy="1750471"/>
              </a:xfrm>
            </p:grpSpPr>
            <p:grpSp>
              <p:nvGrpSpPr>
                <p:cNvPr id="666" name="Google Shape;666;p29"/>
                <p:cNvGrpSpPr/>
                <p:nvPr/>
              </p:nvGrpSpPr>
              <p:grpSpPr>
                <a:xfrm>
                  <a:off x="654840" y="6434280"/>
                  <a:ext cx="556032" cy="415573"/>
                  <a:chOff x="654840" y="6434280"/>
                  <a:chExt cx="556032" cy="415573"/>
                </a:xfrm>
              </p:grpSpPr>
              <p:sp>
                <p:nvSpPr>
                  <p:cNvPr id="667" name="Google Shape;667;p29"/>
                  <p:cNvSpPr/>
                  <p:nvPr/>
                </p:nvSpPr>
                <p:spPr>
                  <a:xfrm>
                    <a:off x="699120" y="6434280"/>
                    <a:ext cx="345952" cy="237945"/>
                  </a:xfrm>
                  <a:custGeom>
                    <a:avLst/>
                    <a:gdLst/>
                    <a:ahLst/>
                    <a:cxnLst/>
                    <a:rect l="l" t="t" r="r" b="b"/>
                    <a:pathLst>
                      <a:path w="345952" h="238541" extrusionOk="0">
                        <a:moveTo>
                          <a:pt x="28200" y="0"/>
                        </a:moveTo>
                        <a:lnTo>
                          <a:pt x="0" y="174308"/>
                        </a:lnTo>
                        <a:cubicBezTo>
                          <a:pt x="0" y="174308"/>
                          <a:pt x="311294" y="237566"/>
                          <a:pt x="313678" y="238053"/>
                        </a:cubicBezTo>
                        <a:cubicBezTo>
                          <a:pt x="316062" y="238541"/>
                          <a:pt x="345952" y="43712"/>
                          <a:pt x="345952" y="43712"/>
                        </a:cubicBezTo>
                      </a:path>
                    </a:pathLst>
                  </a:custGeom>
                  <a:solidFill>
                    <a:srgbClr val="FFE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8" name="Google Shape;668;p29"/>
                  <p:cNvGrpSpPr/>
                  <p:nvPr/>
                </p:nvGrpSpPr>
                <p:grpSpPr>
                  <a:xfrm>
                    <a:off x="654840" y="6576120"/>
                    <a:ext cx="556032" cy="273733"/>
                    <a:chOff x="654840" y="6576120"/>
                    <a:chExt cx="556032" cy="273733"/>
                  </a:xfrm>
                </p:grpSpPr>
                <p:sp>
                  <p:nvSpPr>
                    <p:cNvPr id="669" name="Google Shape;669;p29"/>
                    <p:cNvSpPr/>
                    <p:nvPr/>
                  </p:nvSpPr>
                  <p:spPr>
                    <a:xfrm>
                      <a:off x="654840" y="6576120"/>
                      <a:ext cx="556032" cy="273733"/>
                    </a:xfrm>
                    <a:custGeom>
                      <a:avLst/>
                      <a:gdLst/>
                      <a:ahLst/>
                      <a:cxnLst/>
                      <a:rect l="l" t="t" r="r" b="b"/>
                      <a:pathLst>
                        <a:path w="556032" h="273733" extrusionOk="0">
                          <a:moveTo>
                            <a:pt x="375941" y="67959"/>
                          </a:moveTo>
                          <a:lnTo>
                            <a:pt x="41515" y="0"/>
                          </a:lnTo>
                          <a:lnTo>
                            <a:pt x="0" y="160746"/>
                          </a:lnTo>
                          <a:lnTo>
                            <a:pt x="556032" y="273733"/>
                          </a:lnTo>
                          <a:cubicBezTo>
                            <a:pt x="556032" y="273733"/>
                            <a:pt x="554336" y="221847"/>
                            <a:pt x="516253" y="185520"/>
                          </a:cubicBezTo>
                          <a:cubicBezTo>
                            <a:pt x="469863" y="141313"/>
                            <a:pt x="396489" y="110529"/>
                            <a:pt x="375941" y="6795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29"/>
                    <p:cNvSpPr/>
                    <p:nvPr/>
                  </p:nvSpPr>
                  <p:spPr>
                    <a:xfrm>
                      <a:off x="738360" y="6623640"/>
                      <a:ext cx="74129" cy="67404"/>
                    </a:xfrm>
                    <a:custGeom>
                      <a:avLst/>
                      <a:gdLst/>
                      <a:ahLst/>
                      <a:cxnLst/>
                      <a:rect l="l" t="t" r="r" b="b"/>
                      <a:pathLst>
                        <a:path w="78236" h="70396" extrusionOk="0">
                          <a:moveTo>
                            <a:pt x="38528" y="67150"/>
                          </a:moveTo>
                          <a:cubicBezTo>
                            <a:pt x="35837" y="67150"/>
                            <a:pt x="33100" y="66883"/>
                            <a:pt x="30348" y="66349"/>
                          </a:cubicBezTo>
                          <a:cubicBezTo>
                            <a:pt x="20679" y="64345"/>
                            <a:pt x="12265" y="59137"/>
                            <a:pt x="6642" y="51618"/>
                          </a:cubicBezTo>
                          <a:cubicBezTo>
                            <a:pt x="966" y="44018"/>
                            <a:pt x="-1177" y="34983"/>
                            <a:pt x="619" y="26182"/>
                          </a:cubicBezTo>
                          <a:cubicBezTo>
                            <a:pt x="4285" y="8126"/>
                            <a:pt x="23584" y="-3246"/>
                            <a:pt x="43657" y="827"/>
                          </a:cubicBezTo>
                          <a:cubicBezTo>
                            <a:pt x="63717" y="4907"/>
                            <a:pt x="77059" y="22917"/>
                            <a:pt x="73386" y="40967"/>
                          </a:cubicBezTo>
                          <a:cubicBezTo>
                            <a:pt x="70221" y="56532"/>
                            <a:pt x="55416" y="67150"/>
                            <a:pt x="38528" y="67150"/>
                          </a:cubicBezTo>
                          <a:close/>
                          <a:moveTo>
                            <a:pt x="35463" y="4827"/>
                          </a:moveTo>
                          <a:cubicBezTo>
                            <a:pt x="20826" y="4827"/>
                            <a:pt x="8045" y="13849"/>
                            <a:pt x="5347" y="27144"/>
                          </a:cubicBezTo>
                          <a:lnTo>
                            <a:pt x="5347" y="27144"/>
                          </a:lnTo>
                          <a:cubicBezTo>
                            <a:pt x="3838" y="34576"/>
                            <a:pt x="5674" y="42242"/>
                            <a:pt x="10516" y="48726"/>
                          </a:cubicBezTo>
                          <a:cubicBezTo>
                            <a:pt x="15417" y="55263"/>
                            <a:pt x="22802" y="59871"/>
                            <a:pt x="31310" y="61607"/>
                          </a:cubicBezTo>
                          <a:cubicBezTo>
                            <a:pt x="48772" y="65147"/>
                            <a:pt x="65520" y="55464"/>
                            <a:pt x="68665" y="40012"/>
                          </a:cubicBezTo>
                          <a:cubicBezTo>
                            <a:pt x="71803" y="24566"/>
                            <a:pt x="60158" y="9107"/>
                            <a:pt x="42695" y="5561"/>
                          </a:cubicBezTo>
                          <a:cubicBezTo>
                            <a:pt x="40265" y="5067"/>
                            <a:pt x="37841" y="4833"/>
                            <a:pt x="35463" y="483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29"/>
                    <p:cNvSpPr/>
                    <p:nvPr/>
                  </p:nvSpPr>
                  <p:spPr>
                    <a:xfrm rot="-4714466">
                      <a:off x="932460" y="6486959"/>
                      <a:ext cx="4685" cy="549939"/>
                    </a:xfrm>
                    <a:custGeom>
                      <a:avLst/>
                      <a:gdLst/>
                      <a:ahLst/>
                      <a:cxnLst/>
                      <a:rect l="l" t="t" r="r" b="b"/>
                      <a:pathLst>
                        <a:path w="4821" h="549829" extrusionOk="0">
                          <a:moveTo>
                            <a:pt x="0" y="0"/>
                          </a:moveTo>
                          <a:lnTo>
                            <a:pt x="4821" y="0"/>
                          </a:lnTo>
                          <a:lnTo>
                            <a:pt x="4821" y="549829"/>
                          </a:lnTo>
                          <a:lnTo>
                            <a:pt x="0" y="549829"/>
                          </a:lnTo>
                          <a:close/>
                        </a:path>
                      </a:pathLst>
                    </a:custGeom>
                    <a:solidFill>
                      <a:schemeClr val="dk1"/>
                    </a:solidFill>
                    <a:ln>
                      <a:noFill/>
                    </a:ln>
                  </p:spPr>
                  <p:txBody>
                    <a:bodyPr/>
                    <a:lstStyle/>
                    <a:p>
                      <a:endParaRPr lang="en-GB"/>
                    </a:p>
                  </p:txBody>
                </p:sp>
                <p:sp>
                  <p:nvSpPr>
                    <p:cNvPr id="672" name="Google Shape;672;p29"/>
                    <p:cNvSpPr/>
                    <p:nvPr/>
                  </p:nvSpPr>
                  <p:spPr>
                    <a:xfrm rot="-154981">
                      <a:off x="995043" y="6683792"/>
                      <a:ext cx="79220" cy="4676"/>
                    </a:xfrm>
                    <a:custGeom>
                      <a:avLst/>
                      <a:gdLst/>
                      <a:ahLst/>
                      <a:cxnLst/>
                      <a:rect l="l" t="t" r="r" b="b"/>
                      <a:pathLst>
                        <a:path w="79338" h="4828" extrusionOk="0">
                          <a:moveTo>
                            <a:pt x="0" y="0"/>
                          </a:moveTo>
                          <a:lnTo>
                            <a:pt x="79338" y="0"/>
                          </a:lnTo>
                          <a:lnTo>
                            <a:pt x="79338" y="4828"/>
                          </a:lnTo>
                          <a:lnTo>
                            <a:pt x="0" y="4828"/>
                          </a:lnTo>
                          <a:close/>
                        </a:path>
                      </a:pathLst>
                    </a:custGeom>
                    <a:solidFill>
                      <a:schemeClr val="dk1"/>
                    </a:solidFill>
                    <a:ln>
                      <a:noFill/>
                    </a:ln>
                  </p:spPr>
                  <p:txBody>
                    <a:bodyPr/>
                    <a:lstStyle/>
                    <a:p>
                      <a:endParaRPr lang="en-GB"/>
                    </a:p>
                  </p:txBody>
                </p:sp>
                <p:sp>
                  <p:nvSpPr>
                    <p:cNvPr id="673" name="Google Shape;673;p29"/>
                    <p:cNvSpPr/>
                    <p:nvPr/>
                  </p:nvSpPr>
                  <p:spPr>
                    <a:xfrm rot="-240851">
                      <a:off x="1020599" y="6714014"/>
                      <a:ext cx="96474" cy="4676"/>
                    </a:xfrm>
                    <a:custGeom>
                      <a:avLst/>
                      <a:gdLst/>
                      <a:ahLst/>
                      <a:cxnLst/>
                      <a:rect l="l" t="t" r="r" b="b"/>
                      <a:pathLst>
                        <a:path w="96479" h="4821" extrusionOk="0">
                          <a:moveTo>
                            <a:pt x="0" y="0"/>
                          </a:moveTo>
                          <a:lnTo>
                            <a:pt x="96479" y="0"/>
                          </a:lnTo>
                          <a:lnTo>
                            <a:pt x="96479" y="4821"/>
                          </a:lnTo>
                          <a:lnTo>
                            <a:pt x="0" y="4821"/>
                          </a:lnTo>
                          <a:close/>
                        </a:path>
                      </a:pathLst>
                    </a:custGeom>
                    <a:solidFill>
                      <a:schemeClr val="dk1"/>
                    </a:solidFill>
                    <a:ln>
                      <a:noFill/>
                    </a:ln>
                  </p:spPr>
                  <p:txBody>
                    <a:bodyPr/>
                    <a:lstStyle/>
                    <a:p>
                      <a:endParaRPr lang="en-GB"/>
                    </a:p>
                  </p:txBody>
                </p:sp>
              </p:grpSp>
              <p:sp>
                <p:nvSpPr>
                  <p:cNvPr id="674" name="Google Shape;674;p29"/>
                  <p:cNvSpPr/>
                  <p:nvPr/>
                </p:nvSpPr>
                <p:spPr>
                  <a:xfrm>
                    <a:off x="1063800" y="6735600"/>
                    <a:ext cx="78887" cy="52620"/>
                  </a:xfrm>
                  <a:custGeom>
                    <a:avLst/>
                    <a:gdLst/>
                    <a:ahLst/>
                    <a:cxnLst/>
                    <a:rect l="l" t="t" r="r" b="b"/>
                    <a:pathLst>
                      <a:path w="78690" h="52620" extrusionOk="0">
                        <a:moveTo>
                          <a:pt x="0" y="52620"/>
                        </a:moveTo>
                        <a:cubicBezTo>
                          <a:pt x="0" y="51953"/>
                          <a:pt x="107" y="35258"/>
                          <a:pt x="14618" y="20701"/>
                        </a:cubicBezTo>
                        <a:cubicBezTo>
                          <a:pt x="28307" y="6945"/>
                          <a:pt x="49809" y="0"/>
                          <a:pt x="78523" y="0"/>
                        </a:cubicBezTo>
                        <a:lnTo>
                          <a:pt x="78690" y="0"/>
                        </a:lnTo>
                        <a:lnTo>
                          <a:pt x="78690" y="4808"/>
                        </a:lnTo>
                        <a:lnTo>
                          <a:pt x="78523" y="4808"/>
                        </a:lnTo>
                        <a:cubicBezTo>
                          <a:pt x="5716" y="4808"/>
                          <a:pt x="4828" y="50684"/>
                          <a:pt x="4828" y="52620"/>
                        </a:cubicBezTo>
                        <a:lnTo>
                          <a:pt x="0" y="5262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29"/>
                  <p:cNvSpPr/>
                  <p:nvPr/>
                </p:nvSpPr>
                <p:spPr>
                  <a:xfrm>
                    <a:off x="1067400" y="6637680"/>
                    <a:ext cx="87425" cy="52946"/>
                  </a:xfrm>
                  <a:custGeom>
                    <a:avLst/>
                    <a:gdLst/>
                    <a:ahLst/>
                    <a:cxnLst/>
                    <a:rect l="l" t="t" r="r" b="b"/>
                    <a:pathLst>
                      <a:path w="90129" h="54583" extrusionOk="0">
                        <a:moveTo>
                          <a:pt x="48536" y="52839"/>
                        </a:moveTo>
                        <a:cubicBezTo>
                          <a:pt x="31668" y="52839"/>
                          <a:pt x="3682" y="50235"/>
                          <a:pt x="2186" y="50035"/>
                        </a:cubicBezTo>
                        <a:cubicBezTo>
                          <a:pt x="1398" y="49968"/>
                          <a:pt x="697" y="49567"/>
                          <a:pt x="310" y="48833"/>
                        </a:cubicBezTo>
                        <a:cubicBezTo>
                          <a:pt x="-77" y="48165"/>
                          <a:pt x="-104" y="47297"/>
                          <a:pt x="243" y="46629"/>
                        </a:cubicBezTo>
                        <a:cubicBezTo>
                          <a:pt x="5966" y="34823"/>
                          <a:pt x="12757" y="22629"/>
                          <a:pt x="23649" y="13281"/>
                        </a:cubicBezTo>
                        <a:cubicBezTo>
                          <a:pt x="35615" y="3004"/>
                          <a:pt x="51121" y="-1744"/>
                          <a:pt x="65104" y="580"/>
                        </a:cubicBezTo>
                        <a:cubicBezTo>
                          <a:pt x="70846" y="1535"/>
                          <a:pt x="75821" y="3612"/>
                          <a:pt x="79494" y="6590"/>
                        </a:cubicBezTo>
                        <a:cubicBezTo>
                          <a:pt x="87848" y="13368"/>
                          <a:pt x="90025" y="25748"/>
                          <a:pt x="84556" y="35397"/>
                        </a:cubicBezTo>
                        <a:lnTo>
                          <a:pt x="84556" y="35397"/>
                        </a:lnTo>
                        <a:cubicBezTo>
                          <a:pt x="80022" y="43424"/>
                          <a:pt x="70746" y="49500"/>
                          <a:pt x="59107" y="52105"/>
                        </a:cubicBezTo>
                        <a:cubicBezTo>
                          <a:pt x="56924" y="52639"/>
                          <a:pt x="53144" y="52773"/>
                          <a:pt x="48530" y="52773"/>
                        </a:cubicBezTo>
                        <a:close/>
                        <a:moveTo>
                          <a:pt x="6133" y="45561"/>
                        </a:moveTo>
                        <a:cubicBezTo>
                          <a:pt x="20844" y="46896"/>
                          <a:pt x="50860" y="49033"/>
                          <a:pt x="58052" y="47430"/>
                        </a:cubicBezTo>
                        <a:cubicBezTo>
                          <a:pt x="68369" y="45093"/>
                          <a:pt x="76496" y="39838"/>
                          <a:pt x="80362" y="33020"/>
                        </a:cubicBezTo>
                        <a:cubicBezTo>
                          <a:pt x="84683" y="25394"/>
                          <a:pt x="83000" y="15645"/>
                          <a:pt x="76456" y="10336"/>
                        </a:cubicBezTo>
                        <a:cubicBezTo>
                          <a:pt x="73431" y="7885"/>
                          <a:pt x="69231" y="6156"/>
                          <a:pt x="64309" y="5334"/>
                        </a:cubicBezTo>
                        <a:cubicBezTo>
                          <a:pt x="51722" y="3251"/>
                          <a:pt x="37685" y="7585"/>
                          <a:pt x="26787" y="16940"/>
                        </a:cubicBezTo>
                        <a:cubicBezTo>
                          <a:pt x="17512" y="24913"/>
                          <a:pt x="11301" y="35270"/>
                          <a:pt x="6126" y="4556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29"/>
                  <p:cNvSpPr/>
                  <p:nvPr/>
                </p:nvSpPr>
                <p:spPr>
                  <a:xfrm>
                    <a:off x="1062000" y="6606000"/>
                    <a:ext cx="65477" cy="81260"/>
                  </a:xfrm>
                  <a:custGeom>
                    <a:avLst/>
                    <a:gdLst/>
                    <a:ahLst/>
                    <a:cxnLst/>
                    <a:rect l="l" t="t" r="r" b="b"/>
                    <a:pathLst>
                      <a:path w="67852" h="81668" extrusionOk="0">
                        <a:moveTo>
                          <a:pt x="4733" y="81197"/>
                        </a:moveTo>
                        <a:cubicBezTo>
                          <a:pt x="4359" y="81197"/>
                          <a:pt x="3985" y="81131"/>
                          <a:pt x="3644" y="80930"/>
                        </a:cubicBezTo>
                        <a:cubicBezTo>
                          <a:pt x="2957" y="80596"/>
                          <a:pt x="2476" y="79928"/>
                          <a:pt x="2356" y="79127"/>
                        </a:cubicBezTo>
                        <a:cubicBezTo>
                          <a:pt x="132" y="65398"/>
                          <a:pt x="-1444" y="50680"/>
                          <a:pt x="2035" y="36370"/>
                        </a:cubicBezTo>
                        <a:cubicBezTo>
                          <a:pt x="5875" y="20570"/>
                          <a:pt x="15938" y="7916"/>
                          <a:pt x="28953" y="2520"/>
                        </a:cubicBezTo>
                        <a:cubicBezTo>
                          <a:pt x="34288" y="304"/>
                          <a:pt x="39664" y="-471"/>
                          <a:pt x="44479" y="277"/>
                        </a:cubicBezTo>
                        <a:cubicBezTo>
                          <a:pt x="55263" y="1960"/>
                          <a:pt x="64271" y="11923"/>
                          <a:pt x="65433" y="23462"/>
                        </a:cubicBezTo>
                        <a:lnTo>
                          <a:pt x="65433" y="23462"/>
                        </a:lnTo>
                        <a:cubicBezTo>
                          <a:pt x="66408" y="33144"/>
                          <a:pt x="62321" y="43648"/>
                          <a:pt x="54221" y="52289"/>
                        </a:cubicBezTo>
                        <a:cubicBezTo>
                          <a:pt x="47136" y="59835"/>
                          <a:pt x="7511" y="80062"/>
                          <a:pt x="5828" y="80930"/>
                        </a:cubicBezTo>
                        <a:cubicBezTo>
                          <a:pt x="5481" y="81131"/>
                          <a:pt x="5107" y="81197"/>
                          <a:pt x="4733" y="81197"/>
                        </a:cubicBezTo>
                        <a:close/>
                        <a:moveTo>
                          <a:pt x="40792" y="4831"/>
                        </a:moveTo>
                        <a:cubicBezTo>
                          <a:pt x="37627" y="4831"/>
                          <a:pt x="34222" y="5559"/>
                          <a:pt x="30789" y="6981"/>
                        </a:cubicBezTo>
                        <a:cubicBezTo>
                          <a:pt x="19197" y="11789"/>
                          <a:pt x="10195" y="23201"/>
                          <a:pt x="6716" y="37512"/>
                        </a:cubicBezTo>
                        <a:cubicBezTo>
                          <a:pt x="3704" y="49885"/>
                          <a:pt x="4753" y="62807"/>
                          <a:pt x="6603" y="75120"/>
                        </a:cubicBezTo>
                        <a:cubicBezTo>
                          <a:pt x="19484" y="68443"/>
                          <a:pt x="45721" y="54300"/>
                          <a:pt x="50702" y="48990"/>
                        </a:cubicBezTo>
                        <a:cubicBezTo>
                          <a:pt x="57847" y="41378"/>
                          <a:pt x="61467" y="32250"/>
                          <a:pt x="60632" y="23949"/>
                        </a:cubicBezTo>
                        <a:lnTo>
                          <a:pt x="60632" y="23949"/>
                        </a:lnTo>
                        <a:cubicBezTo>
                          <a:pt x="59684" y="14527"/>
                          <a:pt x="52418" y="6407"/>
                          <a:pt x="43737" y="5051"/>
                        </a:cubicBezTo>
                        <a:cubicBezTo>
                          <a:pt x="42789" y="4904"/>
                          <a:pt x="41807" y="4831"/>
                          <a:pt x="40799" y="483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7" name="Google Shape;677;p29"/>
                <p:cNvGrpSpPr/>
                <p:nvPr/>
              </p:nvGrpSpPr>
              <p:grpSpPr>
                <a:xfrm>
                  <a:off x="277920" y="6526440"/>
                  <a:ext cx="567398" cy="331341"/>
                  <a:chOff x="277920" y="6526440"/>
                  <a:chExt cx="567398" cy="331341"/>
                </a:xfrm>
              </p:grpSpPr>
              <p:sp>
                <p:nvSpPr>
                  <p:cNvPr id="678" name="Google Shape;678;p29"/>
                  <p:cNvSpPr/>
                  <p:nvPr/>
                </p:nvSpPr>
                <p:spPr>
                  <a:xfrm>
                    <a:off x="289080" y="6526440"/>
                    <a:ext cx="327957" cy="196872"/>
                  </a:xfrm>
                  <a:custGeom>
                    <a:avLst/>
                    <a:gdLst/>
                    <a:ahLst/>
                    <a:cxnLst/>
                    <a:rect l="l" t="t" r="r" b="b"/>
                    <a:pathLst>
                      <a:path w="329605" h="196872" extrusionOk="0">
                        <a:moveTo>
                          <a:pt x="0" y="20440"/>
                        </a:moveTo>
                        <a:lnTo>
                          <a:pt x="7078" y="196872"/>
                        </a:lnTo>
                        <a:lnTo>
                          <a:pt x="327167" y="196872"/>
                        </a:lnTo>
                        <a:cubicBezTo>
                          <a:pt x="329605" y="196872"/>
                          <a:pt x="320089" y="0"/>
                          <a:pt x="320089" y="0"/>
                        </a:cubicBezTo>
                      </a:path>
                    </a:pathLst>
                  </a:custGeom>
                  <a:solidFill>
                    <a:srgbClr val="FFE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9" name="Google Shape;679;p29"/>
                  <p:cNvGrpSpPr/>
                  <p:nvPr/>
                </p:nvGrpSpPr>
                <p:grpSpPr>
                  <a:xfrm>
                    <a:off x="277920" y="6692040"/>
                    <a:ext cx="567398" cy="165741"/>
                    <a:chOff x="277920" y="6692040"/>
                    <a:chExt cx="567398" cy="165741"/>
                  </a:xfrm>
                </p:grpSpPr>
                <p:sp>
                  <p:nvSpPr>
                    <p:cNvPr id="680" name="Google Shape;680;p29"/>
                    <p:cNvSpPr/>
                    <p:nvPr/>
                  </p:nvSpPr>
                  <p:spPr>
                    <a:xfrm>
                      <a:off x="277920" y="6692040"/>
                      <a:ext cx="567398" cy="165741"/>
                    </a:xfrm>
                    <a:custGeom>
                      <a:avLst/>
                      <a:gdLst/>
                      <a:ahLst/>
                      <a:cxnLst/>
                      <a:rect l="l" t="t" r="r" b="b"/>
                      <a:pathLst>
                        <a:path w="567398" h="165741" extrusionOk="0">
                          <a:moveTo>
                            <a:pt x="349938" y="0"/>
                          </a:moveTo>
                          <a:lnTo>
                            <a:pt x="8674" y="0"/>
                          </a:lnTo>
                          <a:lnTo>
                            <a:pt x="0" y="165741"/>
                          </a:lnTo>
                          <a:lnTo>
                            <a:pt x="567398" y="165741"/>
                          </a:lnTo>
                          <a:cubicBezTo>
                            <a:pt x="567398" y="165741"/>
                            <a:pt x="555398" y="115190"/>
                            <a:pt x="510844" y="87211"/>
                          </a:cubicBezTo>
                          <a:cubicBezTo>
                            <a:pt x="456575" y="53155"/>
                            <a:pt x="378546" y="37595"/>
                            <a:pt x="34993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29"/>
                    <p:cNvSpPr/>
                    <p:nvPr/>
                  </p:nvSpPr>
                  <p:spPr>
                    <a:xfrm>
                      <a:off x="343440" y="6722280"/>
                      <a:ext cx="74070" cy="67011"/>
                    </a:xfrm>
                    <a:custGeom>
                      <a:avLst/>
                      <a:gdLst/>
                      <a:ahLst/>
                      <a:cxnLst/>
                      <a:rect l="l" t="t" r="r" b="b"/>
                      <a:pathLst>
                        <a:path w="74256" h="66844" extrusionOk="0">
                          <a:moveTo>
                            <a:pt x="37128" y="66844"/>
                          </a:moveTo>
                          <a:cubicBezTo>
                            <a:pt x="16654" y="66844"/>
                            <a:pt x="0" y="51819"/>
                            <a:pt x="0" y="33389"/>
                          </a:cubicBezTo>
                          <a:cubicBezTo>
                            <a:pt x="0" y="14958"/>
                            <a:pt x="16654" y="0"/>
                            <a:pt x="37128" y="0"/>
                          </a:cubicBezTo>
                          <a:cubicBezTo>
                            <a:pt x="57602" y="0"/>
                            <a:pt x="74256" y="14958"/>
                            <a:pt x="74256" y="33389"/>
                          </a:cubicBezTo>
                          <a:cubicBezTo>
                            <a:pt x="74256" y="51819"/>
                            <a:pt x="57602" y="66844"/>
                            <a:pt x="37128" y="66844"/>
                          </a:cubicBezTo>
                          <a:close/>
                          <a:moveTo>
                            <a:pt x="37128" y="4808"/>
                          </a:moveTo>
                          <a:cubicBezTo>
                            <a:pt x="19312" y="4808"/>
                            <a:pt x="4821" y="17629"/>
                            <a:pt x="4821" y="33389"/>
                          </a:cubicBezTo>
                          <a:cubicBezTo>
                            <a:pt x="4821" y="49148"/>
                            <a:pt x="19312" y="61969"/>
                            <a:pt x="37128" y="61969"/>
                          </a:cubicBezTo>
                          <a:cubicBezTo>
                            <a:pt x="54944" y="61969"/>
                            <a:pt x="69435" y="49148"/>
                            <a:pt x="69435" y="33389"/>
                          </a:cubicBezTo>
                          <a:cubicBezTo>
                            <a:pt x="69435" y="17629"/>
                            <a:pt x="54944" y="4808"/>
                            <a:pt x="37128" y="480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9"/>
                    <p:cNvSpPr/>
                    <p:nvPr/>
                  </p:nvSpPr>
                  <p:spPr>
                    <a:xfrm>
                      <a:off x="282600" y="6823800"/>
                      <a:ext cx="549835" cy="4683"/>
                    </a:xfrm>
                    <a:custGeom>
                      <a:avLst/>
                      <a:gdLst/>
                      <a:ahLst/>
                      <a:cxnLst/>
                      <a:rect l="l" t="t" r="r" b="b"/>
                      <a:pathLst>
                        <a:path w="549835" h="4828" extrusionOk="0">
                          <a:moveTo>
                            <a:pt x="0" y="0"/>
                          </a:moveTo>
                          <a:lnTo>
                            <a:pt x="549835" y="0"/>
                          </a:lnTo>
                          <a:lnTo>
                            <a:pt x="549835" y="4828"/>
                          </a:lnTo>
                          <a:lnTo>
                            <a:pt x="0" y="4828"/>
                          </a:lnTo>
                          <a:close/>
                        </a:path>
                      </a:pathLst>
                    </a:custGeom>
                    <a:solidFill>
                      <a:schemeClr val="dk1"/>
                    </a:solidFill>
                    <a:ln>
                      <a:noFill/>
                    </a:ln>
                  </p:spPr>
                  <p:txBody>
                    <a:bodyPr/>
                    <a:lstStyle/>
                    <a:p>
                      <a:endParaRPr lang="en-GB"/>
                    </a:p>
                  </p:txBody>
                </p:sp>
                <p:sp>
                  <p:nvSpPr>
                    <p:cNvPr id="683" name="Google Shape;683;p29"/>
                    <p:cNvSpPr/>
                    <p:nvPr/>
                  </p:nvSpPr>
                  <p:spPr>
                    <a:xfrm rot="-844264">
                      <a:off x="600493" y="6730247"/>
                      <a:ext cx="79134" cy="4681"/>
                    </a:xfrm>
                    <a:custGeom>
                      <a:avLst/>
                      <a:gdLst/>
                      <a:ahLst/>
                      <a:cxnLst/>
                      <a:rect l="l" t="t" r="r" b="b"/>
                      <a:pathLst>
                        <a:path w="79338" h="4828" extrusionOk="0">
                          <a:moveTo>
                            <a:pt x="0" y="0"/>
                          </a:moveTo>
                          <a:lnTo>
                            <a:pt x="79338" y="0"/>
                          </a:lnTo>
                          <a:lnTo>
                            <a:pt x="79338" y="4828"/>
                          </a:lnTo>
                          <a:lnTo>
                            <a:pt x="0" y="4828"/>
                          </a:lnTo>
                          <a:close/>
                        </a:path>
                      </a:pathLst>
                    </a:custGeom>
                    <a:solidFill>
                      <a:schemeClr val="dk1"/>
                    </a:solidFill>
                    <a:ln>
                      <a:noFill/>
                    </a:ln>
                  </p:spPr>
                  <p:txBody>
                    <a:bodyPr/>
                    <a:lstStyle/>
                    <a:p>
                      <a:endParaRPr lang="en-GB"/>
                    </a:p>
                  </p:txBody>
                </p:sp>
                <p:sp>
                  <p:nvSpPr>
                    <p:cNvPr id="684" name="Google Shape;684;p29"/>
                    <p:cNvSpPr/>
                    <p:nvPr/>
                  </p:nvSpPr>
                  <p:spPr>
                    <a:xfrm rot="-931907">
                      <a:off x="631079" y="6752515"/>
                      <a:ext cx="96381" cy="4685"/>
                    </a:xfrm>
                    <a:custGeom>
                      <a:avLst/>
                      <a:gdLst/>
                      <a:ahLst/>
                      <a:cxnLst/>
                      <a:rect l="l" t="t" r="r" b="b"/>
                      <a:pathLst>
                        <a:path w="96479" h="4828" extrusionOk="0">
                          <a:moveTo>
                            <a:pt x="0" y="0"/>
                          </a:moveTo>
                          <a:lnTo>
                            <a:pt x="96479" y="0"/>
                          </a:lnTo>
                          <a:lnTo>
                            <a:pt x="96479" y="4828"/>
                          </a:lnTo>
                          <a:lnTo>
                            <a:pt x="0" y="4828"/>
                          </a:lnTo>
                          <a:close/>
                        </a:path>
                      </a:pathLst>
                    </a:custGeom>
                    <a:solidFill>
                      <a:schemeClr val="dk1"/>
                    </a:solidFill>
                    <a:ln>
                      <a:noFill/>
                    </a:ln>
                  </p:spPr>
                  <p:txBody>
                    <a:bodyPr/>
                    <a:lstStyle/>
                    <a:p>
                      <a:endParaRPr lang="en-GB"/>
                    </a:p>
                  </p:txBody>
                </p:sp>
              </p:grpSp>
              <p:sp>
                <p:nvSpPr>
                  <p:cNvPr id="685" name="Google Shape;685;p29"/>
                  <p:cNvSpPr/>
                  <p:nvPr/>
                </p:nvSpPr>
                <p:spPr>
                  <a:xfrm>
                    <a:off x="688320" y="6759360"/>
                    <a:ext cx="68121" cy="67311"/>
                  </a:xfrm>
                  <a:custGeom>
                    <a:avLst/>
                    <a:gdLst/>
                    <a:ahLst/>
                    <a:cxnLst/>
                    <a:rect l="l" t="t" r="r" b="b"/>
                    <a:pathLst>
                      <a:path w="71518" h="67311" extrusionOk="0">
                        <a:moveTo>
                          <a:pt x="528" y="67311"/>
                        </a:moveTo>
                        <a:cubicBezTo>
                          <a:pt x="387" y="66577"/>
                          <a:pt x="-2831" y="50216"/>
                          <a:pt x="8487" y="33055"/>
                        </a:cubicBezTo>
                        <a:cubicBezTo>
                          <a:pt x="19192" y="16828"/>
                          <a:pt x="38931" y="5743"/>
                          <a:pt x="67158" y="0"/>
                        </a:cubicBezTo>
                        <a:lnTo>
                          <a:pt x="68113" y="4741"/>
                        </a:lnTo>
                        <a:cubicBezTo>
                          <a:pt x="-3405" y="19232"/>
                          <a:pt x="4868" y="64373"/>
                          <a:pt x="5255" y="66310"/>
                        </a:cubicBezTo>
                        <a:lnTo>
                          <a:pt x="528" y="6731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9"/>
                  <p:cNvSpPr/>
                  <p:nvPr/>
                </p:nvSpPr>
                <p:spPr>
                  <a:xfrm>
                    <a:off x="671760" y="6665760"/>
                    <a:ext cx="81708" cy="61129"/>
                  </a:xfrm>
                  <a:custGeom>
                    <a:avLst/>
                    <a:gdLst/>
                    <a:ahLst/>
                    <a:cxnLst/>
                    <a:rect l="l" t="t" r="r" b="b"/>
                    <a:pathLst>
                      <a:path w="84019" h="61282" extrusionOk="0">
                        <a:moveTo>
                          <a:pt x="2412" y="61069"/>
                        </a:moveTo>
                        <a:cubicBezTo>
                          <a:pt x="1717" y="61069"/>
                          <a:pt x="1050" y="60802"/>
                          <a:pt x="589" y="60267"/>
                        </a:cubicBezTo>
                        <a:cubicBezTo>
                          <a:pt x="68" y="59666"/>
                          <a:pt x="-119" y="58798"/>
                          <a:pt x="75" y="58064"/>
                        </a:cubicBezTo>
                        <a:cubicBezTo>
                          <a:pt x="3333" y="45376"/>
                          <a:pt x="7567" y="32087"/>
                          <a:pt x="16375" y="20736"/>
                        </a:cubicBezTo>
                        <a:cubicBezTo>
                          <a:pt x="26058" y="8288"/>
                          <a:pt x="40294" y="549"/>
                          <a:pt x="54471" y="34"/>
                        </a:cubicBezTo>
                        <a:cubicBezTo>
                          <a:pt x="60294" y="-213"/>
                          <a:pt x="65576" y="876"/>
                          <a:pt x="69770" y="3059"/>
                        </a:cubicBezTo>
                        <a:cubicBezTo>
                          <a:pt x="79306" y="8034"/>
                          <a:pt x="83900" y="19734"/>
                          <a:pt x="80468" y="30285"/>
                        </a:cubicBezTo>
                        <a:lnTo>
                          <a:pt x="80468" y="30285"/>
                        </a:lnTo>
                        <a:cubicBezTo>
                          <a:pt x="77616" y="39032"/>
                          <a:pt x="69743" y="46845"/>
                          <a:pt x="58859" y="51720"/>
                        </a:cubicBezTo>
                        <a:cubicBezTo>
                          <a:pt x="49349" y="55994"/>
                          <a:pt x="4569" y="60868"/>
                          <a:pt x="2666" y="61069"/>
                        </a:cubicBezTo>
                        <a:cubicBezTo>
                          <a:pt x="2579" y="61069"/>
                          <a:pt x="2492" y="61069"/>
                          <a:pt x="2405" y="61069"/>
                        </a:cubicBezTo>
                        <a:close/>
                        <a:moveTo>
                          <a:pt x="55920" y="4836"/>
                        </a:moveTo>
                        <a:cubicBezTo>
                          <a:pt x="55500" y="4836"/>
                          <a:pt x="55072" y="4843"/>
                          <a:pt x="54645" y="4856"/>
                        </a:cubicBezTo>
                        <a:cubicBezTo>
                          <a:pt x="41884" y="5317"/>
                          <a:pt x="29002" y="12388"/>
                          <a:pt x="20188" y="23674"/>
                        </a:cubicBezTo>
                        <a:cubicBezTo>
                          <a:pt x="12682" y="33356"/>
                          <a:pt x="8662" y="44775"/>
                          <a:pt x="5651" y="55860"/>
                        </a:cubicBezTo>
                        <a:cubicBezTo>
                          <a:pt x="20328" y="54191"/>
                          <a:pt x="50177" y="50385"/>
                          <a:pt x="56895" y="47313"/>
                        </a:cubicBezTo>
                        <a:cubicBezTo>
                          <a:pt x="66538" y="42972"/>
                          <a:pt x="73463" y="36227"/>
                          <a:pt x="75887" y="28815"/>
                        </a:cubicBezTo>
                        <a:cubicBezTo>
                          <a:pt x="78598" y="20468"/>
                          <a:pt x="75012" y="11233"/>
                          <a:pt x="67539" y="7333"/>
                        </a:cubicBezTo>
                        <a:cubicBezTo>
                          <a:pt x="64381" y="5684"/>
                          <a:pt x="60388" y="4829"/>
                          <a:pt x="55920" y="482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9"/>
                  <p:cNvSpPr/>
                  <p:nvPr/>
                </p:nvSpPr>
                <p:spPr>
                  <a:xfrm>
                    <a:off x="660240" y="6639840"/>
                    <a:ext cx="60792" cy="87067"/>
                  </a:xfrm>
                  <a:custGeom>
                    <a:avLst/>
                    <a:gdLst/>
                    <a:ahLst/>
                    <a:cxnLst/>
                    <a:rect l="l" t="t" r="r" b="b"/>
                    <a:pathLst>
                      <a:path w="62997" h="87725" extrusionOk="0">
                        <a:moveTo>
                          <a:pt x="11139" y="87265"/>
                        </a:moveTo>
                        <a:cubicBezTo>
                          <a:pt x="10926" y="87265"/>
                          <a:pt x="10705" y="87265"/>
                          <a:pt x="10498" y="87198"/>
                        </a:cubicBezTo>
                        <a:cubicBezTo>
                          <a:pt x="9757" y="86998"/>
                          <a:pt x="9156" y="86464"/>
                          <a:pt x="8882" y="85729"/>
                        </a:cubicBezTo>
                        <a:cubicBezTo>
                          <a:pt x="3961" y="72641"/>
                          <a:pt x="-513" y="58551"/>
                          <a:pt x="48" y="43860"/>
                        </a:cubicBezTo>
                        <a:cubicBezTo>
                          <a:pt x="662" y="27593"/>
                          <a:pt x="8001" y="13189"/>
                          <a:pt x="19680" y="5309"/>
                        </a:cubicBezTo>
                        <a:cubicBezTo>
                          <a:pt x="24468" y="2077"/>
                          <a:pt x="29576" y="248"/>
                          <a:pt x="34451" y="21"/>
                        </a:cubicBezTo>
                        <a:cubicBezTo>
                          <a:pt x="45262" y="-460"/>
                          <a:pt x="56167" y="7493"/>
                          <a:pt x="59599" y="18565"/>
                        </a:cubicBezTo>
                        <a:cubicBezTo>
                          <a:pt x="62484" y="27867"/>
                          <a:pt x="60574" y="38985"/>
                          <a:pt x="54357" y="49068"/>
                        </a:cubicBezTo>
                        <a:cubicBezTo>
                          <a:pt x="48915" y="57883"/>
                          <a:pt x="14118" y="85595"/>
                          <a:pt x="12642" y="86731"/>
                        </a:cubicBezTo>
                        <a:cubicBezTo>
                          <a:pt x="12208" y="87064"/>
                          <a:pt x="11680" y="87265"/>
                          <a:pt x="11139" y="87265"/>
                        </a:cubicBezTo>
                        <a:close/>
                        <a:moveTo>
                          <a:pt x="35453" y="4822"/>
                        </a:moveTo>
                        <a:cubicBezTo>
                          <a:pt x="35192" y="4822"/>
                          <a:pt x="34939" y="4828"/>
                          <a:pt x="34678" y="4842"/>
                        </a:cubicBezTo>
                        <a:cubicBezTo>
                          <a:pt x="30692" y="5029"/>
                          <a:pt x="26438" y="6572"/>
                          <a:pt x="22385" y="9309"/>
                        </a:cubicBezTo>
                        <a:cubicBezTo>
                          <a:pt x="11974" y="16334"/>
                          <a:pt x="5430" y="29309"/>
                          <a:pt x="4869" y="44060"/>
                        </a:cubicBezTo>
                        <a:cubicBezTo>
                          <a:pt x="4381" y="56748"/>
                          <a:pt x="7981" y="69235"/>
                          <a:pt x="12241" y="80921"/>
                        </a:cubicBezTo>
                        <a:cubicBezTo>
                          <a:pt x="23540" y="71773"/>
                          <a:pt x="46424" y="52741"/>
                          <a:pt x="50257" y="46531"/>
                        </a:cubicBezTo>
                        <a:cubicBezTo>
                          <a:pt x="55740" y="37636"/>
                          <a:pt x="57469" y="27967"/>
                          <a:pt x="54998" y="20000"/>
                        </a:cubicBezTo>
                        <a:lnTo>
                          <a:pt x="54998" y="20000"/>
                        </a:lnTo>
                        <a:cubicBezTo>
                          <a:pt x="52281" y="11226"/>
                          <a:pt x="43967" y="4828"/>
                          <a:pt x="35453" y="482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8" name="Google Shape;688;p29"/>
                <p:cNvSpPr/>
                <p:nvPr/>
              </p:nvSpPr>
              <p:spPr>
                <a:xfrm>
                  <a:off x="169200" y="5111280"/>
                  <a:ext cx="476187" cy="1541098"/>
                </a:xfrm>
                <a:custGeom>
                  <a:avLst/>
                  <a:gdLst/>
                  <a:ahLst/>
                  <a:cxnLst/>
                  <a:rect l="l" t="t" r="r" b="b"/>
                  <a:pathLst>
                    <a:path w="513409" h="1544960" extrusionOk="0">
                      <a:moveTo>
                        <a:pt x="77532" y="31446"/>
                      </a:moveTo>
                      <a:lnTo>
                        <a:pt x="53232" y="103003"/>
                      </a:lnTo>
                      <a:cubicBezTo>
                        <a:pt x="53232" y="103003"/>
                        <a:pt x="-32530" y="227322"/>
                        <a:pt x="13660" y="443780"/>
                      </a:cubicBezTo>
                      <a:cubicBezTo>
                        <a:pt x="59849" y="660238"/>
                        <a:pt x="118353" y="984754"/>
                        <a:pt x="118353" y="984754"/>
                      </a:cubicBezTo>
                      <a:lnTo>
                        <a:pt x="106340" y="1539571"/>
                      </a:lnTo>
                      <a:cubicBezTo>
                        <a:pt x="106340" y="1539571"/>
                        <a:pt x="461353" y="1544960"/>
                        <a:pt x="461353" y="1539571"/>
                      </a:cubicBezTo>
                      <a:cubicBezTo>
                        <a:pt x="461353" y="1534182"/>
                        <a:pt x="480879" y="985442"/>
                        <a:pt x="474288" y="911133"/>
                      </a:cubicBezTo>
                      <a:cubicBezTo>
                        <a:pt x="467697" y="836823"/>
                        <a:pt x="412292" y="259008"/>
                        <a:pt x="412292" y="259008"/>
                      </a:cubicBezTo>
                      <a:lnTo>
                        <a:pt x="434716" y="0"/>
                      </a:ln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9"/>
                <p:cNvSpPr/>
                <p:nvPr/>
              </p:nvSpPr>
              <p:spPr>
                <a:xfrm>
                  <a:off x="398886" y="5107310"/>
                  <a:ext cx="792112" cy="1517401"/>
                </a:xfrm>
                <a:custGeom>
                  <a:avLst/>
                  <a:gdLst/>
                  <a:ahLst/>
                  <a:cxnLst/>
                  <a:rect l="l" t="t" r="r" b="b"/>
                  <a:pathLst>
                    <a:path w="816610" h="1517401" extrusionOk="0">
                      <a:moveTo>
                        <a:pt x="348828" y="92666"/>
                      </a:moveTo>
                      <a:lnTo>
                        <a:pt x="369890" y="177440"/>
                      </a:lnTo>
                      <a:cubicBezTo>
                        <a:pt x="369890" y="177440"/>
                        <a:pt x="681518" y="604105"/>
                        <a:pt x="711374" y="682421"/>
                      </a:cubicBezTo>
                      <a:cubicBezTo>
                        <a:pt x="762125" y="815554"/>
                        <a:pt x="736729" y="920875"/>
                        <a:pt x="698693" y="1122855"/>
                      </a:cubicBezTo>
                      <a:cubicBezTo>
                        <a:pt x="660657" y="1324829"/>
                        <a:pt x="646306" y="1517401"/>
                        <a:pt x="646306" y="1517401"/>
                      </a:cubicBezTo>
                      <a:lnTo>
                        <a:pt x="309870" y="1396682"/>
                      </a:lnTo>
                      <a:lnTo>
                        <a:pt x="373269" y="845137"/>
                      </a:lnTo>
                      <a:cubicBezTo>
                        <a:pt x="373269" y="845137"/>
                        <a:pt x="126654" y="479552"/>
                        <a:pt x="83022" y="420388"/>
                      </a:cubicBezTo>
                      <a:cubicBezTo>
                        <a:pt x="39390" y="361217"/>
                        <a:pt x="-54485" y="133274"/>
                        <a:pt x="42108" y="0"/>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9"/>
                <p:cNvSpPr/>
                <p:nvPr/>
              </p:nvSpPr>
              <p:spPr>
                <a:xfrm rot="-4874556">
                  <a:off x="561619" y="5190084"/>
                  <a:ext cx="4677" cy="48634"/>
                </a:xfrm>
                <a:custGeom>
                  <a:avLst/>
                  <a:gdLst/>
                  <a:ahLst/>
                  <a:cxnLst/>
                  <a:rect l="l" t="t" r="r" b="b"/>
                  <a:pathLst>
                    <a:path w="4828" h="48553" extrusionOk="0">
                      <a:moveTo>
                        <a:pt x="0" y="0"/>
                      </a:moveTo>
                      <a:lnTo>
                        <a:pt x="4828" y="0"/>
                      </a:lnTo>
                      <a:lnTo>
                        <a:pt x="4828" y="48553"/>
                      </a:lnTo>
                      <a:lnTo>
                        <a:pt x="0" y="48553"/>
                      </a:lnTo>
                      <a:close/>
                    </a:path>
                  </a:pathLst>
                </a:custGeom>
                <a:solidFill>
                  <a:schemeClr val="dk1"/>
                </a:solidFill>
                <a:ln>
                  <a:noFill/>
                </a:ln>
              </p:spPr>
              <p:txBody>
                <a:bodyPr/>
                <a:lstStyle/>
                <a:p>
                  <a:endParaRPr lang="en-GB"/>
                </a:p>
              </p:txBody>
            </p:sp>
            <p:sp>
              <p:nvSpPr>
                <p:cNvPr id="691" name="Google Shape;691;p29"/>
                <p:cNvSpPr/>
                <p:nvPr/>
              </p:nvSpPr>
              <p:spPr>
                <a:xfrm>
                  <a:off x="601200" y="5152320"/>
                  <a:ext cx="17629" cy="570490"/>
                </a:xfrm>
                <a:custGeom>
                  <a:avLst/>
                  <a:gdLst/>
                  <a:ahLst/>
                  <a:cxnLst/>
                  <a:rect l="l" t="t" r="r" b="b"/>
                  <a:pathLst>
                    <a:path w="17629" h="570490" extrusionOk="0">
                      <a:moveTo>
                        <a:pt x="12808" y="570490"/>
                      </a:moveTo>
                      <a:lnTo>
                        <a:pt x="0" y="190976"/>
                      </a:lnTo>
                      <a:lnTo>
                        <a:pt x="7" y="190856"/>
                      </a:lnTo>
                      <a:lnTo>
                        <a:pt x="12808" y="0"/>
                      </a:lnTo>
                      <a:lnTo>
                        <a:pt x="17622" y="327"/>
                      </a:lnTo>
                      <a:lnTo>
                        <a:pt x="4828" y="191056"/>
                      </a:lnTo>
                      <a:lnTo>
                        <a:pt x="17629" y="570323"/>
                      </a:lnTo>
                      <a:lnTo>
                        <a:pt x="12808" y="570490"/>
                      </a:lnTo>
                      <a:close/>
                    </a:path>
                  </a:pathLst>
                </a:custGeom>
                <a:solidFill>
                  <a:schemeClr val="dk1"/>
                </a:solidFill>
                <a:ln>
                  <a:noFill/>
                </a:ln>
              </p:spPr>
              <p:txBody>
                <a:bodyPr/>
                <a:lstStyle/>
                <a:p>
                  <a:endParaRPr lang="en-GB"/>
                </a:p>
              </p:txBody>
            </p:sp>
            <p:sp>
              <p:nvSpPr>
                <p:cNvPr id="692" name="Google Shape;692;p29"/>
                <p:cNvSpPr/>
                <p:nvPr/>
              </p:nvSpPr>
              <p:spPr>
                <a:xfrm rot="-4982393">
                  <a:off x="492461" y="4972464"/>
                  <a:ext cx="4675" cy="549252"/>
                </a:xfrm>
                <a:custGeom>
                  <a:avLst/>
                  <a:gdLst/>
                  <a:ahLst/>
                  <a:cxnLst/>
                  <a:rect l="l" t="t" r="r" b="b"/>
                  <a:pathLst>
                    <a:path w="4821" h="549401" extrusionOk="0">
                      <a:moveTo>
                        <a:pt x="0" y="0"/>
                      </a:moveTo>
                      <a:lnTo>
                        <a:pt x="4821" y="0"/>
                      </a:lnTo>
                      <a:lnTo>
                        <a:pt x="4821" y="549401"/>
                      </a:lnTo>
                      <a:lnTo>
                        <a:pt x="0" y="549401"/>
                      </a:lnTo>
                      <a:close/>
                    </a:path>
                  </a:pathLst>
                </a:custGeom>
                <a:solidFill>
                  <a:schemeClr val="dk1"/>
                </a:solidFill>
                <a:ln>
                  <a:noFill/>
                </a:ln>
              </p:spPr>
              <p:txBody>
                <a:bodyPr/>
                <a:lstStyle/>
                <a:p>
                  <a:endParaRPr lang="en-GB"/>
                </a:p>
              </p:txBody>
            </p:sp>
            <p:sp>
              <p:nvSpPr>
                <p:cNvPr id="693" name="Google Shape;693;p29"/>
                <p:cNvSpPr/>
                <p:nvPr/>
              </p:nvSpPr>
              <p:spPr>
                <a:xfrm>
                  <a:off x="604440" y="5267880"/>
                  <a:ext cx="61923" cy="103925"/>
                </a:xfrm>
                <a:custGeom>
                  <a:avLst/>
                  <a:gdLst/>
                  <a:ahLst/>
                  <a:cxnLst/>
                  <a:rect l="l" t="t" r="r" b="b"/>
                  <a:pathLst>
                    <a:path w="61769" h="103925" extrusionOk="0">
                      <a:moveTo>
                        <a:pt x="15078" y="103925"/>
                      </a:moveTo>
                      <a:cubicBezTo>
                        <a:pt x="7706" y="103925"/>
                        <a:pt x="1489" y="103364"/>
                        <a:pt x="0" y="103217"/>
                      </a:cubicBezTo>
                      <a:lnTo>
                        <a:pt x="474" y="98416"/>
                      </a:lnTo>
                      <a:cubicBezTo>
                        <a:pt x="13335" y="99671"/>
                        <a:pt x="35419" y="99631"/>
                        <a:pt x="39933" y="94182"/>
                      </a:cubicBezTo>
                      <a:cubicBezTo>
                        <a:pt x="44727" y="88406"/>
                        <a:pt x="52927" y="33348"/>
                        <a:pt x="56974" y="0"/>
                      </a:cubicBezTo>
                      <a:lnTo>
                        <a:pt x="61769" y="581"/>
                      </a:lnTo>
                      <a:cubicBezTo>
                        <a:pt x="60680" y="9556"/>
                        <a:pt x="50917" y="88500"/>
                        <a:pt x="43645" y="97267"/>
                      </a:cubicBezTo>
                      <a:cubicBezTo>
                        <a:pt x="39118" y="102723"/>
                        <a:pt x="25863" y="103925"/>
                        <a:pt x="15078" y="10392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9"/>
                <p:cNvSpPr/>
                <p:nvPr/>
              </p:nvSpPr>
              <p:spPr>
                <a:xfrm>
                  <a:off x="698400" y="5271480"/>
                  <a:ext cx="114260" cy="75511"/>
                </a:xfrm>
                <a:custGeom>
                  <a:avLst/>
                  <a:gdLst/>
                  <a:ahLst/>
                  <a:cxnLst/>
                  <a:rect l="l" t="t" r="r" b="b"/>
                  <a:pathLst>
                    <a:path w="113975" h="75511" extrusionOk="0">
                      <a:moveTo>
                        <a:pt x="113601" y="75511"/>
                      </a:moveTo>
                      <a:cubicBezTo>
                        <a:pt x="33315" y="69308"/>
                        <a:pt x="327" y="2771"/>
                        <a:pt x="0" y="2097"/>
                      </a:cubicBezTo>
                      <a:lnTo>
                        <a:pt x="4347" y="0"/>
                      </a:lnTo>
                      <a:cubicBezTo>
                        <a:pt x="4661" y="648"/>
                        <a:pt x="36520" y="64713"/>
                        <a:pt x="113975" y="70704"/>
                      </a:cubicBezTo>
                      <a:lnTo>
                        <a:pt x="113601" y="7551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9"/>
                <p:cNvSpPr/>
                <p:nvPr/>
              </p:nvSpPr>
              <p:spPr>
                <a:xfrm>
                  <a:off x="260640" y="5241600"/>
                  <a:ext cx="195804" cy="105508"/>
                </a:xfrm>
                <a:custGeom>
                  <a:avLst/>
                  <a:gdLst/>
                  <a:ahLst/>
                  <a:cxnLst/>
                  <a:rect l="l" t="t" r="r" b="b"/>
                  <a:pathLst>
                    <a:path w="195804" h="105508" extrusionOk="0">
                      <a:moveTo>
                        <a:pt x="334" y="105508"/>
                      </a:moveTo>
                      <a:lnTo>
                        <a:pt x="0" y="100693"/>
                      </a:lnTo>
                      <a:cubicBezTo>
                        <a:pt x="1008" y="100620"/>
                        <a:pt x="101528" y="93234"/>
                        <a:pt x="140278" y="59365"/>
                      </a:cubicBezTo>
                      <a:cubicBezTo>
                        <a:pt x="179163" y="25375"/>
                        <a:pt x="191330" y="254"/>
                        <a:pt x="191443" y="0"/>
                      </a:cubicBezTo>
                      <a:lnTo>
                        <a:pt x="195804" y="2057"/>
                      </a:lnTo>
                      <a:cubicBezTo>
                        <a:pt x="195309" y="3112"/>
                        <a:pt x="183189" y="28260"/>
                        <a:pt x="143450" y="62998"/>
                      </a:cubicBezTo>
                      <a:cubicBezTo>
                        <a:pt x="103478" y="97935"/>
                        <a:pt x="4527" y="105214"/>
                        <a:pt x="334" y="10550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6" name="Google Shape;696;p29"/>
              <p:cNvGrpSpPr/>
              <p:nvPr/>
            </p:nvGrpSpPr>
            <p:grpSpPr>
              <a:xfrm>
                <a:off x="218520" y="4404960"/>
                <a:ext cx="810713" cy="794914"/>
                <a:chOff x="218520" y="4404960"/>
                <a:chExt cx="810713" cy="794914"/>
              </a:xfrm>
            </p:grpSpPr>
            <p:sp>
              <p:nvSpPr>
                <p:cNvPr id="697" name="Google Shape;697;p29"/>
                <p:cNvSpPr/>
                <p:nvPr/>
              </p:nvSpPr>
              <p:spPr>
                <a:xfrm>
                  <a:off x="678600" y="4429800"/>
                  <a:ext cx="350633" cy="443993"/>
                </a:xfrm>
                <a:custGeom>
                  <a:avLst/>
                  <a:gdLst/>
                  <a:ahLst/>
                  <a:cxnLst/>
                  <a:rect l="l" t="t" r="r" b="b"/>
                  <a:pathLst>
                    <a:path w="350633" h="443993" extrusionOk="0">
                      <a:moveTo>
                        <a:pt x="0" y="0"/>
                      </a:moveTo>
                      <a:cubicBezTo>
                        <a:pt x="0" y="0"/>
                        <a:pt x="134168" y="23252"/>
                        <a:pt x="196518" y="112332"/>
                      </a:cubicBezTo>
                      <a:cubicBezTo>
                        <a:pt x="258868" y="201413"/>
                        <a:pt x="350633" y="364930"/>
                        <a:pt x="350633" y="364930"/>
                      </a:cubicBezTo>
                      <a:lnTo>
                        <a:pt x="86476" y="443993"/>
                      </a:lnTo>
                      <a:lnTo>
                        <a:pt x="24073" y="203329"/>
                      </a:ln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9"/>
                <p:cNvSpPr/>
                <p:nvPr/>
              </p:nvSpPr>
              <p:spPr>
                <a:xfrm>
                  <a:off x="218520" y="4404960"/>
                  <a:ext cx="597787" cy="794914"/>
                </a:xfrm>
                <a:custGeom>
                  <a:avLst/>
                  <a:gdLst/>
                  <a:ahLst/>
                  <a:cxnLst/>
                  <a:rect l="l" t="t" r="r" b="b"/>
                  <a:pathLst>
                    <a:path w="622695" h="794914" extrusionOk="0">
                      <a:moveTo>
                        <a:pt x="535829" y="208271"/>
                      </a:moveTo>
                      <a:cubicBezTo>
                        <a:pt x="570506" y="261506"/>
                        <a:pt x="604382" y="369751"/>
                        <a:pt x="595915" y="432715"/>
                      </a:cubicBezTo>
                      <a:cubicBezTo>
                        <a:pt x="590506" y="472935"/>
                        <a:pt x="581204" y="543258"/>
                        <a:pt x="576556" y="583571"/>
                      </a:cubicBezTo>
                      <a:cubicBezTo>
                        <a:pt x="572476" y="618929"/>
                        <a:pt x="570900" y="623177"/>
                        <a:pt x="578760" y="657887"/>
                      </a:cubicBezTo>
                      <a:cubicBezTo>
                        <a:pt x="584449" y="683022"/>
                        <a:pt x="592403" y="708017"/>
                        <a:pt x="592476" y="733786"/>
                      </a:cubicBezTo>
                      <a:cubicBezTo>
                        <a:pt x="592550" y="759562"/>
                        <a:pt x="529111" y="794914"/>
                        <a:pt x="529111" y="794914"/>
                      </a:cubicBezTo>
                      <a:lnTo>
                        <a:pt x="28137" y="737773"/>
                      </a:lnTo>
                      <a:cubicBezTo>
                        <a:pt x="28137" y="737773"/>
                        <a:pt x="-18313" y="711442"/>
                        <a:pt x="8150" y="666348"/>
                      </a:cubicBezTo>
                      <a:cubicBezTo>
                        <a:pt x="34614" y="621253"/>
                        <a:pt x="45118" y="570509"/>
                        <a:pt x="47382" y="544059"/>
                      </a:cubicBezTo>
                      <a:cubicBezTo>
                        <a:pt x="49646" y="517609"/>
                        <a:pt x="9633" y="273118"/>
                        <a:pt x="2675" y="233226"/>
                      </a:cubicBezTo>
                      <a:cubicBezTo>
                        <a:pt x="-4284" y="193333"/>
                        <a:pt x="61979" y="26117"/>
                        <a:pt x="61979" y="26117"/>
                      </a:cubicBezTo>
                      <a:lnTo>
                        <a:pt x="204976" y="0"/>
                      </a:lnTo>
                      <a:lnTo>
                        <a:pt x="409447" y="171717"/>
                      </a:lnTo>
                      <a:lnTo>
                        <a:pt x="460211" y="24767"/>
                      </a:lnTo>
                      <a:lnTo>
                        <a:pt x="535836" y="20826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9"/>
                <p:cNvSpPr/>
                <p:nvPr/>
              </p:nvSpPr>
              <p:spPr>
                <a:xfrm>
                  <a:off x="775440" y="4631400"/>
                  <a:ext cx="43517" cy="289258"/>
                </a:xfrm>
                <a:custGeom>
                  <a:avLst/>
                  <a:gdLst/>
                  <a:ahLst/>
                  <a:cxnLst/>
                  <a:rect l="l" t="t" r="r" b="b"/>
                  <a:pathLst>
                    <a:path w="50897" h="289258" extrusionOk="0">
                      <a:moveTo>
                        <a:pt x="25736" y="289258"/>
                      </a:moveTo>
                      <a:lnTo>
                        <a:pt x="21048" y="288110"/>
                      </a:lnTo>
                      <a:cubicBezTo>
                        <a:pt x="21155" y="287696"/>
                        <a:pt x="31372" y="245779"/>
                        <a:pt x="36701" y="206147"/>
                      </a:cubicBezTo>
                      <a:cubicBezTo>
                        <a:pt x="45976" y="137220"/>
                        <a:pt x="20193" y="56440"/>
                        <a:pt x="0" y="1669"/>
                      </a:cubicBezTo>
                      <a:lnTo>
                        <a:pt x="4527" y="0"/>
                      </a:lnTo>
                      <a:cubicBezTo>
                        <a:pt x="24901" y="55251"/>
                        <a:pt x="50897" y="136793"/>
                        <a:pt x="41482" y="206788"/>
                      </a:cubicBezTo>
                      <a:cubicBezTo>
                        <a:pt x="36113" y="246674"/>
                        <a:pt x="25836" y="288831"/>
                        <a:pt x="25736" y="28925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9"/>
                <p:cNvSpPr/>
                <p:nvPr/>
              </p:nvSpPr>
              <p:spPr>
                <a:xfrm>
                  <a:off x="366120" y="4415760"/>
                  <a:ext cx="381938" cy="218908"/>
                </a:xfrm>
                <a:custGeom>
                  <a:avLst/>
                  <a:gdLst/>
                  <a:ahLst/>
                  <a:cxnLst/>
                  <a:rect l="l" t="t" r="r" b="b"/>
                  <a:pathLst>
                    <a:path w="381938" h="218908" extrusionOk="0">
                      <a:moveTo>
                        <a:pt x="275228" y="218908"/>
                      </a:moveTo>
                      <a:lnTo>
                        <a:pt x="274474" y="218782"/>
                      </a:lnTo>
                      <a:lnTo>
                        <a:pt x="86743" y="187991"/>
                      </a:lnTo>
                      <a:lnTo>
                        <a:pt x="86209" y="186835"/>
                      </a:lnTo>
                      <a:lnTo>
                        <a:pt x="0" y="2044"/>
                      </a:lnTo>
                      <a:lnTo>
                        <a:pt x="4374" y="0"/>
                      </a:lnTo>
                      <a:lnTo>
                        <a:pt x="90042" y="183643"/>
                      </a:lnTo>
                      <a:lnTo>
                        <a:pt x="274507" y="213900"/>
                      </a:lnTo>
                      <a:lnTo>
                        <a:pt x="376896" y="164726"/>
                      </a:lnTo>
                      <a:lnTo>
                        <a:pt x="367260" y="30511"/>
                      </a:lnTo>
                      <a:lnTo>
                        <a:pt x="372068" y="30163"/>
                      </a:lnTo>
                      <a:lnTo>
                        <a:pt x="381938" y="167657"/>
                      </a:lnTo>
                      <a:lnTo>
                        <a:pt x="275228" y="218908"/>
                      </a:lnTo>
                      <a:close/>
                    </a:path>
                  </a:pathLst>
                </a:custGeom>
                <a:solidFill>
                  <a:schemeClr val="dk1"/>
                </a:solidFill>
                <a:ln>
                  <a:noFill/>
                </a:ln>
              </p:spPr>
              <p:txBody>
                <a:bodyPr/>
                <a:lstStyle/>
                <a:p>
                  <a:endParaRPr lang="en-GB"/>
                </a:p>
              </p:txBody>
            </p:sp>
            <p:sp>
              <p:nvSpPr>
                <p:cNvPr id="701" name="Google Shape;701;p29"/>
                <p:cNvSpPr/>
                <p:nvPr/>
              </p:nvSpPr>
              <p:spPr>
                <a:xfrm>
                  <a:off x="638280" y="4631760"/>
                  <a:ext cx="27685" cy="557148"/>
                </a:xfrm>
                <a:custGeom>
                  <a:avLst/>
                  <a:gdLst/>
                  <a:ahLst/>
                  <a:cxnLst/>
                  <a:rect l="l" t="t" r="r" b="b"/>
                  <a:pathLst>
                    <a:path w="28914" h="557148" extrusionOk="0">
                      <a:moveTo>
                        <a:pt x="4247" y="557141"/>
                      </a:moveTo>
                      <a:lnTo>
                        <a:pt x="0" y="554857"/>
                      </a:lnTo>
                      <a:cubicBezTo>
                        <a:pt x="140" y="554597"/>
                        <a:pt x="13990" y="528774"/>
                        <a:pt x="16875" y="517348"/>
                      </a:cubicBezTo>
                      <a:cubicBezTo>
                        <a:pt x="17182" y="516126"/>
                        <a:pt x="17489" y="514978"/>
                        <a:pt x="17783" y="513876"/>
                      </a:cubicBezTo>
                      <a:cubicBezTo>
                        <a:pt x="20300" y="504427"/>
                        <a:pt x="21823" y="498724"/>
                        <a:pt x="16567" y="476114"/>
                      </a:cubicBezTo>
                      <a:cubicBezTo>
                        <a:pt x="12594" y="459012"/>
                        <a:pt x="15860" y="386933"/>
                        <a:pt x="19018" y="317231"/>
                      </a:cubicBezTo>
                      <a:cubicBezTo>
                        <a:pt x="20734" y="279302"/>
                        <a:pt x="22357" y="243482"/>
                        <a:pt x="22811" y="217333"/>
                      </a:cubicBezTo>
                      <a:cubicBezTo>
                        <a:pt x="24080" y="143798"/>
                        <a:pt x="601" y="2217"/>
                        <a:pt x="367" y="795"/>
                      </a:cubicBezTo>
                      <a:lnTo>
                        <a:pt x="5128" y="0"/>
                      </a:lnTo>
                      <a:cubicBezTo>
                        <a:pt x="5369" y="1429"/>
                        <a:pt x="28914" y="143437"/>
                        <a:pt x="27639" y="217419"/>
                      </a:cubicBezTo>
                      <a:cubicBezTo>
                        <a:pt x="27185" y="243636"/>
                        <a:pt x="25562" y="279489"/>
                        <a:pt x="23839" y="317451"/>
                      </a:cubicBezTo>
                      <a:cubicBezTo>
                        <a:pt x="20694" y="386833"/>
                        <a:pt x="17449" y="458571"/>
                        <a:pt x="21268" y="475025"/>
                      </a:cubicBezTo>
                      <a:cubicBezTo>
                        <a:pt x="26798" y="498811"/>
                        <a:pt x="25068" y="505302"/>
                        <a:pt x="22444" y="515125"/>
                      </a:cubicBezTo>
                      <a:cubicBezTo>
                        <a:pt x="22157" y="516206"/>
                        <a:pt x="21856" y="517335"/>
                        <a:pt x="21549" y="518537"/>
                      </a:cubicBezTo>
                      <a:cubicBezTo>
                        <a:pt x="18517" y="530537"/>
                        <a:pt x="4828" y="556066"/>
                        <a:pt x="4247" y="55714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9"/>
                <p:cNvSpPr/>
                <p:nvPr/>
              </p:nvSpPr>
              <p:spPr>
                <a:xfrm>
                  <a:off x="617400" y="5126400"/>
                  <a:ext cx="25552" cy="25552"/>
                </a:xfrm>
                <a:custGeom>
                  <a:avLst/>
                  <a:gdLst/>
                  <a:ahLst/>
                  <a:cxnLst/>
                  <a:rect l="l" t="t" r="r" b="b"/>
                  <a:pathLst>
                    <a:path w="25616" h="25616" extrusionOk="0">
                      <a:moveTo>
                        <a:pt x="12808" y="25616"/>
                      </a:moveTo>
                      <a:cubicBezTo>
                        <a:pt x="5750" y="25616"/>
                        <a:pt x="0" y="19873"/>
                        <a:pt x="0" y="12808"/>
                      </a:cubicBezTo>
                      <a:cubicBezTo>
                        <a:pt x="0" y="5743"/>
                        <a:pt x="5743" y="0"/>
                        <a:pt x="12808" y="0"/>
                      </a:cubicBezTo>
                      <a:cubicBezTo>
                        <a:pt x="19873" y="0"/>
                        <a:pt x="25616" y="5743"/>
                        <a:pt x="25616" y="12808"/>
                      </a:cubicBezTo>
                      <a:cubicBezTo>
                        <a:pt x="25616" y="19873"/>
                        <a:pt x="19873" y="25616"/>
                        <a:pt x="12808" y="25616"/>
                      </a:cubicBezTo>
                      <a:close/>
                      <a:moveTo>
                        <a:pt x="12808" y="4822"/>
                      </a:moveTo>
                      <a:cubicBezTo>
                        <a:pt x="8407" y="4822"/>
                        <a:pt x="4828" y="8401"/>
                        <a:pt x="4828" y="12808"/>
                      </a:cubicBezTo>
                      <a:cubicBezTo>
                        <a:pt x="4828" y="17215"/>
                        <a:pt x="8407" y="20794"/>
                        <a:pt x="12808" y="20794"/>
                      </a:cubicBezTo>
                      <a:cubicBezTo>
                        <a:pt x="17208" y="20794"/>
                        <a:pt x="20794" y="17215"/>
                        <a:pt x="20794" y="12808"/>
                      </a:cubicBezTo>
                      <a:cubicBezTo>
                        <a:pt x="20794" y="8401"/>
                        <a:pt x="17215" y="4822"/>
                        <a:pt x="12808" y="482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9"/>
                <p:cNvSpPr/>
                <p:nvPr/>
              </p:nvSpPr>
              <p:spPr>
                <a:xfrm>
                  <a:off x="622800" y="4976640"/>
                  <a:ext cx="25552" cy="25552"/>
                </a:xfrm>
                <a:custGeom>
                  <a:avLst/>
                  <a:gdLst/>
                  <a:ahLst/>
                  <a:cxnLst/>
                  <a:rect l="l" t="t" r="r" b="b"/>
                  <a:pathLst>
                    <a:path w="25616" h="25616" extrusionOk="0">
                      <a:moveTo>
                        <a:pt x="12808" y="25616"/>
                      </a:moveTo>
                      <a:cubicBezTo>
                        <a:pt x="5750" y="25616"/>
                        <a:pt x="0" y="19873"/>
                        <a:pt x="0" y="12808"/>
                      </a:cubicBezTo>
                      <a:cubicBezTo>
                        <a:pt x="0" y="5743"/>
                        <a:pt x="5743" y="0"/>
                        <a:pt x="12808" y="0"/>
                      </a:cubicBezTo>
                      <a:cubicBezTo>
                        <a:pt x="19873" y="0"/>
                        <a:pt x="25616" y="5743"/>
                        <a:pt x="25616" y="12808"/>
                      </a:cubicBezTo>
                      <a:cubicBezTo>
                        <a:pt x="25616" y="19873"/>
                        <a:pt x="19873" y="25616"/>
                        <a:pt x="12808" y="25616"/>
                      </a:cubicBezTo>
                      <a:close/>
                      <a:moveTo>
                        <a:pt x="12808" y="4821"/>
                      </a:moveTo>
                      <a:cubicBezTo>
                        <a:pt x="8407" y="4821"/>
                        <a:pt x="4828" y="8401"/>
                        <a:pt x="4828" y="12808"/>
                      </a:cubicBezTo>
                      <a:cubicBezTo>
                        <a:pt x="4828" y="17215"/>
                        <a:pt x="8407" y="20794"/>
                        <a:pt x="12808" y="20794"/>
                      </a:cubicBezTo>
                      <a:cubicBezTo>
                        <a:pt x="17208" y="20794"/>
                        <a:pt x="20794" y="17215"/>
                        <a:pt x="20794" y="12808"/>
                      </a:cubicBezTo>
                      <a:cubicBezTo>
                        <a:pt x="20794" y="8401"/>
                        <a:pt x="17215" y="4821"/>
                        <a:pt x="12808" y="482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9"/>
                <p:cNvSpPr/>
                <p:nvPr/>
              </p:nvSpPr>
              <p:spPr>
                <a:xfrm>
                  <a:off x="622800" y="4812840"/>
                  <a:ext cx="25552" cy="25552"/>
                </a:xfrm>
                <a:custGeom>
                  <a:avLst/>
                  <a:gdLst/>
                  <a:ahLst/>
                  <a:cxnLst/>
                  <a:rect l="l" t="t" r="r" b="b"/>
                  <a:pathLst>
                    <a:path w="25616" h="25616" extrusionOk="0">
                      <a:moveTo>
                        <a:pt x="12808" y="25616"/>
                      </a:moveTo>
                      <a:cubicBezTo>
                        <a:pt x="5750" y="25616"/>
                        <a:pt x="0" y="19873"/>
                        <a:pt x="0" y="12808"/>
                      </a:cubicBezTo>
                      <a:cubicBezTo>
                        <a:pt x="0" y="5743"/>
                        <a:pt x="5743" y="0"/>
                        <a:pt x="12808" y="0"/>
                      </a:cubicBezTo>
                      <a:cubicBezTo>
                        <a:pt x="19873" y="0"/>
                        <a:pt x="25616" y="5743"/>
                        <a:pt x="25616" y="12808"/>
                      </a:cubicBezTo>
                      <a:cubicBezTo>
                        <a:pt x="25616" y="19873"/>
                        <a:pt x="19873" y="25616"/>
                        <a:pt x="12808" y="25616"/>
                      </a:cubicBezTo>
                      <a:close/>
                      <a:moveTo>
                        <a:pt x="12808" y="4828"/>
                      </a:moveTo>
                      <a:cubicBezTo>
                        <a:pt x="8407" y="4828"/>
                        <a:pt x="4828" y="8407"/>
                        <a:pt x="4828" y="12808"/>
                      </a:cubicBezTo>
                      <a:cubicBezTo>
                        <a:pt x="4828" y="17209"/>
                        <a:pt x="8407" y="20794"/>
                        <a:pt x="12808" y="20794"/>
                      </a:cubicBezTo>
                      <a:cubicBezTo>
                        <a:pt x="17208" y="20794"/>
                        <a:pt x="20794" y="17215"/>
                        <a:pt x="20794" y="12808"/>
                      </a:cubicBezTo>
                      <a:cubicBezTo>
                        <a:pt x="20794" y="8401"/>
                        <a:pt x="17215" y="4828"/>
                        <a:pt x="12808" y="482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9"/>
                <p:cNvSpPr/>
                <p:nvPr/>
              </p:nvSpPr>
              <p:spPr>
                <a:xfrm>
                  <a:off x="606960" y="4649400"/>
                  <a:ext cx="25552" cy="25552"/>
                </a:xfrm>
                <a:custGeom>
                  <a:avLst/>
                  <a:gdLst/>
                  <a:ahLst/>
                  <a:cxnLst/>
                  <a:rect l="l" t="t" r="r" b="b"/>
                  <a:pathLst>
                    <a:path w="25616" h="25616" extrusionOk="0">
                      <a:moveTo>
                        <a:pt x="12808" y="25616"/>
                      </a:moveTo>
                      <a:cubicBezTo>
                        <a:pt x="5743" y="25616"/>
                        <a:pt x="0" y="19873"/>
                        <a:pt x="0" y="12808"/>
                      </a:cubicBezTo>
                      <a:cubicBezTo>
                        <a:pt x="0" y="5743"/>
                        <a:pt x="5743" y="0"/>
                        <a:pt x="12808" y="0"/>
                      </a:cubicBezTo>
                      <a:cubicBezTo>
                        <a:pt x="19873" y="0"/>
                        <a:pt x="25616" y="5743"/>
                        <a:pt x="25616" y="12808"/>
                      </a:cubicBezTo>
                      <a:cubicBezTo>
                        <a:pt x="25616" y="19873"/>
                        <a:pt x="19873" y="25616"/>
                        <a:pt x="12808" y="25616"/>
                      </a:cubicBezTo>
                      <a:close/>
                      <a:moveTo>
                        <a:pt x="12808" y="4828"/>
                      </a:moveTo>
                      <a:cubicBezTo>
                        <a:pt x="8407" y="4828"/>
                        <a:pt x="4821" y="8407"/>
                        <a:pt x="4821" y="12808"/>
                      </a:cubicBezTo>
                      <a:cubicBezTo>
                        <a:pt x="4821" y="17209"/>
                        <a:pt x="8401" y="20794"/>
                        <a:pt x="12808" y="20794"/>
                      </a:cubicBezTo>
                      <a:cubicBezTo>
                        <a:pt x="17215" y="20794"/>
                        <a:pt x="20788" y="17215"/>
                        <a:pt x="20788" y="12808"/>
                      </a:cubicBezTo>
                      <a:cubicBezTo>
                        <a:pt x="20788" y="8401"/>
                        <a:pt x="17208" y="4828"/>
                        <a:pt x="12808" y="482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6" name="Google Shape;706;p29"/>
              <p:cNvGrpSpPr/>
              <p:nvPr/>
            </p:nvGrpSpPr>
            <p:grpSpPr>
              <a:xfrm>
                <a:off x="149760" y="3977280"/>
                <a:ext cx="637031" cy="646887"/>
                <a:chOff x="149760" y="3977280"/>
                <a:chExt cx="637031" cy="646887"/>
              </a:xfrm>
            </p:grpSpPr>
            <p:grpSp>
              <p:nvGrpSpPr>
                <p:cNvPr id="707" name="Google Shape;707;p29"/>
                <p:cNvGrpSpPr/>
                <p:nvPr/>
              </p:nvGrpSpPr>
              <p:grpSpPr>
                <a:xfrm>
                  <a:off x="149760" y="4011120"/>
                  <a:ext cx="206392" cy="189511"/>
                  <a:chOff x="149760" y="4011120"/>
                  <a:chExt cx="206392" cy="189511"/>
                </a:xfrm>
              </p:grpSpPr>
              <p:sp>
                <p:nvSpPr>
                  <p:cNvPr id="708" name="Google Shape;708;p29"/>
                  <p:cNvSpPr/>
                  <p:nvPr/>
                </p:nvSpPr>
                <p:spPr>
                  <a:xfrm>
                    <a:off x="149760" y="4011120"/>
                    <a:ext cx="206392" cy="189511"/>
                  </a:xfrm>
                  <a:custGeom>
                    <a:avLst/>
                    <a:gdLst/>
                    <a:ahLst/>
                    <a:cxnLst/>
                    <a:rect l="l" t="t" r="r" b="b"/>
                    <a:pathLst>
                      <a:path w="207429" h="198441" extrusionOk="0">
                        <a:moveTo>
                          <a:pt x="132212" y="3081"/>
                        </a:moveTo>
                        <a:cubicBezTo>
                          <a:pt x="91839" y="-7095"/>
                          <a:pt x="45770" y="8557"/>
                          <a:pt x="21029" y="40864"/>
                        </a:cubicBezTo>
                        <a:cubicBezTo>
                          <a:pt x="13470" y="50740"/>
                          <a:pt x="7800" y="61945"/>
                          <a:pt x="4408" y="73765"/>
                        </a:cubicBezTo>
                        <a:cubicBezTo>
                          <a:pt x="1223" y="84857"/>
                          <a:pt x="34" y="96416"/>
                          <a:pt x="1" y="107928"/>
                        </a:cubicBezTo>
                        <a:cubicBezTo>
                          <a:pt x="-26" y="117771"/>
                          <a:pt x="802" y="127714"/>
                          <a:pt x="3867" y="137103"/>
                        </a:cubicBezTo>
                        <a:cubicBezTo>
                          <a:pt x="10738" y="158144"/>
                          <a:pt x="28848" y="174945"/>
                          <a:pt x="50164" y="183126"/>
                        </a:cubicBezTo>
                        <a:cubicBezTo>
                          <a:pt x="71479" y="191299"/>
                          <a:pt x="95605" y="191346"/>
                          <a:pt x="117789" y="185683"/>
                        </a:cubicBezTo>
                        <a:cubicBezTo>
                          <a:pt x="141174" y="179720"/>
                          <a:pt x="162723" y="167567"/>
                          <a:pt x="180045" y="151340"/>
                        </a:cubicBezTo>
                        <a:cubicBezTo>
                          <a:pt x="199143" y="133457"/>
                          <a:pt x="207403" y="105264"/>
                          <a:pt x="206001" y="80142"/>
                        </a:cubicBezTo>
                        <a:cubicBezTo>
                          <a:pt x="204539" y="54026"/>
                          <a:pt x="185968" y="31982"/>
                          <a:pt x="164379" y="17512"/>
                        </a:cubicBezTo>
                        <a:cubicBezTo>
                          <a:pt x="154629" y="10974"/>
                          <a:pt x="143725" y="5986"/>
                          <a:pt x="132212" y="308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9"/>
                  <p:cNvSpPr/>
                  <p:nvPr/>
                </p:nvSpPr>
                <p:spPr>
                  <a:xfrm>
                    <a:off x="164880" y="4052880"/>
                    <a:ext cx="189491" cy="117140"/>
                  </a:xfrm>
                  <a:custGeom>
                    <a:avLst/>
                    <a:gdLst/>
                    <a:ahLst/>
                    <a:cxnLst/>
                    <a:rect l="l" t="t" r="r" b="b"/>
                    <a:pathLst>
                      <a:path w="191890" h="117140" extrusionOk="0">
                        <a:moveTo>
                          <a:pt x="108007" y="117140"/>
                        </a:moveTo>
                        <a:cubicBezTo>
                          <a:pt x="100027" y="117140"/>
                          <a:pt x="92321" y="116386"/>
                          <a:pt x="85189" y="115057"/>
                        </a:cubicBezTo>
                        <a:cubicBezTo>
                          <a:pt x="56795" y="109768"/>
                          <a:pt x="19781" y="95458"/>
                          <a:pt x="4649" y="57321"/>
                        </a:cubicBezTo>
                        <a:cubicBezTo>
                          <a:pt x="-2676" y="38864"/>
                          <a:pt x="269" y="17315"/>
                          <a:pt x="2639" y="0"/>
                        </a:cubicBezTo>
                        <a:lnTo>
                          <a:pt x="7421" y="655"/>
                        </a:lnTo>
                        <a:cubicBezTo>
                          <a:pt x="5130" y="17409"/>
                          <a:pt x="2285" y="38263"/>
                          <a:pt x="9137" y="55545"/>
                        </a:cubicBezTo>
                        <a:cubicBezTo>
                          <a:pt x="23454" y="91638"/>
                          <a:pt x="58879" y="105247"/>
                          <a:pt x="86077" y="110316"/>
                        </a:cubicBezTo>
                        <a:cubicBezTo>
                          <a:pt x="117075" y="116092"/>
                          <a:pt x="159465" y="110596"/>
                          <a:pt x="185435" y="77822"/>
                        </a:cubicBezTo>
                        <a:lnTo>
                          <a:pt x="189214" y="80820"/>
                        </a:lnTo>
                        <a:cubicBezTo>
                          <a:pt x="167919" y="107684"/>
                          <a:pt x="136273" y="117140"/>
                          <a:pt x="108007" y="11714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9"/>
                  <p:cNvSpPr/>
                  <p:nvPr/>
                </p:nvSpPr>
                <p:spPr>
                  <a:xfrm>
                    <a:off x="217080" y="4016880"/>
                    <a:ext cx="136602" cy="115844"/>
                  </a:xfrm>
                  <a:custGeom>
                    <a:avLst/>
                    <a:gdLst/>
                    <a:ahLst/>
                    <a:cxnLst/>
                    <a:rect l="l" t="t" r="r" b="b"/>
                    <a:pathLst>
                      <a:path w="140465" h="121621" extrusionOk="0">
                        <a:moveTo>
                          <a:pt x="106319" y="115938"/>
                        </a:moveTo>
                        <a:cubicBezTo>
                          <a:pt x="74300" y="115938"/>
                          <a:pt x="41859" y="97868"/>
                          <a:pt x="21699" y="74911"/>
                        </a:cubicBezTo>
                        <a:cubicBezTo>
                          <a:pt x="3783" y="54503"/>
                          <a:pt x="-4103" y="24400"/>
                          <a:pt x="2087" y="0"/>
                        </a:cubicBezTo>
                        <a:lnTo>
                          <a:pt x="6768" y="1188"/>
                        </a:lnTo>
                        <a:cubicBezTo>
                          <a:pt x="50" y="27672"/>
                          <a:pt x="11249" y="55699"/>
                          <a:pt x="25325" y="71725"/>
                        </a:cubicBezTo>
                        <a:cubicBezTo>
                          <a:pt x="50767" y="100693"/>
                          <a:pt x="96429" y="121621"/>
                          <a:pt x="134486" y="105574"/>
                        </a:cubicBezTo>
                        <a:lnTo>
                          <a:pt x="136362" y="110022"/>
                        </a:lnTo>
                        <a:cubicBezTo>
                          <a:pt x="126666" y="114109"/>
                          <a:pt x="116516" y="115938"/>
                          <a:pt x="106319" y="11593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9"/>
                  <p:cNvSpPr/>
                  <p:nvPr/>
                </p:nvSpPr>
                <p:spPr>
                  <a:xfrm>
                    <a:off x="276480" y="4014000"/>
                    <a:ext cx="78827" cy="99331"/>
                  </a:xfrm>
                  <a:custGeom>
                    <a:avLst/>
                    <a:gdLst/>
                    <a:ahLst/>
                    <a:cxnLst/>
                    <a:rect l="l" t="t" r="r" b="b"/>
                    <a:pathLst>
                      <a:path w="85682" h="99331" extrusionOk="0">
                        <a:moveTo>
                          <a:pt x="68580" y="99324"/>
                        </a:moveTo>
                        <a:cubicBezTo>
                          <a:pt x="48420" y="99324"/>
                          <a:pt x="27713" y="89027"/>
                          <a:pt x="14638" y="71812"/>
                        </a:cubicBezTo>
                        <a:cubicBezTo>
                          <a:pt x="147" y="52741"/>
                          <a:pt x="-6758" y="21088"/>
                          <a:pt x="8982" y="0"/>
                        </a:cubicBezTo>
                        <a:lnTo>
                          <a:pt x="12848" y="2891"/>
                        </a:lnTo>
                        <a:cubicBezTo>
                          <a:pt x="-1489" y="22090"/>
                          <a:pt x="5049" y="51231"/>
                          <a:pt x="18471" y="68900"/>
                        </a:cubicBezTo>
                        <a:cubicBezTo>
                          <a:pt x="32728" y="87665"/>
                          <a:pt x="56674" y="97621"/>
                          <a:pt x="78043" y="93648"/>
                        </a:cubicBezTo>
                        <a:lnTo>
                          <a:pt x="78924" y="98396"/>
                        </a:lnTo>
                        <a:cubicBezTo>
                          <a:pt x="75518" y="99030"/>
                          <a:pt x="72053" y="99331"/>
                          <a:pt x="68580" y="9933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2" name="Google Shape;712;p29"/>
                <p:cNvSpPr/>
                <p:nvPr/>
              </p:nvSpPr>
              <p:spPr>
                <a:xfrm>
                  <a:off x="461520" y="4076280"/>
                  <a:ext cx="325271" cy="326209"/>
                </a:xfrm>
                <a:custGeom>
                  <a:avLst/>
                  <a:gdLst/>
                  <a:ahLst/>
                  <a:cxnLst/>
                  <a:rect l="l" t="t" r="r" b="b"/>
                  <a:pathLst>
                    <a:path w="326086" h="327027" extrusionOk="0">
                      <a:moveTo>
                        <a:pt x="187161" y="0"/>
                      </a:moveTo>
                      <a:cubicBezTo>
                        <a:pt x="234853" y="13663"/>
                        <a:pt x="262071" y="70263"/>
                        <a:pt x="272161" y="91498"/>
                      </a:cubicBezTo>
                      <a:cubicBezTo>
                        <a:pt x="282251" y="112740"/>
                        <a:pt x="288909" y="135457"/>
                        <a:pt x="297310" y="157440"/>
                      </a:cubicBezTo>
                      <a:cubicBezTo>
                        <a:pt x="309450" y="189219"/>
                        <a:pt x="325543" y="220879"/>
                        <a:pt x="325229" y="254922"/>
                      </a:cubicBezTo>
                      <a:cubicBezTo>
                        <a:pt x="325136" y="265219"/>
                        <a:pt x="323393" y="275789"/>
                        <a:pt x="318037" y="284484"/>
                      </a:cubicBezTo>
                      <a:cubicBezTo>
                        <a:pt x="307133" y="302193"/>
                        <a:pt x="284749" y="307722"/>
                        <a:pt x="264562" y="311508"/>
                      </a:cubicBezTo>
                      <a:cubicBezTo>
                        <a:pt x="234693" y="317111"/>
                        <a:pt x="204790" y="326146"/>
                        <a:pt x="174186" y="326593"/>
                      </a:cubicBezTo>
                      <a:cubicBezTo>
                        <a:pt x="144611" y="327027"/>
                        <a:pt x="121559" y="318253"/>
                        <a:pt x="99342" y="299115"/>
                      </a:cubicBezTo>
                      <a:cubicBezTo>
                        <a:pt x="76031" y="279035"/>
                        <a:pt x="51323" y="259896"/>
                        <a:pt x="33213" y="234501"/>
                      </a:cubicBezTo>
                      <a:cubicBezTo>
                        <a:pt x="11244" y="203697"/>
                        <a:pt x="586" y="165340"/>
                        <a:pt x="25" y="127344"/>
                      </a:cubicBezTo>
                      <a:cubicBezTo>
                        <a:pt x="-543" y="89348"/>
                        <a:pt x="8599" y="51679"/>
                        <a:pt x="23243" y="16821"/>
                      </a:cubicBezTo>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9"/>
                <p:cNvSpPr/>
                <p:nvPr/>
              </p:nvSpPr>
              <p:spPr>
                <a:xfrm>
                  <a:off x="421200" y="4260960"/>
                  <a:ext cx="266354" cy="363207"/>
                </a:xfrm>
                <a:custGeom>
                  <a:avLst/>
                  <a:gdLst/>
                  <a:ahLst/>
                  <a:cxnLst/>
                  <a:rect l="l" t="t" r="r" b="b"/>
                  <a:pathLst>
                    <a:path w="266354" h="363207" extrusionOk="0">
                      <a:moveTo>
                        <a:pt x="228671" y="64827"/>
                      </a:moveTo>
                      <a:lnTo>
                        <a:pt x="242441" y="164505"/>
                      </a:lnTo>
                      <a:lnTo>
                        <a:pt x="266354" y="171336"/>
                      </a:lnTo>
                      <a:lnTo>
                        <a:pt x="215369" y="363207"/>
                      </a:lnTo>
                      <a:lnTo>
                        <a:pt x="0" y="148779"/>
                      </a:lnTo>
                      <a:lnTo>
                        <a:pt x="34637" y="141113"/>
                      </a:lnTo>
                      <a:lnTo>
                        <a:pt x="42824" y="0"/>
                      </a:lnTo>
                    </a:path>
                  </a:pathLst>
                </a:custGeom>
                <a:solidFill>
                  <a:srgbClr val="FFE8B8"/>
                </a:solidFill>
                <a:ln>
                  <a:noFill/>
                </a:ln>
              </p:spPr>
              <p:txBody>
                <a:bodyPr/>
                <a:lstStyle/>
                <a:p>
                  <a:endParaRPr lang="en-GB"/>
                </a:p>
              </p:txBody>
            </p:sp>
            <p:sp>
              <p:nvSpPr>
                <p:cNvPr id="714" name="Google Shape;714;p29"/>
                <p:cNvSpPr/>
                <p:nvPr/>
              </p:nvSpPr>
              <p:spPr>
                <a:xfrm>
                  <a:off x="418680" y="4029120"/>
                  <a:ext cx="302689" cy="328968"/>
                </a:xfrm>
                <a:custGeom>
                  <a:avLst/>
                  <a:gdLst/>
                  <a:ahLst/>
                  <a:cxnLst/>
                  <a:rect l="l" t="t" r="r" b="b"/>
                  <a:pathLst>
                    <a:path w="311248" h="334827" extrusionOk="0">
                      <a:moveTo>
                        <a:pt x="301575" y="235762"/>
                      </a:moveTo>
                      <a:cubicBezTo>
                        <a:pt x="304887" y="260937"/>
                        <a:pt x="301682" y="288449"/>
                        <a:pt x="283485" y="305871"/>
                      </a:cubicBezTo>
                      <a:cubicBezTo>
                        <a:pt x="253983" y="334118"/>
                        <a:pt x="206378" y="331474"/>
                        <a:pt x="169423" y="323661"/>
                      </a:cubicBezTo>
                      <a:cubicBezTo>
                        <a:pt x="126653" y="314626"/>
                        <a:pt x="85084" y="294553"/>
                        <a:pt x="53518" y="264009"/>
                      </a:cubicBezTo>
                      <a:cubicBezTo>
                        <a:pt x="24390" y="235815"/>
                        <a:pt x="4023" y="197826"/>
                        <a:pt x="491" y="157446"/>
                      </a:cubicBezTo>
                      <a:cubicBezTo>
                        <a:pt x="-6361" y="79090"/>
                        <a:pt x="59468" y="2710"/>
                        <a:pt x="138866" y="159"/>
                      </a:cubicBezTo>
                      <a:cubicBezTo>
                        <a:pt x="165991" y="-709"/>
                        <a:pt x="183627" y="1849"/>
                        <a:pt x="209122" y="10824"/>
                      </a:cubicBezTo>
                      <a:cubicBezTo>
                        <a:pt x="239719" y="21595"/>
                        <a:pt x="263452" y="37394"/>
                        <a:pt x="268788" y="71584"/>
                      </a:cubicBezTo>
                      <a:cubicBezTo>
                        <a:pt x="274116" y="105774"/>
                        <a:pt x="295799" y="191883"/>
                        <a:pt x="301575" y="235755"/>
                      </a:cubicBezTo>
                      <a:close/>
                    </a:path>
                  </a:pathLst>
                </a:custGeom>
                <a:solidFill>
                  <a:srgbClr val="FFE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9"/>
                <p:cNvSpPr/>
                <p:nvPr/>
              </p:nvSpPr>
              <p:spPr>
                <a:xfrm>
                  <a:off x="262440" y="3977280"/>
                  <a:ext cx="437011" cy="460762"/>
                </a:xfrm>
                <a:custGeom>
                  <a:avLst/>
                  <a:gdLst/>
                  <a:ahLst/>
                  <a:cxnLst/>
                  <a:rect l="l" t="t" r="r" b="b"/>
                  <a:pathLst>
                    <a:path w="445930" h="475012" extrusionOk="0">
                      <a:moveTo>
                        <a:pt x="341581" y="18681"/>
                      </a:moveTo>
                      <a:cubicBezTo>
                        <a:pt x="284100" y="-12331"/>
                        <a:pt x="206458" y="-2180"/>
                        <a:pt x="151367" y="30400"/>
                      </a:cubicBezTo>
                      <a:cubicBezTo>
                        <a:pt x="104837" y="57926"/>
                        <a:pt x="79642" y="105424"/>
                        <a:pt x="77645" y="158953"/>
                      </a:cubicBezTo>
                      <a:cubicBezTo>
                        <a:pt x="77184" y="171213"/>
                        <a:pt x="61144" y="190218"/>
                        <a:pt x="54801" y="200394"/>
                      </a:cubicBezTo>
                      <a:cubicBezTo>
                        <a:pt x="35208" y="231840"/>
                        <a:pt x="21900" y="269636"/>
                        <a:pt x="9312" y="304560"/>
                      </a:cubicBezTo>
                      <a:cubicBezTo>
                        <a:pt x="4164" y="318830"/>
                        <a:pt x="-671" y="333662"/>
                        <a:pt x="77" y="348813"/>
                      </a:cubicBezTo>
                      <a:cubicBezTo>
                        <a:pt x="825" y="363965"/>
                        <a:pt x="8330" y="379691"/>
                        <a:pt x="22066" y="386128"/>
                      </a:cubicBezTo>
                      <a:cubicBezTo>
                        <a:pt x="26981" y="388432"/>
                        <a:pt x="32537" y="389514"/>
                        <a:pt x="36878" y="392779"/>
                      </a:cubicBezTo>
                      <a:cubicBezTo>
                        <a:pt x="40684" y="395644"/>
                        <a:pt x="43148" y="399891"/>
                        <a:pt x="45866" y="403811"/>
                      </a:cubicBezTo>
                      <a:cubicBezTo>
                        <a:pt x="59008" y="422802"/>
                        <a:pt x="80363" y="435904"/>
                        <a:pt x="103247" y="439022"/>
                      </a:cubicBezTo>
                      <a:cubicBezTo>
                        <a:pt x="112075" y="440224"/>
                        <a:pt x="121063" y="440010"/>
                        <a:pt x="129845" y="441473"/>
                      </a:cubicBezTo>
                      <a:cubicBezTo>
                        <a:pt x="143928" y="443817"/>
                        <a:pt x="156909" y="450348"/>
                        <a:pt x="170378" y="455069"/>
                      </a:cubicBezTo>
                      <a:cubicBezTo>
                        <a:pt x="183847" y="459797"/>
                        <a:pt x="198885" y="462681"/>
                        <a:pt x="212241" y="457640"/>
                      </a:cubicBezTo>
                      <a:cubicBezTo>
                        <a:pt x="230324" y="450808"/>
                        <a:pt x="240634" y="430742"/>
                        <a:pt x="241763" y="411450"/>
                      </a:cubicBezTo>
                      <a:cubicBezTo>
                        <a:pt x="242891" y="392151"/>
                        <a:pt x="236634" y="373274"/>
                        <a:pt x="230458" y="354957"/>
                      </a:cubicBezTo>
                      <a:cubicBezTo>
                        <a:pt x="225069" y="338970"/>
                        <a:pt x="219673" y="322984"/>
                        <a:pt x="214284" y="306997"/>
                      </a:cubicBezTo>
                      <a:cubicBezTo>
                        <a:pt x="207066" y="285602"/>
                        <a:pt x="204935" y="262244"/>
                        <a:pt x="197944" y="240354"/>
                      </a:cubicBezTo>
                      <a:cubicBezTo>
                        <a:pt x="246237" y="222084"/>
                        <a:pt x="295051" y="158232"/>
                        <a:pt x="316012" y="99915"/>
                      </a:cubicBezTo>
                      <a:cubicBezTo>
                        <a:pt x="354643" y="134766"/>
                        <a:pt x="393287" y="142806"/>
                        <a:pt x="430602" y="142966"/>
                      </a:cubicBezTo>
                      <a:cubicBezTo>
                        <a:pt x="445259" y="114386"/>
                        <a:pt x="439590" y="25419"/>
                        <a:pt x="341581" y="1868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9"/>
                <p:cNvSpPr/>
                <p:nvPr/>
              </p:nvSpPr>
              <p:spPr>
                <a:xfrm>
                  <a:off x="640800" y="4168440"/>
                  <a:ext cx="30254" cy="81715"/>
                </a:xfrm>
                <a:custGeom>
                  <a:avLst/>
                  <a:gdLst/>
                  <a:ahLst/>
                  <a:cxnLst/>
                  <a:rect l="l" t="t" r="r" b="b"/>
                  <a:pathLst>
                    <a:path w="30330" h="81715" extrusionOk="0">
                      <a:moveTo>
                        <a:pt x="13996" y="81715"/>
                      </a:moveTo>
                      <a:lnTo>
                        <a:pt x="11065" y="77882"/>
                      </a:lnTo>
                      <a:cubicBezTo>
                        <a:pt x="15292" y="74650"/>
                        <a:pt x="25142" y="66290"/>
                        <a:pt x="25375" y="58463"/>
                      </a:cubicBezTo>
                      <a:cubicBezTo>
                        <a:pt x="25462" y="55585"/>
                        <a:pt x="24193" y="53048"/>
                        <a:pt x="21496" y="50724"/>
                      </a:cubicBezTo>
                      <a:cubicBezTo>
                        <a:pt x="20521" y="49883"/>
                        <a:pt x="19365" y="49181"/>
                        <a:pt x="18143" y="48433"/>
                      </a:cubicBezTo>
                      <a:cubicBezTo>
                        <a:pt x="17282" y="47912"/>
                        <a:pt x="16427" y="47392"/>
                        <a:pt x="15606" y="46811"/>
                      </a:cubicBezTo>
                      <a:cubicBezTo>
                        <a:pt x="2765" y="37776"/>
                        <a:pt x="1496" y="20434"/>
                        <a:pt x="481" y="6498"/>
                      </a:cubicBezTo>
                      <a:cubicBezTo>
                        <a:pt x="327" y="4414"/>
                        <a:pt x="180" y="2384"/>
                        <a:pt x="0" y="448"/>
                      </a:cubicBezTo>
                      <a:lnTo>
                        <a:pt x="4808" y="0"/>
                      </a:lnTo>
                      <a:cubicBezTo>
                        <a:pt x="4988" y="1970"/>
                        <a:pt x="5142" y="4033"/>
                        <a:pt x="5295" y="6143"/>
                      </a:cubicBezTo>
                      <a:cubicBezTo>
                        <a:pt x="6290" y="19739"/>
                        <a:pt x="7419" y="35145"/>
                        <a:pt x="18390" y="42864"/>
                      </a:cubicBezTo>
                      <a:cubicBezTo>
                        <a:pt x="19125" y="43379"/>
                        <a:pt x="19893" y="43846"/>
                        <a:pt x="20654" y="44307"/>
                      </a:cubicBezTo>
                      <a:cubicBezTo>
                        <a:pt x="21990" y="45121"/>
                        <a:pt x="23372" y="45963"/>
                        <a:pt x="24654" y="47065"/>
                      </a:cubicBezTo>
                      <a:cubicBezTo>
                        <a:pt x="28467" y="50357"/>
                        <a:pt x="30330" y="54236"/>
                        <a:pt x="30203" y="58604"/>
                      </a:cubicBezTo>
                      <a:cubicBezTo>
                        <a:pt x="29923" y="68146"/>
                        <a:pt x="19933" y="77174"/>
                        <a:pt x="14003" y="8170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9"/>
                <p:cNvSpPr/>
                <p:nvPr/>
              </p:nvSpPr>
              <p:spPr>
                <a:xfrm>
                  <a:off x="622080" y="4262760"/>
                  <a:ext cx="67674" cy="28474"/>
                </a:xfrm>
                <a:custGeom>
                  <a:avLst/>
                  <a:gdLst/>
                  <a:ahLst/>
                  <a:cxnLst/>
                  <a:rect l="l" t="t" r="r" b="b"/>
                  <a:pathLst>
                    <a:path w="67505" h="29816" extrusionOk="0">
                      <a:moveTo>
                        <a:pt x="67505" y="474"/>
                      </a:moveTo>
                      <a:lnTo>
                        <a:pt x="0" y="0"/>
                      </a:lnTo>
                      <a:cubicBezTo>
                        <a:pt x="0" y="0"/>
                        <a:pt x="9229" y="26904"/>
                        <a:pt x="37836" y="28514"/>
                      </a:cubicBezTo>
                      <a:cubicBezTo>
                        <a:pt x="60987" y="29816"/>
                        <a:pt x="67498" y="474"/>
                        <a:pt x="67498" y="47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9"/>
                <p:cNvSpPr/>
                <p:nvPr/>
              </p:nvSpPr>
              <p:spPr>
                <a:xfrm>
                  <a:off x="548640" y="4336920"/>
                  <a:ext cx="108733" cy="23026"/>
                </a:xfrm>
                <a:custGeom>
                  <a:avLst/>
                  <a:gdLst/>
                  <a:ahLst/>
                  <a:cxnLst/>
                  <a:rect l="l" t="t" r="r" b="b"/>
                  <a:pathLst>
                    <a:path w="108733" h="22911" extrusionOk="0">
                      <a:moveTo>
                        <a:pt x="82810" y="22911"/>
                      </a:moveTo>
                      <a:cubicBezTo>
                        <a:pt x="49929" y="22911"/>
                        <a:pt x="20621" y="16387"/>
                        <a:pt x="0" y="4154"/>
                      </a:cubicBezTo>
                      <a:lnTo>
                        <a:pt x="2464" y="0"/>
                      </a:lnTo>
                      <a:cubicBezTo>
                        <a:pt x="27499" y="14858"/>
                        <a:pt x="66076" y="20982"/>
                        <a:pt x="108259" y="16808"/>
                      </a:cubicBezTo>
                      <a:lnTo>
                        <a:pt x="108733" y="21609"/>
                      </a:lnTo>
                      <a:cubicBezTo>
                        <a:pt x="99912" y="22484"/>
                        <a:pt x="91244" y="22911"/>
                        <a:pt x="82804" y="2291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9"/>
                <p:cNvSpPr/>
                <p:nvPr/>
              </p:nvSpPr>
              <p:spPr>
                <a:xfrm>
                  <a:off x="531720" y="4142520"/>
                  <a:ext cx="50054" cy="24475"/>
                </a:xfrm>
                <a:custGeom>
                  <a:avLst/>
                  <a:gdLst/>
                  <a:ahLst/>
                  <a:cxnLst/>
                  <a:rect l="l" t="t" r="r" b="b"/>
                  <a:pathLst>
                    <a:path w="49929" h="25429" extrusionOk="0">
                      <a:moveTo>
                        <a:pt x="4327" y="24452"/>
                      </a:moveTo>
                      <a:lnTo>
                        <a:pt x="0" y="22329"/>
                      </a:lnTo>
                      <a:cubicBezTo>
                        <a:pt x="4247" y="13668"/>
                        <a:pt x="11913" y="6603"/>
                        <a:pt x="21015" y="2943"/>
                      </a:cubicBezTo>
                      <a:cubicBezTo>
                        <a:pt x="30103" y="-709"/>
                        <a:pt x="40647" y="-977"/>
                        <a:pt x="49929" y="2222"/>
                      </a:cubicBezTo>
                      <a:lnTo>
                        <a:pt x="48360" y="6783"/>
                      </a:lnTo>
                      <a:cubicBezTo>
                        <a:pt x="40153" y="3958"/>
                        <a:pt x="30844" y="4192"/>
                        <a:pt x="22818" y="7417"/>
                      </a:cubicBezTo>
                      <a:cubicBezTo>
                        <a:pt x="14804" y="10636"/>
                        <a:pt x="8067" y="16846"/>
                        <a:pt x="4334" y="2445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9"/>
                <p:cNvSpPr/>
                <p:nvPr/>
              </p:nvSpPr>
              <p:spPr>
                <a:xfrm>
                  <a:off x="657720" y="4125240"/>
                  <a:ext cx="39274" cy="12616"/>
                </a:xfrm>
                <a:custGeom>
                  <a:avLst/>
                  <a:gdLst/>
                  <a:ahLst/>
                  <a:cxnLst/>
                  <a:rect l="l" t="t" r="r" b="b"/>
                  <a:pathLst>
                    <a:path w="39372" h="14418" extrusionOk="0">
                      <a:moveTo>
                        <a:pt x="3319" y="12751"/>
                      </a:moveTo>
                      <a:lnTo>
                        <a:pt x="0" y="9245"/>
                      </a:lnTo>
                      <a:cubicBezTo>
                        <a:pt x="11012" y="-1186"/>
                        <a:pt x="28127" y="-1667"/>
                        <a:pt x="39372" y="2293"/>
                      </a:cubicBezTo>
                      <a:lnTo>
                        <a:pt x="37762" y="6848"/>
                      </a:lnTo>
                      <a:cubicBezTo>
                        <a:pt x="27866" y="3355"/>
                        <a:pt x="12861" y="3709"/>
                        <a:pt x="3312" y="1275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9"/>
                <p:cNvSpPr/>
                <p:nvPr/>
              </p:nvSpPr>
              <p:spPr>
                <a:xfrm>
                  <a:off x="578520" y="4190760"/>
                  <a:ext cx="17987" cy="24860"/>
                </a:xfrm>
                <a:custGeom>
                  <a:avLst/>
                  <a:gdLst/>
                  <a:ahLst/>
                  <a:cxnLst/>
                  <a:rect l="l" t="t" r="r" b="b"/>
                  <a:pathLst>
                    <a:path w="19766" h="26237" extrusionOk="0">
                      <a:moveTo>
                        <a:pt x="17736" y="10944"/>
                      </a:moveTo>
                      <a:cubicBezTo>
                        <a:pt x="18871" y="17749"/>
                        <a:pt x="15873" y="23912"/>
                        <a:pt x="11038" y="24720"/>
                      </a:cubicBezTo>
                      <a:cubicBezTo>
                        <a:pt x="6210" y="25522"/>
                        <a:pt x="1375" y="20660"/>
                        <a:pt x="240" y="13862"/>
                      </a:cubicBezTo>
                      <a:cubicBezTo>
                        <a:pt x="-895" y="7058"/>
                        <a:pt x="2103" y="894"/>
                        <a:pt x="6938" y="86"/>
                      </a:cubicBezTo>
                      <a:cubicBezTo>
                        <a:pt x="11766" y="-715"/>
                        <a:pt x="16601" y="4146"/>
                        <a:pt x="17736" y="1094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9"/>
                <p:cNvSpPr/>
                <p:nvPr/>
              </p:nvSpPr>
              <p:spPr>
                <a:xfrm>
                  <a:off x="684000" y="4173120"/>
                  <a:ext cx="17987" cy="24860"/>
                </a:xfrm>
                <a:custGeom>
                  <a:avLst/>
                  <a:gdLst/>
                  <a:ahLst/>
                  <a:cxnLst/>
                  <a:rect l="l" t="t" r="r" b="b"/>
                  <a:pathLst>
                    <a:path w="19766" h="26237" extrusionOk="0">
                      <a:moveTo>
                        <a:pt x="17736" y="10944"/>
                      </a:moveTo>
                      <a:cubicBezTo>
                        <a:pt x="18871" y="17749"/>
                        <a:pt x="15873" y="23912"/>
                        <a:pt x="11038" y="24721"/>
                      </a:cubicBezTo>
                      <a:cubicBezTo>
                        <a:pt x="6210" y="25522"/>
                        <a:pt x="1375" y="20660"/>
                        <a:pt x="240" y="13862"/>
                      </a:cubicBezTo>
                      <a:cubicBezTo>
                        <a:pt x="-895" y="7058"/>
                        <a:pt x="2103" y="895"/>
                        <a:pt x="6938" y="86"/>
                      </a:cubicBezTo>
                      <a:cubicBezTo>
                        <a:pt x="11766" y="-715"/>
                        <a:pt x="16601" y="4147"/>
                        <a:pt x="17736" y="1094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3" name="Google Shape;723;p29"/>
                <p:cNvGrpSpPr/>
                <p:nvPr/>
              </p:nvGrpSpPr>
              <p:grpSpPr>
                <a:xfrm>
                  <a:off x="475199" y="4131360"/>
                  <a:ext cx="272967" cy="125924"/>
                  <a:chOff x="475199" y="4131360"/>
                  <a:chExt cx="272967" cy="125924"/>
                </a:xfrm>
              </p:grpSpPr>
              <p:sp>
                <p:nvSpPr>
                  <p:cNvPr id="724" name="Google Shape;724;p29"/>
                  <p:cNvSpPr/>
                  <p:nvPr/>
                </p:nvSpPr>
                <p:spPr>
                  <a:xfrm>
                    <a:off x="528840" y="4156200"/>
                    <a:ext cx="101228" cy="101084"/>
                  </a:xfrm>
                  <a:custGeom>
                    <a:avLst/>
                    <a:gdLst/>
                    <a:ahLst/>
                    <a:cxnLst/>
                    <a:rect l="l" t="t" r="r" b="b"/>
                    <a:pathLst>
                      <a:path w="102509" h="101848" extrusionOk="0">
                        <a:moveTo>
                          <a:pt x="50606" y="101153"/>
                        </a:moveTo>
                        <a:cubicBezTo>
                          <a:pt x="49651" y="101153"/>
                          <a:pt x="48703" y="101127"/>
                          <a:pt x="47741" y="101073"/>
                        </a:cubicBezTo>
                        <a:cubicBezTo>
                          <a:pt x="34252" y="100318"/>
                          <a:pt x="21865" y="94349"/>
                          <a:pt x="12863" y="84279"/>
                        </a:cubicBezTo>
                        <a:cubicBezTo>
                          <a:pt x="3862" y="74209"/>
                          <a:pt x="-679" y="61234"/>
                          <a:pt x="82" y="47745"/>
                        </a:cubicBezTo>
                        <a:cubicBezTo>
                          <a:pt x="837" y="34256"/>
                          <a:pt x="6807" y="21869"/>
                          <a:pt x="16877" y="12867"/>
                        </a:cubicBezTo>
                        <a:cubicBezTo>
                          <a:pt x="26947" y="3866"/>
                          <a:pt x="39948" y="-695"/>
                          <a:pt x="53410" y="86"/>
                        </a:cubicBezTo>
                        <a:cubicBezTo>
                          <a:pt x="66899" y="841"/>
                          <a:pt x="79287" y="6811"/>
                          <a:pt x="88288" y="16881"/>
                        </a:cubicBezTo>
                        <a:cubicBezTo>
                          <a:pt x="97290" y="26957"/>
                          <a:pt x="101830" y="39925"/>
                          <a:pt x="101069" y="53414"/>
                        </a:cubicBezTo>
                        <a:lnTo>
                          <a:pt x="101069" y="53414"/>
                        </a:lnTo>
                        <a:cubicBezTo>
                          <a:pt x="99560" y="80292"/>
                          <a:pt x="77203" y="101153"/>
                          <a:pt x="50606" y="101153"/>
                        </a:cubicBezTo>
                        <a:close/>
                        <a:moveTo>
                          <a:pt x="50512" y="4827"/>
                        </a:moveTo>
                        <a:cubicBezTo>
                          <a:pt x="39260" y="4827"/>
                          <a:pt x="28543" y="8908"/>
                          <a:pt x="20089" y="16466"/>
                        </a:cubicBezTo>
                        <a:cubicBezTo>
                          <a:pt x="10974" y="24613"/>
                          <a:pt x="5578" y="35812"/>
                          <a:pt x="4897" y="48012"/>
                        </a:cubicBezTo>
                        <a:cubicBezTo>
                          <a:pt x="4216" y="60212"/>
                          <a:pt x="8323" y="71952"/>
                          <a:pt x="16463" y="81060"/>
                        </a:cubicBezTo>
                        <a:cubicBezTo>
                          <a:pt x="24609" y="90175"/>
                          <a:pt x="35808" y="95571"/>
                          <a:pt x="48008" y="96252"/>
                        </a:cubicBezTo>
                        <a:cubicBezTo>
                          <a:pt x="73223" y="97628"/>
                          <a:pt x="94839" y="78329"/>
                          <a:pt x="96255" y="53140"/>
                        </a:cubicBezTo>
                        <a:lnTo>
                          <a:pt x="98665" y="53274"/>
                        </a:lnTo>
                        <a:lnTo>
                          <a:pt x="96255" y="53140"/>
                        </a:lnTo>
                        <a:cubicBezTo>
                          <a:pt x="97670" y="27952"/>
                          <a:pt x="78332" y="6310"/>
                          <a:pt x="53143" y="4894"/>
                        </a:cubicBezTo>
                        <a:cubicBezTo>
                          <a:pt x="52269" y="4847"/>
                          <a:pt x="51394" y="4821"/>
                          <a:pt x="50519" y="482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9"/>
                  <p:cNvSpPr/>
                  <p:nvPr/>
                </p:nvSpPr>
                <p:spPr>
                  <a:xfrm>
                    <a:off x="657360" y="4131360"/>
                    <a:ext cx="90806" cy="98011"/>
                  </a:xfrm>
                  <a:custGeom>
                    <a:avLst/>
                    <a:gdLst/>
                    <a:ahLst/>
                    <a:cxnLst/>
                    <a:rect l="l" t="t" r="r" b="b"/>
                    <a:pathLst>
                      <a:path w="96860" h="102095" extrusionOk="0">
                        <a:moveTo>
                          <a:pt x="46819" y="97763"/>
                        </a:moveTo>
                        <a:cubicBezTo>
                          <a:pt x="37938" y="97763"/>
                          <a:pt x="29163" y="94939"/>
                          <a:pt x="21437" y="89496"/>
                        </a:cubicBezTo>
                        <a:cubicBezTo>
                          <a:pt x="11174" y="82264"/>
                          <a:pt x="3995" y="71246"/>
                          <a:pt x="1217" y="58485"/>
                        </a:cubicBezTo>
                        <a:cubicBezTo>
                          <a:pt x="-4526" y="32061"/>
                          <a:pt x="10606" y="6258"/>
                          <a:pt x="34960" y="956"/>
                        </a:cubicBezTo>
                        <a:cubicBezTo>
                          <a:pt x="59327" y="-4332"/>
                          <a:pt x="83807" y="12849"/>
                          <a:pt x="89557" y="39266"/>
                        </a:cubicBezTo>
                        <a:lnTo>
                          <a:pt x="89557" y="39266"/>
                        </a:lnTo>
                        <a:cubicBezTo>
                          <a:pt x="92334" y="52027"/>
                          <a:pt x="90371" y="65029"/>
                          <a:pt x="84041" y="75874"/>
                        </a:cubicBezTo>
                        <a:cubicBezTo>
                          <a:pt x="77670" y="86792"/>
                          <a:pt x="67647" y="94217"/>
                          <a:pt x="55807" y="96795"/>
                        </a:cubicBezTo>
                        <a:cubicBezTo>
                          <a:pt x="52822" y="97443"/>
                          <a:pt x="49811" y="97763"/>
                          <a:pt x="46819" y="97763"/>
                        </a:cubicBezTo>
                        <a:close/>
                        <a:moveTo>
                          <a:pt x="43868" y="4823"/>
                        </a:moveTo>
                        <a:cubicBezTo>
                          <a:pt x="41257" y="4823"/>
                          <a:pt x="38619" y="5097"/>
                          <a:pt x="35988" y="5671"/>
                        </a:cubicBezTo>
                        <a:cubicBezTo>
                          <a:pt x="14232" y="10399"/>
                          <a:pt x="750" y="33630"/>
                          <a:pt x="5932" y="57457"/>
                        </a:cubicBezTo>
                        <a:cubicBezTo>
                          <a:pt x="8449" y="69036"/>
                          <a:pt x="14940" y="79012"/>
                          <a:pt x="24215" y="85550"/>
                        </a:cubicBezTo>
                        <a:cubicBezTo>
                          <a:pt x="33424" y="92040"/>
                          <a:pt x="44288" y="94364"/>
                          <a:pt x="54779" y="92074"/>
                        </a:cubicBezTo>
                        <a:cubicBezTo>
                          <a:pt x="65276" y="89790"/>
                          <a:pt x="74191" y="83172"/>
                          <a:pt x="79874" y="73443"/>
                        </a:cubicBezTo>
                        <a:cubicBezTo>
                          <a:pt x="85597" y="63640"/>
                          <a:pt x="87353" y="51867"/>
                          <a:pt x="84835" y="40295"/>
                        </a:cubicBezTo>
                        <a:cubicBezTo>
                          <a:pt x="80281" y="19360"/>
                          <a:pt x="62799" y="4823"/>
                          <a:pt x="43861" y="482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9"/>
                  <p:cNvSpPr/>
                  <p:nvPr/>
                </p:nvSpPr>
                <p:spPr>
                  <a:xfrm rot="-710660">
                    <a:off x="621354" y="4177059"/>
                    <a:ext cx="38876" cy="4678"/>
                  </a:xfrm>
                  <a:custGeom>
                    <a:avLst/>
                    <a:gdLst/>
                    <a:ahLst/>
                    <a:cxnLst/>
                    <a:rect l="l" t="t" r="r" b="b"/>
                    <a:pathLst>
                      <a:path w="38924" h="4821" extrusionOk="0">
                        <a:moveTo>
                          <a:pt x="0" y="0"/>
                        </a:moveTo>
                        <a:lnTo>
                          <a:pt x="38924" y="0"/>
                        </a:lnTo>
                        <a:lnTo>
                          <a:pt x="38924" y="4821"/>
                        </a:lnTo>
                        <a:lnTo>
                          <a:pt x="0" y="4821"/>
                        </a:lnTo>
                        <a:close/>
                      </a:path>
                    </a:pathLst>
                  </a:custGeom>
                  <a:solidFill>
                    <a:schemeClr val="dk1"/>
                  </a:solidFill>
                  <a:ln>
                    <a:noFill/>
                  </a:ln>
                </p:spPr>
                <p:txBody>
                  <a:bodyPr/>
                  <a:lstStyle/>
                  <a:p>
                    <a:endParaRPr lang="en-GB"/>
                  </a:p>
                </p:txBody>
              </p:sp>
              <p:sp>
                <p:nvSpPr>
                  <p:cNvPr id="727" name="Google Shape;727;p29"/>
                  <p:cNvSpPr/>
                  <p:nvPr/>
                </p:nvSpPr>
                <p:spPr>
                  <a:xfrm rot="-567739">
                    <a:off x="475200" y="4206225"/>
                    <a:ext cx="56566" cy="4680"/>
                  </a:xfrm>
                  <a:custGeom>
                    <a:avLst/>
                    <a:gdLst/>
                    <a:ahLst/>
                    <a:cxnLst/>
                    <a:rect l="l" t="t" r="r" b="b"/>
                    <a:pathLst>
                      <a:path w="56360" h="4821" extrusionOk="0">
                        <a:moveTo>
                          <a:pt x="0" y="0"/>
                        </a:moveTo>
                        <a:lnTo>
                          <a:pt x="56360" y="0"/>
                        </a:lnTo>
                        <a:lnTo>
                          <a:pt x="56360" y="4821"/>
                        </a:lnTo>
                        <a:lnTo>
                          <a:pt x="0" y="4821"/>
                        </a:lnTo>
                        <a:close/>
                      </a:path>
                    </a:pathLst>
                  </a:custGeom>
                  <a:solidFill>
                    <a:schemeClr val="dk1"/>
                  </a:solidFill>
                  <a:ln>
                    <a:noFill/>
                  </a:ln>
                </p:spPr>
                <p:txBody>
                  <a:bodyPr/>
                  <a:lstStyle/>
                  <a:p>
                    <a:endParaRPr lang="en-GB"/>
                  </a:p>
                </p:txBody>
              </p:sp>
            </p:grpSp>
            <p:sp>
              <p:nvSpPr>
                <p:cNvPr id="728" name="Google Shape;728;p29"/>
                <p:cNvSpPr/>
                <p:nvPr/>
              </p:nvSpPr>
              <p:spPr>
                <a:xfrm>
                  <a:off x="331920" y="4152240"/>
                  <a:ext cx="134215" cy="65915"/>
                </a:xfrm>
                <a:custGeom>
                  <a:avLst/>
                  <a:gdLst/>
                  <a:ahLst/>
                  <a:cxnLst/>
                  <a:rect l="l" t="t" r="r" b="b"/>
                  <a:pathLst>
                    <a:path w="134215" h="73648" extrusionOk="0">
                      <a:moveTo>
                        <a:pt x="103825" y="65795"/>
                      </a:moveTo>
                      <a:cubicBezTo>
                        <a:pt x="59311" y="65795"/>
                        <a:pt x="22123" y="35472"/>
                        <a:pt x="0" y="2698"/>
                      </a:cubicBezTo>
                      <a:lnTo>
                        <a:pt x="4000" y="0"/>
                      </a:lnTo>
                      <a:cubicBezTo>
                        <a:pt x="30023" y="38557"/>
                        <a:pt x="77521" y="73648"/>
                        <a:pt x="132779" y="56480"/>
                      </a:cubicBezTo>
                      <a:lnTo>
                        <a:pt x="134215" y="61087"/>
                      </a:lnTo>
                      <a:cubicBezTo>
                        <a:pt x="123791" y="64326"/>
                        <a:pt x="113628" y="65795"/>
                        <a:pt x="103832" y="6579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9"/>
                <p:cNvSpPr/>
                <p:nvPr/>
              </p:nvSpPr>
              <p:spPr>
                <a:xfrm>
                  <a:off x="419400" y="4276440"/>
                  <a:ext cx="24809" cy="126923"/>
                </a:xfrm>
                <a:custGeom>
                  <a:avLst/>
                  <a:gdLst/>
                  <a:ahLst/>
                  <a:cxnLst/>
                  <a:rect l="l" t="t" r="r" b="b"/>
                  <a:pathLst>
                    <a:path w="25843" h="126923" extrusionOk="0">
                      <a:moveTo>
                        <a:pt x="12140" y="126916"/>
                      </a:moveTo>
                      <a:lnTo>
                        <a:pt x="7967" y="124499"/>
                      </a:lnTo>
                      <a:cubicBezTo>
                        <a:pt x="12981" y="115818"/>
                        <a:pt x="18671" y="105982"/>
                        <a:pt x="19893" y="95538"/>
                      </a:cubicBezTo>
                      <a:cubicBezTo>
                        <a:pt x="20955" y="86436"/>
                        <a:pt x="18691" y="77228"/>
                        <a:pt x="16507" y="68326"/>
                      </a:cubicBezTo>
                      <a:lnTo>
                        <a:pt x="0" y="1149"/>
                      </a:lnTo>
                      <a:lnTo>
                        <a:pt x="4681" y="0"/>
                      </a:lnTo>
                      <a:lnTo>
                        <a:pt x="21188" y="67178"/>
                      </a:lnTo>
                      <a:cubicBezTo>
                        <a:pt x="23372" y="76059"/>
                        <a:pt x="25843" y="86129"/>
                        <a:pt x="24687" y="96099"/>
                      </a:cubicBezTo>
                      <a:cubicBezTo>
                        <a:pt x="23359" y="107538"/>
                        <a:pt x="17402" y="117835"/>
                        <a:pt x="12147" y="12692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9"/>
                <p:cNvSpPr/>
                <p:nvPr/>
              </p:nvSpPr>
              <p:spPr>
                <a:xfrm>
                  <a:off x="300600" y="4268160"/>
                  <a:ext cx="32441" cy="104719"/>
                </a:xfrm>
                <a:custGeom>
                  <a:avLst/>
                  <a:gdLst/>
                  <a:ahLst/>
                  <a:cxnLst/>
                  <a:rect l="l" t="t" r="r" b="b"/>
                  <a:pathLst>
                    <a:path w="35552" h="104719" extrusionOk="0">
                      <a:moveTo>
                        <a:pt x="1834" y="104713"/>
                      </a:moveTo>
                      <a:cubicBezTo>
                        <a:pt x="-3328" y="84954"/>
                        <a:pt x="3477" y="64233"/>
                        <a:pt x="9046" y="50370"/>
                      </a:cubicBezTo>
                      <a:cubicBezTo>
                        <a:pt x="10789" y="46029"/>
                        <a:pt x="12685" y="41662"/>
                        <a:pt x="14522" y="37442"/>
                      </a:cubicBezTo>
                      <a:cubicBezTo>
                        <a:pt x="19750" y="25395"/>
                        <a:pt x="25159" y="12948"/>
                        <a:pt x="27476" y="0"/>
                      </a:cubicBezTo>
                      <a:lnTo>
                        <a:pt x="32224" y="855"/>
                      </a:lnTo>
                      <a:cubicBezTo>
                        <a:pt x="29800" y="14357"/>
                        <a:pt x="24278" y="27071"/>
                        <a:pt x="18942" y="39372"/>
                      </a:cubicBezTo>
                      <a:cubicBezTo>
                        <a:pt x="17126" y="43565"/>
                        <a:pt x="15243" y="47892"/>
                        <a:pt x="13520" y="52173"/>
                      </a:cubicBezTo>
                      <a:cubicBezTo>
                        <a:pt x="8204" y="65401"/>
                        <a:pt x="1700" y="85114"/>
                        <a:pt x="6502" y="103497"/>
                      </a:cubicBezTo>
                      <a:lnTo>
                        <a:pt x="1834" y="10471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29"/>
                <p:cNvSpPr/>
                <p:nvPr/>
              </p:nvSpPr>
              <p:spPr>
                <a:xfrm>
                  <a:off x="375480" y="4220280"/>
                  <a:ext cx="10808" cy="130436"/>
                </a:xfrm>
                <a:custGeom>
                  <a:avLst/>
                  <a:gdLst/>
                  <a:ahLst/>
                  <a:cxnLst/>
                  <a:rect l="l" t="t" r="r" b="b"/>
                  <a:pathLst>
                    <a:path w="14037" h="130436" extrusionOk="0">
                      <a:moveTo>
                        <a:pt x="4694" y="130436"/>
                      </a:moveTo>
                      <a:lnTo>
                        <a:pt x="0" y="129320"/>
                      </a:lnTo>
                      <a:cubicBezTo>
                        <a:pt x="4928" y="108486"/>
                        <a:pt x="6731" y="91491"/>
                        <a:pt x="5669" y="75845"/>
                      </a:cubicBezTo>
                      <a:cubicBezTo>
                        <a:pt x="5195" y="68881"/>
                        <a:pt x="4127" y="61662"/>
                        <a:pt x="3092" y="54677"/>
                      </a:cubicBezTo>
                      <a:cubicBezTo>
                        <a:pt x="367" y="36313"/>
                        <a:pt x="-2451" y="17322"/>
                        <a:pt x="4955" y="0"/>
                      </a:cubicBezTo>
                      <a:lnTo>
                        <a:pt x="9396" y="1896"/>
                      </a:lnTo>
                      <a:cubicBezTo>
                        <a:pt x="2531" y="17956"/>
                        <a:pt x="5122" y="35452"/>
                        <a:pt x="7866" y="53969"/>
                      </a:cubicBezTo>
                      <a:cubicBezTo>
                        <a:pt x="8915" y="61047"/>
                        <a:pt x="10003" y="68366"/>
                        <a:pt x="10491" y="75518"/>
                      </a:cubicBezTo>
                      <a:cubicBezTo>
                        <a:pt x="11586" y="91665"/>
                        <a:pt x="9749" y="109113"/>
                        <a:pt x="4694" y="13042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9"/>
                <p:cNvSpPr/>
                <p:nvPr/>
              </p:nvSpPr>
              <p:spPr>
                <a:xfrm>
                  <a:off x="341640" y="3978720"/>
                  <a:ext cx="207122" cy="147809"/>
                </a:xfrm>
                <a:custGeom>
                  <a:avLst/>
                  <a:gdLst/>
                  <a:ahLst/>
                  <a:cxnLst/>
                  <a:rect l="l" t="t" r="r" b="b"/>
                  <a:pathLst>
                    <a:path w="207122" h="159363" extrusionOk="0">
                      <a:moveTo>
                        <a:pt x="39819" y="147784"/>
                      </a:moveTo>
                      <a:cubicBezTo>
                        <a:pt x="26410" y="147784"/>
                        <a:pt x="13022" y="146108"/>
                        <a:pt x="0" y="142569"/>
                      </a:cubicBezTo>
                      <a:lnTo>
                        <a:pt x="1269" y="137914"/>
                      </a:lnTo>
                      <a:cubicBezTo>
                        <a:pt x="80179" y="159363"/>
                        <a:pt x="173273" y="110376"/>
                        <a:pt x="196552" y="35125"/>
                      </a:cubicBezTo>
                      <a:cubicBezTo>
                        <a:pt x="200104" y="23625"/>
                        <a:pt x="202041" y="11806"/>
                        <a:pt x="202294" y="0"/>
                      </a:cubicBezTo>
                      <a:lnTo>
                        <a:pt x="207122" y="107"/>
                      </a:lnTo>
                      <a:cubicBezTo>
                        <a:pt x="206855" y="12367"/>
                        <a:pt x="204852" y="24634"/>
                        <a:pt x="201159" y="36560"/>
                      </a:cubicBezTo>
                      <a:cubicBezTo>
                        <a:pt x="181006" y="101715"/>
                        <a:pt x="110149" y="147791"/>
                        <a:pt x="39826" y="14779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9"/>
                <p:cNvSpPr/>
                <p:nvPr/>
              </p:nvSpPr>
              <p:spPr>
                <a:xfrm>
                  <a:off x="357120" y="3984120"/>
                  <a:ext cx="117933" cy="86837"/>
                </a:xfrm>
                <a:custGeom>
                  <a:avLst/>
                  <a:gdLst/>
                  <a:ahLst/>
                  <a:cxnLst/>
                  <a:rect l="l" t="t" r="r" b="b"/>
                  <a:pathLst>
                    <a:path w="118229" h="86837" extrusionOk="0">
                      <a:moveTo>
                        <a:pt x="748" y="86837"/>
                      </a:moveTo>
                      <a:lnTo>
                        <a:pt x="0" y="82069"/>
                      </a:lnTo>
                      <a:cubicBezTo>
                        <a:pt x="43251" y="75291"/>
                        <a:pt x="85929" y="44607"/>
                        <a:pt x="114155" y="0"/>
                      </a:cubicBezTo>
                      <a:lnTo>
                        <a:pt x="118229" y="2584"/>
                      </a:lnTo>
                      <a:cubicBezTo>
                        <a:pt x="88840" y="49034"/>
                        <a:pt x="46016" y="79745"/>
                        <a:pt x="748" y="8683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9"/>
                <p:cNvSpPr/>
                <p:nvPr/>
              </p:nvSpPr>
              <p:spPr>
                <a:xfrm>
                  <a:off x="576000" y="3998880"/>
                  <a:ext cx="12977" cy="78080"/>
                </a:xfrm>
                <a:custGeom>
                  <a:avLst/>
                  <a:gdLst/>
                  <a:ahLst/>
                  <a:cxnLst/>
                  <a:rect l="l" t="t" r="r" b="b"/>
                  <a:pathLst>
                    <a:path w="18023" h="78276" extrusionOk="0">
                      <a:moveTo>
                        <a:pt x="4527" y="78276"/>
                      </a:moveTo>
                      <a:lnTo>
                        <a:pt x="0" y="76607"/>
                      </a:lnTo>
                      <a:cubicBezTo>
                        <a:pt x="6898" y="57936"/>
                        <a:pt x="12995" y="29769"/>
                        <a:pt x="2898" y="1629"/>
                      </a:cubicBezTo>
                      <a:lnTo>
                        <a:pt x="7439" y="0"/>
                      </a:lnTo>
                      <a:cubicBezTo>
                        <a:pt x="18023" y="29509"/>
                        <a:pt x="11699" y="58857"/>
                        <a:pt x="4527" y="7827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9"/>
                <p:cNvSpPr/>
                <p:nvPr/>
              </p:nvSpPr>
              <p:spPr>
                <a:xfrm>
                  <a:off x="583920" y="4029840"/>
                  <a:ext cx="110623" cy="35263"/>
                </a:xfrm>
                <a:custGeom>
                  <a:avLst/>
                  <a:gdLst/>
                  <a:ahLst/>
                  <a:cxnLst/>
                  <a:rect l="l" t="t" r="r" b="b"/>
                  <a:pathLst>
                    <a:path w="110623" h="37315" extrusionOk="0">
                      <a:moveTo>
                        <a:pt x="72527" y="35218"/>
                      </a:moveTo>
                      <a:cubicBezTo>
                        <a:pt x="44707" y="35218"/>
                        <a:pt x="15432" y="24888"/>
                        <a:pt x="0" y="2758"/>
                      </a:cubicBezTo>
                      <a:lnTo>
                        <a:pt x="3960" y="0"/>
                      </a:lnTo>
                      <a:cubicBezTo>
                        <a:pt x="25015" y="30196"/>
                        <a:pt x="76620" y="37315"/>
                        <a:pt x="108713" y="23512"/>
                      </a:cubicBezTo>
                      <a:lnTo>
                        <a:pt x="110623" y="27946"/>
                      </a:lnTo>
                      <a:cubicBezTo>
                        <a:pt x="99478" y="32740"/>
                        <a:pt x="86182" y="35225"/>
                        <a:pt x="72533" y="3522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9"/>
                <p:cNvSpPr/>
                <p:nvPr/>
              </p:nvSpPr>
              <p:spPr>
                <a:xfrm>
                  <a:off x="582840" y="4009680"/>
                  <a:ext cx="77829" cy="13676"/>
                </a:xfrm>
                <a:custGeom>
                  <a:avLst/>
                  <a:gdLst/>
                  <a:ahLst/>
                  <a:cxnLst/>
                  <a:rect l="l" t="t" r="r" b="b"/>
                  <a:pathLst>
                    <a:path w="77829" h="13676" extrusionOk="0">
                      <a:moveTo>
                        <a:pt x="40260" y="13669"/>
                      </a:moveTo>
                      <a:cubicBezTo>
                        <a:pt x="26397" y="13669"/>
                        <a:pt x="12534" y="10544"/>
                        <a:pt x="0" y="4320"/>
                      </a:cubicBezTo>
                      <a:lnTo>
                        <a:pt x="2144" y="0"/>
                      </a:lnTo>
                      <a:cubicBezTo>
                        <a:pt x="25028" y="11365"/>
                        <a:pt x="52574" y="11813"/>
                        <a:pt x="75819" y="1195"/>
                      </a:cubicBezTo>
                      <a:lnTo>
                        <a:pt x="77829" y="5583"/>
                      </a:lnTo>
                      <a:cubicBezTo>
                        <a:pt x="66009" y="10985"/>
                        <a:pt x="53134" y="13676"/>
                        <a:pt x="40267" y="1367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7" name="Google Shape;737;p29"/>
                <p:cNvGrpSpPr/>
                <p:nvPr/>
              </p:nvGrpSpPr>
              <p:grpSpPr>
                <a:xfrm>
                  <a:off x="439200" y="4199040"/>
                  <a:ext cx="89343" cy="114088"/>
                  <a:chOff x="439200" y="4199040"/>
                  <a:chExt cx="89343" cy="114088"/>
                </a:xfrm>
              </p:grpSpPr>
              <p:sp>
                <p:nvSpPr>
                  <p:cNvPr id="738" name="Google Shape;738;p29"/>
                  <p:cNvSpPr/>
                  <p:nvPr/>
                </p:nvSpPr>
                <p:spPr>
                  <a:xfrm>
                    <a:off x="439200" y="4200840"/>
                    <a:ext cx="87406" cy="110845"/>
                  </a:xfrm>
                  <a:custGeom>
                    <a:avLst/>
                    <a:gdLst/>
                    <a:ahLst/>
                    <a:cxnLst/>
                    <a:rect l="l" t="t" r="r" b="b"/>
                    <a:pathLst>
                      <a:path w="90109" h="118235" extrusionOk="0">
                        <a:moveTo>
                          <a:pt x="64175" y="8116"/>
                        </a:moveTo>
                        <a:cubicBezTo>
                          <a:pt x="50266" y="-4178"/>
                          <a:pt x="33678" y="376"/>
                          <a:pt x="23468" y="3294"/>
                        </a:cubicBezTo>
                        <a:cubicBezTo>
                          <a:pt x="203" y="9939"/>
                          <a:pt x="-2675" y="39861"/>
                          <a:pt x="1739" y="60195"/>
                        </a:cubicBezTo>
                        <a:cubicBezTo>
                          <a:pt x="6647" y="82813"/>
                          <a:pt x="23688" y="103814"/>
                          <a:pt x="46573" y="109911"/>
                        </a:cubicBezTo>
                        <a:cubicBezTo>
                          <a:pt x="62139" y="114057"/>
                          <a:pt x="86546" y="104381"/>
                          <a:pt x="87434" y="75607"/>
                        </a:cubicBezTo>
                      </a:path>
                    </a:pathLst>
                  </a:custGeom>
                  <a:solidFill>
                    <a:srgbClr val="FFE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9"/>
                  <p:cNvSpPr/>
                  <p:nvPr/>
                </p:nvSpPr>
                <p:spPr>
                  <a:xfrm>
                    <a:off x="462600" y="4238280"/>
                    <a:ext cx="49338" cy="28790"/>
                  </a:xfrm>
                  <a:custGeom>
                    <a:avLst/>
                    <a:gdLst/>
                    <a:ahLst/>
                    <a:cxnLst/>
                    <a:rect l="l" t="t" r="r" b="b"/>
                    <a:pathLst>
                      <a:path w="49462" h="28935" extrusionOk="0">
                        <a:moveTo>
                          <a:pt x="47225" y="28928"/>
                        </a:moveTo>
                        <a:cubicBezTo>
                          <a:pt x="41148" y="25756"/>
                          <a:pt x="35953" y="22704"/>
                          <a:pt x="30924" y="19753"/>
                        </a:cubicBezTo>
                        <a:cubicBezTo>
                          <a:pt x="20988" y="13916"/>
                          <a:pt x="12401" y="8875"/>
                          <a:pt x="0" y="4554"/>
                        </a:cubicBezTo>
                        <a:lnTo>
                          <a:pt x="1583" y="0"/>
                        </a:lnTo>
                        <a:cubicBezTo>
                          <a:pt x="14437" y="4474"/>
                          <a:pt x="23632" y="9870"/>
                          <a:pt x="33368" y="15593"/>
                        </a:cubicBezTo>
                        <a:cubicBezTo>
                          <a:pt x="38343" y="18517"/>
                          <a:pt x="43492" y="21536"/>
                          <a:pt x="49462" y="24654"/>
                        </a:cubicBezTo>
                        <a:lnTo>
                          <a:pt x="47231" y="2893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9"/>
                  <p:cNvSpPr/>
                  <p:nvPr/>
                </p:nvSpPr>
                <p:spPr>
                  <a:xfrm>
                    <a:off x="474480" y="4282200"/>
                    <a:ext cx="54063" cy="30928"/>
                  </a:xfrm>
                  <a:custGeom>
                    <a:avLst/>
                    <a:gdLst/>
                    <a:ahLst/>
                    <a:cxnLst/>
                    <a:rect l="l" t="t" r="r" b="b"/>
                    <a:pathLst>
                      <a:path w="54063" h="30851" extrusionOk="0">
                        <a:moveTo>
                          <a:pt x="18103" y="30851"/>
                        </a:moveTo>
                        <a:cubicBezTo>
                          <a:pt x="11773" y="30851"/>
                          <a:pt x="5476" y="29382"/>
                          <a:pt x="0" y="26778"/>
                        </a:cubicBezTo>
                        <a:lnTo>
                          <a:pt x="2070" y="22417"/>
                        </a:lnTo>
                        <a:cubicBezTo>
                          <a:pt x="14985" y="28567"/>
                          <a:pt x="33088" y="27585"/>
                          <a:pt x="42691" y="13829"/>
                        </a:cubicBezTo>
                        <a:cubicBezTo>
                          <a:pt x="45368" y="9990"/>
                          <a:pt x="47178" y="5743"/>
                          <a:pt x="49094" y="1242"/>
                        </a:cubicBezTo>
                        <a:lnTo>
                          <a:pt x="49629" y="0"/>
                        </a:lnTo>
                        <a:lnTo>
                          <a:pt x="54063" y="1896"/>
                        </a:lnTo>
                        <a:lnTo>
                          <a:pt x="53535" y="3132"/>
                        </a:lnTo>
                        <a:cubicBezTo>
                          <a:pt x="51605" y="7659"/>
                          <a:pt x="49615" y="12340"/>
                          <a:pt x="46650" y="16587"/>
                        </a:cubicBezTo>
                        <a:cubicBezTo>
                          <a:pt x="39646" y="26624"/>
                          <a:pt x="28828" y="30844"/>
                          <a:pt x="18097" y="3084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9"/>
                  <p:cNvSpPr/>
                  <p:nvPr/>
                </p:nvSpPr>
                <p:spPr>
                  <a:xfrm>
                    <a:off x="474120" y="4199040"/>
                    <a:ext cx="37843" cy="14400"/>
                  </a:xfrm>
                  <a:custGeom>
                    <a:avLst/>
                    <a:gdLst/>
                    <a:ahLst/>
                    <a:cxnLst/>
                    <a:rect l="l" t="t" r="r" b="b"/>
                    <a:pathLst>
                      <a:path w="37749" h="14731" extrusionOk="0">
                        <a:moveTo>
                          <a:pt x="34944" y="14318"/>
                        </a:moveTo>
                        <a:cubicBezTo>
                          <a:pt x="26303" y="8161"/>
                          <a:pt x="12634" y="4468"/>
                          <a:pt x="154" y="4855"/>
                        </a:cubicBezTo>
                        <a:lnTo>
                          <a:pt x="0" y="34"/>
                        </a:lnTo>
                        <a:cubicBezTo>
                          <a:pt x="13676" y="-413"/>
                          <a:pt x="28153" y="3553"/>
                          <a:pt x="37749" y="10391"/>
                        </a:cubicBezTo>
                        <a:lnTo>
                          <a:pt x="34951" y="1431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42" name="Google Shape;742;p29"/>
              <p:cNvGrpSpPr/>
              <p:nvPr/>
            </p:nvGrpSpPr>
            <p:grpSpPr>
              <a:xfrm>
                <a:off x="122760" y="4384800"/>
                <a:ext cx="1348702" cy="797902"/>
                <a:chOff x="122760" y="4384800"/>
                <a:chExt cx="1348702" cy="797902"/>
              </a:xfrm>
            </p:grpSpPr>
            <p:grpSp>
              <p:nvGrpSpPr>
                <p:cNvPr id="743" name="Google Shape;743;p29"/>
                <p:cNvGrpSpPr/>
                <p:nvPr/>
              </p:nvGrpSpPr>
              <p:grpSpPr>
                <a:xfrm>
                  <a:off x="1190160" y="4384800"/>
                  <a:ext cx="281302" cy="382955"/>
                  <a:chOff x="1190160" y="4384800"/>
                  <a:chExt cx="281302" cy="382955"/>
                </a:xfrm>
              </p:grpSpPr>
              <p:sp>
                <p:nvSpPr>
                  <p:cNvPr id="744" name="Google Shape;744;p29"/>
                  <p:cNvSpPr/>
                  <p:nvPr/>
                </p:nvSpPr>
                <p:spPr>
                  <a:xfrm>
                    <a:off x="1190160" y="4384800"/>
                    <a:ext cx="155889" cy="361946"/>
                  </a:xfrm>
                  <a:custGeom>
                    <a:avLst/>
                    <a:gdLst/>
                    <a:ahLst/>
                    <a:cxnLst/>
                    <a:rect l="l" t="t" r="r" b="b"/>
                    <a:pathLst>
                      <a:path w="159070" h="362853" extrusionOk="0">
                        <a:moveTo>
                          <a:pt x="0" y="259234"/>
                        </a:moveTo>
                        <a:cubicBezTo>
                          <a:pt x="27619" y="238046"/>
                          <a:pt x="40307" y="200210"/>
                          <a:pt x="46517" y="167549"/>
                        </a:cubicBezTo>
                        <a:cubicBezTo>
                          <a:pt x="55318" y="121286"/>
                          <a:pt x="65321" y="72172"/>
                          <a:pt x="47939" y="26743"/>
                        </a:cubicBezTo>
                        <a:cubicBezTo>
                          <a:pt x="46717" y="23552"/>
                          <a:pt x="45375" y="20320"/>
                          <a:pt x="45235" y="16907"/>
                        </a:cubicBezTo>
                        <a:cubicBezTo>
                          <a:pt x="44868" y="7872"/>
                          <a:pt x="53776" y="286"/>
                          <a:pt x="62817" y="13"/>
                        </a:cubicBezTo>
                        <a:cubicBezTo>
                          <a:pt x="84319" y="-635"/>
                          <a:pt x="95438" y="24012"/>
                          <a:pt x="101675" y="40880"/>
                        </a:cubicBezTo>
                        <a:cubicBezTo>
                          <a:pt x="110102" y="63691"/>
                          <a:pt x="115791" y="87170"/>
                          <a:pt x="124299" y="110008"/>
                        </a:cubicBezTo>
                        <a:cubicBezTo>
                          <a:pt x="133274" y="134114"/>
                          <a:pt x="138536" y="159369"/>
                          <a:pt x="145394" y="184110"/>
                        </a:cubicBezTo>
                        <a:cubicBezTo>
                          <a:pt x="157621" y="228196"/>
                          <a:pt x="159070" y="269431"/>
                          <a:pt x="149387" y="314365"/>
                        </a:cubicBezTo>
                        <a:cubicBezTo>
                          <a:pt x="145307" y="333303"/>
                          <a:pt x="138182" y="354338"/>
                          <a:pt x="120479" y="362218"/>
                        </a:cubicBezTo>
                      </a:path>
                    </a:pathLst>
                  </a:custGeom>
                  <a:solidFill>
                    <a:srgbClr val="FFE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9"/>
                  <p:cNvSpPr/>
                  <p:nvPr/>
                </p:nvSpPr>
                <p:spPr>
                  <a:xfrm>
                    <a:off x="1279800" y="4399560"/>
                    <a:ext cx="191662" cy="368195"/>
                  </a:xfrm>
                  <a:custGeom>
                    <a:avLst/>
                    <a:gdLst/>
                    <a:ahLst/>
                    <a:cxnLst/>
                    <a:rect l="l" t="t" r="r" b="b"/>
                    <a:pathLst>
                      <a:path w="192625" h="370045" extrusionOk="0">
                        <a:moveTo>
                          <a:pt x="0" y="61883"/>
                        </a:moveTo>
                        <a:cubicBezTo>
                          <a:pt x="2551" y="57002"/>
                          <a:pt x="6351" y="54143"/>
                          <a:pt x="9676" y="49936"/>
                        </a:cubicBezTo>
                        <a:cubicBezTo>
                          <a:pt x="13622" y="44942"/>
                          <a:pt x="16928" y="39546"/>
                          <a:pt x="21115" y="34712"/>
                        </a:cubicBezTo>
                        <a:cubicBezTo>
                          <a:pt x="32561" y="21503"/>
                          <a:pt x="47378" y="8749"/>
                          <a:pt x="64039" y="2732"/>
                        </a:cubicBezTo>
                        <a:cubicBezTo>
                          <a:pt x="71946" y="-119"/>
                          <a:pt x="84025" y="-2236"/>
                          <a:pt x="90723" y="4355"/>
                        </a:cubicBezTo>
                        <a:cubicBezTo>
                          <a:pt x="91591" y="5209"/>
                          <a:pt x="100072" y="11393"/>
                          <a:pt x="100486" y="20328"/>
                        </a:cubicBezTo>
                        <a:cubicBezTo>
                          <a:pt x="117154" y="15106"/>
                          <a:pt x="135310" y="30458"/>
                          <a:pt x="135938" y="47907"/>
                        </a:cubicBezTo>
                        <a:cubicBezTo>
                          <a:pt x="135985" y="49235"/>
                          <a:pt x="135991" y="50711"/>
                          <a:pt x="136906" y="51673"/>
                        </a:cubicBezTo>
                        <a:cubicBezTo>
                          <a:pt x="137981" y="52808"/>
                          <a:pt x="139784" y="52701"/>
                          <a:pt x="141347" y="52621"/>
                        </a:cubicBezTo>
                        <a:cubicBezTo>
                          <a:pt x="152325" y="52047"/>
                          <a:pt x="160332" y="51860"/>
                          <a:pt x="166716" y="60808"/>
                        </a:cubicBezTo>
                        <a:cubicBezTo>
                          <a:pt x="173099" y="69756"/>
                          <a:pt x="170936" y="81315"/>
                          <a:pt x="166822" y="91505"/>
                        </a:cubicBezTo>
                        <a:cubicBezTo>
                          <a:pt x="178809" y="92233"/>
                          <a:pt x="191009" y="105308"/>
                          <a:pt x="191817" y="117288"/>
                        </a:cubicBezTo>
                        <a:cubicBezTo>
                          <a:pt x="192625" y="129275"/>
                          <a:pt x="182936" y="141948"/>
                          <a:pt x="178108" y="152947"/>
                        </a:cubicBezTo>
                        <a:cubicBezTo>
                          <a:pt x="171443" y="168139"/>
                          <a:pt x="162963" y="174770"/>
                          <a:pt x="150569" y="176519"/>
                        </a:cubicBezTo>
                        <a:cubicBezTo>
                          <a:pt x="149721" y="191137"/>
                          <a:pt x="147884" y="210822"/>
                          <a:pt x="147030" y="225447"/>
                        </a:cubicBezTo>
                        <a:cubicBezTo>
                          <a:pt x="146509" y="234415"/>
                          <a:pt x="145981" y="243430"/>
                          <a:pt x="144058" y="252211"/>
                        </a:cubicBezTo>
                        <a:cubicBezTo>
                          <a:pt x="137661" y="281486"/>
                          <a:pt x="115858" y="305218"/>
                          <a:pt x="95685" y="326153"/>
                        </a:cubicBezTo>
                        <a:cubicBezTo>
                          <a:pt x="82162" y="340189"/>
                          <a:pt x="68460" y="354052"/>
                          <a:pt x="54650" y="367809"/>
                        </a:cubicBezTo>
                      </a:path>
                    </a:pathLst>
                  </a:custGeom>
                  <a:solidFill>
                    <a:srgbClr val="FFE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9"/>
                  <p:cNvSpPr/>
                  <p:nvPr/>
                </p:nvSpPr>
                <p:spPr>
                  <a:xfrm>
                    <a:off x="1292760" y="4434840"/>
                    <a:ext cx="57971" cy="207296"/>
                  </a:xfrm>
                  <a:custGeom>
                    <a:avLst/>
                    <a:gdLst/>
                    <a:ahLst/>
                    <a:cxnLst/>
                    <a:rect l="l" t="t" r="r" b="b"/>
                    <a:pathLst>
                      <a:path w="58116" h="207296" extrusionOk="0">
                        <a:moveTo>
                          <a:pt x="53295" y="207289"/>
                        </a:moveTo>
                        <a:cubicBezTo>
                          <a:pt x="52674" y="179477"/>
                          <a:pt x="48213" y="127658"/>
                          <a:pt x="25355" y="93141"/>
                        </a:cubicBezTo>
                        <a:cubicBezTo>
                          <a:pt x="9943" y="69869"/>
                          <a:pt x="7272" y="50804"/>
                          <a:pt x="3573" y="24420"/>
                        </a:cubicBezTo>
                        <a:cubicBezTo>
                          <a:pt x="2538" y="17022"/>
                          <a:pt x="1462" y="9362"/>
                          <a:pt x="0" y="815"/>
                        </a:cubicBezTo>
                        <a:lnTo>
                          <a:pt x="4755" y="0"/>
                        </a:lnTo>
                        <a:cubicBezTo>
                          <a:pt x="6230" y="8628"/>
                          <a:pt x="7305" y="16314"/>
                          <a:pt x="8347" y="23753"/>
                        </a:cubicBezTo>
                        <a:cubicBezTo>
                          <a:pt x="11953" y="49508"/>
                          <a:pt x="14564" y="68119"/>
                          <a:pt x="29375" y="90483"/>
                        </a:cubicBezTo>
                        <a:cubicBezTo>
                          <a:pt x="52901" y="126015"/>
                          <a:pt x="57482" y="178856"/>
                          <a:pt x="58116" y="207189"/>
                        </a:cubicBezTo>
                        <a:lnTo>
                          <a:pt x="53288" y="20729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9"/>
                  <p:cNvSpPr/>
                  <p:nvPr/>
                </p:nvSpPr>
                <p:spPr>
                  <a:xfrm>
                    <a:off x="1304280" y="4418280"/>
                    <a:ext cx="78460" cy="94616"/>
                  </a:xfrm>
                  <a:custGeom>
                    <a:avLst/>
                    <a:gdLst/>
                    <a:ahLst/>
                    <a:cxnLst/>
                    <a:rect l="l" t="t" r="r" b="b"/>
                    <a:pathLst>
                      <a:path w="78657" h="94616" extrusionOk="0">
                        <a:moveTo>
                          <a:pt x="25751" y="94616"/>
                        </a:moveTo>
                        <a:cubicBezTo>
                          <a:pt x="15874" y="94616"/>
                          <a:pt x="7714" y="86750"/>
                          <a:pt x="3213" y="79017"/>
                        </a:cubicBezTo>
                        <a:cubicBezTo>
                          <a:pt x="1544" y="76146"/>
                          <a:pt x="-326" y="72306"/>
                          <a:pt x="48" y="68052"/>
                        </a:cubicBezTo>
                        <a:cubicBezTo>
                          <a:pt x="282" y="65388"/>
                          <a:pt x="1390" y="62977"/>
                          <a:pt x="2372" y="60860"/>
                        </a:cubicBezTo>
                        <a:cubicBezTo>
                          <a:pt x="11046" y="42016"/>
                          <a:pt x="18018" y="22390"/>
                          <a:pt x="23140" y="2410"/>
                        </a:cubicBezTo>
                        <a:lnTo>
                          <a:pt x="27814" y="3606"/>
                        </a:lnTo>
                        <a:cubicBezTo>
                          <a:pt x="22619" y="23866"/>
                          <a:pt x="15554" y="43765"/>
                          <a:pt x="6806" y="62757"/>
                        </a:cubicBezTo>
                        <a:cubicBezTo>
                          <a:pt x="5864" y="64807"/>
                          <a:pt x="5023" y="66637"/>
                          <a:pt x="4856" y="68473"/>
                        </a:cubicBezTo>
                        <a:cubicBezTo>
                          <a:pt x="4602" y="71371"/>
                          <a:pt x="6072" y="74329"/>
                          <a:pt x="7387" y="76587"/>
                        </a:cubicBezTo>
                        <a:cubicBezTo>
                          <a:pt x="11427" y="83531"/>
                          <a:pt x="18759" y="90616"/>
                          <a:pt x="27253" y="89708"/>
                        </a:cubicBezTo>
                        <a:cubicBezTo>
                          <a:pt x="34318" y="88947"/>
                          <a:pt x="40315" y="83084"/>
                          <a:pt x="46118" y="71257"/>
                        </a:cubicBezTo>
                        <a:cubicBezTo>
                          <a:pt x="47747" y="67932"/>
                          <a:pt x="49390" y="64653"/>
                          <a:pt x="51026" y="61401"/>
                        </a:cubicBezTo>
                        <a:cubicBezTo>
                          <a:pt x="61102" y="41315"/>
                          <a:pt x="70618" y="22337"/>
                          <a:pt x="73550" y="0"/>
                        </a:cubicBezTo>
                        <a:lnTo>
                          <a:pt x="78331" y="628"/>
                        </a:lnTo>
                        <a:cubicBezTo>
                          <a:pt x="75293" y="23779"/>
                          <a:pt x="65597" y="43104"/>
                          <a:pt x="55340" y="63565"/>
                        </a:cubicBezTo>
                        <a:cubicBezTo>
                          <a:pt x="53717" y="66810"/>
                          <a:pt x="52074" y="70076"/>
                          <a:pt x="50451" y="73388"/>
                        </a:cubicBezTo>
                        <a:cubicBezTo>
                          <a:pt x="46298" y="81855"/>
                          <a:pt x="39427" y="93247"/>
                          <a:pt x="27774" y="94509"/>
                        </a:cubicBezTo>
                        <a:cubicBezTo>
                          <a:pt x="27093" y="94583"/>
                          <a:pt x="26425" y="94616"/>
                          <a:pt x="25757" y="9461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9"/>
                  <p:cNvSpPr/>
                  <p:nvPr/>
                </p:nvSpPr>
                <p:spPr>
                  <a:xfrm>
                    <a:off x="1370880" y="4489920"/>
                    <a:ext cx="77694" cy="67623"/>
                  </a:xfrm>
                  <a:custGeom>
                    <a:avLst/>
                    <a:gdLst/>
                    <a:ahLst/>
                    <a:cxnLst/>
                    <a:rect l="l" t="t" r="r" b="b"/>
                    <a:pathLst>
                      <a:path w="77889" h="67792" extrusionOk="0">
                        <a:moveTo>
                          <a:pt x="32647" y="67779"/>
                        </a:moveTo>
                        <a:cubicBezTo>
                          <a:pt x="20808" y="67779"/>
                          <a:pt x="6190" y="58624"/>
                          <a:pt x="0" y="46844"/>
                        </a:cubicBezTo>
                        <a:lnTo>
                          <a:pt x="4274" y="44600"/>
                        </a:lnTo>
                        <a:cubicBezTo>
                          <a:pt x="10037" y="55572"/>
                          <a:pt x="24634" y="64239"/>
                          <a:pt x="34898" y="62804"/>
                        </a:cubicBezTo>
                        <a:cubicBezTo>
                          <a:pt x="39352" y="62176"/>
                          <a:pt x="43318" y="60560"/>
                          <a:pt x="46363" y="58130"/>
                        </a:cubicBezTo>
                        <a:cubicBezTo>
                          <a:pt x="51165" y="54290"/>
                          <a:pt x="54049" y="48166"/>
                          <a:pt x="56594" y="42764"/>
                        </a:cubicBezTo>
                        <a:cubicBezTo>
                          <a:pt x="59705" y="36147"/>
                          <a:pt x="62390" y="28741"/>
                          <a:pt x="64981" y="21576"/>
                        </a:cubicBezTo>
                        <a:cubicBezTo>
                          <a:pt x="67605" y="14317"/>
                          <a:pt x="70323" y="6811"/>
                          <a:pt x="73528" y="0"/>
                        </a:cubicBezTo>
                        <a:lnTo>
                          <a:pt x="77889" y="2057"/>
                        </a:lnTo>
                        <a:cubicBezTo>
                          <a:pt x="74777" y="8668"/>
                          <a:pt x="72106" y="16067"/>
                          <a:pt x="69515" y="23225"/>
                        </a:cubicBezTo>
                        <a:cubicBezTo>
                          <a:pt x="66884" y="30491"/>
                          <a:pt x="64166" y="38010"/>
                          <a:pt x="60954" y="44828"/>
                        </a:cubicBezTo>
                        <a:cubicBezTo>
                          <a:pt x="58190" y="50710"/>
                          <a:pt x="55051" y="57368"/>
                          <a:pt x="49368" y="61909"/>
                        </a:cubicBezTo>
                        <a:cubicBezTo>
                          <a:pt x="45649" y="64881"/>
                          <a:pt x="40874" y="66844"/>
                          <a:pt x="35565" y="67592"/>
                        </a:cubicBezTo>
                        <a:cubicBezTo>
                          <a:pt x="34611" y="67725"/>
                          <a:pt x="33636" y="67792"/>
                          <a:pt x="32641" y="6779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9"/>
                  <p:cNvSpPr/>
                  <p:nvPr/>
                </p:nvSpPr>
                <p:spPr>
                  <a:xfrm>
                    <a:off x="1330920" y="4448160"/>
                    <a:ext cx="88580" cy="92213"/>
                  </a:xfrm>
                  <a:custGeom>
                    <a:avLst/>
                    <a:gdLst/>
                    <a:ahLst/>
                    <a:cxnLst/>
                    <a:rect l="l" t="t" r="r" b="b"/>
                    <a:pathLst>
                      <a:path w="88580" h="92213" extrusionOk="0">
                        <a:moveTo>
                          <a:pt x="33222" y="92213"/>
                        </a:moveTo>
                        <a:cubicBezTo>
                          <a:pt x="29162" y="92213"/>
                          <a:pt x="24868" y="90997"/>
                          <a:pt x="20420" y="88580"/>
                        </a:cubicBezTo>
                        <a:cubicBezTo>
                          <a:pt x="10337" y="83104"/>
                          <a:pt x="2704" y="73181"/>
                          <a:pt x="0" y="62029"/>
                        </a:cubicBezTo>
                        <a:lnTo>
                          <a:pt x="4688" y="60894"/>
                        </a:lnTo>
                        <a:cubicBezTo>
                          <a:pt x="7072" y="70737"/>
                          <a:pt x="13816" y="79505"/>
                          <a:pt x="22718" y="84339"/>
                        </a:cubicBezTo>
                        <a:cubicBezTo>
                          <a:pt x="26844" y="86577"/>
                          <a:pt x="30724" y="87585"/>
                          <a:pt x="34243" y="87351"/>
                        </a:cubicBezTo>
                        <a:cubicBezTo>
                          <a:pt x="47272" y="86456"/>
                          <a:pt x="52974" y="74376"/>
                          <a:pt x="58497" y="62690"/>
                        </a:cubicBezTo>
                        <a:cubicBezTo>
                          <a:pt x="60093" y="59311"/>
                          <a:pt x="61602" y="56119"/>
                          <a:pt x="63278" y="53208"/>
                        </a:cubicBezTo>
                        <a:cubicBezTo>
                          <a:pt x="71625" y="38711"/>
                          <a:pt x="75425" y="26744"/>
                          <a:pt x="79819" y="12881"/>
                        </a:cubicBezTo>
                        <a:cubicBezTo>
                          <a:pt x="81134" y="8741"/>
                          <a:pt x="82483" y="4487"/>
                          <a:pt x="84012" y="0"/>
                        </a:cubicBezTo>
                        <a:lnTo>
                          <a:pt x="88580" y="1556"/>
                        </a:lnTo>
                        <a:cubicBezTo>
                          <a:pt x="87064" y="6010"/>
                          <a:pt x="85722" y="10237"/>
                          <a:pt x="84420" y="14344"/>
                        </a:cubicBezTo>
                        <a:cubicBezTo>
                          <a:pt x="80119" y="27879"/>
                          <a:pt x="76066" y="40660"/>
                          <a:pt x="67458" y="55612"/>
                        </a:cubicBezTo>
                        <a:cubicBezTo>
                          <a:pt x="65882" y="58357"/>
                          <a:pt x="64413" y="61461"/>
                          <a:pt x="62864" y="64754"/>
                        </a:cubicBezTo>
                        <a:cubicBezTo>
                          <a:pt x="57034" y="77094"/>
                          <a:pt x="50430" y="91077"/>
                          <a:pt x="34577" y="92166"/>
                        </a:cubicBezTo>
                        <a:cubicBezTo>
                          <a:pt x="34130" y="92199"/>
                          <a:pt x="33676" y="92213"/>
                          <a:pt x="33215" y="9221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29"/>
                  <p:cNvSpPr/>
                  <p:nvPr/>
                </p:nvSpPr>
                <p:spPr>
                  <a:xfrm>
                    <a:off x="1404000" y="4554360"/>
                    <a:ext cx="27022" cy="23777"/>
                  </a:xfrm>
                  <a:custGeom>
                    <a:avLst/>
                    <a:gdLst/>
                    <a:ahLst/>
                    <a:cxnLst/>
                    <a:rect l="l" t="t" r="r" b="b"/>
                    <a:pathLst>
                      <a:path w="27158" h="23659" extrusionOk="0">
                        <a:moveTo>
                          <a:pt x="25896" y="23659"/>
                        </a:moveTo>
                        <a:cubicBezTo>
                          <a:pt x="13689" y="20347"/>
                          <a:pt x="5943" y="13923"/>
                          <a:pt x="0" y="2183"/>
                        </a:cubicBezTo>
                        <a:lnTo>
                          <a:pt x="4300" y="0"/>
                        </a:lnTo>
                        <a:cubicBezTo>
                          <a:pt x="9569" y="10397"/>
                          <a:pt x="16407" y="16080"/>
                          <a:pt x="27158" y="19005"/>
                        </a:cubicBezTo>
                        <a:lnTo>
                          <a:pt x="25896" y="2365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1" name="Google Shape;751;p29"/>
                <p:cNvSpPr/>
                <p:nvPr/>
              </p:nvSpPr>
              <p:spPr>
                <a:xfrm>
                  <a:off x="207720" y="4758840"/>
                  <a:ext cx="830905" cy="423862"/>
                </a:xfrm>
                <a:custGeom>
                  <a:avLst/>
                  <a:gdLst/>
                  <a:ahLst/>
                  <a:cxnLst/>
                  <a:rect l="l" t="t" r="r" b="b"/>
                  <a:pathLst>
                    <a:path w="835080" h="441523" extrusionOk="0">
                      <a:moveTo>
                        <a:pt x="727315" y="28015"/>
                      </a:moveTo>
                      <a:cubicBezTo>
                        <a:pt x="726708" y="27628"/>
                        <a:pt x="726100" y="27241"/>
                        <a:pt x="725486" y="26853"/>
                      </a:cubicBezTo>
                      <a:cubicBezTo>
                        <a:pt x="677807" y="-3263"/>
                        <a:pt x="609688" y="-6642"/>
                        <a:pt x="554142" y="9725"/>
                      </a:cubicBezTo>
                      <a:cubicBezTo>
                        <a:pt x="517602" y="20489"/>
                        <a:pt x="277899" y="143005"/>
                        <a:pt x="277899" y="143005"/>
                      </a:cubicBezTo>
                      <a:lnTo>
                        <a:pt x="240658" y="40242"/>
                      </a:lnTo>
                      <a:lnTo>
                        <a:pt x="0" y="158611"/>
                      </a:lnTo>
                      <a:cubicBezTo>
                        <a:pt x="0" y="158611"/>
                        <a:pt x="73328" y="408050"/>
                        <a:pt x="205980" y="422080"/>
                      </a:cubicBezTo>
                      <a:cubicBezTo>
                        <a:pt x="326974" y="434881"/>
                        <a:pt x="423720" y="349353"/>
                        <a:pt x="470965" y="310095"/>
                      </a:cubicBezTo>
                      <a:cubicBezTo>
                        <a:pt x="518210" y="270843"/>
                        <a:pt x="591745" y="198817"/>
                        <a:pt x="632519" y="165336"/>
                      </a:cubicBezTo>
                      <a:cubicBezTo>
                        <a:pt x="640605" y="158832"/>
                        <a:pt x="672805" y="170678"/>
                        <a:pt x="681740" y="172554"/>
                      </a:cubicBezTo>
                      <a:cubicBezTo>
                        <a:pt x="708638" y="178204"/>
                        <a:pt x="733552" y="179098"/>
                        <a:pt x="761225" y="179198"/>
                      </a:cubicBezTo>
                      <a:cubicBezTo>
                        <a:pt x="763041" y="190524"/>
                        <a:pt x="768190" y="201288"/>
                        <a:pt x="775862" y="209816"/>
                      </a:cubicBezTo>
                      <a:cubicBezTo>
                        <a:pt x="780269" y="214717"/>
                        <a:pt x="785652" y="219138"/>
                        <a:pt x="787849" y="225355"/>
                      </a:cubicBezTo>
                      <a:cubicBezTo>
                        <a:pt x="791815" y="236573"/>
                        <a:pt x="783969" y="248800"/>
                        <a:pt x="785538" y="260593"/>
                      </a:cubicBezTo>
                      <a:cubicBezTo>
                        <a:pt x="787074" y="272139"/>
                        <a:pt x="798914" y="281274"/>
                        <a:pt x="810473" y="279818"/>
                      </a:cubicBezTo>
                      <a:cubicBezTo>
                        <a:pt x="812376" y="279578"/>
                        <a:pt x="814346" y="279044"/>
                        <a:pt x="815701" y="277695"/>
                      </a:cubicBezTo>
                      <a:cubicBezTo>
                        <a:pt x="816997" y="276406"/>
                        <a:pt x="817564" y="274576"/>
                        <a:pt x="818072" y="272820"/>
                      </a:cubicBezTo>
                      <a:cubicBezTo>
                        <a:pt x="830606" y="229575"/>
                        <a:pt x="835080" y="181816"/>
                        <a:pt x="822546" y="138037"/>
                      </a:cubicBezTo>
                      <a:cubicBezTo>
                        <a:pt x="808670" y="89570"/>
                        <a:pt x="768443" y="54265"/>
                        <a:pt x="727315" y="28002"/>
                      </a:cubicBezTo>
                      <a:close/>
                    </a:path>
                  </a:pathLst>
                </a:custGeom>
                <a:solidFill>
                  <a:srgbClr val="FFE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29"/>
                <p:cNvSpPr/>
                <p:nvPr/>
              </p:nvSpPr>
              <p:spPr>
                <a:xfrm>
                  <a:off x="797040" y="4627080"/>
                  <a:ext cx="578964" cy="462159"/>
                </a:xfrm>
                <a:custGeom>
                  <a:avLst/>
                  <a:gdLst/>
                  <a:ahLst/>
                  <a:cxnLst/>
                  <a:rect l="l" t="t" r="r" b="b"/>
                  <a:pathLst>
                    <a:path w="578964" h="464481" extrusionOk="0">
                      <a:moveTo>
                        <a:pt x="0" y="307348"/>
                      </a:moveTo>
                      <a:cubicBezTo>
                        <a:pt x="0" y="307348"/>
                        <a:pt x="41842" y="457349"/>
                        <a:pt x="145467" y="461736"/>
                      </a:cubicBezTo>
                      <a:cubicBezTo>
                        <a:pt x="210221" y="464481"/>
                        <a:pt x="251302" y="438698"/>
                        <a:pt x="378906" y="312042"/>
                      </a:cubicBezTo>
                      <a:cubicBezTo>
                        <a:pt x="506050" y="185841"/>
                        <a:pt x="578964" y="94930"/>
                        <a:pt x="578964" y="94930"/>
                      </a:cubicBezTo>
                      <a:lnTo>
                        <a:pt x="413223" y="0"/>
                      </a:lnTo>
                      <a:cubicBezTo>
                        <a:pt x="413223" y="0"/>
                        <a:pt x="79231" y="241786"/>
                        <a:pt x="78737" y="252871"/>
                      </a:cubicBezTo>
                    </a:path>
                  </a:pathLst>
                </a:custGeom>
                <a:solidFill>
                  <a:srgbClr val="FFE8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3" name="Google Shape;753;p29"/>
                <p:cNvGrpSpPr/>
                <p:nvPr/>
              </p:nvGrpSpPr>
              <p:grpSpPr>
                <a:xfrm>
                  <a:off x="1167840" y="4632840"/>
                  <a:ext cx="166442" cy="174555"/>
                  <a:chOff x="1167840" y="4632840"/>
                  <a:chExt cx="166442" cy="174555"/>
                </a:xfrm>
              </p:grpSpPr>
              <p:sp>
                <p:nvSpPr>
                  <p:cNvPr id="754" name="Google Shape;754;p29"/>
                  <p:cNvSpPr/>
                  <p:nvPr/>
                </p:nvSpPr>
                <p:spPr>
                  <a:xfrm>
                    <a:off x="1167840" y="4632840"/>
                    <a:ext cx="166442" cy="174555"/>
                  </a:xfrm>
                  <a:custGeom>
                    <a:avLst/>
                    <a:gdLst/>
                    <a:ahLst/>
                    <a:cxnLst/>
                    <a:rect l="l" t="t" r="r" b="b"/>
                    <a:pathLst>
                      <a:path w="166442" h="174555" extrusionOk="0">
                        <a:moveTo>
                          <a:pt x="29168" y="0"/>
                        </a:moveTo>
                        <a:lnTo>
                          <a:pt x="0" y="22838"/>
                        </a:lnTo>
                        <a:lnTo>
                          <a:pt x="138542" y="174555"/>
                        </a:lnTo>
                        <a:lnTo>
                          <a:pt x="166442" y="146943"/>
                        </a:lnTo>
                        <a:lnTo>
                          <a:pt x="29168" y="0"/>
                        </a:lnTo>
                        <a:close/>
                      </a:path>
                    </a:pathLst>
                  </a:custGeom>
                  <a:solidFill>
                    <a:schemeClr val="accent3"/>
                  </a:solidFill>
                  <a:ln>
                    <a:noFill/>
                  </a:ln>
                </p:spPr>
                <p:txBody>
                  <a:bodyPr/>
                  <a:lstStyle/>
                  <a:p>
                    <a:endParaRPr lang="en-GB"/>
                  </a:p>
                </p:txBody>
              </p:sp>
              <p:sp>
                <p:nvSpPr>
                  <p:cNvPr id="755" name="Google Shape;755;p29"/>
                  <p:cNvSpPr/>
                  <p:nvPr/>
                </p:nvSpPr>
                <p:spPr>
                  <a:xfrm>
                    <a:off x="1241280" y="4712760"/>
                    <a:ext cx="68014" cy="68014"/>
                  </a:xfrm>
                  <a:custGeom>
                    <a:avLst/>
                    <a:gdLst/>
                    <a:ahLst/>
                    <a:cxnLst/>
                    <a:rect l="l" t="t" r="r" b="b"/>
                    <a:pathLst>
                      <a:path w="76206" h="76206" extrusionOk="0">
                        <a:moveTo>
                          <a:pt x="66689" y="44064"/>
                        </a:moveTo>
                        <a:cubicBezTo>
                          <a:pt x="61186" y="62068"/>
                          <a:pt x="42128" y="72198"/>
                          <a:pt x="24125" y="66689"/>
                        </a:cubicBezTo>
                        <a:cubicBezTo>
                          <a:pt x="6122" y="61186"/>
                          <a:pt x="-4008" y="42128"/>
                          <a:pt x="1501" y="24125"/>
                        </a:cubicBezTo>
                        <a:cubicBezTo>
                          <a:pt x="7003" y="6122"/>
                          <a:pt x="26062" y="-4008"/>
                          <a:pt x="44065" y="1501"/>
                        </a:cubicBezTo>
                        <a:cubicBezTo>
                          <a:pt x="62068" y="7003"/>
                          <a:pt x="72198" y="26061"/>
                          <a:pt x="66689" y="4406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9"/>
                  <p:cNvSpPr/>
                  <p:nvPr/>
                </p:nvSpPr>
                <p:spPr>
                  <a:xfrm>
                    <a:off x="1281960" y="4721400"/>
                    <a:ext cx="19819" cy="33098"/>
                  </a:xfrm>
                  <a:custGeom>
                    <a:avLst/>
                    <a:gdLst/>
                    <a:ahLst/>
                    <a:cxnLst/>
                    <a:rect l="l" t="t" r="r" b="b"/>
                    <a:pathLst>
                      <a:path w="22978" h="33181" extrusionOk="0">
                        <a:moveTo>
                          <a:pt x="18697" y="33181"/>
                        </a:moveTo>
                        <a:lnTo>
                          <a:pt x="15239" y="32120"/>
                        </a:lnTo>
                        <a:cubicBezTo>
                          <a:pt x="18938" y="20020"/>
                          <a:pt x="12100" y="7165"/>
                          <a:pt x="0" y="3459"/>
                        </a:cubicBezTo>
                        <a:lnTo>
                          <a:pt x="1062" y="0"/>
                        </a:lnTo>
                        <a:cubicBezTo>
                          <a:pt x="15065" y="4287"/>
                          <a:pt x="22978" y="19165"/>
                          <a:pt x="18697" y="3317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29"/>
                  <p:cNvSpPr/>
                  <p:nvPr/>
                </p:nvSpPr>
                <p:spPr>
                  <a:xfrm>
                    <a:off x="1248840" y="4739040"/>
                    <a:ext cx="19787" cy="33092"/>
                  </a:xfrm>
                  <a:custGeom>
                    <a:avLst/>
                    <a:gdLst/>
                    <a:ahLst/>
                    <a:cxnLst/>
                    <a:rect l="l" t="t" r="r" b="b"/>
                    <a:pathLst>
                      <a:path w="20774" h="33175" extrusionOk="0">
                        <a:moveTo>
                          <a:pt x="18812" y="33175"/>
                        </a:moveTo>
                        <a:cubicBezTo>
                          <a:pt x="12028" y="31105"/>
                          <a:pt x="6452" y="26511"/>
                          <a:pt x="3120" y="20240"/>
                        </a:cubicBezTo>
                        <a:cubicBezTo>
                          <a:pt x="-212" y="13970"/>
                          <a:pt x="-900" y="6784"/>
                          <a:pt x="1177" y="0"/>
                        </a:cubicBezTo>
                        <a:lnTo>
                          <a:pt x="4636" y="1062"/>
                        </a:lnTo>
                        <a:cubicBezTo>
                          <a:pt x="2846" y="6925"/>
                          <a:pt x="3440" y="13128"/>
                          <a:pt x="6318" y="18544"/>
                        </a:cubicBezTo>
                        <a:cubicBezTo>
                          <a:pt x="9196" y="23960"/>
                          <a:pt x="14011" y="27926"/>
                          <a:pt x="19874" y="29716"/>
                        </a:cubicBezTo>
                        <a:lnTo>
                          <a:pt x="18812" y="3317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29"/>
                  <p:cNvSpPr/>
                  <p:nvPr/>
                </p:nvSpPr>
                <p:spPr>
                  <a:xfrm>
                    <a:off x="1263600" y="4730040"/>
                    <a:ext cx="15110" cy="30630"/>
                  </a:xfrm>
                  <a:custGeom>
                    <a:avLst/>
                    <a:gdLst/>
                    <a:ahLst/>
                    <a:cxnLst/>
                    <a:rect l="l" t="t" r="r" b="b"/>
                    <a:pathLst>
                      <a:path w="14998" h="30630" extrusionOk="0">
                        <a:moveTo>
                          <a:pt x="11399" y="30630"/>
                        </a:moveTo>
                        <a:lnTo>
                          <a:pt x="10010" y="17669"/>
                        </a:lnTo>
                        <a:lnTo>
                          <a:pt x="0" y="1950"/>
                        </a:lnTo>
                        <a:lnTo>
                          <a:pt x="3052" y="0"/>
                        </a:lnTo>
                        <a:lnTo>
                          <a:pt x="13516" y="16440"/>
                        </a:lnTo>
                        <a:lnTo>
                          <a:pt x="14998" y="30243"/>
                        </a:lnTo>
                        <a:lnTo>
                          <a:pt x="11399" y="30630"/>
                        </a:lnTo>
                        <a:close/>
                      </a:path>
                    </a:pathLst>
                  </a:custGeom>
                  <a:solidFill>
                    <a:schemeClr val="dk1"/>
                  </a:solidFill>
                  <a:ln>
                    <a:noFill/>
                  </a:ln>
                </p:spPr>
                <p:txBody>
                  <a:bodyPr/>
                  <a:lstStyle/>
                  <a:p>
                    <a:endParaRPr lang="en-GB"/>
                  </a:p>
                </p:txBody>
              </p:sp>
            </p:grpSp>
            <p:sp>
              <p:nvSpPr>
                <p:cNvPr id="759" name="Google Shape;759;p29"/>
                <p:cNvSpPr/>
                <p:nvPr/>
              </p:nvSpPr>
              <p:spPr>
                <a:xfrm>
                  <a:off x="842040" y="4804560"/>
                  <a:ext cx="127851" cy="130823"/>
                </a:xfrm>
                <a:custGeom>
                  <a:avLst/>
                  <a:gdLst/>
                  <a:ahLst/>
                  <a:cxnLst/>
                  <a:rect l="l" t="t" r="r" b="b"/>
                  <a:pathLst>
                    <a:path w="127851" h="130823" extrusionOk="0">
                      <a:moveTo>
                        <a:pt x="4401" y="130823"/>
                      </a:moveTo>
                      <a:lnTo>
                        <a:pt x="0" y="128846"/>
                      </a:lnTo>
                      <a:cubicBezTo>
                        <a:pt x="31799" y="57902"/>
                        <a:pt x="124399" y="567"/>
                        <a:pt x="125334" y="0"/>
                      </a:cubicBezTo>
                      <a:lnTo>
                        <a:pt x="127851" y="4113"/>
                      </a:lnTo>
                      <a:cubicBezTo>
                        <a:pt x="126930" y="4674"/>
                        <a:pt x="35585" y="61248"/>
                        <a:pt x="4401" y="13082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29"/>
                <p:cNvSpPr/>
                <p:nvPr/>
              </p:nvSpPr>
              <p:spPr>
                <a:xfrm>
                  <a:off x="122760" y="4416840"/>
                  <a:ext cx="361999" cy="595932"/>
                </a:xfrm>
                <a:custGeom>
                  <a:avLst/>
                  <a:gdLst/>
                  <a:ahLst/>
                  <a:cxnLst/>
                  <a:rect l="l" t="t" r="r" b="b"/>
                  <a:pathLst>
                    <a:path w="372235" h="595932" extrusionOk="0">
                      <a:moveTo>
                        <a:pt x="238155" y="0"/>
                      </a:moveTo>
                      <a:cubicBezTo>
                        <a:pt x="238155" y="0"/>
                        <a:pt x="177368" y="8901"/>
                        <a:pt x="139285" y="18798"/>
                      </a:cubicBezTo>
                      <a:cubicBezTo>
                        <a:pt x="86365" y="32547"/>
                        <a:pt x="-10549" y="80873"/>
                        <a:pt x="937" y="288604"/>
                      </a:cubicBezTo>
                      <a:cubicBezTo>
                        <a:pt x="12422" y="496333"/>
                        <a:pt x="42158" y="595932"/>
                        <a:pt x="42158" y="595932"/>
                      </a:cubicBezTo>
                      <a:lnTo>
                        <a:pt x="361686" y="464454"/>
                      </a:lnTo>
                      <a:lnTo>
                        <a:pt x="271885" y="207449"/>
                      </a:ln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9"/>
                <p:cNvSpPr/>
                <p:nvPr/>
              </p:nvSpPr>
              <p:spPr>
                <a:xfrm rot="-1156566">
                  <a:off x="437073" y="4616259"/>
                  <a:ext cx="4680" cy="271862"/>
                </a:xfrm>
                <a:custGeom>
                  <a:avLst/>
                  <a:gdLst/>
                  <a:ahLst/>
                  <a:cxnLst/>
                  <a:rect l="l" t="t" r="r" b="b"/>
                  <a:pathLst>
                    <a:path w="4828" h="272243" extrusionOk="0">
                      <a:moveTo>
                        <a:pt x="0" y="0"/>
                      </a:moveTo>
                      <a:lnTo>
                        <a:pt x="4828" y="0"/>
                      </a:lnTo>
                      <a:lnTo>
                        <a:pt x="4828" y="272243"/>
                      </a:lnTo>
                      <a:lnTo>
                        <a:pt x="0" y="272243"/>
                      </a:lnTo>
                      <a:close/>
                    </a:path>
                  </a:pathLst>
                </a:custGeom>
                <a:solidFill>
                  <a:schemeClr val="dk1"/>
                </a:solidFill>
                <a:ln>
                  <a:noFill/>
                </a:ln>
              </p:spPr>
              <p:txBody>
                <a:bodyPr/>
                <a:lstStyle/>
                <a:p>
                  <a:endParaRPr lang="en-GB"/>
                </a:p>
              </p:txBody>
            </p:sp>
            <p:sp>
              <p:nvSpPr>
                <p:cNvPr id="762" name="Google Shape;762;p29"/>
                <p:cNvSpPr/>
                <p:nvPr/>
              </p:nvSpPr>
              <p:spPr>
                <a:xfrm rot="-2425807">
                  <a:off x="796706" y="4933833"/>
                  <a:ext cx="61531" cy="4683"/>
                </a:xfrm>
                <a:custGeom>
                  <a:avLst/>
                  <a:gdLst/>
                  <a:ahLst/>
                  <a:cxnLst/>
                  <a:rect l="l" t="t" r="r" b="b"/>
                  <a:pathLst>
                    <a:path w="61628" h="4828" extrusionOk="0">
                      <a:moveTo>
                        <a:pt x="0" y="0"/>
                      </a:moveTo>
                      <a:lnTo>
                        <a:pt x="61628" y="0"/>
                      </a:lnTo>
                      <a:lnTo>
                        <a:pt x="61628" y="4828"/>
                      </a:lnTo>
                      <a:lnTo>
                        <a:pt x="0" y="4828"/>
                      </a:lnTo>
                      <a:close/>
                    </a:path>
                  </a:pathLst>
                </a:custGeom>
                <a:solidFill>
                  <a:schemeClr val="dk1"/>
                </a:solidFill>
                <a:ln>
                  <a:noFill/>
                </a:ln>
              </p:spPr>
              <p:txBody>
                <a:bodyPr/>
                <a:lstStyle/>
                <a:p>
                  <a:endParaRPr lang="en-GB"/>
                </a:p>
              </p:txBody>
            </p:sp>
            <p:sp>
              <p:nvSpPr>
                <p:cNvPr id="763" name="Google Shape;763;p29"/>
                <p:cNvSpPr/>
                <p:nvPr/>
              </p:nvSpPr>
              <p:spPr>
                <a:xfrm>
                  <a:off x="358560" y="4896360"/>
                  <a:ext cx="126936" cy="104506"/>
                </a:xfrm>
                <a:custGeom>
                  <a:avLst/>
                  <a:gdLst/>
                  <a:ahLst/>
                  <a:cxnLst/>
                  <a:rect l="l" t="t" r="r" b="b"/>
                  <a:pathLst>
                    <a:path w="126936" h="104506" extrusionOk="0">
                      <a:moveTo>
                        <a:pt x="4614" y="104499"/>
                      </a:moveTo>
                      <a:lnTo>
                        <a:pt x="0" y="103104"/>
                      </a:lnTo>
                      <a:cubicBezTo>
                        <a:pt x="314" y="102062"/>
                        <a:pt x="8073" y="77268"/>
                        <a:pt x="41849" y="47105"/>
                      </a:cubicBezTo>
                      <a:cubicBezTo>
                        <a:pt x="54837" y="35505"/>
                        <a:pt x="121908" y="1442"/>
                        <a:pt x="124753" y="0"/>
                      </a:cubicBezTo>
                      <a:lnTo>
                        <a:pt x="126936" y="4300"/>
                      </a:lnTo>
                      <a:cubicBezTo>
                        <a:pt x="126242" y="4654"/>
                        <a:pt x="57589" y="39518"/>
                        <a:pt x="45061" y="50704"/>
                      </a:cubicBezTo>
                      <a:cubicBezTo>
                        <a:pt x="12407" y="79865"/>
                        <a:pt x="4688" y="104259"/>
                        <a:pt x="4614" y="10450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9"/>
                <p:cNvSpPr/>
                <p:nvPr/>
              </p:nvSpPr>
              <p:spPr>
                <a:xfrm rot="-1220284">
                  <a:off x="133487" y="4849359"/>
                  <a:ext cx="330584" cy="4682"/>
                </a:xfrm>
                <a:custGeom>
                  <a:avLst/>
                  <a:gdLst/>
                  <a:ahLst/>
                  <a:cxnLst/>
                  <a:rect l="l" t="t" r="r" b="b"/>
                  <a:pathLst>
                    <a:path w="330640" h="4828" extrusionOk="0">
                      <a:moveTo>
                        <a:pt x="0" y="0"/>
                      </a:moveTo>
                      <a:lnTo>
                        <a:pt x="330640" y="0"/>
                      </a:lnTo>
                      <a:lnTo>
                        <a:pt x="330640" y="4828"/>
                      </a:lnTo>
                      <a:lnTo>
                        <a:pt x="0" y="4828"/>
                      </a:lnTo>
                      <a:close/>
                    </a:path>
                  </a:pathLst>
                </a:custGeom>
                <a:solidFill>
                  <a:schemeClr val="dk1"/>
                </a:solidFill>
                <a:ln>
                  <a:noFill/>
                </a:ln>
              </p:spPr>
              <p:txBody>
                <a:bodyPr/>
                <a:lstStyle/>
                <a:p>
                  <a:endParaRPr lang="en-GB"/>
                </a:p>
              </p:txBody>
            </p:sp>
          </p:grpSp>
        </p:grpSp>
        <p:grpSp>
          <p:nvGrpSpPr>
            <p:cNvPr id="765" name="Google Shape;765;p29"/>
            <p:cNvGrpSpPr/>
            <p:nvPr/>
          </p:nvGrpSpPr>
          <p:grpSpPr>
            <a:xfrm>
              <a:off x="1305125" y="779800"/>
              <a:ext cx="671850" cy="365175"/>
              <a:chOff x="5484575" y="2789200"/>
              <a:chExt cx="671850" cy="365175"/>
            </a:xfrm>
          </p:grpSpPr>
          <p:sp>
            <p:nvSpPr>
              <p:cNvPr id="766" name="Google Shape;766;p29"/>
              <p:cNvSpPr/>
              <p:nvPr/>
            </p:nvSpPr>
            <p:spPr>
              <a:xfrm>
                <a:off x="5484575" y="27892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767" name="Google Shape;767;p29"/>
              <p:cNvSpPr/>
              <p:nvPr/>
            </p:nvSpPr>
            <p:spPr>
              <a:xfrm>
                <a:off x="6064925" y="30628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grpSp>
      <p:grpSp>
        <p:nvGrpSpPr>
          <p:cNvPr id="768" name="Google Shape;768;p29"/>
          <p:cNvGrpSpPr/>
          <p:nvPr/>
        </p:nvGrpSpPr>
        <p:grpSpPr>
          <a:xfrm>
            <a:off x="6330012" y="929205"/>
            <a:ext cx="2303434" cy="3828058"/>
            <a:chOff x="6330012" y="929205"/>
            <a:chExt cx="2303434" cy="3828058"/>
          </a:xfrm>
        </p:grpSpPr>
        <p:grpSp>
          <p:nvGrpSpPr>
            <p:cNvPr id="769" name="Google Shape;769;p29"/>
            <p:cNvGrpSpPr/>
            <p:nvPr/>
          </p:nvGrpSpPr>
          <p:grpSpPr>
            <a:xfrm>
              <a:off x="6657299" y="1232024"/>
              <a:ext cx="1976147" cy="3525239"/>
              <a:chOff x="1548000" y="3851280"/>
              <a:chExt cx="1654787" cy="2951967"/>
            </a:xfrm>
          </p:grpSpPr>
          <p:grpSp>
            <p:nvGrpSpPr>
              <p:cNvPr id="770" name="Google Shape;770;p29"/>
              <p:cNvGrpSpPr/>
              <p:nvPr/>
            </p:nvGrpSpPr>
            <p:grpSpPr>
              <a:xfrm>
                <a:off x="2206080" y="5028840"/>
                <a:ext cx="937964" cy="1774407"/>
                <a:chOff x="2206080" y="5028840"/>
                <a:chExt cx="937964" cy="1774407"/>
              </a:xfrm>
            </p:grpSpPr>
            <p:grpSp>
              <p:nvGrpSpPr>
                <p:cNvPr id="771" name="Google Shape;771;p29"/>
                <p:cNvGrpSpPr/>
                <p:nvPr/>
              </p:nvGrpSpPr>
              <p:grpSpPr>
                <a:xfrm>
                  <a:off x="2206080" y="6536880"/>
                  <a:ext cx="455660" cy="266367"/>
                  <a:chOff x="2206080" y="6536880"/>
                  <a:chExt cx="455660" cy="266367"/>
                </a:xfrm>
              </p:grpSpPr>
              <p:sp>
                <p:nvSpPr>
                  <p:cNvPr id="772" name="Google Shape;772;p29"/>
                  <p:cNvSpPr/>
                  <p:nvPr/>
                </p:nvSpPr>
                <p:spPr>
                  <a:xfrm>
                    <a:off x="2390040" y="6536880"/>
                    <a:ext cx="263368" cy="158121"/>
                  </a:xfrm>
                  <a:custGeom>
                    <a:avLst/>
                    <a:gdLst/>
                    <a:ahLst/>
                    <a:cxnLst/>
                    <a:rect l="l" t="t" r="r" b="b"/>
                    <a:pathLst>
                      <a:path w="264691" h="158121" extrusionOk="0">
                        <a:moveTo>
                          <a:pt x="263055" y="16414"/>
                        </a:moveTo>
                        <a:lnTo>
                          <a:pt x="257372" y="158121"/>
                        </a:lnTo>
                        <a:lnTo>
                          <a:pt x="321" y="158121"/>
                        </a:lnTo>
                        <a:cubicBezTo>
                          <a:pt x="-1636" y="158121"/>
                          <a:pt x="6003" y="0"/>
                          <a:pt x="6003" y="0"/>
                        </a:cubicBez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3" name="Google Shape;773;p29"/>
                  <p:cNvGrpSpPr/>
                  <p:nvPr/>
                </p:nvGrpSpPr>
                <p:grpSpPr>
                  <a:xfrm>
                    <a:off x="2206080" y="6670080"/>
                    <a:ext cx="455660" cy="133167"/>
                    <a:chOff x="2206080" y="6670080"/>
                    <a:chExt cx="455660" cy="133167"/>
                  </a:xfrm>
                </p:grpSpPr>
                <p:sp>
                  <p:nvSpPr>
                    <p:cNvPr id="774" name="Google Shape;774;p29"/>
                    <p:cNvSpPr/>
                    <p:nvPr/>
                  </p:nvSpPr>
                  <p:spPr>
                    <a:xfrm>
                      <a:off x="2206080" y="6670080"/>
                      <a:ext cx="455660" cy="133167"/>
                    </a:xfrm>
                    <a:custGeom>
                      <a:avLst/>
                      <a:gdLst/>
                      <a:ahLst/>
                      <a:cxnLst/>
                      <a:rect l="l" t="t" r="r" b="b"/>
                      <a:pathLst>
                        <a:path w="455660" h="133167" extrusionOk="0">
                          <a:moveTo>
                            <a:pt x="174642" y="0"/>
                          </a:moveTo>
                          <a:lnTo>
                            <a:pt x="448695" y="0"/>
                          </a:lnTo>
                          <a:lnTo>
                            <a:pt x="455660" y="133167"/>
                          </a:lnTo>
                          <a:lnTo>
                            <a:pt x="0" y="133167"/>
                          </a:lnTo>
                          <a:cubicBezTo>
                            <a:pt x="0" y="133167"/>
                            <a:pt x="9636" y="92566"/>
                            <a:pt x="45415" y="70062"/>
                          </a:cubicBezTo>
                          <a:cubicBezTo>
                            <a:pt x="88994" y="42684"/>
                            <a:pt x="151657" y="30264"/>
                            <a:pt x="1746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29"/>
                    <p:cNvSpPr/>
                    <p:nvPr/>
                  </p:nvSpPr>
                  <p:spPr>
                    <a:xfrm>
                      <a:off x="2549160" y="6693840"/>
                      <a:ext cx="60429" cy="54761"/>
                    </a:xfrm>
                    <a:custGeom>
                      <a:avLst/>
                      <a:gdLst/>
                      <a:ahLst/>
                      <a:cxnLst/>
                      <a:rect l="l" t="t" r="r" b="b"/>
                      <a:pathLst>
                        <a:path w="60580" h="54624" extrusionOk="0">
                          <a:moveTo>
                            <a:pt x="30290" y="54624"/>
                          </a:moveTo>
                          <a:cubicBezTo>
                            <a:pt x="13589" y="54624"/>
                            <a:pt x="0" y="42403"/>
                            <a:pt x="0" y="27312"/>
                          </a:cubicBezTo>
                          <a:cubicBezTo>
                            <a:pt x="0" y="12287"/>
                            <a:pt x="13589" y="0"/>
                            <a:pt x="30290" y="0"/>
                          </a:cubicBezTo>
                          <a:cubicBezTo>
                            <a:pt x="46991" y="0"/>
                            <a:pt x="60580" y="12287"/>
                            <a:pt x="60580" y="27312"/>
                          </a:cubicBezTo>
                          <a:cubicBezTo>
                            <a:pt x="60580" y="42403"/>
                            <a:pt x="46991" y="54624"/>
                            <a:pt x="30290" y="54624"/>
                          </a:cubicBezTo>
                          <a:close/>
                          <a:moveTo>
                            <a:pt x="30290" y="4875"/>
                          </a:moveTo>
                          <a:cubicBezTo>
                            <a:pt x="16247" y="4875"/>
                            <a:pt x="4821" y="14958"/>
                            <a:pt x="4821" y="27312"/>
                          </a:cubicBezTo>
                          <a:cubicBezTo>
                            <a:pt x="4821" y="39732"/>
                            <a:pt x="16247" y="49815"/>
                            <a:pt x="30290" y="49815"/>
                          </a:cubicBezTo>
                          <a:cubicBezTo>
                            <a:pt x="44333" y="49815"/>
                            <a:pt x="55759" y="39732"/>
                            <a:pt x="55759" y="27312"/>
                          </a:cubicBezTo>
                          <a:cubicBezTo>
                            <a:pt x="55759" y="14958"/>
                            <a:pt x="44333" y="4875"/>
                            <a:pt x="30290" y="487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29"/>
                    <p:cNvSpPr/>
                    <p:nvPr/>
                  </p:nvSpPr>
                  <p:spPr>
                    <a:xfrm>
                      <a:off x="2216520" y="6775200"/>
                      <a:ext cx="441556" cy="4683"/>
                    </a:xfrm>
                    <a:custGeom>
                      <a:avLst/>
                      <a:gdLst/>
                      <a:ahLst/>
                      <a:cxnLst/>
                      <a:rect l="l" t="t" r="r" b="b"/>
                      <a:pathLst>
                        <a:path w="441556" h="4828" extrusionOk="0">
                          <a:moveTo>
                            <a:pt x="0" y="0"/>
                          </a:moveTo>
                          <a:lnTo>
                            <a:pt x="441556" y="0"/>
                          </a:lnTo>
                          <a:lnTo>
                            <a:pt x="441556" y="4828"/>
                          </a:lnTo>
                          <a:lnTo>
                            <a:pt x="0" y="4828"/>
                          </a:lnTo>
                          <a:close/>
                        </a:path>
                      </a:pathLst>
                    </a:custGeom>
                    <a:solidFill>
                      <a:schemeClr val="dk1"/>
                    </a:solidFill>
                    <a:ln>
                      <a:noFill/>
                    </a:ln>
                  </p:spPr>
                  <p:txBody>
                    <a:bodyPr/>
                    <a:lstStyle/>
                    <a:p>
                      <a:endParaRPr lang="en-GB"/>
                    </a:p>
                  </p:txBody>
                </p:sp>
                <p:sp>
                  <p:nvSpPr>
                    <p:cNvPr id="777" name="Google Shape;777;p29"/>
                    <p:cNvSpPr/>
                    <p:nvPr/>
                  </p:nvSpPr>
                  <p:spPr>
                    <a:xfrm rot="-4549226">
                      <a:off x="2368086" y="6670816"/>
                      <a:ext cx="4681" cy="63741"/>
                    </a:xfrm>
                    <a:custGeom>
                      <a:avLst/>
                      <a:gdLst/>
                      <a:ahLst/>
                      <a:cxnLst/>
                      <a:rect l="l" t="t" r="r" b="b"/>
                      <a:pathLst>
                        <a:path w="4828" h="63712" extrusionOk="0">
                          <a:moveTo>
                            <a:pt x="0" y="0"/>
                          </a:moveTo>
                          <a:lnTo>
                            <a:pt x="4828" y="0"/>
                          </a:lnTo>
                          <a:lnTo>
                            <a:pt x="4828" y="63712"/>
                          </a:lnTo>
                          <a:lnTo>
                            <a:pt x="0" y="63712"/>
                          </a:lnTo>
                          <a:close/>
                        </a:path>
                      </a:pathLst>
                    </a:custGeom>
                    <a:solidFill>
                      <a:schemeClr val="dk1"/>
                    </a:solidFill>
                    <a:ln>
                      <a:noFill/>
                    </a:ln>
                  </p:spPr>
                  <p:txBody>
                    <a:bodyPr/>
                    <a:lstStyle/>
                    <a:p>
                      <a:endParaRPr lang="en-GB"/>
                    </a:p>
                  </p:txBody>
                </p:sp>
                <p:sp>
                  <p:nvSpPr>
                    <p:cNvPr id="778" name="Google Shape;778;p29"/>
                    <p:cNvSpPr/>
                    <p:nvPr/>
                  </p:nvSpPr>
                  <p:spPr>
                    <a:xfrm rot="-4467605">
                      <a:off x="2336395" y="6681978"/>
                      <a:ext cx="4685" cy="77402"/>
                    </a:xfrm>
                    <a:custGeom>
                      <a:avLst/>
                      <a:gdLst/>
                      <a:ahLst/>
                      <a:cxnLst/>
                      <a:rect l="l" t="t" r="r" b="b"/>
                      <a:pathLst>
                        <a:path w="4828" h="77481" extrusionOk="0">
                          <a:moveTo>
                            <a:pt x="0" y="0"/>
                          </a:moveTo>
                          <a:lnTo>
                            <a:pt x="4828" y="0"/>
                          </a:lnTo>
                          <a:lnTo>
                            <a:pt x="4828" y="77481"/>
                          </a:lnTo>
                          <a:lnTo>
                            <a:pt x="0" y="77481"/>
                          </a:lnTo>
                          <a:close/>
                        </a:path>
                      </a:pathLst>
                    </a:custGeom>
                    <a:solidFill>
                      <a:schemeClr val="dk1"/>
                    </a:solidFill>
                    <a:ln>
                      <a:noFill/>
                    </a:ln>
                  </p:spPr>
                  <p:txBody>
                    <a:bodyPr/>
                    <a:lstStyle/>
                    <a:p>
                      <a:endParaRPr lang="en-GB"/>
                    </a:p>
                  </p:txBody>
                </p:sp>
              </p:grpSp>
              <p:sp>
                <p:nvSpPr>
                  <p:cNvPr id="779" name="Google Shape;779;p29"/>
                  <p:cNvSpPr/>
                  <p:nvPr/>
                </p:nvSpPr>
                <p:spPr>
                  <a:xfrm>
                    <a:off x="2277360" y="6723720"/>
                    <a:ext cx="55416" cy="54693"/>
                  </a:xfrm>
                  <a:custGeom>
                    <a:avLst/>
                    <a:gdLst/>
                    <a:ahLst/>
                    <a:cxnLst/>
                    <a:rect l="l" t="t" r="r" b="b"/>
                    <a:pathLst>
                      <a:path w="57575" h="54557" extrusionOk="0">
                        <a:moveTo>
                          <a:pt x="54837" y="54557"/>
                        </a:moveTo>
                        <a:lnTo>
                          <a:pt x="50109" y="53622"/>
                        </a:lnTo>
                        <a:lnTo>
                          <a:pt x="52473" y="54089"/>
                        </a:lnTo>
                        <a:lnTo>
                          <a:pt x="50109" y="53622"/>
                        </a:lnTo>
                        <a:cubicBezTo>
                          <a:pt x="50417" y="52086"/>
                          <a:pt x="56928" y="16294"/>
                          <a:pt x="0" y="4741"/>
                        </a:cubicBezTo>
                        <a:lnTo>
                          <a:pt x="955" y="0"/>
                        </a:lnTo>
                        <a:cubicBezTo>
                          <a:pt x="23753" y="4608"/>
                          <a:pt x="39706" y="13622"/>
                          <a:pt x="48373" y="26778"/>
                        </a:cubicBezTo>
                        <a:cubicBezTo>
                          <a:pt x="57575" y="40667"/>
                          <a:pt x="54951" y="54022"/>
                          <a:pt x="54837" y="5455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29"/>
                  <p:cNvSpPr/>
                  <p:nvPr/>
                </p:nvSpPr>
                <p:spPr>
                  <a:xfrm>
                    <a:off x="2279520" y="6648480"/>
                    <a:ext cx="66609" cy="50051"/>
                  </a:xfrm>
                  <a:custGeom>
                    <a:avLst/>
                    <a:gdLst/>
                    <a:ahLst/>
                    <a:cxnLst/>
                    <a:rect l="l" t="t" r="r" b="b"/>
                    <a:pathLst>
                      <a:path w="68493" h="50176" extrusionOk="0">
                        <a:moveTo>
                          <a:pt x="64068" y="50019"/>
                        </a:moveTo>
                        <a:cubicBezTo>
                          <a:pt x="63982" y="50019"/>
                          <a:pt x="63895" y="50019"/>
                          <a:pt x="63808" y="49952"/>
                        </a:cubicBezTo>
                        <a:cubicBezTo>
                          <a:pt x="59975" y="49552"/>
                          <a:pt x="26106" y="45879"/>
                          <a:pt x="18540" y="42473"/>
                        </a:cubicBezTo>
                        <a:cubicBezTo>
                          <a:pt x="9679" y="38467"/>
                          <a:pt x="3261" y="32056"/>
                          <a:pt x="931" y="24938"/>
                        </a:cubicBezTo>
                        <a:lnTo>
                          <a:pt x="931" y="24938"/>
                        </a:lnTo>
                        <a:cubicBezTo>
                          <a:pt x="-1894" y="16250"/>
                          <a:pt x="1899" y="6608"/>
                          <a:pt x="9759" y="2501"/>
                        </a:cubicBezTo>
                        <a:cubicBezTo>
                          <a:pt x="13204" y="711"/>
                          <a:pt x="17525" y="-157"/>
                          <a:pt x="22286" y="23"/>
                        </a:cubicBezTo>
                        <a:cubicBezTo>
                          <a:pt x="33805" y="437"/>
                          <a:pt x="45371" y="6721"/>
                          <a:pt x="53231" y="16838"/>
                        </a:cubicBezTo>
                        <a:cubicBezTo>
                          <a:pt x="60362" y="26006"/>
                          <a:pt x="63775" y="36731"/>
                          <a:pt x="66406" y="46947"/>
                        </a:cubicBezTo>
                        <a:cubicBezTo>
                          <a:pt x="66599" y="47749"/>
                          <a:pt x="66406" y="48550"/>
                          <a:pt x="65891" y="49151"/>
                        </a:cubicBezTo>
                        <a:cubicBezTo>
                          <a:pt x="65431" y="49685"/>
                          <a:pt x="64763" y="50019"/>
                          <a:pt x="64068" y="50019"/>
                        </a:cubicBezTo>
                        <a:close/>
                        <a:moveTo>
                          <a:pt x="5518" y="23442"/>
                        </a:moveTo>
                        <a:cubicBezTo>
                          <a:pt x="7428" y="29319"/>
                          <a:pt x="12897" y="34594"/>
                          <a:pt x="20516" y="38066"/>
                        </a:cubicBezTo>
                        <a:cubicBezTo>
                          <a:pt x="25758" y="40403"/>
                          <a:pt x="48850" y="43408"/>
                          <a:pt x="60830" y="44810"/>
                        </a:cubicBezTo>
                        <a:cubicBezTo>
                          <a:pt x="58439" y="36130"/>
                          <a:pt x="55247" y="27288"/>
                          <a:pt x="49417" y="19796"/>
                        </a:cubicBezTo>
                        <a:cubicBezTo>
                          <a:pt x="42426" y="10794"/>
                          <a:pt x="32209" y="5205"/>
                          <a:pt x="22106" y="4845"/>
                        </a:cubicBezTo>
                        <a:cubicBezTo>
                          <a:pt x="18199" y="4711"/>
                          <a:pt x="14687" y="5372"/>
                          <a:pt x="11982" y="6781"/>
                        </a:cubicBezTo>
                        <a:cubicBezTo>
                          <a:pt x="6186" y="9806"/>
                          <a:pt x="3408" y="16971"/>
                          <a:pt x="5518" y="23442"/>
                        </a:cubicBezTo>
                        <a:lnTo>
                          <a:pt x="5518" y="2344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29"/>
                  <p:cNvSpPr/>
                  <p:nvPr/>
                </p:nvSpPr>
                <p:spPr>
                  <a:xfrm>
                    <a:off x="2305440" y="6627600"/>
                    <a:ext cx="50019" cy="70908"/>
                  </a:xfrm>
                  <a:custGeom>
                    <a:avLst/>
                    <a:gdLst/>
                    <a:ahLst/>
                    <a:cxnLst/>
                    <a:rect l="l" t="t" r="r" b="b"/>
                    <a:pathLst>
                      <a:path w="51566" h="71444" extrusionOk="0">
                        <a:moveTo>
                          <a:pt x="40449" y="71055"/>
                        </a:moveTo>
                        <a:cubicBezTo>
                          <a:pt x="39909" y="71055"/>
                          <a:pt x="39381" y="70855"/>
                          <a:pt x="38947" y="70521"/>
                        </a:cubicBezTo>
                        <a:cubicBezTo>
                          <a:pt x="35962" y="68117"/>
                          <a:pt x="9672" y="47136"/>
                          <a:pt x="5338" y="40111"/>
                        </a:cubicBezTo>
                        <a:cubicBezTo>
                          <a:pt x="270" y="31911"/>
                          <a:pt x="-1280" y="22842"/>
                          <a:pt x="1078" y="15243"/>
                        </a:cubicBezTo>
                        <a:cubicBezTo>
                          <a:pt x="3896" y="6148"/>
                          <a:pt x="12811" y="-389"/>
                          <a:pt x="21752" y="18"/>
                        </a:cubicBezTo>
                        <a:cubicBezTo>
                          <a:pt x="25752" y="205"/>
                          <a:pt x="29939" y="1701"/>
                          <a:pt x="33858" y="4345"/>
                        </a:cubicBezTo>
                        <a:cubicBezTo>
                          <a:pt x="43361" y="10762"/>
                          <a:pt x="49337" y="22468"/>
                          <a:pt x="49832" y="35664"/>
                        </a:cubicBezTo>
                        <a:cubicBezTo>
                          <a:pt x="50286" y="47583"/>
                          <a:pt x="46673" y="58969"/>
                          <a:pt x="42707" y="69453"/>
                        </a:cubicBezTo>
                        <a:cubicBezTo>
                          <a:pt x="42433" y="70187"/>
                          <a:pt x="41832" y="70722"/>
                          <a:pt x="41090" y="70922"/>
                        </a:cubicBezTo>
                        <a:cubicBezTo>
                          <a:pt x="40883" y="70989"/>
                          <a:pt x="40663" y="71055"/>
                          <a:pt x="40449" y="71055"/>
                        </a:cubicBezTo>
                        <a:close/>
                        <a:moveTo>
                          <a:pt x="20924" y="4819"/>
                        </a:moveTo>
                        <a:cubicBezTo>
                          <a:pt x="14286" y="4819"/>
                          <a:pt x="7809" y="9814"/>
                          <a:pt x="5685" y="16665"/>
                        </a:cubicBezTo>
                        <a:lnTo>
                          <a:pt x="5685" y="16665"/>
                        </a:lnTo>
                        <a:cubicBezTo>
                          <a:pt x="3742" y="22936"/>
                          <a:pt x="5111" y="30555"/>
                          <a:pt x="9445" y="37574"/>
                        </a:cubicBezTo>
                        <a:cubicBezTo>
                          <a:pt x="12430" y="42401"/>
                          <a:pt x="30132" y="57166"/>
                          <a:pt x="39348" y="64645"/>
                        </a:cubicBezTo>
                        <a:cubicBezTo>
                          <a:pt x="42653" y="55496"/>
                          <a:pt x="45391" y="45767"/>
                          <a:pt x="45010" y="35844"/>
                        </a:cubicBezTo>
                        <a:cubicBezTo>
                          <a:pt x="44570" y="24178"/>
                          <a:pt x="39388" y="13901"/>
                          <a:pt x="31154" y="8338"/>
                        </a:cubicBezTo>
                        <a:cubicBezTo>
                          <a:pt x="27969" y="6188"/>
                          <a:pt x="24637" y="4973"/>
                          <a:pt x="21525" y="4833"/>
                        </a:cubicBezTo>
                        <a:cubicBezTo>
                          <a:pt x="21325" y="4826"/>
                          <a:pt x="21124" y="4819"/>
                          <a:pt x="20917" y="481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2" name="Google Shape;782;p29"/>
                <p:cNvGrpSpPr/>
                <p:nvPr/>
              </p:nvGrpSpPr>
              <p:grpSpPr>
                <a:xfrm>
                  <a:off x="2677320" y="6534000"/>
                  <a:ext cx="455660" cy="269247"/>
                  <a:chOff x="2677320" y="6534000"/>
                  <a:chExt cx="455660" cy="269247"/>
                </a:xfrm>
              </p:grpSpPr>
              <p:sp>
                <p:nvSpPr>
                  <p:cNvPr id="783" name="Google Shape;783;p29"/>
                  <p:cNvSpPr/>
                  <p:nvPr/>
                </p:nvSpPr>
                <p:spPr>
                  <a:xfrm>
                    <a:off x="2847600" y="6534000"/>
                    <a:ext cx="270834" cy="158134"/>
                  </a:xfrm>
                  <a:custGeom>
                    <a:avLst/>
                    <a:gdLst/>
                    <a:ahLst/>
                    <a:cxnLst/>
                    <a:rect l="l" t="t" r="r" b="b"/>
                    <a:pathLst>
                      <a:path w="270834" h="158134" extrusionOk="0">
                        <a:moveTo>
                          <a:pt x="257052" y="16414"/>
                        </a:moveTo>
                        <a:lnTo>
                          <a:pt x="270834" y="158134"/>
                        </a:lnTo>
                        <a:lnTo>
                          <a:pt x="13783" y="158134"/>
                        </a:lnTo>
                        <a:cubicBezTo>
                          <a:pt x="11826" y="158134"/>
                          <a:pt x="0" y="0"/>
                          <a:pt x="0" y="0"/>
                        </a:cubicBez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4" name="Google Shape;784;p29"/>
                  <p:cNvGrpSpPr/>
                  <p:nvPr/>
                </p:nvGrpSpPr>
                <p:grpSpPr>
                  <a:xfrm>
                    <a:off x="2677320" y="6670080"/>
                    <a:ext cx="455660" cy="133167"/>
                    <a:chOff x="2677320" y="6670080"/>
                    <a:chExt cx="455660" cy="133167"/>
                  </a:xfrm>
                </p:grpSpPr>
                <p:sp>
                  <p:nvSpPr>
                    <p:cNvPr id="785" name="Google Shape;785;p29"/>
                    <p:cNvSpPr/>
                    <p:nvPr/>
                  </p:nvSpPr>
                  <p:spPr>
                    <a:xfrm>
                      <a:off x="2677320" y="6670080"/>
                      <a:ext cx="455660" cy="133167"/>
                    </a:xfrm>
                    <a:custGeom>
                      <a:avLst/>
                      <a:gdLst/>
                      <a:ahLst/>
                      <a:cxnLst/>
                      <a:rect l="l" t="t" r="r" b="b"/>
                      <a:pathLst>
                        <a:path w="455660" h="133167" extrusionOk="0">
                          <a:moveTo>
                            <a:pt x="174642" y="0"/>
                          </a:moveTo>
                          <a:lnTo>
                            <a:pt x="448695" y="0"/>
                          </a:lnTo>
                          <a:lnTo>
                            <a:pt x="455660" y="133167"/>
                          </a:lnTo>
                          <a:lnTo>
                            <a:pt x="0" y="133167"/>
                          </a:lnTo>
                          <a:cubicBezTo>
                            <a:pt x="0" y="133167"/>
                            <a:pt x="9636" y="92566"/>
                            <a:pt x="45415" y="70062"/>
                          </a:cubicBezTo>
                          <a:cubicBezTo>
                            <a:pt x="88994" y="42684"/>
                            <a:pt x="151657" y="30264"/>
                            <a:pt x="1746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29"/>
                    <p:cNvSpPr/>
                    <p:nvPr/>
                  </p:nvSpPr>
                  <p:spPr>
                    <a:xfrm>
                      <a:off x="3020400" y="6693840"/>
                      <a:ext cx="60436" cy="54761"/>
                    </a:xfrm>
                    <a:custGeom>
                      <a:avLst/>
                      <a:gdLst/>
                      <a:ahLst/>
                      <a:cxnLst/>
                      <a:rect l="l" t="t" r="r" b="b"/>
                      <a:pathLst>
                        <a:path w="60587" h="54624" extrusionOk="0">
                          <a:moveTo>
                            <a:pt x="30297" y="54624"/>
                          </a:moveTo>
                          <a:cubicBezTo>
                            <a:pt x="13596" y="54624"/>
                            <a:pt x="0" y="42403"/>
                            <a:pt x="0" y="27312"/>
                          </a:cubicBezTo>
                          <a:cubicBezTo>
                            <a:pt x="0" y="12287"/>
                            <a:pt x="13589" y="0"/>
                            <a:pt x="30297" y="0"/>
                          </a:cubicBezTo>
                          <a:cubicBezTo>
                            <a:pt x="47004" y="0"/>
                            <a:pt x="60587" y="12287"/>
                            <a:pt x="60587" y="27312"/>
                          </a:cubicBezTo>
                          <a:cubicBezTo>
                            <a:pt x="60587" y="42403"/>
                            <a:pt x="46998" y="54624"/>
                            <a:pt x="30297" y="54624"/>
                          </a:cubicBezTo>
                          <a:close/>
                          <a:moveTo>
                            <a:pt x="30297" y="4875"/>
                          </a:moveTo>
                          <a:cubicBezTo>
                            <a:pt x="16254" y="4875"/>
                            <a:pt x="4828" y="14958"/>
                            <a:pt x="4828" y="27312"/>
                          </a:cubicBezTo>
                          <a:cubicBezTo>
                            <a:pt x="4828" y="39732"/>
                            <a:pt x="16254" y="49815"/>
                            <a:pt x="30297" y="49815"/>
                          </a:cubicBezTo>
                          <a:cubicBezTo>
                            <a:pt x="44340" y="49815"/>
                            <a:pt x="55766" y="39732"/>
                            <a:pt x="55766" y="27312"/>
                          </a:cubicBezTo>
                          <a:cubicBezTo>
                            <a:pt x="55766" y="14958"/>
                            <a:pt x="44340" y="4875"/>
                            <a:pt x="30297" y="487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29"/>
                    <p:cNvSpPr/>
                    <p:nvPr/>
                  </p:nvSpPr>
                  <p:spPr>
                    <a:xfrm>
                      <a:off x="2687400" y="6775200"/>
                      <a:ext cx="441550" cy="4683"/>
                    </a:xfrm>
                    <a:custGeom>
                      <a:avLst/>
                      <a:gdLst/>
                      <a:ahLst/>
                      <a:cxnLst/>
                      <a:rect l="l" t="t" r="r" b="b"/>
                      <a:pathLst>
                        <a:path w="441550" h="4828" extrusionOk="0">
                          <a:moveTo>
                            <a:pt x="0" y="0"/>
                          </a:moveTo>
                          <a:lnTo>
                            <a:pt x="441550" y="0"/>
                          </a:lnTo>
                          <a:lnTo>
                            <a:pt x="441550" y="4828"/>
                          </a:lnTo>
                          <a:lnTo>
                            <a:pt x="0" y="4828"/>
                          </a:lnTo>
                          <a:close/>
                        </a:path>
                      </a:pathLst>
                    </a:custGeom>
                    <a:solidFill>
                      <a:schemeClr val="dk1"/>
                    </a:solidFill>
                    <a:ln>
                      <a:noFill/>
                    </a:ln>
                  </p:spPr>
                  <p:txBody>
                    <a:bodyPr/>
                    <a:lstStyle/>
                    <a:p>
                      <a:endParaRPr lang="en-GB"/>
                    </a:p>
                  </p:txBody>
                </p:sp>
                <p:sp>
                  <p:nvSpPr>
                    <p:cNvPr id="788" name="Google Shape;788;p29"/>
                    <p:cNvSpPr/>
                    <p:nvPr/>
                  </p:nvSpPr>
                  <p:spPr>
                    <a:xfrm rot="-4549226">
                      <a:off x="2839326" y="6670816"/>
                      <a:ext cx="4681" cy="63741"/>
                    </a:xfrm>
                    <a:custGeom>
                      <a:avLst/>
                      <a:gdLst/>
                      <a:ahLst/>
                      <a:cxnLst/>
                      <a:rect l="l" t="t" r="r" b="b"/>
                      <a:pathLst>
                        <a:path w="4828" h="63712" extrusionOk="0">
                          <a:moveTo>
                            <a:pt x="0" y="0"/>
                          </a:moveTo>
                          <a:lnTo>
                            <a:pt x="4828" y="0"/>
                          </a:lnTo>
                          <a:lnTo>
                            <a:pt x="4828" y="63712"/>
                          </a:lnTo>
                          <a:lnTo>
                            <a:pt x="0" y="63712"/>
                          </a:lnTo>
                          <a:close/>
                        </a:path>
                      </a:pathLst>
                    </a:custGeom>
                    <a:solidFill>
                      <a:schemeClr val="dk1"/>
                    </a:solidFill>
                    <a:ln>
                      <a:noFill/>
                    </a:ln>
                  </p:spPr>
                  <p:txBody>
                    <a:bodyPr/>
                    <a:lstStyle/>
                    <a:p>
                      <a:endParaRPr lang="en-GB"/>
                    </a:p>
                  </p:txBody>
                </p:sp>
                <p:sp>
                  <p:nvSpPr>
                    <p:cNvPr id="789" name="Google Shape;789;p29"/>
                    <p:cNvSpPr/>
                    <p:nvPr/>
                  </p:nvSpPr>
                  <p:spPr>
                    <a:xfrm rot="-4467605">
                      <a:off x="2807635" y="6681978"/>
                      <a:ext cx="4685" cy="77402"/>
                    </a:xfrm>
                    <a:custGeom>
                      <a:avLst/>
                      <a:gdLst/>
                      <a:ahLst/>
                      <a:cxnLst/>
                      <a:rect l="l" t="t" r="r" b="b"/>
                      <a:pathLst>
                        <a:path w="4828" h="77481" extrusionOk="0">
                          <a:moveTo>
                            <a:pt x="0" y="0"/>
                          </a:moveTo>
                          <a:lnTo>
                            <a:pt x="4828" y="0"/>
                          </a:lnTo>
                          <a:lnTo>
                            <a:pt x="4828" y="77481"/>
                          </a:lnTo>
                          <a:lnTo>
                            <a:pt x="0" y="77481"/>
                          </a:lnTo>
                          <a:close/>
                        </a:path>
                      </a:pathLst>
                    </a:custGeom>
                    <a:solidFill>
                      <a:schemeClr val="dk1"/>
                    </a:solidFill>
                    <a:ln>
                      <a:noFill/>
                    </a:ln>
                  </p:spPr>
                  <p:txBody>
                    <a:bodyPr/>
                    <a:lstStyle/>
                    <a:p>
                      <a:endParaRPr lang="en-GB"/>
                    </a:p>
                  </p:txBody>
                </p:sp>
              </p:grpSp>
              <p:sp>
                <p:nvSpPr>
                  <p:cNvPr id="790" name="Google Shape;790;p29"/>
                  <p:cNvSpPr/>
                  <p:nvPr/>
                </p:nvSpPr>
                <p:spPr>
                  <a:xfrm>
                    <a:off x="2748600" y="6723720"/>
                    <a:ext cx="55416" cy="54693"/>
                  </a:xfrm>
                  <a:custGeom>
                    <a:avLst/>
                    <a:gdLst/>
                    <a:ahLst/>
                    <a:cxnLst/>
                    <a:rect l="l" t="t" r="r" b="b"/>
                    <a:pathLst>
                      <a:path w="57575" h="54557" extrusionOk="0">
                        <a:moveTo>
                          <a:pt x="54837" y="54557"/>
                        </a:moveTo>
                        <a:lnTo>
                          <a:pt x="50110" y="53622"/>
                        </a:lnTo>
                        <a:lnTo>
                          <a:pt x="52473" y="54089"/>
                        </a:lnTo>
                        <a:lnTo>
                          <a:pt x="50110" y="53622"/>
                        </a:lnTo>
                        <a:cubicBezTo>
                          <a:pt x="50417" y="52086"/>
                          <a:pt x="56928" y="16294"/>
                          <a:pt x="0" y="4741"/>
                        </a:cubicBezTo>
                        <a:lnTo>
                          <a:pt x="955" y="0"/>
                        </a:lnTo>
                        <a:cubicBezTo>
                          <a:pt x="23753" y="4608"/>
                          <a:pt x="39706" y="13622"/>
                          <a:pt x="48373" y="26778"/>
                        </a:cubicBezTo>
                        <a:cubicBezTo>
                          <a:pt x="57575" y="40667"/>
                          <a:pt x="54951" y="54022"/>
                          <a:pt x="54837" y="5455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29"/>
                  <p:cNvSpPr/>
                  <p:nvPr/>
                </p:nvSpPr>
                <p:spPr>
                  <a:xfrm>
                    <a:off x="2750400" y="6648480"/>
                    <a:ext cx="66609" cy="50051"/>
                  </a:xfrm>
                  <a:custGeom>
                    <a:avLst/>
                    <a:gdLst/>
                    <a:ahLst/>
                    <a:cxnLst/>
                    <a:rect l="l" t="t" r="r" b="b"/>
                    <a:pathLst>
                      <a:path w="68493" h="50176" extrusionOk="0">
                        <a:moveTo>
                          <a:pt x="64068" y="50019"/>
                        </a:moveTo>
                        <a:cubicBezTo>
                          <a:pt x="63982" y="50019"/>
                          <a:pt x="63895" y="50019"/>
                          <a:pt x="63808" y="49952"/>
                        </a:cubicBezTo>
                        <a:cubicBezTo>
                          <a:pt x="59975" y="49552"/>
                          <a:pt x="26106" y="45879"/>
                          <a:pt x="18540" y="42473"/>
                        </a:cubicBezTo>
                        <a:cubicBezTo>
                          <a:pt x="9679" y="38467"/>
                          <a:pt x="3261" y="32056"/>
                          <a:pt x="931" y="24938"/>
                        </a:cubicBezTo>
                        <a:lnTo>
                          <a:pt x="931" y="24938"/>
                        </a:lnTo>
                        <a:cubicBezTo>
                          <a:pt x="-1894" y="16250"/>
                          <a:pt x="1899" y="6608"/>
                          <a:pt x="9759" y="2501"/>
                        </a:cubicBezTo>
                        <a:cubicBezTo>
                          <a:pt x="13204" y="711"/>
                          <a:pt x="17518" y="-157"/>
                          <a:pt x="22286" y="23"/>
                        </a:cubicBezTo>
                        <a:cubicBezTo>
                          <a:pt x="33805" y="437"/>
                          <a:pt x="45371" y="6721"/>
                          <a:pt x="53231" y="16838"/>
                        </a:cubicBezTo>
                        <a:cubicBezTo>
                          <a:pt x="60362" y="26006"/>
                          <a:pt x="63775" y="36731"/>
                          <a:pt x="66406" y="46947"/>
                        </a:cubicBezTo>
                        <a:cubicBezTo>
                          <a:pt x="66599" y="47749"/>
                          <a:pt x="66406" y="48550"/>
                          <a:pt x="65891" y="49151"/>
                        </a:cubicBezTo>
                        <a:cubicBezTo>
                          <a:pt x="65431" y="49685"/>
                          <a:pt x="64763" y="50019"/>
                          <a:pt x="64068" y="50019"/>
                        </a:cubicBezTo>
                        <a:close/>
                        <a:moveTo>
                          <a:pt x="5518" y="23442"/>
                        </a:moveTo>
                        <a:cubicBezTo>
                          <a:pt x="7428" y="29319"/>
                          <a:pt x="12897" y="34661"/>
                          <a:pt x="20517" y="38066"/>
                        </a:cubicBezTo>
                        <a:cubicBezTo>
                          <a:pt x="25758" y="40403"/>
                          <a:pt x="48850" y="43408"/>
                          <a:pt x="60830" y="44810"/>
                        </a:cubicBezTo>
                        <a:cubicBezTo>
                          <a:pt x="58439" y="36130"/>
                          <a:pt x="55247" y="27288"/>
                          <a:pt x="49417" y="19796"/>
                        </a:cubicBezTo>
                        <a:cubicBezTo>
                          <a:pt x="42426" y="10794"/>
                          <a:pt x="32209" y="5205"/>
                          <a:pt x="22106" y="4845"/>
                        </a:cubicBezTo>
                        <a:cubicBezTo>
                          <a:pt x="18199" y="4711"/>
                          <a:pt x="14687" y="5372"/>
                          <a:pt x="11982" y="6781"/>
                        </a:cubicBezTo>
                        <a:cubicBezTo>
                          <a:pt x="6186" y="9806"/>
                          <a:pt x="3408" y="16971"/>
                          <a:pt x="5518" y="23442"/>
                        </a:cubicBezTo>
                        <a:lnTo>
                          <a:pt x="5518" y="2344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29"/>
                  <p:cNvSpPr/>
                  <p:nvPr/>
                </p:nvSpPr>
                <p:spPr>
                  <a:xfrm>
                    <a:off x="2776680" y="6627600"/>
                    <a:ext cx="50018" cy="70902"/>
                  </a:xfrm>
                  <a:custGeom>
                    <a:avLst/>
                    <a:gdLst/>
                    <a:ahLst/>
                    <a:cxnLst/>
                    <a:rect l="l" t="t" r="r" b="b"/>
                    <a:pathLst>
                      <a:path w="51565" h="71438" extrusionOk="0">
                        <a:moveTo>
                          <a:pt x="40452" y="71055"/>
                        </a:moveTo>
                        <a:cubicBezTo>
                          <a:pt x="39911" y="71055"/>
                          <a:pt x="39383" y="70854"/>
                          <a:pt x="38949" y="70521"/>
                        </a:cubicBezTo>
                        <a:cubicBezTo>
                          <a:pt x="35964" y="68117"/>
                          <a:pt x="9674" y="47135"/>
                          <a:pt x="5340" y="40110"/>
                        </a:cubicBezTo>
                        <a:cubicBezTo>
                          <a:pt x="272" y="31910"/>
                          <a:pt x="-1277" y="22842"/>
                          <a:pt x="1073" y="15242"/>
                        </a:cubicBezTo>
                        <a:lnTo>
                          <a:pt x="1073" y="15242"/>
                        </a:lnTo>
                        <a:cubicBezTo>
                          <a:pt x="3891" y="6147"/>
                          <a:pt x="12759" y="-383"/>
                          <a:pt x="21747" y="17"/>
                        </a:cubicBezTo>
                        <a:cubicBezTo>
                          <a:pt x="25747" y="205"/>
                          <a:pt x="29934" y="1700"/>
                          <a:pt x="33854" y="4345"/>
                        </a:cubicBezTo>
                        <a:cubicBezTo>
                          <a:pt x="43363" y="10762"/>
                          <a:pt x="49333" y="22468"/>
                          <a:pt x="49834" y="35663"/>
                        </a:cubicBezTo>
                        <a:cubicBezTo>
                          <a:pt x="50288" y="47583"/>
                          <a:pt x="46675" y="58968"/>
                          <a:pt x="42709" y="69452"/>
                        </a:cubicBezTo>
                        <a:cubicBezTo>
                          <a:pt x="42435" y="70187"/>
                          <a:pt x="41834" y="70721"/>
                          <a:pt x="41093" y="70921"/>
                        </a:cubicBezTo>
                        <a:cubicBezTo>
                          <a:pt x="40886" y="70988"/>
                          <a:pt x="40665" y="71055"/>
                          <a:pt x="40452" y="71055"/>
                        </a:cubicBezTo>
                        <a:close/>
                        <a:moveTo>
                          <a:pt x="5688" y="16665"/>
                        </a:moveTo>
                        <a:lnTo>
                          <a:pt x="5688" y="16665"/>
                        </a:lnTo>
                        <a:cubicBezTo>
                          <a:pt x="3744" y="22935"/>
                          <a:pt x="5113" y="30555"/>
                          <a:pt x="9447" y="37573"/>
                        </a:cubicBezTo>
                        <a:cubicBezTo>
                          <a:pt x="12432" y="42401"/>
                          <a:pt x="30135" y="57165"/>
                          <a:pt x="39350" y="64644"/>
                        </a:cubicBezTo>
                        <a:cubicBezTo>
                          <a:pt x="42655" y="55496"/>
                          <a:pt x="45393" y="45767"/>
                          <a:pt x="45013" y="35843"/>
                        </a:cubicBezTo>
                        <a:cubicBezTo>
                          <a:pt x="44572" y="24177"/>
                          <a:pt x="39390" y="13894"/>
                          <a:pt x="31156" y="8338"/>
                        </a:cubicBezTo>
                        <a:cubicBezTo>
                          <a:pt x="27971" y="6188"/>
                          <a:pt x="24645" y="4972"/>
                          <a:pt x="21527" y="4832"/>
                        </a:cubicBezTo>
                        <a:cubicBezTo>
                          <a:pt x="14776" y="4458"/>
                          <a:pt x="7878" y="9600"/>
                          <a:pt x="5681" y="1666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3" name="Google Shape;793;p29"/>
                <p:cNvSpPr/>
                <p:nvPr/>
              </p:nvSpPr>
              <p:spPr>
                <a:xfrm>
                  <a:off x="2754000" y="5028840"/>
                  <a:ext cx="390044" cy="1577641"/>
                </a:xfrm>
                <a:custGeom>
                  <a:avLst/>
                  <a:gdLst/>
                  <a:ahLst/>
                  <a:cxnLst/>
                  <a:rect l="l" t="t" r="r" b="b"/>
                  <a:pathLst>
                    <a:path w="403146" h="1577641" extrusionOk="0">
                      <a:moveTo>
                        <a:pt x="340049" y="123778"/>
                      </a:moveTo>
                      <a:cubicBezTo>
                        <a:pt x="340049" y="123778"/>
                        <a:pt x="403146" y="316743"/>
                        <a:pt x="387727" y="426538"/>
                      </a:cubicBezTo>
                      <a:cubicBezTo>
                        <a:pt x="372309" y="536333"/>
                        <a:pt x="391153" y="1577641"/>
                        <a:pt x="376348" y="1577641"/>
                      </a:cubicBezTo>
                      <a:lnTo>
                        <a:pt x="78877" y="1577641"/>
                      </a:lnTo>
                      <a:lnTo>
                        <a:pt x="17362" y="354352"/>
                      </a:lnTo>
                      <a:lnTo>
                        <a:pt x="0" y="0"/>
                      </a:lnTo>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9"/>
                <p:cNvSpPr/>
                <p:nvPr/>
              </p:nvSpPr>
              <p:spPr>
                <a:xfrm>
                  <a:off x="2379240" y="5087520"/>
                  <a:ext cx="461034" cy="1519164"/>
                </a:xfrm>
                <a:custGeom>
                  <a:avLst/>
                  <a:gdLst/>
                  <a:ahLst/>
                  <a:cxnLst/>
                  <a:rect l="l" t="t" r="r" b="b"/>
                  <a:pathLst>
                    <a:path w="499766" h="1519164" extrusionOk="0">
                      <a:moveTo>
                        <a:pt x="118343" y="0"/>
                      </a:moveTo>
                      <a:lnTo>
                        <a:pt x="110998" y="109167"/>
                      </a:lnTo>
                      <a:cubicBezTo>
                        <a:pt x="110998" y="109167"/>
                        <a:pt x="36661" y="552066"/>
                        <a:pt x="22057" y="738914"/>
                      </a:cubicBezTo>
                      <a:cubicBezTo>
                        <a:pt x="-10196" y="1151623"/>
                        <a:pt x="2438" y="1518897"/>
                        <a:pt x="2438" y="1518897"/>
                      </a:cubicBezTo>
                      <a:lnTo>
                        <a:pt x="303269" y="1519164"/>
                      </a:lnTo>
                      <a:lnTo>
                        <a:pt x="343956" y="817631"/>
                      </a:lnTo>
                      <a:lnTo>
                        <a:pt x="433824" y="342686"/>
                      </a:lnTo>
                      <a:cubicBezTo>
                        <a:pt x="433824" y="342686"/>
                        <a:pt x="489570" y="165160"/>
                        <a:pt x="439507" y="35986"/>
                      </a:cubicBezTo>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29"/>
                <p:cNvSpPr/>
                <p:nvPr/>
              </p:nvSpPr>
              <p:spPr>
                <a:xfrm>
                  <a:off x="2746800" y="5335920"/>
                  <a:ext cx="39622" cy="248090"/>
                </a:xfrm>
                <a:custGeom>
                  <a:avLst/>
                  <a:gdLst/>
                  <a:ahLst/>
                  <a:cxnLst/>
                  <a:rect l="l" t="t" r="r" b="b"/>
                  <a:pathLst>
                    <a:path w="39425" h="248090" extrusionOk="0">
                      <a:moveTo>
                        <a:pt x="34611" y="248090"/>
                      </a:moveTo>
                      <a:lnTo>
                        <a:pt x="22063" y="47632"/>
                      </a:lnTo>
                      <a:lnTo>
                        <a:pt x="0" y="2103"/>
                      </a:lnTo>
                      <a:lnTo>
                        <a:pt x="4341" y="0"/>
                      </a:lnTo>
                      <a:lnTo>
                        <a:pt x="26611" y="45956"/>
                      </a:lnTo>
                      <a:cubicBezTo>
                        <a:pt x="26751" y="46236"/>
                        <a:pt x="26831" y="46544"/>
                        <a:pt x="26851" y="46858"/>
                      </a:cubicBezTo>
                      <a:lnTo>
                        <a:pt x="39425" y="247789"/>
                      </a:lnTo>
                      <a:lnTo>
                        <a:pt x="34611" y="2480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29"/>
                <p:cNvSpPr/>
                <p:nvPr/>
              </p:nvSpPr>
              <p:spPr>
                <a:xfrm>
                  <a:off x="2679120" y="5152320"/>
                  <a:ext cx="66650" cy="157934"/>
                </a:xfrm>
                <a:custGeom>
                  <a:avLst/>
                  <a:gdLst/>
                  <a:ahLst/>
                  <a:cxnLst/>
                  <a:rect l="l" t="t" r="r" b="b"/>
                  <a:pathLst>
                    <a:path w="66650" h="157934" extrusionOk="0">
                      <a:moveTo>
                        <a:pt x="64186" y="157934"/>
                      </a:moveTo>
                      <a:cubicBezTo>
                        <a:pt x="64012" y="157934"/>
                        <a:pt x="63839" y="157914"/>
                        <a:pt x="63665" y="157881"/>
                      </a:cubicBezTo>
                      <a:cubicBezTo>
                        <a:pt x="58958" y="156839"/>
                        <a:pt x="17549" y="147163"/>
                        <a:pt x="13923" y="128920"/>
                      </a:cubicBezTo>
                      <a:cubicBezTo>
                        <a:pt x="9923" y="108820"/>
                        <a:pt x="407" y="9683"/>
                        <a:pt x="0" y="5469"/>
                      </a:cubicBezTo>
                      <a:lnTo>
                        <a:pt x="4801" y="5008"/>
                      </a:lnTo>
                      <a:cubicBezTo>
                        <a:pt x="4901" y="6037"/>
                        <a:pt x="14698" y="108119"/>
                        <a:pt x="18651" y="127978"/>
                      </a:cubicBezTo>
                      <a:cubicBezTo>
                        <a:pt x="21001" y="139804"/>
                        <a:pt x="47919" y="148953"/>
                        <a:pt x="61502" y="152405"/>
                      </a:cubicBezTo>
                      <a:cubicBezTo>
                        <a:pt x="59619" y="129674"/>
                        <a:pt x="49261" y="4494"/>
                        <a:pt x="49328" y="0"/>
                      </a:cubicBezTo>
                      <a:lnTo>
                        <a:pt x="54156" y="73"/>
                      </a:lnTo>
                      <a:cubicBezTo>
                        <a:pt x="54103" y="3953"/>
                        <a:pt x="63111" y="113454"/>
                        <a:pt x="66583" y="155323"/>
                      </a:cubicBezTo>
                      <a:cubicBezTo>
                        <a:pt x="66650" y="156091"/>
                        <a:pt x="66343" y="156832"/>
                        <a:pt x="65769" y="157340"/>
                      </a:cubicBezTo>
                      <a:cubicBezTo>
                        <a:pt x="65321" y="157727"/>
                        <a:pt x="64760" y="157934"/>
                        <a:pt x="64179" y="15793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9"/>
                <p:cNvSpPr/>
                <p:nvPr/>
              </p:nvSpPr>
              <p:spPr>
                <a:xfrm>
                  <a:off x="2899440" y="5160960"/>
                  <a:ext cx="193600" cy="141180"/>
                </a:xfrm>
                <a:custGeom>
                  <a:avLst/>
                  <a:gdLst/>
                  <a:ahLst/>
                  <a:cxnLst/>
                  <a:rect l="l" t="t" r="r" b="b"/>
                  <a:pathLst>
                    <a:path w="193600" h="141180" extrusionOk="0">
                      <a:moveTo>
                        <a:pt x="192779" y="141180"/>
                      </a:moveTo>
                      <a:lnTo>
                        <a:pt x="192137" y="141073"/>
                      </a:lnTo>
                      <a:cubicBezTo>
                        <a:pt x="106536" y="126422"/>
                        <a:pt x="0" y="108192"/>
                        <a:pt x="0" y="0"/>
                      </a:cubicBezTo>
                      <a:lnTo>
                        <a:pt x="4828" y="0"/>
                      </a:lnTo>
                      <a:cubicBezTo>
                        <a:pt x="4828" y="46283"/>
                        <a:pt x="24948" y="79485"/>
                        <a:pt x="66336" y="101501"/>
                      </a:cubicBezTo>
                      <a:cubicBezTo>
                        <a:pt x="102763" y="120880"/>
                        <a:pt x="150682" y="129080"/>
                        <a:pt x="192959" y="136312"/>
                      </a:cubicBezTo>
                      <a:lnTo>
                        <a:pt x="193600" y="136425"/>
                      </a:lnTo>
                      <a:lnTo>
                        <a:pt x="192785" y="14118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29"/>
                <p:cNvSpPr/>
                <p:nvPr/>
              </p:nvSpPr>
              <p:spPr>
                <a:xfrm>
                  <a:off x="2482200" y="5144400"/>
                  <a:ext cx="129554" cy="101394"/>
                </a:xfrm>
                <a:custGeom>
                  <a:avLst/>
                  <a:gdLst/>
                  <a:ahLst/>
                  <a:cxnLst/>
                  <a:rect l="l" t="t" r="r" b="b"/>
                  <a:pathLst>
                    <a:path w="129554" h="101394" extrusionOk="0">
                      <a:moveTo>
                        <a:pt x="628" y="101394"/>
                      </a:moveTo>
                      <a:lnTo>
                        <a:pt x="0" y="96613"/>
                      </a:lnTo>
                      <a:cubicBezTo>
                        <a:pt x="51505" y="89882"/>
                        <a:pt x="110937" y="54537"/>
                        <a:pt x="124880" y="0"/>
                      </a:cubicBezTo>
                      <a:lnTo>
                        <a:pt x="129554" y="1195"/>
                      </a:lnTo>
                      <a:cubicBezTo>
                        <a:pt x="115083" y="57809"/>
                        <a:pt x="53742" y="94456"/>
                        <a:pt x="628" y="10139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9" name="Google Shape;799;p29"/>
              <p:cNvGrpSpPr/>
              <p:nvPr/>
            </p:nvGrpSpPr>
            <p:grpSpPr>
              <a:xfrm>
                <a:off x="2500200" y="3851280"/>
                <a:ext cx="404364" cy="548471"/>
                <a:chOff x="2500200" y="3851280"/>
                <a:chExt cx="404364" cy="548471"/>
              </a:xfrm>
            </p:grpSpPr>
            <p:sp>
              <p:nvSpPr>
                <p:cNvPr id="800" name="Google Shape;800;p29"/>
                <p:cNvSpPr/>
                <p:nvPr/>
              </p:nvSpPr>
              <p:spPr>
                <a:xfrm>
                  <a:off x="2523591" y="3926519"/>
                  <a:ext cx="290488" cy="365554"/>
                </a:xfrm>
                <a:custGeom>
                  <a:avLst/>
                  <a:gdLst/>
                  <a:ahLst/>
                  <a:cxnLst/>
                  <a:rect l="l" t="t" r="r" b="b"/>
                  <a:pathLst>
                    <a:path w="304176" h="358386" extrusionOk="0">
                      <a:moveTo>
                        <a:pt x="207410" y="288215"/>
                      </a:moveTo>
                      <a:cubicBezTo>
                        <a:pt x="246809" y="256850"/>
                        <a:pt x="280858" y="210106"/>
                        <a:pt x="288538" y="158928"/>
                      </a:cubicBezTo>
                      <a:cubicBezTo>
                        <a:pt x="298467" y="92725"/>
                        <a:pt x="258608" y="30837"/>
                        <a:pt x="196479" y="9729"/>
                      </a:cubicBezTo>
                      <a:cubicBezTo>
                        <a:pt x="149742" y="-6158"/>
                        <a:pt x="101629" y="-3874"/>
                        <a:pt x="61997" y="26182"/>
                      </a:cubicBezTo>
                      <a:cubicBezTo>
                        <a:pt x="32475" y="48572"/>
                        <a:pt x="28575" y="78809"/>
                        <a:pt x="21062" y="113413"/>
                      </a:cubicBezTo>
                      <a:cubicBezTo>
                        <a:pt x="15066" y="141059"/>
                        <a:pt x="6445" y="196671"/>
                        <a:pt x="1764" y="224570"/>
                      </a:cubicBezTo>
                      <a:cubicBezTo>
                        <a:pt x="-5709" y="269131"/>
                        <a:pt x="10271" y="307354"/>
                        <a:pt x="55259" y="327928"/>
                      </a:cubicBezTo>
                      <a:cubicBezTo>
                        <a:pt x="108400" y="352228"/>
                        <a:pt x="159505" y="326345"/>
                        <a:pt x="207410" y="288209"/>
                      </a:cubicBezTo>
                      <a:close/>
                    </a:path>
                  </a:pathLst>
                </a:custGeom>
                <a:solidFill>
                  <a:srgbClr val="A874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29"/>
                <p:cNvSpPr/>
                <p:nvPr/>
              </p:nvSpPr>
              <p:spPr>
                <a:xfrm>
                  <a:off x="2668320" y="4088160"/>
                  <a:ext cx="19430" cy="27369"/>
                </a:xfrm>
                <a:custGeom>
                  <a:avLst/>
                  <a:gdLst/>
                  <a:ahLst/>
                  <a:cxnLst/>
                  <a:rect l="l" t="t" r="r" b="b"/>
                  <a:pathLst>
                    <a:path w="21062" h="28734" extrusionOk="0">
                      <a:moveTo>
                        <a:pt x="156" y="12441"/>
                      </a:moveTo>
                      <a:cubicBezTo>
                        <a:pt x="-799" y="19987"/>
                        <a:pt x="2721" y="26671"/>
                        <a:pt x="8009" y="27379"/>
                      </a:cubicBezTo>
                      <a:cubicBezTo>
                        <a:pt x="13298" y="28087"/>
                        <a:pt x="18360" y="22545"/>
                        <a:pt x="19308" y="14999"/>
                      </a:cubicBezTo>
                      <a:cubicBezTo>
                        <a:pt x="20263" y="7453"/>
                        <a:pt x="16744" y="769"/>
                        <a:pt x="11455" y="61"/>
                      </a:cubicBezTo>
                      <a:cubicBezTo>
                        <a:pt x="6166" y="-647"/>
                        <a:pt x="1105" y="4896"/>
                        <a:pt x="156" y="1244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29"/>
                <p:cNvSpPr/>
                <p:nvPr/>
              </p:nvSpPr>
              <p:spPr>
                <a:xfrm>
                  <a:off x="2544840" y="4074840"/>
                  <a:ext cx="19423" cy="27362"/>
                </a:xfrm>
                <a:custGeom>
                  <a:avLst/>
                  <a:gdLst/>
                  <a:ahLst/>
                  <a:cxnLst/>
                  <a:rect l="l" t="t" r="r" b="b"/>
                  <a:pathLst>
                    <a:path w="21055" h="28727" extrusionOk="0">
                      <a:moveTo>
                        <a:pt x="155" y="12441"/>
                      </a:moveTo>
                      <a:cubicBezTo>
                        <a:pt x="-794" y="19981"/>
                        <a:pt x="2719" y="26671"/>
                        <a:pt x="8008" y="27373"/>
                      </a:cubicBezTo>
                      <a:cubicBezTo>
                        <a:pt x="13296" y="28080"/>
                        <a:pt x="18358" y="22538"/>
                        <a:pt x="19306" y="14992"/>
                      </a:cubicBezTo>
                      <a:cubicBezTo>
                        <a:pt x="20261" y="7453"/>
                        <a:pt x="16742" y="762"/>
                        <a:pt x="11453" y="61"/>
                      </a:cubicBezTo>
                      <a:cubicBezTo>
                        <a:pt x="6164" y="-647"/>
                        <a:pt x="1103" y="4896"/>
                        <a:pt x="148" y="1244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29"/>
                <p:cNvSpPr/>
                <p:nvPr/>
              </p:nvSpPr>
              <p:spPr>
                <a:xfrm>
                  <a:off x="2654280" y="4054320"/>
                  <a:ext cx="66530" cy="26599"/>
                </a:xfrm>
                <a:custGeom>
                  <a:avLst/>
                  <a:gdLst/>
                  <a:ahLst/>
                  <a:cxnLst/>
                  <a:rect l="l" t="t" r="r" b="b"/>
                  <a:pathLst>
                    <a:path w="66697" h="33249" extrusionOk="0">
                      <a:moveTo>
                        <a:pt x="62784" y="26564"/>
                      </a:moveTo>
                      <a:cubicBezTo>
                        <a:pt x="51018" y="10296"/>
                        <a:pt x="23145" y="-1189"/>
                        <a:pt x="1977" y="8347"/>
                      </a:cubicBezTo>
                      <a:lnTo>
                        <a:pt x="0" y="3946"/>
                      </a:lnTo>
                      <a:cubicBezTo>
                        <a:pt x="23632" y="-6685"/>
                        <a:pt x="53569" y="5595"/>
                        <a:pt x="66697" y="23739"/>
                      </a:cubicBezTo>
                      <a:lnTo>
                        <a:pt x="62784" y="2656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29"/>
                <p:cNvSpPr/>
                <p:nvPr/>
              </p:nvSpPr>
              <p:spPr>
                <a:xfrm>
                  <a:off x="2549880" y="4038840"/>
                  <a:ext cx="46781" cy="16217"/>
                </a:xfrm>
                <a:custGeom>
                  <a:avLst/>
                  <a:gdLst/>
                  <a:ahLst/>
                  <a:cxnLst/>
                  <a:rect l="l" t="t" r="r" b="b"/>
                  <a:pathLst>
                    <a:path w="46898" h="19306" extrusionOk="0">
                      <a:moveTo>
                        <a:pt x="43038" y="16105"/>
                      </a:moveTo>
                      <a:cubicBezTo>
                        <a:pt x="31766" y="1047"/>
                        <a:pt x="14070" y="3237"/>
                        <a:pt x="2324" y="9694"/>
                      </a:cubicBezTo>
                      <a:lnTo>
                        <a:pt x="0" y="5467"/>
                      </a:lnTo>
                      <a:cubicBezTo>
                        <a:pt x="14484" y="-2506"/>
                        <a:pt x="34611" y="-3201"/>
                        <a:pt x="46898" y="13213"/>
                      </a:cubicBezTo>
                      <a:lnTo>
                        <a:pt x="43031" y="1610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29"/>
                <p:cNvSpPr/>
                <p:nvPr/>
              </p:nvSpPr>
              <p:spPr>
                <a:xfrm>
                  <a:off x="2601098" y="4131521"/>
                  <a:ext cx="222675" cy="268230"/>
                </a:xfrm>
                <a:custGeom>
                  <a:avLst/>
                  <a:gdLst/>
                  <a:ahLst/>
                  <a:cxnLst/>
                  <a:rect l="l" t="t" r="r" b="b"/>
                  <a:pathLst>
                    <a:path w="222675" h="268230" extrusionOk="0">
                      <a:moveTo>
                        <a:pt x="188825" y="0"/>
                      </a:moveTo>
                      <a:lnTo>
                        <a:pt x="222675" y="134409"/>
                      </a:lnTo>
                      <a:lnTo>
                        <a:pt x="67865" y="268230"/>
                      </a:lnTo>
                      <a:lnTo>
                        <a:pt x="7305" y="178201"/>
                      </a:lnTo>
                      <a:lnTo>
                        <a:pt x="0" y="90269"/>
                      </a:lnTo>
                    </a:path>
                  </a:pathLst>
                </a:custGeom>
                <a:solidFill>
                  <a:srgbClr val="A87451"/>
                </a:solidFill>
                <a:ln>
                  <a:noFill/>
                </a:ln>
              </p:spPr>
              <p:txBody>
                <a:bodyPr/>
                <a:lstStyle/>
                <a:p>
                  <a:endParaRPr lang="en-GB"/>
                </a:p>
              </p:txBody>
            </p:sp>
            <p:sp>
              <p:nvSpPr>
                <p:cNvPr id="806" name="Google Shape;806;p29"/>
                <p:cNvSpPr/>
                <p:nvPr/>
              </p:nvSpPr>
              <p:spPr>
                <a:xfrm>
                  <a:off x="2592360" y="4062240"/>
                  <a:ext cx="37835" cy="81644"/>
                </a:xfrm>
                <a:custGeom>
                  <a:avLst/>
                  <a:gdLst/>
                  <a:ahLst/>
                  <a:cxnLst/>
                  <a:rect l="l" t="t" r="r" b="b"/>
                  <a:pathLst>
                    <a:path w="39826" h="81849" extrusionOk="0">
                      <a:moveTo>
                        <a:pt x="37768" y="81849"/>
                      </a:moveTo>
                      <a:cubicBezTo>
                        <a:pt x="30776" y="81709"/>
                        <a:pt x="23537" y="81568"/>
                        <a:pt x="16880" y="79979"/>
                      </a:cubicBezTo>
                      <a:cubicBezTo>
                        <a:pt x="12272" y="78884"/>
                        <a:pt x="4098" y="76052"/>
                        <a:pt x="1120" y="69415"/>
                      </a:cubicBezTo>
                      <a:cubicBezTo>
                        <a:pt x="-1972" y="62517"/>
                        <a:pt x="1955" y="54991"/>
                        <a:pt x="5414" y="48353"/>
                      </a:cubicBezTo>
                      <a:cubicBezTo>
                        <a:pt x="13741" y="32380"/>
                        <a:pt x="20132" y="16180"/>
                        <a:pt x="24512" y="0"/>
                      </a:cubicBezTo>
                      <a:lnTo>
                        <a:pt x="29167" y="1262"/>
                      </a:lnTo>
                      <a:cubicBezTo>
                        <a:pt x="24699" y="17769"/>
                        <a:pt x="18182" y="34297"/>
                        <a:pt x="9794" y="50377"/>
                      </a:cubicBezTo>
                      <a:cubicBezTo>
                        <a:pt x="6589" y="56527"/>
                        <a:pt x="3384" y="62677"/>
                        <a:pt x="5521" y="67445"/>
                      </a:cubicBezTo>
                      <a:cubicBezTo>
                        <a:pt x="7070" y="70911"/>
                        <a:pt x="11618" y="73769"/>
                        <a:pt x="17988" y="75284"/>
                      </a:cubicBezTo>
                      <a:cubicBezTo>
                        <a:pt x="24145" y="76754"/>
                        <a:pt x="31117" y="76887"/>
                        <a:pt x="37854" y="77021"/>
                      </a:cubicBezTo>
                      <a:lnTo>
                        <a:pt x="37761" y="8184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29"/>
                <p:cNvSpPr/>
                <p:nvPr/>
              </p:nvSpPr>
              <p:spPr>
                <a:xfrm>
                  <a:off x="2594880" y="4163400"/>
                  <a:ext cx="56184" cy="36774"/>
                </a:xfrm>
                <a:custGeom>
                  <a:avLst/>
                  <a:gdLst/>
                  <a:ahLst/>
                  <a:cxnLst/>
                  <a:rect l="l" t="t" r="r" b="b"/>
                  <a:pathLst>
                    <a:path w="58831" h="60533" extrusionOk="0">
                      <a:moveTo>
                        <a:pt x="56153" y="1943"/>
                      </a:moveTo>
                      <a:cubicBezTo>
                        <a:pt x="53135" y="35044"/>
                        <a:pt x="-2678" y="60533"/>
                        <a:pt x="100" y="0"/>
                      </a:cubicBezTo>
                      <a:lnTo>
                        <a:pt x="56153" y="1943"/>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29"/>
                <p:cNvSpPr/>
                <p:nvPr/>
              </p:nvSpPr>
              <p:spPr>
                <a:xfrm>
                  <a:off x="2608200" y="4228920"/>
                  <a:ext cx="106990" cy="37779"/>
                </a:xfrm>
                <a:custGeom>
                  <a:avLst/>
                  <a:gdLst/>
                  <a:ahLst/>
                  <a:cxnLst/>
                  <a:rect l="l" t="t" r="r" b="b"/>
                  <a:pathLst>
                    <a:path w="106990" h="37969" extrusionOk="0">
                      <a:moveTo>
                        <a:pt x="15940" y="37969"/>
                      </a:moveTo>
                      <a:cubicBezTo>
                        <a:pt x="10771" y="37969"/>
                        <a:pt x="5469" y="37722"/>
                        <a:pt x="0" y="37241"/>
                      </a:cubicBezTo>
                      <a:lnTo>
                        <a:pt x="427" y="32434"/>
                      </a:lnTo>
                      <a:cubicBezTo>
                        <a:pt x="40540" y="35973"/>
                        <a:pt x="71511" y="26283"/>
                        <a:pt x="103952" y="0"/>
                      </a:cubicBezTo>
                      <a:lnTo>
                        <a:pt x="106990" y="3753"/>
                      </a:lnTo>
                      <a:cubicBezTo>
                        <a:pt x="77902" y="27312"/>
                        <a:pt x="49956" y="37969"/>
                        <a:pt x="15946" y="3796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29"/>
                <p:cNvSpPr/>
                <p:nvPr/>
              </p:nvSpPr>
              <p:spPr>
                <a:xfrm>
                  <a:off x="2500200" y="3851280"/>
                  <a:ext cx="404364" cy="353900"/>
                </a:xfrm>
                <a:custGeom>
                  <a:avLst/>
                  <a:gdLst/>
                  <a:ahLst/>
                  <a:cxnLst/>
                  <a:rect l="l" t="t" r="r" b="b"/>
                  <a:pathLst>
                    <a:path w="408448" h="358380" extrusionOk="0">
                      <a:moveTo>
                        <a:pt x="358060" y="314153"/>
                      </a:moveTo>
                      <a:cubicBezTo>
                        <a:pt x="356972" y="316229"/>
                        <a:pt x="355550" y="318106"/>
                        <a:pt x="353640" y="319682"/>
                      </a:cubicBezTo>
                      <a:cubicBezTo>
                        <a:pt x="350475" y="322293"/>
                        <a:pt x="346234" y="323742"/>
                        <a:pt x="343997" y="327187"/>
                      </a:cubicBezTo>
                      <a:cubicBezTo>
                        <a:pt x="340932" y="331902"/>
                        <a:pt x="342762" y="338693"/>
                        <a:pt x="339463" y="343247"/>
                      </a:cubicBezTo>
                      <a:cubicBezTo>
                        <a:pt x="337139" y="346453"/>
                        <a:pt x="332966" y="347595"/>
                        <a:pt x="329119" y="348523"/>
                      </a:cubicBezTo>
                      <a:cubicBezTo>
                        <a:pt x="318749" y="351034"/>
                        <a:pt x="303757" y="358326"/>
                        <a:pt x="293547" y="350699"/>
                      </a:cubicBezTo>
                      <a:cubicBezTo>
                        <a:pt x="287497" y="346186"/>
                        <a:pt x="279564" y="341064"/>
                        <a:pt x="274783" y="335281"/>
                      </a:cubicBezTo>
                      <a:cubicBezTo>
                        <a:pt x="265341" y="323848"/>
                        <a:pt x="266710" y="307261"/>
                        <a:pt x="268559" y="292550"/>
                      </a:cubicBezTo>
                      <a:cubicBezTo>
                        <a:pt x="270369" y="278146"/>
                        <a:pt x="269848" y="266667"/>
                        <a:pt x="264760" y="253138"/>
                      </a:cubicBezTo>
                      <a:cubicBezTo>
                        <a:pt x="260386" y="241519"/>
                        <a:pt x="252333" y="235737"/>
                        <a:pt x="244453" y="226441"/>
                      </a:cubicBezTo>
                      <a:cubicBezTo>
                        <a:pt x="235678" y="216091"/>
                        <a:pt x="231765" y="202421"/>
                        <a:pt x="230176" y="188939"/>
                      </a:cubicBezTo>
                      <a:cubicBezTo>
                        <a:pt x="228587" y="175464"/>
                        <a:pt x="229087" y="161821"/>
                        <a:pt x="227932" y="148298"/>
                      </a:cubicBezTo>
                      <a:cubicBezTo>
                        <a:pt x="227572" y="144098"/>
                        <a:pt x="226837" y="139484"/>
                        <a:pt x="223612" y="136773"/>
                      </a:cubicBezTo>
                      <a:cubicBezTo>
                        <a:pt x="217602" y="131724"/>
                        <a:pt x="208467" y="136819"/>
                        <a:pt x="200707" y="135651"/>
                      </a:cubicBezTo>
                      <a:cubicBezTo>
                        <a:pt x="194277" y="134682"/>
                        <a:pt x="189455" y="129501"/>
                        <a:pt x="184647" y="125127"/>
                      </a:cubicBezTo>
                      <a:cubicBezTo>
                        <a:pt x="174344" y="115745"/>
                        <a:pt x="161576" y="108806"/>
                        <a:pt x="147800" y="106710"/>
                      </a:cubicBezTo>
                      <a:cubicBezTo>
                        <a:pt x="134024" y="104613"/>
                        <a:pt x="119273" y="107645"/>
                        <a:pt x="108254" y="116172"/>
                      </a:cubicBezTo>
                      <a:cubicBezTo>
                        <a:pt x="96181" y="125508"/>
                        <a:pt x="89684" y="140091"/>
                        <a:pt x="81624" y="153053"/>
                      </a:cubicBezTo>
                      <a:cubicBezTo>
                        <a:pt x="63427" y="182288"/>
                        <a:pt x="43153" y="179029"/>
                        <a:pt x="36155" y="233967"/>
                      </a:cubicBezTo>
                      <a:cubicBezTo>
                        <a:pt x="13631" y="226327"/>
                        <a:pt x="8496" y="217493"/>
                        <a:pt x="4563" y="208004"/>
                      </a:cubicBezTo>
                      <a:cubicBezTo>
                        <a:pt x="630" y="198515"/>
                        <a:pt x="-1313" y="187904"/>
                        <a:pt x="984" y="177894"/>
                      </a:cubicBezTo>
                      <a:cubicBezTo>
                        <a:pt x="2179" y="172679"/>
                        <a:pt x="4496" y="167724"/>
                        <a:pt x="5204" y="162415"/>
                      </a:cubicBezTo>
                      <a:cubicBezTo>
                        <a:pt x="7034" y="148606"/>
                        <a:pt x="-1547" y="137127"/>
                        <a:pt x="630" y="123491"/>
                      </a:cubicBezTo>
                      <a:cubicBezTo>
                        <a:pt x="2680" y="110623"/>
                        <a:pt x="10286" y="98536"/>
                        <a:pt x="21498" y="91752"/>
                      </a:cubicBezTo>
                      <a:cubicBezTo>
                        <a:pt x="27975" y="87832"/>
                        <a:pt x="35341" y="85628"/>
                        <a:pt x="42078" y="82176"/>
                      </a:cubicBezTo>
                      <a:cubicBezTo>
                        <a:pt x="61978" y="71979"/>
                        <a:pt x="74639" y="52120"/>
                        <a:pt x="88542" y="34604"/>
                      </a:cubicBezTo>
                      <a:cubicBezTo>
                        <a:pt x="102445" y="17088"/>
                        <a:pt x="120949" y="87"/>
                        <a:pt x="143306" y="0"/>
                      </a:cubicBezTo>
                      <a:cubicBezTo>
                        <a:pt x="158317" y="-54"/>
                        <a:pt x="172113" y="7593"/>
                        <a:pt x="186484" y="11913"/>
                      </a:cubicBezTo>
                      <a:cubicBezTo>
                        <a:pt x="206036" y="17790"/>
                        <a:pt x="226837" y="17502"/>
                        <a:pt x="247084" y="20120"/>
                      </a:cubicBezTo>
                      <a:cubicBezTo>
                        <a:pt x="267337" y="22738"/>
                        <a:pt x="288479" y="29102"/>
                        <a:pt x="301601" y="44741"/>
                      </a:cubicBezTo>
                      <a:cubicBezTo>
                        <a:pt x="313193" y="58550"/>
                        <a:pt x="316832" y="77588"/>
                        <a:pt x="327857" y="91852"/>
                      </a:cubicBezTo>
                      <a:cubicBezTo>
                        <a:pt x="342301" y="110543"/>
                        <a:pt x="367576" y="118763"/>
                        <a:pt x="380978" y="138208"/>
                      </a:cubicBezTo>
                      <a:cubicBezTo>
                        <a:pt x="391436" y="153373"/>
                        <a:pt x="391529" y="172038"/>
                        <a:pt x="392564" y="189714"/>
                      </a:cubicBezTo>
                      <a:cubicBezTo>
                        <a:pt x="393145" y="199630"/>
                        <a:pt x="395489" y="209720"/>
                        <a:pt x="398841" y="219082"/>
                      </a:cubicBezTo>
                      <a:cubicBezTo>
                        <a:pt x="402240" y="228591"/>
                        <a:pt x="406901" y="238922"/>
                        <a:pt x="403382" y="249098"/>
                      </a:cubicBezTo>
                      <a:cubicBezTo>
                        <a:pt x="400330" y="257920"/>
                        <a:pt x="391930" y="263676"/>
                        <a:pt x="383663" y="268016"/>
                      </a:cubicBezTo>
                      <a:cubicBezTo>
                        <a:pt x="377940" y="271022"/>
                        <a:pt x="371783" y="273853"/>
                        <a:pt x="367910" y="279034"/>
                      </a:cubicBezTo>
                      <a:cubicBezTo>
                        <a:pt x="360611" y="288784"/>
                        <a:pt x="363409" y="303969"/>
                        <a:pt x="358074" y="31417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0" name="Google Shape;810;p29"/>
                <p:cNvGrpSpPr/>
                <p:nvPr/>
              </p:nvGrpSpPr>
              <p:grpSpPr>
                <a:xfrm>
                  <a:off x="2721240" y="4085640"/>
                  <a:ext cx="93672" cy="113059"/>
                  <a:chOff x="2721240" y="4085640"/>
                  <a:chExt cx="93672" cy="113059"/>
                </a:xfrm>
              </p:grpSpPr>
              <p:sp>
                <p:nvSpPr>
                  <p:cNvPr id="811" name="Google Shape;811;p29"/>
                  <p:cNvSpPr/>
                  <p:nvPr/>
                </p:nvSpPr>
                <p:spPr>
                  <a:xfrm>
                    <a:off x="2725560" y="4088880"/>
                    <a:ext cx="89352" cy="105529"/>
                  </a:xfrm>
                  <a:custGeom>
                    <a:avLst/>
                    <a:gdLst/>
                    <a:ahLst/>
                    <a:cxnLst/>
                    <a:rect l="l" t="t" r="r" b="b"/>
                    <a:pathLst>
                      <a:path w="106689" h="109074" extrusionOk="0">
                        <a:moveTo>
                          <a:pt x="65857" y="1880"/>
                        </a:moveTo>
                        <a:cubicBezTo>
                          <a:pt x="88762" y="9265"/>
                          <a:pt x="93429" y="43402"/>
                          <a:pt x="86117" y="63094"/>
                        </a:cubicBezTo>
                        <a:cubicBezTo>
                          <a:pt x="81543" y="75415"/>
                          <a:pt x="71854" y="86025"/>
                          <a:pt x="61810" y="94072"/>
                        </a:cubicBezTo>
                        <a:cubicBezTo>
                          <a:pt x="49463" y="103975"/>
                          <a:pt x="38612" y="106987"/>
                          <a:pt x="22879" y="104930"/>
                        </a:cubicBezTo>
                        <a:cubicBezTo>
                          <a:pt x="18365" y="104342"/>
                          <a:pt x="13744" y="103681"/>
                          <a:pt x="9711" y="101531"/>
                        </a:cubicBezTo>
                        <a:cubicBezTo>
                          <a:pt x="-13260" y="89277"/>
                          <a:pt x="10813" y="48837"/>
                          <a:pt x="17798" y="33559"/>
                        </a:cubicBezTo>
                        <a:cubicBezTo>
                          <a:pt x="21811" y="24784"/>
                          <a:pt x="26445" y="16083"/>
                          <a:pt x="33350" y="9412"/>
                        </a:cubicBezTo>
                        <a:cubicBezTo>
                          <a:pt x="42932" y="143"/>
                          <a:pt x="53577" y="-2087"/>
                          <a:pt x="65857" y="1873"/>
                        </a:cubicBezTo>
                        <a:close/>
                      </a:path>
                    </a:pathLst>
                  </a:custGeom>
                  <a:solidFill>
                    <a:srgbClr val="A874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9"/>
                  <p:cNvSpPr/>
                  <p:nvPr/>
                </p:nvSpPr>
                <p:spPr>
                  <a:xfrm>
                    <a:off x="2740680" y="4125240"/>
                    <a:ext cx="49978" cy="27690"/>
                  </a:xfrm>
                  <a:custGeom>
                    <a:avLst/>
                    <a:gdLst/>
                    <a:ahLst/>
                    <a:cxnLst/>
                    <a:rect l="l" t="t" r="r" b="b"/>
                    <a:pathLst>
                      <a:path w="50103" h="27899" extrusionOk="0">
                        <a:moveTo>
                          <a:pt x="2124" y="27893"/>
                        </a:moveTo>
                        <a:lnTo>
                          <a:pt x="0" y="23566"/>
                        </a:lnTo>
                        <a:cubicBezTo>
                          <a:pt x="6063" y="20587"/>
                          <a:pt x="11306" y="17676"/>
                          <a:pt x="16374" y="14858"/>
                        </a:cubicBezTo>
                        <a:cubicBezTo>
                          <a:pt x="26283" y="9349"/>
                          <a:pt x="35646" y="4147"/>
                          <a:pt x="48640" y="0"/>
                        </a:cubicBezTo>
                        <a:lnTo>
                          <a:pt x="50103" y="4601"/>
                        </a:lnTo>
                        <a:cubicBezTo>
                          <a:pt x="37562" y="8601"/>
                          <a:pt x="28828" y="13456"/>
                          <a:pt x="18711" y="19078"/>
                        </a:cubicBezTo>
                        <a:cubicBezTo>
                          <a:pt x="13589" y="21923"/>
                          <a:pt x="8294" y="24868"/>
                          <a:pt x="2124" y="2789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9"/>
                  <p:cNvSpPr/>
                  <p:nvPr/>
                </p:nvSpPr>
                <p:spPr>
                  <a:xfrm>
                    <a:off x="2747520" y="4085640"/>
                    <a:ext cx="52216" cy="24473"/>
                  </a:xfrm>
                  <a:custGeom>
                    <a:avLst/>
                    <a:gdLst/>
                    <a:ahLst/>
                    <a:cxnLst/>
                    <a:rect l="l" t="t" r="r" b="b"/>
                    <a:pathLst>
                      <a:path w="52086" h="25897" extrusionOk="0">
                        <a:moveTo>
                          <a:pt x="4247" y="24332"/>
                        </a:moveTo>
                        <a:lnTo>
                          <a:pt x="0" y="22034"/>
                        </a:lnTo>
                        <a:cubicBezTo>
                          <a:pt x="5075" y="12659"/>
                          <a:pt x="13215" y="5387"/>
                          <a:pt x="22324" y="2075"/>
                        </a:cubicBezTo>
                        <a:cubicBezTo>
                          <a:pt x="32340" y="-1565"/>
                          <a:pt x="43739" y="-356"/>
                          <a:pt x="52086" y="5227"/>
                        </a:cubicBezTo>
                        <a:lnTo>
                          <a:pt x="49402" y="9233"/>
                        </a:lnTo>
                        <a:cubicBezTo>
                          <a:pt x="42310" y="4485"/>
                          <a:pt x="32567" y="3477"/>
                          <a:pt x="23973" y="6602"/>
                        </a:cubicBezTo>
                        <a:cubicBezTo>
                          <a:pt x="15953" y="9514"/>
                          <a:pt x="8761" y="15971"/>
                          <a:pt x="4240" y="2431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9"/>
                  <p:cNvSpPr/>
                  <p:nvPr/>
                </p:nvSpPr>
                <p:spPr>
                  <a:xfrm>
                    <a:off x="2721240" y="4174920"/>
                    <a:ext cx="59098" cy="23779"/>
                  </a:xfrm>
                  <a:custGeom>
                    <a:avLst/>
                    <a:gdLst/>
                    <a:ahLst/>
                    <a:cxnLst/>
                    <a:rect l="l" t="t" r="r" b="b"/>
                    <a:pathLst>
                      <a:path w="58951" h="23779" extrusionOk="0">
                        <a:moveTo>
                          <a:pt x="33235" y="23779"/>
                        </a:moveTo>
                        <a:cubicBezTo>
                          <a:pt x="27579" y="23779"/>
                          <a:pt x="22177" y="22671"/>
                          <a:pt x="17462" y="20487"/>
                        </a:cubicBezTo>
                        <a:cubicBezTo>
                          <a:pt x="9516" y="16814"/>
                          <a:pt x="3145" y="9970"/>
                          <a:pt x="0" y="1723"/>
                        </a:cubicBezTo>
                        <a:lnTo>
                          <a:pt x="4507" y="0"/>
                        </a:lnTo>
                        <a:cubicBezTo>
                          <a:pt x="7212" y="7085"/>
                          <a:pt x="12674" y="12955"/>
                          <a:pt x="19486" y="16107"/>
                        </a:cubicBezTo>
                        <a:cubicBezTo>
                          <a:pt x="25829" y="19038"/>
                          <a:pt x="33682" y="19733"/>
                          <a:pt x="41622" y="18056"/>
                        </a:cubicBezTo>
                        <a:cubicBezTo>
                          <a:pt x="46871" y="16948"/>
                          <a:pt x="51839" y="14945"/>
                          <a:pt x="56400" y="12100"/>
                        </a:cubicBezTo>
                        <a:lnTo>
                          <a:pt x="58951" y="16193"/>
                        </a:lnTo>
                        <a:cubicBezTo>
                          <a:pt x="53916" y="19339"/>
                          <a:pt x="48420" y="21549"/>
                          <a:pt x="42617" y="22771"/>
                        </a:cubicBezTo>
                        <a:cubicBezTo>
                          <a:pt x="39465" y="23432"/>
                          <a:pt x="36313" y="23766"/>
                          <a:pt x="33235" y="2376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5" name="Google Shape;815;p29"/>
                <p:cNvSpPr/>
                <p:nvPr/>
              </p:nvSpPr>
              <p:spPr>
                <a:xfrm>
                  <a:off x="2714760" y="3946320"/>
                  <a:ext cx="113514" cy="31322"/>
                </a:xfrm>
                <a:custGeom>
                  <a:avLst/>
                  <a:gdLst/>
                  <a:ahLst/>
                  <a:cxnLst/>
                  <a:rect l="l" t="t" r="r" b="b"/>
                  <a:pathLst>
                    <a:path w="113514" h="31479" extrusionOk="0">
                      <a:moveTo>
                        <a:pt x="2137" y="31479"/>
                      </a:moveTo>
                      <a:lnTo>
                        <a:pt x="0" y="27151"/>
                      </a:lnTo>
                      <a:cubicBezTo>
                        <a:pt x="35085" y="9783"/>
                        <a:pt x="74316" y="394"/>
                        <a:pt x="113468" y="0"/>
                      </a:cubicBezTo>
                      <a:lnTo>
                        <a:pt x="113514" y="4828"/>
                      </a:lnTo>
                      <a:cubicBezTo>
                        <a:pt x="75084" y="5215"/>
                        <a:pt x="36574" y="14431"/>
                        <a:pt x="2137" y="3147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29"/>
                <p:cNvSpPr/>
                <p:nvPr/>
              </p:nvSpPr>
              <p:spPr>
                <a:xfrm>
                  <a:off x="2752920" y="3993480"/>
                  <a:ext cx="90710" cy="149460"/>
                </a:xfrm>
                <a:custGeom>
                  <a:avLst/>
                  <a:gdLst/>
                  <a:ahLst/>
                  <a:cxnLst/>
                  <a:rect l="l" t="t" r="r" b="b"/>
                  <a:pathLst>
                    <a:path w="95484" h="149460" extrusionOk="0">
                      <a:moveTo>
                        <a:pt x="88232" y="149460"/>
                      </a:moveTo>
                      <a:lnTo>
                        <a:pt x="83618" y="148051"/>
                      </a:lnTo>
                      <a:cubicBezTo>
                        <a:pt x="90289" y="126155"/>
                        <a:pt x="81929" y="100186"/>
                        <a:pt x="63725" y="86302"/>
                      </a:cubicBezTo>
                      <a:cubicBezTo>
                        <a:pt x="59645" y="83190"/>
                        <a:pt x="54951" y="80480"/>
                        <a:pt x="50410" y="77855"/>
                      </a:cubicBezTo>
                      <a:cubicBezTo>
                        <a:pt x="40894" y="72360"/>
                        <a:pt x="31058" y="66677"/>
                        <a:pt x="25596" y="56767"/>
                      </a:cubicBezTo>
                      <a:cubicBezTo>
                        <a:pt x="22557" y="51251"/>
                        <a:pt x="21315" y="45128"/>
                        <a:pt x="20113" y="39205"/>
                      </a:cubicBezTo>
                      <a:cubicBezTo>
                        <a:pt x="19492" y="36113"/>
                        <a:pt x="18838" y="32921"/>
                        <a:pt x="17950" y="29929"/>
                      </a:cubicBezTo>
                      <a:cubicBezTo>
                        <a:pt x="14891" y="19639"/>
                        <a:pt x="8521" y="10370"/>
                        <a:pt x="0" y="3833"/>
                      </a:cubicBezTo>
                      <a:lnTo>
                        <a:pt x="2938" y="0"/>
                      </a:lnTo>
                      <a:cubicBezTo>
                        <a:pt x="12260" y="7152"/>
                        <a:pt x="19238" y="17288"/>
                        <a:pt x="22584" y="28547"/>
                      </a:cubicBezTo>
                      <a:cubicBezTo>
                        <a:pt x="23539" y="31746"/>
                        <a:pt x="24200" y="35051"/>
                        <a:pt x="24848" y="38243"/>
                      </a:cubicBezTo>
                      <a:cubicBezTo>
                        <a:pt x="26030" y="44066"/>
                        <a:pt x="27138" y="49568"/>
                        <a:pt x="29823" y="54430"/>
                      </a:cubicBezTo>
                      <a:cubicBezTo>
                        <a:pt x="34637" y="63171"/>
                        <a:pt x="43472" y="68266"/>
                        <a:pt x="52827" y="73668"/>
                      </a:cubicBezTo>
                      <a:cubicBezTo>
                        <a:pt x="57502" y="76366"/>
                        <a:pt x="62330" y="79158"/>
                        <a:pt x="66657" y="82456"/>
                      </a:cubicBezTo>
                      <a:cubicBezTo>
                        <a:pt x="86409" y="97514"/>
                        <a:pt x="95484" y="125687"/>
                        <a:pt x="88246" y="1494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9"/>
                <p:cNvSpPr/>
                <p:nvPr/>
              </p:nvSpPr>
              <p:spPr>
                <a:xfrm>
                  <a:off x="2777760" y="3951720"/>
                  <a:ext cx="101614" cy="102142"/>
                </a:xfrm>
                <a:custGeom>
                  <a:avLst/>
                  <a:gdLst/>
                  <a:ahLst/>
                  <a:cxnLst/>
                  <a:rect l="l" t="t" r="r" b="b"/>
                  <a:pathLst>
                    <a:path w="101614" h="102142" extrusionOk="0">
                      <a:moveTo>
                        <a:pt x="96907" y="102142"/>
                      </a:moveTo>
                      <a:cubicBezTo>
                        <a:pt x="92359" y="81648"/>
                        <a:pt x="84039" y="67011"/>
                        <a:pt x="72179" y="58630"/>
                      </a:cubicBezTo>
                      <a:cubicBezTo>
                        <a:pt x="67565" y="55371"/>
                        <a:pt x="62169" y="52907"/>
                        <a:pt x="56947" y="50523"/>
                      </a:cubicBezTo>
                      <a:cubicBezTo>
                        <a:pt x="49121" y="46951"/>
                        <a:pt x="41028" y="43258"/>
                        <a:pt x="34951" y="36720"/>
                      </a:cubicBezTo>
                      <a:cubicBezTo>
                        <a:pt x="31873" y="33408"/>
                        <a:pt x="29529" y="29582"/>
                        <a:pt x="27258" y="25876"/>
                      </a:cubicBezTo>
                      <a:cubicBezTo>
                        <a:pt x="25368" y="22784"/>
                        <a:pt x="23579" y="19859"/>
                        <a:pt x="21395" y="17215"/>
                      </a:cubicBezTo>
                      <a:cubicBezTo>
                        <a:pt x="16060" y="10744"/>
                        <a:pt x="8254" y="6204"/>
                        <a:pt x="0" y="4748"/>
                      </a:cubicBezTo>
                      <a:lnTo>
                        <a:pt x="841" y="0"/>
                      </a:lnTo>
                      <a:cubicBezTo>
                        <a:pt x="10210" y="1649"/>
                        <a:pt x="19065" y="6804"/>
                        <a:pt x="25121" y="14143"/>
                      </a:cubicBezTo>
                      <a:cubicBezTo>
                        <a:pt x="27519" y="17048"/>
                        <a:pt x="29482" y="20253"/>
                        <a:pt x="31378" y="23352"/>
                      </a:cubicBezTo>
                      <a:cubicBezTo>
                        <a:pt x="33622" y="27011"/>
                        <a:pt x="35732" y="30470"/>
                        <a:pt x="38484" y="33428"/>
                      </a:cubicBezTo>
                      <a:cubicBezTo>
                        <a:pt x="43899" y="39258"/>
                        <a:pt x="51211" y="42590"/>
                        <a:pt x="58944" y="46123"/>
                      </a:cubicBezTo>
                      <a:cubicBezTo>
                        <a:pt x="64366" y="48593"/>
                        <a:pt x="69975" y="51158"/>
                        <a:pt x="74957" y="54677"/>
                      </a:cubicBezTo>
                      <a:cubicBezTo>
                        <a:pt x="87825" y="63765"/>
                        <a:pt x="96793" y="79385"/>
                        <a:pt x="101614" y="101080"/>
                      </a:cubicBezTo>
                      <a:lnTo>
                        <a:pt x="96900" y="102129"/>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9"/>
                <p:cNvSpPr/>
                <p:nvPr/>
              </p:nvSpPr>
              <p:spPr>
                <a:xfrm>
                  <a:off x="2574360" y="3910320"/>
                  <a:ext cx="167651" cy="50419"/>
                </a:xfrm>
                <a:custGeom>
                  <a:avLst/>
                  <a:gdLst/>
                  <a:ahLst/>
                  <a:cxnLst/>
                  <a:rect l="l" t="t" r="r" b="b"/>
                  <a:pathLst>
                    <a:path w="167651" h="51845" extrusionOk="0">
                      <a:moveTo>
                        <a:pt x="163136" y="50324"/>
                      </a:moveTo>
                      <a:cubicBezTo>
                        <a:pt x="153781" y="25730"/>
                        <a:pt x="133828" y="8041"/>
                        <a:pt x="112299" y="5263"/>
                      </a:cubicBezTo>
                      <a:cubicBezTo>
                        <a:pt x="97848" y="3400"/>
                        <a:pt x="83905" y="7701"/>
                        <a:pt x="69148" y="12255"/>
                      </a:cubicBezTo>
                      <a:cubicBezTo>
                        <a:pt x="62510" y="14305"/>
                        <a:pt x="55645" y="16422"/>
                        <a:pt x="48787" y="17904"/>
                      </a:cubicBezTo>
                      <a:cubicBezTo>
                        <a:pt x="32848" y="21343"/>
                        <a:pt x="15973" y="21403"/>
                        <a:pt x="0" y="18091"/>
                      </a:cubicBezTo>
                      <a:lnTo>
                        <a:pt x="982" y="13363"/>
                      </a:lnTo>
                      <a:cubicBezTo>
                        <a:pt x="16300" y="16542"/>
                        <a:pt x="32480" y="16482"/>
                        <a:pt x="47772" y="13190"/>
                      </a:cubicBezTo>
                      <a:cubicBezTo>
                        <a:pt x="54423" y="11754"/>
                        <a:pt x="61188" y="9671"/>
                        <a:pt x="67725" y="7647"/>
                      </a:cubicBezTo>
                      <a:cubicBezTo>
                        <a:pt x="82329" y="3140"/>
                        <a:pt x="97421" y="-1521"/>
                        <a:pt x="112920" y="475"/>
                      </a:cubicBezTo>
                      <a:cubicBezTo>
                        <a:pt x="136185" y="3480"/>
                        <a:pt x="157667" y="22371"/>
                        <a:pt x="167651" y="48608"/>
                      </a:cubicBezTo>
                      <a:lnTo>
                        <a:pt x="163143" y="5032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9"/>
                <p:cNvSpPr/>
                <p:nvPr/>
              </p:nvSpPr>
              <p:spPr>
                <a:xfrm>
                  <a:off x="2660400" y="3871800"/>
                  <a:ext cx="141821" cy="80900"/>
                </a:xfrm>
                <a:custGeom>
                  <a:avLst/>
                  <a:gdLst/>
                  <a:ahLst/>
                  <a:cxnLst/>
                  <a:rect l="l" t="t" r="r" b="b"/>
                  <a:pathLst>
                    <a:path w="141821" h="80900" extrusionOk="0">
                      <a:moveTo>
                        <a:pt x="137060" y="80900"/>
                      </a:moveTo>
                      <a:cubicBezTo>
                        <a:pt x="132699" y="52968"/>
                        <a:pt x="111558" y="28808"/>
                        <a:pt x="84453" y="20774"/>
                      </a:cubicBezTo>
                      <a:cubicBezTo>
                        <a:pt x="73588" y="17555"/>
                        <a:pt x="61709" y="16741"/>
                        <a:pt x="50223" y="15960"/>
                      </a:cubicBezTo>
                      <a:cubicBezTo>
                        <a:pt x="32901" y="14778"/>
                        <a:pt x="14992" y="13556"/>
                        <a:pt x="0" y="4073"/>
                      </a:cubicBezTo>
                      <a:lnTo>
                        <a:pt x="2578" y="0"/>
                      </a:lnTo>
                      <a:cubicBezTo>
                        <a:pt x="16534" y="8828"/>
                        <a:pt x="33061" y="9956"/>
                        <a:pt x="50550" y="11145"/>
                      </a:cubicBezTo>
                      <a:cubicBezTo>
                        <a:pt x="62296" y="11946"/>
                        <a:pt x="74443" y="12775"/>
                        <a:pt x="85822" y="16146"/>
                      </a:cubicBezTo>
                      <a:cubicBezTo>
                        <a:pt x="114676" y="24694"/>
                        <a:pt x="137180" y="50417"/>
                        <a:pt x="141821" y="80152"/>
                      </a:cubicBezTo>
                      <a:lnTo>
                        <a:pt x="137053" y="8089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0" name="Google Shape;820;p29"/>
              <p:cNvGrpSpPr/>
              <p:nvPr/>
            </p:nvGrpSpPr>
            <p:grpSpPr>
              <a:xfrm>
                <a:off x="1548000" y="4255560"/>
                <a:ext cx="1654787" cy="925774"/>
                <a:chOff x="1548000" y="4255560"/>
                <a:chExt cx="1654787" cy="925774"/>
              </a:xfrm>
            </p:grpSpPr>
            <p:grpSp>
              <p:nvGrpSpPr>
                <p:cNvPr id="821" name="Google Shape;821;p29"/>
                <p:cNvGrpSpPr/>
                <p:nvPr/>
              </p:nvGrpSpPr>
              <p:grpSpPr>
                <a:xfrm>
                  <a:off x="1548000" y="4311720"/>
                  <a:ext cx="1054723" cy="658589"/>
                  <a:chOff x="1548000" y="4311720"/>
                  <a:chExt cx="1054723" cy="658589"/>
                </a:xfrm>
              </p:grpSpPr>
              <p:sp>
                <p:nvSpPr>
                  <p:cNvPr id="822" name="Google Shape;822;p29"/>
                  <p:cNvSpPr/>
                  <p:nvPr/>
                </p:nvSpPr>
                <p:spPr>
                  <a:xfrm>
                    <a:off x="1773000" y="4458600"/>
                    <a:ext cx="631484" cy="511709"/>
                  </a:xfrm>
                  <a:custGeom>
                    <a:avLst/>
                    <a:gdLst/>
                    <a:ahLst/>
                    <a:cxnLst/>
                    <a:rect l="l" t="t" r="r" b="b"/>
                    <a:pathLst>
                      <a:path w="631484" h="531646" extrusionOk="0">
                        <a:moveTo>
                          <a:pt x="173974" y="0"/>
                        </a:moveTo>
                        <a:lnTo>
                          <a:pt x="404876" y="205934"/>
                        </a:lnTo>
                        <a:lnTo>
                          <a:pt x="428435" y="179704"/>
                        </a:lnTo>
                        <a:lnTo>
                          <a:pt x="631484" y="366679"/>
                        </a:lnTo>
                        <a:cubicBezTo>
                          <a:pt x="631484" y="366679"/>
                          <a:pt x="584119" y="427761"/>
                          <a:pt x="509936" y="485676"/>
                        </a:cubicBezTo>
                        <a:cubicBezTo>
                          <a:pt x="451052" y="531646"/>
                          <a:pt x="355801" y="524300"/>
                          <a:pt x="260083" y="401924"/>
                        </a:cubicBezTo>
                        <a:cubicBezTo>
                          <a:pt x="183810" y="304403"/>
                          <a:pt x="0" y="93909"/>
                          <a:pt x="0" y="93909"/>
                        </a:cubicBezTo>
                      </a:path>
                    </a:pathLst>
                  </a:custGeom>
                  <a:solidFill>
                    <a:srgbClr val="A874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23" name="Google Shape;823;p29"/>
                  <p:cNvGrpSpPr/>
                  <p:nvPr/>
                </p:nvGrpSpPr>
                <p:grpSpPr>
                  <a:xfrm>
                    <a:off x="1548000" y="4311720"/>
                    <a:ext cx="442977" cy="301622"/>
                    <a:chOff x="1548000" y="4311720"/>
                    <a:chExt cx="442977" cy="301622"/>
                  </a:xfrm>
                </p:grpSpPr>
                <p:sp>
                  <p:nvSpPr>
                    <p:cNvPr id="824" name="Google Shape;824;p29"/>
                    <p:cNvSpPr/>
                    <p:nvPr/>
                  </p:nvSpPr>
                  <p:spPr>
                    <a:xfrm>
                      <a:off x="1548000" y="4311720"/>
                      <a:ext cx="442977" cy="301622"/>
                    </a:xfrm>
                    <a:custGeom>
                      <a:avLst/>
                      <a:gdLst/>
                      <a:ahLst/>
                      <a:cxnLst/>
                      <a:rect l="l" t="t" r="r" b="b"/>
                      <a:pathLst>
                        <a:path w="445203" h="306994" extrusionOk="0">
                          <a:moveTo>
                            <a:pt x="442358" y="197753"/>
                          </a:moveTo>
                          <a:cubicBezTo>
                            <a:pt x="442358" y="197753"/>
                            <a:pt x="379173" y="121620"/>
                            <a:pt x="356229" y="99497"/>
                          </a:cubicBezTo>
                          <a:cubicBezTo>
                            <a:pt x="334012" y="78075"/>
                            <a:pt x="324470" y="71905"/>
                            <a:pt x="297659" y="56145"/>
                          </a:cubicBezTo>
                          <a:cubicBezTo>
                            <a:pt x="267155" y="38209"/>
                            <a:pt x="222167" y="26490"/>
                            <a:pt x="187937" y="2243"/>
                          </a:cubicBezTo>
                          <a:cubicBezTo>
                            <a:pt x="177106" y="-5430"/>
                            <a:pt x="170342" y="8099"/>
                            <a:pt x="176699" y="19952"/>
                          </a:cubicBezTo>
                          <a:cubicBezTo>
                            <a:pt x="183550" y="32727"/>
                            <a:pt x="193186" y="40740"/>
                            <a:pt x="203149" y="51604"/>
                          </a:cubicBezTo>
                          <a:cubicBezTo>
                            <a:pt x="176465" y="45955"/>
                            <a:pt x="151217" y="43798"/>
                            <a:pt x="127738" y="29822"/>
                          </a:cubicBezTo>
                          <a:cubicBezTo>
                            <a:pt x="117594" y="23785"/>
                            <a:pt x="108373" y="16339"/>
                            <a:pt x="97962" y="10743"/>
                          </a:cubicBezTo>
                          <a:cubicBezTo>
                            <a:pt x="87551" y="5148"/>
                            <a:pt x="75311" y="1442"/>
                            <a:pt x="64179" y="3926"/>
                          </a:cubicBezTo>
                          <a:cubicBezTo>
                            <a:pt x="59879" y="4887"/>
                            <a:pt x="55271" y="7792"/>
                            <a:pt x="55993" y="11966"/>
                          </a:cubicBezTo>
                          <a:cubicBezTo>
                            <a:pt x="56360" y="14089"/>
                            <a:pt x="58043" y="15865"/>
                            <a:pt x="59659" y="17475"/>
                          </a:cubicBezTo>
                          <a:cubicBezTo>
                            <a:pt x="75278" y="33047"/>
                            <a:pt x="89842" y="43658"/>
                            <a:pt x="108373" y="56105"/>
                          </a:cubicBezTo>
                          <a:cubicBezTo>
                            <a:pt x="93181" y="54149"/>
                            <a:pt x="64994" y="43671"/>
                            <a:pt x="56126" y="39905"/>
                          </a:cubicBezTo>
                          <a:cubicBezTo>
                            <a:pt x="47252" y="36146"/>
                            <a:pt x="35532" y="33521"/>
                            <a:pt x="22177" y="32306"/>
                          </a:cubicBezTo>
                          <a:cubicBezTo>
                            <a:pt x="16875" y="31825"/>
                            <a:pt x="4928" y="34109"/>
                            <a:pt x="3192" y="38630"/>
                          </a:cubicBezTo>
                          <a:cubicBezTo>
                            <a:pt x="1462" y="43157"/>
                            <a:pt x="2725" y="48947"/>
                            <a:pt x="6891" y="52279"/>
                          </a:cubicBezTo>
                          <a:cubicBezTo>
                            <a:pt x="40" y="52940"/>
                            <a:pt x="-2845" y="64579"/>
                            <a:pt x="3606" y="72499"/>
                          </a:cubicBezTo>
                          <a:cubicBezTo>
                            <a:pt x="7953" y="77834"/>
                            <a:pt x="30905" y="93107"/>
                            <a:pt x="40634" y="97467"/>
                          </a:cubicBezTo>
                          <a:cubicBezTo>
                            <a:pt x="33522" y="96165"/>
                            <a:pt x="26804" y="92566"/>
                            <a:pt x="19646" y="91958"/>
                          </a:cubicBezTo>
                          <a:cubicBezTo>
                            <a:pt x="12481" y="91350"/>
                            <a:pt x="4254" y="95704"/>
                            <a:pt x="5336" y="102335"/>
                          </a:cubicBezTo>
                          <a:cubicBezTo>
                            <a:pt x="5876" y="105640"/>
                            <a:pt x="8541" y="108398"/>
                            <a:pt x="11118" y="110869"/>
                          </a:cubicBezTo>
                          <a:cubicBezTo>
                            <a:pt x="34858" y="133660"/>
                            <a:pt x="62336" y="152618"/>
                            <a:pt x="90697" y="169165"/>
                          </a:cubicBezTo>
                          <a:cubicBezTo>
                            <a:pt x="158449" y="208698"/>
                            <a:pt x="263302" y="266400"/>
                            <a:pt x="287342" y="301564"/>
                          </a:cubicBezTo>
                        </a:path>
                      </a:pathLst>
                    </a:custGeom>
                    <a:solidFill>
                      <a:srgbClr val="A874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9"/>
                    <p:cNvSpPr/>
                    <p:nvPr/>
                  </p:nvSpPr>
                  <p:spPr>
                    <a:xfrm>
                      <a:off x="1644480" y="4362480"/>
                      <a:ext cx="69474" cy="25549"/>
                    </a:xfrm>
                    <a:custGeom>
                      <a:avLst/>
                      <a:gdLst/>
                      <a:ahLst/>
                      <a:cxnLst/>
                      <a:rect l="l" t="t" r="r" b="b"/>
                      <a:pathLst>
                        <a:path w="69301" h="25422" extrusionOk="0">
                          <a:moveTo>
                            <a:pt x="68133" y="25422"/>
                          </a:moveTo>
                          <a:cubicBezTo>
                            <a:pt x="66109" y="24921"/>
                            <a:pt x="18424" y="13001"/>
                            <a:pt x="0" y="4367"/>
                          </a:cubicBezTo>
                          <a:lnTo>
                            <a:pt x="2050" y="0"/>
                          </a:lnTo>
                          <a:cubicBezTo>
                            <a:pt x="20046" y="8434"/>
                            <a:pt x="68807" y="20620"/>
                            <a:pt x="69301" y="20741"/>
                          </a:cubicBezTo>
                          <a:lnTo>
                            <a:pt x="68139" y="2542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9"/>
                    <p:cNvSpPr/>
                    <p:nvPr/>
                  </p:nvSpPr>
                  <p:spPr>
                    <a:xfrm>
                      <a:off x="1554120" y="4361760"/>
                      <a:ext cx="127595" cy="46757"/>
                    </a:xfrm>
                    <a:custGeom>
                      <a:avLst/>
                      <a:gdLst/>
                      <a:ahLst/>
                      <a:cxnLst/>
                      <a:rect l="l" t="t" r="r" b="b"/>
                      <a:pathLst>
                        <a:path w="127277" h="46757" extrusionOk="0">
                          <a:moveTo>
                            <a:pt x="126262" y="46757"/>
                          </a:moveTo>
                          <a:cubicBezTo>
                            <a:pt x="125928" y="46684"/>
                            <a:pt x="92740" y="39539"/>
                            <a:pt x="70724" y="32474"/>
                          </a:cubicBezTo>
                          <a:cubicBezTo>
                            <a:pt x="51632" y="26351"/>
                            <a:pt x="2097" y="5329"/>
                            <a:pt x="0" y="4441"/>
                          </a:cubicBezTo>
                          <a:lnTo>
                            <a:pt x="1883" y="0"/>
                          </a:lnTo>
                          <a:cubicBezTo>
                            <a:pt x="2397" y="220"/>
                            <a:pt x="53315" y="21823"/>
                            <a:pt x="72199" y="27880"/>
                          </a:cubicBezTo>
                          <a:cubicBezTo>
                            <a:pt x="93989" y="34871"/>
                            <a:pt x="126950" y="41970"/>
                            <a:pt x="127277" y="42043"/>
                          </a:cubicBezTo>
                          <a:lnTo>
                            <a:pt x="126262" y="4675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29"/>
                    <p:cNvSpPr/>
                    <p:nvPr/>
                  </p:nvSpPr>
                  <p:spPr>
                    <a:xfrm>
                      <a:off x="1587600" y="4407120"/>
                      <a:ext cx="228050" cy="63013"/>
                    </a:xfrm>
                    <a:custGeom>
                      <a:avLst/>
                      <a:gdLst/>
                      <a:ahLst/>
                      <a:cxnLst/>
                      <a:rect l="l" t="t" r="r" b="b"/>
                      <a:pathLst>
                        <a:path w="228050" h="63171" extrusionOk="0">
                          <a:moveTo>
                            <a:pt x="225433" y="63171"/>
                          </a:moveTo>
                          <a:cubicBezTo>
                            <a:pt x="197159" y="45015"/>
                            <a:pt x="163283" y="34043"/>
                            <a:pt x="130055" y="32287"/>
                          </a:cubicBezTo>
                          <a:cubicBezTo>
                            <a:pt x="122796" y="31899"/>
                            <a:pt x="115291" y="31839"/>
                            <a:pt x="108025" y="31786"/>
                          </a:cubicBezTo>
                          <a:cubicBezTo>
                            <a:pt x="88106" y="31626"/>
                            <a:pt x="67512" y="31459"/>
                            <a:pt x="48066" y="24808"/>
                          </a:cubicBezTo>
                          <a:cubicBezTo>
                            <a:pt x="33342" y="19766"/>
                            <a:pt x="17623" y="13068"/>
                            <a:pt x="0" y="4320"/>
                          </a:cubicBezTo>
                          <a:lnTo>
                            <a:pt x="2144" y="0"/>
                          </a:lnTo>
                          <a:cubicBezTo>
                            <a:pt x="19572" y="8648"/>
                            <a:pt x="35105" y="15272"/>
                            <a:pt x="49629" y="20240"/>
                          </a:cubicBezTo>
                          <a:cubicBezTo>
                            <a:pt x="68333" y="26637"/>
                            <a:pt x="88526" y="26798"/>
                            <a:pt x="108065" y="26958"/>
                          </a:cubicBezTo>
                          <a:cubicBezTo>
                            <a:pt x="115384" y="27018"/>
                            <a:pt x="122950" y="27078"/>
                            <a:pt x="130315" y="27465"/>
                          </a:cubicBezTo>
                          <a:cubicBezTo>
                            <a:pt x="164372" y="29268"/>
                            <a:pt x="199082" y="40507"/>
                            <a:pt x="228050" y="59111"/>
                          </a:cubicBezTo>
                          <a:lnTo>
                            <a:pt x="225446" y="6317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29"/>
                    <p:cNvSpPr/>
                    <p:nvPr/>
                  </p:nvSpPr>
                  <p:spPr>
                    <a:xfrm>
                      <a:off x="1750320" y="4361040"/>
                      <a:ext cx="52542" cy="18341"/>
                    </a:xfrm>
                    <a:custGeom>
                      <a:avLst/>
                      <a:gdLst/>
                      <a:ahLst/>
                      <a:cxnLst/>
                      <a:rect l="l" t="t" r="r" b="b"/>
                      <a:pathLst>
                        <a:path w="52674" h="18250" extrusionOk="0">
                          <a:moveTo>
                            <a:pt x="51619" y="18250"/>
                          </a:moveTo>
                          <a:cubicBezTo>
                            <a:pt x="34377" y="14391"/>
                            <a:pt x="17008" y="9803"/>
                            <a:pt x="0" y="4615"/>
                          </a:cubicBezTo>
                          <a:lnTo>
                            <a:pt x="1409" y="0"/>
                          </a:lnTo>
                          <a:cubicBezTo>
                            <a:pt x="18297" y="5155"/>
                            <a:pt x="35545" y="9710"/>
                            <a:pt x="52674" y="13542"/>
                          </a:cubicBezTo>
                          <a:lnTo>
                            <a:pt x="51619" y="1825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9" name="Google Shape;829;p29"/>
                  <p:cNvSpPr/>
                  <p:nvPr/>
                </p:nvSpPr>
                <p:spPr>
                  <a:xfrm>
                    <a:off x="2176200" y="4662720"/>
                    <a:ext cx="85374" cy="99807"/>
                  </a:xfrm>
                  <a:custGeom>
                    <a:avLst/>
                    <a:gdLst/>
                    <a:ahLst/>
                    <a:cxnLst/>
                    <a:rect l="l" t="t" r="r" b="b"/>
                    <a:pathLst>
                      <a:path w="85161" h="99558" extrusionOk="0">
                        <a:moveTo>
                          <a:pt x="80854" y="99551"/>
                        </a:moveTo>
                        <a:cubicBezTo>
                          <a:pt x="63558" y="64954"/>
                          <a:pt x="34223" y="36587"/>
                          <a:pt x="10651" y="13796"/>
                        </a:cubicBezTo>
                        <a:cubicBezTo>
                          <a:pt x="6945" y="10210"/>
                          <a:pt x="3372" y="6758"/>
                          <a:pt x="0" y="3432"/>
                        </a:cubicBezTo>
                        <a:lnTo>
                          <a:pt x="3386" y="0"/>
                        </a:lnTo>
                        <a:cubicBezTo>
                          <a:pt x="6745" y="3319"/>
                          <a:pt x="10304" y="6758"/>
                          <a:pt x="13997" y="10330"/>
                        </a:cubicBezTo>
                        <a:cubicBezTo>
                          <a:pt x="37836" y="33382"/>
                          <a:pt x="67498" y="62069"/>
                          <a:pt x="85161" y="97401"/>
                        </a:cubicBezTo>
                        <a:lnTo>
                          <a:pt x="80847" y="9955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9"/>
                  <p:cNvSpPr/>
                  <p:nvPr/>
                </p:nvSpPr>
                <p:spPr>
                  <a:xfrm>
                    <a:off x="2189520" y="4327920"/>
                    <a:ext cx="413203" cy="510597"/>
                  </a:xfrm>
                  <a:custGeom>
                    <a:avLst/>
                    <a:gdLst/>
                    <a:ahLst/>
                    <a:cxnLst/>
                    <a:rect l="l" t="t" r="r" b="b"/>
                    <a:pathLst>
                      <a:path w="413203" h="510597" extrusionOk="0">
                        <a:moveTo>
                          <a:pt x="413203" y="0"/>
                        </a:moveTo>
                        <a:cubicBezTo>
                          <a:pt x="413203" y="0"/>
                          <a:pt x="265379" y="28687"/>
                          <a:pt x="208505" y="76626"/>
                        </a:cubicBezTo>
                        <a:cubicBezTo>
                          <a:pt x="168525" y="110322"/>
                          <a:pt x="0" y="310733"/>
                          <a:pt x="0" y="310733"/>
                        </a:cubicBezTo>
                        <a:lnTo>
                          <a:pt x="216985" y="510597"/>
                        </a:lnTo>
                        <a:lnTo>
                          <a:pt x="384876" y="318646"/>
                        </a:lnTo>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1" name="Google Shape;831;p29"/>
                <p:cNvSpPr/>
                <p:nvPr/>
              </p:nvSpPr>
              <p:spPr>
                <a:xfrm>
                  <a:off x="2395440" y="4426560"/>
                  <a:ext cx="82357" cy="206922"/>
                </a:xfrm>
                <a:custGeom>
                  <a:avLst/>
                  <a:gdLst/>
                  <a:ahLst/>
                  <a:cxnLst/>
                  <a:rect l="l" t="t" r="r" b="b"/>
                  <a:pathLst>
                    <a:path w="82563" h="206922" extrusionOk="0">
                      <a:moveTo>
                        <a:pt x="77996" y="206922"/>
                      </a:moveTo>
                      <a:cubicBezTo>
                        <a:pt x="73061" y="192117"/>
                        <a:pt x="70784" y="176492"/>
                        <a:pt x="68580" y="161380"/>
                      </a:cubicBezTo>
                      <a:cubicBezTo>
                        <a:pt x="67565" y="154382"/>
                        <a:pt x="66510" y="147150"/>
                        <a:pt x="65201" y="140118"/>
                      </a:cubicBezTo>
                      <a:cubicBezTo>
                        <a:pt x="56193" y="91471"/>
                        <a:pt x="32420" y="41535"/>
                        <a:pt x="0" y="3111"/>
                      </a:cubicBezTo>
                      <a:lnTo>
                        <a:pt x="3686" y="0"/>
                      </a:lnTo>
                      <a:cubicBezTo>
                        <a:pt x="36634" y="39044"/>
                        <a:pt x="60780" y="89788"/>
                        <a:pt x="69942" y="139236"/>
                      </a:cubicBezTo>
                      <a:cubicBezTo>
                        <a:pt x="71264" y="146362"/>
                        <a:pt x="72319" y="153641"/>
                        <a:pt x="73348" y="160685"/>
                      </a:cubicBezTo>
                      <a:cubicBezTo>
                        <a:pt x="75518" y="175590"/>
                        <a:pt x="77768" y="190996"/>
                        <a:pt x="82563" y="205393"/>
                      </a:cubicBezTo>
                      <a:lnTo>
                        <a:pt x="77989" y="20692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9"/>
                <p:cNvSpPr/>
                <p:nvPr/>
              </p:nvSpPr>
              <p:spPr>
                <a:xfrm>
                  <a:off x="2468520" y="4289400"/>
                  <a:ext cx="693501" cy="891934"/>
                </a:xfrm>
                <a:custGeom>
                  <a:avLst/>
                  <a:gdLst/>
                  <a:ahLst/>
                  <a:cxnLst/>
                  <a:rect l="l" t="t" r="r" b="b"/>
                  <a:pathLst>
                    <a:path w="702280" h="891934" extrusionOk="0">
                      <a:moveTo>
                        <a:pt x="1180" y="233760"/>
                      </a:moveTo>
                      <a:cubicBezTo>
                        <a:pt x="6115" y="415293"/>
                        <a:pt x="26208" y="707122"/>
                        <a:pt x="3363" y="778440"/>
                      </a:cubicBezTo>
                      <a:cubicBezTo>
                        <a:pt x="-3214" y="798981"/>
                        <a:pt x="-1638" y="822867"/>
                        <a:pt x="21714" y="858472"/>
                      </a:cubicBezTo>
                      <a:lnTo>
                        <a:pt x="635802" y="891934"/>
                      </a:lnTo>
                      <a:cubicBezTo>
                        <a:pt x="635802" y="891934"/>
                        <a:pt x="699066" y="811555"/>
                        <a:pt x="693397" y="737045"/>
                      </a:cubicBezTo>
                      <a:cubicBezTo>
                        <a:pt x="687728" y="662535"/>
                        <a:pt x="583288" y="115318"/>
                        <a:pt x="583288" y="115318"/>
                      </a:cubicBezTo>
                      <a:lnTo>
                        <a:pt x="368547" y="0"/>
                      </a:lnTo>
                      <a:lnTo>
                        <a:pt x="186433" y="109534"/>
                      </a:lnTo>
                      <a:lnTo>
                        <a:pt x="99723" y="50143"/>
                      </a:lnTo>
                      <a:lnTo>
                        <a:pt x="1180" y="233753"/>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3" name="Google Shape;833;p29"/>
                <p:cNvGrpSpPr/>
                <p:nvPr/>
              </p:nvGrpSpPr>
              <p:grpSpPr>
                <a:xfrm>
                  <a:off x="2159280" y="4289760"/>
                  <a:ext cx="1043507" cy="781995"/>
                  <a:chOff x="2159280" y="4289760"/>
                  <a:chExt cx="1043507" cy="781995"/>
                </a:xfrm>
              </p:grpSpPr>
              <p:sp>
                <p:nvSpPr>
                  <p:cNvPr id="834" name="Google Shape;834;p29"/>
                  <p:cNvSpPr/>
                  <p:nvPr/>
                </p:nvSpPr>
                <p:spPr>
                  <a:xfrm>
                    <a:off x="2159280" y="4511880"/>
                    <a:ext cx="513084" cy="533685"/>
                  </a:xfrm>
                  <a:custGeom>
                    <a:avLst/>
                    <a:gdLst/>
                    <a:ahLst/>
                    <a:cxnLst/>
                    <a:rect l="l" t="t" r="r" b="b"/>
                    <a:pathLst>
                      <a:path w="516961" h="536367" extrusionOk="0">
                        <a:moveTo>
                          <a:pt x="500391" y="534038"/>
                        </a:moveTo>
                        <a:lnTo>
                          <a:pt x="178419" y="484737"/>
                        </a:lnTo>
                        <a:cubicBezTo>
                          <a:pt x="169090" y="483308"/>
                          <a:pt x="161317" y="476837"/>
                          <a:pt x="158219" y="467922"/>
                        </a:cubicBezTo>
                        <a:lnTo>
                          <a:pt x="612" y="14352"/>
                        </a:lnTo>
                        <a:cubicBezTo>
                          <a:pt x="-2059" y="6666"/>
                          <a:pt x="4405" y="-1100"/>
                          <a:pt x="12451" y="129"/>
                        </a:cubicBezTo>
                        <a:lnTo>
                          <a:pt x="334424" y="49431"/>
                        </a:lnTo>
                        <a:cubicBezTo>
                          <a:pt x="343752" y="50860"/>
                          <a:pt x="351525" y="57330"/>
                          <a:pt x="354624" y="66245"/>
                        </a:cubicBezTo>
                        <a:lnTo>
                          <a:pt x="512231" y="519815"/>
                        </a:lnTo>
                        <a:cubicBezTo>
                          <a:pt x="514902" y="527501"/>
                          <a:pt x="508438" y="535267"/>
                          <a:pt x="500391" y="53403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9"/>
                  <p:cNvSpPr/>
                  <p:nvPr/>
                </p:nvSpPr>
                <p:spPr>
                  <a:xfrm>
                    <a:off x="2161080" y="4523760"/>
                    <a:ext cx="502430" cy="522857"/>
                  </a:xfrm>
                  <a:custGeom>
                    <a:avLst/>
                    <a:gdLst/>
                    <a:ahLst/>
                    <a:cxnLst/>
                    <a:rect l="l" t="t" r="r" b="b"/>
                    <a:pathLst>
                      <a:path w="502430" h="522857" extrusionOk="0">
                        <a:moveTo>
                          <a:pt x="497876" y="522857"/>
                        </a:moveTo>
                        <a:lnTo>
                          <a:pt x="340262" y="69288"/>
                        </a:lnTo>
                        <a:cubicBezTo>
                          <a:pt x="337451" y="61194"/>
                          <a:pt x="330439" y="55365"/>
                          <a:pt x="321972" y="54069"/>
                        </a:cubicBezTo>
                        <a:lnTo>
                          <a:pt x="0" y="4768"/>
                        </a:lnTo>
                        <a:lnTo>
                          <a:pt x="728" y="0"/>
                        </a:lnTo>
                        <a:lnTo>
                          <a:pt x="322700" y="49301"/>
                        </a:lnTo>
                        <a:cubicBezTo>
                          <a:pt x="332944" y="50871"/>
                          <a:pt x="341418" y="57922"/>
                          <a:pt x="344816" y="67705"/>
                        </a:cubicBezTo>
                        <a:lnTo>
                          <a:pt x="502430" y="521275"/>
                        </a:lnTo>
                        <a:lnTo>
                          <a:pt x="497876" y="52285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9"/>
                  <p:cNvSpPr/>
                  <p:nvPr/>
                </p:nvSpPr>
                <p:spPr>
                  <a:xfrm>
                    <a:off x="2411280" y="4698000"/>
                    <a:ext cx="784207" cy="373755"/>
                  </a:xfrm>
                  <a:custGeom>
                    <a:avLst/>
                    <a:gdLst/>
                    <a:ahLst/>
                    <a:cxnLst/>
                    <a:rect l="l" t="t" r="r" b="b"/>
                    <a:pathLst>
                      <a:path w="790133" h="378486" extrusionOk="0">
                        <a:moveTo>
                          <a:pt x="515727" y="363915"/>
                        </a:moveTo>
                        <a:cubicBezTo>
                          <a:pt x="426279" y="349818"/>
                          <a:pt x="229627" y="308610"/>
                          <a:pt x="199625" y="301278"/>
                        </a:cubicBezTo>
                        <a:cubicBezTo>
                          <a:pt x="108848" y="279094"/>
                          <a:pt x="76494" y="252197"/>
                          <a:pt x="18612" y="180091"/>
                        </a:cubicBezTo>
                        <a:cubicBezTo>
                          <a:pt x="16816" y="177861"/>
                          <a:pt x="15026" y="175477"/>
                          <a:pt x="14545" y="172699"/>
                        </a:cubicBezTo>
                        <a:cubicBezTo>
                          <a:pt x="14131" y="170321"/>
                          <a:pt x="14732" y="167891"/>
                          <a:pt x="14652" y="165480"/>
                        </a:cubicBezTo>
                        <a:cubicBezTo>
                          <a:pt x="14485" y="160305"/>
                          <a:pt x="11260" y="155737"/>
                          <a:pt x="7981" y="151617"/>
                        </a:cubicBezTo>
                        <a:cubicBezTo>
                          <a:pt x="4702" y="147497"/>
                          <a:pt x="1150" y="143283"/>
                          <a:pt x="128" y="138202"/>
                        </a:cubicBezTo>
                        <a:cubicBezTo>
                          <a:pt x="-894" y="133120"/>
                          <a:pt x="4368" y="125113"/>
                          <a:pt x="9664" y="123891"/>
                        </a:cubicBezTo>
                        <a:cubicBezTo>
                          <a:pt x="7407" y="116412"/>
                          <a:pt x="9310" y="113234"/>
                          <a:pt x="17257" y="111291"/>
                        </a:cubicBezTo>
                        <a:cubicBezTo>
                          <a:pt x="22912" y="109908"/>
                          <a:pt x="23761" y="110990"/>
                          <a:pt x="31887" y="110609"/>
                        </a:cubicBezTo>
                        <a:cubicBezTo>
                          <a:pt x="33550" y="107431"/>
                          <a:pt x="36595" y="105594"/>
                          <a:pt x="38906" y="104225"/>
                        </a:cubicBezTo>
                        <a:cubicBezTo>
                          <a:pt x="52087" y="96419"/>
                          <a:pt x="62291" y="97995"/>
                          <a:pt x="77082" y="102329"/>
                        </a:cubicBezTo>
                        <a:cubicBezTo>
                          <a:pt x="94043" y="107297"/>
                          <a:pt x="109529" y="110609"/>
                          <a:pt x="126938" y="113715"/>
                        </a:cubicBezTo>
                        <a:cubicBezTo>
                          <a:pt x="146470" y="117200"/>
                          <a:pt x="180720" y="110122"/>
                          <a:pt x="180720" y="110122"/>
                        </a:cubicBezTo>
                        <a:lnTo>
                          <a:pt x="173541" y="84212"/>
                        </a:lnTo>
                        <a:cubicBezTo>
                          <a:pt x="173541" y="84212"/>
                          <a:pt x="253554" y="92359"/>
                          <a:pt x="273640" y="103725"/>
                        </a:cubicBezTo>
                        <a:cubicBezTo>
                          <a:pt x="288705" y="112245"/>
                          <a:pt x="325973" y="130275"/>
                          <a:pt x="342487" y="135330"/>
                        </a:cubicBezTo>
                        <a:cubicBezTo>
                          <a:pt x="347990" y="137013"/>
                          <a:pt x="511059" y="147130"/>
                          <a:pt x="511059" y="147130"/>
                        </a:cubicBezTo>
                        <a:lnTo>
                          <a:pt x="488736" y="13188"/>
                        </a:lnTo>
                        <a:lnTo>
                          <a:pt x="749513" y="0"/>
                        </a:lnTo>
                        <a:cubicBezTo>
                          <a:pt x="749513" y="0"/>
                          <a:pt x="777927" y="153220"/>
                          <a:pt x="781987" y="193807"/>
                        </a:cubicBezTo>
                        <a:cubicBezTo>
                          <a:pt x="786047" y="234394"/>
                          <a:pt x="789239" y="317511"/>
                          <a:pt x="725166" y="354132"/>
                        </a:cubicBezTo>
                        <a:cubicBezTo>
                          <a:pt x="682549" y="378486"/>
                          <a:pt x="605181" y="378018"/>
                          <a:pt x="515734" y="363921"/>
                        </a:cubicBezTo>
                        <a:close/>
                      </a:path>
                    </a:pathLst>
                  </a:custGeom>
                  <a:solidFill>
                    <a:srgbClr val="A874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9"/>
                  <p:cNvSpPr/>
                  <p:nvPr/>
                </p:nvSpPr>
                <p:spPr>
                  <a:xfrm>
                    <a:off x="2591280" y="4802760"/>
                    <a:ext cx="37442" cy="6121"/>
                  </a:xfrm>
                  <a:custGeom>
                    <a:avLst/>
                    <a:gdLst/>
                    <a:ahLst/>
                    <a:cxnLst/>
                    <a:rect l="l" t="t" r="r" b="b"/>
                    <a:pathLst>
                      <a:path w="37442" h="5957" extrusionOk="0">
                        <a:moveTo>
                          <a:pt x="7573" y="5950"/>
                        </a:moveTo>
                        <a:cubicBezTo>
                          <a:pt x="4828" y="5950"/>
                          <a:pt x="2257" y="5917"/>
                          <a:pt x="0" y="5843"/>
                        </a:cubicBezTo>
                        <a:lnTo>
                          <a:pt x="154" y="1022"/>
                        </a:lnTo>
                        <a:cubicBezTo>
                          <a:pt x="10150" y="1336"/>
                          <a:pt x="27031" y="875"/>
                          <a:pt x="37014" y="0"/>
                        </a:cubicBezTo>
                        <a:lnTo>
                          <a:pt x="37442" y="4808"/>
                        </a:lnTo>
                        <a:cubicBezTo>
                          <a:pt x="29382" y="5516"/>
                          <a:pt x="17369" y="5957"/>
                          <a:pt x="7579" y="595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9"/>
                  <p:cNvSpPr/>
                  <p:nvPr/>
                </p:nvSpPr>
                <p:spPr>
                  <a:xfrm>
                    <a:off x="2441880" y="4806360"/>
                    <a:ext cx="126816" cy="54011"/>
                  </a:xfrm>
                  <a:custGeom>
                    <a:avLst/>
                    <a:gdLst/>
                    <a:ahLst/>
                    <a:cxnLst/>
                    <a:rect l="l" t="t" r="r" b="b"/>
                    <a:pathLst>
                      <a:path w="126816" h="53876" extrusionOk="0">
                        <a:moveTo>
                          <a:pt x="125728" y="53876"/>
                        </a:moveTo>
                        <a:cubicBezTo>
                          <a:pt x="120152" y="52580"/>
                          <a:pt x="114469" y="51398"/>
                          <a:pt x="108453" y="50143"/>
                        </a:cubicBezTo>
                        <a:cubicBezTo>
                          <a:pt x="89394" y="46170"/>
                          <a:pt x="69688" y="42063"/>
                          <a:pt x="52293" y="34129"/>
                        </a:cubicBezTo>
                        <a:cubicBezTo>
                          <a:pt x="40574" y="28787"/>
                          <a:pt x="31512" y="23205"/>
                          <a:pt x="21021" y="16734"/>
                        </a:cubicBezTo>
                        <a:cubicBezTo>
                          <a:pt x="14624" y="12788"/>
                          <a:pt x="8006" y="8714"/>
                          <a:pt x="0" y="4200"/>
                        </a:cubicBezTo>
                        <a:lnTo>
                          <a:pt x="2370" y="0"/>
                        </a:lnTo>
                        <a:cubicBezTo>
                          <a:pt x="10464" y="4561"/>
                          <a:pt x="17115" y="8661"/>
                          <a:pt x="23552" y="12627"/>
                        </a:cubicBezTo>
                        <a:cubicBezTo>
                          <a:pt x="33909" y="19011"/>
                          <a:pt x="42851" y="24521"/>
                          <a:pt x="54296" y="29736"/>
                        </a:cubicBezTo>
                        <a:cubicBezTo>
                          <a:pt x="71198" y="37442"/>
                          <a:pt x="90636" y="41495"/>
                          <a:pt x="109434" y="45415"/>
                        </a:cubicBezTo>
                        <a:cubicBezTo>
                          <a:pt x="115478" y="46677"/>
                          <a:pt x="121187" y="47866"/>
                          <a:pt x="126816" y="49175"/>
                        </a:cubicBezTo>
                        <a:lnTo>
                          <a:pt x="125721" y="5386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9"/>
                  <p:cNvSpPr/>
                  <p:nvPr/>
                </p:nvSpPr>
                <p:spPr>
                  <a:xfrm>
                    <a:off x="2419200" y="4820040"/>
                    <a:ext cx="117828" cy="82757"/>
                  </a:xfrm>
                  <a:custGeom>
                    <a:avLst/>
                    <a:gdLst/>
                    <a:ahLst/>
                    <a:cxnLst/>
                    <a:rect l="l" t="t" r="r" b="b"/>
                    <a:pathLst>
                      <a:path w="117828" h="82757" extrusionOk="0">
                        <a:moveTo>
                          <a:pt x="115765" y="82757"/>
                        </a:moveTo>
                        <a:cubicBezTo>
                          <a:pt x="113407" y="81642"/>
                          <a:pt x="57842" y="55325"/>
                          <a:pt x="45689" y="44460"/>
                        </a:cubicBezTo>
                        <a:cubicBezTo>
                          <a:pt x="27646" y="28334"/>
                          <a:pt x="0" y="3593"/>
                          <a:pt x="0" y="3593"/>
                        </a:cubicBezTo>
                        <a:lnTo>
                          <a:pt x="3219" y="0"/>
                        </a:lnTo>
                        <a:cubicBezTo>
                          <a:pt x="3219" y="0"/>
                          <a:pt x="30864" y="24741"/>
                          <a:pt x="48901" y="40861"/>
                        </a:cubicBezTo>
                        <a:cubicBezTo>
                          <a:pt x="60547" y="51265"/>
                          <a:pt x="117254" y="78129"/>
                          <a:pt x="117828" y="78396"/>
                        </a:cubicBezTo>
                        <a:lnTo>
                          <a:pt x="115765" y="8275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9"/>
                  <p:cNvSpPr/>
                  <p:nvPr/>
                </p:nvSpPr>
                <p:spPr>
                  <a:xfrm>
                    <a:off x="2420640" y="4852440"/>
                    <a:ext cx="108332" cy="93334"/>
                  </a:xfrm>
                  <a:custGeom>
                    <a:avLst/>
                    <a:gdLst/>
                    <a:ahLst/>
                    <a:cxnLst/>
                    <a:rect l="l" t="t" r="r" b="b"/>
                    <a:pathLst>
                      <a:path w="108332" h="93334" extrusionOk="0">
                        <a:moveTo>
                          <a:pt x="105768" y="93334"/>
                        </a:moveTo>
                        <a:cubicBezTo>
                          <a:pt x="103952" y="92199"/>
                          <a:pt x="61121" y="65362"/>
                          <a:pt x="43519" y="49609"/>
                        </a:cubicBezTo>
                        <a:cubicBezTo>
                          <a:pt x="19926" y="28500"/>
                          <a:pt x="194" y="3212"/>
                          <a:pt x="0" y="2958"/>
                        </a:cubicBezTo>
                        <a:lnTo>
                          <a:pt x="3813" y="0"/>
                        </a:lnTo>
                        <a:cubicBezTo>
                          <a:pt x="4007" y="247"/>
                          <a:pt x="23485" y="25208"/>
                          <a:pt x="46737" y="46016"/>
                        </a:cubicBezTo>
                        <a:cubicBezTo>
                          <a:pt x="64032" y="61495"/>
                          <a:pt x="107892" y="88974"/>
                          <a:pt x="108332" y="89247"/>
                        </a:cubicBezTo>
                        <a:lnTo>
                          <a:pt x="105775" y="9333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9"/>
                  <p:cNvSpPr/>
                  <p:nvPr/>
                </p:nvSpPr>
                <p:spPr>
                  <a:xfrm>
                    <a:off x="2922120" y="4843080"/>
                    <a:ext cx="179804" cy="33815"/>
                  </a:xfrm>
                  <a:custGeom>
                    <a:avLst/>
                    <a:gdLst/>
                    <a:ahLst/>
                    <a:cxnLst/>
                    <a:rect l="l" t="t" r="r" b="b"/>
                    <a:pathLst>
                      <a:path w="179804" h="36360" extrusionOk="0">
                        <a:moveTo>
                          <a:pt x="177360" y="33796"/>
                        </a:moveTo>
                        <a:cubicBezTo>
                          <a:pt x="123631" y="2291"/>
                          <a:pt x="55151" y="4040"/>
                          <a:pt x="120" y="5449"/>
                        </a:cubicBezTo>
                        <a:lnTo>
                          <a:pt x="0" y="621"/>
                        </a:lnTo>
                        <a:cubicBezTo>
                          <a:pt x="55645" y="-794"/>
                          <a:pt x="124886" y="-2564"/>
                          <a:pt x="179804" y="29629"/>
                        </a:cubicBezTo>
                        <a:lnTo>
                          <a:pt x="177360" y="3379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9"/>
                  <p:cNvSpPr/>
                  <p:nvPr/>
                </p:nvSpPr>
                <p:spPr>
                  <a:xfrm>
                    <a:off x="2839320" y="4289760"/>
                    <a:ext cx="363467" cy="534356"/>
                  </a:xfrm>
                  <a:custGeom>
                    <a:avLst/>
                    <a:gdLst/>
                    <a:ahLst/>
                    <a:cxnLst/>
                    <a:rect l="l" t="t" r="r" b="b"/>
                    <a:pathLst>
                      <a:path w="363467" h="534356" extrusionOk="0">
                        <a:moveTo>
                          <a:pt x="0" y="0"/>
                        </a:moveTo>
                        <a:cubicBezTo>
                          <a:pt x="0" y="0"/>
                          <a:pt x="127657" y="41435"/>
                          <a:pt x="171356" y="62430"/>
                        </a:cubicBezTo>
                        <a:cubicBezTo>
                          <a:pt x="215055" y="83424"/>
                          <a:pt x="287261" y="161327"/>
                          <a:pt x="317665" y="290533"/>
                        </a:cubicBezTo>
                        <a:cubicBezTo>
                          <a:pt x="348069" y="419740"/>
                          <a:pt x="363467" y="516814"/>
                          <a:pt x="363467" y="516814"/>
                        </a:cubicBezTo>
                        <a:lnTo>
                          <a:pt x="76259" y="534356"/>
                        </a:lnTo>
                        <a:lnTo>
                          <a:pt x="34964" y="310313"/>
                        </a:lnTo>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9"/>
                  <p:cNvSpPr/>
                  <p:nvPr/>
                </p:nvSpPr>
                <p:spPr>
                  <a:xfrm rot="-624641">
                    <a:off x="2892382" y="4597893"/>
                    <a:ext cx="4676" cy="227659"/>
                  </a:xfrm>
                  <a:custGeom>
                    <a:avLst/>
                    <a:gdLst/>
                    <a:ahLst/>
                    <a:cxnLst/>
                    <a:rect l="l" t="t" r="r" b="b"/>
                    <a:pathLst>
                      <a:path w="4828" h="227817" extrusionOk="0">
                        <a:moveTo>
                          <a:pt x="0" y="0"/>
                        </a:moveTo>
                        <a:lnTo>
                          <a:pt x="4828" y="0"/>
                        </a:lnTo>
                        <a:lnTo>
                          <a:pt x="4828" y="227817"/>
                        </a:lnTo>
                        <a:lnTo>
                          <a:pt x="0" y="227817"/>
                        </a:lnTo>
                        <a:close/>
                      </a:path>
                    </a:pathLst>
                  </a:custGeom>
                  <a:solidFill>
                    <a:schemeClr val="dk1"/>
                  </a:solidFill>
                  <a:ln>
                    <a:noFill/>
                  </a:ln>
                </p:spPr>
                <p:txBody>
                  <a:bodyPr/>
                  <a:lstStyle/>
                  <a:p>
                    <a:endParaRPr lang="en-GB"/>
                  </a:p>
                </p:txBody>
              </p:sp>
              <p:sp>
                <p:nvSpPr>
                  <p:cNvPr id="844" name="Google Shape;844;p29"/>
                  <p:cNvSpPr/>
                  <p:nvPr/>
                </p:nvSpPr>
                <p:spPr>
                  <a:xfrm>
                    <a:off x="2885040" y="4432680"/>
                    <a:ext cx="196832" cy="218259"/>
                  </a:xfrm>
                  <a:custGeom>
                    <a:avLst/>
                    <a:gdLst/>
                    <a:ahLst/>
                    <a:cxnLst/>
                    <a:rect l="l" t="t" r="r" b="b"/>
                    <a:pathLst>
                      <a:path w="196832" h="222147" extrusionOk="0">
                        <a:moveTo>
                          <a:pt x="4721" y="218691"/>
                        </a:moveTo>
                        <a:lnTo>
                          <a:pt x="0" y="217702"/>
                        </a:lnTo>
                        <a:cubicBezTo>
                          <a:pt x="1937" y="208460"/>
                          <a:pt x="3619" y="199799"/>
                          <a:pt x="5242" y="191425"/>
                        </a:cubicBezTo>
                        <a:cubicBezTo>
                          <a:pt x="13950" y="146531"/>
                          <a:pt x="20240" y="114097"/>
                          <a:pt x="49696" y="75874"/>
                        </a:cubicBezTo>
                        <a:cubicBezTo>
                          <a:pt x="88506" y="25498"/>
                          <a:pt x="144906" y="-3450"/>
                          <a:pt x="196832" y="330"/>
                        </a:cubicBezTo>
                        <a:lnTo>
                          <a:pt x="196485" y="5137"/>
                        </a:lnTo>
                        <a:cubicBezTo>
                          <a:pt x="146155" y="1472"/>
                          <a:pt x="91351" y="29705"/>
                          <a:pt x="53515" y="78819"/>
                        </a:cubicBezTo>
                        <a:cubicBezTo>
                          <a:pt x="24761" y="116141"/>
                          <a:pt x="18564" y="148107"/>
                          <a:pt x="9983" y="192347"/>
                        </a:cubicBezTo>
                        <a:cubicBezTo>
                          <a:pt x="8354" y="200741"/>
                          <a:pt x="6671" y="209422"/>
                          <a:pt x="4728" y="2186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9"/>
                  <p:cNvSpPr/>
                  <p:nvPr/>
                </p:nvSpPr>
                <p:spPr>
                  <a:xfrm>
                    <a:off x="2195965" y="4486286"/>
                    <a:ext cx="257288" cy="92919"/>
                  </a:xfrm>
                  <a:custGeom>
                    <a:avLst/>
                    <a:gdLst/>
                    <a:ahLst/>
                    <a:cxnLst/>
                    <a:rect l="l" t="t" r="r" b="b"/>
                    <a:pathLst>
                      <a:path w="258581" h="93621" extrusionOk="0">
                        <a:moveTo>
                          <a:pt x="16497" y="56020"/>
                        </a:moveTo>
                        <a:lnTo>
                          <a:pt x="257181" y="92874"/>
                        </a:lnTo>
                        <a:lnTo>
                          <a:pt x="240520" y="44935"/>
                        </a:lnTo>
                        <a:cubicBezTo>
                          <a:pt x="238417" y="38885"/>
                          <a:pt x="233148" y="34498"/>
                          <a:pt x="226818" y="33530"/>
                        </a:cubicBezTo>
                        <a:lnTo>
                          <a:pt x="8443" y="88"/>
                        </a:lnTo>
                        <a:cubicBezTo>
                          <a:pt x="2988" y="-747"/>
                          <a:pt x="-1400" y="4522"/>
                          <a:pt x="417" y="9737"/>
                        </a:cubicBezTo>
                        <a:lnTo>
                          <a:pt x="16497" y="56013"/>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6" name="Google Shape;846;p29"/>
                <p:cNvSpPr/>
                <p:nvPr/>
              </p:nvSpPr>
              <p:spPr>
                <a:xfrm>
                  <a:off x="2568240" y="4255560"/>
                  <a:ext cx="303722" cy="224811"/>
                </a:xfrm>
                <a:custGeom>
                  <a:avLst/>
                  <a:gdLst/>
                  <a:ahLst/>
                  <a:cxnLst/>
                  <a:rect l="l" t="t" r="r" b="b"/>
                  <a:pathLst>
                    <a:path w="303722" h="224811" extrusionOk="0">
                      <a:moveTo>
                        <a:pt x="264297" y="0"/>
                      </a:moveTo>
                      <a:lnTo>
                        <a:pt x="100967" y="124572"/>
                      </a:lnTo>
                      <a:lnTo>
                        <a:pt x="38076" y="35986"/>
                      </a:lnTo>
                      <a:lnTo>
                        <a:pt x="0" y="83778"/>
                      </a:lnTo>
                      <a:lnTo>
                        <a:pt x="21062" y="194508"/>
                      </a:lnTo>
                      <a:lnTo>
                        <a:pt x="100967" y="148953"/>
                      </a:lnTo>
                      <a:lnTo>
                        <a:pt x="191623" y="224811"/>
                      </a:lnTo>
                      <a:lnTo>
                        <a:pt x="303722" y="49976"/>
                      </a:lnTo>
                      <a:lnTo>
                        <a:pt x="264297" y="0"/>
                      </a:lnTo>
                      <a:close/>
                    </a:path>
                  </a:pathLst>
                </a:custGeom>
                <a:solidFill>
                  <a:schemeClr val="accent3"/>
                </a:solidFill>
                <a:ln>
                  <a:noFill/>
                </a:ln>
              </p:spPr>
              <p:txBody>
                <a:bodyPr/>
                <a:lstStyle/>
                <a:p>
                  <a:endParaRPr lang="en-GB"/>
                </a:p>
              </p:txBody>
            </p:sp>
            <p:sp>
              <p:nvSpPr>
                <p:cNvPr id="847" name="Google Shape;847;p29"/>
                <p:cNvSpPr/>
                <p:nvPr/>
              </p:nvSpPr>
              <p:spPr>
                <a:xfrm>
                  <a:off x="2565720" y="4304520"/>
                  <a:ext cx="308123" cy="178555"/>
                </a:xfrm>
                <a:custGeom>
                  <a:avLst/>
                  <a:gdLst/>
                  <a:ahLst/>
                  <a:cxnLst/>
                  <a:rect l="l" t="t" r="r" b="b"/>
                  <a:pathLst>
                    <a:path w="308123" h="178555" extrusionOk="0">
                      <a:moveTo>
                        <a:pt x="194001" y="178555"/>
                      </a:moveTo>
                      <a:cubicBezTo>
                        <a:pt x="193440" y="178555"/>
                        <a:pt x="192885" y="178361"/>
                        <a:pt x="192451" y="177994"/>
                      </a:cubicBezTo>
                      <a:lnTo>
                        <a:pt x="103084" y="103211"/>
                      </a:lnTo>
                      <a:lnTo>
                        <a:pt x="24627" y="147938"/>
                      </a:lnTo>
                      <a:cubicBezTo>
                        <a:pt x="23953" y="148325"/>
                        <a:pt x="23125" y="148358"/>
                        <a:pt x="22424" y="148031"/>
                      </a:cubicBezTo>
                      <a:cubicBezTo>
                        <a:pt x="21716" y="147704"/>
                        <a:pt x="21208" y="147056"/>
                        <a:pt x="21061" y="146288"/>
                      </a:cubicBezTo>
                      <a:lnTo>
                        <a:pt x="0" y="35558"/>
                      </a:lnTo>
                      <a:lnTo>
                        <a:pt x="4741" y="34657"/>
                      </a:lnTo>
                      <a:lnTo>
                        <a:pt x="25168" y="142068"/>
                      </a:lnTo>
                      <a:lnTo>
                        <a:pt x="102142" y="98182"/>
                      </a:lnTo>
                      <a:cubicBezTo>
                        <a:pt x="103017" y="97681"/>
                        <a:pt x="104112" y="97782"/>
                        <a:pt x="104887" y="98429"/>
                      </a:cubicBezTo>
                      <a:lnTo>
                        <a:pt x="193440" y="172532"/>
                      </a:lnTo>
                      <a:lnTo>
                        <a:pt x="304062" y="0"/>
                      </a:lnTo>
                      <a:lnTo>
                        <a:pt x="308123" y="2604"/>
                      </a:lnTo>
                      <a:lnTo>
                        <a:pt x="196024" y="177440"/>
                      </a:lnTo>
                      <a:cubicBezTo>
                        <a:pt x="195650" y="178021"/>
                        <a:pt x="195042" y="178415"/>
                        <a:pt x="194361" y="178521"/>
                      </a:cubicBezTo>
                      <a:cubicBezTo>
                        <a:pt x="194241" y="178542"/>
                        <a:pt x="194121" y="178548"/>
                        <a:pt x="193994" y="17854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9"/>
                <p:cNvSpPr/>
                <p:nvPr/>
              </p:nvSpPr>
              <p:spPr>
                <a:xfrm>
                  <a:off x="2638440" y="4421160"/>
                  <a:ext cx="64146" cy="225299"/>
                </a:xfrm>
                <a:custGeom>
                  <a:avLst/>
                  <a:gdLst/>
                  <a:ahLst/>
                  <a:cxnLst/>
                  <a:rect l="l" t="t" r="r" b="b"/>
                  <a:pathLst>
                    <a:path w="64146" h="225299" extrusionOk="0">
                      <a:moveTo>
                        <a:pt x="61715" y="225299"/>
                      </a:moveTo>
                      <a:cubicBezTo>
                        <a:pt x="61715" y="225299"/>
                        <a:pt x="61649" y="225299"/>
                        <a:pt x="61615" y="225299"/>
                      </a:cubicBezTo>
                      <a:lnTo>
                        <a:pt x="11272" y="223229"/>
                      </a:lnTo>
                      <a:cubicBezTo>
                        <a:pt x="10017" y="223176"/>
                        <a:pt x="9008" y="222174"/>
                        <a:pt x="8961" y="220918"/>
                      </a:cubicBezTo>
                      <a:lnTo>
                        <a:pt x="0" y="201"/>
                      </a:lnTo>
                      <a:lnTo>
                        <a:pt x="4821" y="0"/>
                      </a:lnTo>
                      <a:lnTo>
                        <a:pt x="13696" y="218501"/>
                      </a:lnTo>
                      <a:lnTo>
                        <a:pt x="59198" y="220371"/>
                      </a:lnTo>
                      <a:lnTo>
                        <a:pt x="50336" y="2264"/>
                      </a:lnTo>
                      <a:lnTo>
                        <a:pt x="55158" y="2064"/>
                      </a:lnTo>
                      <a:lnTo>
                        <a:pt x="64119" y="222788"/>
                      </a:lnTo>
                      <a:cubicBezTo>
                        <a:pt x="64146" y="223463"/>
                        <a:pt x="63892" y="224117"/>
                        <a:pt x="63418" y="224591"/>
                      </a:cubicBezTo>
                      <a:cubicBezTo>
                        <a:pt x="62964" y="225046"/>
                        <a:pt x="62350" y="225299"/>
                        <a:pt x="61715" y="22529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9"/>
                <p:cNvSpPr/>
                <p:nvPr/>
              </p:nvSpPr>
              <p:spPr>
                <a:xfrm>
                  <a:off x="2654280" y="4451040"/>
                  <a:ext cx="24843" cy="4683"/>
                </a:xfrm>
                <a:custGeom>
                  <a:avLst/>
                  <a:gdLst/>
                  <a:ahLst/>
                  <a:cxnLst/>
                  <a:rect l="l" t="t" r="r" b="b"/>
                  <a:pathLst>
                    <a:path w="24968" h="4828" extrusionOk="0">
                      <a:moveTo>
                        <a:pt x="0" y="0"/>
                      </a:moveTo>
                      <a:lnTo>
                        <a:pt x="24968" y="0"/>
                      </a:lnTo>
                      <a:lnTo>
                        <a:pt x="24968" y="4828"/>
                      </a:lnTo>
                      <a:lnTo>
                        <a:pt x="0" y="4828"/>
                      </a:lnTo>
                      <a:close/>
                    </a:path>
                  </a:pathLst>
                </a:custGeom>
                <a:solidFill>
                  <a:schemeClr val="dk1"/>
                </a:solidFill>
                <a:ln>
                  <a:noFill/>
                </a:ln>
              </p:spPr>
              <p:txBody>
                <a:bodyPr/>
                <a:lstStyle/>
                <a:p>
                  <a:endParaRPr lang="en-GB"/>
                </a:p>
              </p:txBody>
            </p:sp>
            <p:sp>
              <p:nvSpPr>
                <p:cNvPr id="850" name="Google Shape;850;p29"/>
                <p:cNvSpPr/>
                <p:nvPr/>
              </p:nvSpPr>
              <p:spPr>
                <a:xfrm>
                  <a:off x="2658240" y="4515480"/>
                  <a:ext cx="24843" cy="4683"/>
                </a:xfrm>
                <a:custGeom>
                  <a:avLst/>
                  <a:gdLst/>
                  <a:ahLst/>
                  <a:cxnLst/>
                  <a:rect l="l" t="t" r="r" b="b"/>
                  <a:pathLst>
                    <a:path w="24968" h="4828" extrusionOk="0">
                      <a:moveTo>
                        <a:pt x="0" y="0"/>
                      </a:moveTo>
                      <a:lnTo>
                        <a:pt x="24968" y="0"/>
                      </a:lnTo>
                      <a:lnTo>
                        <a:pt x="24968" y="4828"/>
                      </a:lnTo>
                      <a:lnTo>
                        <a:pt x="0" y="4828"/>
                      </a:lnTo>
                      <a:close/>
                    </a:path>
                  </a:pathLst>
                </a:custGeom>
                <a:solidFill>
                  <a:schemeClr val="dk1"/>
                </a:solidFill>
                <a:ln>
                  <a:noFill/>
                </a:ln>
              </p:spPr>
              <p:txBody>
                <a:bodyPr/>
                <a:lstStyle/>
                <a:p>
                  <a:endParaRPr lang="en-GB"/>
                </a:p>
              </p:txBody>
            </p:sp>
            <p:sp>
              <p:nvSpPr>
                <p:cNvPr id="851" name="Google Shape;851;p29"/>
                <p:cNvSpPr/>
                <p:nvPr/>
              </p:nvSpPr>
              <p:spPr>
                <a:xfrm>
                  <a:off x="2662200" y="4579920"/>
                  <a:ext cx="24843" cy="4683"/>
                </a:xfrm>
                <a:custGeom>
                  <a:avLst/>
                  <a:gdLst/>
                  <a:ahLst/>
                  <a:cxnLst/>
                  <a:rect l="l" t="t" r="r" b="b"/>
                  <a:pathLst>
                    <a:path w="24968" h="4828" extrusionOk="0">
                      <a:moveTo>
                        <a:pt x="0" y="0"/>
                      </a:moveTo>
                      <a:lnTo>
                        <a:pt x="24968" y="0"/>
                      </a:lnTo>
                      <a:lnTo>
                        <a:pt x="24968" y="4828"/>
                      </a:lnTo>
                      <a:lnTo>
                        <a:pt x="0" y="4828"/>
                      </a:lnTo>
                      <a:close/>
                    </a:path>
                  </a:pathLst>
                </a:custGeom>
                <a:solidFill>
                  <a:schemeClr val="dk1"/>
                </a:solidFill>
                <a:ln>
                  <a:noFill/>
                </a:ln>
              </p:spPr>
              <p:txBody>
                <a:bodyPr/>
                <a:lstStyle/>
                <a:p>
                  <a:endParaRPr lang="en-GB"/>
                </a:p>
              </p:txBody>
            </p:sp>
          </p:grpSp>
        </p:grpSp>
        <p:grpSp>
          <p:nvGrpSpPr>
            <p:cNvPr id="852" name="Google Shape;852;p29"/>
            <p:cNvGrpSpPr/>
            <p:nvPr/>
          </p:nvGrpSpPr>
          <p:grpSpPr>
            <a:xfrm>
              <a:off x="6330012" y="929205"/>
              <a:ext cx="671148" cy="275168"/>
              <a:chOff x="752199" y="1300680"/>
              <a:chExt cx="671148" cy="275168"/>
            </a:xfrm>
          </p:grpSpPr>
          <p:sp>
            <p:nvSpPr>
              <p:cNvPr id="853" name="Google Shape;853;p29"/>
              <p:cNvSpPr/>
              <p:nvPr/>
            </p:nvSpPr>
            <p:spPr>
              <a:xfrm>
                <a:off x="752199" y="1300680"/>
                <a:ext cx="671148" cy="275168"/>
              </a:xfrm>
              <a:custGeom>
                <a:avLst/>
                <a:gdLst/>
                <a:ahLst/>
                <a:cxnLst/>
                <a:rect l="l" t="t" r="r" b="b"/>
                <a:pathLst>
                  <a:path w="674521" h="275168" extrusionOk="0">
                    <a:moveTo>
                      <a:pt x="137574" y="275168"/>
                    </a:moveTo>
                    <a:lnTo>
                      <a:pt x="661326" y="275168"/>
                    </a:lnTo>
                    <a:cubicBezTo>
                      <a:pt x="670535" y="275168"/>
                      <a:pt x="674521" y="263502"/>
                      <a:pt x="667236" y="257866"/>
                    </a:cubicBezTo>
                    <a:lnTo>
                      <a:pt x="595972" y="202762"/>
                    </a:lnTo>
                    <a:lnTo>
                      <a:pt x="595972" y="137581"/>
                    </a:lnTo>
                    <a:cubicBezTo>
                      <a:pt x="595972" y="61595"/>
                      <a:pt x="534376" y="0"/>
                      <a:pt x="458391" y="0"/>
                    </a:cubicBezTo>
                    <a:lnTo>
                      <a:pt x="137581" y="0"/>
                    </a:lnTo>
                    <a:cubicBezTo>
                      <a:pt x="61595" y="0"/>
                      <a:pt x="0" y="61595"/>
                      <a:pt x="0" y="137581"/>
                    </a:cubicBezTo>
                    <a:lnTo>
                      <a:pt x="0" y="137581"/>
                    </a:lnTo>
                    <a:cubicBezTo>
                      <a:pt x="0" y="213566"/>
                      <a:pt x="61595" y="275161"/>
                      <a:pt x="137581" y="27516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4" name="Google Shape;854;p29"/>
              <p:cNvGrpSpPr/>
              <p:nvPr/>
            </p:nvGrpSpPr>
            <p:grpSpPr>
              <a:xfrm>
                <a:off x="930600" y="1422720"/>
                <a:ext cx="253812" cy="31332"/>
                <a:chOff x="930600" y="1422720"/>
                <a:chExt cx="253812" cy="31332"/>
              </a:xfrm>
            </p:grpSpPr>
            <p:sp>
              <p:nvSpPr>
                <p:cNvPr id="855" name="Google Shape;855;p29"/>
                <p:cNvSpPr/>
                <p:nvPr/>
              </p:nvSpPr>
              <p:spPr>
                <a:xfrm>
                  <a:off x="93060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29"/>
                <p:cNvSpPr/>
                <p:nvPr/>
              </p:nvSpPr>
              <p:spPr>
                <a:xfrm>
                  <a:off x="1041840" y="1422720"/>
                  <a:ext cx="31332" cy="31332"/>
                </a:xfrm>
                <a:custGeom>
                  <a:avLst/>
                  <a:gdLst/>
                  <a:ahLst/>
                  <a:cxnLst/>
                  <a:rect l="l" t="t" r="r" b="b"/>
                  <a:pathLst>
                    <a:path w="31332" h="31332" extrusionOk="0">
                      <a:moveTo>
                        <a:pt x="31332" y="15666"/>
                      </a:moveTo>
                      <a:cubicBezTo>
                        <a:pt x="31332" y="24320"/>
                        <a:pt x="24313" y="31332"/>
                        <a:pt x="15666" y="31332"/>
                      </a:cubicBezTo>
                      <a:cubicBezTo>
                        <a:pt x="7018"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29"/>
                <p:cNvSpPr/>
                <p:nvPr/>
              </p:nvSpPr>
              <p:spPr>
                <a:xfrm>
                  <a:off x="1153080" y="1422720"/>
                  <a:ext cx="31332" cy="31332"/>
                </a:xfrm>
                <a:custGeom>
                  <a:avLst/>
                  <a:gdLst/>
                  <a:ahLst/>
                  <a:cxnLst/>
                  <a:rect l="l" t="t" r="r" b="b"/>
                  <a:pathLst>
                    <a:path w="31332" h="31332" extrusionOk="0">
                      <a:moveTo>
                        <a:pt x="31332" y="15666"/>
                      </a:moveTo>
                      <a:cubicBezTo>
                        <a:pt x="31332" y="24320"/>
                        <a:pt x="24320" y="31332"/>
                        <a:pt x="15666" y="31332"/>
                      </a:cubicBezTo>
                      <a:cubicBezTo>
                        <a:pt x="7012" y="31332"/>
                        <a:pt x="0" y="24313"/>
                        <a:pt x="0" y="15666"/>
                      </a:cubicBezTo>
                      <a:cubicBezTo>
                        <a:pt x="0" y="7018"/>
                        <a:pt x="7012" y="0"/>
                        <a:pt x="15666" y="0"/>
                      </a:cubicBezTo>
                      <a:cubicBezTo>
                        <a:pt x="24320" y="0"/>
                        <a:pt x="31332" y="7012"/>
                        <a:pt x="31332" y="156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58" name="Google Shape;858;p29"/>
            <p:cNvGrpSpPr/>
            <p:nvPr/>
          </p:nvGrpSpPr>
          <p:grpSpPr>
            <a:xfrm rot="5400000">
              <a:off x="6847800" y="4085475"/>
              <a:ext cx="671850" cy="365175"/>
              <a:chOff x="5484575" y="2789200"/>
              <a:chExt cx="671850" cy="365175"/>
            </a:xfrm>
          </p:grpSpPr>
          <p:sp>
            <p:nvSpPr>
              <p:cNvPr id="859" name="Google Shape;859;p29"/>
              <p:cNvSpPr/>
              <p:nvPr/>
            </p:nvSpPr>
            <p:spPr>
              <a:xfrm>
                <a:off x="5484575" y="27892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860" name="Google Shape;860;p29"/>
              <p:cNvSpPr/>
              <p:nvPr/>
            </p:nvSpPr>
            <p:spPr>
              <a:xfrm>
                <a:off x="6064925" y="306287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
          <p:nvSpPr>
            <p:cNvPr id="861" name="Google Shape;861;p29"/>
            <p:cNvSpPr/>
            <p:nvPr/>
          </p:nvSpPr>
          <p:spPr>
            <a:xfrm rot="5400000">
              <a:off x="8382038" y="1144963"/>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
        <p:nvSpPr>
          <p:cNvPr id="862" name="Google Shape;862;p29"/>
          <p:cNvSpPr txBox="1"/>
          <p:nvPr/>
        </p:nvSpPr>
        <p:spPr>
          <a:xfrm>
            <a:off x="1679525" y="415900"/>
            <a:ext cx="61833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Long-Term vs. Short-Term Orientation</a:t>
            </a:r>
            <a:endParaRPr sz="2400">
              <a:solidFill>
                <a:schemeClr val="accent1"/>
              </a:solidFill>
              <a:latin typeface="Open Sans ExtraBold"/>
              <a:ea typeface="Open Sans ExtraBold"/>
              <a:cs typeface="Open Sans ExtraBold"/>
              <a:sym typeface="Open Sans ExtraBold"/>
            </a:endParaRPr>
          </a:p>
        </p:txBody>
      </p:sp>
      <p:sp>
        <p:nvSpPr>
          <p:cNvPr id="863" name="Google Shape;863;p29"/>
          <p:cNvSpPr txBox="1"/>
          <p:nvPr/>
        </p:nvSpPr>
        <p:spPr>
          <a:xfrm>
            <a:off x="2342100" y="1531850"/>
            <a:ext cx="3987900" cy="2708403"/>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Definition</a:t>
            </a:r>
            <a:r>
              <a:rPr lang="en" sz="1200" dirty="0">
                <a:latin typeface="Times New Roman"/>
                <a:ea typeface="Times New Roman"/>
                <a:cs typeface="Times New Roman"/>
                <a:sym typeface="Times New Roman"/>
              </a:rPr>
              <a:t>: The extent to which the culture is able to appreciate longer-term commitment as opposed to. immediate results (Al-Sarayrah, 2016).</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Example</a:t>
            </a:r>
            <a:r>
              <a:rPr lang="en" sz="1200" dirty="0">
                <a:latin typeface="Times New Roman"/>
                <a:ea typeface="Times New Roman"/>
                <a:cs typeface="Times New Roman"/>
                <a:sym typeface="Times New Roman"/>
              </a:rPr>
              <a:t>: China prefers long-term planning in the business world, whereas the USA is more focused on short-term results.</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Real Data</a:t>
            </a:r>
            <a:r>
              <a:rPr lang="en" sz="1200" dirty="0">
                <a:latin typeface="Times New Roman"/>
                <a:ea typeface="Times New Roman"/>
                <a:cs typeface="Times New Roman"/>
                <a:sym typeface="Times New Roman"/>
              </a:rPr>
              <a:t>: China scores 87 (long-term) vs. USA’s 26 (short-term).</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67"/>
        <p:cNvGrpSpPr/>
        <p:nvPr/>
      </p:nvGrpSpPr>
      <p:grpSpPr>
        <a:xfrm>
          <a:off x="0" y="0"/>
          <a:ext cx="0" cy="0"/>
          <a:chOff x="0" y="0"/>
          <a:chExt cx="0" cy="0"/>
        </a:xfrm>
      </p:grpSpPr>
      <p:grpSp>
        <p:nvGrpSpPr>
          <p:cNvPr id="868" name="Google Shape;868;p30"/>
          <p:cNvGrpSpPr/>
          <p:nvPr/>
        </p:nvGrpSpPr>
        <p:grpSpPr>
          <a:xfrm>
            <a:off x="-1340966" y="1478340"/>
            <a:ext cx="5254299" cy="3192662"/>
            <a:chOff x="-1340999" y="1078225"/>
            <a:chExt cx="5913009" cy="3592913"/>
          </a:xfrm>
        </p:grpSpPr>
        <p:sp>
          <p:nvSpPr>
            <p:cNvPr id="869" name="Google Shape;869;p30"/>
            <p:cNvSpPr/>
            <p:nvPr/>
          </p:nvSpPr>
          <p:spPr>
            <a:xfrm>
              <a:off x="-1340999" y="1179631"/>
              <a:ext cx="5913009" cy="2959962"/>
            </a:xfrm>
            <a:custGeom>
              <a:avLst/>
              <a:gdLst/>
              <a:ahLst/>
              <a:cxnLst/>
              <a:rect l="l" t="t" r="r" b="b"/>
              <a:pathLst>
                <a:path w="3095816" h="1543657" extrusionOk="0">
                  <a:moveTo>
                    <a:pt x="1569376" y="1364293"/>
                  </a:moveTo>
                  <a:cubicBezTo>
                    <a:pt x="1680126" y="1361742"/>
                    <a:pt x="1789987" y="1374243"/>
                    <a:pt x="1891662" y="1416552"/>
                  </a:cubicBezTo>
                  <a:cubicBezTo>
                    <a:pt x="1997029" y="1460398"/>
                    <a:pt x="2094357" y="1536050"/>
                    <a:pt x="2208452" y="1538875"/>
                  </a:cubicBezTo>
                  <a:cubicBezTo>
                    <a:pt x="2386340" y="1543275"/>
                    <a:pt x="2515620" y="1374116"/>
                    <a:pt x="2679758" y="1305415"/>
                  </a:cubicBezTo>
                  <a:cubicBezTo>
                    <a:pt x="2757814" y="1272748"/>
                    <a:pt x="2843842" y="1263219"/>
                    <a:pt x="2922632" y="1232375"/>
                  </a:cubicBezTo>
                  <a:cubicBezTo>
                    <a:pt x="2980128" y="1209864"/>
                    <a:pt x="3036360" y="1172315"/>
                    <a:pt x="3058858" y="1114814"/>
                  </a:cubicBezTo>
                  <a:cubicBezTo>
                    <a:pt x="3076754" y="1069065"/>
                    <a:pt x="3070677" y="1017520"/>
                    <a:pt x="3059098" y="969774"/>
                  </a:cubicBezTo>
                  <a:cubicBezTo>
                    <a:pt x="3022885" y="820527"/>
                    <a:pt x="2943527" y="680369"/>
                    <a:pt x="2828163" y="578160"/>
                  </a:cubicBezTo>
                  <a:cubicBezTo>
                    <a:pt x="2700666" y="465200"/>
                    <a:pt x="2531933" y="429268"/>
                    <a:pt x="2377612" y="368026"/>
                  </a:cubicBezTo>
                  <a:cubicBezTo>
                    <a:pt x="2226969" y="308247"/>
                    <a:pt x="2083799" y="229591"/>
                    <a:pt x="1952776" y="134173"/>
                  </a:cubicBezTo>
                  <a:cubicBezTo>
                    <a:pt x="1891281" y="89393"/>
                    <a:pt x="1830668" y="40031"/>
                    <a:pt x="1758055" y="17340"/>
                  </a:cubicBezTo>
                  <a:cubicBezTo>
                    <a:pt x="1707791" y="1634"/>
                    <a:pt x="1654350" y="-382"/>
                    <a:pt x="1601696" y="52"/>
                  </a:cubicBezTo>
                  <a:cubicBezTo>
                    <a:pt x="1542725" y="532"/>
                    <a:pt x="1483274" y="4011"/>
                    <a:pt x="1426340" y="19377"/>
                  </a:cubicBezTo>
                  <a:cubicBezTo>
                    <a:pt x="1259163" y="64491"/>
                    <a:pt x="1137850" y="202573"/>
                    <a:pt x="994994" y="292595"/>
                  </a:cubicBezTo>
                  <a:cubicBezTo>
                    <a:pt x="804886" y="412386"/>
                    <a:pt x="598679" y="481193"/>
                    <a:pt x="385566" y="547042"/>
                  </a:cubicBezTo>
                  <a:cubicBezTo>
                    <a:pt x="263331" y="584811"/>
                    <a:pt x="134465" y="626801"/>
                    <a:pt x="50626" y="723434"/>
                  </a:cubicBezTo>
                  <a:cubicBezTo>
                    <a:pt x="-812" y="782718"/>
                    <a:pt x="-19062" y="855906"/>
                    <a:pt x="24336" y="925461"/>
                  </a:cubicBezTo>
                  <a:cubicBezTo>
                    <a:pt x="67514" y="994662"/>
                    <a:pt x="140241" y="1039843"/>
                    <a:pt x="214096" y="1074467"/>
                  </a:cubicBezTo>
                  <a:cubicBezTo>
                    <a:pt x="285648" y="1108009"/>
                    <a:pt x="356578" y="1142853"/>
                    <a:pt x="427910" y="1176856"/>
                  </a:cubicBezTo>
                  <a:cubicBezTo>
                    <a:pt x="491101" y="1206979"/>
                    <a:pt x="547180" y="1227146"/>
                    <a:pt x="597009" y="1279366"/>
                  </a:cubicBezTo>
                  <a:cubicBezTo>
                    <a:pt x="632534" y="1316600"/>
                    <a:pt x="664340" y="1358042"/>
                    <a:pt x="705742" y="1388633"/>
                  </a:cubicBezTo>
                  <a:cubicBezTo>
                    <a:pt x="881252" y="1518307"/>
                    <a:pt x="1170717" y="1410522"/>
                    <a:pt x="1363482" y="1382977"/>
                  </a:cubicBezTo>
                  <a:cubicBezTo>
                    <a:pt x="1431281" y="1373288"/>
                    <a:pt x="1500502" y="1365875"/>
                    <a:pt x="1569376" y="1364286"/>
                  </a:cubicBezTo>
                  <a:close/>
                </a:path>
              </a:pathLst>
            </a:custGeom>
            <a:solidFill>
              <a:srgbClr val="E8ECF9"/>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nvGrpSpPr>
            <p:cNvPr id="870" name="Google Shape;870;p30"/>
            <p:cNvGrpSpPr/>
            <p:nvPr/>
          </p:nvGrpSpPr>
          <p:grpSpPr>
            <a:xfrm>
              <a:off x="359606" y="1862429"/>
              <a:ext cx="3941711" cy="2808709"/>
              <a:chOff x="8829000" y="937870"/>
              <a:chExt cx="3240739" cy="2127810"/>
            </a:xfrm>
          </p:grpSpPr>
          <p:grpSp>
            <p:nvGrpSpPr>
              <p:cNvPr id="871" name="Google Shape;871;p30"/>
              <p:cNvGrpSpPr/>
              <p:nvPr/>
            </p:nvGrpSpPr>
            <p:grpSpPr>
              <a:xfrm>
                <a:off x="10591200" y="1117800"/>
                <a:ext cx="1478539" cy="1947880"/>
                <a:chOff x="10591200" y="1117800"/>
                <a:chExt cx="1478539" cy="1947880"/>
              </a:xfrm>
            </p:grpSpPr>
            <p:grpSp>
              <p:nvGrpSpPr>
                <p:cNvPr id="872" name="Google Shape;872;p30"/>
                <p:cNvGrpSpPr/>
                <p:nvPr/>
              </p:nvGrpSpPr>
              <p:grpSpPr>
                <a:xfrm>
                  <a:off x="10999800" y="1646640"/>
                  <a:ext cx="1069939" cy="1412977"/>
                  <a:chOff x="10999800" y="1646640"/>
                  <a:chExt cx="1069939" cy="1412977"/>
                </a:xfrm>
              </p:grpSpPr>
              <p:sp>
                <p:nvSpPr>
                  <p:cNvPr id="873" name="Google Shape;873;p30"/>
                  <p:cNvSpPr/>
                  <p:nvPr/>
                </p:nvSpPr>
                <p:spPr>
                  <a:xfrm>
                    <a:off x="10999800" y="2206440"/>
                    <a:ext cx="663563" cy="853177"/>
                  </a:xfrm>
                  <a:custGeom>
                    <a:avLst/>
                    <a:gdLst/>
                    <a:ahLst/>
                    <a:cxnLst/>
                    <a:rect l="l" t="t" r="r" b="b"/>
                    <a:pathLst>
                      <a:path w="663563" h="853177" extrusionOk="0">
                        <a:moveTo>
                          <a:pt x="16694" y="853177"/>
                        </a:moveTo>
                        <a:lnTo>
                          <a:pt x="0" y="850419"/>
                        </a:lnTo>
                        <a:lnTo>
                          <a:pt x="129748" y="65161"/>
                        </a:lnTo>
                        <a:cubicBezTo>
                          <a:pt x="135958" y="27405"/>
                          <a:pt x="168279" y="0"/>
                          <a:pt x="206542" y="0"/>
                        </a:cubicBezTo>
                        <a:lnTo>
                          <a:pt x="523532" y="0"/>
                        </a:lnTo>
                        <a:cubicBezTo>
                          <a:pt x="547973" y="0"/>
                          <a:pt x="569341" y="17402"/>
                          <a:pt x="574282" y="41382"/>
                        </a:cubicBezTo>
                        <a:lnTo>
                          <a:pt x="574416" y="42163"/>
                        </a:lnTo>
                        <a:lnTo>
                          <a:pt x="663563" y="850866"/>
                        </a:lnTo>
                        <a:lnTo>
                          <a:pt x="646735" y="852716"/>
                        </a:lnTo>
                        <a:lnTo>
                          <a:pt x="557588" y="44427"/>
                        </a:lnTo>
                        <a:cubicBezTo>
                          <a:pt x="554116" y="28480"/>
                          <a:pt x="539825" y="16935"/>
                          <a:pt x="523532" y="16935"/>
                        </a:cubicBezTo>
                        <a:lnTo>
                          <a:pt x="206542" y="16935"/>
                        </a:lnTo>
                        <a:cubicBezTo>
                          <a:pt x="176626" y="16935"/>
                          <a:pt x="151317" y="38377"/>
                          <a:pt x="146442" y="67912"/>
                        </a:cubicBezTo>
                        <a:lnTo>
                          <a:pt x="16694" y="853170"/>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74" name="Google Shape;874;p30"/>
                  <p:cNvSpPr/>
                  <p:nvPr/>
                </p:nvSpPr>
                <p:spPr>
                  <a:xfrm>
                    <a:off x="11076480" y="1649520"/>
                    <a:ext cx="993259" cy="806727"/>
                  </a:xfrm>
                  <a:custGeom>
                    <a:avLst/>
                    <a:gdLst/>
                    <a:ahLst/>
                    <a:cxnLst/>
                    <a:rect l="l" t="t" r="r" b="b"/>
                    <a:pathLst>
                      <a:path w="998250" h="806727" extrusionOk="0">
                        <a:moveTo>
                          <a:pt x="72787" y="700064"/>
                        </a:moveTo>
                        <a:lnTo>
                          <a:pt x="344102" y="700064"/>
                        </a:lnTo>
                        <a:lnTo>
                          <a:pt x="494284" y="63699"/>
                        </a:lnTo>
                        <a:cubicBezTo>
                          <a:pt x="503099" y="26370"/>
                          <a:pt x="536420" y="0"/>
                          <a:pt x="574750" y="0"/>
                        </a:cubicBezTo>
                        <a:lnTo>
                          <a:pt x="945964" y="0"/>
                        </a:lnTo>
                        <a:cubicBezTo>
                          <a:pt x="976013" y="0"/>
                          <a:pt x="998250" y="28040"/>
                          <a:pt x="991305" y="57295"/>
                        </a:cubicBezTo>
                        <a:lnTo>
                          <a:pt x="827568" y="751061"/>
                        </a:lnTo>
                        <a:cubicBezTo>
                          <a:pt x="819888" y="783682"/>
                          <a:pt x="790774" y="806727"/>
                          <a:pt x="757252" y="806727"/>
                        </a:cubicBezTo>
                        <a:lnTo>
                          <a:pt x="0" y="806727"/>
                        </a:lnTo>
                        <a:lnTo>
                          <a:pt x="17095" y="742781"/>
                        </a:lnTo>
                        <a:cubicBezTo>
                          <a:pt x="23840" y="717586"/>
                          <a:pt x="46677" y="700064"/>
                          <a:pt x="72787" y="700064"/>
                        </a:cubicBezTo>
                        <a:close/>
                      </a:path>
                    </a:pathLst>
                  </a:custGeom>
                  <a:solidFill>
                    <a:schemeClr val="accent3"/>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75" name="Google Shape;875;p30"/>
                  <p:cNvSpPr/>
                  <p:nvPr/>
                </p:nvSpPr>
                <p:spPr>
                  <a:xfrm>
                    <a:off x="11420640" y="1646640"/>
                    <a:ext cx="563322" cy="705720"/>
                  </a:xfrm>
                  <a:custGeom>
                    <a:avLst/>
                    <a:gdLst/>
                    <a:ahLst/>
                    <a:cxnLst/>
                    <a:rect l="l" t="t" r="r" b="b"/>
                    <a:pathLst>
                      <a:path w="564734" h="705720" extrusionOk="0">
                        <a:moveTo>
                          <a:pt x="384635" y="705720"/>
                        </a:moveTo>
                        <a:lnTo>
                          <a:pt x="0" y="705720"/>
                        </a:lnTo>
                        <a:lnTo>
                          <a:pt x="0" y="700070"/>
                        </a:lnTo>
                        <a:lnTo>
                          <a:pt x="384635" y="700070"/>
                        </a:lnTo>
                        <a:cubicBezTo>
                          <a:pt x="396388" y="700070"/>
                          <a:pt x="406472" y="692084"/>
                          <a:pt x="409143" y="680651"/>
                        </a:cubicBezTo>
                        <a:lnTo>
                          <a:pt x="555785" y="59472"/>
                        </a:lnTo>
                        <a:cubicBezTo>
                          <a:pt x="558857" y="46377"/>
                          <a:pt x="555852" y="32808"/>
                          <a:pt x="547505" y="22257"/>
                        </a:cubicBezTo>
                        <a:cubicBezTo>
                          <a:pt x="539158" y="11699"/>
                          <a:pt x="526604" y="5649"/>
                          <a:pt x="513181" y="5649"/>
                        </a:cubicBezTo>
                        <a:lnTo>
                          <a:pt x="255823" y="5649"/>
                        </a:lnTo>
                        <a:lnTo>
                          <a:pt x="255823" y="0"/>
                        </a:lnTo>
                        <a:lnTo>
                          <a:pt x="513181" y="0"/>
                        </a:lnTo>
                        <a:cubicBezTo>
                          <a:pt x="528340" y="0"/>
                          <a:pt x="542496" y="6831"/>
                          <a:pt x="551912" y="18751"/>
                        </a:cubicBezTo>
                        <a:cubicBezTo>
                          <a:pt x="561328" y="30664"/>
                          <a:pt x="564734" y="45976"/>
                          <a:pt x="561261" y="60767"/>
                        </a:cubicBezTo>
                        <a:lnTo>
                          <a:pt x="414685" y="681954"/>
                        </a:lnTo>
                        <a:cubicBezTo>
                          <a:pt x="411346" y="695943"/>
                          <a:pt x="398993" y="705713"/>
                          <a:pt x="384635" y="705713"/>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nvGrpSpPr>
                <p:cNvPr id="876" name="Google Shape;876;p30"/>
                <p:cNvGrpSpPr/>
                <p:nvPr/>
              </p:nvGrpSpPr>
              <p:grpSpPr>
                <a:xfrm>
                  <a:off x="10591200" y="1117800"/>
                  <a:ext cx="1196582" cy="1942673"/>
                  <a:chOff x="10591200" y="1117800"/>
                  <a:chExt cx="1196582" cy="1942673"/>
                </a:xfrm>
              </p:grpSpPr>
              <p:grpSp>
                <p:nvGrpSpPr>
                  <p:cNvPr id="877" name="Google Shape;877;p30"/>
                  <p:cNvGrpSpPr/>
                  <p:nvPr/>
                </p:nvGrpSpPr>
                <p:grpSpPr>
                  <a:xfrm>
                    <a:off x="10591200" y="1864440"/>
                    <a:ext cx="1196582" cy="1196033"/>
                    <a:chOff x="10591200" y="1864440"/>
                    <a:chExt cx="1196582" cy="1196033"/>
                  </a:xfrm>
                </p:grpSpPr>
                <p:grpSp>
                  <p:nvGrpSpPr>
                    <p:cNvPr id="878" name="Google Shape;878;p30"/>
                    <p:cNvGrpSpPr/>
                    <p:nvPr/>
                  </p:nvGrpSpPr>
                  <p:grpSpPr>
                    <a:xfrm>
                      <a:off x="10591200" y="2787480"/>
                      <a:ext cx="430483" cy="272993"/>
                      <a:chOff x="10591200" y="2787480"/>
                      <a:chExt cx="430483" cy="272993"/>
                    </a:xfrm>
                  </p:grpSpPr>
                  <p:sp>
                    <p:nvSpPr>
                      <p:cNvPr id="879" name="Google Shape;879;p30"/>
                      <p:cNvSpPr/>
                      <p:nvPr/>
                    </p:nvSpPr>
                    <p:spPr>
                      <a:xfrm>
                        <a:off x="10591200" y="2919600"/>
                        <a:ext cx="401190" cy="140873"/>
                      </a:xfrm>
                      <a:custGeom>
                        <a:avLst/>
                        <a:gdLst/>
                        <a:ahLst/>
                        <a:cxnLst/>
                        <a:rect l="l" t="t" r="r" b="b"/>
                        <a:pathLst>
                          <a:path w="416821" h="141581" extrusionOk="0">
                            <a:moveTo>
                              <a:pt x="2229" y="140312"/>
                            </a:moveTo>
                            <a:cubicBezTo>
                              <a:pt x="62862" y="139364"/>
                              <a:pt x="158887" y="141581"/>
                              <a:pt x="243828" y="140312"/>
                            </a:cubicBezTo>
                            <a:cubicBezTo>
                              <a:pt x="250906" y="140205"/>
                              <a:pt x="276148" y="115678"/>
                              <a:pt x="276148" y="115678"/>
                            </a:cubicBezTo>
                            <a:lnTo>
                              <a:pt x="318819" y="91391"/>
                            </a:lnTo>
                            <a:lnTo>
                              <a:pt x="306265" y="140312"/>
                            </a:lnTo>
                            <a:cubicBezTo>
                              <a:pt x="306265" y="140312"/>
                              <a:pt x="377582" y="140559"/>
                              <a:pt x="398283" y="140312"/>
                            </a:cubicBezTo>
                            <a:cubicBezTo>
                              <a:pt x="400754" y="85461"/>
                              <a:pt x="403491" y="45335"/>
                              <a:pt x="396146" y="0"/>
                            </a:cubicBezTo>
                            <a:lnTo>
                              <a:pt x="169772" y="12761"/>
                            </a:lnTo>
                            <a:cubicBezTo>
                              <a:pt x="169772" y="12761"/>
                              <a:pt x="131308" y="39091"/>
                              <a:pt x="113613" y="51124"/>
                            </a:cubicBezTo>
                            <a:cubicBezTo>
                              <a:pt x="55650" y="90556"/>
                              <a:pt x="-13330" y="107604"/>
                              <a:pt x="2229" y="140312"/>
                            </a:cubicBezTo>
                            <a:close/>
                          </a:path>
                        </a:pathLst>
                      </a:custGeom>
                      <a:solidFill>
                        <a:schemeClr val="accent5"/>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80" name="Google Shape;880;p30"/>
                      <p:cNvSpPr/>
                      <p:nvPr/>
                    </p:nvSpPr>
                    <p:spPr>
                      <a:xfrm>
                        <a:off x="10704960" y="2787480"/>
                        <a:ext cx="316723" cy="183056"/>
                      </a:xfrm>
                      <a:custGeom>
                        <a:avLst/>
                        <a:gdLst/>
                        <a:ahLst/>
                        <a:cxnLst/>
                        <a:rect l="l" t="t" r="r" b="b"/>
                        <a:pathLst>
                          <a:path w="316723" h="183056" extrusionOk="0">
                            <a:moveTo>
                              <a:pt x="105307" y="0"/>
                            </a:moveTo>
                            <a:cubicBezTo>
                              <a:pt x="89748" y="57522"/>
                              <a:pt x="59164" y="115110"/>
                              <a:pt x="42537" y="140112"/>
                            </a:cubicBezTo>
                            <a:cubicBezTo>
                              <a:pt x="25976" y="165113"/>
                              <a:pt x="0" y="183056"/>
                              <a:pt x="0" y="183056"/>
                            </a:cubicBezTo>
                            <a:cubicBezTo>
                              <a:pt x="0" y="183056"/>
                              <a:pt x="170949" y="172973"/>
                              <a:pt x="283736" y="139471"/>
                            </a:cubicBezTo>
                            <a:cubicBezTo>
                              <a:pt x="280263" y="112112"/>
                              <a:pt x="300563" y="56620"/>
                              <a:pt x="316723" y="6010"/>
                            </a:cubicBezTo>
                          </a:path>
                        </a:pathLst>
                      </a:custGeom>
                      <a:solidFill>
                        <a:schemeClr val="lt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nvGrpSpPr>
                    <p:cNvPr id="881" name="Google Shape;881;p30"/>
                    <p:cNvGrpSpPr/>
                    <p:nvPr/>
                  </p:nvGrpSpPr>
                  <p:grpSpPr>
                    <a:xfrm>
                      <a:off x="10708560" y="2787480"/>
                      <a:ext cx="430124" cy="272993"/>
                      <a:chOff x="10708560" y="2787480"/>
                      <a:chExt cx="430124" cy="272993"/>
                    </a:xfrm>
                  </p:grpSpPr>
                  <p:sp>
                    <p:nvSpPr>
                      <p:cNvPr id="882" name="Google Shape;882;p30"/>
                      <p:cNvSpPr/>
                      <p:nvPr/>
                    </p:nvSpPr>
                    <p:spPr>
                      <a:xfrm>
                        <a:off x="10708560" y="2919600"/>
                        <a:ext cx="401192" cy="140873"/>
                      </a:xfrm>
                      <a:custGeom>
                        <a:avLst/>
                        <a:gdLst/>
                        <a:ahLst/>
                        <a:cxnLst/>
                        <a:rect l="l" t="t" r="r" b="b"/>
                        <a:pathLst>
                          <a:path w="416823" h="141581" extrusionOk="0">
                            <a:moveTo>
                              <a:pt x="2229" y="140312"/>
                            </a:moveTo>
                            <a:cubicBezTo>
                              <a:pt x="62862" y="139364"/>
                              <a:pt x="158887" y="141581"/>
                              <a:pt x="243828" y="140312"/>
                            </a:cubicBezTo>
                            <a:cubicBezTo>
                              <a:pt x="250906" y="140205"/>
                              <a:pt x="276147" y="115678"/>
                              <a:pt x="276147" y="115678"/>
                            </a:cubicBezTo>
                            <a:lnTo>
                              <a:pt x="318751" y="91391"/>
                            </a:lnTo>
                            <a:lnTo>
                              <a:pt x="306264" y="140312"/>
                            </a:lnTo>
                            <a:cubicBezTo>
                              <a:pt x="306264" y="140312"/>
                              <a:pt x="377582" y="140559"/>
                              <a:pt x="398283" y="140312"/>
                            </a:cubicBezTo>
                            <a:cubicBezTo>
                              <a:pt x="400754" y="85461"/>
                              <a:pt x="403492" y="45335"/>
                              <a:pt x="396146" y="0"/>
                            </a:cubicBezTo>
                            <a:lnTo>
                              <a:pt x="169772" y="12761"/>
                            </a:lnTo>
                            <a:cubicBezTo>
                              <a:pt x="169772" y="12761"/>
                              <a:pt x="131308" y="39091"/>
                              <a:pt x="113612" y="51124"/>
                            </a:cubicBezTo>
                            <a:cubicBezTo>
                              <a:pt x="55650" y="90556"/>
                              <a:pt x="-13331" y="107604"/>
                              <a:pt x="2229" y="140312"/>
                            </a:cubicBezTo>
                            <a:close/>
                          </a:path>
                        </a:pathLst>
                      </a:custGeom>
                      <a:solidFill>
                        <a:schemeClr val="accent5"/>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83" name="Google Shape;883;p30"/>
                      <p:cNvSpPr/>
                      <p:nvPr/>
                    </p:nvSpPr>
                    <p:spPr>
                      <a:xfrm>
                        <a:off x="10821960" y="2787480"/>
                        <a:ext cx="316724" cy="183056"/>
                      </a:xfrm>
                      <a:custGeom>
                        <a:avLst/>
                        <a:gdLst/>
                        <a:ahLst/>
                        <a:cxnLst/>
                        <a:rect l="l" t="t" r="r" b="b"/>
                        <a:pathLst>
                          <a:path w="316724" h="183056" extrusionOk="0">
                            <a:moveTo>
                              <a:pt x="105307" y="0"/>
                            </a:moveTo>
                            <a:cubicBezTo>
                              <a:pt x="89749" y="57522"/>
                              <a:pt x="59164" y="115110"/>
                              <a:pt x="42537" y="140112"/>
                            </a:cubicBezTo>
                            <a:cubicBezTo>
                              <a:pt x="25976" y="165113"/>
                              <a:pt x="0" y="183056"/>
                              <a:pt x="0" y="183056"/>
                            </a:cubicBezTo>
                            <a:cubicBezTo>
                              <a:pt x="0" y="183056"/>
                              <a:pt x="170949" y="172973"/>
                              <a:pt x="283736" y="139471"/>
                            </a:cubicBezTo>
                            <a:cubicBezTo>
                              <a:pt x="280263" y="112112"/>
                              <a:pt x="300563" y="56620"/>
                              <a:pt x="316724" y="6010"/>
                            </a:cubicBezTo>
                          </a:path>
                        </a:pathLst>
                      </a:custGeom>
                      <a:solidFill>
                        <a:schemeClr val="lt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sp>
                  <p:nvSpPr>
                    <p:cNvPr id="884" name="Google Shape;884;p30"/>
                    <p:cNvSpPr/>
                    <p:nvPr/>
                  </p:nvSpPr>
                  <p:spPr>
                    <a:xfrm>
                      <a:off x="10776240" y="1935360"/>
                      <a:ext cx="918473" cy="930518"/>
                    </a:xfrm>
                    <a:custGeom>
                      <a:avLst/>
                      <a:gdLst/>
                      <a:ahLst/>
                      <a:cxnLst/>
                      <a:rect l="l" t="t" r="r" b="b"/>
                      <a:pathLst>
                        <a:path w="942024" h="930518" extrusionOk="0">
                          <a:moveTo>
                            <a:pt x="611611" y="23292"/>
                          </a:moveTo>
                          <a:lnTo>
                            <a:pt x="554517" y="73922"/>
                          </a:lnTo>
                          <a:cubicBezTo>
                            <a:pt x="554517" y="73922"/>
                            <a:pt x="375888" y="91244"/>
                            <a:pt x="318994" y="101855"/>
                          </a:cubicBezTo>
                          <a:cubicBezTo>
                            <a:pt x="281932" y="108773"/>
                            <a:pt x="126075" y="111264"/>
                            <a:pt x="92419" y="279615"/>
                          </a:cubicBezTo>
                          <a:cubicBezTo>
                            <a:pt x="58764" y="447967"/>
                            <a:pt x="0" y="930518"/>
                            <a:pt x="0" y="930518"/>
                          </a:cubicBezTo>
                          <a:lnTo>
                            <a:pt x="298827" y="930518"/>
                          </a:lnTo>
                          <a:cubicBezTo>
                            <a:pt x="298827" y="930518"/>
                            <a:pt x="376957" y="388055"/>
                            <a:pt x="374018" y="393664"/>
                          </a:cubicBezTo>
                          <a:cubicBezTo>
                            <a:pt x="372416" y="396722"/>
                            <a:pt x="536954" y="388128"/>
                            <a:pt x="687203" y="379674"/>
                          </a:cubicBezTo>
                          <a:cubicBezTo>
                            <a:pt x="835047" y="371347"/>
                            <a:pt x="942024" y="235255"/>
                            <a:pt x="915446" y="89541"/>
                          </a:cubicBezTo>
                          <a:cubicBezTo>
                            <a:pt x="909837" y="58557"/>
                            <a:pt x="902291" y="28073"/>
                            <a:pt x="892208" y="0"/>
                          </a:cubicBezTo>
                        </a:path>
                      </a:pathLst>
                    </a:custGeom>
                    <a:solidFill>
                      <a:schemeClr val="accent2"/>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85" name="Google Shape;885;p30"/>
                    <p:cNvSpPr/>
                    <p:nvPr/>
                  </p:nvSpPr>
                  <p:spPr>
                    <a:xfrm>
                      <a:off x="10793880" y="2724840"/>
                      <a:ext cx="337611" cy="5762"/>
                    </a:xfrm>
                    <a:custGeom>
                      <a:avLst/>
                      <a:gdLst/>
                      <a:ahLst/>
                      <a:cxnLst/>
                      <a:rect l="l" t="t" r="r" b="b"/>
                      <a:pathLst>
                        <a:path w="337611" h="5649" extrusionOk="0">
                          <a:moveTo>
                            <a:pt x="0" y="0"/>
                          </a:moveTo>
                          <a:lnTo>
                            <a:pt x="337611" y="0"/>
                          </a:lnTo>
                          <a:lnTo>
                            <a:pt x="337611" y="5649"/>
                          </a:lnTo>
                          <a:lnTo>
                            <a:pt x="0" y="5649"/>
                          </a:lnTo>
                          <a:close/>
                        </a:path>
                      </a:pathLst>
                    </a:custGeom>
                    <a:solidFill>
                      <a:schemeClr val="dk1"/>
                    </a:solidFill>
                    <a:ln>
                      <a:noFill/>
                    </a:ln>
                  </p:spPr>
                  <p:txBody>
                    <a:bodyPr/>
                    <a:lstStyle/>
                    <a:p>
                      <a:endParaRPr lang="en-GB"/>
                    </a:p>
                  </p:txBody>
                </p:sp>
                <p:sp>
                  <p:nvSpPr>
                    <p:cNvPr id="886" name="Google Shape;886;p30"/>
                    <p:cNvSpPr/>
                    <p:nvPr/>
                  </p:nvSpPr>
                  <p:spPr>
                    <a:xfrm>
                      <a:off x="10868400" y="1864440"/>
                      <a:ext cx="919382" cy="1038790"/>
                    </a:xfrm>
                    <a:custGeom>
                      <a:avLst/>
                      <a:gdLst/>
                      <a:ahLst/>
                      <a:cxnLst/>
                      <a:rect l="l" t="t" r="r" b="b"/>
                      <a:pathLst>
                        <a:path w="928669" h="1038790" extrusionOk="0">
                          <a:moveTo>
                            <a:pt x="847334" y="0"/>
                          </a:moveTo>
                          <a:lnTo>
                            <a:pt x="868502" y="94770"/>
                          </a:lnTo>
                          <a:lnTo>
                            <a:pt x="891006" y="157747"/>
                          </a:lnTo>
                          <a:cubicBezTo>
                            <a:pt x="891006" y="157747"/>
                            <a:pt x="928669" y="272130"/>
                            <a:pt x="918518" y="354746"/>
                          </a:cubicBezTo>
                          <a:cubicBezTo>
                            <a:pt x="905363" y="461242"/>
                            <a:pt x="841390" y="485062"/>
                            <a:pt x="785632" y="485062"/>
                          </a:cubicBezTo>
                          <a:lnTo>
                            <a:pt x="423701" y="485062"/>
                          </a:lnTo>
                          <a:lnTo>
                            <a:pt x="341498" y="1038790"/>
                          </a:lnTo>
                          <a:lnTo>
                            <a:pt x="0" y="1038790"/>
                          </a:lnTo>
                          <a:cubicBezTo>
                            <a:pt x="0" y="1038790"/>
                            <a:pt x="106577" y="449563"/>
                            <a:pt x="117795" y="406539"/>
                          </a:cubicBezTo>
                          <a:cubicBezTo>
                            <a:pt x="129081" y="363514"/>
                            <a:pt x="184906" y="229299"/>
                            <a:pt x="320196" y="213873"/>
                          </a:cubicBezTo>
                          <a:cubicBezTo>
                            <a:pt x="401397" y="204611"/>
                            <a:pt x="471045" y="197920"/>
                            <a:pt x="517923" y="193720"/>
                          </a:cubicBezTo>
                          <a:cubicBezTo>
                            <a:pt x="555385" y="190361"/>
                            <a:pt x="585968" y="162308"/>
                            <a:pt x="592646" y="125227"/>
                          </a:cubicBezTo>
                          <a:lnTo>
                            <a:pt x="596720" y="102569"/>
                          </a:lnTo>
                        </a:path>
                      </a:pathLst>
                    </a:custGeom>
                    <a:solidFill>
                      <a:schemeClr val="accent2"/>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87" name="Google Shape;887;p30"/>
                    <p:cNvSpPr/>
                    <p:nvPr/>
                  </p:nvSpPr>
                  <p:spPr>
                    <a:xfrm>
                      <a:off x="10872360" y="1966680"/>
                      <a:ext cx="595450" cy="899814"/>
                    </a:xfrm>
                    <a:custGeom>
                      <a:avLst/>
                      <a:gdLst/>
                      <a:ahLst/>
                      <a:cxnLst/>
                      <a:rect l="l" t="t" r="r" b="b"/>
                      <a:pathLst>
                        <a:path w="595450" h="899814" extrusionOk="0">
                          <a:moveTo>
                            <a:pt x="5542" y="899814"/>
                          </a:moveTo>
                          <a:lnTo>
                            <a:pt x="0" y="898812"/>
                          </a:lnTo>
                          <a:cubicBezTo>
                            <a:pt x="1001" y="893290"/>
                            <a:pt x="99965" y="346392"/>
                            <a:pt x="111117" y="303762"/>
                          </a:cubicBezTo>
                          <a:cubicBezTo>
                            <a:pt x="127010" y="242654"/>
                            <a:pt x="190381" y="123310"/>
                            <a:pt x="315855" y="108993"/>
                          </a:cubicBezTo>
                          <a:cubicBezTo>
                            <a:pt x="398458" y="99578"/>
                            <a:pt x="468975" y="92833"/>
                            <a:pt x="513648" y="88833"/>
                          </a:cubicBezTo>
                          <a:cubicBezTo>
                            <a:pt x="549775" y="85595"/>
                            <a:pt x="579490" y="58383"/>
                            <a:pt x="585835" y="22657"/>
                          </a:cubicBezTo>
                          <a:lnTo>
                            <a:pt x="589908" y="0"/>
                          </a:lnTo>
                          <a:lnTo>
                            <a:pt x="595450" y="995"/>
                          </a:lnTo>
                          <a:lnTo>
                            <a:pt x="591377" y="23652"/>
                          </a:lnTo>
                          <a:cubicBezTo>
                            <a:pt x="584566" y="61876"/>
                            <a:pt x="552780" y="90997"/>
                            <a:pt x="514116" y="94463"/>
                          </a:cubicBezTo>
                          <a:cubicBezTo>
                            <a:pt x="469509" y="98463"/>
                            <a:pt x="399060" y="105207"/>
                            <a:pt x="316522" y="114609"/>
                          </a:cubicBezTo>
                          <a:cubicBezTo>
                            <a:pt x="194054" y="128579"/>
                            <a:pt x="132151" y="245379"/>
                            <a:pt x="116526" y="305184"/>
                          </a:cubicBezTo>
                          <a:cubicBezTo>
                            <a:pt x="105440" y="347614"/>
                            <a:pt x="6544" y="894298"/>
                            <a:pt x="5542" y="899814"/>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88" name="Google Shape;888;p30"/>
                    <p:cNvSpPr/>
                    <p:nvPr/>
                  </p:nvSpPr>
                  <p:spPr>
                    <a:xfrm>
                      <a:off x="11250000" y="2346840"/>
                      <a:ext cx="38158" cy="19080"/>
                    </a:xfrm>
                    <a:custGeom>
                      <a:avLst/>
                      <a:gdLst/>
                      <a:ahLst/>
                      <a:cxnLst/>
                      <a:rect l="l" t="t" r="r" b="b"/>
                      <a:pathLst>
                        <a:path w="38063" h="18938" extrusionOk="0">
                          <a:moveTo>
                            <a:pt x="3005" y="18938"/>
                          </a:moveTo>
                          <a:lnTo>
                            <a:pt x="0" y="14163"/>
                          </a:lnTo>
                          <a:cubicBezTo>
                            <a:pt x="11218" y="7078"/>
                            <a:pt x="24040" y="2184"/>
                            <a:pt x="37128" y="0"/>
                          </a:cubicBezTo>
                          <a:lnTo>
                            <a:pt x="38063" y="5569"/>
                          </a:lnTo>
                          <a:cubicBezTo>
                            <a:pt x="25709" y="7626"/>
                            <a:pt x="13555" y="12247"/>
                            <a:pt x="3005" y="18938"/>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89" name="Google Shape;889;p30"/>
                    <p:cNvSpPr/>
                    <p:nvPr/>
                  </p:nvSpPr>
                  <p:spPr>
                    <a:xfrm>
                      <a:off x="11009520" y="2301120"/>
                      <a:ext cx="64802" cy="177453"/>
                    </a:xfrm>
                    <a:custGeom>
                      <a:avLst/>
                      <a:gdLst/>
                      <a:ahLst/>
                      <a:cxnLst/>
                      <a:rect l="l" t="t" r="r" b="b"/>
                      <a:pathLst>
                        <a:path w="64640" h="177453" extrusionOk="0">
                          <a:moveTo>
                            <a:pt x="59565" y="177453"/>
                          </a:moveTo>
                          <a:cubicBezTo>
                            <a:pt x="33255" y="121180"/>
                            <a:pt x="13222" y="61882"/>
                            <a:pt x="0" y="1202"/>
                          </a:cubicBezTo>
                          <a:lnTo>
                            <a:pt x="5542" y="0"/>
                          </a:lnTo>
                          <a:cubicBezTo>
                            <a:pt x="18630" y="60266"/>
                            <a:pt x="38530" y="119170"/>
                            <a:pt x="64640" y="175056"/>
                          </a:cubicBezTo>
                          <a:lnTo>
                            <a:pt x="59565" y="177447"/>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90" name="Google Shape;890;p30"/>
                    <p:cNvSpPr/>
                    <p:nvPr/>
                  </p:nvSpPr>
                  <p:spPr>
                    <a:xfrm>
                      <a:off x="11069280" y="2336760"/>
                      <a:ext cx="52888" cy="77081"/>
                    </a:xfrm>
                    <a:custGeom>
                      <a:avLst/>
                      <a:gdLst/>
                      <a:ahLst/>
                      <a:cxnLst/>
                      <a:rect l="l" t="t" r="r" b="b"/>
                      <a:pathLst>
                        <a:path w="53021" h="77081" extrusionOk="0">
                          <a:moveTo>
                            <a:pt x="48146" y="77081"/>
                          </a:moveTo>
                          <a:cubicBezTo>
                            <a:pt x="33121" y="51932"/>
                            <a:pt x="16895" y="27098"/>
                            <a:pt x="0" y="3265"/>
                          </a:cubicBezTo>
                          <a:lnTo>
                            <a:pt x="4607" y="0"/>
                          </a:lnTo>
                          <a:cubicBezTo>
                            <a:pt x="21569" y="23946"/>
                            <a:pt x="37862" y="48907"/>
                            <a:pt x="53021" y="74182"/>
                          </a:cubicBezTo>
                          <a:lnTo>
                            <a:pt x="48146" y="77081"/>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91" name="Google Shape;891;p30"/>
                    <p:cNvSpPr/>
                    <p:nvPr/>
                  </p:nvSpPr>
                  <p:spPr>
                    <a:xfrm>
                      <a:off x="10890000" y="2782800"/>
                      <a:ext cx="337611" cy="5762"/>
                    </a:xfrm>
                    <a:custGeom>
                      <a:avLst/>
                      <a:gdLst/>
                      <a:ahLst/>
                      <a:cxnLst/>
                      <a:rect l="l" t="t" r="r" b="b"/>
                      <a:pathLst>
                        <a:path w="337611" h="5649" extrusionOk="0">
                          <a:moveTo>
                            <a:pt x="0" y="0"/>
                          </a:moveTo>
                          <a:lnTo>
                            <a:pt x="337611" y="0"/>
                          </a:lnTo>
                          <a:lnTo>
                            <a:pt x="337611" y="5649"/>
                          </a:lnTo>
                          <a:lnTo>
                            <a:pt x="0" y="5649"/>
                          </a:lnTo>
                          <a:close/>
                        </a:path>
                      </a:pathLst>
                    </a:custGeom>
                    <a:solidFill>
                      <a:schemeClr val="dk1"/>
                    </a:solidFill>
                    <a:ln>
                      <a:noFill/>
                    </a:ln>
                  </p:spPr>
                  <p:txBody>
                    <a:bodyPr/>
                    <a:lstStyle/>
                    <a:p>
                      <a:endParaRPr lang="en-GB"/>
                    </a:p>
                  </p:txBody>
                </p:sp>
                <p:sp>
                  <p:nvSpPr>
                    <p:cNvPr id="892" name="Google Shape;892;p30"/>
                    <p:cNvSpPr/>
                    <p:nvPr/>
                  </p:nvSpPr>
                  <p:spPr>
                    <a:xfrm>
                      <a:off x="11547360" y="2013480"/>
                      <a:ext cx="109782" cy="113775"/>
                    </a:xfrm>
                    <a:custGeom>
                      <a:avLst/>
                      <a:gdLst/>
                      <a:ahLst/>
                      <a:cxnLst/>
                      <a:rect l="l" t="t" r="r" b="b"/>
                      <a:pathLst>
                        <a:path w="109782" h="113775" extrusionOk="0">
                          <a:moveTo>
                            <a:pt x="106977" y="113775"/>
                          </a:moveTo>
                          <a:cubicBezTo>
                            <a:pt x="104973" y="112633"/>
                            <a:pt x="57295" y="85615"/>
                            <a:pt x="42938" y="68687"/>
                          </a:cubicBezTo>
                          <a:cubicBezTo>
                            <a:pt x="28848" y="51953"/>
                            <a:pt x="1136" y="4848"/>
                            <a:pt x="0" y="2858"/>
                          </a:cubicBezTo>
                          <a:lnTo>
                            <a:pt x="4875" y="0"/>
                          </a:lnTo>
                          <a:cubicBezTo>
                            <a:pt x="5142" y="487"/>
                            <a:pt x="33455" y="48674"/>
                            <a:pt x="47279" y="65041"/>
                          </a:cubicBezTo>
                          <a:cubicBezTo>
                            <a:pt x="60901" y="81201"/>
                            <a:pt x="109247" y="108580"/>
                            <a:pt x="109782" y="108853"/>
                          </a:cubicBezTo>
                          <a:lnTo>
                            <a:pt x="106977" y="113775"/>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93" name="Google Shape;893;p30"/>
                    <p:cNvSpPr/>
                    <p:nvPr/>
                  </p:nvSpPr>
                  <p:spPr>
                    <a:xfrm>
                      <a:off x="11575800" y="1944720"/>
                      <a:ext cx="88280" cy="228785"/>
                    </a:xfrm>
                    <a:custGeom>
                      <a:avLst/>
                      <a:gdLst/>
                      <a:ahLst/>
                      <a:cxnLst/>
                      <a:rect l="l" t="t" r="r" b="b"/>
                      <a:pathLst>
                        <a:path w="90082" h="228785" extrusionOk="0">
                          <a:moveTo>
                            <a:pt x="868" y="228785"/>
                          </a:moveTo>
                          <a:lnTo>
                            <a:pt x="0" y="223202"/>
                          </a:lnTo>
                          <a:cubicBezTo>
                            <a:pt x="16761" y="220711"/>
                            <a:pt x="34123" y="218134"/>
                            <a:pt x="49482" y="211176"/>
                          </a:cubicBezTo>
                          <a:cubicBezTo>
                            <a:pt x="73255" y="200431"/>
                            <a:pt x="84339" y="181106"/>
                            <a:pt x="82337" y="153734"/>
                          </a:cubicBezTo>
                          <a:cubicBezTo>
                            <a:pt x="78730" y="103504"/>
                            <a:pt x="72186" y="67124"/>
                            <a:pt x="72120" y="66757"/>
                          </a:cubicBezTo>
                          <a:lnTo>
                            <a:pt x="63572" y="728"/>
                          </a:lnTo>
                          <a:lnTo>
                            <a:pt x="69181" y="0"/>
                          </a:lnTo>
                          <a:lnTo>
                            <a:pt x="77729" y="65896"/>
                          </a:lnTo>
                          <a:cubicBezTo>
                            <a:pt x="77729" y="66123"/>
                            <a:pt x="84339" y="102776"/>
                            <a:pt x="88012" y="153327"/>
                          </a:cubicBezTo>
                          <a:cubicBezTo>
                            <a:pt x="90082" y="182882"/>
                            <a:pt x="77595" y="204672"/>
                            <a:pt x="51819" y="216331"/>
                          </a:cubicBezTo>
                          <a:cubicBezTo>
                            <a:pt x="35726" y="223609"/>
                            <a:pt x="18030" y="226247"/>
                            <a:pt x="868" y="228785"/>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94" name="Google Shape;894;p30"/>
                    <p:cNvSpPr/>
                    <p:nvPr/>
                  </p:nvSpPr>
                  <p:spPr>
                    <a:xfrm rot="-5273669">
                      <a:off x="11565153" y="1823430"/>
                      <a:ext cx="5766" cy="382973"/>
                    </a:xfrm>
                    <a:custGeom>
                      <a:avLst/>
                      <a:gdLst/>
                      <a:ahLst/>
                      <a:cxnLst/>
                      <a:rect l="l" t="t" r="r" b="b"/>
                      <a:pathLst>
                        <a:path w="5649" h="382739" extrusionOk="0">
                          <a:moveTo>
                            <a:pt x="0" y="0"/>
                          </a:moveTo>
                          <a:lnTo>
                            <a:pt x="5649" y="0"/>
                          </a:lnTo>
                          <a:lnTo>
                            <a:pt x="5649" y="382739"/>
                          </a:lnTo>
                          <a:lnTo>
                            <a:pt x="0" y="382739"/>
                          </a:lnTo>
                          <a:close/>
                        </a:path>
                      </a:pathLst>
                    </a:custGeom>
                    <a:solidFill>
                      <a:schemeClr val="dk1"/>
                    </a:solidFill>
                    <a:ln>
                      <a:noFill/>
                    </a:ln>
                  </p:spPr>
                  <p:txBody>
                    <a:bodyPr/>
                    <a:lstStyle/>
                    <a:p>
                      <a:endParaRPr lang="en-GB"/>
                    </a:p>
                  </p:txBody>
                </p:sp>
              </p:grpSp>
              <p:grpSp>
                <p:nvGrpSpPr>
                  <p:cNvPr id="895" name="Google Shape;895;p30"/>
                  <p:cNvGrpSpPr/>
                  <p:nvPr/>
                </p:nvGrpSpPr>
                <p:grpSpPr>
                  <a:xfrm>
                    <a:off x="10614960" y="1452960"/>
                    <a:ext cx="1144065" cy="558696"/>
                    <a:chOff x="10614960" y="1452960"/>
                    <a:chExt cx="1144065" cy="558696"/>
                  </a:xfrm>
                </p:grpSpPr>
                <p:sp>
                  <p:nvSpPr>
                    <p:cNvPr id="896" name="Google Shape;896;p30"/>
                    <p:cNvSpPr/>
                    <p:nvPr/>
                  </p:nvSpPr>
                  <p:spPr>
                    <a:xfrm>
                      <a:off x="10828800" y="1726200"/>
                      <a:ext cx="479459" cy="285456"/>
                    </a:xfrm>
                    <a:custGeom>
                      <a:avLst/>
                      <a:gdLst/>
                      <a:ahLst/>
                      <a:cxnLst/>
                      <a:rect l="l" t="t" r="r" b="b"/>
                      <a:pathLst>
                        <a:path w="479459" h="298126" extrusionOk="0">
                          <a:moveTo>
                            <a:pt x="271248" y="9569"/>
                          </a:moveTo>
                          <a:lnTo>
                            <a:pt x="251816" y="65021"/>
                          </a:lnTo>
                          <a:lnTo>
                            <a:pt x="66510" y="0"/>
                          </a:lnTo>
                          <a:lnTo>
                            <a:pt x="0" y="111484"/>
                          </a:lnTo>
                          <a:cubicBezTo>
                            <a:pt x="0" y="111484"/>
                            <a:pt x="198528" y="245446"/>
                            <a:pt x="273652" y="271996"/>
                          </a:cubicBezTo>
                          <a:cubicBezTo>
                            <a:pt x="347708" y="298126"/>
                            <a:pt x="396789" y="285044"/>
                            <a:pt x="414285" y="236103"/>
                          </a:cubicBezTo>
                          <a:cubicBezTo>
                            <a:pt x="439727" y="164832"/>
                            <a:pt x="479459" y="69535"/>
                            <a:pt x="479459" y="69535"/>
                          </a:cubicBezTo>
                        </a:path>
                      </a:pathLst>
                    </a:custGeom>
                    <a:solidFill>
                      <a:srgbClr val="EFA084"/>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97" name="Google Shape;897;p30"/>
                    <p:cNvSpPr/>
                    <p:nvPr/>
                  </p:nvSpPr>
                  <p:spPr>
                    <a:xfrm>
                      <a:off x="11076840" y="1503360"/>
                      <a:ext cx="253820" cy="360967"/>
                    </a:xfrm>
                    <a:custGeom>
                      <a:avLst/>
                      <a:gdLst/>
                      <a:ahLst/>
                      <a:cxnLst/>
                      <a:rect l="l" t="t" r="r" b="b"/>
                      <a:pathLst>
                        <a:path w="253820" h="363695" extrusionOk="0">
                          <a:moveTo>
                            <a:pt x="155724" y="0"/>
                          </a:moveTo>
                          <a:cubicBezTo>
                            <a:pt x="155724" y="0"/>
                            <a:pt x="111985" y="3512"/>
                            <a:pt x="81001" y="31632"/>
                          </a:cubicBezTo>
                          <a:cubicBezTo>
                            <a:pt x="50884" y="58924"/>
                            <a:pt x="45809" y="87378"/>
                            <a:pt x="37062" y="125000"/>
                          </a:cubicBezTo>
                          <a:cubicBezTo>
                            <a:pt x="28313" y="162622"/>
                            <a:pt x="0" y="266414"/>
                            <a:pt x="0" y="266414"/>
                          </a:cubicBezTo>
                          <a:cubicBezTo>
                            <a:pt x="0" y="266414"/>
                            <a:pt x="244671" y="363695"/>
                            <a:pt x="242534" y="361097"/>
                          </a:cubicBezTo>
                          <a:cubicBezTo>
                            <a:pt x="240397" y="358499"/>
                            <a:pt x="253820" y="146095"/>
                            <a:pt x="253820" y="146095"/>
                          </a:cubicBezTo>
                        </a:path>
                      </a:pathLst>
                    </a:custGeom>
                    <a:solidFill>
                      <a:schemeClr val="accent5"/>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98" name="Google Shape;898;p30"/>
                    <p:cNvSpPr/>
                    <p:nvPr/>
                  </p:nvSpPr>
                  <p:spPr>
                    <a:xfrm>
                      <a:off x="11091960" y="1707120"/>
                      <a:ext cx="227709" cy="91519"/>
                    </a:xfrm>
                    <a:custGeom>
                      <a:avLst/>
                      <a:gdLst/>
                      <a:ahLst/>
                      <a:cxnLst/>
                      <a:rect l="l" t="t" r="r" b="b"/>
                      <a:pathLst>
                        <a:path w="227709" h="91291" extrusionOk="0">
                          <a:moveTo>
                            <a:pt x="221366" y="91291"/>
                          </a:moveTo>
                          <a:cubicBezTo>
                            <a:pt x="221032" y="91291"/>
                            <a:pt x="220698" y="91224"/>
                            <a:pt x="220364" y="91097"/>
                          </a:cubicBezTo>
                          <a:lnTo>
                            <a:pt x="0" y="5262"/>
                          </a:lnTo>
                          <a:lnTo>
                            <a:pt x="2070" y="0"/>
                          </a:lnTo>
                          <a:lnTo>
                            <a:pt x="221766" y="85581"/>
                          </a:lnTo>
                          <a:lnTo>
                            <a:pt x="227042" y="84974"/>
                          </a:lnTo>
                          <a:lnTo>
                            <a:pt x="227709" y="90583"/>
                          </a:lnTo>
                          <a:lnTo>
                            <a:pt x="221699" y="91271"/>
                          </a:lnTo>
                          <a:cubicBezTo>
                            <a:pt x="221566" y="91284"/>
                            <a:pt x="221500" y="91291"/>
                            <a:pt x="221366" y="91291"/>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899" name="Google Shape;899;p30"/>
                    <p:cNvSpPr/>
                    <p:nvPr/>
                  </p:nvSpPr>
                  <p:spPr>
                    <a:xfrm>
                      <a:off x="11205360" y="1452960"/>
                      <a:ext cx="553665" cy="524507"/>
                    </a:xfrm>
                    <a:custGeom>
                      <a:avLst/>
                      <a:gdLst/>
                      <a:ahLst/>
                      <a:cxnLst/>
                      <a:rect l="l" t="t" r="r" b="b"/>
                      <a:pathLst>
                        <a:path w="559258" h="524507" extrusionOk="0">
                          <a:moveTo>
                            <a:pt x="215151" y="0"/>
                          </a:moveTo>
                          <a:cubicBezTo>
                            <a:pt x="215151" y="0"/>
                            <a:pt x="279524" y="9756"/>
                            <a:pt x="333079" y="45055"/>
                          </a:cubicBezTo>
                          <a:cubicBezTo>
                            <a:pt x="386635" y="80353"/>
                            <a:pt x="436584" y="158589"/>
                            <a:pt x="473110" y="258220"/>
                          </a:cubicBezTo>
                          <a:cubicBezTo>
                            <a:pt x="509570" y="357851"/>
                            <a:pt x="518319" y="412849"/>
                            <a:pt x="526799" y="427694"/>
                          </a:cubicBezTo>
                          <a:cubicBezTo>
                            <a:pt x="543494" y="456888"/>
                            <a:pt x="555113" y="469269"/>
                            <a:pt x="553977" y="488594"/>
                          </a:cubicBezTo>
                          <a:cubicBezTo>
                            <a:pt x="552041" y="520527"/>
                            <a:pt x="537951" y="524507"/>
                            <a:pt x="537951" y="524507"/>
                          </a:cubicBezTo>
                          <a:lnTo>
                            <a:pt x="154116" y="524507"/>
                          </a:lnTo>
                          <a:cubicBezTo>
                            <a:pt x="154116" y="524507"/>
                            <a:pt x="134083" y="512747"/>
                            <a:pt x="127673" y="487192"/>
                          </a:cubicBezTo>
                          <a:cubicBezTo>
                            <a:pt x="121262" y="461629"/>
                            <a:pt x="113716" y="441202"/>
                            <a:pt x="102765" y="426391"/>
                          </a:cubicBezTo>
                          <a:cubicBezTo>
                            <a:pt x="91747" y="411580"/>
                            <a:pt x="52683" y="394625"/>
                            <a:pt x="31247" y="342606"/>
                          </a:cubicBezTo>
                          <a:cubicBezTo>
                            <a:pt x="16623" y="306967"/>
                            <a:pt x="10880" y="267175"/>
                            <a:pt x="5805" y="229199"/>
                          </a:cubicBezTo>
                          <a:cubicBezTo>
                            <a:pt x="62" y="186067"/>
                            <a:pt x="-4145" y="132546"/>
                            <a:pt x="6873" y="89969"/>
                          </a:cubicBezTo>
                          <a:cubicBezTo>
                            <a:pt x="10947" y="74316"/>
                            <a:pt x="26906" y="50470"/>
                            <a:pt x="26906" y="50470"/>
                          </a:cubicBezTo>
                        </a:path>
                      </a:pathLst>
                    </a:custGeom>
                    <a:solidFill>
                      <a:schemeClr val="accent5"/>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00" name="Google Shape;900;p30"/>
                    <p:cNvSpPr/>
                    <p:nvPr/>
                  </p:nvSpPr>
                  <p:spPr>
                    <a:xfrm>
                      <a:off x="11200680" y="1640880"/>
                      <a:ext cx="77454" cy="213920"/>
                    </a:xfrm>
                    <a:custGeom>
                      <a:avLst/>
                      <a:gdLst/>
                      <a:ahLst/>
                      <a:cxnLst/>
                      <a:rect l="l" t="t" r="r" b="b"/>
                      <a:pathLst>
                        <a:path w="77261" h="213920" extrusionOk="0">
                          <a:moveTo>
                            <a:pt x="72720" y="213920"/>
                          </a:moveTo>
                          <a:cubicBezTo>
                            <a:pt x="71051" y="211623"/>
                            <a:pt x="31184" y="157420"/>
                            <a:pt x="27178" y="137634"/>
                          </a:cubicBezTo>
                          <a:cubicBezTo>
                            <a:pt x="22837" y="116346"/>
                            <a:pt x="18630" y="95010"/>
                            <a:pt x="14490" y="73675"/>
                          </a:cubicBezTo>
                          <a:cubicBezTo>
                            <a:pt x="9816" y="49882"/>
                            <a:pt x="5008" y="25288"/>
                            <a:pt x="0" y="1142"/>
                          </a:cubicBezTo>
                          <a:lnTo>
                            <a:pt x="5542" y="0"/>
                          </a:lnTo>
                          <a:cubicBezTo>
                            <a:pt x="10550" y="24173"/>
                            <a:pt x="15358" y="48787"/>
                            <a:pt x="20033" y="72587"/>
                          </a:cubicBezTo>
                          <a:cubicBezTo>
                            <a:pt x="24173" y="93908"/>
                            <a:pt x="28380" y="115224"/>
                            <a:pt x="32720" y="136499"/>
                          </a:cubicBezTo>
                          <a:cubicBezTo>
                            <a:pt x="36460" y="155076"/>
                            <a:pt x="76860" y="210014"/>
                            <a:pt x="77261" y="210568"/>
                          </a:cubicBezTo>
                          <a:lnTo>
                            <a:pt x="72720" y="213913"/>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01" name="Google Shape;901;p30"/>
                    <p:cNvSpPr/>
                    <p:nvPr/>
                  </p:nvSpPr>
                  <p:spPr>
                    <a:xfrm>
                      <a:off x="11241360" y="1455840"/>
                      <a:ext cx="214755" cy="100152"/>
                    </a:xfrm>
                    <a:custGeom>
                      <a:avLst/>
                      <a:gdLst/>
                      <a:ahLst/>
                      <a:cxnLst/>
                      <a:rect l="l" t="t" r="r" b="b"/>
                      <a:pathLst>
                        <a:path w="214755" h="100152" extrusionOk="0">
                          <a:moveTo>
                            <a:pt x="57095" y="100152"/>
                          </a:moveTo>
                          <a:cubicBezTo>
                            <a:pt x="35525" y="100152"/>
                            <a:pt x="13556" y="96326"/>
                            <a:pt x="0" y="85187"/>
                          </a:cubicBezTo>
                          <a:lnTo>
                            <a:pt x="3606" y="80827"/>
                          </a:lnTo>
                          <a:cubicBezTo>
                            <a:pt x="25175" y="98570"/>
                            <a:pt x="74055" y="96353"/>
                            <a:pt x="101902" y="89101"/>
                          </a:cubicBezTo>
                          <a:cubicBezTo>
                            <a:pt x="152585" y="75905"/>
                            <a:pt x="189847" y="45095"/>
                            <a:pt x="209613" y="0"/>
                          </a:cubicBezTo>
                          <a:lnTo>
                            <a:pt x="214755" y="2264"/>
                          </a:lnTo>
                          <a:cubicBezTo>
                            <a:pt x="194321" y="49001"/>
                            <a:pt x="155724" y="80920"/>
                            <a:pt x="103304" y="94563"/>
                          </a:cubicBezTo>
                          <a:cubicBezTo>
                            <a:pt x="91284" y="97688"/>
                            <a:pt x="74390" y="100152"/>
                            <a:pt x="57095" y="100152"/>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02" name="Google Shape;902;p30"/>
                    <p:cNvSpPr/>
                    <p:nvPr/>
                  </p:nvSpPr>
                  <p:spPr>
                    <a:xfrm>
                      <a:off x="11684520" y="1842120"/>
                      <a:ext cx="38186" cy="33455"/>
                    </a:xfrm>
                    <a:custGeom>
                      <a:avLst/>
                      <a:gdLst/>
                      <a:ahLst/>
                      <a:cxnLst/>
                      <a:rect l="l" t="t" r="r" b="b"/>
                      <a:pathLst>
                        <a:path w="37996" h="33455" extrusionOk="0">
                          <a:moveTo>
                            <a:pt x="34857" y="33449"/>
                          </a:moveTo>
                          <a:cubicBezTo>
                            <a:pt x="22236" y="24861"/>
                            <a:pt x="10550" y="14918"/>
                            <a:pt x="0" y="3900"/>
                          </a:cubicBezTo>
                          <a:lnTo>
                            <a:pt x="4140" y="0"/>
                          </a:lnTo>
                          <a:cubicBezTo>
                            <a:pt x="14357" y="10738"/>
                            <a:pt x="25776" y="20421"/>
                            <a:pt x="37996" y="28788"/>
                          </a:cubicBezTo>
                          <a:lnTo>
                            <a:pt x="34857" y="33455"/>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03" name="Google Shape;903;p30"/>
                    <p:cNvSpPr/>
                    <p:nvPr/>
                  </p:nvSpPr>
                  <p:spPr>
                    <a:xfrm>
                      <a:off x="11080440" y="1788480"/>
                      <a:ext cx="87228" cy="52200"/>
                    </a:xfrm>
                    <a:custGeom>
                      <a:avLst/>
                      <a:gdLst/>
                      <a:ahLst/>
                      <a:cxnLst/>
                      <a:rect l="l" t="t" r="r" b="b"/>
                      <a:pathLst>
                        <a:path w="87010" h="52727" extrusionOk="0">
                          <a:moveTo>
                            <a:pt x="83204" y="52193"/>
                          </a:moveTo>
                          <a:cubicBezTo>
                            <a:pt x="65441" y="35866"/>
                            <a:pt x="4808" y="6564"/>
                            <a:pt x="0" y="5623"/>
                          </a:cubicBezTo>
                          <a:lnTo>
                            <a:pt x="67" y="7"/>
                          </a:lnTo>
                          <a:cubicBezTo>
                            <a:pt x="5475" y="-534"/>
                            <a:pt x="69315" y="31752"/>
                            <a:pt x="87010" y="48033"/>
                          </a:cubicBezTo>
                          <a:lnTo>
                            <a:pt x="83204" y="52193"/>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nvGrpSpPr>
                    <p:cNvPr id="904" name="Google Shape;904;p30"/>
                    <p:cNvGrpSpPr/>
                    <p:nvPr/>
                  </p:nvGrpSpPr>
                  <p:grpSpPr>
                    <a:xfrm>
                      <a:off x="10614960" y="1630800"/>
                      <a:ext cx="333521" cy="242774"/>
                      <a:chOff x="10614960" y="1630800"/>
                      <a:chExt cx="333521" cy="242774"/>
                    </a:xfrm>
                  </p:grpSpPr>
                  <p:sp>
                    <p:nvSpPr>
                      <p:cNvPr id="905" name="Google Shape;905;p30"/>
                      <p:cNvSpPr/>
                      <p:nvPr/>
                    </p:nvSpPr>
                    <p:spPr>
                      <a:xfrm>
                        <a:off x="10614960" y="1630800"/>
                        <a:ext cx="333521" cy="242774"/>
                      </a:xfrm>
                      <a:custGeom>
                        <a:avLst/>
                        <a:gdLst/>
                        <a:ahLst/>
                        <a:cxnLst/>
                        <a:rect l="l" t="t" r="r" b="b"/>
                        <a:pathLst>
                          <a:path w="336890" h="243382" extrusionOk="0">
                            <a:moveTo>
                              <a:pt x="333819" y="141597"/>
                            </a:moveTo>
                            <a:cubicBezTo>
                              <a:pt x="318260" y="120870"/>
                              <a:pt x="306040" y="99081"/>
                              <a:pt x="287876" y="81331"/>
                            </a:cubicBezTo>
                            <a:cubicBezTo>
                              <a:pt x="258628" y="52804"/>
                              <a:pt x="201734" y="44136"/>
                              <a:pt x="173354" y="14534"/>
                            </a:cubicBezTo>
                            <a:cubicBezTo>
                              <a:pt x="168813" y="9800"/>
                              <a:pt x="164539" y="4464"/>
                              <a:pt x="159064" y="1339"/>
                            </a:cubicBezTo>
                            <a:cubicBezTo>
                              <a:pt x="156593" y="-90"/>
                              <a:pt x="153188" y="-831"/>
                              <a:pt x="151518" y="1493"/>
                            </a:cubicBezTo>
                            <a:cubicBezTo>
                              <a:pt x="150717" y="2574"/>
                              <a:pt x="150516" y="4077"/>
                              <a:pt x="150450" y="5513"/>
                            </a:cubicBezTo>
                            <a:cubicBezTo>
                              <a:pt x="149715" y="17265"/>
                              <a:pt x="154990" y="29085"/>
                              <a:pt x="162202" y="38100"/>
                            </a:cubicBezTo>
                            <a:cubicBezTo>
                              <a:pt x="169481" y="47115"/>
                              <a:pt x="175824" y="53752"/>
                              <a:pt x="175558" y="57565"/>
                            </a:cubicBezTo>
                            <a:cubicBezTo>
                              <a:pt x="174623" y="68149"/>
                              <a:pt x="149648" y="64350"/>
                              <a:pt x="143438" y="64009"/>
                            </a:cubicBezTo>
                            <a:cubicBezTo>
                              <a:pt x="107979" y="62073"/>
                              <a:pt x="89348" y="52717"/>
                              <a:pt x="53890" y="49886"/>
                            </a:cubicBezTo>
                            <a:cubicBezTo>
                              <a:pt x="49149" y="49505"/>
                              <a:pt x="34925" y="53218"/>
                              <a:pt x="37930" y="61645"/>
                            </a:cubicBezTo>
                            <a:cubicBezTo>
                              <a:pt x="38331" y="62634"/>
                              <a:pt x="38998" y="63415"/>
                              <a:pt x="39733" y="64123"/>
                            </a:cubicBezTo>
                            <a:cubicBezTo>
                              <a:pt x="44007" y="68363"/>
                              <a:pt x="51486" y="69879"/>
                              <a:pt x="56828" y="72029"/>
                            </a:cubicBezTo>
                            <a:cubicBezTo>
                              <a:pt x="65309" y="75488"/>
                              <a:pt x="89415" y="80931"/>
                              <a:pt x="89415" y="80931"/>
                            </a:cubicBezTo>
                            <a:cubicBezTo>
                              <a:pt x="89415" y="80931"/>
                              <a:pt x="56628" y="83128"/>
                              <a:pt x="30385" y="83648"/>
                            </a:cubicBezTo>
                            <a:cubicBezTo>
                              <a:pt x="25643" y="83742"/>
                              <a:pt x="6879" y="89411"/>
                              <a:pt x="7146" y="98326"/>
                            </a:cubicBezTo>
                            <a:cubicBezTo>
                              <a:pt x="7279" y="103120"/>
                              <a:pt x="13557" y="105478"/>
                              <a:pt x="13557" y="105478"/>
                            </a:cubicBezTo>
                            <a:cubicBezTo>
                              <a:pt x="13557" y="105478"/>
                              <a:pt x="15626" y="104002"/>
                              <a:pt x="11019" y="106453"/>
                            </a:cubicBezTo>
                            <a:cubicBezTo>
                              <a:pt x="4475" y="109878"/>
                              <a:pt x="1270" y="115575"/>
                              <a:pt x="535" y="117751"/>
                            </a:cubicBezTo>
                            <a:cubicBezTo>
                              <a:pt x="-3071" y="129404"/>
                              <a:pt x="12488" y="130800"/>
                              <a:pt x="19366" y="131568"/>
                            </a:cubicBezTo>
                            <a:cubicBezTo>
                              <a:pt x="46211" y="134559"/>
                              <a:pt x="90016" y="139808"/>
                              <a:pt x="90016" y="139808"/>
                            </a:cubicBezTo>
                            <a:cubicBezTo>
                              <a:pt x="90016" y="139808"/>
                              <a:pt x="47079" y="139621"/>
                              <a:pt x="35793" y="151040"/>
                            </a:cubicBezTo>
                            <a:cubicBezTo>
                              <a:pt x="32588" y="154325"/>
                              <a:pt x="32188" y="159327"/>
                              <a:pt x="36795" y="162151"/>
                            </a:cubicBezTo>
                            <a:cubicBezTo>
                              <a:pt x="38799" y="163367"/>
                              <a:pt x="41002" y="163674"/>
                              <a:pt x="43205" y="163961"/>
                            </a:cubicBezTo>
                            <a:cubicBezTo>
                              <a:pt x="78664" y="168575"/>
                              <a:pt x="98030" y="172175"/>
                              <a:pt x="132620" y="183914"/>
                            </a:cubicBezTo>
                            <a:cubicBezTo>
                              <a:pt x="167945" y="195914"/>
                              <a:pt x="244605" y="227813"/>
                              <a:pt x="278928" y="242551"/>
                            </a:cubicBezTo>
                          </a:path>
                        </a:pathLst>
                      </a:custGeom>
                      <a:solidFill>
                        <a:srgbClr val="EFA084"/>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06" name="Google Shape;906;p30"/>
                      <p:cNvSpPr/>
                      <p:nvPr/>
                    </p:nvSpPr>
                    <p:spPr>
                      <a:xfrm>
                        <a:off x="10699920" y="1706040"/>
                        <a:ext cx="48267" cy="7569"/>
                      </a:xfrm>
                      <a:custGeom>
                        <a:avLst/>
                        <a:gdLst/>
                        <a:ahLst/>
                        <a:cxnLst/>
                        <a:rect l="l" t="t" r="r" b="b"/>
                        <a:pathLst>
                          <a:path w="48147" h="7626" extrusionOk="0">
                            <a:moveTo>
                              <a:pt x="734" y="7626"/>
                            </a:moveTo>
                            <a:cubicBezTo>
                              <a:pt x="468" y="7626"/>
                              <a:pt x="267" y="7626"/>
                              <a:pt x="0" y="7626"/>
                            </a:cubicBezTo>
                            <a:lnTo>
                              <a:pt x="67" y="1977"/>
                            </a:lnTo>
                            <a:cubicBezTo>
                              <a:pt x="12955" y="2010"/>
                              <a:pt x="47478" y="20"/>
                              <a:pt x="47813" y="0"/>
                            </a:cubicBezTo>
                            <a:lnTo>
                              <a:pt x="48147" y="5636"/>
                            </a:lnTo>
                            <a:cubicBezTo>
                              <a:pt x="46744" y="5716"/>
                              <a:pt x="14224" y="7626"/>
                              <a:pt x="734" y="762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07" name="Google Shape;907;p30"/>
                      <p:cNvSpPr/>
                      <p:nvPr/>
                    </p:nvSpPr>
                    <p:spPr>
                      <a:xfrm>
                        <a:off x="10632240" y="1728000"/>
                        <a:ext cx="103972" cy="9713"/>
                      </a:xfrm>
                      <a:custGeom>
                        <a:avLst/>
                        <a:gdLst/>
                        <a:ahLst/>
                        <a:cxnLst/>
                        <a:rect l="l" t="t" r="r" b="b"/>
                        <a:pathLst>
                          <a:path w="103972" h="9569" extrusionOk="0">
                            <a:moveTo>
                              <a:pt x="6745" y="9569"/>
                            </a:moveTo>
                            <a:cubicBezTo>
                              <a:pt x="4341" y="9569"/>
                              <a:pt x="2070" y="9549"/>
                              <a:pt x="0" y="9502"/>
                            </a:cubicBezTo>
                            <a:lnTo>
                              <a:pt x="134" y="3853"/>
                            </a:lnTo>
                            <a:cubicBezTo>
                              <a:pt x="29449" y="4508"/>
                              <a:pt x="102837" y="40"/>
                              <a:pt x="103638" y="0"/>
                            </a:cubicBezTo>
                            <a:lnTo>
                              <a:pt x="103972" y="5636"/>
                            </a:lnTo>
                            <a:cubicBezTo>
                              <a:pt x="103238" y="5676"/>
                              <a:pt x="39465" y="9563"/>
                              <a:pt x="6811" y="9563"/>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08" name="Google Shape;908;p30"/>
                      <p:cNvSpPr/>
                      <p:nvPr/>
                    </p:nvSpPr>
                    <p:spPr>
                      <a:xfrm>
                        <a:off x="10683000" y="1764360"/>
                        <a:ext cx="170281" cy="11157"/>
                      </a:xfrm>
                      <a:custGeom>
                        <a:avLst/>
                        <a:gdLst/>
                        <a:ahLst/>
                        <a:cxnLst/>
                        <a:rect l="l" t="t" r="r" b="b"/>
                        <a:pathLst>
                          <a:path w="170281" h="13903" extrusionOk="0">
                            <a:moveTo>
                              <a:pt x="66242" y="11156"/>
                            </a:moveTo>
                            <a:cubicBezTo>
                              <a:pt x="55491" y="11156"/>
                              <a:pt x="44740" y="10702"/>
                              <a:pt x="34190" y="10254"/>
                            </a:cubicBezTo>
                            <a:cubicBezTo>
                              <a:pt x="22971" y="9780"/>
                              <a:pt x="11352" y="9286"/>
                              <a:pt x="0" y="9366"/>
                            </a:cubicBezTo>
                            <a:lnTo>
                              <a:pt x="0" y="3717"/>
                            </a:lnTo>
                            <a:cubicBezTo>
                              <a:pt x="11485" y="3663"/>
                              <a:pt x="23105" y="4131"/>
                              <a:pt x="34390" y="4612"/>
                            </a:cubicBezTo>
                            <a:cubicBezTo>
                              <a:pt x="50483" y="5293"/>
                              <a:pt x="67177" y="5994"/>
                              <a:pt x="83271" y="5052"/>
                            </a:cubicBezTo>
                            <a:cubicBezTo>
                              <a:pt x="90683" y="4612"/>
                              <a:pt x="98429" y="3643"/>
                              <a:pt x="105975" y="2702"/>
                            </a:cubicBezTo>
                            <a:cubicBezTo>
                              <a:pt x="127277" y="24"/>
                              <a:pt x="149380" y="-2747"/>
                              <a:pt x="170281" y="5467"/>
                            </a:cubicBezTo>
                            <a:lnTo>
                              <a:pt x="168211" y="10722"/>
                            </a:lnTo>
                            <a:cubicBezTo>
                              <a:pt x="148645" y="3036"/>
                              <a:pt x="127343" y="5714"/>
                              <a:pt x="106643" y="8305"/>
                            </a:cubicBezTo>
                            <a:cubicBezTo>
                              <a:pt x="99030" y="9253"/>
                              <a:pt x="91217" y="10234"/>
                              <a:pt x="83604" y="10688"/>
                            </a:cubicBezTo>
                            <a:cubicBezTo>
                              <a:pt x="77861" y="11022"/>
                              <a:pt x="72052" y="11156"/>
                              <a:pt x="66242" y="1115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09" name="Google Shape;909;p30"/>
                      <p:cNvSpPr/>
                      <p:nvPr/>
                    </p:nvSpPr>
                    <p:spPr>
                      <a:xfrm>
                        <a:off x="10912680" y="1729440"/>
                        <a:ext cx="27710" cy="24479"/>
                      </a:xfrm>
                      <a:custGeom>
                        <a:avLst/>
                        <a:gdLst/>
                        <a:ahLst/>
                        <a:cxnLst/>
                        <a:rect l="l" t="t" r="r" b="b"/>
                        <a:pathLst>
                          <a:path w="27779" h="24540" extrusionOk="0">
                            <a:moveTo>
                              <a:pt x="25576" y="24534"/>
                            </a:moveTo>
                            <a:cubicBezTo>
                              <a:pt x="15225" y="20167"/>
                              <a:pt x="6144" y="12534"/>
                              <a:pt x="0" y="3052"/>
                            </a:cubicBezTo>
                            <a:lnTo>
                              <a:pt x="4809" y="0"/>
                            </a:lnTo>
                            <a:cubicBezTo>
                              <a:pt x="10284" y="8534"/>
                              <a:pt x="18431" y="15399"/>
                              <a:pt x="27779" y="19332"/>
                            </a:cubicBezTo>
                            <a:lnTo>
                              <a:pt x="25576" y="24540"/>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grpSp>
                <p:nvGrpSpPr>
                  <p:cNvPr id="910" name="Google Shape;910;p30"/>
                  <p:cNvGrpSpPr/>
                  <p:nvPr/>
                </p:nvGrpSpPr>
                <p:grpSpPr>
                  <a:xfrm>
                    <a:off x="11059560" y="1117800"/>
                    <a:ext cx="435915" cy="627586"/>
                    <a:chOff x="11059560" y="1117800"/>
                    <a:chExt cx="435915" cy="627586"/>
                  </a:xfrm>
                </p:grpSpPr>
                <p:sp>
                  <p:nvSpPr>
                    <p:cNvPr id="911" name="Google Shape;911;p30"/>
                    <p:cNvSpPr/>
                    <p:nvPr/>
                  </p:nvSpPr>
                  <p:spPr>
                    <a:xfrm>
                      <a:off x="11229120" y="1351080"/>
                      <a:ext cx="191517" cy="175184"/>
                    </a:xfrm>
                    <a:custGeom>
                      <a:avLst/>
                      <a:gdLst/>
                      <a:ahLst/>
                      <a:cxnLst/>
                      <a:rect l="l" t="t" r="r" b="b"/>
                      <a:pathLst>
                        <a:path w="191517" h="190936" extrusionOk="0">
                          <a:moveTo>
                            <a:pt x="0" y="96159"/>
                          </a:moveTo>
                          <a:lnTo>
                            <a:pt x="18231" y="143704"/>
                          </a:lnTo>
                          <a:lnTo>
                            <a:pt x="0" y="152232"/>
                          </a:lnTo>
                          <a:cubicBezTo>
                            <a:pt x="0" y="152232"/>
                            <a:pt x="38197" y="190936"/>
                            <a:pt x="110049" y="168298"/>
                          </a:cubicBezTo>
                          <a:cubicBezTo>
                            <a:pt x="181835" y="145661"/>
                            <a:pt x="191517" y="106489"/>
                            <a:pt x="191517" y="106489"/>
                          </a:cubicBezTo>
                          <a:cubicBezTo>
                            <a:pt x="191517" y="106489"/>
                            <a:pt x="190448" y="114329"/>
                            <a:pt x="163337" y="75158"/>
                          </a:cubicBezTo>
                          <a:cubicBezTo>
                            <a:pt x="149047" y="54570"/>
                            <a:pt x="121067" y="0"/>
                            <a:pt x="121067" y="0"/>
                          </a:cubicBezTo>
                        </a:path>
                      </a:pathLst>
                    </a:custGeom>
                    <a:solidFill>
                      <a:srgbClr val="EFA084"/>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12" name="Google Shape;912;p30"/>
                    <p:cNvSpPr/>
                    <p:nvPr/>
                  </p:nvSpPr>
                  <p:spPr>
                    <a:xfrm>
                      <a:off x="11059560" y="1154520"/>
                      <a:ext cx="196411" cy="590866"/>
                    </a:xfrm>
                    <a:custGeom>
                      <a:avLst/>
                      <a:gdLst/>
                      <a:ahLst/>
                      <a:cxnLst/>
                      <a:rect l="l" t="t" r="r" b="b"/>
                      <a:pathLst>
                        <a:path w="200932" h="593835" extrusionOk="0">
                          <a:moveTo>
                            <a:pt x="118262" y="0"/>
                          </a:moveTo>
                          <a:cubicBezTo>
                            <a:pt x="65374" y="19859"/>
                            <a:pt x="32987" y="105120"/>
                            <a:pt x="31786" y="157968"/>
                          </a:cubicBezTo>
                          <a:cubicBezTo>
                            <a:pt x="31318" y="180498"/>
                            <a:pt x="34857" y="203750"/>
                            <a:pt x="27645" y="225092"/>
                          </a:cubicBezTo>
                          <a:cubicBezTo>
                            <a:pt x="23171" y="238274"/>
                            <a:pt x="14891" y="249779"/>
                            <a:pt x="9082" y="262427"/>
                          </a:cubicBezTo>
                          <a:cubicBezTo>
                            <a:pt x="3272" y="275088"/>
                            <a:pt x="0" y="288951"/>
                            <a:pt x="0" y="302881"/>
                          </a:cubicBezTo>
                          <a:cubicBezTo>
                            <a:pt x="0" y="338493"/>
                            <a:pt x="20768" y="370920"/>
                            <a:pt x="25375" y="406238"/>
                          </a:cubicBezTo>
                          <a:cubicBezTo>
                            <a:pt x="31318" y="452121"/>
                            <a:pt x="9415" y="499085"/>
                            <a:pt x="19632" y="544206"/>
                          </a:cubicBezTo>
                          <a:cubicBezTo>
                            <a:pt x="22837" y="558229"/>
                            <a:pt x="29448" y="571945"/>
                            <a:pt x="40533" y="581054"/>
                          </a:cubicBezTo>
                          <a:cubicBezTo>
                            <a:pt x="51685" y="590162"/>
                            <a:pt x="67845" y="593835"/>
                            <a:pt x="80934" y="587825"/>
                          </a:cubicBezTo>
                          <a:cubicBezTo>
                            <a:pt x="93754" y="581922"/>
                            <a:pt x="101300" y="568206"/>
                            <a:pt x="104773" y="554516"/>
                          </a:cubicBezTo>
                          <a:cubicBezTo>
                            <a:pt x="108312" y="540827"/>
                            <a:pt x="108580" y="526503"/>
                            <a:pt x="111718" y="512721"/>
                          </a:cubicBezTo>
                          <a:cubicBezTo>
                            <a:pt x="118596" y="482170"/>
                            <a:pt x="139964" y="455219"/>
                            <a:pt x="168144" y="441530"/>
                          </a:cubicBezTo>
                          <a:cubicBezTo>
                            <a:pt x="173086" y="439132"/>
                            <a:pt x="178294" y="437076"/>
                            <a:pt x="182501" y="433597"/>
                          </a:cubicBezTo>
                          <a:cubicBezTo>
                            <a:pt x="190848" y="426745"/>
                            <a:pt x="194120" y="415520"/>
                            <a:pt x="195456" y="404822"/>
                          </a:cubicBezTo>
                          <a:cubicBezTo>
                            <a:pt x="200932" y="360108"/>
                            <a:pt x="180031" y="314954"/>
                            <a:pt x="187175" y="270480"/>
                          </a:cubicBezTo>
                        </a:path>
                      </a:pathLst>
                    </a:custGeom>
                    <a:solidFill>
                      <a:schemeClr val="accent6"/>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13" name="Google Shape;913;p30"/>
                    <p:cNvSpPr/>
                    <p:nvPr/>
                  </p:nvSpPr>
                  <p:spPr>
                    <a:xfrm>
                      <a:off x="11124360" y="1149480"/>
                      <a:ext cx="253021" cy="323529"/>
                    </a:xfrm>
                    <a:custGeom>
                      <a:avLst/>
                      <a:gdLst/>
                      <a:ahLst/>
                      <a:cxnLst/>
                      <a:rect l="l" t="t" r="r" b="b"/>
                      <a:pathLst>
                        <a:path w="256224" h="343267" extrusionOk="0">
                          <a:moveTo>
                            <a:pt x="25761" y="249946"/>
                          </a:moveTo>
                          <a:cubicBezTo>
                            <a:pt x="31905" y="274634"/>
                            <a:pt x="51470" y="303622"/>
                            <a:pt x="72638" y="314653"/>
                          </a:cubicBezTo>
                          <a:cubicBezTo>
                            <a:pt x="123055" y="340930"/>
                            <a:pt x="181685" y="303829"/>
                            <a:pt x="213138" y="264404"/>
                          </a:cubicBezTo>
                          <a:cubicBezTo>
                            <a:pt x="230767" y="242327"/>
                            <a:pt x="242519" y="215783"/>
                            <a:pt x="248462" y="188258"/>
                          </a:cubicBezTo>
                          <a:cubicBezTo>
                            <a:pt x="255207" y="157233"/>
                            <a:pt x="253070" y="124866"/>
                            <a:pt x="247261" y="93875"/>
                          </a:cubicBezTo>
                          <a:cubicBezTo>
                            <a:pt x="239114" y="50203"/>
                            <a:pt x="213204" y="8634"/>
                            <a:pt x="166394" y="1255"/>
                          </a:cubicBezTo>
                          <a:cubicBezTo>
                            <a:pt x="143556" y="-2337"/>
                            <a:pt x="120317" y="2244"/>
                            <a:pt x="98548" y="9135"/>
                          </a:cubicBezTo>
                          <a:cubicBezTo>
                            <a:pt x="75844" y="16327"/>
                            <a:pt x="53808" y="26798"/>
                            <a:pt x="35911" y="42784"/>
                          </a:cubicBezTo>
                          <a:cubicBezTo>
                            <a:pt x="14543" y="61969"/>
                            <a:pt x="-1017" y="82263"/>
                            <a:pt x="52" y="110322"/>
                          </a:cubicBezTo>
                          <a:cubicBezTo>
                            <a:pt x="2056" y="160986"/>
                            <a:pt x="14943" y="206915"/>
                            <a:pt x="25761" y="249940"/>
                          </a:cubicBezTo>
                          <a:close/>
                        </a:path>
                      </a:pathLst>
                    </a:custGeom>
                    <a:solidFill>
                      <a:srgbClr val="EFA084"/>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14" name="Google Shape;914;p30"/>
                    <p:cNvSpPr/>
                    <p:nvPr/>
                  </p:nvSpPr>
                  <p:spPr>
                    <a:xfrm>
                      <a:off x="11185920" y="1313640"/>
                      <a:ext cx="24851" cy="77428"/>
                    </a:xfrm>
                    <a:custGeom>
                      <a:avLst/>
                      <a:gdLst/>
                      <a:ahLst/>
                      <a:cxnLst/>
                      <a:rect l="l" t="t" r="r" b="b"/>
                      <a:pathLst>
                        <a:path w="28647" h="77428" extrusionOk="0">
                          <a:moveTo>
                            <a:pt x="23378" y="77428"/>
                          </a:moveTo>
                          <a:cubicBezTo>
                            <a:pt x="17035" y="75698"/>
                            <a:pt x="9021" y="73007"/>
                            <a:pt x="3813" y="67492"/>
                          </a:cubicBezTo>
                          <a:cubicBezTo>
                            <a:pt x="-3800" y="59398"/>
                            <a:pt x="1675" y="49001"/>
                            <a:pt x="5682" y="41402"/>
                          </a:cubicBezTo>
                          <a:cubicBezTo>
                            <a:pt x="6284" y="40146"/>
                            <a:pt x="6951" y="38924"/>
                            <a:pt x="7485" y="37762"/>
                          </a:cubicBezTo>
                          <a:cubicBezTo>
                            <a:pt x="12894" y="26644"/>
                            <a:pt x="14096" y="13716"/>
                            <a:pt x="11024" y="1362"/>
                          </a:cubicBezTo>
                          <a:lnTo>
                            <a:pt x="16500" y="0"/>
                          </a:lnTo>
                          <a:cubicBezTo>
                            <a:pt x="19905" y="13629"/>
                            <a:pt x="18503" y="27913"/>
                            <a:pt x="12560" y="40213"/>
                          </a:cubicBezTo>
                          <a:cubicBezTo>
                            <a:pt x="12026" y="41428"/>
                            <a:pt x="11359" y="42704"/>
                            <a:pt x="10624" y="44019"/>
                          </a:cubicBezTo>
                          <a:cubicBezTo>
                            <a:pt x="6217" y="52473"/>
                            <a:pt x="3412" y="58824"/>
                            <a:pt x="7953" y="63618"/>
                          </a:cubicBezTo>
                          <a:cubicBezTo>
                            <a:pt x="12160" y="68099"/>
                            <a:pt x="19171" y="70436"/>
                            <a:pt x="24847" y="71972"/>
                          </a:cubicBezTo>
                          <a:lnTo>
                            <a:pt x="23378" y="77421"/>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15" name="Google Shape;915;p30"/>
                    <p:cNvSpPr/>
                    <p:nvPr/>
                  </p:nvSpPr>
                  <p:spPr>
                    <a:xfrm>
                      <a:off x="11206800" y="1399320"/>
                      <a:ext cx="44274" cy="27027"/>
                    </a:xfrm>
                    <a:custGeom>
                      <a:avLst/>
                      <a:gdLst/>
                      <a:ahLst/>
                      <a:cxnLst/>
                      <a:rect l="l" t="t" r="r" b="b"/>
                      <a:pathLst>
                        <a:path w="47479" h="30030" extrusionOk="0">
                          <a:moveTo>
                            <a:pt x="3158" y="5164"/>
                          </a:moveTo>
                          <a:cubicBezTo>
                            <a:pt x="4628" y="3816"/>
                            <a:pt x="6497" y="2787"/>
                            <a:pt x="8367" y="2033"/>
                          </a:cubicBezTo>
                          <a:cubicBezTo>
                            <a:pt x="18517" y="-2008"/>
                            <a:pt x="30804" y="96"/>
                            <a:pt x="39017" y="7268"/>
                          </a:cubicBezTo>
                          <a:cubicBezTo>
                            <a:pt x="41021" y="9017"/>
                            <a:pt x="42824" y="11094"/>
                            <a:pt x="43692" y="13592"/>
                          </a:cubicBezTo>
                          <a:cubicBezTo>
                            <a:pt x="46898" y="22493"/>
                            <a:pt x="35946" y="25478"/>
                            <a:pt x="29402" y="26480"/>
                          </a:cubicBezTo>
                          <a:cubicBezTo>
                            <a:pt x="19385" y="28022"/>
                            <a:pt x="9168" y="27308"/>
                            <a:pt x="2357" y="18426"/>
                          </a:cubicBezTo>
                          <a:cubicBezTo>
                            <a:pt x="421" y="15855"/>
                            <a:pt x="-581" y="12410"/>
                            <a:pt x="354" y="9325"/>
                          </a:cubicBezTo>
                          <a:cubicBezTo>
                            <a:pt x="888" y="7689"/>
                            <a:pt x="1890" y="6306"/>
                            <a:pt x="3158" y="5158"/>
                          </a:cubicBezTo>
                          <a:close/>
                        </a:path>
                      </a:pathLst>
                    </a:custGeom>
                    <a:solidFill>
                      <a:schemeClr val="lt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16" name="Google Shape;916;p30"/>
                    <p:cNvSpPr/>
                    <p:nvPr/>
                  </p:nvSpPr>
                  <p:spPr>
                    <a:xfrm>
                      <a:off x="11242800" y="1418040"/>
                      <a:ext cx="94390" cy="60139"/>
                    </a:xfrm>
                    <a:custGeom>
                      <a:avLst/>
                      <a:gdLst/>
                      <a:ahLst/>
                      <a:cxnLst/>
                      <a:rect l="l" t="t" r="r" b="b"/>
                      <a:pathLst>
                        <a:path w="94155" h="60139" extrusionOk="0">
                          <a:moveTo>
                            <a:pt x="734" y="60133"/>
                          </a:moveTo>
                          <a:lnTo>
                            <a:pt x="0" y="54537"/>
                          </a:lnTo>
                          <a:cubicBezTo>
                            <a:pt x="35792" y="49756"/>
                            <a:pt x="69248" y="29369"/>
                            <a:pt x="89481" y="0"/>
                          </a:cubicBezTo>
                          <a:lnTo>
                            <a:pt x="94155" y="3212"/>
                          </a:lnTo>
                          <a:cubicBezTo>
                            <a:pt x="72988" y="33869"/>
                            <a:pt x="38063" y="55145"/>
                            <a:pt x="734" y="60139"/>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17" name="Google Shape;917;p30"/>
                    <p:cNvSpPr/>
                    <p:nvPr/>
                  </p:nvSpPr>
                  <p:spPr>
                    <a:xfrm>
                      <a:off x="11224440" y="1273680"/>
                      <a:ext cx="64869" cy="37095"/>
                    </a:xfrm>
                    <a:custGeom>
                      <a:avLst/>
                      <a:gdLst/>
                      <a:ahLst/>
                      <a:cxnLst/>
                      <a:rect l="l" t="t" r="r" b="b"/>
                      <a:pathLst>
                        <a:path w="64707" h="37095" extrusionOk="0">
                          <a:moveTo>
                            <a:pt x="60566" y="37088"/>
                          </a:moveTo>
                          <a:cubicBezTo>
                            <a:pt x="52821" y="28854"/>
                            <a:pt x="42336" y="25008"/>
                            <a:pt x="31185" y="20941"/>
                          </a:cubicBezTo>
                          <a:cubicBezTo>
                            <a:pt x="20167" y="16921"/>
                            <a:pt x="8814" y="12761"/>
                            <a:pt x="0" y="4000"/>
                          </a:cubicBezTo>
                          <a:lnTo>
                            <a:pt x="4006" y="0"/>
                          </a:lnTo>
                          <a:cubicBezTo>
                            <a:pt x="11887" y="7886"/>
                            <a:pt x="22170" y="11653"/>
                            <a:pt x="33121" y="15639"/>
                          </a:cubicBezTo>
                          <a:cubicBezTo>
                            <a:pt x="44407" y="19753"/>
                            <a:pt x="56026" y="24013"/>
                            <a:pt x="64707" y="33222"/>
                          </a:cubicBezTo>
                          <a:lnTo>
                            <a:pt x="60566" y="37095"/>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18" name="Google Shape;918;p30"/>
                    <p:cNvSpPr/>
                    <p:nvPr/>
                  </p:nvSpPr>
                  <p:spPr>
                    <a:xfrm>
                      <a:off x="11129760" y="1288800"/>
                      <a:ext cx="41031" cy="25908"/>
                    </a:xfrm>
                    <a:custGeom>
                      <a:avLst/>
                      <a:gdLst/>
                      <a:ahLst/>
                      <a:cxnLst/>
                      <a:rect l="l" t="t" r="r" b="b"/>
                      <a:pathLst>
                        <a:path w="41134" h="25843" extrusionOk="0">
                          <a:moveTo>
                            <a:pt x="3605" y="25843"/>
                          </a:moveTo>
                          <a:lnTo>
                            <a:pt x="0" y="21489"/>
                          </a:lnTo>
                          <a:cubicBezTo>
                            <a:pt x="5008" y="17355"/>
                            <a:pt x="10216" y="15733"/>
                            <a:pt x="15291" y="14170"/>
                          </a:cubicBezTo>
                          <a:cubicBezTo>
                            <a:pt x="16761" y="13723"/>
                            <a:pt x="18230" y="13269"/>
                            <a:pt x="19699" y="12748"/>
                          </a:cubicBezTo>
                          <a:cubicBezTo>
                            <a:pt x="24841" y="10978"/>
                            <a:pt x="30650" y="6691"/>
                            <a:pt x="37061" y="0"/>
                          </a:cubicBezTo>
                          <a:lnTo>
                            <a:pt x="41134" y="3900"/>
                          </a:lnTo>
                          <a:cubicBezTo>
                            <a:pt x="34123" y="11245"/>
                            <a:pt x="27512" y="16020"/>
                            <a:pt x="21569" y="18083"/>
                          </a:cubicBezTo>
                          <a:cubicBezTo>
                            <a:pt x="20033" y="18624"/>
                            <a:pt x="18431" y="19098"/>
                            <a:pt x="16961" y="19566"/>
                          </a:cubicBezTo>
                          <a:cubicBezTo>
                            <a:pt x="12019" y="21095"/>
                            <a:pt x="7679" y="22417"/>
                            <a:pt x="3605" y="2583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19" name="Google Shape;919;p30"/>
                    <p:cNvSpPr/>
                    <p:nvPr/>
                  </p:nvSpPr>
                  <p:spPr>
                    <a:xfrm>
                      <a:off x="11242080" y="1320480"/>
                      <a:ext cx="17998" cy="24812"/>
                    </a:xfrm>
                    <a:custGeom>
                      <a:avLst/>
                      <a:gdLst/>
                      <a:ahLst/>
                      <a:cxnLst/>
                      <a:rect l="l" t="t" r="r" b="b"/>
                      <a:pathLst>
                        <a:path w="20166" h="26537" extrusionOk="0">
                          <a:moveTo>
                            <a:pt x="328" y="14123"/>
                          </a:moveTo>
                          <a:cubicBezTo>
                            <a:pt x="1596" y="20941"/>
                            <a:pt x="6537" y="25729"/>
                            <a:pt x="11412" y="24808"/>
                          </a:cubicBezTo>
                          <a:cubicBezTo>
                            <a:pt x="16287" y="23893"/>
                            <a:pt x="19158" y="17616"/>
                            <a:pt x="17823" y="10798"/>
                          </a:cubicBezTo>
                          <a:cubicBezTo>
                            <a:pt x="16554" y="3980"/>
                            <a:pt x="11546" y="-808"/>
                            <a:pt x="6738" y="114"/>
                          </a:cubicBezTo>
                          <a:cubicBezTo>
                            <a:pt x="1863" y="1028"/>
                            <a:pt x="-1008" y="7305"/>
                            <a:pt x="328" y="14123"/>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20" name="Google Shape;920;p30"/>
                    <p:cNvSpPr/>
                    <p:nvPr/>
                  </p:nvSpPr>
                  <p:spPr>
                    <a:xfrm>
                      <a:off x="11150640" y="1326240"/>
                      <a:ext cx="17990" cy="24812"/>
                    </a:xfrm>
                    <a:custGeom>
                      <a:avLst/>
                      <a:gdLst/>
                      <a:ahLst/>
                      <a:cxnLst/>
                      <a:rect l="l" t="t" r="r" b="b"/>
                      <a:pathLst>
                        <a:path w="20100" h="26537" extrusionOk="0">
                          <a:moveTo>
                            <a:pt x="300" y="14123"/>
                          </a:moveTo>
                          <a:cubicBezTo>
                            <a:pt x="1569" y="20941"/>
                            <a:pt x="6577" y="25729"/>
                            <a:pt x="11385" y="24808"/>
                          </a:cubicBezTo>
                          <a:cubicBezTo>
                            <a:pt x="16260" y="23893"/>
                            <a:pt x="19132" y="17616"/>
                            <a:pt x="17862" y="10798"/>
                          </a:cubicBezTo>
                          <a:cubicBezTo>
                            <a:pt x="16527" y="3980"/>
                            <a:pt x="11586" y="-808"/>
                            <a:pt x="6710" y="114"/>
                          </a:cubicBezTo>
                          <a:cubicBezTo>
                            <a:pt x="1903" y="1028"/>
                            <a:pt x="-968" y="7306"/>
                            <a:pt x="300" y="14123"/>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21" name="Google Shape;921;p30"/>
                    <p:cNvSpPr/>
                    <p:nvPr/>
                  </p:nvSpPr>
                  <p:spPr>
                    <a:xfrm>
                      <a:off x="11104920" y="1117800"/>
                      <a:ext cx="390555" cy="357476"/>
                    </a:xfrm>
                    <a:custGeom>
                      <a:avLst/>
                      <a:gdLst/>
                      <a:ahLst/>
                      <a:cxnLst/>
                      <a:rect l="l" t="t" r="r" b="b"/>
                      <a:pathLst>
                        <a:path w="418826" h="358372" extrusionOk="0">
                          <a:moveTo>
                            <a:pt x="262091" y="31481"/>
                          </a:moveTo>
                          <a:cubicBezTo>
                            <a:pt x="239587" y="9712"/>
                            <a:pt x="216616" y="1044"/>
                            <a:pt x="187101" y="116"/>
                          </a:cubicBezTo>
                          <a:cubicBezTo>
                            <a:pt x="145900" y="-1173"/>
                            <a:pt x="105232" y="8329"/>
                            <a:pt x="73246" y="27201"/>
                          </a:cubicBezTo>
                          <a:cubicBezTo>
                            <a:pt x="6068" y="66759"/>
                            <a:pt x="-27454" y="161629"/>
                            <a:pt x="27637" y="225508"/>
                          </a:cubicBezTo>
                          <a:cubicBezTo>
                            <a:pt x="31243" y="200420"/>
                            <a:pt x="35049" y="175138"/>
                            <a:pt x="43730" y="151339"/>
                          </a:cubicBezTo>
                          <a:cubicBezTo>
                            <a:pt x="52479" y="127540"/>
                            <a:pt x="66635" y="105036"/>
                            <a:pt x="87336" y="90425"/>
                          </a:cubicBezTo>
                          <a:cubicBezTo>
                            <a:pt x="88738" y="89403"/>
                            <a:pt x="90341" y="88395"/>
                            <a:pt x="92077" y="88235"/>
                          </a:cubicBezTo>
                          <a:cubicBezTo>
                            <a:pt x="95750" y="87887"/>
                            <a:pt x="98621" y="91133"/>
                            <a:pt x="100892" y="93998"/>
                          </a:cubicBezTo>
                          <a:cubicBezTo>
                            <a:pt x="133011" y="134438"/>
                            <a:pt x="181558" y="161482"/>
                            <a:pt x="232843" y="167606"/>
                          </a:cubicBezTo>
                          <a:cubicBezTo>
                            <a:pt x="237985" y="191198"/>
                            <a:pt x="243127" y="214790"/>
                            <a:pt x="248269" y="238383"/>
                          </a:cubicBezTo>
                          <a:cubicBezTo>
                            <a:pt x="252743" y="258957"/>
                            <a:pt x="257283" y="279745"/>
                            <a:pt x="266298" y="298756"/>
                          </a:cubicBezTo>
                          <a:cubicBezTo>
                            <a:pt x="275380" y="317767"/>
                            <a:pt x="289537" y="335109"/>
                            <a:pt x="308635" y="343964"/>
                          </a:cubicBezTo>
                          <a:cubicBezTo>
                            <a:pt x="332942" y="355229"/>
                            <a:pt x="364060" y="354174"/>
                            <a:pt x="390303" y="357199"/>
                          </a:cubicBezTo>
                          <a:cubicBezTo>
                            <a:pt x="391372" y="348538"/>
                            <a:pt x="387966" y="339022"/>
                            <a:pt x="387766" y="330134"/>
                          </a:cubicBezTo>
                          <a:cubicBezTo>
                            <a:pt x="387498" y="318348"/>
                            <a:pt x="386364" y="306602"/>
                            <a:pt x="384160" y="295010"/>
                          </a:cubicBezTo>
                          <a:cubicBezTo>
                            <a:pt x="376881" y="256907"/>
                            <a:pt x="350237" y="225114"/>
                            <a:pt x="343426" y="187258"/>
                          </a:cubicBezTo>
                          <a:cubicBezTo>
                            <a:pt x="338418" y="159312"/>
                            <a:pt x="334077" y="130551"/>
                            <a:pt x="323192" y="104168"/>
                          </a:cubicBezTo>
                          <a:cubicBezTo>
                            <a:pt x="300422" y="49190"/>
                            <a:pt x="262225" y="31614"/>
                            <a:pt x="262091" y="31481"/>
                          </a:cubicBezTo>
                          <a:close/>
                        </a:path>
                      </a:pathLst>
                    </a:custGeom>
                    <a:solidFill>
                      <a:schemeClr val="accent6"/>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22" name="Google Shape;922;p30"/>
                    <p:cNvSpPr/>
                    <p:nvPr/>
                  </p:nvSpPr>
                  <p:spPr>
                    <a:xfrm>
                      <a:off x="11252160" y="1189440"/>
                      <a:ext cx="183036" cy="268223"/>
                    </a:xfrm>
                    <a:custGeom>
                      <a:avLst/>
                      <a:gdLst/>
                      <a:ahLst/>
                      <a:cxnLst/>
                      <a:rect l="l" t="t" r="r" b="b"/>
                      <a:pathLst>
                        <a:path w="183036" h="268223" extrusionOk="0">
                          <a:moveTo>
                            <a:pt x="180631" y="268217"/>
                          </a:moveTo>
                          <a:cubicBezTo>
                            <a:pt x="155657" y="256437"/>
                            <a:pt x="138228" y="229105"/>
                            <a:pt x="128613" y="186982"/>
                          </a:cubicBezTo>
                          <a:cubicBezTo>
                            <a:pt x="127277" y="180866"/>
                            <a:pt x="126008" y="174669"/>
                            <a:pt x="124739" y="168465"/>
                          </a:cubicBezTo>
                          <a:cubicBezTo>
                            <a:pt x="119598" y="143110"/>
                            <a:pt x="114255" y="116893"/>
                            <a:pt x="99364" y="96025"/>
                          </a:cubicBezTo>
                          <a:cubicBezTo>
                            <a:pt x="87545" y="79358"/>
                            <a:pt x="70049" y="66884"/>
                            <a:pt x="53154" y="54817"/>
                          </a:cubicBezTo>
                          <a:cubicBezTo>
                            <a:pt x="32788" y="40260"/>
                            <a:pt x="11686" y="25215"/>
                            <a:pt x="0" y="2591"/>
                          </a:cubicBezTo>
                          <a:lnTo>
                            <a:pt x="5008" y="0"/>
                          </a:lnTo>
                          <a:cubicBezTo>
                            <a:pt x="16093" y="21409"/>
                            <a:pt x="35659" y="35405"/>
                            <a:pt x="56426" y="50223"/>
                          </a:cubicBezTo>
                          <a:cubicBezTo>
                            <a:pt x="73721" y="62557"/>
                            <a:pt x="91551" y="75311"/>
                            <a:pt x="103971" y="92753"/>
                          </a:cubicBezTo>
                          <a:cubicBezTo>
                            <a:pt x="119531" y="114596"/>
                            <a:pt x="125006" y="141407"/>
                            <a:pt x="130282" y="167343"/>
                          </a:cubicBezTo>
                          <a:cubicBezTo>
                            <a:pt x="131484" y="173513"/>
                            <a:pt x="132753" y="179664"/>
                            <a:pt x="134155" y="185734"/>
                          </a:cubicBezTo>
                          <a:cubicBezTo>
                            <a:pt x="143303" y="226080"/>
                            <a:pt x="159730" y="252117"/>
                            <a:pt x="183036" y="263115"/>
                          </a:cubicBezTo>
                          <a:lnTo>
                            <a:pt x="180631" y="268223"/>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23" name="Google Shape;923;p30"/>
                    <p:cNvSpPr/>
                    <p:nvPr/>
                  </p:nvSpPr>
                  <p:spPr>
                    <a:xfrm>
                      <a:off x="11376360" y="1228680"/>
                      <a:ext cx="84873" cy="206541"/>
                    </a:xfrm>
                    <a:custGeom>
                      <a:avLst/>
                      <a:gdLst/>
                      <a:ahLst/>
                      <a:cxnLst/>
                      <a:rect l="l" t="t" r="r" b="b"/>
                      <a:pathLst>
                        <a:path w="84873" h="206541" extrusionOk="0">
                          <a:moveTo>
                            <a:pt x="80600" y="206541"/>
                          </a:moveTo>
                          <a:cubicBezTo>
                            <a:pt x="58363" y="180505"/>
                            <a:pt x="42938" y="149020"/>
                            <a:pt x="35993" y="115491"/>
                          </a:cubicBezTo>
                          <a:cubicBezTo>
                            <a:pt x="33989" y="105801"/>
                            <a:pt x="32721" y="95878"/>
                            <a:pt x="31452" y="86283"/>
                          </a:cubicBezTo>
                          <a:cubicBezTo>
                            <a:pt x="30117" y="76179"/>
                            <a:pt x="28714" y="65722"/>
                            <a:pt x="26510" y="55652"/>
                          </a:cubicBezTo>
                          <a:cubicBezTo>
                            <a:pt x="21569" y="32701"/>
                            <a:pt x="12621" y="15399"/>
                            <a:pt x="0" y="4227"/>
                          </a:cubicBezTo>
                          <a:lnTo>
                            <a:pt x="3740" y="0"/>
                          </a:lnTo>
                          <a:cubicBezTo>
                            <a:pt x="17295" y="11986"/>
                            <a:pt x="26778" y="30310"/>
                            <a:pt x="32053" y="54457"/>
                          </a:cubicBezTo>
                          <a:cubicBezTo>
                            <a:pt x="34257" y="64754"/>
                            <a:pt x="35659" y="75318"/>
                            <a:pt x="37062" y="85541"/>
                          </a:cubicBezTo>
                          <a:cubicBezTo>
                            <a:pt x="38263" y="95037"/>
                            <a:pt x="39599" y="104860"/>
                            <a:pt x="41535" y="114342"/>
                          </a:cubicBezTo>
                          <a:cubicBezTo>
                            <a:pt x="48280" y="146943"/>
                            <a:pt x="63304" y="177553"/>
                            <a:pt x="84873" y="202869"/>
                          </a:cubicBezTo>
                          <a:lnTo>
                            <a:pt x="80600" y="206535"/>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24" name="Google Shape;924;p30"/>
                    <p:cNvSpPr/>
                    <p:nvPr/>
                  </p:nvSpPr>
                  <p:spPr>
                    <a:xfrm>
                      <a:off x="11114280" y="1351800"/>
                      <a:ext cx="36685" cy="307989"/>
                    </a:xfrm>
                    <a:custGeom>
                      <a:avLst/>
                      <a:gdLst/>
                      <a:ahLst/>
                      <a:cxnLst/>
                      <a:rect l="l" t="t" r="r" b="b"/>
                      <a:pathLst>
                        <a:path w="41335" h="307989" extrusionOk="0">
                          <a:moveTo>
                            <a:pt x="8236" y="307989"/>
                          </a:moveTo>
                          <a:cubicBezTo>
                            <a:pt x="2560" y="278033"/>
                            <a:pt x="5565" y="245913"/>
                            <a:pt x="16650" y="217533"/>
                          </a:cubicBezTo>
                          <a:cubicBezTo>
                            <a:pt x="17985" y="214054"/>
                            <a:pt x="19521" y="210601"/>
                            <a:pt x="20991" y="207149"/>
                          </a:cubicBezTo>
                          <a:cubicBezTo>
                            <a:pt x="25331" y="197159"/>
                            <a:pt x="29405" y="187730"/>
                            <a:pt x="30606" y="177507"/>
                          </a:cubicBezTo>
                          <a:cubicBezTo>
                            <a:pt x="33010" y="157747"/>
                            <a:pt x="24596" y="139203"/>
                            <a:pt x="15715" y="119578"/>
                          </a:cubicBezTo>
                          <a:cubicBezTo>
                            <a:pt x="6767" y="99772"/>
                            <a:pt x="-2515" y="79291"/>
                            <a:pt x="623" y="57622"/>
                          </a:cubicBezTo>
                          <a:cubicBezTo>
                            <a:pt x="1826" y="49528"/>
                            <a:pt x="4697" y="41709"/>
                            <a:pt x="7502" y="34143"/>
                          </a:cubicBezTo>
                          <a:cubicBezTo>
                            <a:pt x="11709" y="22751"/>
                            <a:pt x="15648" y="12000"/>
                            <a:pt x="13979" y="848"/>
                          </a:cubicBezTo>
                          <a:lnTo>
                            <a:pt x="19521" y="0"/>
                          </a:lnTo>
                          <a:cubicBezTo>
                            <a:pt x="21458" y="12587"/>
                            <a:pt x="17050" y="24534"/>
                            <a:pt x="12777" y="36100"/>
                          </a:cubicBezTo>
                          <a:cubicBezTo>
                            <a:pt x="10106" y="43392"/>
                            <a:pt x="7301" y="50931"/>
                            <a:pt x="6232" y="58437"/>
                          </a:cubicBezTo>
                          <a:cubicBezTo>
                            <a:pt x="3361" y="78470"/>
                            <a:pt x="11842" y="97307"/>
                            <a:pt x="20857" y="117254"/>
                          </a:cubicBezTo>
                          <a:cubicBezTo>
                            <a:pt x="29671" y="136726"/>
                            <a:pt x="38820" y="156866"/>
                            <a:pt x="36215" y="178194"/>
                          </a:cubicBezTo>
                          <a:cubicBezTo>
                            <a:pt x="34880" y="189226"/>
                            <a:pt x="30472" y="199476"/>
                            <a:pt x="26199" y="209386"/>
                          </a:cubicBezTo>
                          <a:cubicBezTo>
                            <a:pt x="24730" y="212778"/>
                            <a:pt x="23261" y="216171"/>
                            <a:pt x="21926" y="219596"/>
                          </a:cubicBezTo>
                          <a:cubicBezTo>
                            <a:pt x="11174" y="246995"/>
                            <a:pt x="8303" y="278013"/>
                            <a:pt x="13778" y="306934"/>
                          </a:cubicBezTo>
                          <a:lnTo>
                            <a:pt x="8236" y="307989"/>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25" name="Google Shape;925;p30"/>
                    <p:cNvSpPr/>
                    <p:nvPr/>
                  </p:nvSpPr>
                  <p:spPr>
                    <a:xfrm>
                      <a:off x="11158200" y="1483560"/>
                      <a:ext cx="42136" cy="121761"/>
                    </a:xfrm>
                    <a:custGeom>
                      <a:avLst/>
                      <a:gdLst/>
                      <a:ahLst/>
                      <a:cxnLst/>
                      <a:rect l="l" t="t" r="r" b="b"/>
                      <a:pathLst>
                        <a:path w="42136" h="121761" extrusionOk="0">
                          <a:moveTo>
                            <a:pt x="5676" y="121754"/>
                          </a:moveTo>
                          <a:lnTo>
                            <a:pt x="0" y="121387"/>
                          </a:lnTo>
                          <a:cubicBezTo>
                            <a:pt x="1001" y="106322"/>
                            <a:pt x="9015" y="92980"/>
                            <a:pt x="16694" y="81922"/>
                          </a:cubicBezTo>
                          <a:cubicBezTo>
                            <a:pt x="18364" y="79518"/>
                            <a:pt x="20233" y="77074"/>
                            <a:pt x="22103" y="74577"/>
                          </a:cubicBezTo>
                          <a:cubicBezTo>
                            <a:pt x="29048" y="65528"/>
                            <a:pt x="36126" y="56179"/>
                            <a:pt x="36326" y="45882"/>
                          </a:cubicBezTo>
                          <a:cubicBezTo>
                            <a:pt x="36460" y="37322"/>
                            <a:pt x="35191" y="28587"/>
                            <a:pt x="34056" y="20140"/>
                          </a:cubicBezTo>
                          <a:cubicBezTo>
                            <a:pt x="33121" y="13669"/>
                            <a:pt x="32186" y="6971"/>
                            <a:pt x="31852" y="294"/>
                          </a:cubicBezTo>
                          <a:lnTo>
                            <a:pt x="37462" y="0"/>
                          </a:lnTo>
                          <a:cubicBezTo>
                            <a:pt x="37795" y="6431"/>
                            <a:pt x="38730" y="12995"/>
                            <a:pt x="39598" y="19352"/>
                          </a:cubicBezTo>
                          <a:cubicBezTo>
                            <a:pt x="40868" y="28013"/>
                            <a:pt x="42136" y="36968"/>
                            <a:pt x="41935" y="45976"/>
                          </a:cubicBezTo>
                          <a:cubicBezTo>
                            <a:pt x="41736" y="58129"/>
                            <a:pt x="33722" y="68693"/>
                            <a:pt x="26577" y="78009"/>
                          </a:cubicBezTo>
                          <a:cubicBezTo>
                            <a:pt x="24774" y="80440"/>
                            <a:pt x="22904" y="82817"/>
                            <a:pt x="21301" y="85154"/>
                          </a:cubicBezTo>
                          <a:cubicBezTo>
                            <a:pt x="14090" y="95578"/>
                            <a:pt x="6544" y="108085"/>
                            <a:pt x="5676" y="121761"/>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nvGrpSpPr>
                    <p:cNvPr id="926" name="Google Shape;926;p30"/>
                    <p:cNvGrpSpPr/>
                    <p:nvPr/>
                  </p:nvGrpSpPr>
                  <p:grpSpPr>
                    <a:xfrm>
                      <a:off x="11318400" y="1293120"/>
                      <a:ext cx="69157" cy="100101"/>
                      <a:chOff x="11318400" y="1293120"/>
                      <a:chExt cx="69157" cy="100101"/>
                    </a:xfrm>
                  </p:grpSpPr>
                  <p:sp>
                    <p:nvSpPr>
                      <p:cNvPr id="927" name="Google Shape;927;p30"/>
                      <p:cNvSpPr/>
                      <p:nvPr/>
                    </p:nvSpPr>
                    <p:spPr>
                      <a:xfrm>
                        <a:off x="11319120" y="1296000"/>
                        <a:ext cx="68437" cy="94935"/>
                      </a:xfrm>
                      <a:custGeom>
                        <a:avLst/>
                        <a:gdLst/>
                        <a:ahLst/>
                        <a:cxnLst/>
                        <a:rect l="l" t="t" r="r" b="b"/>
                        <a:pathLst>
                          <a:path w="68781" h="99932" extrusionOk="0">
                            <a:moveTo>
                              <a:pt x="8081" y="11117"/>
                            </a:moveTo>
                            <a:cubicBezTo>
                              <a:pt x="17562" y="-1370"/>
                              <a:pt x="32053" y="-341"/>
                              <a:pt x="41001" y="386"/>
                            </a:cubicBezTo>
                            <a:cubicBezTo>
                              <a:pt x="61435" y="2043"/>
                              <a:pt x="68781" y="26356"/>
                              <a:pt x="68446" y="43938"/>
                            </a:cubicBezTo>
                            <a:cubicBezTo>
                              <a:pt x="68113" y="63491"/>
                              <a:pt x="57496" y="83718"/>
                              <a:pt x="39532" y="92552"/>
                            </a:cubicBezTo>
                            <a:cubicBezTo>
                              <a:pt x="27312" y="98562"/>
                              <a:pt x="5476" y="94589"/>
                              <a:pt x="0" y="70896"/>
                            </a:cubicBezTo>
                          </a:path>
                        </a:pathLst>
                      </a:custGeom>
                      <a:solidFill>
                        <a:srgbClr val="EFA084"/>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28" name="Google Shape;928;p30"/>
                      <p:cNvSpPr/>
                      <p:nvPr/>
                    </p:nvSpPr>
                    <p:spPr>
                      <a:xfrm>
                        <a:off x="11328840" y="1324080"/>
                        <a:ext cx="38530" cy="32732"/>
                      </a:xfrm>
                      <a:custGeom>
                        <a:avLst/>
                        <a:gdLst/>
                        <a:ahLst/>
                        <a:cxnLst/>
                        <a:rect l="l" t="t" r="r" b="b"/>
                        <a:pathLst>
                          <a:path w="38530" h="32814" extrusionOk="0">
                            <a:moveTo>
                              <a:pt x="3539" y="32814"/>
                            </a:moveTo>
                            <a:lnTo>
                              <a:pt x="0" y="28414"/>
                            </a:lnTo>
                            <a:cubicBezTo>
                              <a:pt x="4408" y="24861"/>
                              <a:pt x="8147" y="21509"/>
                              <a:pt x="11820" y="18270"/>
                            </a:cubicBezTo>
                            <a:cubicBezTo>
                              <a:pt x="18964" y="11893"/>
                              <a:pt x="25709" y="5870"/>
                              <a:pt x="35659" y="0"/>
                            </a:cubicBezTo>
                            <a:lnTo>
                              <a:pt x="38530" y="4868"/>
                            </a:lnTo>
                            <a:cubicBezTo>
                              <a:pt x="29048" y="10457"/>
                              <a:pt x="22771" y="16026"/>
                              <a:pt x="15559" y="22484"/>
                            </a:cubicBezTo>
                            <a:cubicBezTo>
                              <a:pt x="11887" y="25769"/>
                              <a:pt x="8080" y="29168"/>
                              <a:pt x="3539" y="32814"/>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29" name="Google Shape;929;p30"/>
                      <p:cNvSpPr/>
                      <p:nvPr/>
                    </p:nvSpPr>
                    <p:spPr>
                      <a:xfrm>
                        <a:off x="11318400" y="1370880"/>
                        <a:ext cx="50016" cy="22341"/>
                      </a:xfrm>
                      <a:custGeom>
                        <a:avLst/>
                        <a:gdLst/>
                        <a:ahLst/>
                        <a:cxnLst/>
                        <a:rect l="l" t="t" r="r" b="b"/>
                        <a:pathLst>
                          <a:path w="50016" h="22230" extrusionOk="0">
                            <a:moveTo>
                              <a:pt x="29049" y="22230"/>
                            </a:moveTo>
                            <a:cubicBezTo>
                              <a:pt x="21503" y="22230"/>
                              <a:pt x="14224" y="19566"/>
                              <a:pt x="8681" y="14270"/>
                            </a:cubicBezTo>
                            <a:cubicBezTo>
                              <a:pt x="5476" y="11185"/>
                              <a:pt x="3005" y="7606"/>
                              <a:pt x="668" y="4147"/>
                            </a:cubicBezTo>
                            <a:lnTo>
                              <a:pt x="0" y="3199"/>
                            </a:lnTo>
                            <a:lnTo>
                              <a:pt x="4675" y="0"/>
                            </a:lnTo>
                            <a:lnTo>
                              <a:pt x="5342" y="955"/>
                            </a:lnTo>
                            <a:cubicBezTo>
                              <a:pt x="7613" y="4327"/>
                              <a:pt x="9817" y="7512"/>
                              <a:pt x="12621" y="10190"/>
                            </a:cubicBezTo>
                            <a:cubicBezTo>
                              <a:pt x="22504" y="19699"/>
                              <a:pt x="37262" y="17549"/>
                              <a:pt x="46677" y="10517"/>
                            </a:cubicBezTo>
                            <a:lnTo>
                              <a:pt x="50016" y="15045"/>
                            </a:lnTo>
                            <a:cubicBezTo>
                              <a:pt x="43606" y="19840"/>
                              <a:pt x="36193" y="22223"/>
                              <a:pt x="29049" y="22223"/>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30" name="Google Shape;930;p30"/>
                      <p:cNvSpPr/>
                      <p:nvPr/>
                    </p:nvSpPr>
                    <p:spPr>
                      <a:xfrm>
                        <a:off x="11319840" y="1293120"/>
                        <a:ext cx="30985" cy="19080"/>
                      </a:xfrm>
                      <a:custGeom>
                        <a:avLst/>
                        <a:gdLst/>
                        <a:ahLst/>
                        <a:cxnLst/>
                        <a:rect l="l" t="t" r="r" b="b"/>
                        <a:pathLst>
                          <a:path w="30985" h="18938" extrusionOk="0">
                            <a:moveTo>
                              <a:pt x="4140" y="18938"/>
                            </a:moveTo>
                            <a:lnTo>
                              <a:pt x="0" y="15071"/>
                            </a:lnTo>
                            <a:cubicBezTo>
                              <a:pt x="6945" y="7699"/>
                              <a:pt x="18431" y="1930"/>
                              <a:pt x="30050" y="0"/>
                            </a:cubicBezTo>
                            <a:lnTo>
                              <a:pt x="30985" y="5569"/>
                            </a:lnTo>
                            <a:cubicBezTo>
                              <a:pt x="20701" y="7279"/>
                              <a:pt x="10150" y="12521"/>
                              <a:pt x="4140" y="18931"/>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grpSp>
                <p:nvGrpSpPr>
                  <p:cNvPr id="931" name="Google Shape;931;p30"/>
                  <p:cNvGrpSpPr/>
                  <p:nvPr/>
                </p:nvGrpSpPr>
                <p:grpSpPr>
                  <a:xfrm>
                    <a:off x="10842120" y="1564908"/>
                    <a:ext cx="750573" cy="438136"/>
                    <a:chOff x="10842120" y="1564908"/>
                    <a:chExt cx="750573" cy="438136"/>
                  </a:xfrm>
                </p:grpSpPr>
                <p:sp>
                  <p:nvSpPr>
                    <p:cNvPr id="932" name="Google Shape;932;p30"/>
                    <p:cNvSpPr/>
                    <p:nvPr/>
                  </p:nvSpPr>
                  <p:spPr>
                    <a:xfrm>
                      <a:off x="11001240" y="1649520"/>
                      <a:ext cx="524399" cy="353524"/>
                    </a:xfrm>
                    <a:custGeom>
                      <a:avLst/>
                      <a:gdLst/>
                      <a:ahLst/>
                      <a:cxnLst/>
                      <a:rect l="l" t="t" r="r" b="b"/>
                      <a:pathLst>
                        <a:path w="524399" h="363521" extrusionOk="0">
                          <a:moveTo>
                            <a:pt x="327141" y="96106"/>
                          </a:moveTo>
                          <a:lnTo>
                            <a:pt x="302433" y="135130"/>
                          </a:lnTo>
                          <a:lnTo>
                            <a:pt x="103838" y="0"/>
                          </a:lnTo>
                          <a:lnTo>
                            <a:pt x="0" y="107671"/>
                          </a:lnTo>
                          <a:cubicBezTo>
                            <a:pt x="49615" y="146041"/>
                            <a:pt x="192518" y="317565"/>
                            <a:pt x="286006" y="347835"/>
                          </a:cubicBezTo>
                          <a:cubicBezTo>
                            <a:pt x="334486" y="363521"/>
                            <a:pt x="381297" y="345952"/>
                            <a:pt x="423700" y="304603"/>
                          </a:cubicBezTo>
                          <a:cubicBezTo>
                            <a:pt x="451813" y="277151"/>
                            <a:pt x="524399" y="169727"/>
                            <a:pt x="524399" y="169727"/>
                          </a:cubicBezTo>
                        </a:path>
                      </a:pathLst>
                    </a:custGeom>
                    <a:solidFill>
                      <a:srgbClr val="EFA084"/>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33" name="Google Shape;933;p30"/>
                    <p:cNvSpPr/>
                    <p:nvPr/>
                  </p:nvSpPr>
                  <p:spPr>
                    <a:xfrm>
                      <a:off x="10842120" y="1566360"/>
                      <a:ext cx="319095" cy="215884"/>
                    </a:xfrm>
                    <a:custGeom>
                      <a:avLst/>
                      <a:gdLst/>
                      <a:ahLst/>
                      <a:cxnLst/>
                      <a:rect l="l" t="t" r="r" b="b"/>
                      <a:pathLst>
                        <a:path w="323134" h="216425" extrusionOk="0">
                          <a:moveTo>
                            <a:pt x="319148" y="122956"/>
                          </a:moveTo>
                          <a:cubicBezTo>
                            <a:pt x="284958" y="91090"/>
                            <a:pt x="244491" y="59404"/>
                            <a:pt x="204626" y="35078"/>
                          </a:cubicBezTo>
                          <a:cubicBezTo>
                            <a:pt x="179985" y="20073"/>
                            <a:pt x="159083" y="7646"/>
                            <a:pt x="130703" y="2804"/>
                          </a:cubicBezTo>
                          <a:cubicBezTo>
                            <a:pt x="115278" y="187"/>
                            <a:pt x="99652" y="-308"/>
                            <a:pt x="84026" y="153"/>
                          </a:cubicBezTo>
                          <a:cubicBezTo>
                            <a:pt x="76280" y="380"/>
                            <a:pt x="68400" y="874"/>
                            <a:pt x="61122" y="3619"/>
                          </a:cubicBezTo>
                          <a:cubicBezTo>
                            <a:pt x="53843" y="6363"/>
                            <a:pt x="47232" y="11699"/>
                            <a:pt x="44627" y="19024"/>
                          </a:cubicBezTo>
                          <a:cubicBezTo>
                            <a:pt x="43493" y="22357"/>
                            <a:pt x="32941" y="25589"/>
                            <a:pt x="34678" y="35078"/>
                          </a:cubicBezTo>
                          <a:cubicBezTo>
                            <a:pt x="29870" y="43992"/>
                            <a:pt x="21790" y="42884"/>
                            <a:pt x="20054" y="52840"/>
                          </a:cubicBezTo>
                          <a:cubicBezTo>
                            <a:pt x="19519" y="55652"/>
                            <a:pt x="21123" y="70376"/>
                            <a:pt x="21123" y="70376"/>
                          </a:cubicBezTo>
                          <a:cubicBezTo>
                            <a:pt x="21123" y="70376"/>
                            <a:pt x="14111" y="75337"/>
                            <a:pt x="10438" y="83224"/>
                          </a:cubicBezTo>
                          <a:cubicBezTo>
                            <a:pt x="5563" y="93781"/>
                            <a:pt x="10305" y="93507"/>
                            <a:pt x="9236" y="105013"/>
                          </a:cubicBezTo>
                          <a:cubicBezTo>
                            <a:pt x="8101" y="118282"/>
                            <a:pt x="-3986" y="137467"/>
                            <a:pt x="1356" y="144104"/>
                          </a:cubicBezTo>
                          <a:cubicBezTo>
                            <a:pt x="6699" y="150742"/>
                            <a:pt x="16782" y="146548"/>
                            <a:pt x="24862" y="139904"/>
                          </a:cubicBezTo>
                          <a:cubicBezTo>
                            <a:pt x="32941" y="133260"/>
                            <a:pt x="37750" y="123237"/>
                            <a:pt x="39552" y="112946"/>
                          </a:cubicBezTo>
                          <a:cubicBezTo>
                            <a:pt x="39820" y="111283"/>
                            <a:pt x="40087" y="109494"/>
                            <a:pt x="41222" y="108279"/>
                          </a:cubicBezTo>
                          <a:cubicBezTo>
                            <a:pt x="42691" y="106783"/>
                            <a:pt x="45028" y="106656"/>
                            <a:pt x="47098" y="106776"/>
                          </a:cubicBezTo>
                          <a:cubicBezTo>
                            <a:pt x="63459" y="107724"/>
                            <a:pt x="76280" y="113841"/>
                            <a:pt x="84227" y="127230"/>
                          </a:cubicBezTo>
                          <a:cubicBezTo>
                            <a:pt x="97248" y="149066"/>
                            <a:pt x="115144" y="170288"/>
                            <a:pt x="137982" y="182234"/>
                          </a:cubicBezTo>
                          <a:cubicBezTo>
                            <a:pt x="161420" y="194501"/>
                            <a:pt x="191604" y="195997"/>
                            <a:pt x="208766" y="216117"/>
                          </a:cubicBezTo>
                        </a:path>
                      </a:pathLst>
                    </a:custGeom>
                    <a:solidFill>
                      <a:srgbClr val="EFA084"/>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34" name="Google Shape;934;p30"/>
                    <p:cNvSpPr/>
                    <p:nvPr/>
                  </p:nvSpPr>
                  <p:spPr>
                    <a:xfrm>
                      <a:off x="11308320" y="1566360"/>
                      <a:ext cx="281531" cy="333077"/>
                    </a:xfrm>
                    <a:custGeom>
                      <a:avLst/>
                      <a:gdLst/>
                      <a:ahLst/>
                      <a:cxnLst/>
                      <a:rect l="l" t="t" r="r" b="b"/>
                      <a:pathLst>
                        <a:path w="281531" h="333077" extrusionOk="0">
                          <a:moveTo>
                            <a:pt x="96894" y="0"/>
                          </a:moveTo>
                          <a:cubicBezTo>
                            <a:pt x="96894" y="748"/>
                            <a:pt x="0" y="203550"/>
                            <a:pt x="0" y="203550"/>
                          </a:cubicBezTo>
                          <a:lnTo>
                            <a:pt x="230314" y="333077"/>
                          </a:lnTo>
                          <a:cubicBezTo>
                            <a:pt x="230314" y="333077"/>
                            <a:pt x="263502" y="269111"/>
                            <a:pt x="281531" y="159303"/>
                          </a:cubicBezTo>
                        </a:path>
                      </a:pathLst>
                    </a:custGeom>
                    <a:solidFill>
                      <a:schemeClr val="accent5"/>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35" name="Google Shape;935;p30"/>
                    <p:cNvSpPr/>
                    <p:nvPr/>
                  </p:nvSpPr>
                  <p:spPr>
                    <a:xfrm>
                      <a:off x="11536200" y="1725120"/>
                      <a:ext cx="56493" cy="175537"/>
                    </a:xfrm>
                    <a:custGeom>
                      <a:avLst/>
                      <a:gdLst/>
                      <a:ahLst/>
                      <a:cxnLst/>
                      <a:rect l="l" t="t" r="r" b="b"/>
                      <a:pathLst>
                        <a:path w="56493" h="175537" extrusionOk="0">
                          <a:moveTo>
                            <a:pt x="5008" y="175537"/>
                          </a:moveTo>
                          <a:lnTo>
                            <a:pt x="0" y="172932"/>
                          </a:lnTo>
                          <a:cubicBezTo>
                            <a:pt x="333" y="172298"/>
                            <a:pt x="33188" y="108032"/>
                            <a:pt x="50951" y="0"/>
                          </a:cubicBezTo>
                          <a:lnTo>
                            <a:pt x="56493" y="915"/>
                          </a:lnTo>
                          <a:cubicBezTo>
                            <a:pt x="38597" y="109908"/>
                            <a:pt x="5342" y="174889"/>
                            <a:pt x="5008" y="175530"/>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36" name="Google Shape;936;p30"/>
                    <p:cNvSpPr/>
                    <p:nvPr/>
                  </p:nvSpPr>
                  <p:spPr>
                    <a:xfrm rot="-3871460">
                      <a:off x="11243903" y="1665001"/>
                      <a:ext cx="225386" cy="5767"/>
                    </a:xfrm>
                    <a:custGeom>
                      <a:avLst/>
                      <a:gdLst/>
                      <a:ahLst/>
                      <a:cxnLst/>
                      <a:rect l="l" t="t" r="r" b="b"/>
                      <a:pathLst>
                        <a:path w="225453" h="5643" extrusionOk="0">
                          <a:moveTo>
                            <a:pt x="0" y="0"/>
                          </a:moveTo>
                          <a:lnTo>
                            <a:pt x="225453" y="0"/>
                          </a:lnTo>
                          <a:lnTo>
                            <a:pt x="225453" y="5643"/>
                          </a:lnTo>
                          <a:lnTo>
                            <a:pt x="0" y="5643"/>
                          </a:lnTo>
                          <a:close/>
                        </a:path>
                      </a:pathLst>
                    </a:custGeom>
                    <a:solidFill>
                      <a:schemeClr val="dk1"/>
                    </a:solidFill>
                    <a:ln>
                      <a:noFill/>
                    </a:ln>
                  </p:spPr>
                  <p:txBody>
                    <a:bodyPr/>
                    <a:lstStyle/>
                    <a:p>
                      <a:endParaRPr lang="en-GB"/>
                    </a:p>
                  </p:txBody>
                </p:sp>
                <p:sp>
                  <p:nvSpPr>
                    <p:cNvPr id="937" name="Google Shape;937;p30"/>
                    <p:cNvSpPr/>
                    <p:nvPr/>
                  </p:nvSpPr>
                  <p:spPr>
                    <a:xfrm rot="-3530609">
                      <a:off x="11446477" y="1648106"/>
                      <a:ext cx="5760" cy="258610"/>
                    </a:xfrm>
                    <a:custGeom>
                      <a:avLst/>
                      <a:gdLst/>
                      <a:ahLst/>
                      <a:cxnLst/>
                      <a:rect l="l" t="t" r="r" b="b"/>
                      <a:pathLst>
                        <a:path w="5649" h="258761" extrusionOk="0">
                          <a:moveTo>
                            <a:pt x="0" y="0"/>
                          </a:moveTo>
                          <a:lnTo>
                            <a:pt x="5649" y="0"/>
                          </a:lnTo>
                          <a:lnTo>
                            <a:pt x="5649" y="258761"/>
                          </a:lnTo>
                          <a:lnTo>
                            <a:pt x="0" y="258761"/>
                          </a:lnTo>
                          <a:close/>
                        </a:path>
                      </a:pathLst>
                    </a:custGeom>
                    <a:solidFill>
                      <a:schemeClr val="dk1"/>
                    </a:solidFill>
                    <a:ln>
                      <a:noFill/>
                    </a:ln>
                  </p:spPr>
                  <p:txBody>
                    <a:bodyPr/>
                    <a:lstStyle/>
                    <a:p>
                      <a:endParaRPr lang="en-GB"/>
                    </a:p>
                  </p:txBody>
                </p:sp>
                <p:sp>
                  <p:nvSpPr>
                    <p:cNvPr id="938" name="Google Shape;938;p30"/>
                    <p:cNvSpPr/>
                    <p:nvPr/>
                  </p:nvSpPr>
                  <p:spPr>
                    <a:xfrm rot="-3401966">
                      <a:off x="11332470" y="1767584"/>
                      <a:ext cx="5762" cy="75689"/>
                    </a:xfrm>
                    <a:custGeom>
                      <a:avLst/>
                      <a:gdLst/>
                      <a:ahLst/>
                      <a:cxnLst/>
                      <a:rect l="l" t="t" r="r" b="b"/>
                      <a:pathLst>
                        <a:path w="5649" h="75699" extrusionOk="0">
                          <a:moveTo>
                            <a:pt x="0" y="0"/>
                          </a:moveTo>
                          <a:lnTo>
                            <a:pt x="5649" y="0"/>
                          </a:lnTo>
                          <a:lnTo>
                            <a:pt x="5649" y="75699"/>
                          </a:lnTo>
                          <a:lnTo>
                            <a:pt x="0" y="75699"/>
                          </a:lnTo>
                          <a:close/>
                        </a:path>
                      </a:pathLst>
                    </a:custGeom>
                    <a:solidFill>
                      <a:schemeClr val="dk1"/>
                    </a:solidFill>
                    <a:ln>
                      <a:noFill/>
                    </a:ln>
                  </p:spPr>
                  <p:txBody>
                    <a:bodyPr/>
                    <a:lstStyle/>
                    <a:p>
                      <a:endParaRPr lang="en-GB"/>
                    </a:p>
                  </p:txBody>
                </p:sp>
                <p:sp>
                  <p:nvSpPr>
                    <p:cNvPr id="939" name="Google Shape;939;p30"/>
                    <p:cNvSpPr/>
                    <p:nvPr/>
                  </p:nvSpPr>
                  <p:spPr>
                    <a:xfrm>
                      <a:off x="10998720" y="1755360"/>
                      <a:ext cx="35280" cy="18743"/>
                    </a:xfrm>
                    <a:custGeom>
                      <a:avLst/>
                      <a:gdLst/>
                      <a:ahLst/>
                      <a:cxnLst/>
                      <a:rect l="l" t="t" r="r" b="b"/>
                      <a:pathLst>
                        <a:path w="35192" h="18885" extrusionOk="0">
                          <a:moveTo>
                            <a:pt x="31319" y="18885"/>
                          </a:moveTo>
                          <a:cubicBezTo>
                            <a:pt x="22905" y="10985"/>
                            <a:pt x="11486" y="6157"/>
                            <a:pt x="0" y="5643"/>
                          </a:cubicBezTo>
                          <a:lnTo>
                            <a:pt x="267" y="0"/>
                          </a:lnTo>
                          <a:cubicBezTo>
                            <a:pt x="13089" y="574"/>
                            <a:pt x="25843" y="5956"/>
                            <a:pt x="35192" y="14771"/>
                          </a:cubicBezTo>
                          <a:lnTo>
                            <a:pt x="31319" y="18885"/>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40" name="Google Shape;940;p30"/>
                    <p:cNvSpPr/>
                    <p:nvPr/>
                  </p:nvSpPr>
                  <p:spPr>
                    <a:xfrm>
                      <a:off x="10856520" y="1630080"/>
                      <a:ext cx="65508" cy="13307"/>
                    </a:xfrm>
                    <a:custGeom>
                      <a:avLst/>
                      <a:gdLst/>
                      <a:ahLst/>
                      <a:cxnLst/>
                      <a:rect l="l" t="t" r="r" b="b"/>
                      <a:pathLst>
                        <a:path w="65508" h="13683" extrusionOk="0">
                          <a:moveTo>
                            <a:pt x="64173" y="13292"/>
                          </a:moveTo>
                          <a:cubicBezTo>
                            <a:pt x="54891" y="10995"/>
                            <a:pt x="45275" y="8624"/>
                            <a:pt x="35592" y="6988"/>
                          </a:cubicBezTo>
                          <a:cubicBezTo>
                            <a:pt x="30450" y="6113"/>
                            <a:pt x="24374" y="5292"/>
                            <a:pt x="18564" y="5813"/>
                          </a:cubicBezTo>
                          <a:cubicBezTo>
                            <a:pt x="14357" y="6187"/>
                            <a:pt x="8347" y="7456"/>
                            <a:pt x="3539" y="11369"/>
                          </a:cubicBezTo>
                          <a:lnTo>
                            <a:pt x="0" y="6988"/>
                          </a:lnTo>
                          <a:cubicBezTo>
                            <a:pt x="4674" y="3175"/>
                            <a:pt x="10885" y="825"/>
                            <a:pt x="18029" y="183"/>
                          </a:cubicBezTo>
                          <a:cubicBezTo>
                            <a:pt x="24573" y="-391"/>
                            <a:pt x="31051" y="484"/>
                            <a:pt x="36594" y="1412"/>
                          </a:cubicBezTo>
                          <a:cubicBezTo>
                            <a:pt x="46410" y="3088"/>
                            <a:pt x="56160" y="5486"/>
                            <a:pt x="65508" y="7803"/>
                          </a:cubicBezTo>
                          <a:lnTo>
                            <a:pt x="64173" y="13285"/>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41" name="Google Shape;941;p30"/>
                    <p:cNvSpPr/>
                    <p:nvPr/>
                  </p:nvSpPr>
                  <p:spPr>
                    <a:xfrm>
                      <a:off x="10874160" y="1595880"/>
                      <a:ext cx="57562" cy="11157"/>
                    </a:xfrm>
                    <a:custGeom>
                      <a:avLst/>
                      <a:gdLst/>
                      <a:ahLst/>
                      <a:cxnLst/>
                      <a:rect l="l" t="t" r="r" b="b"/>
                      <a:pathLst>
                        <a:path w="57562" h="13049" extrusionOk="0">
                          <a:moveTo>
                            <a:pt x="55491" y="11106"/>
                          </a:moveTo>
                          <a:cubicBezTo>
                            <a:pt x="38597" y="4314"/>
                            <a:pt x="19098" y="3834"/>
                            <a:pt x="1869" y="9803"/>
                          </a:cubicBezTo>
                          <a:lnTo>
                            <a:pt x="0" y="4468"/>
                          </a:lnTo>
                          <a:cubicBezTo>
                            <a:pt x="18430" y="-1943"/>
                            <a:pt x="39465" y="-1435"/>
                            <a:pt x="57562" y="5864"/>
                          </a:cubicBezTo>
                          <a:lnTo>
                            <a:pt x="55491" y="11106"/>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42" name="Google Shape;942;p30"/>
                    <p:cNvSpPr/>
                    <p:nvPr/>
                  </p:nvSpPr>
                  <p:spPr>
                    <a:xfrm>
                      <a:off x="10883880" y="1575720"/>
                      <a:ext cx="62570" cy="11510"/>
                    </a:xfrm>
                    <a:custGeom>
                      <a:avLst/>
                      <a:gdLst/>
                      <a:ahLst/>
                      <a:cxnLst/>
                      <a:rect l="l" t="t" r="r" b="b"/>
                      <a:pathLst>
                        <a:path w="62570" h="11626" extrusionOk="0">
                          <a:moveTo>
                            <a:pt x="3606" y="11613"/>
                          </a:moveTo>
                          <a:lnTo>
                            <a:pt x="0" y="7259"/>
                          </a:lnTo>
                          <a:cubicBezTo>
                            <a:pt x="5876" y="2417"/>
                            <a:pt x="14157" y="40"/>
                            <a:pt x="25309" y="0"/>
                          </a:cubicBezTo>
                          <a:lnTo>
                            <a:pt x="25709" y="0"/>
                          </a:lnTo>
                          <a:cubicBezTo>
                            <a:pt x="38263" y="0"/>
                            <a:pt x="50618" y="2297"/>
                            <a:pt x="62570" y="4514"/>
                          </a:cubicBezTo>
                          <a:lnTo>
                            <a:pt x="61502" y="10070"/>
                          </a:lnTo>
                          <a:cubicBezTo>
                            <a:pt x="49683" y="7873"/>
                            <a:pt x="37662" y="5749"/>
                            <a:pt x="25376" y="5656"/>
                          </a:cubicBezTo>
                          <a:cubicBezTo>
                            <a:pt x="15560" y="5689"/>
                            <a:pt x="8414" y="7646"/>
                            <a:pt x="3606" y="1162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sp>
              <p:nvSpPr>
                <p:cNvPr id="943" name="Google Shape;943;p30"/>
                <p:cNvSpPr/>
                <p:nvPr/>
              </p:nvSpPr>
              <p:spPr>
                <a:xfrm>
                  <a:off x="11340720" y="2206440"/>
                  <a:ext cx="650208" cy="859240"/>
                </a:xfrm>
                <a:custGeom>
                  <a:avLst/>
                  <a:gdLst/>
                  <a:ahLst/>
                  <a:cxnLst/>
                  <a:rect l="l" t="t" r="r" b="b"/>
                  <a:pathLst>
                    <a:path w="650208" h="859240" extrusionOk="0">
                      <a:moveTo>
                        <a:pt x="633313" y="859240"/>
                      </a:moveTo>
                      <a:lnTo>
                        <a:pt x="578556" y="54417"/>
                      </a:lnTo>
                      <a:cubicBezTo>
                        <a:pt x="577354" y="36888"/>
                        <a:pt x="563197" y="23412"/>
                        <a:pt x="545635" y="23085"/>
                      </a:cubicBezTo>
                      <a:lnTo>
                        <a:pt x="219362" y="16948"/>
                      </a:lnTo>
                      <a:cubicBezTo>
                        <a:pt x="203068" y="16948"/>
                        <a:pt x="188712" y="28667"/>
                        <a:pt x="185373" y="44807"/>
                      </a:cubicBezTo>
                      <a:lnTo>
                        <a:pt x="16561" y="853531"/>
                      </a:lnTo>
                      <a:lnTo>
                        <a:pt x="0" y="850065"/>
                      </a:lnTo>
                      <a:lnTo>
                        <a:pt x="168746" y="41362"/>
                      </a:lnTo>
                      <a:cubicBezTo>
                        <a:pt x="173687" y="17409"/>
                        <a:pt x="195055" y="0"/>
                        <a:pt x="219563" y="0"/>
                      </a:cubicBezTo>
                      <a:lnTo>
                        <a:pt x="545969" y="6137"/>
                      </a:lnTo>
                      <a:cubicBezTo>
                        <a:pt x="572346" y="6638"/>
                        <a:pt x="593648" y="26898"/>
                        <a:pt x="595450" y="53261"/>
                      </a:cubicBezTo>
                      <a:lnTo>
                        <a:pt x="650208" y="858085"/>
                      </a:lnTo>
                      <a:lnTo>
                        <a:pt x="633313" y="859233"/>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nvGrpSpPr>
                <p:cNvPr id="944" name="Google Shape;944;p30"/>
                <p:cNvGrpSpPr/>
                <p:nvPr/>
              </p:nvGrpSpPr>
              <p:grpSpPr>
                <a:xfrm>
                  <a:off x="10837120" y="1309635"/>
                  <a:ext cx="144224" cy="188376"/>
                  <a:chOff x="10837120" y="1309635"/>
                  <a:chExt cx="144224" cy="188376"/>
                </a:xfrm>
              </p:grpSpPr>
              <p:sp>
                <p:nvSpPr>
                  <p:cNvPr id="945" name="Google Shape;945;p30"/>
                  <p:cNvSpPr/>
                  <p:nvPr/>
                </p:nvSpPr>
                <p:spPr>
                  <a:xfrm rot="-3930571">
                    <a:off x="10923503" y="1277593"/>
                    <a:ext cx="5757" cy="118072"/>
                  </a:xfrm>
                  <a:custGeom>
                    <a:avLst/>
                    <a:gdLst/>
                    <a:ahLst/>
                    <a:cxnLst/>
                    <a:rect l="l" t="t" r="r" b="b"/>
                    <a:pathLst>
                      <a:path w="5649" h="118175" extrusionOk="0">
                        <a:moveTo>
                          <a:pt x="0" y="0"/>
                        </a:moveTo>
                        <a:lnTo>
                          <a:pt x="5649" y="0"/>
                        </a:lnTo>
                        <a:lnTo>
                          <a:pt x="5649" y="118175"/>
                        </a:lnTo>
                        <a:lnTo>
                          <a:pt x="0" y="118175"/>
                        </a:lnTo>
                        <a:close/>
                      </a:path>
                    </a:pathLst>
                  </a:custGeom>
                  <a:solidFill>
                    <a:schemeClr val="dk1"/>
                  </a:solidFill>
                  <a:ln>
                    <a:noFill/>
                  </a:ln>
                </p:spPr>
                <p:txBody>
                  <a:bodyPr/>
                  <a:lstStyle/>
                  <a:p>
                    <a:endParaRPr lang="en-GB"/>
                  </a:p>
                </p:txBody>
              </p:sp>
              <p:sp>
                <p:nvSpPr>
                  <p:cNvPr id="946" name="Google Shape;946;p30"/>
                  <p:cNvSpPr/>
                  <p:nvPr/>
                </p:nvSpPr>
                <p:spPr>
                  <a:xfrm rot="-4918152">
                    <a:off x="10897264" y="1343451"/>
                    <a:ext cx="5762" cy="126490"/>
                  </a:xfrm>
                  <a:custGeom>
                    <a:avLst/>
                    <a:gdLst/>
                    <a:ahLst/>
                    <a:cxnLst/>
                    <a:rect l="l" t="t" r="r" b="b"/>
                    <a:pathLst>
                      <a:path w="5649" h="126509" extrusionOk="0">
                        <a:moveTo>
                          <a:pt x="0" y="0"/>
                        </a:moveTo>
                        <a:lnTo>
                          <a:pt x="5649" y="0"/>
                        </a:lnTo>
                        <a:lnTo>
                          <a:pt x="5649" y="126509"/>
                        </a:lnTo>
                        <a:lnTo>
                          <a:pt x="0" y="126509"/>
                        </a:lnTo>
                        <a:close/>
                      </a:path>
                    </a:pathLst>
                  </a:custGeom>
                  <a:solidFill>
                    <a:schemeClr val="dk1"/>
                  </a:solidFill>
                  <a:ln>
                    <a:noFill/>
                  </a:ln>
                </p:spPr>
                <p:txBody>
                  <a:bodyPr/>
                  <a:lstStyle/>
                  <a:p>
                    <a:endParaRPr lang="en-GB"/>
                  </a:p>
                </p:txBody>
              </p:sp>
              <p:sp>
                <p:nvSpPr>
                  <p:cNvPr id="947" name="Google Shape;947;p30"/>
                  <p:cNvSpPr/>
                  <p:nvPr/>
                </p:nvSpPr>
                <p:spPr>
                  <a:xfrm rot="-885925">
                    <a:off x="10848589" y="1477749"/>
                    <a:ext cx="114531" cy="5762"/>
                  </a:xfrm>
                  <a:custGeom>
                    <a:avLst/>
                    <a:gdLst/>
                    <a:ahLst/>
                    <a:cxnLst/>
                    <a:rect l="l" t="t" r="r" b="b"/>
                    <a:pathLst>
                      <a:path w="114469" h="5643" extrusionOk="0">
                        <a:moveTo>
                          <a:pt x="0" y="0"/>
                        </a:moveTo>
                        <a:lnTo>
                          <a:pt x="114469" y="0"/>
                        </a:lnTo>
                        <a:lnTo>
                          <a:pt x="114469" y="5643"/>
                        </a:lnTo>
                        <a:lnTo>
                          <a:pt x="0" y="5643"/>
                        </a:lnTo>
                        <a:close/>
                      </a:path>
                    </a:pathLst>
                  </a:custGeom>
                  <a:solidFill>
                    <a:schemeClr val="dk1"/>
                  </a:solidFill>
                  <a:ln>
                    <a:noFill/>
                  </a:ln>
                </p:spPr>
                <p:txBody>
                  <a:bodyPr/>
                  <a:lstStyle/>
                  <a:p>
                    <a:endParaRPr lang="en-GB"/>
                  </a:p>
                </p:txBody>
              </p:sp>
            </p:grpSp>
          </p:grpSp>
          <p:grpSp>
            <p:nvGrpSpPr>
              <p:cNvPr id="948" name="Google Shape;948;p30"/>
              <p:cNvGrpSpPr/>
              <p:nvPr/>
            </p:nvGrpSpPr>
            <p:grpSpPr>
              <a:xfrm>
                <a:off x="8829000" y="937870"/>
                <a:ext cx="550910" cy="2126456"/>
                <a:chOff x="8829000" y="937870"/>
                <a:chExt cx="550910" cy="2126456"/>
              </a:xfrm>
            </p:grpSpPr>
            <p:sp>
              <p:nvSpPr>
                <p:cNvPr id="949" name="Google Shape;949;p30"/>
                <p:cNvSpPr/>
                <p:nvPr/>
              </p:nvSpPr>
              <p:spPr>
                <a:xfrm>
                  <a:off x="8995680" y="1177560"/>
                  <a:ext cx="8636" cy="299582"/>
                </a:xfrm>
                <a:custGeom>
                  <a:avLst/>
                  <a:gdLst/>
                  <a:ahLst/>
                  <a:cxnLst/>
                  <a:rect l="l" t="t" r="r" b="b"/>
                  <a:pathLst>
                    <a:path w="8467" h="299582" extrusionOk="0">
                      <a:moveTo>
                        <a:pt x="0" y="0"/>
                      </a:moveTo>
                      <a:lnTo>
                        <a:pt x="8467" y="0"/>
                      </a:lnTo>
                      <a:lnTo>
                        <a:pt x="8467" y="299582"/>
                      </a:lnTo>
                      <a:lnTo>
                        <a:pt x="0" y="299582"/>
                      </a:lnTo>
                      <a:close/>
                    </a:path>
                  </a:pathLst>
                </a:custGeom>
                <a:solidFill>
                  <a:schemeClr val="dk1"/>
                </a:solidFill>
                <a:ln>
                  <a:noFill/>
                </a:ln>
              </p:spPr>
              <p:txBody>
                <a:bodyPr/>
                <a:lstStyle/>
                <a:p>
                  <a:endParaRPr lang="en-GB"/>
                </a:p>
              </p:txBody>
            </p:sp>
            <p:sp>
              <p:nvSpPr>
                <p:cNvPr id="950" name="Google Shape;950;p30"/>
                <p:cNvSpPr/>
                <p:nvPr/>
              </p:nvSpPr>
              <p:spPr>
                <a:xfrm>
                  <a:off x="9095760" y="1225080"/>
                  <a:ext cx="16941" cy="1822913"/>
                </a:xfrm>
                <a:custGeom>
                  <a:avLst/>
                  <a:gdLst/>
                  <a:ahLst/>
                  <a:cxnLst/>
                  <a:rect l="l" t="t" r="r" b="b"/>
                  <a:pathLst>
                    <a:path w="16941" h="1822913" extrusionOk="0">
                      <a:moveTo>
                        <a:pt x="0" y="0"/>
                      </a:moveTo>
                      <a:lnTo>
                        <a:pt x="16941" y="0"/>
                      </a:lnTo>
                      <a:lnTo>
                        <a:pt x="16941" y="1822913"/>
                      </a:lnTo>
                      <a:lnTo>
                        <a:pt x="0" y="1822913"/>
                      </a:lnTo>
                      <a:close/>
                    </a:path>
                  </a:pathLst>
                </a:custGeom>
                <a:solidFill>
                  <a:schemeClr val="dk1"/>
                </a:solidFill>
                <a:ln>
                  <a:noFill/>
                </a:ln>
              </p:spPr>
              <p:txBody>
                <a:bodyPr/>
                <a:lstStyle/>
                <a:p>
                  <a:endParaRPr lang="en-GB"/>
                </a:p>
              </p:txBody>
            </p:sp>
            <p:sp>
              <p:nvSpPr>
                <p:cNvPr id="951" name="Google Shape;951;p30"/>
                <p:cNvSpPr/>
                <p:nvPr/>
              </p:nvSpPr>
              <p:spPr>
                <a:xfrm>
                  <a:off x="8829000" y="960120"/>
                  <a:ext cx="550910" cy="369738"/>
                </a:xfrm>
                <a:custGeom>
                  <a:avLst/>
                  <a:gdLst/>
                  <a:ahLst/>
                  <a:cxnLst/>
                  <a:rect l="l" t="t" r="r" b="b"/>
                  <a:pathLst>
                    <a:path w="550910" h="369738" extrusionOk="0">
                      <a:moveTo>
                        <a:pt x="550910" y="369738"/>
                      </a:moveTo>
                      <a:lnTo>
                        <a:pt x="0" y="369738"/>
                      </a:lnTo>
                      <a:lnTo>
                        <a:pt x="42136" y="0"/>
                      </a:lnTo>
                      <a:lnTo>
                        <a:pt x="508707" y="0"/>
                      </a:lnTo>
                      <a:lnTo>
                        <a:pt x="550910" y="369738"/>
                      </a:lnTo>
                      <a:close/>
                    </a:path>
                  </a:pathLst>
                </a:custGeom>
                <a:solidFill>
                  <a:schemeClr val="lt2"/>
                </a:solidFill>
                <a:ln>
                  <a:noFill/>
                </a:ln>
              </p:spPr>
              <p:txBody>
                <a:bodyPr/>
                <a:lstStyle/>
                <a:p>
                  <a:endParaRPr lang="en-GB"/>
                </a:p>
              </p:txBody>
            </p:sp>
            <p:sp>
              <p:nvSpPr>
                <p:cNvPr id="952" name="Google Shape;952;p30"/>
                <p:cNvSpPr/>
                <p:nvPr/>
              </p:nvSpPr>
              <p:spPr>
                <a:xfrm>
                  <a:off x="8982360" y="1473120"/>
                  <a:ext cx="34924" cy="34951"/>
                </a:xfrm>
                <a:custGeom>
                  <a:avLst/>
                  <a:gdLst/>
                  <a:ahLst/>
                  <a:cxnLst/>
                  <a:rect l="l" t="t" r="r" b="b"/>
                  <a:pathLst>
                    <a:path w="34924" h="34951" extrusionOk="0">
                      <a:moveTo>
                        <a:pt x="17429" y="34951"/>
                      </a:moveTo>
                      <a:cubicBezTo>
                        <a:pt x="7813" y="34951"/>
                        <a:pt x="0" y="27111"/>
                        <a:pt x="0" y="17475"/>
                      </a:cubicBezTo>
                      <a:cubicBezTo>
                        <a:pt x="0" y="7840"/>
                        <a:pt x="7813" y="0"/>
                        <a:pt x="17429" y="0"/>
                      </a:cubicBezTo>
                      <a:cubicBezTo>
                        <a:pt x="27045" y="0"/>
                        <a:pt x="34924" y="7840"/>
                        <a:pt x="34924" y="17475"/>
                      </a:cubicBezTo>
                      <a:cubicBezTo>
                        <a:pt x="34924" y="27111"/>
                        <a:pt x="27045" y="34951"/>
                        <a:pt x="17429" y="34951"/>
                      </a:cubicBezTo>
                      <a:close/>
                      <a:moveTo>
                        <a:pt x="17429" y="8467"/>
                      </a:moveTo>
                      <a:cubicBezTo>
                        <a:pt x="12487" y="8467"/>
                        <a:pt x="8414" y="12507"/>
                        <a:pt x="8414" y="17475"/>
                      </a:cubicBezTo>
                      <a:cubicBezTo>
                        <a:pt x="8414" y="22444"/>
                        <a:pt x="12487" y="26484"/>
                        <a:pt x="17429" y="26484"/>
                      </a:cubicBezTo>
                      <a:cubicBezTo>
                        <a:pt x="22370" y="26484"/>
                        <a:pt x="26443" y="22444"/>
                        <a:pt x="26443" y="17475"/>
                      </a:cubicBezTo>
                      <a:cubicBezTo>
                        <a:pt x="26443" y="12507"/>
                        <a:pt x="22437" y="8467"/>
                        <a:pt x="17429" y="8467"/>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53" name="Google Shape;953;p30"/>
                <p:cNvSpPr/>
                <p:nvPr/>
              </p:nvSpPr>
              <p:spPr>
                <a:xfrm>
                  <a:off x="8876880" y="3032280"/>
                  <a:ext cx="454551" cy="32046"/>
                </a:xfrm>
                <a:custGeom>
                  <a:avLst/>
                  <a:gdLst/>
                  <a:ahLst/>
                  <a:cxnLst/>
                  <a:rect l="l" t="t" r="r" b="b"/>
                  <a:pathLst>
                    <a:path w="454551" h="32046" extrusionOk="0">
                      <a:moveTo>
                        <a:pt x="0" y="0"/>
                      </a:moveTo>
                      <a:lnTo>
                        <a:pt x="454551" y="0"/>
                      </a:lnTo>
                      <a:lnTo>
                        <a:pt x="454551" y="32046"/>
                      </a:lnTo>
                      <a:lnTo>
                        <a:pt x="0" y="32046"/>
                      </a:lnTo>
                      <a:close/>
                    </a:path>
                  </a:pathLst>
                </a:custGeom>
                <a:solidFill>
                  <a:schemeClr val="dk1"/>
                </a:solidFill>
                <a:ln>
                  <a:noFill/>
                </a:ln>
              </p:spPr>
              <p:txBody>
                <a:bodyPr/>
                <a:lstStyle/>
                <a:p>
                  <a:endParaRPr lang="en-GB"/>
                </a:p>
              </p:txBody>
            </p:sp>
            <p:grpSp>
              <p:nvGrpSpPr>
                <p:cNvPr id="954" name="Google Shape;954;p30"/>
                <p:cNvGrpSpPr/>
                <p:nvPr/>
              </p:nvGrpSpPr>
              <p:grpSpPr>
                <a:xfrm>
                  <a:off x="8868714" y="937870"/>
                  <a:ext cx="470970" cy="414210"/>
                  <a:chOff x="8868714" y="937870"/>
                  <a:chExt cx="470970" cy="414210"/>
                </a:xfrm>
              </p:grpSpPr>
              <p:sp>
                <p:nvSpPr>
                  <p:cNvPr id="955" name="Google Shape;955;p30"/>
                  <p:cNvSpPr/>
                  <p:nvPr/>
                </p:nvSpPr>
                <p:spPr>
                  <a:xfrm rot="-5064207">
                    <a:off x="8686984" y="1139446"/>
                    <a:ext cx="415029" cy="11146"/>
                  </a:xfrm>
                  <a:custGeom>
                    <a:avLst/>
                    <a:gdLst/>
                    <a:ahLst/>
                    <a:cxnLst/>
                    <a:rect l="l" t="t" r="r" b="b"/>
                    <a:pathLst>
                      <a:path w="415126" h="11292" extrusionOk="0">
                        <a:moveTo>
                          <a:pt x="0" y="0"/>
                        </a:moveTo>
                        <a:lnTo>
                          <a:pt x="415126" y="0"/>
                        </a:lnTo>
                        <a:lnTo>
                          <a:pt x="415126" y="11292"/>
                        </a:lnTo>
                        <a:lnTo>
                          <a:pt x="0" y="11292"/>
                        </a:lnTo>
                        <a:close/>
                      </a:path>
                    </a:pathLst>
                  </a:custGeom>
                  <a:solidFill>
                    <a:schemeClr val="dk1"/>
                  </a:solidFill>
                  <a:ln>
                    <a:noFill/>
                  </a:ln>
                </p:spPr>
                <p:txBody>
                  <a:bodyPr/>
                  <a:lstStyle/>
                  <a:p>
                    <a:endParaRPr lang="en-GB"/>
                  </a:p>
                </p:txBody>
              </p:sp>
              <p:sp>
                <p:nvSpPr>
                  <p:cNvPr id="956" name="Google Shape;956;p30"/>
                  <p:cNvSpPr/>
                  <p:nvPr/>
                </p:nvSpPr>
                <p:spPr>
                  <a:xfrm rot="-5176303">
                    <a:off x="8757683" y="1139448"/>
                    <a:ext cx="413905" cy="11154"/>
                  </a:xfrm>
                  <a:custGeom>
                    <a:avLst/>
                    <a:gdLst/>
                    <a:ahLst/>
                    <a:cxnLst/>
                    <a:rect l="l" t="t" r="r" b="b"/>
                    <a:pathLst>
                      <a:path w="414064" h="11299" extrusionOk="0">
                        <a:moveTo>
                          <a:pt x="0" y="0"/>
                        </a:moveTo>
                        <a:lnTo>
                          <a:pt x="414064" y="0"/>
                        </a:lnTo>
                        <a:lnTo>
                          <a:pt x="414064" y="11299"/>
                        </a:lnTo>
                        <a:lnTo>
                          <a:pt x="0" y="11299"/>
                        </a:lnTo>
                        <a:close/>
                      </a:path>
                    </a:pathLst>
                  </a:custGeom>
                  <a:solidFill>
                    <a:schemeClr val="dk1"/>
                  </a:solidFill>
                  <a:ln>
                    <a:noFill/>
                  </a:ln>
                </p:spPr>
                <p:txBody>
                  <a:bodyPr/>
                  <a:lstStyle/>
                  <a:p>
                    <a:endParaRPr lang="en-GB"/>
                  </a:p>
                </p:txBody>
              </p:sp>
              <p:sp>
                <p:nvSpPr>
                  <p:cNvPr id="957" name="Google Shape;957;p30"/>
                  <p:cNvSpPr/>
                  <p:nvPr/>
                </p:nvSpPr>
                <p:spPr>
                  <a:xfrm rot="-5262563">
                    <a:off x="8846542" y="1139299"/>
                    <a:ext cx="413848" cy="11160"/>
                  </a:xfrm>
                  <a:custGeom>
                    <a:avLst/>
                    <a:gdLst/>
                    <a:ahLst/>
                    <a:cxnLst/>
                    <a:rect l="l" t="t" r="r" b="b"/>
                    <a:pathLst>
                      <a:path w="413517" h="11292" extrusionOk="0">
                        <a:moveTo>
                          <a:pt x="0" y="0"/>
                        </a:moveTo>
                        <a:lnTo>
                          <a:pt x="413517" y="0"/>
                        </a:lnTo>
                        <a:lnTo>
                          <a:pt x="413517" y="11292"/>
                        </a:lnTo>
                        <a:lnTo>
                          <a:pt x="0" y="11292"/>
                        </a:lnTo>
                        <a:close/>
                      </a:path>
                    </a:pathLst>
                  </a:custGeom>
                  <a:solidFill>
                    <a:schemeClr val="dk1"/>
                  </a:solidFill>
                  <a:ln>
                    <a:noFill/>
                  </a:ln>
                </p:spPr>
                <p:txBody>
                  <a:bodyPr/>
                  <a:lstStyle/>
                  <a:p>
                    <a:endParaRPr lang="en-GB"/>
                  </a:p>
                </p:txBody>
              </p:sp>
              <p:sp>
                <p:nvSpPr>
                  <p:cNvPr id="958" name="Google Shape;958;p30"/>
                  <p:cNvSpPr/>
                  <p:nvPr/>
                </p:nvSpPr>
                <p:spPr>
                  <a:xfrm rot="-331373">
                    <a:off x="9308326" y="937427"/>
                    <a:ext cx="11147" cy="415029"/>
                  </a:xfrm>
                  <a:custGeom>
                    <a:avLst/>
                    <a:gdLst/>
                    <a:ahLst/>
                    <a:cxnLst/>
                    <a:rect l="l" t="t" r="r" b="b"/>
                    <a:pathLst>
                      <a:path w="11293" h="415126" extrusionOk="0">
                        <a:moveTo>
                          <a:pt x="0" y="0"/>
                        </a:moveTo>
                        <a:lnTo>
                          <a:pt x="11293" y="0"/>
                        </a:lnTo>
                        <a:lnTo>
                          <a:pt x="11293" y="415126"/>
                        </a:lnTo>
                        <a:lnTo>
                          <a:pt x="0" y="415126"/>
                        </a:lnTo>
                        <a:close/>
                      </a:path>
                    </a:pathLst>
                  </a:custGeom>
                  <a:solidFill>
                    <a:schemeClr val="dk1"/>
                  </a:solidFill>
                  <a:ln>
                    <a:noFill/>
                  </a:ln>
                </p:spPr>
                <p:txBody>
                  <a:bodyPr/>
                  <a:lstStyle/>
                  <a:p>
                    <a:endParaRPr lang="en-GB"/>
                  </a:p>
                </p:txBody>
              </p:sp>
              <p:sp>
                <p:nvSpPr>
                  <p:cNvPr id="959" name="Google Shape;959;p30"/>
                  <p:cNvSpPr/>
                  <p:nvPr/>
                </p:nvSpPr>
                <p:spPr>
                  <a:xfrm rot="-226528">
                    <a:off x="9237914" y="937800"/>
                    <a:ext cx="11154" cy="413905"/>
                  </a:xfrm>
                  <a:custGeom>
                    <a:avLst/>
                    <a:gdLst/>
                    <a:ahLst/>
                    <a:cxnLst/>
                    <a:rect l="l" t="t" r="r" b="b"/>
                    <a:pathLst>
                      <a:path w="11299" h="414064" extrusionOk="0">
                        <a:moveTo>
                          <a:pt x="0" y="0"/>
                        </a:moveTo>
                        <a:lnTo>
                          <a:pt x="11299" y="0"/>
                        </a:lnTo>
                        <a:lnTo>
                          <a:pt x="11299" y="414064"/>
                        </a:lnTo>
                        <a:lnTo>
                          <a:pt x="0" y="414064"/>
                        </a:lnTo>
                        <a:close/>
                      </a:path>
                    </a:pathLst>
                  </a:custGeom>
                  <a:solidFill>
                    <a:schemeClr val="dk1"/>
                  </a:solidFill>
                  <a:ln>
                    <a:noFill/>
                  </a:ln>
                </p:spPr>
                <p:txBody>
                  <a:bodyPr/>
                  <a:lstStyle/>
                  <a:p>
                    <a:endParaRPr lang="en-GB"/>
                  </a:p>
                </p:txBody>
              </p:sp>
              <p:sp>
                <p:nvSpPr>
                  <p:cNvPr id="960" name="Google Shape;960;p30"/>
                  <p:cNvSpPr/>
                  <p:nvPr/>
                </p:nvSpPr>
                <p:spPr>
                  <a:xfrm rot="-139174">
                    <a:off x="9149046" y="938157"/>
                    <a:ext cx="11160" cy="413848"/>
                  </a:xfrm>
                  <a:custGeom>
                    <a:avLst/>
                    <a:gdLst/>
                    <a:ahLst/>
                    <a:cxnLst/>
                    <a:rect l="l" t="t" r="r" b="b"/>
                    <a:pathLst>
                      <a:path w="11292" h="413517" extrusionOk="0">
                        <a:moveTo>
                          <a:pt x="0" y="0"/>
                        </a:moveTo>
                        <a:lnTo>
                          <a:pt x="11292" y="0"/>
                        </a:lnTo>
                        <a:lnTo>
                          <a:pt x="11292" y="413517"/>
                        </a:lnTo>
                        <a:lnTo>
                          <a:pt x="0" y="413517"/>
                        </a:lnTo>
                        <a:close/>
                      </a:path>
                    </a:pathLst>
                  </a:custGeom>
                  <a:solidFill>
                    <a:schemeClr val="dk1"/>
                  </a:solidFill>
                  <a:ln>
                    <a:noFill/>
                  </a:ln>
                </p:spPr>
                <p:txBody>
                  <a:bodyPr/>
                  <a:lstStyle/>
                  <a:p>
                    <a:endParaRPr lang="en-GB"/>
                  </a:p>
                </p:txBody>
              </p:sp>
            </p:grpSp>
          </p:grpSp>
          <p:grpSp>
            <p:nvGrpSpPr>
              <p:cNvPr id="961" name="Google Shape;961;p30"/>
              <p:cNvGrpSpPr/>
              <p:nvPr/>
            </p:nvGrpSpPr>
            <p:grpSpPr>
              <a:xfrm>
                <a:off x="9959760" y="1469880"/>
                <a:ext cx="1448727" cy="1590405"/>
                <a:chOff x="9959760" y="1469880"/>
                <a:chExt cx="1448727" cy="1590405"/>
              </a:xfrm>
            </p:grpSpPr>
            <p:grpSp>
              <p:nvGrpSpPr>
                <p:cNvPr id="962" name="Google Shape;962;p30"/>
                <p:cNvGrpSpPr/>
                <p:nvPr/>
              </p:nvGrpSpPr>
              <p:grpSpPr>
                <a:xfrm>
                  <a:off x="10392480" y="1864442"/>
                  <a:ext cx="241002" cy="137548"/>
                  <a:chOff x="10392480" y="1864442"/>
                  <a:chExt cx="241002" cy="137548"/>
                </a:xfrm>
              </p:grpSpPr>
              <p:sp>
                <p:nvSpPr>
                  <p:cNvPr id="963" name="Google Shape;963;p30"/>
                  <p:cNvSpPr/>
                  <p:nvPr/>
                </p:nvSpPr>
                <p:spPr>
                  <a:xfrm>
                    <a:off x="10392480" y="1864442"/>
                    <a:ext cx="237592" cy="129107"/>
                  </a:xfrm>
                  <a:custGeom>
                    <a:avLst/>
                    <a:gdLst/>
                    <a:ahLst/>
                    <a:cxnLst/>
                    <a:rect l="l" t="t" r="r" b="b"/>
                    <a:pathLst>
                      <a:path w="237592" h="129107" extrusionOk="0">
                        <a:moveTo>
                          <a:pt x="0" y="54263"/>
                        </a:moveTo>
                        <a:cubicBezTo>
                          <a:pt x="0" y="73054"/>
                          <a:pt x="15291" y="88346"/>
                          <a:pt x="34123" y="88346"/>
                        </a:cubicBezTo>
                        <a:lnTo>
                          <a:pt x="61100" y="88346"/>
                        </a:lnTo>
                        <a:cubicBezTo>
                          <a:pt x="77394" y="113127"/>
                          <a:pt x="106643" y="129107"/>
                          <a:pt x="139163" y="129107"/>
                        </a:cubicBezTo>
                        <a:lnTo>
                          <a:pt x="139163" y="129107"/>
                        </a:lnTo>
                        <a:cubicBezTo>
                          <a:pt x="181166" y="129107"/>
                          <a:pt x="217827" y="102449"/>
                          <a:pt x="227976" y="64480"/>
                        </a:cubicBezTo>
                        <a:cubicBezTo>
                          <a:pt x="237058" y="30344"/>
                          <a:pt x="237592" y="0"/>
                          <a:pt x="237592" y="0"/>
                        </a:cubicBezTo>
                        <a:lnTo>
                          <a:pt x="40667" y="0"/>
                        </a:lnTo>
                        <a:cubicBezTo>
                          <a:pt x="40667" y="0"/>
                          <a:pt x="40868" y="7920"/>
                          <a:pt x="42203" y="20187"/>
                        </a:cubicBezTo>
                        <a:lnTo>
                          <a:pt x="34123" y="20187"/>
                        </a:lnTo>
                        <a:cubicBezTo>
                          <a:pt x="15291" y="20187"/>
                          <a:pt x="0" y="35472"/>
                          <a:pt x="0" y="54263"/>
                        </a:cubicBezTo>
                        <a:close/>
                        <a:moveTo>
                          <a:pt x="10951" y="54263"/>
                        </a:moveTo>
                        <a:cubicBezTo>
                          <a:pt x="10951" y="41509"/>
                          <a:pt x="21368" y="31138"/>
                          <a:pt x="34123" y="31138"/>
                        </a:cubicBezTo>
                        <a:lnTo>
                          <a:pt x="43605" y="31138"/>
                        </a:lnTo>
                        <a:cubicBezTo>
                          <a:pt x="45008" y="41035"/>
                          <a:pt x="47144" y="52507"/>
                          <a:pt x="50349" y="64480"/>
                        </a:cubicBezTo>
                        <a:cubicBezTo>
                          <a:pt x="51552" y="68954"/>
                          <a:pt x="53087" y="73261"/>
                          <a:pt x="55024" y="77401"/>
                        </a:cubicBezTo>
                        <a:lnTo>
                          <a:pt x="34123" y="77401"/>
                        </a:lnTo>
                        <a:cubicBezTo>
                          <a:pt x="21368" y="77401"/>
                          <a:pt x="10951" y="67024"/>
                          <a:pt x="10951" y="54270"/>
                        </a:cubicBezTo>
                        <a:close/>
                      </a:path>
                    </a:pathLst>
                  </a:custGeom>
                  <a:solidFill>
                    <a:schemeClr val="accent3"/>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64" name="Google Shape;964;p30"/>
                  <p:cNvSpPr/>
                  <p:nvPr/>
                </p:nvSpPr>
                <p:spPr>
                  <a:xfrm>
                    <a:off x="10430280" y="1971720"/>
                    <a:ext cx="203202" cy="30270"/>
                  </a:xfrm>
                  <a:custGeom>
                    <a:avLst/>
                    <a:gdLst/>
                    <a:ahLst/>
                    <a:cxnLst/>
                    <a:rect l="l" t="t" r="r" b="b"/>
                    <a:pathLst>
                      <a:path w="203202" h="30270" extrusionOk="0">
                        <a:moveTo>
                          <a:pt x="203202" y="0"/>
                        </a:moveTo>
                        <a:cubicBezTo>
                          <a:pt x="203202" y="16721"/>
                          <a:pt x="189380" y="30270"/>
                          <a:pt x="172351" y="30270"/>
                        </a:cubicBezTo>
                        <a:lnTo>
                          <a:pt x="30851" y="30270"/>
                        </a:lnTo>
                        <a:cubicBezTo>
                          <a:pt x="13822" y="30270"/>
                          <a:pt x="0" y="16714"/>
                          <a:pt x="0" y="0"/>
                        </a:cubicBezTo>
                        <a:lnTo>
                          <a:pt x="203202" y="0"/>
                        </a:lnTo>
                        <a:close/>
                      </a:path>
                    </a:pathLst>
                  </a:custGeom>
                  <a:solidFill>
                    <a:schemeClr val="accent3"/>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65" name="Google Shape;965;p30"/>
                  <p:cNvSpPr/>
                  <p:nvPr/>
                </p:nvSpPr>
                <p:spPr>
                  <a:xfrm>
                    <a:off x="10469160" y="1968840"/>
                    <a:ext cx="125060" cy="5762"/>
                  </a:xfrm>
                  <a:custGeom>
                    <a:avLst/>
                    <a:gdLst/>
                    <a:ahLst/>
                    <a:cxnLst/>
                    <a:rect l="l" t="t" r="r" b="b"/>
                    <a:pathLst>
                      <a:path w="125060" h="5649" extrusionOk="0">
                        <a:moveTo>
                          <a:pt x="0" y="0"/>
                        </a:moveTo>
                        <a:lnTo>
                          <a:pt x="125060" y="0"/>
                        </a:lnTo>
                        <a:lnTo>
                          <a:pt x="125060" y="5649"/>
                        </a:lnTo>
                        <a:lnTo>
                          <a:pt x="0" y="5649"/>
                        </a:lnTo>
                        <a:close/>
                      </a:path>
                    </a:pathLst>
                  </a:custGeom>
                  <a:solidFill>
                    <a:schemeClr val="dk1"/>
                  </a:solidFill>
                  <a:ln>
                    <a:noFill/>
                  </a:ln>
                </p:spPr>
                <p:txBody>
                  <a:bodyPr/>
                  <a:lstStyle/>
                  <a:p>
                    <a:endParaRPr lang="en-GB"/>
                  </a:p>
                </p:txBody>
              </p:sp>
            </p:grpSp>
            <p:grpSp>
              <p:nvGrpSpPr>
                <p:cNvPr id="966" name="Google Shape;966;p30"/>
                <p:cNvGrpSpPr/>
                <p:nvPr/>
              </p:nvGrpSpPr>
              <p:grpSpPr>
                <a:xfrm>
                  <a:off x="9959760" y="2000520"/>
                  <a:ext cx="1448727" cy="1059765"/>
                  <a:chOff x="9959760" y="2000520"/>
                  <a:chExt cx="1448727" cy="1059765"/>
                </a:xfrm>
              </p:grpSpPr>
              <p:sp>
                <p:nvSpPr>
                  <p:cNvPr id="967" name="Google Shape;967;p30"/>
                  <p:cNvSpPr/>
                  <p:nvPr/>
                </p:nvSpPr>
                <p:spPr>
                  <a:xfrm>
                    <a:off x="9960480" y="2004480"/>
                    <a:ext cx="1447793" cy="1055805"/>
                  </a:xfrm>
                  <a:custGeom>
                    <a:avLst/>
                    <a:gdLst/>
                    <a:ahLst/>
                    <a:cxnLst/>
                    <a:rect l="l" t="t" r="r" b="b"/>
                    <a:pathLst>
                      <a:path w="1447793" h="1055805" extrusionOk="0">
                        <a:moveTo>
                          <a:pt x="1439379" y="1055805"/>
                        </a:moveTo>
                        <a:lnTo>
                          <a:pt x="1357644" y="52447"/>
                        </a:lnTo>
                        <a:cubicBezTo>
                          <a:pt x="1355574" y="27786"/>
                          <a:pt x="1334673" y="8467"/>
                          <a:pt x="1309898" y="8467"/>
                        </a:cubicBezTo>
                        <a:lnTo>
                          <a:pt x="137895" y="8467"/>
                        </a:lnTo>
                        <a:cubicBezTo>
                          <a:pt x="113188" y="8467"/>
                          <a:pt x="92219" y="27786"/>
                          <a:pt x="90216" y="52447"/>
                        </a:cubicBezTo>
                        <a:lnTo>
                          <a:pt x="8414" y="1055805"/>
                        </a:lnTo>
                        <a:lnTo>
                          <a:pt x="0" y="1055124"/>
                        </a:lnTo>
                        <a:lnTo>
                          <a:pt x="81736" y="51766"/>
                        </a:lnTo>
                        <a:cubicBezTo>
                          <a:pt x="84140" y="22738"/>
                          <a:pt x="108780" y="0"/>
                          <a:pt x="137895" y="0"/>
                        </a:cubicBezTo>
                        <a:lnTo>
                          <a:pt x="1309898" y="0"/>
                        </a:lnTo>
                        <a:cubicBezTo>
                          <a:pt x="1339013" y="0"/>
                          <a:pt x="1363721" y="22738"/>
                          <a:pt x="1366058" y="51766"/>
                        </a:cubicBezTo>
                        <a:lnTo>
                          <a:pt x="1447793" y="1055124"/>
                        </a:lnTo>
                        <a:lnTo>
                          <a:pt x="1439379" y="1055805"/>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68" name="Google Shape;968;p30"/>
                  <p:cNvSpPr/>
                  <p:nvPr/>
                </p:nvSpPr>
                <p:spPr>
                  <a:xfrm>
                    <a:off x="9959760" y="2000520"/>
                    <a:ext cx="1448727" cy="16550"/>
                  </a:xfrm>
                  <a:custGeom>
                    <a:avLst/>
                    <a:gdLst/>
                    <a:ahLst/>
                    <a:cxnLst/>
                    <a:rect l="l" t="t" r="r" b="b"/>
                    <a:pathLst>
                      <a:path w="1448727" h="16427" extrusionOk="0">
                        <a:moveTo>
                          <a:pt x="0" y="0"/>
                        </a:moveTo>
                        <a:lnTo>
                          <a:pt x="1448727" y="0"/>
                        </a:lnTo>
                        <a:lnTo>
                          <a:pt x="1448727" y="16427"/>
                        </a:lnTo>
                        <a:lnTo>
                          <a:pt x="0" y="16427"/>
                        </a:lnTo>
                        <a:close/>
                      </a:path>
                    </a:pathLst>
                  </a:custGeom>
                  <a:solidFill>
                    <a:schemeClr val="dk1"/>
                  </a:solidFill>
                  <a:ln>
                    <a:noFill/>
                  </a:ln>
                </p:spPr>
                <p:txBody>
                  <a:bodyPr/>
                  <a:lstStyle/>
                  <a:p>
                    <a:endParaRPr lang="en-GB"/>
                  </a:p>
                </p:txBody>
              </p:sp>
            </p:grpSp>
            <p:grpSp>
              <p:nvGrpSpPr>
                <p:cNvPr id="969" name="Google Shape;969;p30"/>
                <p:cNvGrpSpPr/>
                <p:nvPr/>
              </p:nvGrpSpPr>
              <p:grpSpPr>
                <a:xfrm>
                  <a:off x="10178280" y="1469880"/>
                  <a:ext cx="459111" cy="530424"/>
                  <a:chOff x="10178280" y="1469880"/>
                  <a:chExt cx="459111" cy="530424"/>
                </a:xfrm>
              </p:grpSpPr>
              <p:sp>
                <p:nvSpPr>
                  <p:cNvPr id="970" name="Google Shape;970;p30"/>
                  <p:cNvSpPr/>
                  <p:nvPr/>
                </p:nvSpPr>
                <p:spPr>
                  <a:xfrm>
                    <a:off x="10309680" y="1594440"/>
                    <a:ext cx="54021" cy="116526"/>
                  </a:xfrm>
                  <a:custGeom>
                    <a:avLst/>
                    <a:gdLst/>
                    <a:ahLst/>
                    <a:cxnLst/>
                    <a:rect l="l" t="t" r="r" b="b"/>
                    <a:pathLst>
                      <a:path w="54156" h="116526" extrusionOk="0">
                        <a:moveTo>
                          <a:pt x="48547" y="116526"/>
                        </a:moveTo>
                        <a:cubicBezTo>
                          <a:pt x="47011" y="91251"/>
                          <a:pt x="43138" y="71345"/>
                          <a:pt x="36393" y="53876"/>
                        </a:cubicBezTo>
                        <a:cubicBezTo>
                          <a:pt x="30650" y="38984"/>
                          <a:pt x="19699" y="18357"/>
                          <a:pt x="0" y="4641"/>
                        </a:cubicBezTo>
                        <a:lnTo>
                          <a:pt x="3205" y="0"/>
                        </a:lnTo>
                        <a:cubicBezTo>
                          <a:pt x="19699" y="11506"/>
                          <a:pt x="33054" y="29429"/>
                          <a:pt x="41669" y="51846"/>
                        </a:cubicBezTo>
                        <a:cubicBezTo>
                          <a:pt x="48614" y="69869"/>
                          <a:pt x="52620" y="90309"/>
                          <a:pt x="54156" y="116185"/>
                        </a:cubicBezTo>
                        <a:lnTo>
                          <a:pt x="48547" y="116526"/>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71" name="Google Shape;971;p30"/>
                  <p:cNvSpPr/>
                  <p:nvPr/>
                </p:nvSpPr>
                <p:spPr>
                  <a:xfrm>
                    <a:off x="10290960" y="1647720"/>
                    <a:ext cx="119064" cy="66600"/>
                  </a:xfrm>
                  <a:custGeom>
                    <a:avLst/>
                    <a:gdLst/>
                    <a:ahLst/>
                    <a:cxnLst/>
                    <a:rect l="l" t="t" r="r" b="b"/>
                    <a:pathLst>
                      <a:path w="119064" h="68133" extrusionOk="0">
                        <a:moveTo>
                          <a:pt x="113521" y="66754"/>
                        </a:moveTo>
                        <a:cubicBezTo>
                          <a:pt x="111585" y="55502"/>
                          <a:pt x="106843" y="39462"/>
                          <a:pt x="94891" y="26941"/>
                        </a:cubicBezTo>
                        <a:cubicBezTo>
                          <a:pt x="84406" y="15896"/>
                          <a:pt x="68781" y="8611"/>
                          <a:pt x="50884" y="6427"/>
                        </a:cubicBezTo>
                        <a:cubicBezTo>
                          <a:pt x="33723" y="4344"/>
                          <a:pt x="16027" y="6881"/>
                          <a:pt x="1069" y="9639"/>
                        </a:cubicBezTo>
                        <a:lnTo>
                          <a:pt x="0" y="4083"/>
                        </a:lnTo>
                        <a:cubicBezTo>
                          <a:pt x="15493" y="1239"/>
                          <a:pt x="33656" y="-1379"/>
                          <a:pt x="51552" y="818"/>
                        </a:cubicBezTo>
                        <a:cubicBezTo>
                          <a:pt x="70717" y="3155"/>
                          <a:pt x="87545" y="11048"/>
                          <a:pt x="99031" y="23041"/>
                        </a:cubicBezTo>
                        <a:cubicBezTo>
                          <a:pt x="109180" y="33766"/>
                          <a:pt x="116125" y="48557"/>
                          <a:pt x="119064" y="65805"/>
                        </a:cubicBezTo>
                        <a:lnTo>
                          <a:pt x="113521" y="66747"/>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72" name="Google Shape;972;p30"/>
                  <p:cNvSpPr/>
                  <p:nvPr/>
                </p:nvSpPr>
                <p:spPr>
                  <a:xfrm>
                    <a:off x="10388520" y="1504440"/>
                    <a:ext cx="101901" cy="215397"/>
                  </a:xfrm>
                  <a:custGeom>
                    <a:avLst/>
                    <a:gdLst/>
                    <a:ahLst/>
                    <a:cxnLst/>
                    <a:rect l="l" t="t" r="r" b="b"/>
                    <a:pathLst>
                      <a:path w="101901" h="215937" extrusionOk="0">
                        <a:moveTo>
                          <a:pt x="5609" y="215742"/>
                        </a:moveTo>
                        <a:lnTo>
                          <a:pt x="0" y="214967"/>
                        </a:lnTo>
                        <a:cubicBezTo>
                          <a:pt x="10951" y="135823"/>
                          <a:pt x="41736" y="63076"/>
                          <a:pt x="86676" y="10129"/>
                        </a:cubicBezTo>
                        <a:cubicBezTo>
                          <a:pt x="90015" y="6182"/>
                          <a:pt x="93354" y="2462"/>
                          <a:pt x="97628" y="306"/>
                        </a:cubicBezTo>
                        <a:cubicBezTo>
                          <a:pt x="98629" y="-195"/>
                          <a:pt x="99831" y="-75"/>
                          <a:pt x="100699" y="626"/>
                        </a:cubicBezTo>
                        <a:cubicBezTo>
                          <a:pt x="101568" y="1321"/>
                          <a:pt x="101901" y="2462"/>
                          <a:pt x="101634" y="3538"/>
                        </a:cubicBezTo>
                        <a:lnTo>
                          <a:pt x="100166" y="9254"/>
                        </a:lnTo>
                        <a:lnTo>
                          <a:pt x="96158" y="8212"/>
                        </a:lnTo>
                        <a:cubicBezTo>
                          <a:pt x="94355" y="9815"/>
                          <a:pt x="92686" y="11758"/>
                          <a:pt x="90950" y="13774"/>
                        </a:cubicBezTo>
                        <a:cubicBezTo>
                          <a:pt x="46744" y="65914"/>
                          <a:pt x="16427" y="137646"/>
                          <a:pt x="5609" y="215742"/>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nvGrpSpPr>
                  <p:cNvPr id="973" name="Google Shape;973;p30"/>
                  <p:cNvGrpSpPr/>
                  <p:nvPr/>
                </p:nvGrpSpPr>
                <p:grpSpPr>
                  <a:xfrm>
                    <a:off x="10224720" y="1703520"/>
                    <a:ext cx="301164" cy="296784"/>
                    <a:chOff x="10224720" y="1703520"/>
                    <a:chExt cx="301164" cy="296784"/>
                  </a:xfrm>
                </p:grpSpPr>
                <p:sp>
                  <p:nvSpPr>
                    <p:cNvPr id="974" name="Google Shape;974;p30"/>
                    <p:cNvSpPr/>
                    <p:nvPr/>
                  </p:nvSpPr>
                  <p:spPr>
                    <a:xfrm>
                      <a:off x="10224720" y="1703520"/>
                      <a:ext cx="301164" cy="296784"/>
                    </a:xfrm>
                    <a:custGeom>
                      <a:avLst/>
                      <a:gdLst/>
                      <a:ahLst/>
                      <a:cxnLst/>
                      <a:rect l="l" t="t" r="r" b="b"/>
                      <a:pathLst>
                        <a:path w="301164" h="296784" extrusionOk="0">
                          <a:moveTo>
                            <a:pt x="0" y="0"/>
                          </a:moveTo>
                          <a:lnTo>
                            <a:pt x="53555" y="296784"/>
                          </a:lnTo>
                          <a:lnTo>
                            <a:pt x="247676" y="296784"/>
                          </a:lnTo>
                          <a:lnTo>
                            <a:pt x="301164" y="0"/>
                          </a:lnTo>
                          <a:lnTo>
                            <a:pt x="0" y="0"/>
                          </a:lnTo>
                          <a:close/>
                        </a:path>
                      </a:pathLst>
                    </a:custGeom>
                    <a:solidFill>
                      <a:schemeClr val="dk2"/>
                    </a:solidFill>
                    <a:ln>
                      <a:noFill/>
                    </a:ln>
                  </p:spPr>
                  <p:txBody>
                    <a:bodyPr/>
                    <a:lstStyle/>
                    <a:p>
                      <a:endParaRPr lang="en-GB"/>
                    </a:p>
                  </p:txBody>
                </p:sp>
                <p:sp>
                  <p:nvSpPr>
                    <p:cNvPr id="975" name="Google Shape;975;p30"/>
                    <p:cNvSpPr/>
                    <p:nvPr/>
                  </p:nvSpPr>
                  <p:spPr>
                    <a:xfrm>
                      <a:off x="10242720" y="1792800"/>
                      <a:ext cx="266460" cy="5762"/>
                    </a:xfrm>
                    <a:custGeom>
                      <a:avLst/>
                      <a:gdLst/>
                      <a:ahLst/>
                      <a:cxnLst/>
                      <a:rect l="l" t="t" r="r" b="b"/>
                      <a:pathLst>
                        <a:path w="266460" h="5649" extrusionOk="0">
                          <a:moveTo>
                            <a:pt x="0" y="0"/>
                          </a:moveTo>
                          <a:lnTo>
                            <a:pt x="266460" y="0"/>
                          </a:lnTo>
                          <a:lnTo>
                            <a:pt x="266460" y="5649"/>
                          </a:lnTo>
                          <a:lnTo>
                            <a:pt x="0" y="5649"/>
                          </a:lnTo>
                          <a:close/>
                        </a:path>
                      </a:pathLst>
                    </a:custGeom>
                    <a:solidFill>
                      <a:schemeClr val="dk1"/>
                    </a:solidFill>
                    <a:ln>
                      <a:noFill/>
                    </a:ln>
                  </p:spPr>
                  <p:txBody>
                    <a:bodyPr/>
                    <a:lstStyle/>
                    <a:p>
                      <a:endParaRPr lang="en-GB"/>
                    </a:p>
                  </p:txBody>
                </p:sp>
              </p:grpSp>
              <p:sp>
                <p:nvSpPr>
                  <p:cNvPr id="976" name="Google Shape;976;p30"/>
                  <p:cNvSpPr/>
                  <p:nvPr/>
                </p:nvSpPr>
                <p:spPr>
                  <a:xfrm>
                    <a:off x="10423080" y="1630080"/>
                    <a:ext cx="183932" cy="190940"/>
                  </a:xfrm>
                  <a:custGeom>
                    <a:avLst/>
                    <a:gdLst/>
                    <a:ahLst/>
                    <a:cxnLst/>
                    <a:rect l="l" t="t" r="r" b="b"/>
                    <a:pathLst>
                      <a:path w="211416" h="201520" extrusionOk="0">
                        <a:moveTo>
                          <a:pt x="8608" y="132307"/>
                        </a:moveTo>
                        <a:cubicBezTo>
                          <a:pt x="17156" y="148895"/>
                          <a:pt x="31179" y="161763"/>
                          <a:pt x="46471" y="171539"/>
                        </a:cubicBezTo>
                        <a:cubicBezTo>
                          <a:pt x="69843" y="186470"/>
                          <a:pt x="98023" y="194924"/>
                          <a:pt x="124868" y="189575"/>
                        </a:cubicBezTo>
                        <a:cubicBezTo>
                          <a:pt x="151778" y="184226"/>
                          <a:pt x="176620" y="163192"/>
                          <a:pt x="182629" y="135112"/>
                        </a:cubicBezTo>
                        <a:cubicBezTo>
                          <a:pt x="194983" y="77864"/>
                          <a:pt x="128206" y="6346"/>
                          <a:pt x="76187" y="383"/>
                        </a:cubicBezTo>
                        <a:cubicBezTo>
                          <a:pt x="15286" y="-6596"/>
                          <a:pt x="-16433" y="83547"/>
                          <a:pt x="8608" y="132314"/>
                        </a:cubicBezTo>
                        <a:close/>
                      </a:path>
                    </a:pathLst>
                  </a:custGeom>
                  <a:solidFill>
                    <a:schemeClr val="accent2"/>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77" name="Google Shape;977;p30"/>
                  <p:cNvSpPr/>
                  <p:nvPr/>
                </p:nvSpPr>
                <p:spPr>
                  <a:xfrm>
                    <a:off x="10482840" y="1657440"/>
                    <a:ext cx="29182" cy="19425"/>
                  </a:xfrm>
                  <a:custGeom>
                    <a:avLst/>
                    <a:gdLst/>
                    <a:ahLst/>
                    <a:cxnLst/>
                    <a:rect l="l" t="t" r="r" b="b"/>
                    <a:pathLst>
                      <a:path w="29182" h="19572" extrusionOk="0">
                        <a:moveTo>
                          <a:pt x="4074" y="19572"/>
                        </a:moveTo>
                        <a:cubicBezTo>
                          <a:pt x="2671" y="19572"/>
                          <a:pt x="1336" y="19459"/>
                          <a:pt x="0" y="19212"/>
                        </a:cubicBezTo>
                        <a:lnTo>
                          <a:pt x="1002" y="13656"/>
                        </a:lnTo>
                        <a:cubicBezTo>
                          <a:pt x="10284" y="15319"/>
                          <a:pt x="20367" y="9322"/>
                          <a:pt x="23907" y="0"/>
                        </a:cubicBezTo>
                        <a:lnTo>
                          <a:pt x="29182" y="1990"/>
                        </a:lnTo>
                        <a:cubicBezTo>
                          <a:pt x="25242" y="12434"/>
                          <a:pt x="14758" y="19572"/>
                          <a:pt x="4074" y="19572"/>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78" name="Google Shape;978;p30"/>
                  <p:cNvSpPr/>
                  <p:nvPr/>
                </p:nvSpPr>
                <p:spPr>
                  <a:xfrm>
                    <a:off x="10178280" y="1630080"/>
                    <a:ext cx="163458" cy="120128"/>
                  </a:xfrm>
                  <a:custGeom>
                    <a:avLst/>
                    <a:gdLst/>
                    <a:ahLst/>
                    <a:cxnLst/>
                    <a:rect l="l" t="t" r="r" b="b"/>
                    <a:pathLst>
                      <a:path w="174355" h="125460" extrusionOk="0">
                        <a:moveTo>
                          <a:pt x="17465" y="34964"/>
                        </a:moveTo>
                        <a:cubicBezTo>
                          <a:pt x="8784" y="43719"/>
                          <a:pt x="1038" y="54690"/>
                          <a:pt x="103" y="67331"/>
                        </a:cubicBezTo>
                        <a:cubicBezTo>
                          <a:pt x="-1099" y="82683"/>
                          <a:pt x="8383" y="97294"/>
                          <a:pt x="20737" y="105567"/>
                        </a:cubicBezTo>
                        <a:cubicBezTo>
                          <a:pt x="33024" y="113841"/>
                          <a:pt x="47849" y="116840"/>
                          <a:pt x="62406" y="118656"/>
                        </a:cubicBezTo>
                        <a:cubicBezTo>
                          <a:pt x="84710" y="121447"/>
                          <a:pt x="108082" y="121687"/>
                          <a:pt x="128582" y="112112"/>
                        </a:cubicBezTo>
                        <a:cubicBezTo>
                          <a:pt x="165109" y="95050"/>
                          <a:pt x="173256" y="54870"/>
                          <a:pt x="151219" y="21449"/>
                        </a:cubicBezTo>
                        <a:cubicBezTo>
                          <a:pt x="134592" y="-3773"/>
                          <a:pt x="102539" y="-2070"/>
                          <a:pt x="76496" y="3278"/>
                        </a:cubicBezTo>
                        <a:cubicBezTo>
                          <a:pt x="54593" y="7793"/>
                          <a:pt x="33692" y="18677"/>
                          <a:pt x="17465" y="34964"/>
                        </a:cubicBezTo>
                        <a:close/>
                      </a:path>
                    </a:pathLst>
                  </a:custGeom>
                  <a:solidFill>
                    <a:schemeClr val="accent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79" name="Google Shape;979;p30"/>
                  <p:cNvSpPr/>
                  <p:nvPr/>
                </p:nvSpPr>
                <p:spPr>
                  <a:xfrm>
                    <a:off x="10242720" y="1523520"/>
                    <a:ext cx="111162" cy="95687"/>
                  </a:xfrm>
                  <a:custGeom>
                    <a:avLst/>
                    <a:gdLst/>
                    <a:ahLst/>
                    <a:cxnLst/>
                    <a:rect l="l" t="t" r="r" b="b"/>
                    <a:pathLst>
                      <a:path w="130014" h="99157" extrusionOk="0">
                        <a:moveTo>
                          <a:pt x="61986" y="2735"/>
                        </a:moveTo>
                        <a:cubicBezTo>
                          <a:pt x="49832" y="-390"/>
                          <a:pt x="36744" y="-1759"/>
                          <a:pt x="24457" y="3724"/>
                        </a:cubicBezTo>
                        <a:cubicBezTo>
                          <a:pt x="12237" y="9206"/>
                          <a:pt x="1152" y="23036"/>
                          <a:pt x="83" y="38902"/>
                        </a:cubicBezTo>
                        <a:cubicBezTo>
                          <a:pt x="-1118" y="57392"/>
                          <a:pt x="10901" y="71663"/>
                          <a:pt x="23455" y="80070"/>
                        </a:cubicBezTo>
                        <a:cubicBezTo>
                          <a:pt x="35007" y="87816"/>
                          <a:pt x="47829" y="92911"/>
                          <a:pt x="61117" y="95054"/>
                        </a:cubicBezTo>
                        <a:cubicBezTo>
                          <a:pt x="75742" y="97398"/>
                          <a:pt x="92903" y="95008"/>
                          <a:pt x="103054" y="80337"/>
                        </a:cubicBezTo>
                        <a:cubicBezTo>
                          <a:pt x="128896" y="43015"/>
                          <a:pt x="86092" y="8926"/>
                          <a:pt x="61986" y="2729"/>
                        </a:cubicBezTo>
                        <a:close/>
                      </a:path>
                    </a:pathLst>
                  </a:custGeom>
                  <a:solidFill>
                    <a:schemeClr val="accent2"/>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80" name="Google Shape;980;p30"/>
                  <p:cNvSpPr/>
                  <p:nvPr/>
                </p:nvSpPr>
                <p:spPr>
                  <a:xfrm>
                    <a:off x="10418760" y="1469880"/>
                    <a:ext cx="218631" cy="140714"/>
                  </a:xfrm>
                  <a:custGeom>
                    <a:avLst/>
                    <a:gdLst/>
                    <a:ahLst/>
                    <a:cxnLst/>
                    <a:rect l="l" t="t" r="r" b="b"/>
                    <a:pathLst>
                      <a:path w="224237" h="147344" extrusionOk="0">
                        <a:moveTo>
                          <a:pt x="51685" y="7491"/>
                        </a:moveTo>
                        <a:cubicBezTo>
                          <a:pt x="37594" y="11738"/>
                          <a:pt x="23638" y="18068"/>
                          <a:pt x="13421" y="29060"/>
                        </a:cubicBezTo>
                        <a:cubicBezTo>
                          <a:pt x="3138" y="40051"/>
                          <a:pt x="-2738" y="56445"/>
                          <a:pt x="1268" y="71243"/>
                        </a:cubicBezTo>
                        <a:cubicBezTo>
                          <a:pt x="5676" y="87189"/>
                          <a:pt x="19899" y="97586"/>
                          <a:pt x="33521" y="105913"/>
                        </a:cubicBezTo>
                        <a:cubicBezTo>
                          <a:pt x="58029" y="120851"/>
                          <a:pt x="84139" y="133606"/>
                          <a:pt x="112051" y="138601"/>
                        </a:cubicBezTo>
                        <a:cubicBezTo>
                          <a:pt x="139964" y="143596"/>
                          <a:pt x="169880" y="140277"/>
                          <a:pt x="194120" y="124885"/>
                        </a:cubicBezTo>
                        <a:cubicBezTo>
                          <a:pt x="206074" y="117286"/>
                          <a:pt x="217024" y="105646"/>
                          <a:pt x="218628" y="91049"/>
                        </a:cubicBezTo>
                        <a:cubicBezTo>
                          <a:pt x="221499" y="64465"/>
                          <a:pt x="192518" y="26315"/>
                          <a:pt x="170147" y="14903"/>
                        </a:cubicBezTo>
                        <a:cubicBezTo>
                          <a:pt x="134755" y="-3167"/>
                          <a:pt x="88946" y="-3748"/>
                          <a:pt x="51685" y="7491"/>
                        </a:cubicBezTo>
                        <a:close/>
                      </a:path>
                    </a:pathLst>
                  </a:custGeom>
                  <a:solidFill>
                    <a:schemeClr val="accent2"/>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81" name="Google Shape;981;p30"/>
                  <p:cNvSpPr/>
                  <p:nvPr/>
                </p:nvSpPr>
                <p:spPr>
                  <a:xfrm>
                    <a:off x="10375200" y="1630800"/>
                    <a:ext cx="112729" cy="138012"/>
                  </a:xfrm>
                  <a:custGeom>
                    <a:avLst/>
                    <a:gdLst/>
                    <a:ahLst/>
                    <a:cxnLst/>
                    <a:rect l="l" t="t" r="r" b="b"/>
                    <a:pathLst>
                      <a:path w="115324" h="141915" extrusionOk="0">
                        <a:moveTo>
                          <a:pt x="557" y="46995"/>
                        </a:moveTo>
                        <a:cubicBezTo>
                          <a:pt x="-445" y="60411"/>
                          <a:pt x="-378" y="74120"/>
                          <a:pt x="3161" y="87042"/>
                        </a:cubicBezTo>
                        <a:cubicBezTo>
                          <a:pt x="8436" y="106293"/>
                          <a:pt x="21791" y="122941"/>
                          <a:pt x="38954" y="131722"/>
                        </a:cubicBezTo>
                        <a:cubicBezTo>
                          <a:pt x="57651" y="141325"/>
                          <a:pt x="82292" y="140490"/>
                          <a:pt x="97183" y="125171"/>
                        </a:cubicBezTo>
                        <a:cubicBezTo>
                          <a:pt x="105530" y="116610"/>
                          <a:pt x="110004" y="104584"/>
                          <a:pt x="111741" y="92477"/>
                        </a:cubicBezTo>
                        <a:cubicBezTo>
                          <a:pt x="114879" y="71149"/>
                          <a:pt x="110004" y="48438"/>
                          <a:pt x="97584" y="31249"/>
                        </a:cubicBezTo>
                        <a:cubicBezTo>
                          <a:pt x="85497" y="14502"/>
                          <a:pt x="61457" y="-590"/>
                          <a:pt x="40824" y="18"/>
                        </a:cubicBezTo>
                        <a:cubicBezTo>
                          <a:pt x="14246" y="806"/>
                          <a:pt x="2360" y="21740"/>
                          <a:pt x="557" y="46982"/>
                        </a:cubicBezTo>
                        <a:close/>
                      </a:path>
                    </a:pathLst>
                  </a:custGeom>
                  <a:solidFill>
                    <a:schemeClr val="accent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82" name="Google Shape;982;p30"/>
                  <p:cNvSpPr/>
                  <p:nvPr/>
                </p:nvSpPr>
                <p:spPr>
                  <a:xfrm>
                    <a:off x="10416240" y="1658160"/>
                    <a:ext cx="25182" cy="10076"/>
                  </a:xfrm>
                  <a:custGeom>
                    <a:avLst/>
                    <a:gdLst/>
                    <a:ahLst/>
                    <a:cxnLst/>
                    <a:rect l="l" t="t" r="r" b="b"/>
                    <a:pathLst>
                      <a:path w="25309" h="10204" extrusionOk="0">
                        <a:moveTo>
                          <a:pt x="14958" y="10204"/>
                        </a:moveTo>
                        <a:cubicBezTo>
                          <a:pt x="11753" y="10204"/>
                          <a:pt x="8815" y="9422"/>
                          <a:pt x="6611" y="8347"/>
                        </a:cubicBezTo>
                        <a:cubicBezTo>
                          <a:pt x="2604" y="6437"/>
                          <a:pt x="201" y="3412"/>
                          <a:pt x="0" y="260"/>
                        </a:cubicBezTo>
                        <a:lnTo>
                          <a:pt x="5676" y="0"/>
                        </a:lnTo>
                        <a:cubicBezTo>
                          <a:pt x="5676" y="828"/>
                          <a:pt x="6878" y="2217"/>
                          <a:pt x="9015" y="3259"/>
                        </a:cubicBezTo>
                        <a:cubicBezTo>
                          <a:pt x="12287" y="4815"/>
                          <a:pt x="17629" y="5509"/>
                          <a:pt x="21970" y="2331"/>
                        </a:cubicBezTo>
                        <a:lnTo>
                          <a:pt x="25309" y="6898"/>
                        </a:lnTo>
                        <a:cubicBezTo>
                          <a:pt x="22037" y="9302"/>
                          <a:pt x="18364" y="10204"/>
                          <a:pt x="14958" y="10204"/>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83" name="Google Shape;983;p30"/>
                  <p:cNvSpPr/>
                  <p:nvPr/>
                </p:nvSpPr>
                <p:spPr>
                  <a:xfrm>
                    <a:off x="10475280" y="1503000"/>
                    <a:ext cx="27378" cy="8271"/>
                  </a:xfrm>
                  <a:custGeom>
                    <a:avLst/>
                    <a:gdLst/>
                    <a:ahLst/>
                    <a:cxnLst/>
                    <a:rect l="l" t="t" r="r" b="b"/>
                    <a:pathLst>
                      <a:path w="27378" h="8461" extrusionOk="0">
                        <a:moveTo>
                          <a:pt x="15358" y="8461"/>
                        </a:moveTo>
                        <a:cubicBezTo>
                          <a:pt x="10083" y="8461"/>
                          <a:pt x="4808" y="7345"/>
                          <a:pt x="0" y="5135"/>
                        </a:cubicBezTo>
                        <a:lnTo>
                          <a:pt x="2337" y="0"/>
                        </a:lnTo>
                        <a:cubicBezTo>
                          <a:pt x="9549" y="3319"/>
                          <a:pt x="18029" y="3719"/>
                          <a:pt x="25508" y="1109"/>
                        </a:cubicBezTo>
                        <a:lnTo>
                          <a:pt x="27378" y="6437"/>
                        </a:lnTo>
                        <a:cubicBezTo>
                          <a:pt x="23505" y="7793"/>
                          <a:pt x="19432" y="8461"/>
                          <a:pt x="15358" y="8461"/>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84" name="Google Shape;984;p30"/>
                  <p:cNvSpPr/>
                  <p:nvPr/>
                </p:nvSpPr>
                <p:spPr>
                  <a:xfrm>
                    <a:off x="10312200" y="1573560"/>
                    <a:ext cx="26310" cy="16193"/>
                  </a:xfrm>
                  <a:custGeom>
                    <a:avLst/>
                    <a:gdLst/>
                    <a:ahLst/>
                    <a:cxnLst/>
                    <a:rect l="l" t="t" r="r" b="b"/>
                    <a:pathLst>
                      <a:path w="26310" h="16153" extrusionOk="0">
                        <a:moveTo>
                          <a:pt x="67" y="16153"/>
                        </a:moveTo>
                        <a:lnTo>
                          <a:pt x="0" y="10504"/>
                        </a:lnTo>
                        <a:cubicBezTo>
                          <a:pt x="8280" y="10444"/>
                          <a:pt x="16494" y="6517"/>
                          <a:pt x="22036" y="0"/>
                        </a:cubicBezTo>
                        <a:lnTo>
                          <a:pt x="26310" y="3653"/>
                        </a:lnTo>
                        <a:cubicBezTo>
                          <a:pt x="19766" y="11405"/>
                          <a:pt x="9950" y="16080"/>
                          <a:pt x="67" y="16153"/>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85" name="Google Shape;985;p30"/>
                  <p:cNvSpPr/>
                  <p:nvPr/>
                </p:nvSpPr>
                <p:spPr>
                  <a:xfrm>
                    <a:off x="10292400" y="1654920"/>
                    <a:ext cx="28050" cy="11170"/>
                  </a:xfrm>
                  <a:custGeom>
                    <a:avLst/>
                    <a:gdLst/>
                    <a:ahLst/>
                    <a:cxnLst/>
                    <a:rect l="l" t="t" r="r" b="b"/>
                    <a:pathLst>
                      <a:path w="27980" h="11032" extrusionOk="0">
                        <a:moveTo>
                          <a:pt x="14158" y="11025"/>
                        </a:moveTo>
                        <a:cubicBezTo>
                          <a:pt x="14091" y="11025"/>
                          <a:pt x="13957" y="11025"/>
                          <a:pt x="13823" y="11025"/>
                        </a:cubicBezTo>
                        <a:cubicBezTo>
                          <a:pt x="8281" y="10891"/>
                          <a:pt x="3005" y="7813"/>
                          <a:pt x="0" y="2985"/>
                        </a:cubicBezTo>
                        <a:lnTo>
                          <a:pt x="4809" y="0"/>
                        </a:lnTo>
                        <a:cubicBezTo>
                          <a:pt x="6811" y="3185"/>
                          <a:pt x="10351" y="5295"/>
                          <a:pt x="13957" y="5382"/>
                        </a:cubicBezTo>
                        <a:cubicBezTo>
                          <a:pt x="17562" y="5562"/>
                          <a:pt x="21235" y="3532"/>
                          <a:pt x="23306" y="441"/>
                        </a:cubicBezTo>
                        <a:lnTo>
                          <a:pt x="27980" y="3626"/>
                        </a:lnTo>
                        <a:cubicBezTo>
                          <a:pt x="24842" y="8214"/>
                          <a:pt x="19566" y="11032"/>
                          <a:pt x="14158" y="11032"/>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86" name="Google Shape;986;p30"/>
                  <p:cNvSpPr/>
                  <p:nvPr/>
                </p:nvSpPr>
                <p:spPr>
                  <a:xfrm>
                    <a:off x="10278360" y="1749240"/>
                    <a:ext cx="108354" cy="85580"/>
                  </a:xfrm>
                  <a:custGeom>
                    <a:avLst/>
                    <a:gdLst/>
                    <a:ahLst/>
                    <a:cxnLst/>
                    <a:rect l="l" t="t" r="r" b="b"/>
                    <a:pathLst>
                      <a:path w="109448" h="91043" extrusionOk="0">
                        <a:moveTo>
                          <a:pt x="26450" y="15839"/>
                        </a:moveTo>
                        <a:cubicBezTo>
                          <a:pt x="14764" y="24039"/>
                          <a:pt x="407" y="35371"/>
                          <a:pt x="6" y="50643"/>
                        </a:cubicBezTo>
                        <a:cubicBezTo>
                          <a:pt x="-194" y="59578"/>
                          <a:pt x="4748" y="68045"/>
                          <a:pt x="11425" y="73534"/>
                        </a:cubicBezTo>
                        <a:cubicBezTo>
                          <a:pt x="18170" y="79023"/>
                          <a:pt x="26450" y="81888"/>
                          <a:pt x="34797" y="83685"/>
                        </a:cubicBezTo>
                        <a:cubicBezTo>
                          <a:pt x="47218" y="86369"/>
                          <a:pt x="60239" y="86836"/>
                          <a:pt x="72526" y="83371"/>
                        </a:cubicBezTo>
                        <a:cubicBezTo>
                          <a:pt x="84813" y="79905"/>
                          <a:pt x="96232" y="72259"/>
                          <a:pt x="103177" y="61060"/>
                        </a:cubicBezTo>
                        <a:cubicBezTo>
                          <a:pt x="106849" y="55097"/>
                          <a:pt x="109254" y="47812"/>
                          <a:pt x="107851" y="40847"/>
                        </a:cubicBezTo>
                        <a:cubicBezTo>
                          <a:pt x="104512" y="24333"/>
                          <a:pt x="89755" y="8534"/>
                          <a:pt x="74730" y="2183"/>
                        </a:cubicBezTo>
                        <a:cubicBezTo>
                          <a:pt x="59638" y="-4207"/>
                          <a:pt x="42610" y="4627"/>
                          <a:pt x="30122" y="13288"/>
                        </a:cubicBezTo>
                        <a:cubicBezTo>
                          <a:pt x="28921" y="14103"/>
                          <a:pt x="27718" y="14951"/>
                          <a:pt x="26450" y="15839"/>
                        </a:cubicBezTo>
                        <a:close/>
                      </a:path>
                    </a:pathLst>
                  </a:custGeom>
                  <a:solidFill>
                    <a:schemeClr val="accent2"/>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87" name="Google Shape;987;p30"/>
                  <p:cNvSpPr/>
                  <p:nvPr/>
                </p:nvSpPr>
                <p:spPr>
                  <a:xfrm>
                    <a:off x="10327680" y="1766160"/>
                    <a:ext cx="28791" cy="7566"/>
                  </a:xfrm>
                  <a:custGeom>
                    <a:avLst/>
                    <a:gdLst/>
                    <a:ahLst/>
                    <a:cxnLst/>
                    <a:rect l="l" t="t" r="r" b="b"/>
                    <a:pathLst>
                      <a:path w="28648" h="7566" extrusionOk="0">
                        <a:moveTo>
                          <a:pt x="15692" y="7566"/>
                        </a:moveTo>
                        <a:cubicBezTo>
                          <a:pt x="10418" y="7566"/>
                          <a:pt x="5142" y="6851"/>
                          <a:pt x="0" y="5442"/>
                        </a:cubicBezTo>
                        <a:lnTo>
                          <a:pt x="1536" y="0"/>
                        </a:lnTo>
                        <a:cubicBezTo>
                          <a:pt x="9950" y="2331"/>
                          <a:pt x="18898" y="2551"/>
                          <a:pt x="27445" y="601"/>
                        </a:cubicBezTo>
                        <a:lnTo>
                          <a:pt x="28648" y="6103"/>
                        </a:lnTo>
                        <a:cubicBezTo>
                          <a:pt x="24441" y="7078"/>
                          <a:pt x="20033" y="7566"/>
                          <a:pt x="15692" y="756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nvGrpSpPr>
                <p:cNvPr id="988" name="Google Shape;988;p30"/>
                <p:cNvGrpSpPr/>
                <p:nvPr/>
              </p:nvGrpSpPr>
              <p:grpSpPr>
                <a:xfrm>
                  <a:off x="10744920" y="1864442"/>
                  <a:ext cx="240832" cy="137548"/>
                  <a:chOff x="10744920" y="1864442"/>
                  <a:chExt cx="240832" cy="137548"/>
                </a:xfrm>
              </p:grpSpPr>
              <p:sp>
                <p:nvSpPr>
                  <p:cNvPr id="989" name="Google Shape;989;p30"/>
                  <p:cNvSpPr/>
                  <p:nvPr/>
                </p:nvSpPr>
                <p:spPr>
                  <a:xfrm>
                    <a:off x="10748160" y="1864442"/>
                    <a:ext cx="237592" cy="129107"/>
                  </a:xfrm>
                  <a:custGeom>
                    <a:avLst/>
                    <a:gdLst/>
                    <a:ahLst/>
                    <a:cxnLst/>
                    <a:rect l="l" t="t" r="r" b="b"/>
                    <a:pathLst>
                      <a:path w="237592" h="129107" extrusionOk="0">
                        <a:moveTo>
                          <a:pt x="203469" y="20187"/>
                        </a:moveTo>
                        <a:lnTo>
                          <a:pt x="195456" y="20187"/>
                        </a:lnTo>
                        <a:cubicBezTo>
                          <a:pt x="196792" y="7920"/>
                          <a:pt x="196925" y="0"/>
                          <a:pt x="196925" y="0"/>
                        </a:cubicBezTo>
                        <a:lnTo>
                          <a:pt x="0" y="0"/>
                        </a:lnTo>
                        <a:cubicBezTo>
                          <a:pt x="0" y="0"/>
                          <a:pt x="534" y="30344"/>
                          <a:pt x="9616" y="64480"/>
                        </a:cubicBezTo>
                        <a:cubicBezTo>
                          <a:pt x="19766" y="102449"/>
                          <a:pt x="56426" y="129107"/>
                          <a:pt x="98496" y="129107"/>
                        </a:cubicBezTo>
                        <a:lnTo>
                          <a:pt x="98496" y="129107"/>
                        </a:lnTo>
                        <a:cubicBezTo>
                          <a:pt x="130950" y="129107"/>
                          <a:pt x="160198" y="113127"/>
                          <a:pt x="176491" y="88346"/>
                        </a:cubicBezTo>
                        <a:lnTo>
                          <a:pt x="203536" y="88346"/>
                        </a:lnTo>
                        <a:cubicBezTo>
                          <a:pt x="222300" y="88346"/>
                          <a:pt x="237592" y="73061"/>
                          <a:pt x="237592" y="54263"/>
                        </a:cubicBezTo>
                        <a:cubicBezTo>
                          <a:pt x="237592" y="35465"/>
                          <a:pt x="222300" y="20187"/>
                          <a:pt x="203536" y="20187"/>
                        </a:cubicBezTo>
                        <a:close/>
                        <a:moveTo>
                          <a:pt x="203469" y="77395"/>
                        </a:moveTo>
                        <a:lnTo>
                          <a:pt x="182568" y="77395"/>
                        </a:lnTo>
                        <a:cubicBezTo>
                          <a:pt x="184505" y="73254"/>
                          <a:pt x="186108" y="68954"/>
                          <a:pt x="187242" y="64473"/>
                        </a:cubicBezTo>
                        <a:cubicBezTo>
                          <a:pt x="190447" y="52500"/>
                          <a:pt x="192585" y="41028"/>
                          <a:pt x="193987" y="31132"/>
                        </a:cubicBezTo>
                        <a:lnTo>
                          <a:pt x="203469" y="31132"/>
                        </a:lnTo>
                        <a:cubicBezTo>
                          <a:pt x="216224" y="31132"/>
                          <a:pt x="226641" y="41509"/>
                          <a:pt x="226641" y="54256"/>
                        </a:cubicBezTo>
                        <a:cubicBezTo>
                          <a:pt x="226641" y="67004"/>
                          <a:pt x="216224" y="77388"/>
                          <a:pt x="203469" y="77388"/>
                        </a:cubicBezTo>
                        <a:close/>
                      </a:path>
                    </a:pathLst>
                  </a:custGeom>
                  <a:solidFill>
                    <a:schemeClr val="accent3"/>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90" name="Google Shape;990;p30"/>
                  <p:cNvSpPr/>
                  <p:nvPr/>
                </p:nvSpPr>
                <p:spPr>
                  <a:xfrm>
                    <a:off x="10744920" y="1971720"/>
                    <a:ext cx="203203" cy="30270"/>
                  </a:xfrm>
                  <a:custGeom>
                    <a:avLst/>
                    <a:gdLst/>
                    <a:ahLst/>
                    <a:cxnLst/>
                    <a:rect l="l" t="t" r="r" b="b"/>
                    <a:pathLst>
                      <a:path w="203203" h="30270" extrusionOk="0">
                        <a:moveTo>
                          <a:pt x="0" y="0"/>
                        </a:moveTo>
                        <a:cubicBezTo>
                          <a:pt x="0" y="16721"/>
                          <a:pt x="13823" y="30270"/>
                          <a:pt x="30851" y="30270"/>
                        </a:cubicBezTo>
                        <a:lnTo>
                          <a:pt x="172352" y="30270"/>
                        </a:lnTo>
                        <a:cubicBezTo>
                          <a:pt x="189380" y="30270"/>
                          <a:pt x="203203" y="16714"/>
                          <a:pt x="203203" y="0"/>
                        </a:cubicBezTo>
                        <a:lnTo>
                          <a:pt x="0" y="0"/>
                        </a:lnTo>
                        <a:close/>
                      </a:path>
                    </a:pathLst>
                  </a:custGeom>
                  <a:solidFill>
                    <a:schemeClr val="accent3"/>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91" name="Google Shape;991;p30"/>
                  <p:cNvSpPr/>
                  <p:nvPr/>
                </p:nvSpPr>
                <p:spPr>
                  <a:xfrm>
                    <a:off x="10784160" y="1968840"/>
                    <a:ext cx="125061" cy="5762"/>
                  </a:xfrm>
                  <a:custGeom>
                    <a:avLst/>
                    <a:gdLst/>
                    <a:ahLst/>
                    <a:cxnLst/>
                    <a:rect l="l" t="t" r="r" b="b"/>
                    <a:pathLst>
                      <a:path w="125061" h="5649" extrusionOk="0">
                        <a:moveTo>
                          <a:pt x="0" y="0"/>
                        </a:moveTo>
                        <a:lnTo>
                          <a:pt x="125061" y="0"/>
                        </a:lnTo>
                        <a:lnTo>
                          <a:pt x="125061" y="5649"/>
                        </a:lnTo>
                        <a:lnTo>
                          <a:pt x="0" y="5649"/>
                        </a:lnTo>
                        <a:close/>
                      </a:path>
                    </a:pathLst>
                  </a:custGeom>
                  <a:solidFill>
                    <a:schemeClr val="dk1"/>
                  </a:solidFill>
                  <a:ln>
                    <a:noFill/>
                  </a:ln>
                </p:spPr>
                <p:txBody>
                  <a:bodyPr/>
                  <a:lstStyle/>
                  <a:p>
                    <a:endParaRPr lang="en-GB"/>
                  </a:p>
                </p:txBody>
              </p:sp>
            </p:grpSp>
          </p:grpSp>
          <p:grpSp>
            <p:nvGrpSpPr>
              <p:cNvPr id="992" name="Google Shape;992;p30"/>
              <p:cNvGrpSpPr/>
              <p:nvPr/>
            </p:nvGrpSpPr>
            <p:grpSpPr>
              <a:xfrm>
                <a:off x="9156240" y="989640"/>
                <a:ext cx="1438549" cy="2076040"/>
                <a:chOff x="9156240" y="989640"/>
                <a:chExt cx="1438549" cy="2076040"/>
              </a:xfrm>
            </p:grpSpPr>
            <p:grpSp>
              <p:nvGrpSpPr>
                <p:cNvPr id="993" name="Google Shape;993;p30"/>
                <p:cNvGrpSpPr/>
                <p:nvPr/>
              </p:nvGrpSpPr>
              <p:grpSpPr>
                <a:xfrm>
                  <a:off x="9375490" y="989640"/>
                  <a:ext cx="1219299" cy="2067930"/>
                  <a:chOff x="9375490" y="989640"/>
                  <a:chExt cx="1219299" cy="2067930"/>
                </a:xfrm>
              </p:grpSpPr>
              <p:grpSp>
                <p:nvGrpSpPr>
                  <p:cNvPr id="994" name="Google Shape;994;p30"/>
                  <p:cNvGrpSpPr/>
                  <p:nvPr/>
                </p:nvGrpSpPr>
                <p:grpSpPr>
                  <a:xfrm>
                    <a:off x="9375490" y="1819079"/>
                    <a:ext cx="1219299" cy="1238491"/>
                    <a:chOff x="9375490" y="1819079"/>
                    <a:chExt cx="1219299" cy="1238491"/>
                  </a:xfrm>
                </p:grpSpPr>
                <p:grpSp>
                  <p:nvGrpSpPr>
                    <p:cNvPr id="995" name="Google Shape;995;p30"/>
                    <p:cNvGrpSpPr/>
                    <p:nvPr/>
                  </p:nvGrpSpPr>
                  <p:grpSpPr>
                    <a:xfrm>
                      <a:off x="9774720" y="2385720"/>
                      <a:ext cx="499331" cy="671850"/>
                      <a:chOff x="9774720" y="2385720"/>
                      <a:chExt cx="499331" cy="671850"/>
                    </a:xfrm>
                  </p:grpSpPr>
                  <p:sp>
                    <p:nvSpPr>
                      <p:cNvPr id="996" name="Google Shape;996;p30"/>
                      <p:cNvSpPr/>
                      <p:nvPr/>
                    </p:nvSpPr>
                    <p:spPr>
                      <a:xfrm>
                        <a:off x="9774720" y="2385720"/>
                        <a:ext cx="406405" cy="589307"/>
                      </a:xfrm>
                      <a:custGeom>
                        <a:avLst/>
                        <a:gdLst/>
                        <a:ahLst/>
                        <a:cxnLst/>
                        <a:rect l="l" t="t" r="r" b="b"/>
                        <a:pathLst>
                          <a:path w="406405" h="589307" extrusionOk="0">
                            <a:moveTo>
                              <a:pt x="260897" y="0"/>
                            </a:moveTo>
                            <a:cubicBezTo>
                              <a:pt x="260897" y="0"/>
                              <a:pt x="300497" y="328817"/>
                              <a:pt x="322065" y="457690"/>
                            </a:cubicBezTo>
                            <a:cubicBezTo>
                              <a:pt x="335153" y="535906"/>
                              <a:pt x="355988" y="555478"/>
                              <a:pt x="406405" y="589307"/>
                            </a:cubicBezTo>
                            <a:lnTo>
                              <a:pt x="99231" y="589307"/>
                            </a:lnTo>
                            <a:lnTo>
                              <a:pt x="0" y="34778"/>
                            </a:lnTo>
                          </a:path>
                        </a:pathLst>
                      </a:custGeom>
                      <a:solidFill>
                        <a:srgbClr val="CE9989"/>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997" name="Google Shape;997;p30"/>
                      <p:cNvSpPr/>
                      <p:nvPr/>
                    </p:nvSpPr>
                    <p:spPr>
                      <a:xfrm>
                        <a:off x="9846720" y="2938680"/>
                        <a:ext cx="427331" cy="118890"/>
                      </a:xfrm>
                      <a:custGeom>
                        <a:avLst/>
                        <a:gdLst/>
                        <a:ahLst/>
                        <a:cxnLst/>
                        <a:rect l="l" t="t" r="r" b="b"/>
                        <a:pathLst>
                          <a:path w="431647" h="118890" extrusionOk="0">
                            <a:moveTo>
                              <a:pt x="404060" y="74416"/>
                            </a:moveTo>
                            <a:cubicBezTo>
                              <a:pt x="377884" y="46363"/>
                              <a:pt x="313043" y="15826"/>
                              <a:pt x="313043" y="15826"/>
                            </a:cubicBezTo>
                            <a:cubicBezTo>
                              <a:pt x="279721" y="50036"/>
                              <a:pt x="17755" y="0"/>
                              <a:pt x="17755" y="0"/>
                            </a:cubicBezTo>
                            <a:cubicBezTo>
                              <a:pt x="17755" y="0"/>
                              <a:pt x="3599" y="38203"/>
                              <a:pt x="1128" y="67952"/>
                            </a:cubicBezTo>
                            <a:cubicBezTo>
                              <a:pt x="-1410" y="97701"/>
                              <a:pt x="1128" y="118890"/>
                              <a:pt x="1128" y="118890"/>
                            </a:cubicBezTo>
                            <a:lnTo>
                              <a:pt x="77921" y="118890"/>
                            </a:lnTo>
                            <a:lnTo>
                              <a:pt x="79390" y="78149"/>
                            </a:lnTo>
                            <a:lnTo>
                              <a:pt x="128338" y="86650"/>
                            </a:lnTo>
                            <a:lnTo>
                              <a:pt x="143897" y="104299"/>
                            </a:lnTo>
                            <a:cubicBezTo>
                              <a:pt x="152244" y="113775"/>
                              <a:pt x="163863" y="118883"/>
                              <a:pt x="177152" y="118883"/>
                            </a:cubicBezTo>
                            <a:lnTo>
                              <a:pt x="427099" y="118883"/>
                            </a:lnTo>
                            <a:cubicBezTo>
                              <a:pt x="427099" y="118883"/>
                              <a:pt x="430237" y="102463"/>
                              <a:pt x="404060" y="74410"/>
                            </a:cubicBezTo>
                            <a:close/>
                          </a:path>
                        </a:pathLst>
                      </a:custGeom>
                      <a:solidFill>
                        <a:schemeClr val="accent5"/>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nvGrpSpPr>
                    <p:cNvPr id="998" name="Google Shape;998;p30"/>
                    <p:cNvGrpSpPr/>
                    <p:nvPr/>
                  </p:nvGrpSpPr>
                  <p:grpSpPr>
                    <a:xfrm>
                      <a:off x="10042560" y="2385720"/>
                      <a:ext cx="552229" cy="671850"/>
                      <a:chOff x="10042560" y="2385720"/>
                      <a:chExt cx="552229" cy="671850"/>
                    </a:xfrm>
                  </p:grpSpPr>
                  <p:sp>
                    <p:nvSpPr>
                      <p:cNvPr id="999" name="Google Shape;999;p30"/>
                      <p:cNvSpPr/>
                      <p:nvPr/>
                    </p:nvSpPr>
                    <p:spPr>
                      <a:xfrm>
                        <a:off x="10042560" y="2385720"/>
                        <a:ext cx="474517" cy="589307"/>
                      </a:xfrm>
                      <a:custGeom>
                        <a:avLst/>
                        <a:gdLst/>
                        <a:ahLst/>
                        <a:cxnLst/>
                        <a:rect l="l" t="t" r="r" b="b"/>
                        <a:pathLst>
                          <a:path w="474517" h="589307" extrusionOk="0">
                            <a:moveTo>
                              <a:pt x="256624" y="0"/>
                            </a:moveTo>
                            <a:cubicBezTo>
                              <a:pt x="256624" y="0"/>
                              <a:pt x="336623" y="328817"/>
                              <a:pt x="374018" y="457690"/>
                            </a:cubicBezTo>
                            <a:cubicBezTo>
                              <a:pt x="396723" y="535906"/>
                              <a:pt x="419961" y="555478"/>
                              <a:pt x="474517" y="589307"/>
                            </a:cubicBezTo>
                            <a:lnTo>
                              <a:pt x="167343" y="589307"/>
                            </a:lnTo>
                            <a:lnTo>
                              <a:pt x="0" y="34778"/>
                            </a:lnTo>
                          </a:path>
                        </a:pathLst>
                      </a:custGeom>
                      <a:solidFill>
                        <a:srgbClr val="CE9989"/>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00" name="Google Shape;1000;p30"/>
                      <p:cNvSpPr/>
                      <p:nvPr/>
                    </p:nvSpPr>
                    <p:spPr>
                      <a:xfrm>
                        <a:off x="10187640" y="2938680"/>
                        <a:ext cx="407149" cy="118890"/>
                      </a:xfrm>
                      <a:custGeom>
                        <a:avLst/>
                        <a:gdLst/>
                        <a:ahLst/>
                        <a:cxnLst/>
                        <a:rect l="l" t="t" r="r" b="b"/>
                        <a:pathLst>
                          <a:path w="413349" h="118890" extrusionOk="0">
                            <a:moveTo>
                              <a:pt x="382604" y="67952"/>
                            </a:moveTo>
                            <a:cubicBezTo>
                              <a:pt x="353022" y="39899"/>
                              <a:pt x="305610" y="15826"/>
                              <a:pt x="305610" y="15826"/>
                            </a:cubicBezTo>
                            <a:cubicBezTo>
                              <a:pt x="276495" y="50036"/>
                              <a:pt x="8386" y="0"/>
                              <a:pt x="8386" y="0"/>
                            </a:cubicBezTo>
                            <a:cubicBezTo>
                              <a:pt x="8386" y="0"/>
                              <a:pt x="-1096" y="38203"/>
                              <a:pt x="105" y="67952"/>
                            </a:cubicBezTo>
                            <a:cubicBezTo>
                              <a:pt x="1241" y="97701"/>
                              <a:pt x="6383" y="118890"/>
                              <a:pt x="6383" y="118890"/>
                            </a:cubicBezTo>
                            <a:lnTo>
                              <a:pt x="83109" y="118890"/>
                            </a:lnTo>
                            <a:lnTo>
                              <a:pt x="79637" y="78149"/>
                            </a:lnTo>
                            <a:lnTo>
                              <a:pt x="129586" y="86650"/>
                            </a:lnTo>
                            <a:lnTo>
                              <a:pt x="147349" y="104299"/>
                            </a:lnTo>
                            <a:cubicBezTo>
                              <a:pt x="156831" y="113775"/>
                              <a:pt x="169118" y="118883"/>
                              <a:pt x="182340" y="118883"/>
                            </a:cubicBezTo>
                            <a:lnTo>
                              <a:pt x="407311" y="118883"/>
                            </a:lnTo>
                            <a:cubicBezTo>
                              <a:pt x="407311" y="118883"/>
                              <a:pt x="412253" y="95992"/>
                              <a:pt x="382671" y="67946"/>
                            </a:cubicBezTo>
                            <a:close/>
                          </a:path>
                        </a:pathLst>
                      </a:custGeom>
                      <a:solidFill>
                        <a:schemeClr val="accent5"/>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sp>
                  <p:nvSpPr>
                    <p:cNvPr id="1001" name="Google Shape;1001;p30"/>
                    <p:cNvSpPr/>
                    <p:nvPr/>
                  </p:nvSpPr>
                  <p:spPr>
                    <a:xfrm>
                      <a:off x="9375490" y="1819079"/>
                      <a:ext cx="1100914" cy="682782"/>
                    </a:xfrm>
                    <a:custGeom>
                      <a:avLst/>
                      <a:gdLst/>
                      <a:ahLst/>
                      <a:cxnLst/>
                      <a:rect l="l" t="t" r="r" b="b"/>
                      <a:pathLst>
                        <a:path w="1109233" h="682782" extrusionOk="0">
                          <a:moveTo>
                            <a:pt x="878420" y="329231"/>
                          </a:moveTo>
                          <a:cubicBezTo>
                            <a:pt x="846233" y="275028"/>
                            <a:pt x="813379" y="245339"/>
                            <a:pt x="669007" y="233907"/>
                          </a:cubicBezTo>
                          <a:cubicBezTo>
                            <a:pt x="526505" y="222628"/>
                            <a:pt x="475421" y="212444"/>
                            <a:pt x="475421" y="212444"/>
                          </a:cubicBezTo>
                          <a:lnTo>
                            <a:pt x="454453" y="161133"/>
                          </a:lnTo>
                          <a:lnTo>
                            <a:pt x="315890" y="0"/>
                          </a:lnTo>
                          <a:lnTo>
                            <a:pt x="65543" y="116406"/>
                          </a:lnTo>
                          <a:cubicBezTo>
                            <a:pt x="65543" y="116406"/>
                            <a:pt x="-149412" y="530604"/>
                            <a:pt x="199230" y="530604"/>
                          </a:cubicBezTo>
                          <a:cubicBezTo>
                            <a:pt x="359028" y="530604"/>
                            <a:pt x="331449" y="530604"/>
                            <a:pt x="331449" y="530604"/>
                          </a:cubicBezTo>
                          <a:lnTo>
                            <a:pt x="368511" y="682782"/>
                          </a:lnTo>
                          <a:lnTo>
                            <a:pt x="959821" y="682782"/>
                          </a:lnTo>
                          <a:cubicBezTo>
                            <a:pt x="959821" y="682782"/>
                            <a:pt x="893512" y="354686"/>
                            <a:pt x="878420" y="329224"/>
                          </a:cubicBezTo>
                          <a:close/>
                        </a:path>
                      </a:pathLst>
                    </a:custGeom>
                    <a:solidFill>
                      <a:schemeClr val="accent5"/>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02" name="Google Shape;1002;p30"/>
                    <p:cNvSpPr/>
                    <p:nvPr/>
                  </p:nvSpPr>
                  <p:spPr>
                    <a:xfrm>
                      <a:off x="9768600" y="2018880"/>
                      <a:ext cx="81067" cy="14046"/>
                    </a:xfrm>
                    <a:custGeom>
                      <a:avLst/>
                      <a:gdLst/>
                      <a:ahLst/>
                      <a:cxnLst/>
                      <a:rect l="l" t="t" r="r" b="b"/>
                      <a:pathLst>
                        <a:path w="81067" h="14224" extrusionOk="0">
                          <a:moveTo>
                            <a:pt x="80199" y="14224"/>
                          </a:moveTo>
                          <a:cubicBezTo>
                            <a:pt x="66443" y="12053"/>
                            <a:pt x="47879" y="10310"/>
                            <a:pt x="29916" y="8621"/>
                          </a:cubicBezTo>
                          <a:cubicBezTo>
                            <a:pt x="19031" y="7593"/>
                            <a:pt x="8614" y="6618"/>
                            <a:pt x="0" y="5603"/>
                          </a:cubicBezTo>
                          <a:lnTo>
                            <a:pt x="668" y="0"/>
                          </a:lnTo>
                          <a:cubicBezTo>
                            <a:pt x="9215" y="1002"/>
                            <a:pt x="19632" y="1977"/>
                            <a:pt x="30451" y="2992"/>
                          </a:cubicBezTo>
                          <a:cubicBezTo>
                            <a:pt x="48480" y="4688"/>
                            <a:pt x="67111" y="6437"/>
                            <a:pt x="81067" y="8641"/>
                          </a:cubicBezTo>
                          <a:lnTo>
                            <a:pt x="80199" y="14224"/>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03" name="Google Shape;1003;p30"/>
                    <p:cNvSpPr/>
                    <p:nvPr/>
                  </p:nvSpPr>
                  <p:spPr>
                    <a:xfrm>
                      <a:off x="10201680" y="2201400"/>
                      <a:ext cx="35301" cy="147918"/>
                    </a:xfrm>
                    <a:custGeom>
                      <a:avLst/>
                      <a:gdLst/>
                      <a:ahLst/>
                      <a:cxnLst/>
                      <a:rect l="l" t="t" r="r" b="b"/>
                      <a:pathLst>
                        <a:path w="35125" h="147918" extrusionOk="0">
                          <a:moveTo>
                            <a:pt x="5409" y="147918"/>
                          </a:moveTo>
                          <a:lnTo>
                            <a:pt x="0" y="146262"/>
                          </a:lnTo>
                          <a:cubicBezTo>
                            <a:pt x="14825" y="98136"/>
                            <a:pt x="24708" y="48927"/>
                            <a:pt x="29516" y="0"/>
                          </a:cubicBezTo>
                          <a:lnTo>
                            <a:pt x="35125" y="554"/>
                          </a:lnTo>
                          <a:cubicBezTo>
                            <a:pt x="30317" y="49856"/>
                            <a:pt x="20300" y="99431"/>
                            <a:pt x="5409" y="147918"/>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04" name="Google Shape;1004;p30"/>
                    <p:cNvSpPr/>
                    <p:nvPr/>
                  </p:nvSpPr>
                  <p:spPr>
                    <a:xfrm rot="-3517082">
                      <a:off x="10094378" y="2271242"/>
                      <a:ext cx="115873" cy="5762"/>
                    </a:xfrm>
                    <a:custGeom>
                      <a:avLst/>
                      <a:gdLst/>
                      <a:ahLst/>
                      <a:cxnLst/>
                      <a:rect l="l" t="t" r="r" b="b"/>
                      <a:pathLst>
                        <a:path w="116038" h="5649" extrusionOk="0">
                          <a:moveTo>
                            <a:pt x="0" y="0"/>
                          </a:moveTo>
                          <a:lnTo>
                            <a:pt x="116038" y="0"/>
                          </a:lnTo>
                          <a:lnTo>
                            <a:pt x="116038" y="5649"/>
                          </a:lnTo>
                          <a:lnTo>
                            <a:pt x="0" y="5649"/>
                          </a:lnTo>
                          <a:close/>
                        </a:path>
                      </a:pathLst>
                    </a:custGeom>
                    <a:solidFill>
                      <a:schemeClr val="dk1"/>
                    </a:solidFill>
                    <a:ln>
                      <a:noFill/>
                    </a:ln>
                  </p:spPr>
                  <p:txBody>
                    <a:bodyPr/>
                    <a:lstStyle/>
                    <a:p>
                      <a:endParaRPr lang="en-GB"/>
                    </a:p>
                  </p:txBody>
                </p:sp>
              </p:grpSp>
              <p:grpSp>
                <p:nvGrpSpPr>
                  <p:cNvPr id="1005" name="Google Shape;1005;p30"/>
                  <p:cNvGrpSpPr/>
                  <p:nvPr/>
                </p:nvGrpSpPr>
                <p:grpSpPr>
                  <a:xfrm>
                    <a:off x="9411938" y="1269360"/>
                    <a:ext cx="906512" cy="735024"/>
                    <a:chOff x="9411938" y="1269360"/>
                    <a:chExt cx="906512" cy="735024"/>
                  </a:xfrm>
                </p:grpSpPr>
                <p:sp>
                  <p:nvSpPr>
                    <p:cNvPr id="1006" name="Google Shape;1006;p30"/>
                    <p:cNvSpPr/>
                    <p:nvPr/>
                  </p:nvSpPr>
                  <p:spPr>
                    <a:xfrm>
                      <a:off x="9574200" y="1387440"/>
                      <a:ext cx="551912" cy="471285"/>
                    </a:xfrm>
                    <a:custGeom>
                      <a:avLst/>
                      <a:gdLst/>
                      <a:ahLst/>
                      <a:cxnLst/>
                      <a:rect l="l" t="t" r="r" b="b"/>
                      <a:pathLst>
                        <a:path w="551912" h="471285" extrusionOk="0">
                          <a:moveTo>
                            <a:pt x="551912" y="37315"/>
                          </a:moveTo>
                          <a:cubicBezTo>
                            <a:pt x="528072" y="55719"/>
                            <a:pt x="525669" y="91571"/>
                            <a:pt x="505569" y="114022"/>
                          </a:cubicBezTo>
                          <a:cubicBezTo>
                            <a:pt x="491412" y="129828"/>
                            <a:pt x="470244" y="137040"/>
                            <a:pt x="452214" y="148192"/>
                          </a:cubicBezTo>
                          <a:cubicBezTo>
                            <a:pt x="415086" y="171103"/>
                            <a:pt x="391647" y="210141"/>
                            <a:pt x="368476" y="247095"/>
                          </a:cubicBezTo>
                          <a:cubicBezTo>
                            <a:pt x="321665" y="321899"/>
                            <a:pt x="270447" y="394018"/>
                            <a:pt x="215356" y="462958"/>
                          </a:cubicBezTo>
                          <a:cubicBezTo>
                            <a:pt x="212284" y="466825"/>
                            <a:pt x="208545" y="471018"/>
                            <a:pt x="203603" y="471192"/>
                          </a:cubicBezTo>
                          <a:cubicBezTo>
                            <a:pt x="200865" y="471285"/>
                            <a:pt x="198328" y="470117"/>
                            <a:pt x="195857" y="468968"/>
                          </a:cubicBezTo>
                          <a:cubicBezTo>
                            <a:pt x="130549" y="438545"/>
                            <a:pt x="0" y="377691"/>
                            <a:pt x="0" y="377691"/>
                          </a:cubicBezTo>
                          <a:cubicBezTo>
                            <a:pt x="0" y="377691"/>
                            <a:pt x="357190" y="36868"/>
                            <a:pt x="447073" y="0"/>
                          </a:cubicBezTo>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07" name="Google Shape;1007;p30"/>
                    <p:cNvSpPr/>
                    <p:nvPr/>
                  </p:nvSpPr>
                  <p:spPr>
                    <a:xfrm>
                      <a:off x="9903240" y="1387800"/>
                      <a:ext cx="415210" cy="616584"/>
                    </a:xfrm>
                    <a:custGeom>
                      <a:avLst/>
                      <a:gdLst/>
                      <a:ahLst/>
                      <a:cxnLst/>
                      <a:rect l="l" t="t" r="r" b="b"/>
                      <a:pathLst>
                        <a:path w="448876" h="629167" extrusionOk="0">
                          <a:moveTo>
                            <a:pt x="65309" y="441668"/>
                          </a:moveTo>
                          <a:cubicBezTo>
                            <a:pt x="65309" y="441668"/>
                            <a:pt x="199330" y="610494"/>
                            <a:pt x="283469" y="615455"/>
                          </a:cubicBezTo>
                          <a:cubicBezTo>
                            <a:pt x="388910" y="621666"/>
                            <a:pt x="443400" y="545941"/>
                            <a:pt x="400328" y="394831"/>
                          </a:cubicBezTo>
                          <a:cubicBezTo>
                            <a:pt x="368609" y="283387"/>
                            <a:pt x="308911" y="126835"/>
                            <a:pt x="267776" y="59764"/>
                          </a:cubicBezTo>
                          <a:cubicBezTo>
                            <a:pt x="248077" y="27684"/>
                            <a:pt x="229580" y="20546"/>
                            <a:pt x="189647" y="4038"/>
                          </a:cubicBezTo>
                          <a:cubicBezTo>
                            <a:pt x="161667" y="-7501"/>
                            <a:pt x="107378" y="7591"/>
                            <a:pt x="75525" y="25353"/>
                          </a:cubicBezTo>
                          <a:cubicBezTo>
                            <a:pt x="25643" y="53220"/>
                            <a:pt x="-5476" y="96918"/>
                            <a:pt x="802" y="101439"/>
                          </a:cubicBezTo>
                          <a:cubicBezTo>
                            <a:pt x="7012" y="105960"/>
                            <a:pt x="119197" y="100825"/>
                            <a:pt x="142169" y="127349"/>
                          </a:cubicBezTo>
                          <a:cubicBezTo>
                            <a:pt x="165140" y="153879"/>
                            <a:pt x="206408" y="376848"/>
                            <a:pt x="206408" y="376848"/>
                          </a:cubicBezTo>
                          <a:lnTo>
                            <a:pt x="65309" y="441661"/>
                          </a:lnTo>
                          <a:close/>
                        </a:path>
                      </a:pathLst>
                    </a:custGeom>
                    <a:solidFill>
                      <a:srgbClr val="CE9989"/>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nvGrpSpPr>
                    <p:cNvPr id="1008" name="Google Shape;1008;p30"/>
                    <p:cNvGrpSpPr/>
                    <p:nvPr/>
                  </p:nvGrpSpPr>
                  <p:grpSpPr>
                    <a:xfrm>
                      <a:off x="9893520" y="1348920"/>
                      <a:ext cx="255341" cy="156968"/>
                      <a:chOff x="9893520" y="1348920"/>
                      <a:chExt cx="255341" cy="156968"/>
                    </a:xfrm>
                  </p:grpSpPr>
                  <p:sp>
                    <p:nvSpPr>
                      <p:cNvPr id="1009" name="Google Shape;1009;p30"/>
                      <p:cNvSpPr/>
                      <p:nvPr/>
                    </p:nvSpPr>
                    <p:spPr>
                      <a:xfrm>
                        <a:off x="9893520" y="1348920"/>
                        <a:ext cx="255341" cy="156968"/>
                      </a:xfrm>
                      <a:custGeom>
                        <a:avLst/>
                        <a:gdLst/>
                        <a:ahLst/>
                        <a:cxnLst/>
                        <a:rect l="l" t="t" r="r" b="b"/>
                        <a:pathLst>
                          <a:path w="256624" h="158154" extrusionOk="0">
                            <a:moveTo>
                              <a:pt x="236190" y="25622"/>
                            </a:moveTo>
                            <a:cubicBezTo>
                              <a:pt x="235522" y="25048"/>
                              <a:pt x="234921" y="24487"/>
                              <a:pt x="234254" y="23926"/>
                            </a:cubicBezTo>
                            <a:cubicBezTo>
                              <a:pt x="229980" y="20193"/>
                              <a:pt x="225038" y="16474"/>
                              <a:pt x="219829" y="17035"/>
                            </a:cubicBezTo>
                            <a:cubicBezTo>
                              <a:pt x="218761" y="17155"/>
                              <a:pt x="217626" y="17462"/>
                              <a:pt x="216491" y="17161"/>
                            </a:cubicBezTo>
                            <a:cubicBezTo>
                              <a:pt x="215689" y="16934"/>
                              <a:pt x="214955" y="16394"/>
                              <a:pt x="214287" y="15866"/>
                            </a:cubicBezTo>
                            <a:cubicBezTo>
                              <a:pt x="207810" y="10958"/>
                              <a:pt x="201466" y="3759"/>
                              <a:pt x="193987" y="1182"/>
                            </a:cubicBezTo>
                            <a:cubicBezTo>
                              <a:pt x="190648" y="47"/>
                              <a:pt x="187242" y="-221"/>
                              <a:pt x="183903" y="167"/>
                            </a:cubicBezTo>
                            <a:cubicBezTo>
                              <a:pt x="181566" y="434"/>
                              <a:pt x="174822" y="4033"/>
                              <a:pt x="173086" y="3319"/>
                            </a:cubicBezTo>
                            <a:cubicBezTo>
                              <a:pt x="162201" y="-1095"/>
                              <a:pt x="148845" y="768"/>
                              <a:pt x="137026" y="13041"/>
                            </a:cubicBezTo>
                            <a:cubicBezTo>
                              <a:pt x="119331" y="11759"/>
                              <a:pt x="101300" y="28574"/>
                              <a:pt x="90883" y="35605"/>
                            </a:cubicBezTo>
                            <a:cubicBezTo>
                              <a:pt x="79999" y="42984"/>
                              <a:pt x="70917" y="53081"/>
                              <a:pt x="61835" y="63091"/>
                            </a:cubicBezTo>
                            <a:cubicBezTo>
                              <a:pt x="39531" y="87905"/>
                              <a:pt x="17028" y="112953"/>
                              <a:pt x="0" y="142689"/>
                            </a:cubicBezTo>
                            <a:lnTo>
                              <a:pt x="58096" y="157059"/>
                            </a:lnTo>
                            <a:cubicBezTo>
                              <a:pt x="76794" y="154842"/>
                              <a:pt x="92152" y="141293"/>
                              <a:pt x="105507" y="127110"/>
                            </a:cubicBezTo>
                            <a:cubicBezTo>
                              <a:pt x="118796" y="112926"/>
                              <a:pt x="131550" y="97247"/>
                              <a:pt x="148512" y="88987"/>
                            </a:cubicBezTo>
                            <a:cubicBezTo>
                              <a:pt x="150916" y="87825"/>
                              <a:pt x="154322" y="86049"/>
                              <a:pt x="155257" y="83111"/>
                            </a:cubicBezTo>
                            <a:cubicBezTo>
                              <a:pt x="157594" y="75979"/>
                              <a:pt x="152184" y="70797"/>
                              <a:pt x="146642" y="68206"/>
                            </a:cubicBezTo>
                            <a:cubicBezTo>
                              <a:pt x="139764" y="64980"/>
                              <a:pt x="133354" y="65695"/>
                              <a:pt x="126208" y="65435"/>
                            </a:cubicBezTo>
                            <a:cubicBezTo>
                              <a:pt x="116592" y="65074"/>
                              <a:pt x="107177" y="67518"/>
                              <a:pt x="98162" y="70637"/>
                            </a:cubicBezTo>
                            <a:cubicBezTo>
                              <a:pt x="109848" y="61354"/>
                              <a:pt x="127009" y="48700"/>
                              <a:pt x="142702" y="54022"/>
                            </a:cubicBezTo>
                            <a:cubicBezTo>
                              <a:pt x="147443" y="55632"/>
                              <a:pt x="151584" y="58964"/>
                              <a:pt x="155657" y="62243"/>
                            </a:cubicBezTo>
                            <a:lnTo>
                              <a:pt x="178895" y="81027"/>
                            </a:lnTo>
                            <a:cubicBezTo>
                              <a:pt x="184238" y="85347"/>
                              <a:pt x="190447" y="90556"/>
                              <a:pt x="196524" y="93327"/>
                            </a:cubicBezTo>
                            <a:cubicBezTo>
                              <a:pt x="199596" y="94730"/>
                              <a:pt x="202935" y="95304"/>
                              <a:pt x="206207" y="94997"/>
                            </a:cubicBezTo>
                            <a:cubicBezTo>
                              <a:pt x="206942" y="94930"/>
                              <a:pt x="214754" y="92867"/>
                              <a:pt x="214354" y="92012"/>
                            </a:cubicBezTo>
                            <a:cubicBezTo>
                              <a:pt x="217827" y="98830"/>
                              <a:pt x="225172" y="103017"/>
                              <a:pt x="231983" y="102055"/>
                            </a:cubicBezTo>
                            <a:cubicBezTo>
                              <a:pt x="235188" y="101601"/>
                              <a:pt x="238594" y="95651"/>
                              <a:pt x="238594" y="95651"/>
                            </a:cubicBezTo>
                            <a:cubicBezTo>
                              <a:pt x="238594" y="95651"/>
                              <a:pt x="239395" y="97160"/>
                              <a:pt x="240130" y="97074"/>
                            </a:cubicBezTo>
                            <a:cubicBezTo>
                              <a:pt x="240864" y="96987"/>
                              <a:pt x="241398" y="96386"/>
                              <a:pt x="241866" y="95771"/>
                            </a:cubicBezTo>
                            <a:cubicBezTo>
                              <a:pt x="244003" y="93027"/>
                              <a:pt x="245205" y="89368"/>
                              <a:pt x="245205" y="85635"/>
                            </a:cubicBezTo>
                            <a:cubicBezTo>
                              <a:pt x="248143" y="86129"/>
                              <a:pt x="251015" y="84286"/>
                              <a:pt x="252684" y="81635"/>
                            </a:cubicBezTo>
                            <a:cubicBezTo>
                              <a:pt x="254353" y="78990"/>
                              <a:pt x="255021" y="75658"/>
                              <a:pt x="255355" y="72373"/>
                            </a:cubicBezTo>
                            <a:cubicBezTo>
                              <a:pt x="256624" y="58550"/>
                              <a:pt x="250680" y="44874"/>
                              <a:pt x="243602" y="33248"/>
                            </a:cubicBezTo>
                            <a:cubicBezTo>
                              <a:pt x="241666" y="30150"/>
                              <a:pt x="238794" y="27973"/>
                              <a:pt x="236190" y="25602"/>
                            </a:cubicBezTo>
                            <a:close/>
                          </a:path>
                        </a:pathLst>
                      </a:custGeom>
                      <a:solidFill>
                        <a:srgbClr val="CE9989"/>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10" name="Google Shape;1010;p30"/>
                      <p:cNvSpPr/>
                      <p:nvPr/>
                    </p:nvSpPr>
                    <p:spPr>
                      <a:xfrm>
                        <a:off x="9966960" y="1414800"/>
                        <a:ext cx="35304" cy="16558"/>
                      </a:xfrm>
                      <a:custGeom>
                        <a:avLst/>
                        <a:gdLst/>
                        <a:ahLst/>
                        <a:cxnLst/>
                        <a:rect l="l" t="t" r="r" b="b"/>
                        <a:pathLst>
                          <a:path w="35392" h="16641" extrusionOk="0">
                            <a:moveTo>
                              <a:pt x="2805" y="16641"/>
                            </a:moveTo>
                            <a:lnTo>
                              <a:pt x="0" y="11719"/>
                            </a:lnTo>
                            <a:cubicBezTo>
                              <a:pt x="10818" y="5676"/>
                              <a:pt x="22437" y="1736"/>
                              <a:pt x="34591" y="0"/>
                            </a:cubicBezTo>
                            <a:lnTo>
                              <a:pt x="35392" y="5589"/>
                            </a:lnTo>
                            <a:cubicBezTo>
                              <a:pt x="23907" y="7219"/>
                              <a:pt x="12955" y="10938"/>
                              <a:pt x="2805" y="16641"/>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11" name="Google Shape;1011;p30"/>
                      <p:cNvSpPr/>
                      <p:nvPr/>
                    </p:nvSpPr>
                    <p:spPr>
                      <a:xfrm>
                        <a:off x="10031760" y="1358280"/>
                        <a:ext cx="82136" cy="81459"/>
                      </a:xfrm>
                      <a:custGeom>
                        <a:avLst/>
                        <a:gdLst/>
                        <a:ahLst/>
                        <a:cxnLst/>
                        <a:rect l="l" t="t" r="r" b="b"/>
                        <a:pathLst>
                          <a:path w="82136" h="82490" extrusionOk="0">
                            <a:moveTo>
                              <a:pt x="77261" y="81489"/>
                            </a:moveTo>
                            <a:cubicBezTo>
                              <a:pt x="64974" y="60254"/>
                              <a:pt x="52219" y="38291"/>
                              <a:pt x="35392" y="20909"/>
                            </a:cubicBezTo>
                            <a:cubicBezTo>
                              <a:pt x="29382" y="14705"/>
                              <a:pt x="24441" y="10852"/>
                              <a:pt x="19366" y="8408"/>
                            </a:cubicBezTo>
                            <a:cubicBezTo>
                              <a:pt x="13222" y="5417"/>
                              <a:pt x="7079" y="4829"/>
                              <a:pt x="2004" y="6752"/>
                            </a:cubicBezTo>
                            <a:lnTo>
                              <a:pt x="0" y="1477"/>
                            </a:lnTo>
                            <a:cubicBezTo>
                              <a:pt x="6477" y="-1001"/>
                              <a:pt x="14290" y="-346"/>
                              <a:pt x="21836" y="3327"/>
                            </a:cubicBezTo>
                            <a:cubicBezTo>
                              <a:pt x="27512" y="6064"/>
                              <a:pt x="32921" y="10278"/>
                              <a:pt x="39399" y="16976"/>
                            </a:cubicBezTo>
                            <a:cubicBezTo>
                              <a:pt x="56760" y="34865"/>
                              <a:pt x="69649" y="57129"/>
                              <a:pt x="82136" y="78658"/>
                            </a:cubicBezTo>
                            <a:lnTo>
                              <a:pt x="77195" y="81489"/>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12" name="Google Shape;1012;p30"/>
                      <p:cNvSpPr/>
                      <p:nvPr/>
                    </p:nvSpPr>
                    <p:spPr>
                      <a:xfrm>
                        <a:off x="10065240" y="1349640"/>
                        <a:ext cx="69915" cy="96847"/>
                      </a:xfrm>
                      <a:custGeom>
                        <a:avLst/>
                        <a:gdLst/>
                        <a:ahLst/>
                        <a:cxnLst/>
                        <a:rect l="l" t="t" r="r" b="b"/>
                        <a:pathLst>
                          <a:path w="69915" h="96847" extrusionOk="0">
                            <a:moveTo>
                              <a:pt x="64640" y="96840"/>
                            </a:moveTo>
                            <a:cubicBezTo>
                              <a:pt x="57629" y="78930"/>
                              <a:pt x="50282" y="60406"/>
                              <a:pt x="39999" y="43959"/>
                            </a:cubicBezTo>
                            <a:cubicBezTo>
                              <a:pt x="28714" y="25836"/>
                              <a:pt x="14891" y="12387"/>
                              <a:pt x="0" y="5068"/>
                            </a:cubicBezTo>
                            <a:lnTo>
                              <a:pt x="2471" y="0"/>
                            </a:lnTo>
                            <a:cubicBezTo>
                              <a:pt x="18563" y="7900"/>
                              <a:pt x="32787" y="21682"/>
                              <a:pt x="44807" y="40974"/>
                            </a:cubicBezTo>
                            <a:cubicBezTo>
                              <a:pt x="55291" y="57862"/>
                              <a:pt x="62771" y="76620"/>
                              <a:pt x="69915" y="94770"/>
                            </a:cubicBezTo>
                            <a:lnTo>
                              <a:pt x="64640" y="96847"/>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13" name="Google Shape;1013;p30"/>
                      <p:cNvSpPr/>
                      <p:nvPr/>
                    </p:nvSpPr>
                    <p:spPr>
                      <a:xfrm>
                        <a:off x="10105920" y="1362960"/>
                        <a:ext cx="37796" cy="73127"/>
                      </a:xfrm>
                      <a:custGeom>
                        <a:avLst/>
                        <a:gdLst/>
                        <a:ahLst/>
                        <a:cxnLst/>
                        <a:rect l="l" t="t" r="r" b="b"/>
                        <a:pathLst>
                          <a:path w="37796" h="73127" extrusionOk="0">
                            <a:moveTo>
                              <a:pt x="32187" y="73127"/>
                            </a:moveTo>
                            <a:cubicBezTo>
                              <a:pt x="29849" y="44640"/>
                              <a:pt x="18431" y="20187"/>
                              <a:pt x="0" y="4274"/>
                            </a:cubicBezTo>
                            <a:lnTo>
                              <a:pt x="3740" y="0"/>
                            </a:lnTo>
                            <a:cubicBezTo>
                              <a:pt x="23238" y="16888"/>
                              <a:pt x="35392" y="42697"/>
                              <a:pt x="37796" y="72667"/>
                            </a:cubicBezTo>
                            <a:lnTo>
                              <a:pt x="32187" y="73127"/>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sp>
                  <p:nvSpPr>
                    <p:cNvPr id="1014" name="Google Shape;1014;p30"/>
                    <p:cNvSpPr/>
                    <p:nvPr/>
                  </p:nvSpPr>
                  <p:spPr>
                    <a:xfrm>
                      <a:off x="9738720" y="1269360"/>
                      <a:ext cx="195790" cy="189547"/>
                    </a:xfrm>
                    <a:custGeom>
                      <a:avLst/>
                      <a:gdLst/>
                      <a:ahLst/>
                      <a:cxnLst/>
                      <a:rect l="l" t="t" r="r" b="b"/>
                      <a:pathLst>
                        <a:path w="195790" h="189547" extrusionOk="0">
                          <a:moveTo>
                            <a:pt x="195790" y="105501"/>
                          </a:moveTo>
                          <a:lnTo>
                            <a:pt x="185907" y="189547"/>
                          </a:lnTo>
                          <a:lnTo>
                            <a:pt x="0" y="153781"/>
                          </a:lnTo>
                          <a:lnTo>
                            <a:pt x="52754" y="0"/>
                          </a:lnTo>
                          <a:lnTo>
                            <a:pt x="195790" y="105501"/>
                          </a:lnTo>
                          <a:close/>
                        </a:path>
                      </a:pathLst>
                    </a:custGeom>
                    <a:solidFill>
                      <a:srgbClr val="CE9989"/>
                    </a:solidFill>
                    <a:ln>
                      <a:noFill/>
                    </a:ln>
                  </p:spPr>
                  <p:txBody>
                    <a:bodyPr/>
                    <a:lstStyle/>
                    <a:p>
                      <a:endParaRPr lang="en-GB"/>
                    </a:p>
                  </p:txBody>
                </p:sp>
                <p:sp>
                  <p:nvSpPr>
                    <p:cNvPr id="1015" name="Google Shape;1015;p30"/>
                    <p:cNvSpPr/>
                    <p:nvPr/>
                  </p:nvSpPr>
                  <p:spPr>
                    <a:xfrm>
                      <a:off x="9411938" y="1382040"/>
                      <a:ext cx="542868" cy="621414"/>
                    </a:xfrm>
                    <a:custGeom>
                      <a:avLst/>
                      <a:gdLst/>
                      <a:ahLst/>
                      <a:cxnLst/>
                      <a:rect l="l" t="t" r="r" b="b"/>
                      <a:pathLst>
                        <a:path w="546970" h="621414" extrusionOk="0">
                          <a:moveTo>
                            <a:pt x="507739" y="51946"/>
                          </a:moveTo>
                          <a:lnTo>
                            <a:pt x="332649" y="1589"/>
                          </a:lnTo>
                          <a:lnTo>
                            <a:pt x="268009" y="0"/>
                          </a:lnTo>
                          <a:cubicBezTo>
                            <a:pt x="268009" y="0"/>
                            <a:pt x="201499" y="44821"/>
                            <a:pt x="165907" y="100626"/>
                          </a:cubicBezTo>
                          <a:cubicBezTo>
                            <a:pt x="130315" y="156425"/>
                            <a:pt x="-4173" y="453236"/>
                            <a:pt x="100" y="481729"/>
                          </a:cubicBezTo>
                          <a:cubicBezTo>
                            <a:pt x="4440" y="510223"/>
                            <a:pt x="35291" y="553408"/>
                            <a:pt x="35291" y="553408"/>
                          </a:cubicBezTo>
                          <a:lnTo>
                            <a:pt x="433349" y="621414"/>
                          </a:lnTo>
                          <a:cubicBezTo>
                            <a:pt x="433349" y="621414"/>
                            <a:pt x="460193" y="600452"/>
                            <a:pt x="472748" y="573140"/>
                          </a:cubicBezTo>
                          <a:cubicBezTo>
                            <a:pt x="485302" y="545829"/>
                            <a:pt x="542797" y="241900"/>
                            <a:pt x="542797" y="241900"/>
                          </a:cubicBezTo>
                          <a:lnTo>
                            <a:pt x="507739" y="51939"/>
                          </a:lnTo>
                          <a:close/>
                        </a:path>
                      </a:pathLst>
                    </a:custGeom>
                    <a:solidFill>
                      <a:schemeClr val="lt2"/>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16" name="Google Shape;1016;p30"/>
                    <p:cNvSpPr/>
                    <p:nvPr/>
                  </p:nvSpPr>
                  <p:spPr>
                    <a:xfrm>
                      <a:off x="10159560" y="1695240"/>
                      <a:ext cx="113053" cy="132432"/>
                    </a:xfrm>
                    <a:custGeom>
                      <a:avLst/>
                      <a:gdLst/>
                      <a:ahLst/>
                      <a:cxnLst/>
                      <a:rect l="l" t="t" r="r" b="b"/>
                      <a:pathLst>
                        <a:path w="113053" h="132432" extrusionOk="0">
                          <a:moveTo>
                            <a:pt x="107978" y="132432"/>
                          </a:moveTo>
                          <a:cubicBezTo>
                            <a:pt x="93621" y="103738"/>
                            <a:pt x="934" y="4861"/>
                            <a:pt x="0" y="3866"/>
                          </a:cubicBezTo>
                          <a:lnTo>
                            <a:pt x="4073" y="0"/>
                          </a:lnTo>
                          <a:cubicBezTo>
                            <a:pt x="7946" y="4087"/>
                            <a:pt x="98362" y="100479"/>
                            <a:pt x="113053" y="129901"/>
                          </a:cubicBezTo>
                          <a:lnTo>
                            <a:pt x="107978" y="132426"/>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17" name="Google Shape;1017;p30"/>
                    <p:cNvSpPr/>
                    <p:nvPr/>
                  </p:nvSpPr>
                  <p:spPr>
                    <a:xfrm>
                      <a:off x="9700658" y="1382040"/>
                      <a:ext cx="519658" cy="579752"/>
                    </a:xfrm>
                    <a:custGeom>
                      <a:avLst/>
                      <a:gdLst/>
                      <a:ahLst/>
                      <a:cxnLst/>
                      <a:rect l="l" t="t" r="r" b="b"/>
                      <a:pathLst>
                        <a:path w="519658" h="579752" extrusionOk="0">
                          <a:moveTo>
                            <a:pt x="0" y="0"/>
                          </a:moveTo>
                          <a:cubicBezTo>
                            <a:pt x="0" y="0"/>
                            <a:pt x="109781" y="1429"/>
                            <a:pt x="153654" y="16334"/>
                          </a:cubicBezTo>
                          <a:cubicBezTo>
                            <a:pt x="217025" y="37883"/>
                            <a:pt x="272450" y="78790"/>
                            <a:pt x="319461" y="126522"/>
                          </a:cubicBezTo>
                          <a:cubicBezTo>
                            <a:pt x="366405" y="174261"/>
                            <a:pt x="519658" y="356182"/>
                            <a:pt x="519658" y="356182"/>
                          </a:cubicBezTo>
                          <a:lnTo>
                            <a:pt x="301564" y="579752"/>
                          </a:lnTo>
                          <a:lnTo>
                            <a:pt x="131150" y="388716"/>
                          </a:lnTo>
                        </a:path>
                      </a:pathLst>
                    </a:custGeom>
                    <a:solidFill>
                      <a:schemeClr val="lt2"/>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18" name="Google Shape;1018;p30"/>
                    <p:cNvSpPr/>
                    <p:nvPr/>
                  </p:nvSpPr>
                  <p:spPr>
                    <a:xfrm rot="-2431506">
                      <a:off x="9839552" y="1697403"/>
                      <a:ext cx="5760" cy="182691"/>
                    </a:xfrm>
                    <a:custGeom>
                      <a:avLst/>
                      <a:gdLst/>
                      <a:ahLst/>
                      <a:cxnLst/>
                      <a:rect l="l" t="t" r="r" b="b"/>
                      <a:pathLst>
                        <a:path w="5649" h="182682" extrusionOk="0">
                          <a:moveTo>
                            <a:pt x="0" y="0"/>
                          </a:moveTo>
                          <a:lnTo>
                            <a:pt x="5649" y="0"/>
                          </a:lnTo>
                          <a:lnTo>
                            <a:pt x="5649" y="182682"/>
                          </a:lnTo>
                          <a:lnTo>
                            <a:pt x="0" y="182682"/>
                          </a:lnTo>
                          <a:close/>
                        </a:path>
                      </a:pathLst>
                    </a:custGeom>
                    <a:solidFill>
                      <a:schemeClr val="dk1"/>
                    </a:solidFill>
                    <a:ln>
                      <a:noFill/>
                    </a:ln>
                  </p:spPr>
                  <p:txBody>
                    <a:bodyPr/>
                    <a:lstStyle/>
                    <a:p>
                      <a:endParaRPr lang="en-GB"/>
                    </a:p>
                  </p:txBody>
                </p:sp>
                <p:sp>
                  <p:nvSpPr>
                    <p:cNvPr id="1019" name="Google Shape;1019;p30"/>
                    <p:cNvSpPr/>
                    <p:nvPr/>
                  </p:nvSpPr>
                  <p:spPr>
                    <a:xfrm rot="-2736441">
                      <a:off x="9898887" y="1791321"/>
                      <a:ext cx="309253" cy="5766"/>
                    </a:xfrm>
                    <a:custGeom>
                      <a:avLst/>
                      <a:gdLst/>
                      <a:ahLst/>
                      <a:cxnLst/>
                      <a:rect l="l" t="t" r="r" b="b"/>
                      <a:pathLst>
                        <a:path w="309064" h="5643" extrusionOk="0">
                          <a:moveTo>
                            <a:pt x="0" y="0"/>
                          </a:moveTo>
                          <a:lnTo>
                            <a:pt x="309064" y="0"/>
                          </a:lnTo>
                          <a:lnTo>
                            <a:pt x="309064" y="5643"/>
                          </a:lnTo>
                          <a:lnTo>
                            <a:pt x="0" y="5643"/>
                          </a:lnTo>
                          <a:close/>
                        </a:path>
                      </a:pathLst>
                    </a:custGeom>
                    <a:solidFill>
                      <a:schemeClr val="dk1"/>
                    </a:solidFill>
                    <a:ln>
                      <a:noFill/>
                    </a:ln>
                  </p:spPr>
                  <p:txBody>
                    <a:bodyPr/>
                    <a:lstStyle/>
                    <a:p>
                      <a:endParaRPr lang="en-GB"/>
                    </a:p>
                  </p:txBody>
                </p:sp>
                <p:sp>
                  <p:nvSpPr>
                    <p:cNvPr id="1020" name="Google Shape;1020;p30"/>
                    <p:cNvSpPr/>
                    <p:nvPr/>
                  </p:nvSpPr>
                  <p:spPr>
                    <a:xfrm>
                      <a:off x="9867960" y="1873440"/>
                      <a:ext cx="10788" cy="49673"/>
                    </a:xfrm>
                    <a:custGeom>
                      <a:avLst/>
                      <a:gdLst/>
                      <a:ahLst/>
                      <a:cxnLst/>
                      <a:rect l="l" t="t" r="r" b="b"/>
                      <a:pathLst>
                        <a:path w="10952" h="49549" extrusionOk="0">
                          <a:moveTo>
                            <a:pt x="5409" y="49549"/>
                          </a:moveTo>
                          <a:cubicBezTo>
                            <a:pt x="2004" y="33295"/>
                            <a:pt x="201" y="16641"/>
                            <a:pt x="0" y="60"/>
                          </a:cubicBezTo>
                          <a:lnTo>
                            <a:pt x="5609" y="0"/>
                          </a:lnTo>
                          <a:cubicBezTo>
                            <a:pt x="5810" y="16214"/>
                            <a:pt x="7613" y="32494"/>
                            <a:pt x="10952" y="48380"/>
                          </a:cubicBezTo>
                          <a:lnTo>
                            <a:pt x="5476" y="49549"/>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nvGrpSpPr>
                  <p:cNvPr id="1021" name="Google Shape;1021;p30"/>
                  <p:cNvGrpSpPr/>
                  <p:nvPr/>
                </p:nvGrpSpPr>
                <p:grpSpPr>
                  <a:xfrm>
                    <a:off x="9558360" y="989640"/>
                    <a:ext cx="486829" cy="414354"/>
                    <a:chOff x="9558360" y="989640"/>
                    <a:chExt cx="486829" cy="414354"/>
                  </a:xfrm>
                </p:grpSpPr>
                <p:sp>
                  <p:nvSpPr>
                    <p:cNvPr id="1022" name="Google Shape;1022;p30"/>
                    <p:cNvSpPr/>
                    <p:nvPr/>
                  </p:nvSpPr>
                  <p:spPr>
                    <a:xfrm>
                      <a:off x="9769320" y="1073880"/>
                      <a:ext cx="259604" cy="317271"/>
                    </a:xfrm>
                    <a:custGeom>
                      <a:avLst/>
                      <a:gdLst/>
                      <a:ahLst/>
                      <a:cxnLst/>
                      <a:rect l="l" t="t" r="r" b="b"/>
                      <a:pathLst>
                        <a:path w="261566" h="318066" extrusionOk="0">
                          <a:moveTo>
                            <a:pt x="4173" y="181901"/>
                          </a:moveTo>
                          <a:cubicBezTo>
                            <a:pt x="-1503" y="156853"/>
                            <a:pt x="-1637" y="131091"/>
                            <a:pt x="5308" y="107832"/>
                          </a:cubicBezTo>
                          <a:cubicBezTo>
                            <a:pt x="20000" y="58644"/>
                            <a:pt x="56192" y="12842"/>
                            <a:pt x="108679" y="2231"/>
                          </a:cubicBezTo>
                          <a:cubicBezTo>
                            <a:pt x="115423" y="862"/>
                            <a:pt x="122368" y="121"/>
                            <a:pt x="129313" y="14"/>
                          </a:cubicBezTo>
                          <a:cubicBezTo>
                            <a:pt x="155690" y="-407"/>
                            <a:pt x="182000" y="8715"/>
                            <a:pt x="203035" y="23686"/>
                          </a:cubicBezTo>
                          <a:cubicBezTo>
                            <a:pt x="226273" y="40220"/>
                            <a:pt x="243703" y="64634"/>
                            <a:pt x="252116" y="91886"/>
                          </a:cubicBezTo>
                          <a:cubicBezTo>
                            <a:pt x="259529" y="115832"/>
                            <a:pt x="259929" y="141294"/>
                            <a:pt x="259728" y="166349"/>
                          </a:cubicBezTo>
                          <a:cubicBezTo>
                            <a:pt x="259462" y="192105"/>
                            <a:pt x="258527" y="217861"/>
                            <a:pt x="256857" y="243563"/>
                          </a:cubicBezTo>
                          <a:cubicBezTo>
                            <a:pt x="255455" y="265887"/>
                            <a:pt x="252249" y="290708"/>
                            <a:pt x="234954" y="304905"/>
                          </a:cubicBezTo>
                          <a:cubicBezTo>
                            <a:pt x="221332" y="316076"/>
                            <a:pt x="213519" y="317659"/>
                            <a:pt x="195957" y="317659"/>
                          </a:cubicBezTo>
                          <a:cubicBezTo>
                            <a:pt x="157760" y="317659"/>
                            <a:pt x="121500" y="286888"/>
                            <a:pt x="88913" y="265399"/>
                          </a:cubicBezTo>
                          <a:cubicBezTo>
                            <a:pt x="54656" y="242835"/>
                            <a:pt x="13789" y="224619"/>
                            <a:pt x="4173" y="181901"/>
                          </a:cubicBezTo>
                          <a:close/>
                        </a:path>
                      </a:pathLst>
                    </a:custGeom>
                    <a:solidFill>
                      <a:srgbClr val="CE9989"/>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23" name="Google Shape;1023;p30"/>
                    <p:cNvSpPr/>
                    <p:nvPr/>
                  </p:nvSpPr>
                  <p:spPr>
                    <a:xfrm>
                      <a:off x="10015560" y="1235880"/>
                      <a:ext cx="23065" cy="65505"/>
                    </a:xfrm>
                    <a:custGeom>
                      <a:avLst/>
                      <a:gdLst/>
                      <a:ahLst/>
                      <a:cxnLst/>
                      <a:rect l="l" t="t" r="r" b="b"/>
                      <a:pathLst>
                        <a:path w="23239" h="65669" extrusionOk="0">
                          <a:moveTo>
                            <a:pt x="12621" y="0"/>
                          </a:moveTo>
                          <a:cubicBezTo>
                            <a:pt x="11887" y="8968"/>
                            <a:pt x="12688" y="18063"/>
                            <a:pt x="14959" y="26757"/>
                          </a:cubicBezTo>
                          <a:cubicBezTo>
                            <a:pt x="17095" y="34817"/>
                            <a:pt x="21369" y="42116"/>
                            <a:pt x="22704" y="50410"/>
                          </a:cubicBezTo>
                          <a:cubicBezTo>
                            <a:pt x="23105" y="52627"/>
                            <a:pt x="23239" y="55051"/>
                            <a:pt x="22104" y="56987"/>
                          </a:cubicBezTo>
                          <a:cubicBezTo>
                            <a:pt x="18564" y="63017"/>
                            <a:pt x="6277" y="65081"/>
                            <a:pt x="0" y="65669"/>
                          </a:cubicBezTo>
                        </a:path>
                      </a:pathLst>
                    </a:custGeom>
                    <a:solidFill>
                      <a:srgbClr val="CE9989"/>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24" name="Google Shape;1024;p30"/>
                    <p:cNvSpPr/>
                    <p:nvPr/>
                  </p:nvSpPr>
                  <p:spPr>
                    <a:xfrm>
                      <a:off x="9990720" y="1313280"/>
                      <a:ext cx="32736" cy="20870"/>
                    </a:xfrm>
                    <a:custGeom>
                      <a:avLst/>
                      <a:gdLst/>
                      <a:ahLst/>
                      <a:cxnLst/>
                      <a:rect l="l" t="t" r="r" b="b"/>
                      <a:pathLst>
                        <a:path w="32654" h="21028" extrusionOk="0">
                          <a:moveTo>
                            <a:pt x="21769" y="21021"/>
                          </a:moveTo>
                          <a:cubicBezTo>
                            <a:pt x="20701" y="21021"/>
                            <a:pt x="19700" y="20928"/>
                            <a:pt x="18631" y="20734"/>
                          </a:cubicBezTo>
                          <a:cubicBezTo>
                            <a:pt x="14290" y="19913"/>
                            <a:pt x="10017" y="17369"/>
                            <a:pt x="6611" y="13562"/>
                          </a:cubicBezTo>
                          <a:cubicBezTo>
                            <a:pt x="4006" y="10584"/>
                            <a:pt x="1870" y="6805"/>
                            <a:pt x="0" y="2010"/>
                          </a:cubicBezTo>
                          <a:lnTo>
                            <a:pt x="5276" y="0"/>
                          </a:lnTo>
                          <a:cubicBezTo>
                            <a:pt x="6878" y="4153"/>
                            <a:pt x="8681" y="7372"/>
                            <a:pt x="10885" y="9830"/>
                          </a:cubicBezTo>
                          <a:cubicBezTo>
                            <a:pt x="13422" y="12694"/>
                            <a:pt x="16561" y="14597"/>
                            <a:pt x="19700" y="15192"/>
                          </a:cubicBezTo>
                          <a:cubicBezTo>
                            <a:pt x="23105" y="15819"/>
                            <a:pt x="26510" y="14891"/>
                            <a:pt x="28648" y="12774"/>
                          </a:cubicBezTo>
                          <a:lnTo>
                            <a:pt x="32654" y="16801"/>
                          </a:lnTo>
                          <a:cubicBezTo>
                            <a:pt x="29849" y="19519"/>
                            <a:pt x="25910" y="21028"/>
                            <a:pt x="21769" y="21028"/>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25" name="Google Shape;1025;p30"/>
                    <p:cNvSpPr/>
                    <p:nvPr/>
                  </p:nvSpPr>
                  <p:spPr>
                    <a:xfrm>
                      <a:off x="10000800" y="1233000"/>
                      <a:ext cx="14028" cy="19821"/>
                    </a:xfrm>
                    <a:custGeom>
                      <a:avLst/>
                      <a:gdLst/>
                      <a:ahLst/>
                      <a:cxnLst/>
                      <a:rect l="l" t="t" r="r" b="b"/>
                      <a:pathLst>
                        <a:path w="13889" h="19673" extrusionOk="0">
                          <a:moveTo>
                            <a:pt x="13889" y="9836"/>
                          </a:moveTo>
                          <a:cubicBezTo>
                            <a:pt x="13889" y="15272"/>
                            <a:pt x="10751" y="19673"/>
                            <a:pt x="6945" y="19673"/>
                          </a:cubicBezTo>
                          <a:cubicBezTo>
                            <a:pt x="3138" y="19673"/>
                            <a:pt x="0" y="15265"/>
                            <a:pt x="0" y="9836"/>
                          </a:cubicBezTo>
                          <a:cubicBezTo>
                            <a:pt x="0" y="4407"/>
                            <a:pt x="3071" y="0"/>
                            <a:pt x="6945" y="0"/>
                          </a:cubicBezTo>
                          <a:cubicBezTo>
                            <a:pt x="10751" y="0"/>
                            <a:pt x="13889" y="4407"/>
                            <a:pt x="13889" y="983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26" name="Google Shape;1026;p30"/>
                    <p:cNvSpPr/>
                    <p:nvPr/>
                  </p:nvSpPr>
                  <p:spPr>
                    <a:xfrm>
                      <a:off x="9976680" y="1214280"/>
                      <a:ext cx="46794" cy="20512"/>
                    </a:xfrm>
                    <a:custGeom>
                      <a:avLst/>
                      <a:gdLst/>
                      <a:ahLst/>
                      <a:cxnLst/>
                      <a:rect l="l" t="t" r="r" b="b"/>
                      <a:pathLst>
                        <a:path w="46677" h="22417" extrusionOk="0">
                          <a:moveTo>
                            <a:pt x="3940" y="20563"/>
                          </a:moveTo>
                          <a:lnTo>
                            <a:pt x="0" y="16503"/>
                          </a:lnTo>
                          <a:cubicBezTo>
                            <a:pt x="4808" y="11842"/>
                            <a:pt x="10484" y="6567"/>
                            <a:pt x="17295" y="2987"/>
                          </a:cubicBezTo>
                          <a:cubicBezTo>
                            <a:pt x="24640" y="-912"/>
                            <a:pt x="39399" y="-1854"/>
                            <a:pt x="46677" y="5472"/>
                          </a:cubicBezTo>
                          <a:lnTo>
                            <a:pt x="42671" y="9445"/>
                          </a:lnTo>
                          <a:cubicBezTo>
                            <a:pt x="37595" y="4303"/>
                            <a:pt x="25575" y="4998"/>
                            <a:pt x="19899" y="7976"/>
                          </a:cubicBezTo>
                          <a:cubicBezTo>
                            <a:pt x="13822" y="11208"/>
                            <a:pt x="8481" y="16163"/>
                            <a:pt x="3940" y="2055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27" name="Google Shape;1027;p30"/>
                    <p:cNvSpPr/>
                    <p:nvPr/>
                  </p:nvSpPr>
                  <p:spPr>
                    <a:xfrm>
                      <a:off x="9911160" y="1373040"/>
                      <a:ext cx="24837" cy="16915"/>
                    </a:xfrm>
                    <a:custGeom>
                      <a:avLst/>
                      <a:gdLst/>
                      <a:ahLst/>
                      <a:cxnLst/>
                      <a:rect l="l" t="t" r="r" b="b"/>
                      <a:pathLst>
                        <a:path w="24775" h="16915" extrusionOk="0">
                          <a:moveTo>
                            <a:pt x="23105" y="16915"/>
                          </a:moveTo>
                          <a:cubicBezTo>
                            <a:pt x="14691" y="14377"/>
                            <a:pt x="6678" y="10010"/>
                            <a:pt x="0" y="4294"/>
                          </a:cubicBezTo>
                          <a:lnTo>
                            <a:pt x="3673" y="0"/>
                          </a:lnTo>
                          <a:cubicBezTo>
                            <a:pt x="9750" y="5215"/>
                            <a:pt x="17028" y="9195"/>
                            <a:pt x="24775" y="11512"/>
                          </a:cubicBezTo>
                          <a:lnTo>
                            <a:pt x="23105" y="16915"/>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nvGrpSpPr>
                    <p:cNvPr id="1028" name="Google Shape;1028;p30"/>
                    <p:cNvGrpSpPr/>
                    <p:nvPr/>
                  </p:nvGrpSpPr>
                  <p:grpSpPr>
                    <a:xfrm>
                      <a:off x="9558360" y="989640"/>
                      <a:ext cx="486829" cy="414354"/>
                      <a:chOff x="9558360" y="989640"/>
                      <a:chExt cx="486829" cy="414354"/>
                    </a:xfrm>
                  </p:grpSpPr>
                  <p:sp>
                    <p:nvSpPr>
                      <p:cNvPr id="1029" name="Google Shape;1029;p30"/>
                      <p:cNvSpPr/>
                      <p:nvPr/>
                    </p:nvSpPr>
                    <p:spPr>
                      <a:xfrm>
                        <a:off x="9558360" y="1035720"/>
                        <a:ext cx="486829" cy="368274"/>
                      </a:xfrm>
                      <a:custGeom>
                        <a:avLst/>
                        <a:gdLst/>
                        <a:ahLst/>
                        <a:cxnLst/>
                        <a:rect l="l" t="t" r="r" b="b"/>
                        <a:pathLst>
                          <a:path w="491746" h="372936" extrusionOk="0">
                            <a:moveTo>
                              <a:pt x="352735" y="245768"/>
                            </a:moveTo>
                            <a:cubicBezTo>
                              <a:pt x="353202" y="219725"/>
                              <a:pt x="358144" y="186797"/>
                              <a:pt x="384187" y="173916"/>
                            </a:cubicBezTo>
                            <a:cubicBezTo>
                              <a:pt x="383719" y="180046"/>
                              <a:pt x="383519" y="187218"/>
                              <a:pt x="388995" y="191291"/>
                            </a:cubicBezTo>
                            <a:cubicBezTo>
                              <a:pt x="392668" y="194042"/>
                              <a:pt x="397542" y="194750"/>
                              <a:pt x="402083" y="194356"/>
                            </a:cubicBezTo>
                            <a:cubicBezTo>
                              <a:pt x="413502" y="193368"/>
                              <a:pt x="423184" y="186450"/>
                              <a:pt x="430864" y="178323"/>
                            </a:cubicBezTo>
                            <a:cubicBezTo>
                              <a:pt x="434737" y="174263"/>
                              <a:pt x="438343" y="169796"/>
                              <a:pt x="441414" y="165094"/>
                            </a:cubicBezTo>
                            <a:cubicBezTo>
                              <a:pt x="442149" y="163926"/>
                              <a:pt x="447091" y="156146"/>
                              <a:pt x="446356" y="155105"/>
                            </a:cubicBezTo>
                            <a:cubicBezTo>
                              <a:pt x="455772" y="167632"/>
                              <a:pt x="475204" y="153395"/>
                              <a:pt x="481547" y="144587"/>
                            </a:cubicBezTo>
                            <a:cubicBezTo>
                              <a:pt x="489294" y="134016"/>
                              <a:pt x="487157" y="120935"/>
                              <a:pt x="485888" y="108534"/>
                            </a:cubicBezTo>
                            <a:cubicBezTo>
                              <a:pt x="483885" y="89042"/>
                              <a:pt x="474937" y="70658"/>
                              <a:pt x="462583" y="55587"/>
                            </a:cubicBezTo>
                            <a:cubicBezTo>
                              <a:pt x="453635" y="44742"/>
                              <a:pt x="442884" y="35440"/>
                              <a:pt x="430931" y="28208"/>
                            </a:cubicBezTo>
                            <a:cubicBezTo>
                              <a:pt x="414237" y="18172"/>
                              <a:pt x="395539" y="12235"/>
                              <a:pt x="376908" y="7000"/>
                            </a:cubicBezTo>
                            <a:cubicBezTo>
                              <a:pt x="352468" y="155"/>
                              <a:pt x="330565" y="-1621"/>
                              <a:pt x="305523" y="1457"/>
                            </a:cubicBezTo>
                            <a:cubicBezTo>
                              <a:pt x="281350" y="4442"/>
                              <a:pt x="256309" y="10479"/>
                              <a:pt x="234206" y="22038"/>
                            </a:cubicBezTo>
                            <a:cubicBezTo>
                              <a:pt x="209165" y="35146"/>
                              <a:pt x="193205" y="54632"/>
                              <a:pt x="176043" y="76668"/>
                            </a:cubicBezTo>
                            <a:cubicBezTo>
                              <a:pt x="162020" y="94798"/>
                              <a:pt x="148464" y="114898"/>
                              <a:pt x="131636" y="130390"/>
                            </a:cubicBezTo>
                            <a:cubicBezTo>
                              <a:pt x="100117" y="159365"/>
                              <a:pt x="61253" y="176587"/>
                              <a:pt x="31537" y="208540"/>
                            </a:cubicBezTo>
                            <a:cubicBezTo>
                              <a:pt x="19183" y="221855"/>
                              <a:pt x="7899" y="236880"/>
                              <a:pt x="2757" y="254382"/>
                            </a:cubicBezTo>
                            <a:cubicBezTo>
                              <a:pt x="-2452" y="271891"/>
                              <a:pt x="-582" y="292305"/>
                              <a:pt x="10970" y="306314"/>
                            </a:cubicBezTo>
                            <a:cubicBezTo>
                              <a:pt x="27798" y="326561"/>
                              <a:pt x="58048" y="327610"/>
                              <a:pt x="80485" y="341179"/>
                            </a:cubicBezTo>
                            <a:cubicBezTo>
                              <a:pt x="87697" y="345566"/>
                              <a:pt x="94107" y="351282"/>
                              <a:pt x="101520" y="355396"/>
                            </a:cubicBezTo>
                            <a:cubicBezTo>
                              <a:pt x="111937" y="361165"/>
                              <a:pt x="123823" y="363556"/>
                              <a:pt x="135576" y="364744"/>
                            </a:cubicBezTo>
                            <a:cubicBezTo>
                              <a:pt x="153873" y="366594"/>
                              <a:pt x="172437" y="365726"/>
                              <a:pt x="190534" y="362180"/>
                            </a:cubicBezTo>
                            <a:cubicBezTo>
                              <a:pt x="206159" y="359102"/>
                              <a:pt x="221785" y="353993"/>
                              <a:pt x="237678" y="355028"/>
                            </a:cubicBezTo>
                            <a:cubicBezTo>
                              <a:pt x="254506" y="356123"/>
                              <a:pt x="270132" y="363970"/>
                              <a:pt x="286626" y="367175"/>
                            </a:cubicBezTo>
                            <a:cubicBezTo>
                              <a:pt x="307994" y="371315"/>
                              <a:pt x="329163" y="363496"/>
                              <a:pt x="340916" y="344858"/>
                            </a:cubicBezTo>
                            <a:cubicBezTo>
                              <a:pt x="357476" y="318435"/>
                              <a:pt x="352134" y="280452"/>
                              <a:pt x="352735" y="245774"/>
                            </a:cubicBezTo>
                            <a:close/>
                          </a:path>
                        </a:pathLst>
                      </a:custGeom>
                      <a:solidFill>
                        <a:schemeClr val="accent4"/>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0" name="Google Shape;1030;p30"/>
                      <p:cNvSpPr/>
                      <p:nvPr/>
                    </p:nvSpPr>
                    <p:spPr>
                      <a:xfrm>
                        <a:off x="9627840" y="989640"/>
                        <a:ext cx="182107" cy="159792"/>
                      </a:xfrm>
                      <a:custGeom>
                        <a:avLst/>
                        <a:gdLst/>
                        <a:ahLst/>
                        <a:cxnLst/>
                        <a:rect l="l" t="t" r="r" b="b"/>
                        <a:pathLst>
                          <a:path w="188712" h="163470" extrusionOk="0">
                            <a:moveTo>
                              <a:pt x="179604" y="79637"/>
                            </a:moveTo>
                            <a:cubicBezTo>
                              <a:pt x="166716" y="36465"/>
                              <a:pt x="118303" y="7364"/>
                              <a:pt x="75766" y="893"/>
                            </a:cubicBezTo>
                            <a:cubicBezTo>
                              <a:pt x="59940" y="-1524"/>
                              <a:pt x="42645" y="733"/>
                              <a:pt x="29957" y="10522"/>
                            </a:cubicBezTo>
                            <a:cubicBezTo>
                              <a:pt x="19540" y="18536"/>
                              <a:pt x="13129" y="30709"/>
                              <a:pt x="8455" y="42976"/>
                            </a:cubicBezTo>
                            <a:cubicBezTo>
                              <a:pt x="3179" y="56519"/>
                              <a:pt x="-427" y="70889"/>
                              <a:pt x="41" y="85393"/>
                            </a:cubicBezTo>
                            <a:cubicBezTo>
                              <a:pt x="775" y="107863"/>
                              <a:pt x="12595" y="126528"/>
                              <a:pt x="31092" y="138881"/>
                            </a:cubicBezTo>
                            <a:cubicBezTo>
                              <a:pt x="44647" y="147976"/>
                              <a:pt x="60540" y="153152"/>
                              <a:pt x="76567" y="156470"/>
                            </a:cubicBezTo>
                            <a:cubicBezTo>
                              <a:pt x="99405" y="161205"/>
                              <a:pt x="126449" y="161946"/>
                              <a:pt x="147484" y="150387"/>
                            </a:cubicBezTo>
                            <a:cubicBezTo>
                              <a:pt x="173862" y="135870"/>
                              <a:pt x="188285" y="109045"/>
                              <a:pt x="179604" y="79637"/>
                            </a:cubicBezTo>
                            <a:close/>
                          </a:path>
                        </a:pathLst>
                      </a:custGeom>
                      <a:solidFill>
                        <a:schemeClr val="accent4"/>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1" name="Google Shape;1031;p30"/>
                      <p:cNvSpPr/>
                      <p:nvPr/>
                    </p:nvSpPr>
                    <p:spPr>
                      <a:xfrm>
                        <a:off x="9712440" y="1051920"/>
                        <a:ext cx="96788" cy="101075"/>
                      </a:xfrm>
                      <a:custGeom>
                        <a:avLst/>
                        <a:gdLst/>
                        <a:ahLst/>
                        <a:cxnLst/>
                        <a:rect l="l" t="t" r="r" b="b"/>
                        <a:pathLst>
                          <a:path w="98763" h="101328" extrusionOk="0">
                            <a:moveTo>
                              <a:pt x="32787" y="101321"/>
                            </a:moveTo>
                            <a:cubicBezTo>
                              <a:pt x="21034" y="101321"/>
                              <a:pt x="9682" y="99384"/>
                              <a:pt x="0" y="97354"/>
                            </a:cubicBezTo>
                            <a:lnTo>
                              <a:pt x="1135" y="91832"/>
                            </a:lnTo>
                            <a:cubicBezTo>
                              <a:pt x="16894" y="95137"/>
                              <a:pt x="37395" y="98209"/>
                              <a:pt x="56159" y="92433"/>
                            </a:cubicBezTo>
                            <a:cubicBezTo>
                              <a:pt x="70182" y="88139"/>
                              <a:pt x="86142" y="77782"/>
                              <a:pt x="89147" y="61575"/>
                            </a:cubicBezTo>
                            <a:cubicBezTo>
                              <a:pt x="93020" y="40507"/>
                              <a:pt x="91217" y="19960"/>
                              <a:pt x="83872" y="2150"/>
                            </a:cubicBezTo>
                            <a:lnTo>
                              <a:pt x="89080" y="0"/>
                            </a:lnTo>
                            <a:cubicBezTo>
                              <a:pt x="96827" y="18811"/>
                              <a:pt x="98763" y="40460"/>
                              <a:pt x="94689" y="62603"/>
                            </a:cubicBezTo>
                            <a:cubicBezTo>
                              <a:pt x="91217" y="81288"/>
                              <a:pt x="73388" y="93054"/>
                              <a:pt x="57828" y="97835"/>
                            </a:cubicBezTo>
                            <a:cubicBezTo>
                              <a:pt x="49548" y="100373"/>
                              <a:pt x="41067" y="101328"/>
                              <a:pt x="32787" y="101328"/>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2" name="Google Shape;1032;p30"/>
                      <p:cNvSpPr/>
                      <p:nvPr/>
                    </p:nvSpPr>
                    <p:spPr>
                      <a:xfrm>
                        <a:off x="9637560" y="1023480"/>
                        <a:ext cx="150468" cy="117334"/>
                      </a:xfrm>
                      <a:custGeom>
                        <a:avLst/>
                        <a:gdLst/>
                        <a:ahLst/>
                        <a:cxnLst/>
                        <a:rect l="l" t="t" r="r" b="b"/>
                        <a:pathLst>
                          <a:path w="154723" h="117334" extrusionOk="0">
                            <a:moveTo>
                              <a:pt x="135620" y="117327"/>
                            </a:moveTo>
                            <a:cubicBezTo>
                              <a:pt x="116855" y="117327"/>
                              <a:pt x="96154" y="111197"/>
                              <a:pt x="71780" y="98536"/>
                            </a:cubicBezTo>
                            <a:cubicBezTo>
                              <a:pt x="47607" y="85969"/>
                              <a:pt x="30846" y="73134"/>
                              <a:pt x="19093" y="58143"/>
                            </a:cubicBezTo>
                            <a:cubicBezTo>
                              <a:pt x="7207" y="42918"/>
                              <a:pt x="-4212" y="24100"/>
                              <a:pt x="1531" y="0"/>
                            </a:cubicBezTo>
                            <a:lnTo>
                              <a:pt x="7007" y="1309"/>
                            </a:lnTo>
                            <a:cubicBezTo>
                              <a:pt x="1865" y="23018"/>
                              <a:pt x="11882" y="39786"/>
                              <a:pt x="23568" y="54664"/>
                            </a:cubicBezTo>
                            <a:cubicBezTo>
                              <a:pt x="34786" y="68994"/>
                              <a:pt x="50946" y="81341"/>
                              <a:pt x="74385" y="93521"/>
                            </a:cubicBezTo>
                            <a:cubicBezTo>
                              <a:pt x="104234" y="109007"/>
                              <a:pt x="128074" y="114376"/>
                              <a:pt x="149442" y="110436"/>
                            </a:cubicBezTo>
                            <a:lnTo>
                              <a:pt x="150511" y="115992"/>
                            </a:lnTo>
                            <a:cubicBezTo>
                              <a:pt x="145636" y="116880"/>
                              <a:pt x="140695" y="117334"/>
                              <a:pt x="135620" y="117334"/>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3" name="Google Shape;1033;p30"/>
                      <p:cNvSpPr/>
                      <p:nvPr/>
                    </p:nvSpPr>
                    <p:spPr>
                      <a:xfrm>
                        <a:off x="9700560" y="991800"/>
                        <a:ext cx="100728" cy="130529"/>
                      </a:xfrm>
                      <a:custGeom>
                        <a:avLst/>
                        <a:gdLst/>
                        <a:ahLst/>
                        <a:cxnLst/>
                        <a:rect l="l" t="t" r="r" b="b"/>
                        <a:pathLst>
                          <a:path w="101234" h="130856" extrusionOk="0">
                            <a:moveTo>
                              <a:pt x="98245" y="130856"/>
                            </a:moveTo>
                            <a:cubicBezTo>
                              <a:pt x="88695" y="130856"/>
                              <a:pt x="78345" y="127664"/>
                              <a:pt x="67461" y="121347"/>
                            </a:cubicBezTo>
                            <a:cubicBezTo>
                              <a:pt x="47428" y="109695"/>
                              <a:pt x="29865" y="90863"/>
                              <a:pt x="13772" y="63799"/>
                            </a:cubicBezTo>
                            <a:cubicBezTo>
                              <a:pt x="6761" y="52019"/>
                              <a:pt x="-385" y="37936"/>
                              <a:pt x="16" y="22758"/>
                            </a:cubicBezTo>
                            <a:cubicBezTo>
                              <a:pt x="216" y="12975"/>
                              <a:pt x="5224" y="1676"/>
                              <a:pt x="15575" y="0"/>
                            </a:cubicBezTo>
                            <a:lnTo>
                              <a:pt x="16443" y="5576"/>
                            </a:lnTo>
                            <a:cubicBezTo>
                              <a:pt x="9632" y="6684"/>
                              <a:pt x="5826" y="15125"/>
                              <a:pt x="5692" y="22891"/>
                            </a:cubicBezTo>
                            <a:cubicBezTo>
                              <a:pt x="5291" y="36634"/>
                              <a:pt x="12036" y="49822"/>
                              <a:pt x="18580" y="60914"/>
                            </a:cubicBezTo>
                            <a:cubicBezTo>
                              <a:pt x="34206" y="87131"/>
                              <a:pt x="51100" y="105307"/>
                              <a:pt x="70266" y="116466"/>
                            </a:cubicBezTo>
                            <a:cubicBezTo>
                              <a:pt x="81150" y="122790"/>
                              <a:pt x="91300" y="125694"/>
                              <a:pt x="100515" y="125140"/>
                            </a:cubicBezTo>
                            <a:lnTo>
                              <a:pt x="100849" y="130776"/>
                            </a:lnTo>
                            <a:cubicBezTo>
                              <a:pt x="99981" y="130830"/>
                              <a:pt x="99113" y="130856"/>
                              <a:pt x="98245" y="13085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4" name="Google Shape;1034;p30"/>
                      <p:cNvSpPr/>
                      <p:nvPr/>
                    </p:nvSpPr>
                    <p:spPr>
                      <a:xfrm>
                        <a:off x="9747360" y="1009440"/>
                        <a:ext cx="59810" cy="104466"/>
                      </a:xfrm>
                      <a:custGeom>
                        <a:avLst/>
                        <a:gdLst/>
                        <a:ahLst/>
                        <a:cxnLst/>
                        <a:rect l="l" t="t" r="r" b="b"/>
                        <a:pathLst>
                          <a:path w="60567" h="104466" extrusionOk="0">
                            <a:moveTo>
                              <a:pt x="55501" y="104466"/>
                            </a:moveTo>
                            <a:cubicBezTo>
                              <a:pt x="54299" y="104466"/>
                              <a:pt x="53297" y="104059"/>
                              <a:pt x="52697" y="103825"/>
                            </a:cubicBezTo>
                            <a:cubicBezTo>
                              <a:pt x="23381" y="92306"/>
                              <a:pt x="1746" y="62283"/>
                              <a:pt x="76" y="30804"/>
                            </a:cubicBezTo>
                            <a:cubicBezTo>
                              <a:pt x="-592" y="17135"/>
                              <a:pt x="3148" y="6197"/>
                              <a:pt x="10627" y="0"/>
                            </a:cubicBezTo>
                            <a:lnTo>
                              <a:pt x="14233" y="4354"/>
                            </a:lnTo>
                            <a:cubicBezTo>
                              <a:pt x="6020" y="11138"/>
                              <a:pt x="5418" y="23652"/>
                              <a:pt x="5752" y="30510"/>
                            </a:cubicBezTo>
                            <a:cubicBezTo>
                              <a:pt x="7221" y="59846"/>
                              <a:pt x="27388" y="87832"/>
                              <a:pt x="54766" y="98563"/>
                            </a:cubicBezTo>
                            <a:cubicBezTo>
                              <a:pt x="55234" y="98757"/>
                              <a:pt x="55434" y="98803"/>
                              <a:pt x="55501" y="98810"/>
                            </a:cubicBezTo>
                            <a:cubicBezTo>
                              <a:pt x="54900" y="98997"/>
                              <a:pt x="54299" y="99337"/>
                              <a:pt x="54299" y="100125"/>
                            </a:cubicBezTo>
                            <a:cubicBezTo>
                              <a:pt x="54299" y="100833"/>
                              <a:pt x="54699" y="101541"/>
                              <a:pt x="55367" y="101888"/>
                            </a:cubicBezTo>
                            <a:lnTo>
                              <a:pt x="57971" y="96873"/>
                            </a:lnTo>
                            <a:cubicBezTo>
                              <a:pt x="59241" y="97528"/>
                              <a:pt x="59975" y="98850"/>
                              <a:pt x="59908" y="100332"/>
                            </a:cubicBezTo>
                            <a:cubicBezTo>
                              <a:pt x="59841" y="101955"/>
                              <a:pt x="58840" y="103464"/>
                              <a:pt x="57438" y="104085"/>
                            </a:cubicBezTo>
                            <a:cubicBezTo>
                              <a:pt x="56770" y="104359"/>
                              <a:pt x="56102" y="104466"/>
                              <a:pt x="55501" y="10446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5" name="Google Shape;1035;p30"/>
                      <p:cNvSpPr/>
                      <p:nvPr/>
                    </p:nvSpPr>
                    <p:spPr>
                      <a:xfrm>
                        <a:off x="10001160" y="1121400"/>
                        <a:ext cx="16581" cy="71664"/>
                      </a:xfrm>
                      <a:custGeom>
                        <a:avLst/>
                        <a:gdLst/>
                        <a:ahLst/>
                        <a:cxnLst/>
                        <a:rect l="l" t="t" r="r" b="b"/>
                        <a:pathLst>
                          <a:path w="17094" h="71485" extrusionOk="0">
                            <a:moveTo>
                              <a:pt x="4674" y="71485"/>
                            </a:moveTo>
                            <a:lnTo>
                              <a:pt x="0" y="68300"/>
                            </a:lnTo>
                            <a:cubicBezTo>
                              <a:pt x="5876" y="59705"/>
                              <a:pt x="9415" y="48801"/>
                              <a:pt x="10484" y="35879"/>
                            </a:cubicBezTo>
                            <a:cubicBezTo>
                              <a:pt x="11419" y="24494"/>
                              <a:pt x="10417" y="13148"/>
                              <a:pt x="9148" y="568"/>
                            </a:cubicBezTo>
                            <a:lnTo>
                              <a:pt x="14757" y="0"/>
                            </a:lnTo>
                            <a:cubicBezTo>
                              <a:pt x="16093" y="12868"/>
                              <a:pt x="17094" y="24487"/>
                              <a:pt x="16093" y="36347"/>
                            </a:cubicBezTo>
                            <a:cubicBezTo>
                              <a:pt x="14958" y="50250"/>
                              <a:pt x="11084" y="62076"/>
                              <a:pt x="4674" y="71485"/>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6" name="Google Shape;1036;p30"/>
                      <p:cNvSpPr/>
                      <p:nvPr/>
                    </p:nvSpPr>
                    <p:spPr>
                      <a:xfrm>
                        <a:off x="9797040" y="1203840"/>
                        <a:ext cx="78063" cy="176772"/>
                      </a:xfrm>
                      <a:custGeom>
                        <a:avLst/>
                        <a:gdLst/>
                        <a:ahLst/>
                        <a:cxnLst/>
                        <a:rect l="l" t="t" r="r" b="b"/>
                        <a:pathLst>
                          <a:path w="78063" h="176772" extrusionOk="0">
                            <a:moveTo>
                              <a:pt x="1870" y="176772"/>
                            </a:moveTo>
                            <a:lnTo>
                              <a:pt x="0" y="171450"/>
                            </a:lnTo>
                            <a:cubicBezTo>
                              <a:pt x="13422" y="166689"/>
                              <a:pt x="20300" y="151096"/>
                              <a:pt x="21169" y="137754"/>
                            </a:cubicBezTo>
                            <a:cubicBezTo>
                              <a:pt x="21769" y="128125"/>
                              <a:pt x="19766" y="118636"/>
                              <a:pt x="17763" y="109454"/>
                            </a:cubicBezTo>
                            <a:cubicBezTo>
                              <a:pt x="15225" y="97374"/>
                              <a:pt x="12487" y="84887"/>
                              <a:pt x="15759" y="71832"/>
                            </a:cubicBezTo>
                            <a:cubicBezTo>
                              <a:pt x="21102" y="50350"/>
                              <a:pt x="33589" y="31358"/>
                              <a:pt x="50884" y="18377"/>
                            </a:cubicBezTo>
                            <a:cubicBezTo>
                              <a:pt x="53021" y="16741"/>
                              <a:pt x="55292" y="15192"/>
                              <a:pt x="57562" y="13636"/>
                            </a:cubicBezTo>
                            <a:cubicBezTo>
                              <a:pt x="63639" y="9456"/>
                              <a:pt x="69381" y="5509"/>
                              <a:pt x="73522" y="0"/>
                            </a:cubicBezTo>
                            <a:lnTo>
                              <a:pt x="78063" y="3386"/>
                            </a:lnTo>
                            <a:cubicBezTo>
                              <a:pt x="73321" y="9643"/>
                              <a:pt x="66978" y="14037"/>
                              <a:pt x="60767" y="18290"/>
                            </a:cubicBezTo>
                            <a:cubicBezTo>
                              <a:pt x="58564" y="19799"/>
                              <a:pt x="56360" y="21302"/>
                              <a:pt x="54223" y="22891"/>
                            </a:cubicBezTo>
                            <a:cubicBezTo>
                              <a:pt x="37997" y="35098"/>
                              <a:pt x="26244" y="52968"/>
                              <a:pt x="21235" y="73194"/>
                            </a:cubicBezTo>
                            <a:cubicBezTo>
                              <a:pt x="18297" y="84980"/>
                              <a:pt x="20768" y="96292"/>
                              <a:pt x="23305" y="108272"/>
                            </a:cubicBezTo>
                            <a:cubicBezTo>
                              <a:pt x="25376" y="117828"/>
                              <a:pt x="27445" y="127711"/>
                              <a:pt x="26778" y="138122"/>
                            </a:cubicBezTo>
                            <a:cubicBezTo>
                              <a:pt x="25910" y="152198"/>
                              <a:pt x="18832" y="170769"/>
                              <a:pt x="1870" y="176772"/>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7" name="Google Shape;1037;p30"/>
                      <p:cNvSpPr/>
                      <p:nvPr/>
                    </p:nvSpPr>
                    <p:spPr>
                      <a:xfrm>
                        <a:off x="9624600" y="1298880"/>
                        <a:ext cx="94792" cy="67679"/>
                      </a:xfrm>
                      <a:custGeom>
                        <a:avLst/>
                        <a:gdLst/>
                        <a:ahLst/>
                        <a:cxnLst/>
                        <a:rect l="l" t="t" r="r" b="b"/>
                        <a:pathLst>
                          <a:path w="94556" h="67679" extrusionOk="0">
                            <a:moveTo>
                              <a:pt x="8414" y="67679"/>
                            </a:moveTo>
                            <a:cubicBezTo>
                              <a:pt x="5609" y="67679"/>
                              <a:pt x="2804" y="67538"/>
                              <a:pt x="0" y="67264"/>
                            </a:cubicBezTo>
                            <a:lnTo>
                              <a:pt x="534" y="61649"/>
                            </a:lnTo>
                            <a:cubicBezTo>
                              <a:pt x="19899" y="63585"/>
                              <a:pt x="40200" y="58296"/>
                              <a:pt x="56160" y="47171"/>
                            </a:cubicBezTo>
                            <a:cubicBezTo>
                              <a:pt x="72186" y="36046"/>
                              <a:pt x="84139" y="18851"/>
                              <a:pt x="89080" y="0"/>
                            </a:cubicBezTo>
                            <a:lnTo>
                              <a:pt x="94556" y="1429"/>
                            </a:lnTo>
                            <a:cubicBezTo>
                              <a:pt x="89281" y="21556"/>
                              <a:pt x="76459" y="39919"/>
                              <a:pt x="59432" y="51799"/>
                            </a:cubicBezTo>
                            <a:cubicBezTo>
                              <a:pt x="44673" y="62076"/>
                              <a:pt x="26443" y="67679"/>
                              <a:pt x="8414" y="67679"/>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8" name="Google Shape;1038;p30"/>
                      <p:cNvSpPr/>
                      <p:nvPr/>
                    </p:nvSpPr>
                    <p:spPr>
                      <a:xfrm>
                        <a:off x="9723960" y="1191240"/>
                        <a:ext cx="98763" cy="84861"/>
                      </a:xfrm>
                      <a:custGeom>
                        <a:avLst/>
                        <a:gdLst/>
                        <a:ahLst/>
                        <a:cxnLst/>
                        <a:rect l="l" t="t" r="r" b="b"/>
                        <a:pathLst>
                          <a:path w="98763" h="85074" extrusionOk="0">
                            <a:moveTo>
                              <a:pt x="5142" y="85074"/>
                            </a:moveTo>
                            <a:lnTo>
                              <a:pt x="0" y="82670"/>
                            </a:lnTo>
                            <a:cubicBezTo>
                              <a:pt x="11619" y="58029"/>
                              <a:pt x="31251" y="36908"/>
                              <a:pt x="55358" y="23198"/>
                            </a:cubicBezTo>
                            <a:cubicBezTo>
                              <a:pt x="59565" y="20781"/>
                              <a:pt x="64039" y="18557"/>
                              <a:pt x="68313" y="16400"/>
                            </a:cubicBezTo>
                            <a:cubicBezTo>
                              <a:pt x="78062" y="11506"/>
                              <a:pt x="87344" y="6878"/>
                              <a:pt x="94957" y="0"/>
                            </a:cubicBezTo>
                            <a:lnTo>
                              <a:pt x="98763" y="4200"/>
                            </a:lnTo>
                            <a:cubicBezTo>
                              <a:pt x="90549" y="11579"/>
                              <a:pt x="80533" y="16594"/>
                              <a:pt x="70850" y="21449"/>
                            </a:cubicBezTo>
                            <a:cubicBezTo>
                              <a:pt x="66643" y="23572"/>
                              <a:pt x="62236" y="25762"/>
                              <a:pt x="58163" y="28106"/>
                            </a:cubicBezTo>
                            <a:cubicBezTo>
                              <a:pt x="35058" y="41248"/>
                              <a:pt x="16226" y="61475"/>
                              <a:pt x="5142" y="85074"/>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39" name="Google Shape;1039;p30"/>
                      <p:cNvSpPr/>
                      <p:nvPr/>
                    </p:nvSpPr>
                    <p:spPr>
                      <a:xfrm>
                        <a:off x="9746280" y="1146960"/>
                        <a:ext cx="213686" cy="60846"/>
                      </a:xfrm>
                      <a:custGeom>
                        <a:avLst/>
                        <a:gdLst/>
                        <a:ahLst/>
                        <a:cxnLst/>
                        <a:rect l="l" t="t" r="r" b="b"/>
                        <a:pathLst>
                          <a:path w="213686" h="60694" extrusionOk="0">
                            <a:moveTo>
                              <a:pt x="140766" y="60694"/>
                            </a:moveTo>
                            <a:cubicBezTo>
                              <a:pt x="89013" y="60694"/>
                              <a:pt x="37261" y="40080"/>
                              <a:pt x="0" y="4060"/>
                            </a:cubicBezTo>
                            <a:lnTo>
                              <a:pt x="3940" y="0"/>
                            </a:lnTo>
                            <a:cubicBezTo>
                              <a:pt x="43539" y="38263"/>
                              <a:pt x="99898" y="58637"/>
                              <a:pt x="154790" y="54517"/>
                            </a:cubicBezTo>
                            <a:cubicBezTo>
                              <a:pt x="176759" y="52867"/>
                              <a:pt x="195590" y="47559"/>
                              <a:pt x="210882" y="38731"/>
                            </a:cubicBezTo>
                            <a:lnTo>
                              <a:pt x="213686" y="43619"/>
                            </a:lnTo>
                            <a:cubicBezTo>
                              <a:pt x="197727" y="52867"/>
                              <a:pt x="178028" y="58430"/>
                              <a:pt x="155257" y="60146"/>
                            </a:cubicBezTo>
                            <a:cubicBezTo>
                              <a:pt x="150449" y="60507"/>
                              <a:pt x="145641" y="60687"/>
                              <a:pt x="140766" y="60687"/>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40" name="Google Shape;1040;p30"/>
                      <p:cNvSpPr/>
                      <p:nvPr/>
                    </p:nvSpPr>
                    <p:spPr>
                      <a:xfrm>
                        <a:off x="9786240" y="1097280"/>
                        <a:ext cx="208812" cy="57301"/>
                      </a:xfrm>
                      <a:custGeom>
                        <a:avLst/>
                        <a:gdLst/>
                        <a:ahLst/>
                        <a:cxnLst/>
                        <a:rect l="l" t="t" r="r" b="b"/>
                        <a:pathLst>
                          <a:path w="208812" h="66436" extrusionOk="0">
                            <a:moveTo>
                              <a:pt x="77127" y="57235"/>
                            </a:moveTo>
                            <a:cubicBezTo>
                              <a:pt x="50750" y="57235"/>
                              <a:pt x="24374" y="51632"/>
                              <a:pt x="0" y="40093"/>
                            </a:cubicBezTo>
                            <a:lnTo>
                              <a:pt x="2404" y="34984"/>
                            </a:lnTo>
                            <a:cubicBezTo>
                              <a:pt x="68980" y="66436"/>
                              <a:pt x="150382" y="52367"/>
                              <a:pt x="204871" y="0"/>
                            </a:cubicBezTo>
                            <a:lnTo>
                              <a:pt x="208812" y="4073"/>
                            </a:lnTo>
                            <a:cubicBezTo>
                              <a:pt x="172552" y="38844"/>
                              <a:pt x="124873" y="57228"/>
                              <a:pt x="77127" y="57228"/>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41" name="Google Shape;1041;p30"/>
                      <p:cNvSpPr/>
                      <p:nvPr/>
                    </p:nvSpPr>
                    <p:spPr>
                      <a:xfrm>
                        <a:off x="9803160" y="1041840"/>
                        <a:ext cx="99265" cy="76246"/>
                      </a:xfrm>
                      <a:custGeom>
                        <a:avLst/>
                        <a:gdLst/>
                        <a:ahLst/>
                        <a:cxnLst/>
                        <a:rect l="l" t="t" r="r" b="b"/>
                        <a:pathLst>
                          <a:path w="99764" h="76246" extrusionOk="0">
                            <a:moveTo>
                              <a:pt x="13021" y="76246"/>
                            </a:moveTo>
                            <a:cubicBezTo>
                              <a:pt x="8480" y="76246"/>
                              <a:pt x="4140" y="75738"/>
                              <a:pt x="0" y="74690"/>
                            </a:cubicBezTo>
                            <a:lnTo>
                              <a:pt x="1402" y="69214"/>
                            </a:lnTo>
                            <a:cubicBezTo>
                              <a:pt x="19699" y="73875"/>
                              <a:pt x="44673" y="66276"/>
                              <a:pt x="65108" y="49889"/>
                            </a:cubicBezTo>
                            <a:cubicBezTo>
                              <a:pt x="83471" y="35118"/>
                              <a:pt x="94089" y="16534"/>
                              <a:pt x="93555" y="180"/>
                            </a:cubicBezTo>
                            <a:lnTo>
                              <a:pt x="99231" y="0"/>
                            </a:lnTo>
                            <a:cubicBezTo>
                              <a:pt x="99764" y="18123"/>
                              <a:pt x="88346" y="38417"/>
                              <a:pt x="68579" y="54290"/>
                            </a:cubicBezTo>
                            <a:cubicBezTo>
                              <a:pt x="51018" y="68413"/>
                              <a:pt x="30784" y="76246"/>
                              <a:pt x="13021" y="76246"/>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42" name="Google Shape;1042;p30"/>
                      <p:cNvSpPr/>
                      <p:nvPr/>
                    </p:nvSpPr>
                    <p:spPr>
                      <a:xfrm>
                        <a:off x="9605160" y="1206360"/>
                        <a:ext cx="113988" cy="93194"/>
                      </a:xfrm>
                      <a:custGeom>
                        <a:avLst/>
                        <a:gdLst/>
                        <a:ahLst/>
                        <a:cxnLst/>
                        <a:rect l="l" t="t" r="r" b="b"/>
                        <a:pathLst>
                          <a:path w="113988" h="93194" extrusionOk="0">
                            <a:moveTo>
                              <a:pt x="2538" y="93194"/>
                            </a:moveTo>
                            <a:lnTo>
                              <a:pt x="0" y="88146"/>
                            </a:lnTo>
                            <a:cubicBezTo>
                              <a:pt x="10017" y="83131"/>
                              <a:pt x="16494" y="73615"/>
                              <a:pt x="23305" y="63538"/>
                            </a:cubicBezTo>
                            <a:cubicBezTo>
                              <a:pt x="25709" y="60026"/>
                              <a:pt x="28113" y="56513"/>
                              <a:pt x="30650" y="53195"/>
                            </a:cubicBezTo>
                            <a:cubicBezTo>
                              <a:pt x="39999" y="40934"/>
                              <a:pt x="52286" y="30798"/>
                              <a:pt x="66109" y="23873"/>
                            </a:cubicBezTo>
                            <a:cubicBezTo>
                              <a:pt x="70583" y="21616"/>
                              <a:pt x="75325" y="19646"/>
                              <a:pt x="79932" y="17743"/>
                            </a:cubicBezTo>
                            <a:cubicBezTo>
                              <a:pt x="91351" y="13015"/>
                              <a:pt x="102102" y="8554"/>
                              <a:pt x="109781" y="0"/>
                            </a:cubicBezTo>
                            <a:lnTo>
                              <a:pt x="113988" y="3780"/>
                            </a:lnTo>
                            <a:cubicBezTo>
                              <a:pt x="105441" y="13282"/>
                              <a:pt x="93555" y="18197"/>
                              <a:pt x="82135" y="22958"/>
                            </a:cubicBezTo>
                            <a:cubicBezTo>
                              <a:pt x="77595" y="24828"/>
                              <a:pt x="72920" y="26758"/>
                              <a:pt x="68647" y="28928"/>
                            </a:cubicBezTo>
                            <a:cubicBezTo>
                              <a:pt x="55558" y="35465"/>
                              <a:pt x="44006" y="45048"/>
                              <a:pt x="35125" y="56634"/>
                            </a:cubicBezTo>
                            <a:cubicBezTo>
                              <a:pt x="32654" y="59859"/>
                              <a:pt x="30317" y="63285"/>
                              <a:pt x="27979" y="66710"/>
                            </a:cubicBezTo>
                            <a:cubicBezTo>
                              <a:pt x="21035" y="76941"/>
                              <a:pt x="13889" y="87525"/>
                              <a:pt x="2538" y="93194"/>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nvGrpSpPr>
                    <p:cNvPr id="1043" name="Google Shape;1043;p30"/>
                    <p:cNvGrpSpPr/>
                    <p:nvPr/>
                  </p:nvGrpSpPr>
                  <p:grpSpPr>
                    <a:xfrm>
                      <a:off x="9876960" y="1235160"/>
                      <a:ext cx="72368" cy="108008"/>
                      <a:chOff x="9876960" y="1235160"/>
                      <a:chExt cx="72368" cy="108008"/>
                    </a:xfrm>
                  </p:grpSpPr>
                  <p:sp>
                    <p:nvSpPr>
                      <p:cNvPr id="1044" name="Google Shape;1044;p30"/>
                      <p:cNvSpPr/>
                      <p:nvPr/>
                    </p:nvSpPr>
                    <p:spPr>
                      <a:xfrm>
                        <a:off x="9876960" y="1238400"/>
                        <a:ext cx="70115" cy="98702"/>
                      </a:xfrm>
                      <a:custGeom>
                        <a:avLst/>
                        <a:gdLst/>
                        <a:ahLst/>
                        <a:cxnLst/>
                        <a:rect l="l" t="t" r="r" b="b"/>
                        <a:pathLst>
                          <a:path w="70115" h="103083" extrusionOk="0">
                            <a:moveTo>
                              <a:pt x="66244" y="18758"/>
                            </a:moveTo>
                            <a:cubicBezTo>
                              <a:pt x="55559" y="5997"/>
                              <a:pt x="38064" y="-754"/>
                              <a:pt x="28849" y="67"/>
                            </a:cubicBezTo>
                            <a:cubicBezTo>
                              <a:pt x="7880" y="1930"/>
                              <a:pt x="-66" y="27325"/>
                              <a:pt x="0" y="45656"/>
                            </a:cubicBezTo>
                            <a:cubicBezTo>
                              <a:pt x="0" y="66036"/>
                              <a:pt x="10685" y="87058"/>
                              <a:pt x="29048" y="96146"/>
                            </a:cubicBezTo>
                            <a:cubicBezTo>
                              <a:pt x="41536" y="102329"/>
                              <a:pt x="64040" y="98036"/>
                              <a:pt x="70049" y="73301"/>
                            </a:cubicBezTo>
                          </a:path>
                        </a:pathLst>
                      </a:custGeom>
                      <a:solidFill>
                        <a:srgbClr val="CE9989"/>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45" name="Google Shape;1045;p30"/>
                      <p:cNvSpPr/>
                      <p:nvPr/>
                    </p:nvSpPr>
                    <p:spPr>
                      <a:xfrm>
                        <a:off x="9898200" y="1267560"/>
                        <a:ext cx="39198" cy="33846"/>
                      </a:xfrm>
                      <a:custGeom>
                        <a:avLst/>
                        <a:gdLst/>
                        <a:ahLst/>
                        <a:cxnLst/>
                        <a:rect l="l" t="t" r="r" b="b"/>
                        <a:pathLst>
                          <a:path w="39198" h="33762" extrusionOk="0">
                            <a:moveTo>
                              <a:pt x="35659" y="33762"/>
                            </a:moveTo>
                            <a:cubicBezTo>
                              <a:pt x="31051" y="29996"/>
                              <a:pt x="27178" y="26477"/>
                              <a:pt x="23439" y="23071"/>
                            </a:cubicBezTo>
                            <a:cubicBezTo>
                              <a:pt x="16027" y="16394"/>
                              <a:pt x="9682" y="10618"/>
                              <a:pt x="0" y="4855"/>
                            </a:cubicBezTo>
                            <a:lnTo>
                              <a:pt x="2871" y="0"/>
                            </a:lnTo>
                            <a:cubicBezTo>
                              <a:pt x="13088" y="6057"/>
                              <a:pt x="19966" y="12287"/>
                              <a:pt x="27178" y="18885"/>
                            </a:cubicBezTo>
                            <a:cubicBezTo>
                              <a:pt x="30918" y="22237"/>
                              <a:pt x="34724" y="25709"/>
                              <a:pt x="39198" y="29382"/>
                            </a:cubicBezTo>
                            <a:lnTo>
                              <a:pt x="35659" y="33756"/>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46" name="Google Shape;1046;p30"/>
                      <p:cNvSpPr/>
                      <p:nvPr/>
                    </p:nvSpPr>
                    <p:spPr>
                      <a:xfrm>
                        <a:off x="9896040" y="1315800"/>
                        <a:ext cx="51423" cy="23056"/>
                      </a:xfrm>
                      <a:custGeom>
                        <a:avLst/>
                        <a:gdLst/>
                        <a:ahLst/>
                        <a:cxnLst/>
                        <a:rect l="l" t="t" r="r" b="b"/>
                        <a:pathLst>
                          <a:path w="51552" h="23172" extrusionOk="0">
                            <a:moveTo>
                              <a:pt x="21302" y="23172"/>
                            </a:moveTo>
                            <a:cubicBezTo>
                              <a:pt x="13957" y="23172"/>
                              <a:pt x="6478" y="20734"/>
                              <a:pt x="0" y="15819"/>
                            </a:cubicBezTo>
                            <a:lnTo>
                              <a:pt x="3406" y="11319"/>
                            </a:lnTo>
                            <a:cubicBezTo>
                              <a:pt x="13022" y="18597"/>
                              <a:pt x="28181" y="20728"/>
                              <a:pt x="38530" y="10704"/>
                            </a:cubicBezTo>
                            <a:cubicBezTo>
                              <a:pt x="41469" y="7886"/>
                              <a:pt x="43806" y="4548"/>
                              <a:pt x="46210" y="1015"/>
                            </a:cubicBezTo>
                            <a:lnTo>
                              <a:pt x="46878" y="0"/>
                            </a:lnTo>
                            <a:lnTo>
                              <a:pt x="51552" y="3205"/>
                            </a:lnTo>
                            <a:lnTo>
                              <a:pt x="50884" y="4214"/>
                            </a:lnTo>
                            <a:cubicBezTo>
                              <a:pt x="48346" y="7826"/>
                              <a:pt x="45809" y="11559"/>
                              <a:pt x="42470" y="14771"/>
                            </a:cubicBezTo>
                            <a:cubicBezTo>
                              <a:pt x="36661" y="20360"/>
                              <a:pt x="29115" y="23172"/>
                              <a:pt x="21302" y="23172"/>
                            </a:cubicBez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47" name="Google Shape;1047;p30"/>
                      <p:cNvSpPr/>
                      <p:nvPr/>
                    </p:nvSpPr>
                    <p:spPr>
                      <a:xfrm>
                        <a:off x="9917640" y="1320840"/>
                        <a:ext cx="22296" cy="22328"/>
                      </a:xfrm>
                      <a:custGeom>
                        <a:avLst/>
                        <a:gdLst/>
                        <a:ahLst/>
                        <a:cxnLst/>
                        <a:rect l="l" t="t" r="r" b="b"/>
                        <a:pathLst>
                          <a:path w="24039" h="24073" extrusionOk="0">
                            <a:moveTo>
                              <a:pt x="130" y="12950"/>
                            </a:moveTo>
                            <a:cubicBezTo>
                              <a:pt x="1065" y="19067"/>
                              <a:pt x="6808" y="23254"/>
                              <a:pt x="12951" y="22299"/>
                            </a:cubicBezTo>
                            <a:cubicBezTo>
                              <a:pt x="19095" y="21344"/>
                              <a:pt x="23235" y="15608"/>
                              <a:pt x="22300" y="9485"/>
                            </a:cubicBezTo>
                            <a:cubicBezTo>
                              <a:pt x="21365" y="3368"/>
                              <a:pt x="15623" y="-819"/>
                              <a:pt x="9479" y="136"/>
                            </a:cubicBezTo>
                            <a:cubicBezTo>
                              <a:pt x="3403" y="1091"/>
                              <a:pt x="-804" y="6827"/>
                              <a:pt x="130" y="12950"/>
                            </a:cubicBezTo>
                            <a:close/>
                          </a:path>
                        </a:pathLst>
                      </a:custGeom>
                      <a:solidFill>
                        <a:schemeClr val="accent3"/>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48" name="Google Shape;1048;p30"/>
                      <p:cNvSpPr/>
                      <p:nvPr/>
                    </p:nvSpPr>
                    <p:spPr>
                      <a:xfrm>
                        <a:off x="9915840" y="1235160"/>
                        <a:ext cx="33488" cy="27023"/>
                      </a:xfrm>
                      <a:custGeom>
                        <a:avLst/>
                        <a:gdLst/>
                        <a:ahLst/>
                        <a:cxnLst/>
                        <a:rect l="l" t="t" r="r" b="b"/>
                        <a:pathLst>
                          <a:path w="33656" h="27091" extrusionOk="0">
                            <a:moveTo>
                              <a:pt x="28981" y="27091"/>
                            </a:moveTo>
                            <a:cubicBezTo>
                              <a:pt x="21903" y="16360"/>
                              <a:pt x="9482" y="7118"/>
                              <a:pt x="0" y="5576"/>
                            </a:cubicBezTo>
                            <a:lnTo>
                              <a:pt x="868" y="0"/>
                            </a:lnTo>
                            <a:cubicBezTo>
                              <a:pt x="11953" y="1796"/>
                              <a:pt x="25776" y="11886"/>
                              <a:pt x="33656" y="23993"/>
                            </a:cubicBezTo>
                            <a:lnTo>
                              <a:pt x="28981" y="27091"/>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grpSp>
            <p:grpSp>
              <p:nvGrpSpPr>
                <p:cNvPr id="1049" name="Google Shape;1049;p30"/>
                <p:cNvGrpSpPr/>
                <p:nvPr/>
              </p:nvGrpSpPr>
              <p:grpSpPr>
                <a:xfrm>
                  <a:off x="9156240" y="1646640"/>
                  <a:ext cx="1121732" cy="1419040"/>
                  <a:chOff x="9156240" y="1646640"/>
                  <a:chExt cx="1121732" cy="1419040"/>
                </a:xfrm>
              </p:grpSpPr>
              <p:sp>
                <p:nvSpPr>
                  <p:cNvPr id="1050" name="Google Shape;1050;p30"/>
                  <p:cNvSpPr/>
                  <p:nvPr/>
                </p:nvSpPr>
                <p:spPr>
                  <a:xfrm>
                    <a:off x="9268920" y="2206440"/>
                    <a:ext cx="569341" cy="853170"/>
                  </a:xfrm>
                  <a:custGeom>
                    <a:avLst/>
                    <a:gdLst/>
                    <a:ahLst/>
                    <a:cxnLst/>
                    <a:rect l="l" t="t" r="r" b="b"/>
                    <a:pathLst>
                      <a:path w="569341" h="853170" extrusionOk="0">
                        <a:moveTo>
                          <a:pt x="552647" y="853163"/>
                        </a:moveTo>
                        <a:lnTo>
                          <a:pt x="414485" y="16935"/>
                        </a:lnTo>
                        <a:lnTo>
                          <a:pt x="140031" y="16935"/>
                        </a:lnTo>
                        <a:cubicBezTo>
                          <a:pt x="123671" y="16935"/>
                          <a:pt x="109381" y="28474"/>
                          <a:pt x="105908" y="44427"/>
                        </a:cubicBezTo>
                        <a:lnTo>
                          <a:pt x="16828" y="852716"/>
                        </a:lnTo>
                        <a:lnTo>
                          <a:pt x="0" y="850866"/>
                        </a:lnTo>
                        <a:lnTo>
                          <a:pt x="89281" y="41382"/>
                        </a:lnTo>
                        <a:cubicBezTo>
                          <a:pt x="94222" y="17402"/>
                          <a:pt x="115524" y="0"/>
                          <a:pt x="140031" y="0"/>
                        </a:cubicBezTo>
                        <a:lnTo>
                          <a:pt x="428842" y="0"/>
                        </a:lnTo>
                        <a:lnTo>
                          <a:pt x="569341" y="850412"/>
                        </a:lnTo>
                        <a:lnTo>
                          <a:pt x="552647" y="853170"/>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51" name="Google Shape;1051;p30"/>
                  <p:cNvSpPr/>
                  <p:nvPr/>
                </p:nvSpPr>
                <p:spPr>
                  <a:xfrm>
                    <a:off x="9156240" y="1649520"/>
                    <a:ext cx="987810" cy="806727"/>
                  </a:xfrm>
                  <a:custGeom>
                    <a:avLst/>
                    <a:gdLst/>
                    <a:ahLst/>
                    <a:cxnLst/>
                    <a:rect l="l" t="t" r="r" b="b"/>
                    <a:pathLst>
                      <a:path w="992774" h="806727" extrusionOk="0">
                        <a:moveTo>
                          <a:pt x="914368" y="700064"/>
                        </a:moveTo>
                        <a:lnTo>
                          <a:pt x="648529" y="700064"/>
                        </a:lnTo>
                        <a:lnTo>
                          <a:pt x="498347" y="63699"/>
                        </a:lnTo>
                        <a:cubicBezTo>
                          <a:pt x="489532" y="26370"/>
                          <a:pt x="456211" y="0"/>
                          <a:pt x="417814" y="0"/>
                        </a:cubicBezTo>
                        <a:lnTo>
                          <a:pt x="46601" y="0"/>
                        </a:lnTo>
                        <a:cubicBezTo>
                          <a:pt x="16551" y="0"/>
                          <a:pt x="-5619" y="28040"/>
                          <a:pt x="1259" y="57295"/>
                        </a:cubicBezTo>
                        <a:lnTo>
                          <a:pt x="178151" y="806727"/>
                        </a:lnTo>
                        <a:lnTo>
                          <a:pt x="987155" y="806727"/>
                        </a:lnTo>
                        <a:lnTo>
                          <a:pt x="969994" y="742781"/>
                        </a:lnTo>
                        <a:cubicBezTo>
                          <a:pt x="963249" y="717586"/>
                          <a:pt x="940411" y="700064"/>
                          <a:pt x="914368" y="700064"/>
                        </a:cubicBezTo>
                        <a:close/>
                      </a:path>
                    </a:pathLst>
                  </a:custGeom>
                  <a:solidFill>
                    <a:schemeClr val="accent3"/>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52" name="Google Shape;1052;p30"/>
                  <p:cNvSpPr/>
                  <p:nvPr/>
                </p:nvSpPr>
                <p:spPr>
                  <a:xfrm>
                    <a:off x="9227880" y="1646640"/>
                    <a:ext cx="577020" cy="705706"/>
                  </a:xfrm>
                  <a:custGeom>
                    <a:avLst/>
                    <a:gdLst/>
                    <a:ahLst/>
                    <a:cxnLst/>
                    <a:rect l="l" t="t" r="r" b="b"/>
                    <a:pathLst>
                      <a:path w="577020" h="705706" extrusionOk="0">
                        <a:moveTo>
                          <a:pt x="577020" y="705706"/>
                        </a:moveTo>
                        <a:lnTo>
                          <a:pt x="526871" y="705706"/>
                        </a:lnTo>
                        <a:cubicBezTo>
                          <a:pt x="506437" y="705706"/>
                          <a:pt x="488941" y="691857"/>
                          <a:pt x="484267" y="672024"/>
                        </a:cubicBezTo>
                        <a:lnTo>
                          <a:pt x="341498" y="67171"/>
                        </a:lnTo>
                        <a:cubicBezTo>
                          <a:pt x="332950" y="30944"/>
                          <a:pt x="301031" y="5649"/>
                          <a:pt x="263769" y="5649"/>
                        </a:cubicBezTo>
                        <a:lnTo>
                          <a:pt x="0" y="5649"/>
                        </a:lnTo>
                        <a:lnTo>
                          <a:pt x="0" y="0"/>
                        </a:lnTo>
                        <a:lnTo>
                          <a:pt x="263769" y="0"/>
                        </a:lnTo>
                        <a:cubicBezTo>
                          <a:pt x="303635" y="0"/>
                          <a:pt x="337825" y="27091"/>
                          <a:pt x="347040" y="65876"/>
                        </a:cubicBezTo>
                        <a:lnTo>
                          <a:pt x="489809" y="670722"/>
                        </a:lnTo>
                        <a:cubicBezTo>
                          <a:pt x="493883" y="687997"/>
                          <a:pt x="509108" y="700057"/>
                          <a:pt x="526871" y="700057"/>
                        </a:cubicBezTo>
                        <a:lnTo>
                          <a:pt x="577020" y="700057"/>
                        </a:lnTo>
                        <a:lnTo>
                          <a:pt x="577020" y="705706"/>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sp>
                <p:nvSpPr>
                  <p:cNvPr id="1053" name="Google Shape;1053;p30"/>
                  <p:cNvSpPr/>
                  <p:nvPr/>
                </p:nvSpPr>
                <p:spPr>
                  <a:xfrm>
                    <a:off x="9633240" y="2206440"/>
                    <a:ext cx="644732" cy="859240"/>
                  </a:xfrm>
                  <a:custGeom>
                    <a:avLst/>
                    <a:gdLst/>
                    <a:ahLst/>
                    <a:cxnLst/>
                    <a:rect l="l" t="t" r="r" b="b"/>
                    <a:pathLst>
                      <a:path w="644732" h="859240" extrusionOk="0">
                        <a:moveTo>
                          <a:pt x="16895" y="859233"/>
                        </a:moveTo>
                        <a:lnTo>
                          <a:pt x="0" y="858085"/>
                        </a:lnTo>
                        <a:lnTo>
                          <a:pt x="54758" y="53261"/>
                        </a:lnTo>
                        <a:cubicBezTo>
                          <a:pt x="56561" y="26898"/>
                          <a:pt x="77862" y="6638"/>
                          <a:pt x="104306" y="6137"/>
                        </a:cubicBezTo>
                        <a:lnTo>
                          <a:pt x="425036" y="0"/>
                        </a:lnTo>
                        <a:cubicBezTo>
                          <a:pt x="449677" y="0"/>
                          <a:pt x="471045" y="17402"/>
                          <a:pt x="475987" y="41382"/>
                        </a:cubicBezTo>
                        <a:lnTo>
                          <a:pt x="644732" y="850065"/>
                        </a:lnTo>
                        <a:lnTo>
                          <a:pt x="628172" y="853531"/>
                        </a:lnTo>
                        <a:lnTo>
                          <a:pt x="459359" y="44828"/>
                        </a:lnTo>
                        <a:cubicBezTo>
                          <a:pt x="456021" y="28667"/>
                          <a:pt x="441663" y="16948"/>
                          <a:pt x="425170" y="16948"/>
                        </a:cubicBezTo>
                        <a:lnTo>
                          <a:pt x="104573" y="23085"/>
                        </a:lnTo>
                        <a:cubicBezTo>
                          <a:pt x="87011" y="23419"/>
                          <a:pt x="72854" y="36888"/>
                          <a:pt x="71652" y="54417"/>
                        </a:cubicBezTo>
                        <a:lnTo>
                          <a:pt x="16895" y="859240"/>
                        </a:lnTo>
                        <a:close/>
                      </a:path>
                    </a:pathLst>
                  </a:custGeom>
                  <a:solidFill>
                    <a:schemeClr val="dk1"/>
                  </a:solidFill>
                  <a:ln>
                    <a:noFill/>
                  </a:ln>
                </p:spPr>
                <p:txBody>
                  <a:bodyPr spcFirstLastPara="1" wrap="square" lIns="81250" tIns="81250" rIns="81250" bIns="81250" anchor="ctr" anchorCtr="0">
                    <a:noAutofit/>
                  </a:bodyPr>
                  <a:lstStyle/>
                  <a:p>
                    <a:pPr marL="0" lvl="0" indent="0" algn="l" rtl="0">
                      <a:spcBef>
                        <a:spcPts val="0"/>
                      </a:spcBef>
                      <a:spcAft>
                        <a:spcPts val="0"/>
                      </a:spcAft>
                      <a:buNone/>
                    </a:pPr>
                    <a:endParaRPr/>
                  </a:p>
                </p:txBody>
              </p:sp>
            </p:grpSp>
            <p:grpSp>
              <p:nvGrpSpPr>
                <p:cNvPr id="1054" name="Google Shape;1054;p30"/>
                <p:cNvGrpSpPr/>
                <p:nvPr/>
              </p:nvGrpSpPr>
              <p:grpSpPr>
                <a:xfrm>
                  <a:off x="10105781" y="1145402"/>
                  <a:ext cx="153602" cy="180949"/>
                  <a:chOff x="10105781" y="1145402"/>
                  <a:chExt cx="153602" cy="180949"/>
                </a:xfrm>
              </p:grpSpPr>
              <p:sp>
                <p:nvSpPr>
                  <p:cNvPr id="1055" name="Google Shape;1055;p30"/>
                  <p:cNvSpPr/>
                  <p:nvPr/>
                </p:nvSpPr>
                <p:spPr>
                  <a:xfrm rot="-2083339">
                    <a:off x="10096890" y="1178570"/>
                    <a:ext cx="118259" cy="5755"/>
                  </a:xfrm>
                  <a:custGeom>
                    <a:avLst/>
                    <a:gdLst/>
                    <a:ahLst/>
                    <a:cxnLst/>
                    <a:rect l="l" t="t" r="r" b="b"/>
                    <a:pathLst>
                      <a:path w="118176" h="5649" extrusionOk="0">
                        <a:moveTo>
                          <a:pt x="0" y="0"/>
                        </a:moveTo>
                        <a:lnTo>
                          <a:pt x="118176" y="0"/>
                        </a:lnTo>
                        <a:lnTo>
                          <a:pt x="118176" y="5649"/>
                        </a:lnTo>
                        <a:lnTo>
                          <a:pt x="0" y="5649"/>
                        </a:lnTo>
                        <a:close/>
                      </a:path>
                    </a:pathLst>
                  </a:custGeom>
                  <a:solidFill>
                    <a:schemeClr val="dk1"/>
                  </a:solidFill>
                  <a:ln>
                    <a:noFill/>
                  </a:ln>
                </p:spPr>
                <p:txBody>
                  <a:bodyPr/>
                  <a:lstStyle/>
                  <a:p>
                    <a:endParaRPr lang="en-GB"/>
                  </a:p>
                </p:txBody>
              </p:sp>
              <p:sp>
                <p:nvSpPr>
                  <p:cNvPr id="1056" name="Google Shape;1056;p30"/>
                  <p:cNvSpPr/>
                  <p:nvPr/>
                </p:nvSpPr>
                <p:spPr>
                  <a:xfrm rot="-1103375">
                    <a:off x="10131096" y="1242295"/>
                    <a:ext cx="126311" cy="5757"/>
                  </a:xfrm>
                  <a:custGeom>
                    <a:avLst/>
                    <a:gdLst/>
                    <a:ahLst/>
                    <a:cxnLst/>
                    <a:rect l="l" t="t" r="r" b="b"/>
                    <a:pathLst>
                      <a:path w="126502" h="5649" extrusionOk="0">
                        <a:moveTo>
                          <a:pt x="0" y="0"/>
                        </a:moveTo>
                        <a:lnTo>
                          <a:pt x="126502" y="0"/>
                        </a:lnTo>
                        <a:lnTo>
                          <a:pt x="126502" y="5649"/>
                        </a:lnTo>
                        <a:lnTo>
                          <a:pt x="0" y="5649"/>
                        </a:lnTo>
                        <a:close/>
                      </a:path>
                    </a:pathLst>
                  </a:custGeom>
                  <a:solidFill>
                    <a:schemeClr val="dk1"/>
                  </a:solidFill>
                  <a:ln>
                    <a:noFill/>
                  </a:ln>
                </p:spPr>
                <p:txBody>
                  <a:bodyPr/>
                  <a:lstStyle/>
                  <a:p>
                    <a:endParaRPr lang="en-GB"/>
                  </a:p>
                </p:txBody>
              </p:sp>
              <p:sp>
                <p:nvSpPr>
                  <p:cNvPr id="1057" name="Google Shape;1057;p30"/>
                  <p:cNvSpPr/>
                  <p:nvPr/>
                </p:nvSpPr>
                <p:spPr>
                  <a:xfrm rot="-5130265">
                    <a:off x="10199183" y="1261778"/>
                    <a:ext cx="5766" cy="114527"/>
                  </a:xfrm>
                  <a:custGeom>
                    <a:avLst/>
                    <a:gdLst/>
                    <a:ahLst/>
                    <a:cxnLst/>
                    <a:rect l="l" t="t" r="r" b="b"/>
                    <a:pathLst>
                      <a:path w="5649" h="114469" extrusionOk="0">
                        <a:moveTo>
                          <a:pt x="0" y="0"/>
                        </a:moveTo>
                        <a:lnTo>
                          <a:pt x="5649" y="0"/>
                        </a:lnTo>
                        <a:lnTo>
                          <a:pt x="5649" y="114469"/>
                        </a:lnTo>
                        <a:lnTo>
                          <a:pt x="0" y="114469"/>
                        </a:lnTo>
                        <a:close/>
                      </a:path>
                    </a:pathLst>
                  </a:custGeom>
                  <a:solidFill>
                    <a:schemeClr val="dk1"/>
                  </a:solidFill>
                  <a:ln>
                    <a:noFill/>
                  </a:ln>
                </p:spPr>
                <p:txBody>
                  <a:bodyPr/>
                  <a:lstStyle/>
                  <a:p>
                    <a:endParaRPr lang="en-GB"/>
                  </a:p>
                </p:txBody>
              </p:sp>
            </p:grpSp>
          </p:grpSp>
        </p:grpSp>
        <p:sp>
          <p:nvSpPr>
            <p:cNvPr id="1058" name="Google Shape;1058;p30"/>
            <p:cNvSpPr/>
            <p:nvPr/>
          </p:nvSpPr>
          <p:spPr>
            <a:xfrm>
              <a:off x="2441425" y="1469250"/>
              <a:ext cx="157500" cy="157500"/>
            </a:xfrm>
            <a:prstGeom prst="ellipse">
              <a:avLst/>
            </a:prstGeom>
            <a:noFill/>
            <a:ln w="8475" cap="flat" cmpd="sng">
              <a:solidFill>
                <a:schemeClr val="lt2"/>
              </a:solidFill>
              <a:prstDash val="solid"/>
              <a:round/>
              <a:headEnd type="none" w="sm" len="sm"/>
              <a:tailEnd type="none" w="sm" len="sm"/>
            </a:ln>
          </p:spPr>
          <p:txBody>
            <a:bodyPr spcFirstLastPara="1" wrap="square" lIns="81250" tIns="81250" rIns="81250" bIns="81250" anchor="ctr" anchorCtr="0">
              <a:noAutofit/>
            </a:bodyPr>
            <a:lstStyle/>
            <a:p>
              <a:pPr marL="0" lvl="0" indent="0" algn="ctr" rtl="0">
                <a:spcBef>
                  <a:spcPts val="0"/>
                </a:spcBef>
                <a:spcAft>
                  <a:spcPts val="0"/>
                </a:spcAft>
                <a:buNone/>
              </a:pPr>
              <a:endParaRPr sz="1244">
                <a:latin typeface="Asap"/>
                <a:ea typeface="Asap"/>
                <a:cs typeface="Asap"/>
                <a:sym typeface="Asap"/>
              </a:endParaRPr>
            </a:p>
          </p:txBody>
        </p:sp>
        <p:sp>
          <p:nvSpPr>
            <p:cNvPr id="1059" name="Google Shape;1059;p30"/>
            <p:cNvSpPr/>
            <p:nvPr/>
          </p:nvSpPr>
          <p:spPr>
            <a:xfrm>
              <a:off x="2696000" y="1078225"/>
              <a:ext cx="91500" cy="91500"/>
            </a:xfrm>
            <a:prstGeom prst="ellipse">
              <a:avLst/>
            </a:prstGeom>
            <a:solidFill>
              <a:schemeClr val="lt2"/>
            </a:solidFill>
            <a:ln>
              <a:noFill/>
            </a:ln>
          </p:spPr>
          <p:txBody>
            <a:bodyPr spcFirstLastPara="1" wrap="square" lIns="81250" tIns="81250" rIns="81250" bIns="81250" anchor="ctr" anchorCtr="0">
              <a:noAutofit/>
            </a:bodyPr>
            <a:lstStyle/>
            <a:p>
              <a:pPr marL="0" lvl="0" indent="0" algn="ctr" rtl="0">
                <a:spcBef>
                  <a:spcPts val="0"/>
                </a:spcBef>
                <a:spcAft>
                  <a:spcPts val="0"/>
                </a:spcAft>
                <a:buNone/>
              </a:pPr>
              <a:endParaRPr sz="1244">
                <a:latin typeface="Asap"/>
                <a:ea typeface="Asap"/>
                <a:cs typeface="Asap"/>
                <a:sym typeface="Asap"/>
              </a:endParaRPr>
            </a:p>
          </p:txBody>
        </p:sp>
      </p:grpSp>
      <p:sp>
        <p:nvSpPr>
          <p:cNvPr id="1060" name="Google Shape;1060;p30"/>
          <p:cNvSpPr/>
          <p:nvPr/>
        </p:nvSpPr>
        <p:spPr>
          <a:xfrm>
            <a:off x="4489675" y="408680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061" name="Google Shape;1061;p30"/>
          <p:cNvSpPr txBox="1"/>
          <p:nvPr/>
        </p:nvSpPr>
        <p:spPr>
          <a:xfrm>
            <a:off x="2291350" y="526825"/>
            <a:ext cx="46320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Indulgence vs. Restraint</a:t>
            </a:r>
            <a:endParaRPr sz="2400">
              <a:solidFill>
                <a:schemeClr val="accent1"/>
              </a:solidFill>
              <a:latin typeface="Open Sans ExtraBold"/>
              <a:ea typeface="Open Sans ExtraBold"/>
              <a:cs typeface="Open Sans ExtraBold"/>
              <a:sym typeface="Open Sans ExtraBold"/>
            </a:endParaRPr>
          </a:p>
        </p:txBody>
      </p:sp>
      <p:sp>
        <p:nvSpPr>
          <p:cNvPr id="1062" name="Google Shape;1062;p30"/>
          <p:cNvSpPr txBox="1"/>
          <p:nvPr/>
        </p:nvSpPr>
        <p:spPr>
          <a:xfrm>
            <a:off x="3458925" y="1478350"/>
            <a:ext cx="4849500" cy="2477571"/>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Definition</a:t>
            </a:r>
            <a:r>
              <a:rPr lang="en" sz="1200" dirty="0">
                <a:latin typeface="Times New Roman"/>
                <a:ea typeface="Times New Roman"/>
                <a:cs typeface="Times New Roman"/>
                <a:sym typeface="Times New Roman"/>
              </a:rPr>
              <a:t>: The degree to which society let us satisfy our basic needs (Jandt, 2017).</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Example</a:t>
            </a:r>
            <a:r>
              <a:rPr lang="en" sz="1200" dirty="0">
                <a:latin typeface="Times New Roman"/>
                <a:ea typeface="Times New Roman"/>
                <a:cs typeface="Times New Roman"/>
                <a:sym typeface="Times New Roman"/>
              </a:rPr>
              <a:t>: USA is a more luxuriant style of life, focusing on freedom of speech. Russia however, on the other side, has a more stoic culture.</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Real Data</a:t>
            </a:r>
            <a:r>
              <a:rPr lang="en" sz="1200" dirty="0">
                <a:latin typeface="Times New Roman"/>
                <a:ea typeface="Times New Roman"/>
                <a:cs typeface="Times New Roman"/>
                <a:sym typeface="Times New Roman"/>
              </a:rPr>
              <a:t>: USA scores 68 (indulgence) vs. Russia’s 20 (restraint).</a:t>
            </a:r>
            <a:br>
              <a:rPr lang="en" sz="1200" dirty="0">
                <a:latin typeface="Times New Roman"/>
                <a:ea typeface="Times New Roman"/>
                <a:cs typeface="Times New Roman"/>
                <a:sym typeface="Times New Roman"/>
              </a:rPr>
            </a:b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66"/>
        <p:cNvGrpSpPr/>
        <p:nvPr/>
      </p:nvGrpSpPr>
      <p:grpSpPr>
        <a:xfrm>
          <a:off x="0" y="0"/>
          <a:ext cx="0" cy="0"/>
          <a:chOff x="0" y="0"/>
          <a:chExt cx="0" cy="0"/>
        </a:xfrm>
      </p:grpSpPr>
      <p:sp>
        <p:nvSpPr>
          <p:cNvPr id="1067" name="Google Shape;1067;p31"/>
          <p:cNvSpPr txBox="1"/>
          <p:nvPr/>
        </p:nvSpPr>
        <p:spPr>
          <a:xfrm>
            <a:off x="1090300" y="381250"/>
            <a:ext cx="75348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Real-World Case Study: Business in Japan</a:t>
            </a:r>
            <a:endParaRPr sz="2400">
              <a:solidFill>
                <a:schemeClr val="accent1"/>
              </a:solidFill>
              <a:latin typeface="Open Sans ExtraBold"/>
              <a:ea typeface="Open Sans ExtraBold"/>
              <a:cs typeface="Open Sans ExtraBold"/>
              <a:sym typeface="Open Sans ExtraBold"/>
            </a:endParaRPr>
          </a:p>
        </p:txBody>
      </p:sp>
      <p:sp>
        <p:nvSpPr>
          <p:cNvPr id="1068" name="Google Shape;1068;p31"/>
          <p:cNvSpPr txBox="1"/>
          <p:nvPr/>
        </p:nvSpPr>
        <p:spPr>
          <a:xfrm>
            <a:off x="0" y="1489775"/>
            <a:ext cx="4819800" cy="2708403"/>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Cultural Context</a:t>
            </a:r>
            <a:r>
              <a:rPr lang="en" sz="1200" dirty="0">
                <a:latin typeface="Times New Roman"/>
                <a:ea typeface="Times New Roman"/>
                <a:cs typeface="Times New Roman"/>
                <a:sym typeface="Times New Roman"/>
              </a:rPr>
              <a:t>: Japan's High Power Distance and Collectivism.</a:t>
            </a:r>
            <a:br>
              <a:rPr lang="en" sz="1200" dirty="0">
                <a:latin typeface="Times New Roman"/>
                <a:ea typeface="Times New Roman"/>
                <a:cs typeface="Times New Roman"/>
                <a:sym typeface="Times New Roman"/>
              </a:rPr>
            </a:b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Business Implication</a:t>
            </a:r>
            <a:r>
              <a:rPr lang="en" sz="1200" dirty="0">
                <a:latin typeface="Times New Roman"/>
                <a:ea typeface="Times New Roman"/>
                <a:cs typeface="Times New Roman"/>
                <a:sym typeface="Times New Roman"/>
              </a:rPr>
              <a:t>: In meetings, employees typically remain silent unless invited to speak, reflecting respect for hierarchy.</a:t>
            </a:r>
            <a:br>
              <a:rPr lang="en" sz="1200" dirty="0">
                <a:latin typeface="Times New Roman"/>
                <a:ea typeface="Times New Roman"/>
                <a:cs typeface="Times New Roman"/>
                <a:sym typeface="Times New Roman"/>
              </a:rPr>
            </a:b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Challenges</a:t>
            </a:r>
            <a:r>
              <a:rPr lang="en" sz="1200" dirty="0">
                <a:latin typeface="Times New Roman"/>
                <a:ea typeface="Times New Roman"/>
                <a:cs typeface="Times New Roman"/>
                <a:sym typeface="Times New Roman"/>
              </a:rPr>
              <a:t>: Misunderstanding of indirect communication and reluctance to speak up could lead to missed business opportunities for foreign companies.</a:t>
            </a:r>
            <a:endParaRPr dirty="0"/>
          </a:p>
        </p:txBody>
      </p:sp>
      <p:pic>
        <p:nvPicPr>
          <p:cNvPr id="1069" name="Google Shape;1069;p31"/>
          <p:cNvPicPr preferRelativeResize="0"/>
          <p:nvPr/>
        </p:nvPicPr>
        <p:blipFill>
          <a:blip r:embed="rId3">
            <a:alphaModFix/>
          </a:blip>
          <a:stretch>
            <a:fillRect/>
          </a:stretch>
        </p:blipFill>
        <p:spPr>
          <a:xfrm>
            <a:off x="5367075" y="1489775"/>
            <a:ext cx="3438499" cy="19370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73"/>
        <p:cNvGrpSpPr/>
        <p:nvPr/>
      </p:nvGrpSpPr>
      <p:grpSpPr>
        <a:xfrm>
          <a:off x="0" y="0"/>
          <a:ext cx="0" cy="0"/>
          <a:chOff x="0" y="0"/>
          <a:chExt cx="0" cy="0"/>
        </a:xfrm>
      </p:grpSpPr>
      <p:sp>
        <p:nvSpPr>
          <p:cNvPr id="1074" name="Google Shape;1074;p32"/>
          <p:cNvSpPr txBox="1"/>
          <p:nvPr/>
        </p:nvSpPr>
        <p:spPr>
          <a:xfrm>
            <a:off x="471750" y="124750"/>
            <a:ext cx="82005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2"/>
                </a:solidFill>
                <a:latin typeface="Open Sans ExtraBold"/>
                <a:ea typeface="Open Sans ExtraBold"/>
                <a:cs typeface="Open Sans ExtraBold"/>
                <a:sym typeface="Open Sans ExtraBold"/>
              </a:rPr>
              <a:t>Real-World Case Study: Business in the USA</a:t>
            </a:r>
            <a:endParaRPr sz="2400">
              <a:solidFill>
                <a:schemeClr val="accent2"/>
              </a:solidFill>
              <a:latin typeface="Open Sans ExtraBold"/>
              <a:ea typeface="Open Sans ExtraBold"/>
              <a:cs typeface="Open Sans ExtraBold"/>
              <a:sym typeface="Open Sans ExtraBold"/>
            </a:endParaRPr>
          </a:p>
        </p:txBody>
      </p:sp>
      <p:sp>
        <p:nvSpPr>
          <p:cNvPr id="1075" name="Google Shape;1075;p32"/>
          <p:cNvSpPr txBox="1"/>
          <p:nvPr/>
        </p:nvSpPr>
        <p:spPr>
          <a:xfrm>
            <a:off x="2834975" y="873350"/>
            <a:ext cx="5513100" cy="2708403"/>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Cultural Context</a:t>
            </a:r>
            <a:r>
              <a:rPr lang="en" sz="1200" dirty="0">
                <a:latin typeface="Times New Roman"/>
                <a:ea typeface="Times New Roman"/>
                <a:cs typeface="Times New Roman"/>
                <a:sym typeface="Times New Roman"/>
              </a:rPr>
              <a:t>: Individualism and Low Power Distance (Ting-Toomey, 2018).</a:t>
            </a:r>
            <a:br>
              <a:rPr lang="en" sz="1200" dirty="0">
                <a:latin typeface="Times New Roman"/>
                <a:ea typeface="Times New Roman"/>
                <a:cs typeface="Times New Roman"/>
                <a:sym typeface="Times New Roman"/>
              </a:rPr>
            </a:b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Business Implication</a:t>
            </a:r>
            <a:r>
              <a:rPr lang="en" sz="1200" dirty="0">
                <a:latin typeface="Times New Roman"/>
                <a:ea typeface="Times New Roman"/>
                <a:cs typeface="Times New Roman"/>
                <a:sym typeface="Times New Roman"/>
              </a:rPr>
              <a:t>: USA's open communication style fosters quick decision-making and innovation (Sorrells, 2015).</a:t>
            </a:r>
            <a:br>
              <a:rPr lang="en" sz="1200" dirty="0">
                <a:latin typeface="Times New Roman"/>
                <a:ea typeface="Times New Roman"/>
                <a:cs typeface="Times New Roman"/>
                <a:sym typeface="Times New Roman"/>
              </a:rPr>
            </a:b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Challenges</a:t>
            </a:r>
            <a:r>
              <a:rPr lang="en" sz="1200" dirty="0">
                <a:latin typeface="Times New Roman"/>
                <a:ea typeface="Times New Roman"/>
                <a:cs typeface="Times New Roman"/>
                <a:sym typeface="Times New Roman"/>
              </a:rPr>
              <a:t>: Directness in communication may be perceived as rude by cultures with higher Power Distance, such as in </a:t>
            </a:r>
            <a:r>
              <a:rPr lang="en" sz="1200" b="1" dirty="0">
                <a:latin typeface="Times New Roman"/>
                <a:ea typeface="Times New Roman"/>
                <a:cs typeface="Times New Roman"/>
                <a:sym typeface="Times New Roman"/>
              </a:rPr>
              <a:t>China</a:t>
            </a:r>
            <a:r>
              <a:rPr lang="en" sz="1200" dirty="0">
                <a:latin typeface="Times New Roman"/>
                <a:ea typeface="Times New Roman"/>
                <a:cs typeface="Times New Roman"/>
                <a:sym typeface="Times New Roman"/>
              </a:rPr>
              <a:t>.</a:t>
            </a:r>
            <a:endParaRPr dirty="0"/>
          </a:p>
        </p:txBody>
      </p:sp>
      <p:grpSp>
        <p:nvGrpSpPr>
          <p:cNvPr id="1076" name="Google Shape;1076;p32"/>
          <p:cNvGrpSpPr/>
          <p:nvPr/>
        </p:nvGrpSpPr>
        <p:grpSpPr>
          <a:xfrm>
            <a:off x="3" y="3271338"/>
            <a:ext cx="2135009" cy="1700278"/>
            <a:chOff x="5431190" y="820250"/>
            <a:chExt cx="2135009" cy="1700278"/>
          </a:xfrm>
        </p:grpSpPr>
        <p:grpSp>
          <p:nvGrpSpPr>
            <p:cNvPr id="1077" name="Google Shape;1077;p32"/>
            <p:cNvGrpSpPr/>
            <p:nvPr/>
          </p:nvGrpSpPr>
          <p:grpSpPr>
            <a:xfrm>
              <a:off x="5552150" y="1218050"/>
              <a:ext cx="1886336" cy="1194468"/>
              <a:chOff x="5558400" y="1222200"/>
              <a:chExt cx="1886336" cy="1194468"/>
            </a:xfrm>
          </p:grpSpPr>
          <p:sp>
            <p:nvSpPr>
              <p:cNvPr id="1078" name="Google Shape;1078;p32"/>
              <p:cNvSpPr/>
              <p:nvPr/>
            </p:nvSpPr>
            <p:spPr>
              <a:xfrm>
                <a:off x="5558400" y="1222200"/>
                <a:ext cx="1449221" cy="842780"/>
              </a:xfrm>
              <a:custGeom>
                <a:avLst/>
                <a:gdLst/>
                <a:ahLst/>
                <a:cxnLst/>
                <a:rect l="l" t="t" r="r" b="b"/>
                <a:pathLst>
                  <a:path w="1460172" h="842780" extrusionOk="0">
                    <a:moveTo>
                      <a:pt x="1388696" y="842780"/>
                    </a:moveTo>
                    <a:lnTo>
                      <a:pt x="199350" y="842780"/>
                    </a:lnTo>
                    <a:cubicBezTo>
                      <a:pt x="158917" y="842780"/>
                      <a:pt x="124346" y="813304"/>
                      <a:pt x="117422" y="772924"/>
                    </a:cubicBezTo>
                    <a:lnTo>
                      <a:pt x="1203" y="95064"/>
                    </a:lnTo>
                    <a:cubicBezTo>
                      <a:pt x="-7304" y="45422"/>
                      <a:pt x="30391" y="0"/>
                      <a:pt x="80100" y="0"/>
                    </a:cubicBezTo>
                    <a:lnTo>
                      <a:pt x="1236939" y="0"/>
                    </a:lnTo>
                    <a:cubicBezTo>
                      <a:pt x="1281519" y="0"/>
                      <a:pt x="1319649" y="32507"/>
                      <a:pt x="1327261" y="77034"/>
                    </a:cubicBezTo>
                    <a:lnTo>
                      <a:pt x="1446592" y="772997"/>
                    </a:lnTo>
                    <a:cubicBezTo>
                      <a:pt x="1452868" y="809438"/>
                      <a:pt x="1425157" y="842780"/>
                      <a:pt x="1388696" y="84278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32"/>
              <p:cNvSpPr/>
              <p:nvPr/>
            </p:nvSpPr>
            <p:spPr>
              <a:xfrm>
                <a:off x="5662800" y="1272240"/>
                <a:ext cx="1295160" cy="679129"/>
              </a:xfrm>
              <a:custGeom>
                <a:avLst/>
                <a:gdLst/>
                <a:ahLst/>
                <a:cxnLst/>
                <a:rect l="l" t="t" r="r" b="b"/>
                <a:pathLst>
                  <a:path w="1298406" h="679129" extrusionOk="0">
                    <a:moveTo>
                      <a:pt x="1291750" y="679129"/>
                    </a:moveTo>
                    <a:lnTo>
                      <a:pt x="1182970" y="44560"/>
                    </a:lnTo>
                    <a:cubicBezTo>
                      <a:pt x="1179030" y="21716"/>
                      <a:pt x="1159598" y="5135"/>
                      <a:pt x="1136761" y="5135"/>
                    </a:cubicBezTo>
                    <a:lnTo>
                      <a:pt x="43634" y="5135"/>
                    </a:lnTo>
                    <a:cubicBezTo>
                      <a:pt x="32362" y="5135"/>
                      <a:pt x="21698" y="10117"/>
                      <a:pt x="14372" y="18804"/>
                    </a:cubicBezTo>
                    <a:cubicBezTo>
                      <a:pt x="6886" y="27686"/>
                      <a:pt x="3721" y="39378"/>
                      <a:pt x="5698" y="50891"/>
                    </a:cubicBezTo>
                    <a:lnTo>
                      <a:pt x="113249" y="678187"/>
                    </a:lnTo>
                    <a:lnTo>
                      <a:pt x="108200" y="679055"/>
                    </a:lnTo>
                    <a:lnTo>
                      <a:pt x="650" y="51752"/>
                    </a:lnTo>
                    <a:cubicBezTo>
                      <a:pt x="-1581" y="38751"/>
                      <a:pt x="1992" y="25535"/>
                      <a:pt x="10459" y="15492"/>
                    </a:cubicBezTo>
                    <a:cubicBezTo>
                      <a:pt x="18759" y="5649"/>
                      <a:pt x="30853" y="0"/>
                      <a:pt x="43641" y="0"/>
                    </a:cubicBezTo>
                    <a:lnTo>
                      <a:pt x="1136767" y="0"/>
                    </a:lnTo>
                    <a:cubicBezTo>
                      <a:pt x="1162136" y="0"/>
                      <a:pt x="1183705" y="18370"/>
                      <a:pt x="1188045" y="43685"/>
                    </a:cubicBezTo>
                    <a:lnTo>
                      <a:pt x="1296825" y="678254"/>
                    </a:lnTo>
                    <a:lnTo>
                      <a:pt x="1291750" y="67912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80" name="Google Shape;1080;p32"/>
              <p:cNvGrpSpPr/>
              <p:nvPr/>
            </p:nvGrpSpPr>
            <p:grpSpPr>
              <a:xfrm>
                <a:off x="6679080" y="1683720"/>
                <a:ext cx="711925" cy="381126"/>
                <a:chOff x="6679080" y="1683720"/>
                <a:chExt cx="711925" cy="381126"/>
              </a:xfrm>
            </p:grpSpPr>
            <p:sp>
              <p:nvSpPr>
                <p:cNvPr id="1081" name="Google Shape;1081;p32"/>
                <p:cNvSpPr/>
                <p:nvPr/>
              </p:nvSpPr>
              <p:spPr>
                <a:xfrm>
                  <a:off x="6679080" y="1686240"/>
                  <a:ext cx="711925" cy="378606"/>
                </a:xfrm>
                <a:custGeom>
                  <a:avLst/>
                  <a:gdLst/>
                  <a:ahLst/>
                  <a:cxnLst/>
                  <a:rect l="l" t="t" r="r" b="b"/>
                  <a:pathLst>
                    <a:path w="717305" h="378606" extrusionOk="0">
                      <a:moveTo>
                        <a:pt x="684800" y="378606"/>
                      </a:moveTo>
                      <a:lnTo>
                        <a:pt x="88782" y="378606"/>
                      </a:lnTo>
                      <a:cubicBezTo>
                        <a:pt x="70618" y="378606"/>
                        <a:pt x="55086" y="365364"/>
                        <a:pt x="51974" y="347227"/>
                      </a:cubicBezTo>
                      <a:lnTo>
                        <a:pt x="602" y="47599"/>
                      </a:lnTo>
                      <a:cubicBezTo>
                        <a:pt x="-3658" y="22744"/>
                        <a:pt x="15220" y="0"/>
                        <a:pt x="40108" y="0"/>
                      </a:cubicBezTo>
                      <a:lnTo>
                        <a:pt x="568007" y="0"/>
                      </a:lnTo>
                      <a:cubicBezTo>
                        <a:pt x="616153" y="0"/>
                        <a:pt x="657288" y="35078"/>
                        <a:pt x="665501" y="83131"/>
                      </a:cubicBezTo>
                      <a:lnTo>
                        <a:pt x="710843" y="347261"/>
                      </a:lnTo>
                      <a:cubicBezTo>
                        <a:pt x="713647" y="363628"/>
                        <a:pt x="701160" y="378606"/>
                        <a:pt x="684800" y="37860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32"/>
                <p:cNvSpPr/>
                <p:nvPr/>
              </p:nvSpPr>
              <p:spPr>
                <a:xfrm>
                  <a:off x="6824880" y="1683720"/>
                  <a:ext cx="440729" cy="350259"/>
                </a:xfrm>
                <a:custGeom>
                  <a:avLst/>
                  <a:gdLst/>
                  <a:ahLst/>
                  <a:cxnLst/>
                  <a:rect l="l" t="t" r="r" b="b"/>
                  <a:pathLst>
                    <a:path w="440729" h="350259" extrusionOk="0">
                      <a:moveTo>
                        <a:pt x="435720" y="350259"/>
                      </a:moveTo>
                      <a:lnTo>
                        <a:pt x="390379" y="86136"/>
                      </a:lnTo>
                      <a:cubicBezTo>
                        <a:pt x="382366" y="39198"/>
                        <a:pt x="342432" y="5128"/>
                        <a:pt x="295422" y="5128"/>
                      </a:cubicBezTo>
                      <a:lnTo>
                        <a:pt x="0" y="5128"/>
                      </a:lnTo>
                      <a:lnTo>
                        <a:pt x="0" y="0"/>
                      </a:lnTo>
                      <a:lnTo>
                        <a:pt x="295422" y="0"/>
                      </a:lnTo>
                      <a:cubicBezTo>
                        <a:pt x="344904" y="0"/>
                        <a:pt x="386973" y="35859"/>
                        <a:pt x="395454" y="85261"/>
                      </a:cubicBezTo>
                      <a:lnTo>
                        <a:pt x="440729" y="349384"/>
                      </a:lnTo>
                      <a:lnTo>
                        <a:pt x="435720" y="35025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3" name="Google Shape;1083;p32"/>
              <p:cNvSpPr/>
              <p:nvPr/>
            </p:nvSpPr>
            <p:spPr>
              <a:xfrm>
                <a:off x="5819760" y="1961280"/>
                <a:ext cx="1451859" cy="106142"/>
              </a:xfrm>
              <a:custGeom>
                <a:avLst/>
                <a:gdLst/>
                <a:ahLst/>
                <a:cxnLst/>
                <a:rect l="l" t="t" r="r" b="b"/>
                <a:pathLst>
                  <a:path w="1451859" h="106142" extrusionOk="0">
                    <a:moveTo>
                      <a:pt x="1451859" y="106142"/>
                    </a:moveTo>
                    <a:lnTo>
                      <a:pt x="0" y="106142"/>
                    </a:lnTo>
                    <a:lnTo>
                      <a:pt x="0" y="0"/>
                    </a:lnTo>
                    <a:lnTo>
                      <a:pt x="1407118" y="0"/>
                    </a:lnTo>
                    <a:cubicBezTo>
                      <a:pt x="1422544" y="0"/>
                      <a:pt x="1435632" y="11052"/>
                      <a:pt x="1438237" y="26283"/>
                    </a:cubicBezTo>
                    <a:lnTo>
                      <a:pt x="1451859" y="106142"/>
                    </a:lnTo>
                    <a:close/>
                    <a:moveTo>
                      <a:pt x="5129" y="101014"/>
                    </a:moveTo>
                    <a:lnTo>
                      <a:pt x="1445782" y="101014"/>
                    </a:lnTo>
                    <a:lnTo>
                      <a:pt x="1433162" y="27145"/>
                    </a:lnTo>
                    <a:cubicBezTo>
                      <a:pt x="1431025" y="14390"/>
                      <a:pt x="1420073" y="5129"/>
                      <a:pt x="1407118" y="5129"/>
                    </a:cubicBezTo>
                    <a:lnTo>
                      <a:pt x="5129" y="5129"/>
                    </a:lnTo>
                    <a:lnTo>
                      <a:pt x="5129" y="10102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32"/>
              <p:cNvSpPr/>
              <p:nvPr/>
            </p:nvSpPr>
            <p:spPr>
              <a:xfrm>
                <a:off x="6672600" y="2057040"/>
                <a:ext cx="772136" cy="359628"/>
              </a:xfrm>
              <a:custGeom>
                <a:avLst/>
                <a:gdLst/>
                <a:ahLst/>
                <a:cxnLst/>
                <a:rect l="l" t="t" r="r" b="b"/>
                <a:pathLst>
                  <a:path w="772136" h="359628" extrusionOk="0">
                    <a:moveTo>
                      <a:pt x="14912" y="359628"/>
                    </a:moveTo>
                    <a:lnTo>
                      <a:pt x="0" y="355841"/>
                    </a:lnTo>
                    <a:lnTo>
                      <a:pt x="76533" y="54089"/>
                    </a:lnTo>
                    <a:cubicBezTo>
                      <a:pt x="84740" y="21736"/>
                      <a:pt x="108039" y="0"/>
                      <a:pt x="134549" y="0"/>
                    </a:cubicBezTo>
                    <a:lnTo>
                      <a:pt x="651604" y="0"/>
                    </a:lnTo>
                    <a:cubicBezTo>
                      <a:pt x="679250" y="0"/>
                      <a:pt x="703490" y="23973"/>
                      <a:pt x="710568" y="58296"/>
                    </a:cubicBezTo>
                    <a:lnTo>
                      <a:pt x="772136" y="356182"/>
                    </a:lnTo>
                    <a:lnTo>
                      <a:pt x="757111" y="359294"/>
                    </a:lnTo>
                    <a:lnTo>
                      <a:pt x="695476" y="61408"/>
                    </a:lnTo>
                    <a:cubicBezTo>
                      <a:pt x="689934" y="34310"/>
                      <a:pt x="671837" y="15379"/>
                      <a:pt x="651604" y="15379"/>
                    </a:cubicBezTo>
                    <a:lnTo>
                      <a:pt x="134549" y="15379"/>
                    </a:lnTo>
                    <a:cubicBezTo>
                      <a:pt x="115197" y="15379"/>
                      <a:pt x="97888" y="32454"/>
                      <a:pt x="91445" y="57876"/>
                    </a:cubicBezTo>
                    <a:lnTo>
                      <a:pt x="14912" y="35962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2"/>
              <p:cNvSpPr/>
              <p:nvPr/>
            </p:nvSpPr>
            <p:spPr>
              <a:xfrm>
                <a:off x="5757840" y="2057040"/>
                <a:ext cx="1529087" cy="15494"/>
              </a:xfrm>
              <a:custGeom>
                <a:avLst/>
                <a:gdLst/>
                <a:ahLst/>
                <a:cxnLst/>
                <a:rect l="l" t="t" r="r" b="b"/>
                <a:pathLst>
                  <a:path w="1529087" h="15379" extrusionOk="0">
                    <a:moveTo>
                      <a:pt x="0" y="0"/>
                    </a:moveTo>
                    <a:lnTo>
                      <a:pt x="1529086" y="0"/>
                    </a:lnTo>
                    <a:lnTo>
                      <a:pt x="1529086" y="15379"/>
                    </a:lnTo>
                    <a:lnTo>
                      <a:pt x="-1" y="15379"/>
                    </a:lnTo>
                    <a:close/>
                  </a:path>
                </a:pathLst>
              </a:custGeom>
              <a:solidFill>
                <a:schemeClr val="dk1"/>
              </a:solidFill>
              <a:ln>
                <a:noFill/>
              </a:ln>
            </p:spPr>
            <p:txBody>
              <a:bodyPr/>
              <a:lstStyle/>
              <a:p>
                <a:endParaRPr lang="en-GB"/>
              </a:p>
            </p:txBody>
          </p:sp>
          <p:sp>
            <p:nvSpPr>
              <p:cNvPr id="1086" name="Google Shape;1086;p32"/>
              <p:cNvSpPr/>
              <p:nvPr/>
            </p:nvSpPr>
            <p:spPr>
              <a:xfrm>
                <a:off x="5571360" y="1686240"/>
                <a:ext cx="711892" cy="378606"/>
              </a:xfrm>
              <a:custGeom>
                <a:avLst/>
                <a:gdLst/>
                <a:ahLst/>
                <a:cxnLst/>
                <a:rect l="l" t="t" r="r" b="b"/>
                <a:pathLst>
                  <a:path w="717272" h="378606" extrusionOk="0">
                    <a:moveTo>
                      <a:pt x="684793" y="378606"/>
                    </a:moveTo>
                    <a:lnTo>
                      <a:pt x="88781" y="378606"/>
                    </a:lnTo>
                    <a:cubicBezTo>
                      <a:pt x="70618" y="378606"/>
                      <a:pt x="55086" y="365364"/>
                      <a:pt x="51974" y="347227"/>
                    </a:cubicBezTo>
                    <a:lnTo>
                      <a:pt x="602" y="47599"/>
                    </a:lnTo>
                    <a:cubicBezTo>
                      <a:pt x="-3658" y="22744"/>
                      <a:pt x="15220" y="0"/>
                      <a:pt x="40108" y="0"/>
                    </a:cubicBezTo>
                    <a:lnTo>
                      <a:pt x="568027" y="0"/>
                    </a:lnTo>
                    <a:cubicBezTo>
                      <a:pt x="616146" y="0"/>
                      <a:pt x="657287" y="35078"/>
                      <a:pt x="665528" y="83131"/>
                    </a:cubicBezTo>
                    <a:lnTo>
                      <a:pt x="710809" y="347261"/>
                    </a:lnTo>
                    <a:cubicBezTo>
                      <a:pt x="713614" y="363628"/>
                      <a:pt x="701187" y="378606"/>
                      <a:pt x="684793" y="37860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2"/>
              <p:cNvSpPr/>
              <p:nvPr/>
            </p:nvSpPr>
            <p:spPr>
              <a:xfrm>
                <a:off x="5568480" y="1683720"/>
                <a:ext cx="717125" cy="383734"/>
              </a:xfrm>
              <a:custGeom>
                <a:avLst/>
                <a:gdLst/>
                <a:ahLst/>
                <a:cxnLst/>
                <a:rect l="l" t="t" r="r" b="b"/>
                <a:pathLst>
                  <a:path w="718922" h="383734" extrusionOk="0">
                    <a:moveTo>
                      <a:pt x="687351" y="383734"/>
                    </a:moveTo>
                    <a:lnTo>
                      <a:pt x="91339" y="383734"/>
                    </a:lnTo>
                    <a:cubicBezTo>
                      <a:pt x="71880" y="383734"/>
                      <a:pt x="55340" y="369644"/>
                      <a:pt x="52007" y="350225"/>
                    </a:cubicBezTo>
                    <a:lnTo>
                      <a:pt x="636" y="50597"/>
                    </a:lnTo>
                    <a:cubicBezTo>
                      <a:pt x="-1548" y="37883"/>
                      <a:pt x="1952" y="24961"/>
                      <a:pt x="10225" y="15145"/>
                    </a:cubicBezTo>
                    <a:cubicBezTo>
                      <a:pt x="18345" y="5522"/>
                      <a:pt x="30165" y="0"/>
                      <a:pt x="42665" y="0"/>
                    </a:cubicBezTo>
                    <a:lnTo>
                      <a:pt x="570585" y="0"/>
                    </a:lnTo>
                    <a:cubicBezTo>
                      <a:pt x="620073" y="0"/>
                      <a:pt x="662143" y="35859"/>
                      <a:pt x="670610" y="85261"/>
                    </a:cubicBezTo>
                    <a:lnTo>
                      <a:pt x="715891" y="349384"/>
                    </a:lnTo>
                    <a:cubicBezTo>
                      <a:pt x="717374" y="358018"/>
                      <a:pt x="715003" y="366780"/>
                      <a:pt x="709387" y="373437"/>
                    </a:cubicBezTo>
                    <a:cubicBezTo>
                      <a:pt x="703878" y="379975"/>
                      <a:pt x="695845" y="383728"/>
                      <a:pt x="687351" y="383728"/>
                    </a:cubicBezTo>
                    <a:close/>
                    <a:moveTo>
                      <a:pt x="42665" y="5128"/>
                    </a:moveTo>
                    <a:cubicBezTo>
                      <a:pt x="31680" y="5128"/>
                      <a:pt x="21283" y="9983"/>
                      <a:pt x="14145" y="18450"/>
                    </a:cubicBezTo>
                    <a:cubicBezTo>
                      <a:pt x="6846" y="27105"/>
                      <a:pt x="3761" y="38504"/>
                      <a:pt x="5684" y="49729"/>
                    </a:cubicBezTo>
                    <a:lnTo>
                      <a:pt x="57056" y="349357"/>
                    </a:lnTo>
                    <a:cubicBezTo>
                      <a:pt x="59967" y="366312"/>
                      <a:pt x="74378" y="378612"/>
                      <a:pt x="91332" y="378612"/>
                    </a:cubicBezTo>
                    <a:lnTo>
                      <a:pt x="687344" y="378612"/>
                    </a:lnTo>
                    <a:cubicBezTo>
                      <a:pt x="694322" y="378612"/>
                      <a:pt x="700927" y="375527"/>
                      <a:pt x="705461" y="370145"/>
                    </a:cubicBezTo>
                    <a:cubicBezTo>
                      <a:pt x="710102" y="364643"/>
                      <a:pt x="712058" y="357397"/>
                      <a:pt x="710836" y="350265"/>
                    </a:cubicBezTo>
                    <a:lnTo>
                      <a:pt x="665555" y="86142"/>
                    </a:lnTo>
                    <a:cubicBezTo>
                      <a:pt x="657508" y="39205"/>
                      <a:pt x="617562" y="5135"/>
                      <a:pt x="570578" y="5135"/>
                    </a:cubicBezTo>
                    <a:lnTo>
                      <a:pt x="42659" y="513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2"/>
              <p:cNvSpPr/>
              <p:nvPr/>
            </p:nvSpPr>
            <p:spPr>
              <a:xfrm>
                <a:off x="5623560" y="1683720"/>
                <a:ext cx="534353" cy="383741"/>
              </a:xfrm>
              <a:custGeom>
                <a:avLst/>
                <a:gdLst/>
                <a:ahLst/>
                <a:cxnLst/>
                <a:rect l="l" t="t" r="r" b="b"/>
                <a:pathLst>
                  <a:path w="535692" h="383741" extrusionOk="0">
                    <a:moveTo>
                      <a:pt x="505662" y="383741"/>
                    </a:moveTo>
                    <a:lnTo>
                      <a:pt x="505662" y="378612"/>
                    </a:lnTo>
                    <a:cubicBezTo>
                      <a:pt x="512640" y="378612"/>
                      <a:pt x="519245" y="375527"/>
                      <a:pt x="523779" y="370145"/>
                    </a:cubicBezTo>
                    <a:cubicBezTo>
                      <a:pt x="528420" y="364643"/>
                      <a:pt x="530376" y="357397"/>
                      <a:pt x="529155" y="350259"/>
                    </a:cubicBezTo>
                    <a:lnTo>
                      <a:pt x="483866" y="86136"/>
                    </a:lnTo>
                    <a:cubicBezTo>
                      <a:pt x="475820" y="39198"/>
                      <a:pt x="435874" y="5129"/>
                      <a:pt x="388896" y="5129"/>
                    </a:cubicBezTo>
                    <a:lnTo>
                      <a:pt x="0" y="5129"/>
                    </a:lnTo>
                    <a:lnTo>
                      <a:pt x="0" y="0"/>
                    </a:lnTo>
                    <a:lnTo>
                      <a:pt x="388896" y="0"/>
                    </a:lnTo>
                    <a:cubicBezTo>
                      <a:pt x="438384" y="0"/>
                      <a:pt x="480454" y="35859"/>
                      <a:pt x="488921" y="85261"/>
                    </a:cubicBezTo>
                    <a:lnTo>
                      <a:pt x="534210" y="349384"/>
                    </a:lnTo>
                    <a:cubicBezTo>
                      <a:pt x="535692" y="358018"/>
                      <a:pt x="533315" y="366780"/>
                      <a:pt x="527699" y="373437"/>
                    </a:cubicBezTo>
                    <a:cubicBezTo>
                      <a:pt x="522189" y="379975"/>
                      <a:pt x="514157" y="383728"/>
                      <a:pt x="505662" y="38372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2"/>
              <p:cNvSpPr/>
              <p:nvPr/>
            </p:nvSpPr>
            <p:spPr>
              <a:xfrm>
                <a:off x="5563800" y="2057040"/>
                <a:ext cx="772169" cy="359628"/>
              </a:xfrm>
              <a:custGeom>
                <a:avLst/>
                <a:gdLst/>
                <a:ahLst/>
                <a:cxnLst/>
                <a:rect l="l" t="t" r="r" b="b"/>
                <a:pathLst>
                  <a:path w="772169" h="359628" extrusionOk="0">
                    <a:moveTo>
                      <a:pt x="14911" y="359628"/>
                    </a:moveTo>
                    <a:lnTo>
                      <a:pt x="0" y="355841"/>
                    </a:lnTo>
                    <a:lnTo>
                      <a:pt x="76533" y="54089"/>
                    </a:lnTo>
                    <a:cubicBezTo>
                      <a:pt x="84740" y="21736"/>
                      <a:pt x="108038" y="0"/>
                      <a:pt x="134516" y="0"/>
                    </a:cubicBezTo>
                    <a:lnTo>
                      <a:pt x="651623" y="0"/>
                    </a:lnTo>
                    <a:cubicBezTo>
                      <a:pt x="679229" y="0"/>
                      <a:pt x="703469" y="23973"/>
                      <a:pt x="710568" y="58296"/>
                    </a:cubicBezTo>
                    <a:lnTo>
                      <a:pt x="772169" y="356182"/>
                    </a:lnTo>
                    <a:lnTo>
                      <a:pt x="757111" y="359294"/>
                    </a:lnTo>
                    <a:lnTo>
                      <a:pt x="695509" y="61408"/>
                    </a:lnTo>
                    <a:cubicBezTo>
                      <a:pt x="689900" y="34310"/>
                      <a:pt x="671857" y="15379"/>
                      <a:pt x="651623" y="15379"/>
                    </a:cubicBezTo>
                    <a:lnTo>
                      <a:pt x="134516" y="15379"/>
                    </a:lnTo>
                    <a:cubicBezTo>
                      <a:pt x="115197" y="15379"/>
                      <a:pt x="97888" y="32454"/>
                      <a:pt x="91444" y="57876"/>
                    </a:cubicBezTo>
                    <a:lnTo>
                      <a:pt x="14911" y="35962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0" name="Google Shape;1090;p32"/>
            <p:cNvSpPr/>
            <p:nvPr/>
          </p:nvSpPr>
          <p:spPr>
            <a:xfrm>
              <a:off x="5431190" y="2406770"/>
              <a:ext cx="2135009" cy="7558"/>
            </a:xfrm>
            <a:custGeom>
              <a:avLst/>
              <a:gdLst/>
              <a:ahLst/>
              <a:cxnLst/>
              <a:rect l="l" t="t" r="r" b="b"/>
              <a:pathLst>
                <a:path w="2135009" h="7693" extrusionOk="0">
                  <a:moveTo>
                    <a:pt x="0" y="0"/>
                  </a:moveTo>
                  <a:lnTo>
                    <a:pt x="2135009" y="0"/>
                  </a:lnTo>
                  <a:lnTo>
                    <a:pt x="2135009" y="7693"/>
                  </a:lnTo>
                  <a:lnTo>
                    <a:pt x="1" y="7693"/>
                  </a:lnTo>
                  <a:close/>
                </a:path>
              </a:pathLst>
            </a:custGeom>
            <a:solidFill>
              <a:schemeClr val="lt2"/>
            </a:solidFill>
            <a:ln>
              <a:noFill/>
            </a:ln>
          </p:spPr>
          <p:txBody>
            <a:bodyPr/>
            <a:lstStyle/>
            <a:p>
              <a:endParaRPr lang="en-GB"/>
            </a:p>
          </p:txBody>
        </p:sp>
        <p:grpSp>
          <p:nvGrpSpPr>
            <p:cNvPr id="1091" name="Google Shape;1091;p32"/>
            <p:cNvGrpSpPr/>
            <p:nvPr/>
          </p:nvGrpSpPr>
          <p:grpSpPr>
            <a:xfrm>
              <a:off x="5902790" y="820250"/>
              <a:ext cx="1370918" cy="1700278"/>
              <a:chOff x="5909040" y="824400"/>
              <a:chExt cx="1370918" cy="1700278"/>
            </a:xfrm>
          </p:grpSpPr>
          <p:grpSp>
            <p:nvGrpSpPr>
              <p:cNvPr id="1092" name="Google Shape;1092;p32"/>
              <p:cNvGrpSpPr/>
              <p:nvPr/>
            </p:nvGrpSpPr>
            <p:grpSpPr>
              <a:xfrm>
                <a:off x="6071760" y="824400"/>
                <a:ext cx="1208198" cy="1700278"/>
                <a:chOff x="6071760" y="824400"/>
                <a:chExt cx="1208198" cy="1700278"/>
              </a:xfrm>
            </p:grpSpPr>
            <p:grpSp>
              <p:nvGrpSpPr>
                <p:cNvPr id="1093" name="Google Shape;1093;p32"/>
                <p:cNvGrpSpPr/>
                <p:nvPr/>
              </p:nvGrpSpPr>
              <p:grpSpPr>
                <a:xfrm>
                  <a:off x="6286680" y="1597320"/>
                  <a:ext cx="993278" cy="927358"/>
                  <a:chOff x="6286680" y="1597320"/>
                  <a:chExt cx="993278" cy="927358"/>
                </a:xfrm>
              </p:grpSpPr>
              <p:sp>
                <p:nvSpPr>
                  <p:cNvPr id="1094" name="Google Shape;1094;p32"/>
                  <p:cNvSpPr/>
                  <p:nvPr/>
                </p:nvSpPr>
                <p:spPr>
                  <a:xfrm>
                    <a:off x="6426360" y="1597320"/>
                    <a:ext cx="697982" cy="742320"/>
                  </a:xfrm>
                  <a:custGeom>
                    <a:avLst/>
                    <a:gdLst/>
                    <a:ahLst/>
                    <a:cxnLst/>
                    <a:rect l="l" t="t" r="r" b="b"/>
                    <a:pathLst>
                      <a:path w="710414" h="742320" extrusionOk="0">
                        <a:moveTo>
                          <a:pt x="196244" y="0"/>
                        </a:moveTo>
                        <a:lnTo>
                          <a:pt x="252711" y="55779"/>
                        </a:lnTo>
                        <a:cubicBezTo>
                          <a:pt x="252711" y="55779"/>
                          <a:pt x="518497" y="112459"/>
                          <a:pt x="568446" y="127945"/>
                        </a:cubicBezTo>
                        <a:cubicBezTo>
                          <a:pt x="643370" y="151170"/>
                          <a:pt x="710414" y="196485"/>
                          <a:pt x="695322" y="328750"/>
                        </a:cubicBezTo>
                        <a:cubicBezTo>
                          <a:pt x="675623" y="500587"/>
                          <a:pt x="633888" y="742320"/>
                          <a:pt x="633888" y="742320"/>
                        </a:cubicBezTo>
                        <a:lnTo>
                          <a:pt x="429750" y="686581"/>
                        </a:lnTo>
                        <a:lnTo>
                          <a:pt x="461736" y="349084"/>
                        </a:lnTo>
                        <a:cubicBezTo>
                          <a:pt x="461736" y="349084"/>
                          <a:pt x="149026" y="305018"/>
                          <a:pt x="85348" y="268223"/>
                        </a:cubicBezTo>
                        <a:cubicBezTo>
                          <a:pt x="21669" y="231436"/>
                          <a:pt x="0" y="55786"/>
                          <a:pt x="0" y="55786"/>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2"/>
                  <p:cNvSpPr/>
                  <p:nvPr/>
                </p:nvSpPr>
                <p:spPr>
                  <a:xfrm>
                    <a:off x="6888600" y="1897200"/>
                    <a:ext cx="90015" cy="50784"/>
                  </a:xfrm>
                  <a:custGeom>
                    <a:avLst/>
                    <a:gdLst/>
                    <a:ahLst/>
                    <a:cxnLst/>
                    <a:rect l="l" t="t" r="r" b="b"/>
                    <a:pathLst>
                      <a:path w="90015" h="50784" extrusionOk="0">
                        <a:moveTo>
                          <a:pt x="2070" y="50784"/>
                        </a:moveTo>
                        <a:lnTo>
                          <a:pt x="0" y="46090"/>
                        </a:lnTo>
                        <a:cubicBezTo>
                          <a:pt x="29983" y="33041"/>
                          <a:pt x="59298" y="17536"/>
                          <a:pt x="87278" y="0"/>
                        </a:cubicBezTo>
                        <a:lnTo>
                          <a:pt x="90015" y="4347"/>
                        </a:lnTo>
                        <a:cubicBezTo>
                          <a:pt x="61836" y="22023"/>
                          <a:pt x="32253" y="37642"/>
                          <a:pt x="2070" y="5078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96" name="Google Shape;1096;p32"/>
                  <p:cNvGrpSpPr/>
                  <p:nvPr/>
                </p:nvGrpSpPr>
                <p:grpSpPr>
                  <a:xfrm>
                    <a:off x="6835320" y="2328480"/>
                    <a:ext cx="407243" cy="192717"/>
                    <a:chOff x="6835320" y="2328480"/>
                    <a:chExt cx="407243" cy="192717"/>
                  </a:xfrm>
                </p:grpSpPr>
                <p:sp>
                  <p:nvSpPr>
                    <p:cNvPr id="1097" name="Google Shape;1097;p32"/>
                    <p:cNvSpPr/>
                    <p:nvPr/>
                  </p:nvSpPr>
                  <p:spPr>
                    <a:xfrm>
                      <a:off x="6835320" y="2328480"/>
                      <a:ext cx="350579" cy="134737"/>
                    </a:xfrm>
                    <a:custGeom>
                      <a:avLst/>
                      <a:gdLst/>
                      <a:ahLst/>
                      <a:cxnLst/>
                      <a:rect l="l" t="t" r="r" b="b"/>
                      <a:pathLst>
                        <a:path w="350579" h="136098" extrusionOk="0">
                          <a:moveTo>
                            <a:pt x="219096" y="0"/>
                          </a:moveTo>
                          <a:lnTo>
                            <a:pt x="259162" y="80366"/>
                          </a:lnTo>
                          <a:cubicBezTo>
                            <a:pt x="259162" y="80366"/>
                            <a:pt x="326940" y="116639"/>
                            <a:pt x="350579" y="129454"/>
                          </a:cubicBezTo>
                          <a:cubicBezTo>
                            <a:pt x="339361" y="132239"/>
                            <a:pt x="15292" y="136098"/>
                            <a:pt x="15425" y="134055"/>
                          </a:cubicBezTo>
                          <a:cubicBezTo>
                            <a:pt x="16027" y="117454"/>
                            <a:pt x="19432" y="107698"/>
                            <a:pt x="18697" y="85902"/>
                          </a:cubicBezTo>
                          <a:cubicBezTo>
                            <a:pt x="18297" y="75532"/>
                            <a:pt x="0" y="11005"/>
                            <a:pt x="0" y="11005"/>
                          </a:cubicBez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2"/>
                    <p:cNvSpPr/>
                    <p:nvPr/>
                  </p:nvSpPr>
                  <p:spPr>
                    <a:xfrm>
                      <a:off x="6845040" y="2404440"/>
                      <a:ext cx="397523" cy="116757"/>
                    </a:xfrm>
                    <a:custGeom>
                      <a:avLst/>
                      <a:gdLst/>
                      <a:ahLst/>
                      <a:cxnLst/>
                      <a:rect l="l" t="t" r="r" b="b"/>
                      <a:pathLst>
                        <a:path w="397523" h="116466" extrusionOk="0">
                          <a:moveTo>
                            <a:pt x="7145" y="9910"/>
                          </a:moveTo>
                          <a:lnTo>
                            <a:pt x="247542" y="0"/>
                          </a:lnTo>
                          <a:cubicBezTo>
                            <a:pt x="247542" y="0"/>
                            <a:pt x="352917" y="58764"/>
                            <a:pt x="369077" y="71358"/>
                          </a:cubicBezTo>
                          <a:cubicBezTo>
                            <a:pt x="385237" y="83952"/>
                            <a:pt x="396856" y="100473"/>
                            <a:pt x="397523" y="116466"/>
                          </a:cubicBezTo>
                          <a:lnTo>
                            <a:pt x="0" y="116466"/>
                          </a:lnTo>
                          <a:cubicBezTo>
                            <a:pt x="0" y="116466"/>
                            <a:pt x="3272" y="50296"/>
                            <a:pt x="7145" y="990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2"/>
                    <p:cNvSpPr/>
                    <p:nvPr/>
                  </p:nvSpPr>
                  <p:spPr>
                    <a:xfrm>
                      <a:off x="6846480" y="2488680"/>
                      <a:ext cx="383380" cy="5038"/>
                    </a:xfrm>
                    <a:custGeom>
                      <a:avLst/>
                      <a:gdLst/>
                      <a:ahLst/>
                      <a:cxnLst/>
                      <a:rect l="l" t="t" r="r" b="b"/>
                      <a:pathLst>
                        <a:path w="383380" h="5128" extrusionOk="0">
                          <a:moveTo>
                            <a:pt x="0" y="0"/>
                          </a:moveTo>
                          <a:lnTo>
                            <a:pt x="383380" y="0"/>
                          </a:lnTo>
                          <a:lnTo>
                            <a:pt x="383380" y="5128"/>
                          </a:lnTo>
                          <a:lnTo>
                            <a:pt x="0" y="5128"/>
                          </a:lnTo>
                          <a:close/>
                        </a:path>
                      </a:pathLst>
                    </a:custGeom>
                    <a:solidFill>
                      <a:schemeClr val="dk1"/>
                    </a:solidFill>
                    <a:ln>
                      <a:noFill/>
                    </a:ln>
                  </p:spPr>
                  <p:txBody>
                    <a:bodyPr/>
                    <a:lstStyle/>
                    <a:p>
                      <a:endParaRPr lang="en-GB"/>
                    </a:p>
                  </p:txBody>
                </p:sp>
                <p:sp>
                  <p:nvSpPr>
                    <p:cNvPr id="1100" name="Google Shape;1100;p32"/>
                    <p:cNvSpPr/>
                    <p:nvPr/>
                  </p:nvSpPr>
                  <p:spPr>
                    <a:xfrm>
                      <a:off x="6849720" y="2434320"/>
                      <a:ext cx="65478" cy="57896"/>
                    </a:xfrm>
                    <a:custGeom>
                      <a:avLst/>
                      <a:gdLst/>
                      <a:ahLst/>
                      <a:cxnLst/>
                      <a:rect l="l" t="t" r="r" b="b"/>
                      <a:pathLst>
                        <a:path w="65642" h="57896" extrusionOk="0">
                          <a:moveTo>
                            <a:pt x="60967" y="57896"/>
                          </a:moveTo>
                          <a:cubicBezTo>
                            <a:pt x="42136" y="15412"/>
                            <a:pt x="467" y="5088"/>
                            <a:pt x="0" y="4988"/>
                          </a:cubicBezTo>
                          <a:lnTo>
                            <a:pt x="1202" y="0"/>
                          </a:lnTo>
                          <a:cubicBezTo>
                            <a:pt x="3005" y="427"/>
                            <a:pt x="45809" y="10931"/>
                            <a:pt x="65642" y="55819"/>
                          </a:cubicBezTo>
                          <a:lnTo>
                            <a:pt x="60967" y="5788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32"/>
                    <p:cNvSpPr/>
                    <p:nvPr/>
                  </p:nvSpPr>
                  <p:spPr>
                    <a:xfrm rot="-1597753">
                      <a:off x="7062125" y="2422815"/>
                      <a:ext cx="50409" cy="5035"/>
                    </a:xfrm>
                    <a:custGeom>
                      <a:avLst/>
                      <a:gdLst/>
                      <a:ahLst/>
                      <a:cxnLst/>
                      <a:rect l="l" t="t" r="r" b="b"/>
                      <a:pathLst>
                        <a:path w="50490" h="5129" extrusionOk="0">
                          <a:moveTo>
                            <a:pt x="0" y="0"/>
                          </a:moveTo>
                          <a:lnTo>
                            <a:pt x="50490" y="0"/>
                          </a:lnTo>
                          <a:lnTo>
                            <a:pt x="50490" y="5129"/>
                          </a:lnTo>
                          <a:lnTo>
                            <a:pt x="0" y="5129"/>
                          </a:lnTo>
                          <a:close/>
                        </a:path>
                      </a:pathLst>
                    </a:custGeom>
                    <a:solidFill>
                      <a:schemeClr val="dk1"/>
                    </a:solidFill>
                    <a:ln>
                      <a:noFill/>
                    </a:ln>
                  </p:spPr>
                  <p:txBody>
                    <a:bodyPr/>
                    <a:lstStyle/>
                    <a:p>
                      <a:endParaRPr lang="en-GB"/>
                    </a:p>
                  </p:txBody>
                </p:sp>
                <p:sp>
                  <p:nvSpPr>
                    <p:cNvPr id="1102" name="Google Shape;1102;p32"/>
                    <p:cNvSpPr/>
                    <p:nvPr/>
                  </p:nvSpPr>
                  <p:spPr>
                    <a:xfrm rot="-1597753">
                      <a:off x="7092365" y="2438655"/>
                      <a:ext cx="50409" cy="5034"/>
                    </a:xfrm>
                    <a:custGeom>
                      <a:avLst/>
                      <a:gdLst/>
                      <a:ahLst/>
                      <a:cxnLst/>
                      <a:rect l="l" t="t" r="r" b="b"/>
                      <a:pathLst>
                        <a:path w="50490" h="5128" extrusionOk="0">
                          <a:moveTo>
                            <a:pt x="0" y="0"/>
                          </a:moveTo>
                          <a:lnTo>
                            <a:pt x="50490" y="0"/>
                          </a:lnTo>
                          <a:lnTo>
                            <a:pt x="50490" y="5128"/>
                          </a:lnTo>
                          <a:lnTo>
                            <a:pt x="0" y="5128"/>
                          </a:lnTo>
                          <a:close/>
                        </a:path>
                      </a:pathLst>
                    </a:custGeom>
                    <a:solidFill>
                      <a:schemeClr val="dk1"/>
                    </a:solidFill>
                    <a:ln>
                      <a:noFill/>
                    </a:ln>
                  </p:spPr>
                  <p:txBody>
                    <a:bodyPr/>
                    <a:lstStyle/>
                    <a:p>
                      <a:endParaRPr lang="en-GB"/>
                    </a:p>
                  </p:txBody>
                </p:sp>
              </p:grpSp>
              <p:sp>
                <p:nvSpPr>
                  <p:cNvPr id="1103" name="Google Shape;1103;p32"/>
                  <p:cNvSpPr/>
                  <p:nvPr/>
                </p:nvSpPr>
                <p:spPr>
                  <a:xfrm>
                    <a:off x="6286680" y="1613520"/>
                    <a:ext cx="783007" cy="779749"/>
                  </a:xfrm>
                  <a:custGeom>
                    <a:avLst/>
                    <a:gdLst/>
                    <a:ahLst/>
                    <a:cxnLst/>
                    <a:rect l="l" t="t" r="r" b="b"/>
                    <a:pathLst>
                      <a:path w="783007" h="779749" extrusionOk="0">
                        <a:moveTo>
                          <a:pt x="0" y="104606"/>
                        </a:moveTo>
                        <a:cubicBezTo>
                          <a:pt x="0" y="104606"/>
                          <a:pt x="29629" y="355167"/>
                          <a:pt x="153420" y="355167"/>
                        </a:cubicBezTo>
                        <a:lnTo>
                          <a:pt x="392348" y="355167"/>
                        </a:lnTo>
                        <a:lnTo>
                          <a:pt x="534597" y="779749"/>
                        </a:lnTo>
                        <a:lnTo>
                          <a:pt x="783007" y="743068"/>
                        </a:lnTo>
                        <a:cubicBezTo>
                          <a:pt x="783007" y="743068"/>
                          <a:pt x="642241" y="304824"/>
                          <a:pt x="613661" y="230875"/>
                        </a:cubicBezTo>
                        <a:cubicBezTo>
                          <a:pt x="597301" y="188438"/>
                          <a:pt x="562843" y="148606"/>
                          <a:pt x="459947" y="128813"/>
                        </a:cubicBezTo>
                        <a:cubicBezTo>
                          <a:pt x="357037" y="109013"/>
                          <a:pt x="285859" y="104613"/>
                          <a:pt x="285859" y="104613"/>
                        </a:cubicBezTo>
                        <a:lnTo>
                          <a:pt x="205379" y="0"/>
                        </a:ln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32"/>
                  <p:cNvSpPr/>
                  <p:nvPr/>
                </p:nvSpPr>
                <p:spPr>
                  <a:xfrm>
                    <a:off x="6679080" y="1965960"/>
                    <a:ext cx="64132" cy="5038"/>
                  </a:xfrm>
                  <a:custGeom>
                    <a:avLst/>
                    <a:gdLst/>
                    <a:ahLst/>
                    <a:cxnLst/>
                    <a:rect l="l" t="t" r="r" b="b"/>
                    <a:pathLst>
                      <a:path w="63972" h="5128" extrusionOk="0">
                        <a:moveTo>
                          <a:pt x="0" y="0"/>
                        </a:moveTo>
                        <a:lnTo>
                          <a:pt x="63972" y="0"/>
                        </a:lnTo>
                        <a:lnTo>
                          <a:pt x="63972" y="5128"/>
                        </a:lnTo>
                        <a:lnTo>
                          <a:pt x="0" y="5128"/>
                        </a:lnTo>
                        <a:close/>
                      </a:path>
                    </a:pathLst>
                  </a:custGeom>
                  <a:solidFill>
                    <a:schemeClr val="dk1"/>
                  </a:solidFill>
                  <a:ln>
                    <a:noFill/>
                  </a:ln>
                </p:spPr>
                <p:txBody>
                  <a:bodyPr/>
                  <a:lstStyle/>
                  <a:p>
                    <a:endParaRPr lang="en-GB"/>
                  </a:p>
                </p:txBody>
              </p:sp>
              <p:sp>
                <p:nvSpPr>
                  <p:cNvPr id="1105" name="Google Shape;1105;p32"/>
                  <p:cNvSpPr/>
                  <p:nvPr/>
                </p:nvSpPr>
                <p:spPr>
                  <a:xfrm rot="-535229">
                    <a:off x="6797884" y="2306197"/>
                    <a:ext cx="251426" cy="5035"/>
                  </a:xfrm>
                  <a:custGeom>
                    <a:avLst/>
                    <a:gdLst/>
                    <a:ahLst/>
                    <a:cxnLst/>
                    <a:rect l="l" t="t" r="r" b="b"/>
                    <a:pathLst>
                      <a:path w="251529" h="5128" extrusionOk="0">
                        <a:moveTo>
                          <a:pt x="0" y="0"/>
                        </a:moveTo>
                        <a:lnTo>
                          <a:pt x="251529" y="0"/>
                        </a:lnTo>
                        <a:lnTo>
                          <a:pt x="251529" y="5128"/>
                        </a:lnTo>
                        <a:lnTo>
                          <a:pt x="0" y="5128"/>
                        </a:lnTo>
                        <a:close/>
                      </a:path>
                    </a:pathLst>
                  </a:custGeom>
                  <a:solidFill>
                    <a:schemeClr val="dk1"/>
                  </a:solidFill>
                  <a:ln>
                    <a:noFill/>
                  </a:ln>
                </p:spPr>
                <p:txBody>
                  <a:bodyPr/>
                  <a:lstStyle/>
                  <a:p>
                    <a:endParaRPr lang="en-GB"/>
                  </a:p>
                </p:txBody>
              </p:sp>
              <p:sp>
                <p:nvSpPr>
                  <p:cNvPr id="1106" name="Google Shape;1106;p32"/>
                  <p:cNvSpPr/>
                  <p:nvPr/>
                </p:nvSpPr>
                <p:spPr>
                  <a:xfrm>
                    <a:off x="6853680" y="1897200"/>
                    <a:ext cx="15484" cy="129808"/>
                  </a:xfrm>
                  <a:custGeom>
                    <a:avLst/>
                    <a:gdLst/>
                    <a:ahLst/>
                    <a:cxnLst/>
                    <a:rect l="l" t="t" r="r" b="b"/>
                    <a:pathLst>
                      <a:path w="16694" h="129808" extrusionOk="0">
                        <a:moveTo>
                          <a:pt x="5008" y="129808"/>
                        </a:moveTo>
                        <a:lnTo>
                          <a:pt x="0" y="128826"/>
                        </a:lnTo>
                        <a:cubicBezTo>
                          <a:pt x="8213" y="86590"/>
                          <a:pt x="11552" y="43318"/>
                          <a:pt x="9883" y="200"/>
                        </a:cubicBezTo>
                        <a:lnTo>
                          <a:pt x="15025" y="0"/>
                        </a:lnTo>
                        <a:cubicBezTo>
                          <a:pt x="16694" y="43512"/>
                          <a:pt x="13355" y="87184"/>
                          <a:pt x="5008" y="12980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32"/>
                  <p:cNvSpPr/>
                  <p:nvPr/>
                </p:nvSpPr>
                <p:spPr>
                  <a:xfrm>
                    <a:off x="6886080" y="1946880"/>
                    <a:ext cx="8993" cy="70270"/>
                  </a:xfrm>
                  <a:custGeom>
                    <a:avLst/>
                    <a:gdLst/>
                    <a:ahLst/>
                    <a:cxnLst/>
                    <a:rect l="l" t="t" r="r" b="b"/>
                    <a:pathLst>
                      <a:path w="8948" h="70270" extrusionOk="0">
                        <a:moveTo>
                          <a:pt x="3873" y="70270"/>
                        </a:moveTo>
                        <a:cubicBezTo>
                          <a:pt x="1469" y="47038"/>
                          <a:pt x="134" y="23412"/>
                          <a:pt x="0" y="27"/>
                        </a:cubicBezTo>
                        <a:lnTo>
                          <a:pt x="5142" y="0"/>
                        </a:lnTo>
                        <a:cubicBezTo>
                          <a:pt x="5276" y="23212"/>
                          <a:pt x="6544" y="46677"/>
                          <a:pt x="8948" y="69742"/>
                        </a:cubicBezTo>
                        <a:lnTo>
                          <a:pt x="3873" y="7027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2"/>
                  <p:cNvSpPr/>
                  <p:nvPr/>
                </p:nvSpPr>
                <p:spPr>
                  <a:xfrm>
                    <a:off x="6517440" y="1612080"/>
                    <a:ext cx="545662" cy="717199"/>
                  </a:xfrm>
                  <a:custGeom>
                    <a:avLst/>
                    <a:gdLst/>
                    <a:ahLst/>
                    <a:cxnLst/>
                    <a:rect l="l" t="t" r="r" b="b"/>
                    <a:pathLst>
                      <a:path w="545662" h="717199" extrusionOk="0">
                        <a:moveTo>
                          <a:pt x="540787" y="717192"/>
                        </a:moveTo>
                        <a:cubicBezTo>
                          <a:pt x="508601" y="617741"/>
                          <a:pt x="402025" y="288937"/>
                          <a:pt x="380455" y="233205"/>
                        </a:cubicBezTo>
                        <a:cubicBezTo>
                          <a:pt x="366633" y="197360"/>
                          <a:pt x="336850" y="153547"/>
                          <a:pt x="228671" y="132733"/>
                        </a:cubicBezTo>
                        <a:cubicBezTo>
                          <a:pt x="127117" y="113200"/>
                          <a:pt x="70991" y="108613"/>
                          <a:pt x="70430" y="108566"/>
                        </a:cubicBezTo>
                        <a:cubicBezTo>
                          <a:pt x="69642" y="108506"/>
                          <a:pt x="68921" y="108078"/>
                          <a:pt x="68487" y="107417"/>
                        </a:cubicBezTo>
                        <a:lnTo>
                          <a:pt x="0" y="2805"/>
                        </a:lnTo>
                        <a:lnTo>
                          <a:pt x="4294" y="0"/>
                        </a:lnTo>
                        <a:lnTo>
                          <a:pt x="72093" y="103571"/>
                        </a:lnTo>
                        <a:cubicBezTo>
                          <a:pt x="80954" y="104359"/>
                          <a:pt x="136125" y="109715"/>
                          <a:pt x="229633" y="127704"/>
                        </a:cubicBezTo>
                        <a:cubicBezTo>
                          <a:pt x="340323" y="149000"/>
                          <a:pt x="370906" y="194288"/>
                          <a:pt x="385264" y="231362"/>
                        </a:cubicBezTo>
                        <a:cubicBezTo>
                          <a:pt x="406832" y="287215"/>
                          <a:pt x="513476" y="616138"/>
                          <a:pt x="545662" y="715616"/>
                        </a:cubicBezTo>
                        <a:lnTo>
                          <a:pt x="540787" y="71719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32"/>
                  <p:cNvSpPr/>
                  <p:nvPr/>
                </p:nvSpPr>
                <p:spPr>
                  <a:xfrm>
                    <a:off x="6655680" y="2517120"/>
                    <a:ext cx="624278" cy="7558"/>
                  </a:xfrm>
                  <a:custGeom>
                    <a:avLst/>
                    <a:gdLst/>
                    <a:ahLst/>
                    <a:cxnLst/>
                    <a:rect l="l" t="t" r="r" b="b"/>
                    <a:pathLst>
                      <a:path w="624278" h="7693" extrusionOk="0">
                        <a:moveTo>
                          <a:pt x="0" y="0"/>
                        </a:moveTo>
                        <a:lnTo>
                          <a:pt x="624278" y="0"/>
                        </a:lnTo>
                        <a:lnTo>
                          <a:pt x="624278" y="7693"/>
                        </a:lnTo>
                        <a:lnTo>
                          <a:pt x="0" y="7693"/>
                        </a:lnTo>
                        <a:close/>
                      </a:path>
                    </a:pathLst>
                  </a:custGeom>
                  <a:solidFill>
                    <a:schemeClr val="lt2"/>
                  </a:solidFill>
                  <a:ln>
                    <a:noFill/>
                  </a:ln>
                </p:spPr>
                <p:txBody>
                  <a:bodyPr/>
                  <a:lstStyle/>
                  <a:p>
                    <a:endParaRPr lang="en-GB"/>
                  </a:p>
                </p:txBody>
              </p:sp>
            </p:grpSp>
            <p:grpSp>
              <p:nvGrpSpPr>
                <p:cNvPr id="1110" name="Google Shape;1110;p32"/>
                <p:cNvGrpSpPr/>
                <p:nvPr/>
              </p:nvGrpSpPr>
              <p:grpSpPr>
                <a:xfrm>
                  <a:off x="6071760" y="1000440"/>
                  <a:ext cx="1064800" cy="802283"/>
                  <a:chOff x="6071760" y="1000440"/>
                  <a:chExt cx="1064800" cy="802283"/>
                </a:xfrm>
              </p:grpSpPr>
              <p:grpSp>
                <p:nvGrpSpPr>
                  <p:cNvPr id="1111" name="Google Shape;1111;p32"/>
                  <p:cNvGrpSpPr/>
                  <p:nvPr/>
                </p:nvGrpSpPr>
                <p:grpSpPr>
                  <a:xfrm>
                    <a:off x="6807600" y="1000440"/>
                    <a:ext cx="328960" cy="226505"/>
                    <a:chOff x="6807600" y="1000440"/>
                    <a:chExt cx="328960" cy="226505"/>
                  </a:xfrm>
                </p:grpSpPr>
                <p:sp>
                  <p:nvSpPr>
                    <p:cNvPr id="1112" name="Google Shape;1112;p32"/>
                    <p:cNvSpPr/>
                    <p:nvPr/>
                  </p:nvSpPr>
                  <p:spPr>
                    <a:xfrm>
                      <a:off x="6807600" y="1000440"/>
                      <a:ext cx="328960" cy="226505"/>
                    </a:xfrm>
                    <a:custGeom>
                      <a:avLst/>
                      <a:gdLst/>
                      <a:ahLst/>
                      <a:cxnLst/>
                      <a:rect l="l" t="t" r="r" b="b"/>
                      <a:pathLst>
                        <a:path w="332283" h="229372" extrusionOk="0">
                          <a:moveTo>
                            <a:pt x="125074" y="226277"/>
                          </a:moveTo>
                          <a:cubicBezTo>
                            <a:pt x="125074" y="226277"/>
                            <a:pt x="154055" y="176722"/>
                            <a:pt x="156258" y="175360"/>
                          </a:cubicBezTo>
                          <a:cubicBezTo>
                            <a:pt x="158128" y="174204"/>
                            <a:pt x="268176" y="138465"/>
                            <a:pt x="286874" y="131494"/>
                          </a:cubicBezTo>
                          <a:cubicBezTo>
                            <a:pt x="290213" y="130252"/>
                            <a:pt x="293485" y="128923"/>
                            <a:pt x="296757" y="127514"/>
                          </a:cubicBezTo>
                          <a:cubicBezTo>
                            <a:pt x="299161" y="126492"/>
                            <a:pt x="302834" y="125644"/>
                            <a:pt x="304437" y="123253"/>
                          </a:cubicBezTo>
                          <a:cubicBezTo>
                            <a:pt x="307441" y="118779"/>
                            <a:pt x="305906" y="116809"/>
                            <a:pt x="302901" y="114152"/>
                          </a:cubicBezTo>
                          <a:cubicBezTo>
                            <a:pt x="292416" y="104896"/>
                            <a:pt x="268978" y="113050"/>
                            <a:pt x="256624" y="113831"/>
                          </a:cubicBezTo>
                          <a:cubicBezTo>
                            <a:pt x="245673" y="114526"/>
                            <a:pt x="234187" y="112469"/>
                            <a:pt x="234187" y="112469"/>
                          </a:cubicBezTo>
                          <a:cubicBezTo>
                            <a:pt x="234187" y="112469"/>
                            <a:pt x="282267" y="110432"/>
                            <a:pt x="305505" y="102025"/>
                          </a:cubicBezTo>
                          <a:cubicBezTo>
                            <a:pt x="311114" y="99995"/>
                            <a:pt x="332283" y="95441"/>
                            <a:pt x="328343" y="85745"/>
                          </a:cubicBezTo>
                          <a:cubicBezTo>
                            <a:pt x="327608" y="83935"/>
                            <a:pt x="326673" y="81251"/>
                            <a:pt x="320797" y="78573"/>
                          </a:cubicBezTo>
                          <a:cubicBezTo>
                            <a:pt x="316590" y="76663"/>
                            <a:pt x="313652" y="76737"/>
                            <a:pt x="313652" y="76737"/>
                          </a:cubicBezTo>
                          <a:cubicBezTo>
                            <a:pt x="313652" y="76737"/>
                            <a:pt x="327007" y="73718"/>
                            <a:pt x="326807" y="69678"/>
                          </a:cubicBezTo>
                          <a:cubicBezTo>
                            <a:pt x="326473" y="62166"/>
                            <a:pt x="312917" y="57264"/>
                            <a:pt x="308844" y="57338"/>
                          </a:cubicBezTo>
                          <a:cubicBezTo>
                            <a:pt x="286073" y="57745"/>
                            <a:pt x="251349" y="59628"/>
                            <a:pt x="251349" y="59628"/>
                          </a:cubicBezTo>
                          <a:cubicBezTo>
                            <a:pt x="251349" y="59628"/>
                            <a:pt x="271849" y="54266"/>
                            <a:pt x="278994" y="51074"/>
                          </a:cubicBezTo>
                          <a:cubicBezTo>
                            <a:pt x="283402" y="49091"/>
                            <a:pt x="289812" y="47575"/>
                            <a:pt x="293285" y="43862"/>
                          </a:cubicBezTo>
                          <a:cubicBezTo>
                            <a:pt x="293819" y="43248"/>
                            <a:pt x="294420" y="42560"/>
                            <a:pt x="294621" y="41719"/>
                          </a:cubicBezTo>
                          <a:cubicBezTo>
                            <a:pt x="296690" y="34520"/>
                            <a:pt x="284136" y="31856"/>
                            <a:pt x="280063" y="32330"/>
                          </a:cubicBezTo>
                          <a:cubicBezTo>
                            <a:pt x="264437" y="34140"/>
                            <a:pt x="249412" y="38260"/>
                            <a:pt x="234187" y="41912"/>
                          </a:cubicBezTo>
                          <a:cubicBezTo>
                            <a:pt x="217159" y="45979"/>
                            <a:pt x="178895" y="40497"/>
                            <a:pt x="178895" y="40497"/>
                          </a:cubicBezTo>
                          <a:cubicBezTo>
                            <a:pt x="178895" y="40497"/>
                            <a:pt x="187577" y="30066"/>
                            <a:pt x="190916" y="26754"/>
                          </a:cubicBezTo>
                          <a:cubicBezTo>
                            <a:pt x="194321" y="23462"/>
                            <a:pt x="197460" y="19976"/>
                            <a:pt x="199864" y="15889"/>
                          </a:cubicBezTo>
                          <a:cubicBezTo>
                            <a:pt x="204939" y="7075"/>
                            <a:pt x="200999" y="-3095"/>
                            <a:pt x="192251" y="891"/>
                          </a:cubicBezTo>
                          <a:cubicBezTo>
                            <a:pt x="168946" y="11542"/>
                            <a:pt x="143437" y="20851"/>
                            <a:pt x="120533" y="32350"/>
                          </a:cubicBezTo>
                          <a:cubicBezTo>
                            <a:pt x="100366" y="42460"/>
                            <a:pt x="81001" y="54420"/>
                            <a:pt x="64039" y="69411"/>
                          </a:cubicBezTo>
                          <a:cubicBezTo>
                            <a:pt x="46477" y="84890"/>
                            <a:pt x="33656" y="104703"/>
                            <a:pt x="20501" y="123968"/>
                          </a:cubicBezTo>
                          <a:cubicBezTo>
                            <a:pt x="13556" y="134225"/>
                            <a:pt x="6678" y="144569"/>
                            <a:pt x="0" y="155039"/>
                          </a:cubicBezTo>
                        </a:path>
                      </a:pathLst>
                    </a:custGeom>
                    <a:solidFill>
                      <a:srgbClr val="FFAB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32"/>
                    <p:cNvSpPr/>
                    <p:nvPr/>
                  </p:nvSpPr>
                  <p:spPr>
                    <a:xfrm>
                      <a:off x="7020720" y="1056600"/>
                      <a:ext cx="42137" cy="9370"/>
                    </a:xfrm>
                    <a:custGeom>
                      <a:avLst/>
                      <a:gdLst/>
                      <a:ahLst/>
                      <a:cxnLst/>
                      <a:rect l="l" t="t" r="r" b="b"/>
                      <a:pathLst>
                        <a:path w="42137" h="9489" extrusionOk="0">
                          <a:moveTo>
                            <a:pt x="468" y="9489"/>
                          </a:moveTo>
                          <a:lnTo>
                            <a:pt x="0" y="4381"/>
                          </a:lnTo>
                          <a:cubicBezTo>
                            <a:pt x="267" y="4354"/>
                            <a:pt x="30518" y="1536"/>
                            <a:pt x="41402" y="0"/>
                          </a:cubicBezTo>
                          <a:lnTo>
                            <a:pt x="42137" y="5075"/>
                          </a:lnTo>
                          <a:cubicBezTo>
                            <a:pt x="31118" y="6624"/>
                            <a:pt x="1736" y="9369"/>
                            <a:pt x="468" y="948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32"/>
                    <p:cNvSpPr/>
                    <p:nvPr/>
                  </p:nvSpPr>
                  <p:spPr>
                    <a:xfrm>
                      <a:off x="7033680" y="1074240"/>
                      <a:ext cx="89371" cy="12975"/>
                    </a:xfrm>
                    <a:custGeom>
                      <a:avLst/>
                      <a:gdLst/>
                      <a:ahLst/>
                      <a:cxnLst/>
                      <a:rect l="l" t="t" r="r" b="b"/>
                      <a:pathLst>
                        <a:path w="89148" h="12975" extrusionOk="0">
                          <a:moveTo>
                            <a:pt x="24307" y="12975"/>
                          </a:moveTo>
                          <a:cubicBezTo>
                            <a:pt x="10418" y="12975"/>
                            <a:pt x="134" y="12127"/>
                            <a:pt x="0" y="12113"/>
                          </a:cubicBezTo>
                          <a:lnTo>
                            <a:pt x="468" y="7005"/>
                          </a:lnTo>
                          <a:cubicBezTo>
                            <a:pt x="668" y="7025"/>
                            <a:pt x="23372" y="8901"/>
                            <a:pt x="46878" y="7005"/>
                          </a:cubicBezTo>
                          <a:cubicBezTo>
                            <a:pt x="56628" y="6217"/>
                            <a:pt x="66310" y="4254"/>
                            <a:pt x="74858" y="2524"/>
                          </a:cubicBezTo>
                          <a:cubicBezTo>
                            <a:pt x="79732" y="1542"/>
                            <a:pt x="84273" y="614"/>
                            <a:pt x="88414" y="0"/>
                          </a:cubicBezTo>
                          <a:lnTo>
                            <a:pt x="89148" y="5068"/>
                          </a:lnTo>
                          <a:cubicBezTo>
                            <a:pt x="85208" y="5663"/>
                            <a:pt x="80667" y="6578"/>
                            <a:pt x="75926" y="7546"/>
                          </a:cubicBezTo>
                          <a:cubicBezTo>
                            <a:pt x="67178" y="9309"/>
                            <a:pt x="57362" y="11299"/>
                            <a:pt x="47279" y="12113"/>
                          </a:cubicBezTo>
                          <a:cubicBezTo>
                            <a:pt x="39265" y="12761"/>
                            <a:pt x="31319" y="12975"/>
                            <a:pt x="24307" y="1297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32"/>
                    <p:cNvSpPr/>
                    <p:nvPr/>
                  </p:nvSpPr>
                  <p:spPr>
                    <a:xfrm>
                      <a:off x="6927480" y="1104120"/>
                      <a:ext cx="115458" cy="10803"/>
                    </a:xfrm>
                    <a:custGeom>
                      <a:avLst/>
                      <a:gdLst/>
                      <a:ahLst/>
                      <a:cxnLst/>
                      <a:rect l="l" t="t" r="r" b="b"/>
                      <a:pathLst>
                        <a:path w="115458" h="11052" extrusionOk="0">
                          <a:moveTo>
                            <a:pt x="111584" y="10721"/>
                          </a:moveTo>
                          <a:cubicBezTo>
                            <a:pt x="100433" y="10721"/>
                            <a:pt x="89548" y="9292"/>
                            <a:pt x="78931" y="7909"/>
                          </a:cubicBezTo>
                          <a:cubicBezTo>
                            <a:pt x="75392" y="7449"/>
                            <a:pt x="71852" y="6988"/>
                            <a:pt x="68313" y="6574"/>
                          </a:cubicBezTo>
                          <a:cubicBezTo>
                            <a:pt x="56426" y="5198"/>
                            <a:pt x="44407" y="4791"/>
                            <a:pt x="32454" y="5392"/>
                          </a:cubicBezTo>
                          <a:cubicBezTo>
                            <a:pt x="30918" y="5472"/>
                            <a:pt x="29115" y="5505"/>
                            <a:pt x="27245" y="5539"/>
                          </a:cubicBezTo>
                          <a:cubicBezTo>
                            <a:pt x="19366" y="5692"/>
                            <a:pt x="8481" y="5906"/>
                            <a:pt x="3139" y="10026"/>
                          </a:cubicBezTo>
                          <a:lnTo>
                            <a:pt x="0" y="5966"/>
                          </a:lnTo>
                          <a:cubicBezTo>
                            <a:pt x="6678" y="811"/>
                            <a:pt x="18030" y="591"/>
                            <a:pt x="27111" y="417"/>
                          </a:cubicBezTo>
                          <a:cubicBezTo>
                            <a:pt x="28981" y="377"/>
                            <a:pt x="30718" y="350"/>
                            <a:pt x="32187" y="270"/>
                          </a:cubicBezTo>
                          <a:cubicBezTo>
                            <a:pt x="44407" y="-331"/>
                            <a:pt x="56760" y="70"/>
                            <a:pt x="68914" y="1485"/>
                          </a:cubicBezTo>
                          <a:cubicBezTo>
                            <a:pt x="72453" y="1906"/>
                            <a:pt x="76059" y="2367"/>
                            <a:pt x="79599" y="2828"/>
                          </a:cubicBezTo>
                          <a:cubicBezTo>
                            <a:pt x="91752" y="4417"/>
                            <a:pt x="103237" y="5893"/>
                            <a:pt x="115257" y="5539"/>
                          </a:cubicBezTo>
                          <a:lnTo>
                            <a:pt x="115458" y="10661"/>
                          </a:lnTo>
                          <a:cubicBezTo>
                            <a:pt x="114122" y="10701"/>
                            <a:pt x="112853" y="10721"/>
                            <a:pt x="111584" y="1072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6" name="Google Shape;1116;p32"/>
                  <p:cNvSpPr/>
                  <p:nvPr/>
                </p:nvSpPr>
                <p:spPr>
                  <a:xfrm>
                    <a:off x="6807960" y="1098360"/>
                    <a:ext cx="170882" cy="144212"/>
                  </a:xfrm>
                  <a:custGeom>
                    <a:avLst/>
                    <a:gdLst/>
                    <a:ahLst/>
                    <a:cxnLst/>
                    <a:rect l="l" t="t" r="r" b="b"/>
                    <a:pathLst>
                      <a:path w="170882" h="144212" extrusionOk="0">
                        <a:moveTo>
                          <a:pt x="0" y="43759"/>
                        </a:moveTo>
                        <a:lnTo>
                          <a:pt x="31452" y="0"/>
                        </a:lnTo>
                        <a:lnTo>
                          <a:pt x="170882" y="75518"/>
                        </a:lnTo>
                        <a:lnTo>
                          <a:pt x="127411" y="144212"/>
                        </a:lnTo>
                      </a:path>
                    </a:pathLst>
                  </a:custGeom>
                  <a:solidFill>
                    <a:schemeClr val="dk1"/>
                  </a:solidFill>
                  <a:ln>
                    <a:noFill/>
                  </a:ln>
                </p:spPr>
                <p:txBody>
                  <a:bodyPr/>
                  <a:lstStyle/>
                  <a:p>
                    <a:endParaRPr lang="en-GB"/>
                  </a:p>
                </p:txBody>
              </p:sp>
              <p:sp>
                <p:nvSpPr>
                  <p:cNvPr id="1117" name="Google Shape;1117;p32"/>
                  <p:cNvSpPr/>
                  <p:nvPr/>
                </p:nvSpPr>
                <p:spPr>
                  <a:xfrm>
                    <a:off x="6396120" y="1112400"/>
                    <a:ext cx="574163" cy="393050"/>
                  </a:xfrm>
                  <a:custGeom>
                    <a:avLst/>
                    <a:gdLst/>
                    <a:ahLst/>
                    <a:cxnLst/>
                    <a:rect l="l" t="t" r="r" b="b"/>
                    <a:pathLst>
                      <a:path w="574163" h="429563" extrusionOk="0">
                        <a:moveTo>
                          <a:pt x="0" y="9155"/>
                        </a:moveTo>
                        <a:cubicBezTo>
                          <a:pt x="0" y="9155"/>
                          <a:pt x="71391" y="-5395"/>
                          <a:pt x="100312" y="2191"/>
                        </a:cubicBezTo>
                        <a:cubicBezTo>
                          <a:pt x="129234" y="9776"/>
                          <a:pt x="171170" y="44694"/>
                          <a:pt x="216097" y="81882"/>
                        </a:cubicBezTo>
                        <a:cubicBezTo>
                          <a:pt x="261025" y="119070"/>
                          <a:pt x="311034" y="162335"/>
                          <a:pt x="311034" y="162335"/>
                        </a:cubicBezTo>
                        <a:lnTo>
                          <a:pt x="424983" y="5523"/>
                        </a:lnTo>
                        <a:lnTo>
                          <a:pt x="574163" y="86490"/>
                        </a:lnTo>
                        <a:cubicBezTo>
                          <a:pt x="574163" y="86490"/>
                          <a:pt x="455299" y="305158"/>
                          <a:pt x="429123" y="337625"/>
                        </a:cubicBezTo>
                        <a:cubicBezTo>
                          <a:pt x="407553" y="364342"/>
                          <a:pt x="355367" y="424168"/>
                          <a:pt x="278240" y="371801"/>
                        </a:cubicBezTo>
                        <a:cubicBezTo>
                          <a:pt x="201112" y="319435"/>
                          <a:pt x="118422" y="250367"/>
                          <a:pt x="118422" y="250367"/>
                        </a:cubicBez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32"/>
                  <p:cNvSpPr/>
                  <p:nvPr/>
                </p:nvSpPr>
                <p:spPr>
                  <a:xfrm>
                    <a:off x="6929640" y="1196280"/>
                    <a:ext cx="18367" cy="18339"/>
                  </a:xfrm>
                  <a:custGeom>
                    <a:avLst/>
                    <a:gdLst/>
                    <a:ahLst/>
                    <a:cxnLst/>
                    <a:rect l="l" t="t" r="r" b="b"/>
                    <a:pathLst>
                      <a:path w="18230" h="18431" extrusionOk="0">
                        <a:moveTo>
                          <a:pt x="9082" y="18431"/>
                        </a:moveTo>
                        <a:cubicBezTo>
                          <a:pt x="4073" y="18431"/>
                          <a:pt x="0" y="14297"/>
                          <a:pt x="0" y="9215"/>
                        </a:cubicBezTo>
                        <a:cubicBezTo>
                          <a:pt x="0" y="4134"/>
                          <a:pt x="4073" y="0"/>
                          <a:pt x="9082" y="0"/>
                        </a:cubicBezTo>
                        <a:cubicBezTo>
                          <a:pt x="14157" y="0"/>
                          <a:pt x="18230" y="4134"/>
                          <a:pt x="18230" y="9215"/>
                        </a:cubicBezTo>
                        <a:cubicBezTo>
                          <a:pt x="18230" y="14297"/>
                          <a:pt x="14157" y="18431"/>
                          <a:pt x="9082" y="18431"/>
                        </a:cubicBezTo>
                        <a:close/>
                        <a:moveTo>
                          <a:pt x="9082" y="5129"/>
                        </a:moveTo>
                        <a:cubicBezTo>
                          <a:pt x="6878" y="5129"/>
                          <a:pt x="5142" y="6965"/>
                          <a:pt x="5142" y="9222"/>
                        </a:cubicBezTo>
                        <a:cubicBezTo>
                          <a:pt x="5142" y="11479"/>
                          <a:pt x="6878" y="13309"/>
                          <a:pt x="9082" y="13309"/>
                        </a:cubicBezTo>
                        <a:cubicBezTo>
                          <a:pt x="11285" y="13309"/>
                          <a:pt x="13088" y="11472"/>
                          <a:pt x="13088" y="9222"/>
                        </a:cubicBezTo>
                        <a:cubicBezTo>
                          <a:pt x="13088" y="6972"/>
                          <a:pt x="11285" y="5129"/>
                          <a:pt x="9082" y="512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32"/>
                  <p:cNvSpPr/>
                  <p:nvPr/>
                </p:nvSpPr>
                <p:spPr>
                  <a:xfrm rot="-3447771">
                    <a:off x="6892546" y="1199511"/>
                    <a:ext cx="54014" cy="5040"/>
                  </a:xfrm>
                  <a:custGeom>
                    <a:avLst/>
                    <a:gdLst/>
                    <a:ahLst/>
                    <a:cxnLst/>
                    <a:rect l="l" t="t" r="r" b="b"/>
                    <a:pathLst>
                      <a:path w="54049" h="5129" extrusionOk="0">
                        <a:moveTo>
                          <a:pt x="0" y="0"/>
                        </a:moveTo>
                        <a:lnTo>
                          <a:pt x="54049" y="0"/>
                        </a:lnTo>
                        <a:lnTo>
                          <a:pt x="54049" y="5129"/>
                        </a:lnTo>
                        <a:lnTo>
                          <a:pt x="0" y="5129"/>
                        </a:lnTo>
                        <a:close/>
                      </a:path>
                    </a:pathLst>
                  </a:custGeom>
                  <a:solidFill>
                    <a:schemeClr val="dk1"/>
                  </a:solidFill>
                  <a:ln>
                    <a:noFill/>
                  </a:ln>
                </p:spPr>
                <p:txBody>
                  <a:bodyPr/>
                  <a:lstStyle/>
                  <a:p>
                    <a:endParaRPr lang="en-GB"/>
                  </a:p>
                </p:txBody>
              </p:sp>
              <p:sp>
                <p:nvSpPr>
                  <p:cNvPr id="1120" name="Google Shape;1120;p32"/>
                  <p:cNvSpPr/>
                  <p:nvPr/>
                </p:nvSpPr>
                <p:spPr>
                  <a:xfrm>
                    <a:off x="6123600" y="1127160"/>
                    <a:ext cx="572092" cy="598309"/>
                  </a:xfrm>
                  <a:custGeom>
                    <a:avLst/>
                    <a:gdLst/>
                    <a:ahLst/>
                    <a:cxnLst/>
                    <a:rect l="l" t="t" r="r" b="b"/>
                    <a:pathLst>
                      <a:path w="572092" h="602830" extrusionOk="0">
                        <a:moveTo>
                          <a:pt x="0" y="50578"/>
                        </a:moveTo>
                        <a:lnTo>
                          <a:pt x="112873" y="648"/>
                        </a:lnTo>
                        <a:cubicBezTo>
                          <a:pt x="112873" y="648"/>
                          <a:pt x="140873" y="20081"/>
                          <a:pt x="206668" y="23827"/>
                        </a:cubicBezTo>
                        <a:cubicBezTo>
                          <a:pt x="250247" y="26311"/>
                          <a:pt x="262253" y="5951"/>
                          <a:pt x="268430" y="648"/>
                        </a:cubicBezTo>
                        <a:cubicBezTo>
                          <a:pt x="274607" y="-4654"/>
                          <a:pt x="330506" y="24301"/>
                          <a:pt x="330506" y="24301"/>
                        </a:cubicBezTo>
                        <a:lnTo>
                          <a:pt x="572092" y="512301"/>
                        </a:lnTo>
                        <a:cubicBezTo>
                          <a:pt x="548533" y="593562"/>
                          <a:pt x="162515" y="598176"/>
                          <a:pt x="162515" y="598176"/>
                        </a:cubicBezTo>
                        <a:lnTo>
                          <a:pt x="13" y="50584"/>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32"/>
                  <p:cNvSpPr/>
                  <p:nvPr/>
                </p:nvSpPr>
                <p:spPr>
                  <a:xfrm>
                    <a:off x="6195240" y="1138320"/>
                    <a:ext cx="224003" cy="50383"/>
                  </a:xfrm>
                  <a:custGeom>
                    <a:avLst/>
                    <a:gdLst/>
                    <a:ahLst/>
                    <a:cxnLst/>
                    <a:rect l="l" t="t" r="r" b="b"/>
                    <a:pathLst>
                      <a:path w="224003" h="50383" extrusionOk="0">
                        <a:moveTo>
                          <a:pt x="138008" y="50383"/>
                        </a:moveTo>
                        <a:cubicBezTo>
                          <a:pt x="93568" y="50383"/>
                          <a:pt x="37849" y="38604"/>
                          <a:pt x="0" y="10277"/>
                        </a:cubicBezTo>
                        <a:lnTo>
                          <a:pt x="3071" y="6170"/>
                        </a:lnTo>
                        <a:cubicBezTo>
                          <a:pt x="44988" y="37535"/>
                          <a:pt x="109588" y="48100"/>
                          <a:pt x="155003" y="44627"/>
                        </a:cubicBezTo>
                        <a:cubicBezTo>
                          <a:pt x="191563" y="41842"/>
                          <a:pt x="210134" y="28914"/>
                          <a:pt x="219109" y="0"/>
                        </a:cubicBezTo>
                        <a:lnTo>
                          <a:pt x="224003" y="1522"/>
                        </a:lnTo>
                        <a:cubicBezTo>
                          <a:pt x="214421" y="32387"/>
                          <a:pt x="193900" y="46811"/>
                          <a:pt x="155390" y="49742"/>
                        </a:cubicBezTo>
                        <a:cubicBezTo>
                          <a:pt x="149854" y="50163"/>
                          <a:pt x="144025" y="50383"/>
                          <a:pt x="138002" y="5038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32"/>
                  <p:cNvSpPr/>
                  <p:nvPr/>
                </p:nvSpPr>
                <p:spPr>
                  <a:xfrm>
                    <a:off x="6110280" y="1210680"/>
                    <a:ext cx="433336" cy="42471"/>
                  </a:xfrm>
                  <a:custGeom>
                    <a:avLst/>
                    <a:gdLst/>
                    <a:ahLst/>
                    <a:cxnLst/>
                    <a:rect l="l" t="t" r="r" b="b"/>
                    <a:pathLst>
                      <a:path w="433336" h="42577" extrusionOk="0">
                        <a:moveTo>
                          <a:pt x="129193" y="42577"/>
                        </a:moveTo>
                        <a:cubicBezTo>
                          <a:pt x="106082" y="42577"/>
                          <a:pt x="83011" y="42330"/>
                          <a:pt x="60079" y="42076"/>
                        </a:cubicBezTo>
                        <a:cubicBezTo>
                          <a:pt x="39946" y="41856"/>
                          <a:pt x="19893" y="41642"/>
                          <a:pt x="0" y="41595"/>
                        </a:cubicBezTo>
                        <a:lnTo>
                          <a:pt x="0" y="36467"/>
                        </a:lnTo>
                        <a:cubicBezTo>
                          <a:pt x="19926" y="36514"/>
                          <a:pt x="39986" y="36734"/>
                          <a:pt x="60139" y="36948"/>
                        </a:cubicBezTo>
                        <a:cubicBezTo>
                          <a:pt x="185407" y="38310"/>
                          <a:pt x="314934" y="39706"/>
                          <a:pt x="431687" y="0"/>
                        </a:cubicBezTo>
                        <a:lnTo>
                          <a:pt x="433336" y="4848"/>
                        </a:lnTo>
                        <a:cubicBezTo>
                          <a:pt x="337204" y="37542"/>
                          <a:pt x="232785" y="42564"/>
                          <a:pt x="129193" y="4256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32"/>
                  <p:cNvSpPr/>
                  <p:nvPr/>
                </p:nvSpPr>
                <p:spPr>
                  <a:xfrm>
                    <a:off x="6145920" y="1322640"/>
                    <a:ext cx="433330" cy="42471"/>
                  </a:xfrm>
                  <a:custGeom>
                    <a:avLst/>
                    <a:gdLst/>
                    <a:ahLst/>
                    <a:cxnLst/>
                    <a:rect l="l" t="t" r="r" b="b"/>
                    <a:pathLst>
                      <a:path w="433330" h="42577" extrusionOk="0">
                        <a:moveTo>
                          <a:pt x="129187" y="42577"/>
                        </a:moveTo>
                        <a:cubicBezTo>
                          <a:pt x="106082" y="42577"/>
                          <a:pt x="83031" y="42330"/>
                          <a:pt x="60106" y="42076"/>
                        </a:cubicBezTo>
                        <a:cubicBezTo>
                          <a:pt x="39959" y="41856"/>
                          <a:pt x="19906" y="41642"/>
                          <a:pt x="0" y="41595"/>
                        </a:cubicBezTo>
                        <a:lnTo>
                          <a:pt x="0" y="36467"/>
                        </a:lnTo>
                        <a:cubicBezTo>
                          <a:pt x="19933" y="36514"/>
                          <a:pt x="40006" y="36734"/>
                          <a:pt x="60159" y="36948"/>
                        </a:cubicBezTo>
                        <a:cubicBezTo>
                          <a:pt x="185420" y="38303"/>
                          <a:pt x="314934" y="39706"/>
                          <a:pt x="431680" y="0"/>
                        </a:cubicBezTo>
                        <a:lnTo>
                          <a:pt x="433330" y="4848"/>
                        </a:lnTo>
                        <a:cubicBezTo>
                          <a:pt x="337191" y="37542"/>
                          <a:pt x="232765" y="42570"/>
                          <a:pt x="129180" y="425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32"/>
                  <p:cNvSpPr/>
                  <p:nvPr/>
                </p:nvSpPr>
                <p:spPr>
                  <a:xfrm>
                    <a:off x="6183360" y="1432800"/>
                    <a:ext cx="433330" cy="42471"/>
                  </a:xfrm>
                  <a:custGeom>
                    <a:avLst/>
                    <a:gdLst/>
                    <a:ahLst/>
                    <a:cxnLst/>
                    <a:rect l="l" t="t" r="r" b="b"/>
                    <a:pathLst>
                      <a:path w="433330" h="42577" extrusionOk="0">
                        <a:moveTo>
                          <a:pt x="129187" y="42577"/>
                        </a:moveTo>
                        <a:cubicBezTo>
                          <a:pt x="106082" y="42577"/>
                          <a:pt x="83031" y="42330"/>
                          <a:pt x="60106" y="42076"/>
                        </a:cubicBezTo>
                        <a:cubicBezTo>
                          <a:pt x="39959" y="41856"/>
                          <a:pt x="19906" y="41642"/>
                          <a:pt x="0" y="41595"/>
                        </a:cubicBezTo>
                        <a:lnTo>
                          <a:pt x="0" y="36467"/>
                        </a:lnTo>
                        <a:cubicBezTo>
                          <a:pt x="19933" y="36514"/>
                          <a:pt x="40006" y="36734"/>
                          <a:pt x="60160" y="36948"/>
                        </a:cubicBezTo>
                        <a:cubicBezTo>
                          <a:pt x="185420" y="38297"/>
                          <a:pt x="314934" y="39706"/>
                          <a:pt x="431680" y="0"/>
                        </a:cubicBezTo>
                        <a:lnTo>
                          <a:pt x="433330" y="4848"/>
                        </a:lnTo>
                        <a:cubicBezTo>
                          <a:pt x="337197" y="37542"/>
                          <a:pt x="232772" y="42570"/>
                          <a:pt x="129180" y="4257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32"/>
                  <p:cNvSpPr/>
                  <p:nvPr/>
                </p:nvSpPr>
                <p:spPr>
                  <a:xfrm>
                    <a:off x="6210000" y="1523880"/>
                    <a:ext cx="433336" cy="42464"/>
                  </a:xfrm>
                  <a:custGeom>
                    <a:avLst/>
                    <a:gdLst/>
                    <a:ahLst/>
                    <a:cxnLst/>
                    <a:rect l="l" t="t" r="r" b="b"/>
                    <a:pathLst>
                      <a:path w="433336" h="42570" extrusionOk="0">
                        <a:moveTo>
                          <a:pt x="129173" y="42570"/>
                        </a:moveTo>
                        <a:cubicBezTo>
                          <a:pt x="106069" y="42570"/>
                          <a:pt x="83024" y="42323"/>
                          <a:pt x="60099" y="42076"/>
                        </a:cubicBezTo>
                        <a:cubicBezTo>
                          <a:pt x="39959" y="41856"/>
                          <a:pt x="19899" y="41642"/>
                          <a:pt x="0" y="41595"/>
                        </a:cubicBezTo>
                        <a:lnTo>
                          <a:pt x="0" y="36467"/>
                        </a:lnTo>
                        <a:cubicBezTo>
                          <a:pt x="19926" y="36514"/>
                          <a:pt x="39999" y="36734"/>
                          <a:pt x="60153" y="36948"/>
                        </a:cubicBezTo>
                        <a:cubicBezTo>
                          <a:pt x="185413" y="38310"/>
                          <a:pt x="314934" y="39706"/>
                          <a:pt x="431687" y="0"/>
                        </a:cubicBezTo>
                        <a:lnTo>
                          <a:pt x="433336" y="4848"/>
                        </a:lnTo>
                        <a:cubicBezTo>
                          <a:pt x="337197" y="37542"/>
                          <a:pt x="232758" y="42564"/>
                          <a:pt x="129167" y="4256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32"/>
                  <p:cNvSpPr/>
                  <p:nvPr/>
                </p:nvSpPr>
                <p:spPr>
                  <a:xfrm>
                    <a:off x="6256800" y="1589760"/>
                    <a:ext cx="445176" cy="64139"/>
                  </a:xfrm>
                  <a:custGeom>
                    <a:avLst/>
                    <a:gdLst/>
                    <a:ahLst/>
                    <a:cxnLst/>
                    <a:rect l="l" t="t" r="r" b="b"/>
                    <a:pathLst>
                      <a:path w="445176" h="63979" extrusionOk="0">
                        <a:moveTo>
                          <a:pt x="132633" y="63979"/>
                        </a:moveTo>
                        <a:cubicBezTo>
                          <a:pt x="108900" y="63979"/>
                          <a:pt x="85228" y="63592"/>
                          <a:pt x="61689" y="63198"/>
                        </a:cubicBezTo>
                        <a:cubicBezTo>
                          <a:pt x="41402" y="62857"/>
                          <a:pt x="20421" y="62510"/>
                          <a:pt x="0" y="62437"/>
                        </a:cubicBezTo>
                        <a:lnTo>
                          <a:pt x="20" y="57308"/>
                        </a:lnTo>
                        <a:cubicBezTo>
                          <a:pt x="20474" y="57382"/>
                          <a:pt x="41469" y="57729"/>
                          <a:pt x="61776" y="58069"/>
                        </a:cubicBezTo>
                        <a:cubicBezTo>
                          <a:pt x="190261" y="60206"/>
                          <a:pt x="323114" y="62403"/>
                          <a:pt x="442805" y="0"/>
                        </a:cubicBezTo>
                        <a:lnTo>
                          <a:pt x="445176" y="4548"/>
                        </a:lnTo>
                        <a:cubicBezTo>
                          <a:pt x="346359" y="56066"/>
                          <a:pt x="239062" y="63979"/>
                          <a:pt x="132639" y="6397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32"/>
                  <p:cNvSpPr/>
                  <p:nvPr/>
                </p:nvSpPr>
                <p:spPr>
                  <a:xfrm>
                    <a:off x="6372360" y="1118160"/>
                    <a:ext cx="412635" cy="586832"/>
                  </a:xfrm>
                  <a:custGeom>
                    <a:avLst/>
                    <a:gdLst/>
                    <a:ahLst/>
                    <a:cxnLst/>
                    <a:rect l="l" t="t" r="r" b="b"/>
                    <a:pathLst>
                      <a:path w="412635" h="589781" extrusionOk="0">
                        <a:moveTo>
                          <a:pt x="7" y="5195"/>
                        </a:moveTo>
                        <a:cubicBezTo>
                          <a:pt x="38784" y="55585"/>
                          <a:pt x="67819" y="112847"/>
                          <a:pt x="95598" y="170215"/>
                        </a:cubicBezTo>
                        <a:cubicBezTo>
                          <a:pt x="157868" y="298800"/>
                          <a:pt x="268530" y="583825"/>
                          <a:pt x="276049" y="586877"/>
                        </a:cubicBezTo>
                        <a:cubicBezTo>
                          <a:pt x="283208" y="589781"/>
                          <a:pt x="377430" y="563738"/>
                          <a:pt x="412635" y="551859"/>
                        </a:cubicBezTo>
                        <a:cubicBezTo>
                          <a:pt x="412635" y="551859"/>
                          <a:pt x="385717" y="509642"/>
                          <a:pt x="345504" y="438318"/>
                        </a:cubicBezTo>
                        <a:cubicBezTo>
                          <a:pt x="305291" y="366993"/>
                          <a:pt x="192691" y="127537"/>
                          <a:pt x="170575" y="94937"/>
                        </a:cubicBezTo>
                        <a:cubicBezTo>
                          <a:pt x="148459" y="62336"/>
                          <a:pt x="79091" y="0"/>
                          <a:pt x="79091" y="0"/>
                        </a:cubicBezTo>
                        <a:lnTo>
                          <a:pt x="0" y="519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32"/>
                  <p:cNvSpPr/>
                  <p:nvPr/>
                </p:nvSpPr>
                <p:spPr>
                  <a:xfrm>
                    <a:off x="6464520" y="1231560"/>
                    <a:ext cx="209947" cy="468815"/>
                  </a:xfrm>
                  <a:custGeom>
                    <a:avLst/>
                    <a:gdLst/>
                    <a:ahLst/>
                    <a:cxnLst/>
                    <a:rect l="l" t="t" r="r" b="b"/>
                    <a:pathLst>
                      <a:path w="209947" h="468815" extrusionOk="0">
                        <a:moveTo>
                          <a:pt x="205206" y="468815"/>
                        </a:moveTo>
                        <a:cubicBezTo>
                          <a:pt x="204024" y="465937"/>
                          <a:pt x="86336" y="179343"/>
                          <a:pt x="24814" y="52300"/>
                        </a:cubicBezTo>
                        <a:cubicBezTo>
                          <a:pt x="17676" y="37555"/>
                          <a:pt x="9142" y="20086"/>
                          <a:pt x="0" y="2351"/>
                        </a:cubicBezTo>
                        <a:lnTo>
                          <a:pt x="4554" y="0"/>
                        </a:lnTo>
                        <a:cubicBezTo>
                          <a:pt x="13716" y="17783"/>
                          <a:pt x="22270" y="35285"/>
                          <a:pt x="29429" y="50063"/>
                        </a:cubicBezTo>
                        <a:cubicBezTo>
                          <a:pt x="91017" y="177246"/>
                          <a:pt x="208765" y="463987"/>
                          <a:pt x="209947" y="466872"/>
                        </a:cubicBezTo>
                        <a:lnTo>
                          <a:pt x="205206" y="468815"/>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32"/>
                  <p:cNvSpPr/>
                  <p:nvPr/>
                </p:nvSpPr>
                <p:spPr>
                  <a:xfrm>
                    <a:off x="6441840" y="1116360"/>
                    <a:ext cx="75307" cy="123980"/>
                  </a:xfrm>
                  <a:custGeom>
                    <a:avLst/>
                    <a:gdLst/>
                    <a:ahLst/>
                    <a:cxnLst/>
                    <a:rect l="l" t="t" r="r" b="b"/>
                    <a:pathLst>
                      <a:path w="75685" h="123671" extrusionOk="0">
                        <a:moveTo>
                          <a:pt x="1716" y="123664"/>
                        </a:moveTo>
                        <a:lnTo>
                          <a:pt x="0" y="118836"/>
                        </a:lnTo>
                        <a:cubicBezTo>
                          <a:pt x="1376" y="118349"/>
                          <a:pt x="4334" y="117781"/>
                          <a:pt x="9869" y="116733"/>
                        </a:cubicBezTo>
                        <a:cubicBezTo>
                          <a:pt x="25355" y="113815"/>
                          <a:pt x="61622" y="106977"/>
                          <a:pt x="68974" y="95959"/>
                        </a:cubicBezTo>
                        <a:cubicBezTo>
                          <a:pt x="70029" y="94376"/>
                          <a:pt x="70376" y="92827"/>
                          <a:pt x="70029" y="91204"/>
                        </a:cubicBezTo>
                        <a:cubicBezTo>
                          <a:pt x="66870" y="76233"/>
                          <a:pt x="17802" y="21723"/>
                          <a:pt x="287" y="3559"/>
                        </a:cubicBezTo>
                        <a:lnTo>
                          <a:pt x="3980" y="0"/>
                        </a:lnTo>
                        <a:cubicBezTo>
                          <a:pt x="4648" y="688"/>
                          <a:pt x="70864" y="70316"/>
                          <a:pt x="75050" y="90149"/>
                        </a:cubicBezTo>
                        <a:cubicBezTo>
                          <a:pt x="75685" y="93147"/>
                          <a:pt x="75077" y="96059"/>
                          <a:pt x="73241" y="98803"/>
                        </a:cubicBezTo>
                        <a:cubicBezTo>
                          <a:pt x="64694" y="111618"/>
                          <a:pt x="29649" y="118229"/>
                          <a:pt x="10824" y="121775"/>
                        </a:cubicBezTo>
                        <a:cubicBezTo>
                          <a:pt x="6511" y="122589"/>
                          <a:pt x="2785" y="123291"/>
                          <a:pt x="1716" y="12367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32"/>
                  <p:cNvSpPr/>
                  <p:nvPr/>
                </p:nvSpPr>
                <p:spPr>
                  <a:xfrm rot="-3280742">
                    <a:off x="6646662" y="1303180"/>
                    <a:ext cx="76353" cy="5042"/>
                  </a:xfrm>
                  <a:custGeom>
                    <a:avLst/>
                    <a:gdLst/>
                    <a:ahLst/>
                    <a:cxnLst/>
                    <a:rect l="l" t="t" r="r" b="b"/>
                    <a:pathLst>
                      <a:path w="76440" h="5122" extrusionOk="0">
                        <a:moveTo>
                          <a:pt x="0" y="0"/>
                        </a:moveTo>
                        <a:lnTo>
                          <a:pt x="76440" y="0"/>
                        </a:lnTo>
                        <a:lnTo>
                          <a:pt x="76440" y="5122"/>
                        </a:lnTo>
                        <a:lnTo>
                          <a:pt x="0" y="5122"/>
                        </a:lnTo>
                        <a:close/>
                      </a:path>
                    </a:pathLst>
                  </a:custGeom>
                  <a:solidFill>
                    <a:schemeClr val="accent5"/>
                  </a:solidFill>
                  <a:ln>
                    <a:noFill/>
                  </a:ln>
                </p:spPr>
                <p:txBody>
                  <a:bodyPr/>
                  <a:lstStyle/>
                  <a:p>
                    <a:endParaRPr lang="en-GB"/>
                  </a:p>
                </p:txBody>
              </p:sp>
              <p:sp>
                <p:nvSpPr>
                  <p:cNvPr id="1131" name="Google Shape;1131;p32"/>
                  <p:cNvSpPr/>
                  <p:nvPr/>
                </p:nvSpPr>
                <p:spPr>
                  <a:xfrm>
                    <a:off x="6536160" y="1313428"/>
                    <a:ext cx="80252" cy="61214"/>
                  </a:xfrm>
                  <a:custGeom>
                    <a:avLst/>
                    <a:gdLst/>
                    <a:ahLst/>
                    <a:cxnLst/>
                    <a:rect l="l" t="t" r="r" b="b"/>
                    <a:pathLst>
                      <a:path w="80453" h="61061" extrusionOk="0">
                        <a:moveTo>
                          <a:pt x="38521" y="61061"/>
                        </a:moveTo>
                        <a:cubicBezTo>
                          <a:pt x="37699" y="61061"/>
                          <a:pt x="36958" y="61014"/>
                          <a:pt x="36310" y="60901"/>
                        </a:cubicBezTo>
                        <a:cubicBezTo>
                          <a:pt x="26287" y="59211"/>
                          <a:pt x="4685" y="28734"/>
                          <a:pt x="458" y="22637"/>
                        </a:cubicBezTo>
                        <a:cubicBezTo>
                          <a:pt x="-3" y="21976"/>
                          <a:pt x="-123" y="21135"/>
                          <a:pt x="130" y="20374"/>
                        </a:cubicBezTo>
                        <a:cubicBezTo>
                          <a:pt x="384" y="19606"/>
                          <a:pt x="978" y="19005"/>
                          <a:pt x="1740" y="18751"/>
                        </a:cubicBezTo>
                        <a:cubicBezTo>
                          <a:pt x="22487" y="11733"/>
                          <a:pt x="54093" y="948"/>
                          <a:pt x="56129" y="0"/>
                        </a:cubicBezTo>
                        <a:lnTo>
                          <a:pt x="58333" y="4628"/>
                        </a:lnTo>
                        <a:cubicBezTo>
                          <a:pt x="55896" y="5790"/>
                          <a:pt x="18688" y="18424"/>
                          <a:pt x="6628" y="22511"/>
                        </a:cubicBezTo>
                        <a:cubicBezTo>
                          <a:pt x="16731" y="36667"/>
                          <a:pt x="31736" y="54931"/>
                          <a:pt x="37158" y="55846"/>
                        </a:cubicBezTo>
                        <a:cubicBezTo>
                          <a:pt x="44370" y="57041"/>
                          <a:pt x="69418" y="48186"/>
                          <a:pt x="78473" y="44674"/>
                        </a:cubicBezTo>
                        <a:lnTo>
                          <a:pt x="80330" y="49448"/>
                        </a:lnTo>
                        <a:cubicBezTo>
                          <a:pt x="77091" y="50710"/>
                          <a:pt x="50113" y="61061"/>
                          <a:pt x="38514" y="6106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32"/>
                  <p:cNvSpPr/>
                  <p:nvPr/>
                </p:nvSpPr>
                <p:spPr>
                  <a:xfrm>
                    <a:off x="6536160" y="1333588"/>
                    <a:ext cx="112406" cy="106489"/>
                  </a:xfrm>
                  <a:custGeom>
                    <a:avLst/>
                    <a:gdLst/>
                    <a:ahLst/>
                    <a:cxnLst/>
                    <a:rect l="l" t="t" r="r" b="b"/>
                    <a:pathLst>
                      <a:path w="112406" h="106489" extrusionOk="0">
                        <a:moveTo>
                          <a:pt x="64246" y="106483"/>
                        </a:moveTo>
                        <a:cubicBezTo>
                          <a:pt x="63365" y="106483"/>
                          <a:pt x="62550" y="106443"/>
                          <a:pt x="61802" y="106349"/>
                        </a:cubicBezTo>
                        <a:cubicBezTo>
                          <a:pt x="48487" y="104746"/>
                          <a:pt x="11132" y="26190"/>
                          <a:pt x="0" y="2150"/>
                        </a:cubicBezTo>
                        <a:lnTo>
                          <a:pt x="4648" y="0"/>
                        </a:lnTo>
                        <a:cubicBezTo>
                          <a:pt x="27385" y="49095"/>
                          <a:pt x="55204" y="100393"/>
                          <a:pt x="62410" y="101261"/>
                        </a:cubicBezTo>
                        <a:cubicBezTo>
                          <a:pt x="72480" y="102469"/>
                          <a:pt x="100600" y="92820"/>
                          <a:pt x="110576" y="89007"/>
                        </a:cubicBezTo>
                        <a:lnTo>
                          <a:pt x="112406" y="93795"/>
                        </a:lnTo>
                        <a:cubicBezTo>
                          <a:pt x="110977" y="94343"/>
                          <a:pt x="79084" y="106489"/>
                          <a:pt x="64239" y="10648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32"/>
                  <p:cNvSpPr/>
                  <p:nvPr/>
                </p:nvSpPr>
                <p:spPr>
                  <a:xfrm>
                    <a:off x="6563160" y="1238400"/>
                    <a:ext cx="124052" cy="253813"/>
                  </a:xfrm>
                  <a:custGeom>
                    <a:avLst/>
                    <a:gdLst/>
                    <a:ahLst/>
                    <a:cxnLst/>
                    <a:rect l="l" t="t" r="r" b="b"/>
                    <a:pathLst>
                      <a:path w="124052" h="253813" extrusionOk="0">
                        <a:moveTo>
                          <a:pt x="119511" y="253813"/>
                        </a:moveTo>
                        <a:cubicBezTo>
                          <a:pt x="114917" y="245005"/>
                          <a:pt x="6905" y="37609"/>
                          <a:pt x="0" y="948"/>
                        </a:cubicBezTo>
                        <a:lnTo>
                          <a:pt x="5035" y="0"/>
                        </a:lnTo>
                        <a:cubicBezTo>
                          <a:pt x="11806" y="35919"/>
                          <a:pt x="122930" y="249292"/>
                          <a:pt x="124052" y="251442"/>
                        </a:cubicBezTo>
                        <a:lnTo>
                          <a:pt x="119504" y="253813"/>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32"/>
                  <p:cNvSpPr/>
                  <p:nvPr/>
                </p:nvSpPr>
                <p:spPr>
                  <a:xfrm rot="-3825629">
                    <a:off x="6862346" y="1117816"/>
                    <a:ext cx="5045" cy="178672"/>
                  </a:xfrm>
                  <a:custGeom>
                    <a:avLst/>
                    <a:gdLst/>
                    <a:ahLst/>
                    <a:cxnLst/>
                    <a:rect l="l" t="t" r="r" b="b"/>
                    <a:pathLst>
                      <a:path w="5128" h="178555" extrusionOk="0">
                        <a:moveTo>
                          <a:pt x="0" y="0"/>
                        </a:moveTo>
                        <a:lnTo>
                          <a:pt x="5128" y="0"/>
                        </a:lnTo>
                        <a:lnTo>
                          <a:pt x="5128" y="178555"/>
                        </a:lnTo>
                        <a:lnTo>
                          <a:pt x="0" y="178555"/>
                        </a:lnTo>
                        <a:close/>
                      </a:path>
                    </a:pathLst>
                  </a:custGeom>
                  <a:solidFill>
                    <a:schemeClr val="dk1"/>
                  </a:solidFill>
                  <a:ln>
                    <a:noFill/>
                  </a:ln>
                </p:spPr>
                <p:txBody>
                  <a:bodyPr/>
                  <a:lstStyle/>
                  <a:p>
                    <a:endParaRPr lang="en-GB"/>
                  </a:p>
                </p:txBody>
              </p:sp>
              <p:sp>
                <p:nvSpPr>
                  <p:cNvPr id="1135" name="Google Shape;1135;p32"/>
                  <p:cNvSpPr/>
                  <p:nvPr/>
                </p:nvSpPr>
                <p:spPr>
                  <a:xfrm>
                    <a:off x="6071760" y="1136880"/>
                    <a:ext cx="424824" cy="665843"/>
                  </a:xfrm>
                  <a:custGeom>
                    <a:avLst/>
                    <a:gdLst/>
                    <a:ahLst/>
                    <a:cxnLst/>
                    <a:rect l="l" t="t" r="r" b="b"/>
                    <a:pathLst>
                      <a:path w="426959" h="670875" extrusionOk="0">
                        <a:moveTo>
                          <a:pt x="60794" y="18324"/>
                        </a:moveTo>
                        <a:lnTo>
                          <a:pt x="142515" y="0"/>
                        </a:lnTo>
                        <a:cubicBezTo>
                          <a:pt x="142515" y="0"/>
                          <a:pt x="225292" y="120452"/>
                          <a:pt x="293612" y="271308"/>
                        </a:cubicBezTo>
                        <a:cubicBezTo>
                          <a:pt x="345972" y="386926"/>
                          <a:pt x="426959" y="606282"/>
                          <a:pt x="424655" y="619003"/>
                        </a:cubicBezTo>
                        <a:cubicBezTo>
                          <a:pt x="422351" y="631724"/>
                          <a:pt x="242861" y="670875"/>
                          <a:pt x="221392" y="664578"/>
                        </a:cubicBezTo>
                        <a:cubicBezTo>
                          <a:pt x="209953" y="661226"/>
                          <a:pt x="136352" y="451112"/>
                          <a:pt x="122523" y="427640"/>
                        </a:cubicBezTo>
                        <a:cubicBezTo>
                          <a:pt x="108693" y="404168"/>
                          <a:pt x="0" y="181493"/>
                          <a:pt x="0" y="181493"/>
                        </a:cubicBezTo>
                        <a:lnTo>
                          <a:pt x="60794" y="183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32"/>
                  <p:cNvSpPr/>
                  <p:nvPr/>
                </p:nvSpPr>
                <p:spPr>
                  <a:xfrm>
                    <a:off x="6136200" y="1153080"/>
                    <a:ext cx="154021" cy="125581"/>
                  </a:xfrm>
                  <a:custGeom>
                    <a:avLst/>
                    <a:gdLst/>
                    <a:ahLst/>
                    <a:cxnLst/>
                    <a:rect l="l" t="t" r="r" b="b"/>
                    <a:pathLst>
                      <a:path w="154021" h="125581" extrusionOk="0">
                        <a:moveTo>
                          <a:pt x="65368" y="125581"/>
                        </a:moveTo>
                        <a:cubicBezTo>
                          <a:pt x="60520" y="125581"/>
                          <a:pt x="56467" y="125140"/>
                          <a:pt x="53575" y="124105"/>
                        </a:cubicBezTo>
                        <a:cubicBezTo>
                          <a:pt x="33355" y="116873"/>
                          <a:pt x="3352" y="13202"/>
                          <a:pt x="0" y="1402"/>
                        </a:cubicBezTo>
                        <a:lnTo>
                          <a:pt x="4928" y="0"/>
                        </a:lnTo>
                        <a:cubicBezTo>
                          <a:pt x="17809" y="45308"/>
                          <a:pt x="41862" y="114469"/>
                          <a:pt x="55298" y="119277"/>
                        </a:cubicBezTo>
                        <a:cubicBezTo>
                          <a:pt x="70149" y="124593"/>
                          <a:pt x="125474" y="111651"/>
                          <a:pt x="152646" y="104065"/>
                        </a:cubicBezTo>
                        <a:lnTo>
                          <a:pt x="154021" y="109000"/>
                        </a:lnTo>
                        <a:cubicBezTo>
                          <a:pt x="151223" y="109781"/>
                          <a:pt x="94283" y="125574"/>
                          <a:pt x="65362" y="125574"/>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32"/>
                  <p:cNvSpPr/>
                  <p:nvPr/>
                </p:nvSpPr>
                <p:spPr>
                  <a:xfrm>
                    <a:off x="6253920" y="1266840"/>
                    <a:ext cx="216077" cy="497228"/>
                  </a:xfrm>
                  <a:custGeom>
                    <a:avLst/>
                    <a:gdLst/>
                    <a:ahLst/>
                    <a:cxnLst/>
                    <a:rect l="l" t="t" r="r" b="b"/>
                    <a:pathLst>
                      <a:path w="216077" h="497228" extrusionOk="0">
                        <a:moveTo>
                          <a:pt x="211223" y="497228"/>
                        </a:moveTo>
                        <a:cubicBezTo>
                          <a:pt x="210795" y="495966"/>
                          <a:pt x="168091" y="370352"/>
                          <a:pt x="135704" y="292543"/>
                        </a:cubicBezTo>
                        <a:cubicBezTo>
                          <a:pt x="103311" y="214722"/>
                          <a:pt x="1028" y="4354"/>
                          <a:pt x="0" y="2244"/>
                        </a:cubicBezTo>
                        <a:lnTo>
                          <a:pt x="4608" y="0"/>
                        </a:lnTo>
                        <a:cubicBezTo>
                          <a:pt x="5636" y="2117"/>
                          <a:pt x="107979" y="212618"/>
                          <a:pt x="140432" y="290573"/>
                        </a:cubicBezTo>
                        <a:cubicBezTo>
                          <a:pt x="172893" y="368542"/>
                          <a:pt x="215650" y="494317"/>
                          <a:pt x="216077" y="495572"/>
                        </a:cubicBezTo>
                        <a:lnTo>
                          <a:pt x="211223" y="497222"/>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8" name="Google Shape;1138;p32"/>
                  <p:cNvGrpSpPr/>
                  <p:nvPr/>
                </p:nvGrpSpPr>
                <p:grpSpPr>
                  <a:xfrm>
                    <a:off x="6195960" y="1369440"/>
                    <a:ext cx="165793" cy="153774"/>
                    <a:chOff x="6195960" y="1369440"/>
                    <a:chExt cx="165793" cy="153774"/>
                  </a:xfrm>
                </p:grpSpPr>
                <p:sp>
                  <p:nvSpPr>
                    <p:cNvPr id="1139" name="Google Shape;1139;p32"/>
                    <p:cNvSpPr/>
                    <p:nvPr/>
                  </p:nvSpPr>
                  <p:spPr>
                    <a:xfrm>
                      <a:off x="6198480" y="1369440"/>
                      <a:ext cx="160471" cy="144192"/>
                    </a:xfrm>
                    <a:custGeom>
                      <a:avLst/>
                      <a:gdLst/>
                      <a:ahLst/>
                      <a:cxnLst/>
                      <a:rect l="l" t="t" r="r" b="b"/>
                      <a:pathLst>
                        <a:path w="165434" h="147511" extrusionOk="0">
                          <a:moveTo>
                            <a:pt x="160071" y="109494"/>
                          </a:moveTo>
                          <a:cubicBezTo>
                            <a:pt x="154709" y="118663"/>
                            <a:pt x="59104" y="147511"/>
                            <a:pt x="49595" y="144065"/>
                          </a:cubicBezTo>
                          <a:cubicBezTo>
                            <a:pt x="35860" y="139083"/>
                            <a:pt x="0" y="34056"/>
                            <a:pt x="0" y="34056"/>
                          </a:cubicBezTo>
                          <a:lnTo>
                            <a:pt x="127958" y="0"/>
                          </a:lnTo>
                          <a:cubicBezTo>
                            <a:pt x="127958" y="0"/>
                            <a:pt x="165434" y="100326"/>
                            <a:pt x="160071" y="10949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32"/>
                    <p:cNvSpPr/>
                    <p:nvPr/>
                  </p:nvSpPr>
                  <p:spPr>
                    <a:xfrm>
                      <a:off x="6195960" y="1373908"/>
                      <a:ext cx="165793" cy="149307"/>
                    </a:xfrm>
                    <a:custGeom>
                      <a:avLst/>
                      <a:gdLst/>
                      <a:ahLst/>
                      <a:cxnLst/>
                      <a:rect l="l" t="t" r="r" b="b"/>
                      <a:pathLst>
                        <a:path w="170481" h="149681" extrusionOk="0">
                          <a:moveTo>
                            <a:pt x="54438" y="149427"/>
                          </a:moveTo>
                          <a:cubicBezTo>
                            <a:pt x="53076" y="149427"/>
                            <a:pt x="52014" y="149307"/>
                            <a:pt x="51287" y="149040"/>
                          </a:cubicBezTo>
                          <a:cubicBezTo>
                            <a:pt x="37110" y="143898"/>
                            <a:pt x="6192" y="55178"/>
                            <a:pt x="136" y="37449"/>
                          </a:cubicBezTo>
                          <a:cubicBezTo>
                            <a:pt x="-91" y="36774"/>
                            <a:pt x="-32" y="36040"/>
                            <a:pt x="302" y="35412"/>
                          </a:cubicBezTo>
                          <a:cubicBezTo>
                            <a:pt x="636" y="34784"/>
                            <a:pt x="1217" y="34324"/>
                            <a:pt x="1905" y="34143"/>
                          </a:cubicBezTo>
                          <a:lnTo>
                            <a:pt x="129863" y="87"/>
                          </a:lnTo>
                          <a:cubicBezTo>
                            <a:pt x="131132" y="-254"/>
                            <a:pt x="132461" y="434"/>
                            <a:pt x="132922" y="1670"/>
                          </a:cubicBezTo>
                          <a:cubicBezTo>
                            <a:pt x="141816" y="25469"/>
                            <a:pt x="170390" y="103872"/>
                            <a:pt x="164847" y="113354"/>
                          </a:cubicBezTo>
                          <a:lnTo>
                            <a:pt x="164847" y="113354"/>
                          </a:lnTo>
                          <a:cubicBezTo>
                            <a:pt x="159652" y="122235"/>
                            <a:pt x="74585" y="149427"/>
                            <a:pt x="54432" y="149427"/>
                          </a:cubicBezTo>
                          <a:close/>
                          <a:moveTo>
                            <a:pt x="5885" y="38397"/>
                          </a:moveTo>
                          <a:cubicBezTo>
                            <a:pt x="19768" y="78690"/>
                            <a:pt x="44068" y="140966"/>
                            <a:pt x="53036" y="144225"/>
                          </a:cubicBezTo>
                          <a:cubicBezTo>
                            <a:pt x="62418" y="147651"/>
                            <a:pt x="155659" y="118589"/>
                            <a:pt x="160420" y="110783"/>
                          </a:cubicBezTo>
                          <a:cubicBezTo>
                            <a:pt x="163058" y="104987"/>
                            <a:pt x="146617" y="53208"/>
                            <a:pt x="128935" y="5649"/>
                          </a:cubicBezTo>
                          <a:lnTo>
                            <a:pt x="5885" y="38397"/>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1" name="Google Shape;1141;p32"/>
                  <p:cNvGrpSpPr/>
                  <p:nvPr/>
                </p:nvGrpSpPr>
                <p:grpSpPr>
                  <a:xfrm>
                    <a:off x="6195960" y="1366920"/>
                    <a:ext cx="152572" cy="94080"/>
                    <a:chOff x="6195960" y="1366920"/>
                    <a:chExt cx="152572" cy="94080"/>
                  </a:xfrm>
                </p:grpSpPr>
                <p:sp>
                  <p:nvSpPr>
                    <p:cNvPr id="1142" name="Google Shape;1142;p32"/>
                    <p:cNvSpPr/>
                    <p:nvPr/>
                  </p:nvSpPr>
                  <p:spPr>
                    <a:xfrm>
                      <a:off x="6198480" y="1376428"/>
                      <a:ext cx="147636" cy="84572"/>
                    </a:xfrm>
                    <a:custGeom>
                      <a:avLst/>
                      <a:gdLst/>
                      <a:ahLst/>
                      <a:cxnLst/>
                      <a:rect l="l" t="t" r="r" b="b"/>
                      <a:pathLst>
                        <a:path w="151811" h="86964" extrusionOk="0">
                          <a:moveTo>
                            <a:pt x="127958" y="0"/>
                          </a:moveTo>
                          <a:lnTo>
                            <a:pt x="0" y="34056"/>
                          </a:lnTo>
                          <a:cubicBezTo>
                            <a:pt x="0" y="34056"/>
                            <a:pt x="25429" y="81929"/>
                            <a:pt x="35192" y="84353"/>
                          </a:cubicBezTo>
                          <a:cubicBezTo>
                            <a:pt x="45729" y="86964"/>
                            <a:pt x="142222" y="62804"/>
                            <a:pt x="147017" y="55725"/>
                          </a:cubicBezTo>
                          <a:cubicBezTo>
                            <a:pt x="151811" y="48647"/>
                            <a:pt x="127952" y="0"/>
                            <a:pt x="12795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32"/>
                    <p:cNvSpPr/>
                    <p:nvPr/>
                  </p:nvSpPr>
                  <p:spPr>
                    <a:xfrm>
                      <a:off x="6195960" y="1366920"/>
                      <a:ext cx="152572" cy="89565"/>
                    </a:xfrm>
                    <a:custGeom>
                      <a:avLst/>
                      <a:gdLst/>
                      <a:ahLst/>
                      <a:cxnLst/>
                      <a:rect l="l" t="t" r="r" b="b"/>
                      <a:pathLst>
                        <a:path w="156886" h="89789" extrusionOk="0">
                          <a:moveTo>
                            <a:pt x="39038" y="89565"/>
                          </a:moveTo>
                          <a:cubicBezTo>
                            <a:pt x="38217" y="89565"/>
                            <a:pt x="37576" y="89511"/>
                            <a:pt x="37142" y="89404"/>
                          </a:cubicBezTo>
                          <a:cubicBezTo>
                            <a:pt x="26785" y="86833"/>
                            <a:pt x="4635" y="45986"/>
                            <a:pt x="301" y="37819"/>
                          </a:cubicBezTo>
                          <a:cubicBezTo>
                            <a:pt x="-66" y="37131"/>
                            <a:pt x="-100" y="36310"/>
                            <a:pt x="214" y="35595"/>
                          </a:cubicBezTo>
                          <a:cubicBezTo>
                            <a:pt x="528" y="34874"/>
                            <a:pt x="1149" y="34347"/>
                            <a:pt x="1903" y="34140"/>
                          </a:cubicBezTo>
                          <a:lnTo>
                            <a:pt x="129862" y="83"/>
                          </a:lnTo>
                          <a:cubicBezTo>
                            <a:pt x="131037" y="-224"/>
                            <a:pt x="132279" y="337"/>
                            <a:pt x="132820" y="1432"/>
                          </a:cubicBezTo>
                          <a:cubicBezTo>
                            <a:pt x="140192" y="16457"/>
                            <a:pt x="156786" y="52223"/>
                            <a:pt x="151705" y="59722"/>
                          </a:cubicBezTo>
                          <a:cubicBezTo>
                            <a:pt x="145902" y="68283"/>
                            <a:pt x="55585" y="89565"/>
                            <a:pt x="39038" y="89565"/>
                          </a:cubicBezTo>
                          <a:close/>
                          <a:moveTo>
                            <a:pt x="6358" y="38267"/>
                          </a:moveTo>
                          <a:cubicBezTo>
                            <a:pt x="16788" y="57498"/>
                            <a:pt x="32694" y="83021"/>
                            <a:pt x="38377" y="84430"/>
                          </a:cubicBezTo>
                          <a:cubicBezTo>
                            <a:pt x="48086" y="86860"/>
                            <a:pt x="141968" y="63094"/>
                            <a:pt x="147498" y="56797"/>
                          </a:cubicBezTo>
                          <a:cubicBezTo>
                            <a:pt x="149621" y="53164"/>
                            <a:pt x="139871" y="27769"/>
                            <a:pt x="129140" y="5586"/>
                          </a:cubicBezTo>
                          <a:lnTo>
                            <a:pt x="6358" y="38267"/>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144" name="Google Shape;1144;p32"/>
                <p:cNvGrpSpPr/>
                <p:nvPr/>
              </p:nvGrpSpPr>
              <p:grpSpPr>
                <a:xfrm>
                  <a:off x="6152040" y="824400"/>
                  <a:ext cx="274120" cy="342467"/>
                  <a:chOff x="6152040" y="824400"/>
                  <a:chExt cx="274120" cy="342467"/>
                </a:xfrm>
              </p:grpSpPr>
              <p:sp>
                <p:nvSpPr>
                  <p:cNvPr id="1145" name="Google Shape;1145;p32"/>
                  <p:cNvSpPr/>
                  <p:nvPr/>
                </p:nvSpPr>
                <p:spPr>
                  <a:xfrm>
                    <a:off x="6205320" y="886320"/>
                    <a:ext cx="220840" cy="233531"/>
                  </a:xfrm>
                  <a:custGeom>
                    <a:avLst/>
                    <a:gdLst/>
                    <a:ahLst/>
                    <a:cxnLst/>
                    <a:rect l="l" t="t" r="r" b="b"/>
                    <a:pathLst>
                      <a:path w="235563" h="248437" extrusionOk="0">
                        <a:moveTo>
                          <a:pt x="75860" y="212163"/>
                        </a:moveTo>
                        <a:cubicBezTo>
                          <a:pt x="44589" y="194294"/>
                          <a:pt x="15414" y="164979"/>
                          <a:pt x="4402" y="129640"/>
                        </a:cubicBezTo>
                        <a:cubicBezTo>
                          <a:pt x="-9848" y="83931"/>
                          <a:pt x="11568" y="35832"/>
                          <a:pt x="53170" y="14123"/>
                        </a:cubicBezTo>
                        <a:cubicBezTo>
                          <a:pt x="84468" y="-2211"/>
                          <a:pt x="118725" y="-5850"/>
                          <a:pt x="150023" y="11064"/>
                        </a:cubicBezTo>
                        <a:cubicBezTo>
                          <a:pt x="173335" y="23665"/>
                          <a:pt x="185835" y="48426"/>
                          <a:pt x="194917" y="72065"/>
                        </a:cubicBezTo>
                        <a:cubicBezTo>
                          <a:pt x="202176" y="90956"/>
                          <a:pt x="209221" y="109935"/>
                          <a:pt x="215571" y="129146"/>
                        </a:cubicBezTo>
                        <a:cubicBezTo>
                          <a:pt x="225715" y="159830"/>
                          <a:pt x="224079" y="200150"/>
                          <a:pt x="194523" y="219609"/>
                        </a:cubicBezTo>
                        <a:cubicBezTo>
                          <a:pt x="159619" y="242587"/>
                          <a:pt x="113877" y="233886"/>
                          <a:pt x="75854" y="212157"/>
                        </a:cubicBezTo>
                        <a:close/>
                      </a:path>
                    </a:pathLst>
                  </a:custGeom>
                  <a:solidFill>
                    <a:srgbClr val="FFAB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32"/>
                  <p:cNvSpPr/>
                  <p:nvPr/>
                </p:nvSpPr>
                <p:spPr>
                  <a:xfrm>
                    <a:off x="6323040" y="993960"/>
                    <a:ext cx="14385" cy="19442"/>
                  </a:xfrm>
                  <a:custGeom>
                    <a:avLst/>
                    <a:gdLst/>
                    <a:ahLst/>
                    <a:cxnLst/>
                    <a:rect l="l" t="t" r="r" b="b"/>
                    <a:pathLst>
                      <a:path w="16254" h="21075" extrusionOk="0">
                        <a:moveTo>
                          <a:pt x="13796" y="7712"/>
                        </a:moveTo>
                        <a:cubicBezTo>
                          <a:pt x="15292" y="12941"/>
                          <a:pt x="13535" y="18050"/>
                          <a:pt x="9876" y="19125"/>
                        </a:cubicBezTo>
                        <a:cubicBezTo>
                          <a:pt x="6217" y="20200"/>
                          <a:pt x="2030" y="16834"/>
                          <a:pt x="534" y="11612"/>
                        </a:cubicBezTo>
                        <a:cubicBezTo>
                          <a:pt x="-962" y="6384"/>
                          <a:pt x="794" y="1275"/>
                          <a:pt x="4454" y="200"/>
                        </a:cubicBezTo>
                        <a:cubicBezTo>
                          <a:pt x="8113" y="-875"/>
                          <a:pt x="12300" y="2491"/>
                          <a:pt x="13796" y="771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32"/>
                  <p:cNvSpPr/>
                  <p:nvPr/>
                </p:nvSpPr>
                <p:spPr>
                  <a:xfrm>
                    <a:off x="6384960" y="980280"/>
                    <a:ext cx="14385" cy="19442"/>
                  </a:xfrm>
                  <a:custGeom>
                    <a:avLst/>
                    <a:gdLst/>
                    <a:ahLst/>
                    <a:cxnLst/>
                    <a:rect l="l" t="t" r="r" b="b"/>
                    <a:pathLst>
                      <a:path w="16254" h="21075" extrusionOk="0">
                        <a:moveTo>
                          <a:pt x="13796" y="7713"/>
                        </a:moveTo>
                        <a:cubicBezTo>
                          <a:pt x="15292" y="12941"/>
                          <a:pt x="13535" y="18050"/>
                          <a:pt x="9876" y="19125"/>
                        </a:cubicBezTo>
                        <a:cubicBezTo>
                          <a:pt x="6217" y="20200"/>
                          <a:pt x="2030" y="16835"/>
                          <a:pt x="534" y="11613"/>
                        </a:cubicBezTo>
                        <a:cubicBezTo>
                          <a:pt x="-962" y="6384"/>
                          <a:pt x="794" y="1276"/>
                          <a:pt x="4453" y="200"/>
                        </a:cubicBezTo>
                        <a:cubicBezTo>
                          <a:pt x="8113" y="-875"/>
                          <a:pt x="12300" y="2484"/>
                          <a:pt x="13796" y="771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32"/>
                  <p:cNvSpPr/>
                  <p:nvPr/>
                </p:nvSpPr>
                <p:spPr>
                  <a:xfrm>
                    <a:off x="6297120" y="970920"/>
                    <a:ext cx="38484" cy="23013"/>
                  </a:xfrm>
                  <a:custGeom>
                    <a:avLst/>
                    <a:gdLst/>
                    <a:ahLst/>
                    <a:cxnLst/>
                    <a:rect l="l" t="t" r="r" b="b"/>
                    <a:pathLst>
                      <a:path w="38484" h="23071" extrusionOk="0">
                        <a:moveTo>
                          <a:pt x="4134" y="23071"/>
                        </a:moveTo>
                        <a:lnTo>
                          <a:pt x="0" y="20033"/>
                        </a:lnTo>
                        <a:cubicBezTo>
                          <a:pt x="8855" y="7993"/>
                          <a:pt x="23559" y="314"/>
                          <a:pt x="38377" y="0"/>
                        </a:cubicBezTo>
                        <a:lnTo>
                          <a:pt x="38484" y="5129"/>
                        </a:lnTo>
                        <a:cubicBezTo>
                          <a:pt x="25222" y="5409"/>
                          <a:pt x="12060" y="12280"/>
                          <a:pt x="4127" y="2307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32"/>
                  <p:cNvSpPr/>
                  <p:nvPr/>
                </p:nvSpPr>
                <p:spPr>
                  <a:xfrm>
                    <a:off x="6369480" y="958320"/>
                    <a:ext cx="30924" cy="9733"/>
                  </a:xfrm>
                  <a:custGeom>
                    <a:avLst/>
                    <a:gdLst/>
                    <a:ahLst/>
                    <a:cxnLst/>
                    <a:rect l="l" t="t" r="r" b="b"/>
                    <a:pathLst>
                      <a:path w="30924" h="12053" extrusionOk="0">
                        <a:moveTo>
                          <a:pt x="1956" y="9741"/>
                        </a:moveTo>
                        <a:lnTo>
                          <a:pt x="0" y="5006"/>
                        </a:lnTo>
                        <a:cubicBezTo>
                          <a:pt x="8067" y="1667"/>
                          <a:pt x="20040" y="-2312"/>
                          <a:pt x="30924" y="1661"/>
                        </a:cubicBezTo>
                        <a:lnTo>
                          <a:pt x="29168" y="6475"/>
                        </a:lnTo>
                        <a:cubicBezTo>
                          <a:pt x="20073" y="3143"/>
                          <a:pt x="9849" y="6475"/>
                          <a:pt x="1956" y="974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32"/>
                  <p:cNvSpPr/>
                  <p:nvPr/>
                </p:nvSpPr>
                <p:spPr>
                  <a:xfrm>
                    <a:off x="6221880" y="1044360"/>
                    <a:ext cx="167443" cy="122507"/>
                  </a:xfrm>
                  <a:custGeom>
                    <a:avLst/>
                    <a:gdLst/>
                    <a:ahLst/>
                    <a:cxnLst/>
                    <a:rect l="l" t="t" r="r" b="b"/>
                    <a:pathLst>
                      <a:path w="167443" h="126950" extrusionOk="0">
                        <a:moveTo>
                          <a:pt x="16674" y="0"/>
                        </a:moveTo>
                        <a:lnTo>
                          <a:pt x="0" y="91919"/>
                        </a:lnTo>
                        <a:cubicBezTo>
                          <a:pt x="0" y="91919"/>
                          <a:pt x="35879" y="113775"/>
                          <a:pt x="93788" y="121060"/>
                        </a:cubicBezTo>
                        <a:cubicBezTo>
                          <a:pt x="140579" y="126950"/>
                          <a:pt x="160699" y="112205"/>
                          <a:pt x="160699" y="112205"/>
                        </a:cubicBezTo>
                        <a:lnTo>
                          <a:pt x="167443" y="51986"/>
                        </a:lnTo>
                      </a:path>
                    </a:pathLst>
                  </a:custGeom>
                  <a:solidFill>
                    <a:srgbClr val="FFAB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32"/>
                  <p:cNvSpPr/>
                  <p:nvPr/>
                </p:nvSpPr>
                <p:spPr>
                  <a:xfrm>
                    <a:off x="6360120" y="969120"/>
                    <a:ext cx="29168" cy="60460"/>
                  </a:xfrm>
                  <a:custGeom>
                    <a:avLst/>
                    <a:gdLst/>
                    <a:ahLst/>
                    <a:cxnLst/>
                    <a:rect l="l" t="t" r="r" b="b"/>
                    <a:pathLst>
                      <a:path w="30383" h="60460" extrusionOk="0">
                        <a:moveTo>
                          <a:pt x="3639" y="60453"/>
                        </a:moveTo>
                        <a:lnTo>
                          <a:pt x="2758" y="55405"/>
                        </a:lnTo>
                        <a:cubicBezTo>
                          <a:pt x="7459" y="54584"/>
                          <a:pt x="12327" y="53735"/>
                          <a:pt x="16440" y="52059"/>
                        </a:cubicBezTo>
                        <a:cubicBezTo>
                          <a:pt x="20474" y="50410"/>
                          <a:pt x="23265" y="48039"/>
                          <a:pt x="23906" y="45709"/>
                        </a:cubicBezTo>
                        <a:cubicBezTo>
                          <a:pt x="24787" y="42497"/>
                          <a:pt x="21969" y="38671"/>
                          <a:pt x="19245" y="34964"/>
                        </a:cubicBezTo>
                        <a:cubicBezTo>
                          <a:pt x="11432" y="24327"/>
                          <a:pt x="4988" y="13309"/>
                          <a:pt x="0" y="2077"/>
                        </a:cubicBezTo>
                        <a:lnTo>
                          <a:pt x="4688" y="0"/>
                        </a:lnTo>
                        <a:cubicBezTo>
                          <a:pt x="9523" y="10891"/>
                          <a:pt x="15779" y="21596"/>
                          <a:pt x="23279" y="31799"/>
                        </a:cubicBezTo>
                        <a:cubicBezTo>
                          <a:pt x="26657" y="36400"/>
                          <a:pt x="30383" y="41462"/>
                          <a:pt x="28848" y="47064"/>
                        </a:cubicBezTo>
                        <a:cubicBezTo>
                          <a:pt x="27759" y="51038"/>
                          <a:pt x="24040" y="54497"/>
                          <a:pt x="18370" y="56807"/>
                        </a:cubicBezTo>
                        <a:cubicBezTo>
                          <a:pt x="13750" y="58690"/>
                          <a:pt x="8608" y="59585"/>
                          <a:pt x="3639" y="6046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32"/>
                  <p:cNvSpPr/>
                  <p:nvPr/>
                </p:nvSpPr>
                <p:spPr>
                  <a:xfrm>
                    <a:off x="6358680" y="1039320"/>
                    <a:ext cx="40662" cy="28464"/>
                  </a:xfrm>
                  <a:custGeom>
                    <a:avLst/>
                    <a:gdLst/>
                    <a:ahLst/>
                    <a:cxnLst/>
                    <a:rect l="l" t="t" r="r" b="b"/>
                    <a:pathLst>
                      <a:path w="47979" h="42484" extrusionOk="0">
                        <a:moveTo>
                          <a:pt x="0" y="7499"/>
                        </a:moveTo>
                        <a:cubicBezTo>
                          <a:pt x="5750" y="30564"/>
                          <a:pt x="47979" y="42484"/>
                          <a:pt x="39405" y="0"/>
                        </a:cubicBezTo>
                        <a:lnTo>
                          <a:pt x="0" y="749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32"/>
                  <p:cNvSpPr/>
                  <p:nvPr/>
                </p:nvSpPr>
                <p:spPr>
                  <a:xfrm>
                    <a:off x="6310080" y="1107000"/>
                    <a:ext cx="80668" cy="13691"/>
                  </a:xfrm>
                  <a:custGeom>
                    <a:avLst/>
                    <a:gdLst/>
                    <a:ahLst/>
                    <a:cxnLst/>
                    <a:rect l="l" t="t" r="r" b="b"/>
                    <a:pathLst>
                      <a:path w="80467" h="13522" extrusionOk="0">
                        <a:moveTo>
                          <a:pt x="43559" y="13522"/>
                        </a:moveTo>
                        <a:cubicBezTo>
                          <a:pt x="29309" y="13522"/>
                          <a:pt x="14638" y="10598"/>
                          <a:pt x="0" y="4761"/>
                        </a:cubicBezTo>
                        <a:lnTo>
                          <a:pt x="1896" y="0"/>
                        </a:lnTo>
                        <a:cubicBezTo>
                          <a:pt x="28374" y="10557"/>
                          <a:pt x="54897" y="11172"/>
                          <a:pt x="78577" y="1743"/>
                        </a:cubicBezTo>
                        <a:lnTo>
                          <a:pt x="80467" y="6504"/>
                        </a:lnTo>
                        <a:cubicBezTo>
                          <a:pt x="68707" y="11185"/>
                          <a:pt x="56293" y="13522"/>
                          <a:pt x="43552" y="1352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32"/>
                  <p:cNvSpPr/>
                  <p:nvPr/>
                </p:nvSpPr>
                <p:spPr>
                  <a:xfrm>
                    <a:off x="6152040" y="824400"/>
                    <a:ext cx="261292" cy="272630"/>
                  </a:xfrm>
                  <a:custGeom>
                    <a:avLst/>
                    <a:gdLst/>
                    <a:ahLst/>
                    <a:cxnLst/>
                    <a:rect l="l" t="t" r="r" b="b"/>
                    <a:pathLst>
                      <a:path w="265946" h="274000" extrusionOk="0">
                        <a:moveTo>
                          <a:pt x="253448" y="86679"/>
                        </a:moveTo>
                        <a:cubicBezTo>
                          <a:pt x="252980" y="86165"/>
                          <a:pt x="252566" y="85611"/>
                          <a:pt x="252239" y="84990"/>
                        </a:cubicBezTo>
                        <a:cubicBezTo>
                          <a:pt x="250456" y="81604"/>
                          <a:pt x="251931" y="77411"/>
                          <a:pt x="253922" y="74145"/>
                        </a:cubicBezTo>
                        <a:cubicBezTo>
                          <a:pt x="255911" y="70880"/>
                          <a:pt x="258469" y="67755"/>
                          <a:pt x="258970" y="63948"/>
                        </a:cubicBezTo>
                        <a:cubicBezTo>
                          <a:pt x="259925" y="56670"/>
                          <a:pt x="252987" y="50800"/>
                          <a:pt x="246202" y="48229"/>
                        </a:cubicBezTo>
                        <a:cubicBezTo>
                          <a:pt x="239418" y="45658"/>
                          <a:pt x="231738" y="44590"/>
                          <a:pt x="226376" y="39655"/>
                        </a:cubicBezTo>
                        <a:cubicBezTo>
                          <a:pt x="220159" y="33939"/>
                          <a:pt x="218810" y="24704"/>
                          <a:pt x="214777" y="17245"/>
                        </a:cubicBezTo>
                        <a:cubicBezTo>
                          <a:pt x="210470" y="9278"/>
                          <a:pt x="202784" y="3268"/>
                          <a:pt x="194089" y="1065"/>
                        </a:cubicBezTo>
                        <a:cubicBezTo>
                          <a:pt x="184621" y="-1333"/>
                          <a:pt x="174624" y="677"/>
                          <a:pt x="165288" y="3549"/>
                        </a:cubicBezTo>
                        <a:cubicBezTo>
                          <a:pt x="153997" y="7021"/>
                          <a:pt x="143085" y="11755"/>
                          <a:pt x="132808" y="17632"/>
                        </a:cubicBezTo>
                        <a:cubicBezTo>
                          <a:pt x="123900" y="22727"/>
                          <a:pt x="115246" y="28784"/>
                          <a:pt x="105269" y="31074"/>
                        </a:cubicBezTo>
                        <a:cubicBezTo>
                          <a:pt x="98992" y="32516"/>
                          <a:pt x="92428" y="32396"/>
                          <a:pt x="86184" y="33999"/>
                        </a:cubicBezTo>
                        <a:cubicBezTo>
                          <a:pt x="78979" y="35849"/>
                          <a:pt x="72542" y="39902"/>
                          <a:pt x="66238" y="43902"/>
                        </a:cubicBezTo>
                        <a:cubicBezTo>
                          <a:pt x="46766" y="56242"/>
                          <a:pt x="36536" y="74973"/>
                          <a:pt x="29277" y="96723"/>
                        </a:cubicBezTo>
                        <a:cubicBezTo>
                          <a:pt x="28055" y="100389"/>
                          <a:pt x="26920" y="104142"/>
                          <a:pt x="24856" y="107400"/>
                        </a:cubicBezTo>
                        <a:cubicBezTo>
                          <a:pt x="22513" y="111106"/>
                          <a:pt x="19107" y="113964"/>
                          <a:pt x="16129" y="117170"/>
                        </a:cubicBezTo>
                        <a:cubicBezTo>
                          <a:pt x="656" y="133824"/>
                          <a:pt x="-4305" y="169236"/>
                          <a:pt x="3962" y="190324"/>
                        </a:cubicBezTo>
                        <a:cubicBezTo>
                          <a:pt x="6733" y="197402"/>
                          <a:pt x="11180" y="203679"/>
                          <a:pt x="16062" y="209469"/>
                        </a:cubicBezTo>
                        <a:cubicBezTo>
                          <a:pt x="25177" y="220273"/>
                          <a:pt x="37177" y="228914"/>
                          <a:pt x="48055" y="238170"/>
                        </a:cubicBezTo>
                        <a:cubicBezTo>
                          <a:pt x="59567" y="247973"/>
                          <a:pt x="66666" y="260159"/>
                          <a:pt x="76301" y="271752"/>
                        </a:cubicBezTo>
                        <a:cubicBezTo>
                          <a:pt x="76662" y="272186"/>
                          <a:pt x="77109" y="272667"/>
                          <a:pt x="77671" y="272653"/>
                        </a:cubicBezTo>
                        <a:cubicBezTo>
                          <a:pt x="78224" y="272640"/>
                          <a:pt x="78645" y="272159"/>
                          <a:pt x="78979" y="271712"/>
                        </a:cubicBezTo>
                        <a:cubicBezTo>
                          <a:pt x="85917" y="262530"/>
                          <a:pt x="89584" y="251151"/>
                          <a:pt x="91206" y="239706"/>
                        </a:cubicBezTo>
                        <a:cubicBezTo>
                          <a:pt x="93363" y="224440"/>
                          <a:pt x="90058" y="208614"/>
                          <a:pt x="94739" y="193876"/>
                        </a:cubicBezTo>
                        <a:cubicBezTo>
                          <a:pt x="99026" y="180374"/>
                          <a:pt x="104121" y="166838"/>
                          <a:pt x="107480" y="153009"/>
                        </a:cubicBezTo>
                        <a:cubicBezTo>
                          <a:pt x="108341" y="149456"/>
                          <a:pt x="109156" y="145817"/>
                          <a:pt x="111046" y="142705"/>
                        </a:cubicBezTo>
                        <a:cubicBezTo>
                          <a:pt x="118611" y="130238"/>
                          <a:pt x="139533" y="131280"/>
                          <a:pt x="145810" y="118098"/>
                        </a:cubicBezTo>
                        <a:cubicBezTo>
                          <a:pt x="147118" y="115353"/>
                          <a:pt x="147860" y="111928"/>
                          <a:pt x="150544" y="110545"/>
                        </a:cubicBezTo>
                        <a:cubicBezTo>
                          <a:pt x="151980" y="109804"/>
                          <a:pt x="153669" y="109851"/>
                          <a:pt x="155285" y="109831"/>
                        </a:cubicBezTo>
                        <a:cubicBezTo>
                          <a:pt x="168801" y="109671"/>
                          <a:pt x="182123" y="103354"/>
                          <a:pt x="190911" y="92943"/>
                        </a:cubicBezTo>
                        <a:cubicBezTo>
                          <a:pt x="197715" y="96990"/>
                          <a:pt x="205795" y="98806"/>
                          <a:pt x="213648" y="98038"/>
                        </a:cubicBezTo>
                        <a:cubicBezTo>
                          <a:pt x="217848" y="97631"/>
                          <a:pt x="222990" y="96082"/>
                          <a:pt x="226737" y="98579"/>
                        </a:cubicBezTo>
                        <a:cubicBezTo>
                          <a:pt x="229755" y="100589"/>
                          <a:pt x="232453" y="105811"/>
                          <a:pt x="234523" y="108789"/>
                        </a:cubicBezTo>
                        <a:cubicBezTo>
                          <a:pt x="236312" y="111374"/>
                          <a:pt x="249194" y="129263"/>
                          <a:pt x="247444" y="131841"/>
                        </a:cubicBezTo>
                        <a:cubicBezTo>
                          <a:pt x="252432" y="124468"/>
                          <a:pt x="257501" y="116923"/>
                          <a:pt x="259905" y="108322"/>
                        </a:cubicBezTo>
                        <a:cubicBezTo>
                          <a:pt x="261608" y="102232"/>
                          <a:pt x="261641" y="94973"/>
                          <a:pt x="257374" y="90352"/>
                        </a:cubicBezTo>
                        <a:cubicBezTo>
                          <a:pt x="256158" y="89043"/>
                          <a:pt x="254643" y="87988"/>
                          <a:pt x="253454" y="8667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32"/>
                  <p:cNvSpPr/>
                  <p:nvPr/>
                </p:nvSpPr>
                <p:spPr>
                  <a:xfrm>
                    <a:off x="6299640" y="907200"/>
                    <a:ext cx="17653" cy="29529"/>
                  </a:xfrm>
                  <a:custGeom>
                    <a:avLst/>
                    <a:gdLst/>
                    <a:ahLst/>
                    <a:cxnLst/>
                    <a:rect l="l" t="t" r="r" b="b"/>
                    <a:pathLst>
                      <a:path w="17522" h="29455" extrusionOk="0">
                        <a:moveTo>
                          <a:pt x="3105" y="29449"/>
                        </a:moveTo>
                        <a:lnTo>
                          <a:pt x="0" y="25369"/>
                        </a:lnTo>
                        <a:cubicBezTo>
                          <a:pt x="1409" y="24293"/>
                          <a:pt x="2030" y="22117"/>
                          <a:pt x="2685" y="19819"/>
                        </a:cubicBezTo>
                        <a:lnTo>
                          <a:pt x="2932" y="18945"/>
                        </a:lnTo>
                        <a:cubicBezTo>
                          <a:pt x="5002" y="11873"/>
                          <a:pt x="8755" y="5322"/>
                          <a:pt x="13803" y="0"/>
                        </a:cubicBezTo>
                        <a:lnTo>
                          <a:pt x="17522" y="3532"/>
                        </a:lnTo>
                        <a:cubicBezTo>
                          <a:pt x="13035" y="8260"/>
                          <a:pt x="9690" y="14090"/>
                          <a:pt x="7853" y="20387"/>
                        </a:cubicBezTo>
                        <a:lnTo>
                          <a:pt x="7613" y="21222"/>
                        </a:lnTo>
                        <a:cubicBezTo>
                          <a:pt x="6798" y="24093"/>
                          <a:pt x="5870" y="27345"/>
                          <a:pt x="3099" y="2945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32"/>
                  <p:cNvSpPr/>
                  <p:nvPr/>
                </p:nvSpPr>
                <p:spPr>
                  <a:xfrm>
                    <a:off x="6341040" y="893520"/>
                    <a:ext cx="15839" cy="25218"/>
                  </a:xfrm>
                  <a:custGeom>
                    <a:avLst/>
                    <a:gdLst/>
                    <a:ahLst/>
                    <a:cxnLst/>
                    <a:rect l="l" t="t" r="r" b="b"/>
                    <a:pathLst>
                      <a:path w="15959" h="25155" extrusionOk="0">
                        <a:moveTo>
                          <a:pt x="4334" y="25155"/>
                        </a:moveTo>
                        <a:lnTo>
                          <a:pt x="0" y="22417"/>
                        </a:lnTo>
                        <a:cubicBezTo>
                          <a:pt x="4454" y="15365"/>
                          <a:pt x="8207" y="7826"/>
                          <a:pt x="11165" y="0"/>
                        </a:cubicBezTo>
                        <a:lnTo>
                          <a:pt x="15959" y="1810"/>
                        </a:lnTo>
                        <a:cubicBezTo>
                          <a:pt x="12881" y="9956"/>
                          <a:pt x="8968" y="17809"/>
                          <a:pt x="4334" y="2515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32"/>
                  <p:cNvSpPr/>
                  <p:nvPr/>
                </p:nvSpPr>
                <p:spPr>
                  <a:xfrm>
                    <a:off x="6376320" y="910440"/>
                    <a:ext cx="21610" cy="12615"/>
                  </a:xfrm>
                  <a:custGeom>
                    <a:avLst/>
                    <a:gdLst/>
                    <a:ahLst/>
                    <a:cxnLst/>
                    <a:rect l="l" t="t" r="r" b="b"/>
                    <a:pathLst>
                      <a:path w="21502" h="12521" extrusionOk="0">
                        <a:moveTo>
                          <a:pt x="281" y="12521"/>
                        </a:moveTo>
                        <a:lnTo>
                          <a:pt x="0" y="7406"/>
                        </a:lnTo>
                        <a:cubicBezTo>
                          <a:pt x="6651" y="7038"/>
                          <a:pt x="13088" y="4414"/>
                          <a:pt x="18130" y="0"/>
                        </a:cubicBezTo>
                        <a:lnTo>
                          <a:pt x="21502" y="3860"/>
                        </a:lnTo>
                        <a:cubicBezTo>
                          <a:pt x="15599" y="9022"/>
                          <a:pt x="8067" y="12100"/>
                          <a:pt x="281" y="1252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32"/>
                  <p:cNvSpPr/>
                  <p:nvPr/>
                </p:nvSpPr>
                <p:spPr>
                  <a:xfrm>
                    <a:off x="6319800" y="864720"/>
                    <a:ext cx="25553" cy="34563"/>
                  </a:xfrm>
                  <a:custGeom>
                    <a:avLst/>
                    <a:gdLst/>
                    <a:ahLst/>
                    <a:cxnLst/>
                    <a:rect l="l" t="t" r="r" b="b"/>
                    <a:pathLst>
                      <a:path w="25489" h="34477" extrusionOk="0">
                        <a:moveTo>
                          <a:pt x="4641" y="34477"/>
                        </a:moveTo>
                        <a:lnTo>
                          <a:pt x="0" y="32300"/>
                        </a:lnTo>
                        <a:lnTo>
                          <a:pt x="741" y="30697"/>
                        </a:lnTo>
                        <a:cubicBezTo>
                          <a:pt x="2711" y="26397"/>
                          <a:pt x="4748" y="21950"/>
                          <a:pt x="9395" y="19192"/>
                        </a:cubicBezTo>
                        <a:cubicBezTo>
                          <a:pt x="15993" y="15285"/>
                          <a:pt x="20300" y="7753"/>
                          <a:pt x="20360" y="0"/>
                        </a:cubicBezTo>
                        <a:lnTo>
                          <a:pt x="25489" y="40"/>
                        </a:lnTo>
                        <a:cubicBezTo>
                          <a:pt x="25409" y="9549"/>
                          <a:pt x="20120" y="18798"/>
                          <a:pt x="12013" y="23599"/>
                        </a:cubicBezTo>
                        <a:cubicBezTo>
                          <a:pt x="8741" y="25536"/>
                          <a:pt x="7199" y="28914"/>
                          <a:pt x="5402" y="32828"/>
                        </a:cubicBezTo>
                        <a:lnTo>
                          <a:pt x="4641" y="3447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32"/>
                  <p:cNvSpPr/>
                  <p:nvPr/>
                </p:nvSpPr>
                <p:spPr>
                  <a:xfrm>
                    <a:off x="6175440" y="928800"/>
                    <a:ext cx="64126" cy="15500"/>
                  </a:xfrm>
                  <a:custGeom>
                    <a:avLst/>
                    <a:gdLst/>
                    <a:ahLst/>
                    <a:cxnLst/>
                    <a:rect l="l" t="t" r="r" b="b"/>
                    <a:pathLst>
                      <a:path w="64126" h="18023" extrusionOk="0">
                        <a:moveTo>
                          <a:pt x="61749" y="15515"/>
                        </a:moveTo>
                        <a:cubicBezTo>
                          <a:pt x="43131" y="5779"/>
                          <a:pt x="21569" y="2740"/>
                          <a:pt x="1042" y="7007"/>
                        </a:cubicBezTo>
                        <a:lnTo>
                          <a:pt x="0" y="1986"/>
                        </a:lnTo>
                        <a:cubicBezTo>
                          <a:pt x="21696" y="-2508"/>
                          <a:pt x="44467" y="684"/>
                          <a:pt x="64126" y="10974"/>
                        </a:cubicBezTo>
                        <a:lnTo>
                          <a:pt x="61749" y="1551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32"/>
                  <p:cNvSpPr/>
                  <p:nvPr/>
                </p:nvSpPr>
                <p:spPr>
                  <a:xfrm>
                    <a:off x="6195240" y="960840"/>
                    <a:ext cx="36012" cy="92408"/>
                  </a:xfrm>
                  <a:custGeom>
                    <a:avLst/>
                    <a:gdLst/>
                    <a:ahLst/>
                    <a:cxnLst/>
                    <a:rect l="l" t="t" r="r" b="b"/>
                    <a:pathLst>
                      <a:path w="36560" h="92640" extrusionOk="0">
                        <a:moveTo>
                          <a:pt x="32110" y="92640"/>
                        </a:moveTo>
                        <a:cubicBezTo>
                          <a:pt x="24224" y="83077"/>
                          <a:pt x="16070" y="73188"/>
                          <a:pt x="9900" y="62016"/>
                        </a:cubicBezTo>
                        <a:cubicBezTo>
                          <a:pt x="2828" y="49215"/>
                          <a:pt x="-484" y="36701"/>
                          <a:pt x="57" y="24834"/>
                        </a:cubicBezTo>
                        <a:cubicBezTo>
                          <a:pt x="404" y="17262"/>
                          <a:pt x="2387" y="9142"/>
                          <a:pt x="6127" y="0"/>
                        </a:cubicBezTo>
                        <a:lnTo>
                          <a:pt x="10875" y="1937"/>
                        </a:lnTo>
                        <a:cubicBezTo>
                          <a:pt x="7362" y="10531"/>
                          <a:pt x="5499" y="18097"/>
                          <a:pt x="5185" y="25068"/>
                        </a:cubicBezTo>
                        <a:cubicBezTo>
                          <a:pt x="4685" y="35973"/>
                          <a:pt x="7783" y="47572"/>
                          <a:pt x="14394" y="59538"/>
                        </a:cubicBezTo>
                        <a:cubicBezTo>
                          <a:pt x="20337" y="70290"/>
                          <a:pt x="28337" y="79992"/>
                          <a:pt x="36076" y="89381"/>
                        </a:cubicBezTo>
                        <a:lnTo>
                          <a:pt x="32123" y="9264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32"/>
                  <p:cNvSpPr/>
                  <p:nvPr/>
                </p:nvSpPr>
                <p:spPr>
                  <a:xfrm>
                    <a:off x="6176880" y="1017360"/>
                    <a:ext cx="27388" cy="28407"/>
                  </a:xfrm>
                  <a:custGeom>
                    <a:avLst/>
                    <a:gdLst/>
                    <a:ahLst/>
                    <a:cxnLst/>
                    <a:rect l="l" t="t" r="r" b="b"/>
                    <a:pathLst>
                      <a:path w="27252" h="28407" extrusionOk="0">
                        <a:moveTo>
                          <a:pt x="25228" y="28407"/>
                        </a:moveTo>
                        <a:cubicBezTo>
                          <a:pt x="13803" y="23499"/>
                          <a:pt x="4374" y="13542"/>
                          <a:pt x="0" y="1790"/>
                        </a:cubicBezTo>
                        <a:lnTo>
                          <a:pt x="4808" y="0"/>
                        </a:lnTo>
                        <a:cubicBezTo>
                          <a:pt x="8701" y="10471"/>
                          <a:pt x="17088" y="19332"/>
                          <a:pt x="27252" y="23693"/>
                        </a:cubicBezTo>
                        <a:lnTo>
                          <a:pt x="25228" y="2840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62" name="Google Shape;1162;p32"/>
                  <p:cNvGrpSpPr/>
                  <p:nvPr/>
                </p:nvGrpSpPr>
                <p:grpSpPr>
                  <a:xfrm>
                    <a:off x="6212160" y="1011600"/>
                    <a:ext cx="72761" cy="79175"/>
                    <a:chOff x="6212160" y="1011600"/>
                    <a:chExt cx="72761" cy="79175"/>
                  </a:xfrm>
                </p:grpSpPr>
                <p:sp>
                  <p:nvSpPr>
                    <p:cNvPr id="1163" name="Google Shape;1163;p32"/>
                    <p:cNvSpPr/>
                    <p:nvPr/>
                  </p:nvSpPr>
                  <p:spPr>
                    <a:xfrm>
                      <a:off x="6212160" y="1014480"/>
                      <a:ext cx="68322" cy="72628"/>
                    </a:xfrm>
                    <a:custGeom>
                      <a:avLst/>
                      <a:gdLst/>
                      <a:ahLst/>
                      <a:cxnLst/>
                      <a:rect l="l" t="t" r="r" b="b"/>
                      <a:pathLst>
                        <a:path w="80854" h="75458" extrusionOk="0">
                          <a:moveTo>
                            <a:pt x="12552" y="2768"/>
                          </a:moveTo>
                          <a:cubicBezTo>
                            <a:pt x="-2834" y="10487"/>
                            <a:pt x="-2406" y="35128"/>
                            <a:pt x="4919" y="48250"/>
                          </a:cubicBezTo>
                          <a:cubicBezTo>
                            <a:pt x="9500" y="56457"/>
                            <a:pt x="17507" y="62901"/>
                            <a:pt x="25480" y="67495"/>
                          </a:cubicBezTo>
                          <a:cubicBezTo>
                            <a:pt x="35289" y="73144"/>
                            <a:pt x="43283" y="74092"/>
                            <a:pt x="54187" y="70921"/>
                          </a:cubicBezTo>
                          <a:cubicBezTo>
                            <a:pt x="57313" y="70012"/>
                            <a:pt x="60504" y="69044"/>
                            <a:pt x="63122" y="67081"/>
                          </a:cubicBezTo>
                          <a:cubicBezTo>
                            <a:pt x="78020" y="55909"/>
                            <a:pt x="56591" y="29953"/>
                            <a:pt x="49987" y="19923"/>
                          </a:cubicBezTo>
                          <a:cubicBezTo>
                            <a:pt x="46194" y="14160"/>
                            <a:pt x="41967" y="8517"/>
                            <a:pt x="36358" y="4551"/>
                          </a:cubicBezTo>
                          <a:cubicBezTo>
                            <a:pt x="28572" y="-952"/>
                            <a:pt x="20806" y="-1366"/>
                            <a:pt x="12558" y="2775"/>
                          </a:cubicBezTo>
                          <a:close/>
                        </a:path>
                      </a:pathLst>
                    </a:custGeom>
                    <a:solidFill>
                      <a:srgbClr val="FFAB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32"/>
                    <p:cNvSpPr/>
                    <p:nvPr/>
                  </p:nvSpPr>
                  <p:spPr>
                    <a:xfrm>
                      <a:off x="6229440" y="1040760"/>
                      <a:ext cx="37767" cy="16186"/>
                    </a:xfrm>
                    <a:custGeom>
                      <a:avLst/>
                      <a:gdLst/>
                      <a:ahLst/>
                      <a:cxnLst/>
                      <a:rect l="l" t="t" r="r" b="b"/>
                      <a:pathLst>
                        <a:path w="37862" h="16267" extrusionOk="0">
                          <a:moveTo>
                            <a:pt x="36340" y="16267"/>
                          </a:moveTo>
                          <a:cubicBezTo>
                            <a:pt x="31626" y="14791"/>
                            <a:pt x="27546" y="13289"/>
                            <a:pt x="23606" y="11833"/>
                          </a:cubicBezTo>
                          <a:cubicBezTo>
                            <a:pt x="15886" y="8982"/>
                            <a:pt x="9222" y="6517"/>
                            <a:pt x="0" y="5068"/>
                          </a:cubicBezTo>
                          <a:lnTo>
                            <a:pt x="788" y="0"/>
                          </a:lnTo>
                          <a:cubicBezTo>
                            <a:pt x="10511" y="1522"/>
                            <a:pt x="17729" y="4194"/>
                            <a:pt x="25375" y="7018"/>
                          </a:cubicBezTo>
                          <a:cubicBezTo>
                            <a:pt x="29228" y="8441"/>
                            <a:pt x="33248" y="9930"/>
                            <a:pt x="37862" y="11372"/>
                          </a:cubicBezTo>
                          <a:lnTo>
                            <a:pt x="36334" y="1626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32"/>
                    <p:cNvSpPr/>
                    <p:nvPr/>
                  </p:nvSpPr>
                  <p:spPr>
                    <a:xfrm>
                      <a:off x="6218640" y="1011600"/>
                      <a:ext cx="39986" cy="15499"/>
                    </a:xfrm>
                    <a:custGeom>
                      <a:avLst/>
                      <a:gdLst/>
                      <a:ahLst/>
                      <a:cxnLst/>
                      <a:rect l="l" t="t" r="r" b="b"/>
                      <a:pathLst>
                        <a:path w="39886" h="16621" extrusionOk="0">
                          <a:moveTo>
                            <a:pt x="35806" y="15562"/>
                          </a:moveTo>
                          <a:cubicBezTo>
                            <a:pt x="31819" y="10320"/>
                            <a:pt x="26217" y="6654"/>
                            <a:pt x="20427" y="5512"/>
                          </a:cubicBezTo>
                          <a:cubicBezTo>
                            <a:pt x="14270" y="4297"/>
                            <a:pt x="7773" y="5993"/>
                            <a:pt x="3473" y="9939"/>
                          </a:cubicBezTo>
                          <a:lnTo>
                            <a:pt x="0" y="6166"/>
                          </a:lnTo>
                          <a:cubicBezTo>
                            <a:pt x="5482" y="1131"/>
                            <a:pt x="13683" y="-1052"/>
                            <a:pt x="21422" y="484"/>
                          </a:cubicBezTo>
                          <a:cubicBezTo>
                            <a:pt x="28420" y="1866"/>
                            <a:pt x="35158" y="6233"/>
                            <a:pt x="39886" y="12470"/>
                          </a:cubicBezTo>
                          <a:lnTo>
                            <a:pt x="35806" y="1556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32"/>
                    <p:cNvSpPr/>
                    <p:nvPr/>
                  </p:nvSpPr>
                  <p:spPr>
                    <a:xfrm>
                      <a:off x="6243480" y="1069560"/>
                      <a:ext cx="41441" cy="21215"/>
                    </a:xfrm>
                    <a:custGeom>
                      <a:avLst/>
                      <a:gdLst/>
                      <a:ahLst/>
                      <a:cxnLst/>
                      <a:rect l="l" t="t" r="r" b="b"/>
                      <a:pathLst>
                        <a:path w="41235" h="21322" extrusionOk="0">
                          <a:moveTo>
                            <a:pt x="14418" y="21322"/>
                          </a:moveTo>
                          <a:cubicBezTo>
                            <a:pt x="13796" y="21322"/>
                            <a:pt x="13175" y="21302"/>
                            <a:pt x="12548" y="21268"/>
                          </a:cubicBezTo>
                          <a:cubicBezTo>
                            <a:pt x="8214" y="21028"/>
                            <a:pt x="3993" y="20046"/>
                            <a:pt x="0" y="18337"/>
                          </a:cubicBezTo>
                          <a:lnTo>
                            <a:pt x="2017" y="13622"/>
                          </a:lnTo>
                          <a:cubicBezTo>
                            <a:pt x="5456" y="15092"/>
                            <a:pt x="9095" y="15946"/>
                            <a:pt x="12828" y="16153"/>
                          </a:cubicBezTo>
                          <a:cubicBezTo>
                            <a:pt x="18424" y="16420"/>
                            <a:pt x="23740" y="15152"/>
                            <a:pt x="27753" y="12494"/>
                          </a:cubicBezTo>
                          <a:cubicBezTo>
                            <a:pt x="32046" y="9643"/>
                            <a:pt x="35132" y="5082"/>
                            <a:pt x="36227" y="0"/>
                          </a:cubicBezTo>
                          <a:lnTo>
                            <a:pt x="41235" y="1068"/>
                          </a:lnTo>
                          <a:cubicBezTo>
                            <a:pt x="39866" y="7452"/>
                            <a:pt x="35986" y="13175"/>
                            <a:pt x="30591" y="16761"/>
                          </a:cubicBezTo>
                          <a:cubicBezTo>
                            <a:pt x="26123" y="19726"/>
                            <a:pt x="20441" y="21322"/>
                            <a:pt x="14424" y="2132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1167" name="Google Shape;1167;p32"/>
              <p:cNvGrpSpPr/>
              <p:nvPr/>
            </p:nvGrpSpPr>
            <p:grpSpPr>
              <a:xfrm>
                <a:off x="5909040" y="1155240"/>
                <a:ext cx="523587" cy="667330"/>
                <a:chOff x="5909040" y="1155240"/>
                <a:chExt cx="523587" cy="667330"/>
              </a:xfrm>
            </p:grpSpPr>
            <p:grpSp>
              <p:nvGrpSpPr>
                <p:cNvPr id="1168" name="Google Shape;1168;p32"/>
                <p:cNvGrpSpPr/>
                <p:nvPr/>
              </p:nvGrpSpPr>
              <p:grpSpPr>
                <a:xfrm>
                  <a:off x="5909040" y="1155240"/>
                  <a:ext cx="523587" cy="667330"/>
                  <a:chOff x="5909040" y="1155240"/>
                  <a:chExt cx="523587" cy="667330"/>
                </a:xfrm>
              </p:grpSpPr>
              <p:grpSp>
                <p:nvGrpSpPr>
                  <p:cNvPr id="1169" name="Google Shape;1169;p32"/>
                  <p:cNvGrpSpPr/>
                  <p:nvPr/>
                </p:nvGrpSpPr>
                <p:grpSpPr>
                  <a:xfrm>
                    <a:off x="6189120" y="1613520"/>
                    <a:ext cx="243507" cy="209050"/>
                    <a:chOff x="6189120" y="1613520"/>
                    <a:chExt cx="243507" cy="209050"/>
                  </a:xfrm>
                </p:grpSpPr>
                <p:sp>
                  <p:nvSpPr>
                    <p:cNvPr id="1170" name="Google Shape;1170;p32"/>
                    <p:cNvSpPr/>
                    <p:nvPr/>
                  </p:nvSpPr>
                  <p:spPr>
                    <a:xfrm>
                      <a:off x="6189120" y="1613520"/>
                      <a:ext cx="243507" cy="209050"/>
                    </a:xfrm>
                    <a:custGeom>
                      <a:avLst/>
                      <a:gdLst/>
                      <a:ahLst/>
                      <a:cxnLst/>
                      <a:rect l="l" t="t" r="r" b="b"/>
                      <a:pathLst>
                        <a:path w="244117" h="211162" extrusionOk="0">
                          <a:moveTo>
                            <a:pt x="75592" y="0"/>
                          </a:moveTo>
                          <a:cubicBezTo>
                            <a:pt x="121694" y="19339"/>
                            <a:pt x="173894" y="40226"/>
                            <a:pt x="200718" y="67431"/>
                          </a:cubicBezTo>
                          <a:cubicBezTo>
                            <a:pt x="216431" y="83364"/>
                            <a:pt x="231109" y="102523"/>
                            <a:pt x="236464" y="124927"/>
                          </a:cubicBezTo>
                          <a:cubicBezTo>
                            <a:pt x="240611" y="142275"/>
                            <a:pt x="241626" y="151530"/>
                            <a:pt x="243649" y="169293"/>
                          </a:cubicBezTo>
                          <a:cubicBezTo>
                            <a:pt x="244117" y="173367"/>
                            <a:pt x="244063" y="182922"/>
                            <a:pt x="242253" y="186555"/>
                          </a:cubicBezTo>
                          <a:cubicBezTo>
                            <a:pt x="240444" y="190188"/>
                            <a:pt x="234554" y="188051"/>
                            <a:pt x="234554" y="188051"/>
                          </a:cubicBezTo>
                          <a:cubicBezTo>
                            <a:pt x="234554" y="188051"/>
                            <a:pt x="235329" y="207069"/>
                            <a:pt x="231055" y="208498"/>
                          </a:cubicBezTo>
                          <a:cubicBezTo>
                            <a:pt x="223108" y="211162"/>
                            <a:pt x="218227" y="205840"/>
                            <a:pt x="215716" y="203510"/>
                          </a:cubicBezTo>
                          <a:cubicBezTo>
                            <a:pt x="205553" y="207082"/>
                            <a:pt x="200725" y="210134"/>
                            <a:pt x="192758" y="201199"/>
                          </a:cubicBezTo>
                          <a:cubicBezTo>
                            <a:pt x="193379" y="203576"/>
                            <a:pt x="189106" y="205867"/>
                            <a:pt x="186682" y="205813"/>
                          </a:cubicBezTo>
                          <a:cubicBezTo>
                            <a:pt x="184258" y="205760"/>
                            <a:pt x="173834" y="205005"/>
                            <a:pt x="171944" y="203510"/>
                          </a:cubicBezTo>
                          <a:cubicBezTo>
                            <a:pt x="160879" y="194749"/>
                            <a:pt x="152238" y="182869"/>
                            <a:pt x="140960" y="174281"/>
                          </a:cubicBezTo>
                          <a:cubicBezTo>
                            <a:pt x="132633" y="167937"/>
                            <a:pt x="123417" y="160759"/>
                            <a:pt x="114055" y="156251"/>
                          </a:cubicBezTo>
                          <a:cubicBezTo>
                            <a:pt x="104265" y="151537"/>
                            <a:pt x="93514" y="149600"/>
                            <a:pt x="83151" y="146809"/>
                          </a:cubicBezTo>
                          <a:cubicBezTo>
                            <a:pt x="63324" y="141460"/>
                            <a:pt x="43745" y="132325"/>
                            <a:pt x="29949" y="116399"/>
                          </a:cubicBezTo>
                          <a:cubicBezTo>
                            <a:pt x="25575" y="111351"/>
                            <a:pt x="21823" y="105668"/>
                            <a:pt x="16888" y="101234"/>
                          </a:cubicBezTo>
                          <a:cubicBezTo>
                            <a:pt x="11900" y="96760"/>
                            <a:pt x="5916" y="93742"/>
                            <a:pt x="0" y="90777"/>
                          </a:cubicBezTo>
                        </a:path>
                      </a:pathLst>
                    </a:custGeom>
                    <a:solidFill>
                      <a:srgbClr val="FFAB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32"/>
                    <p:cNvSpPr/>
                    <p:nvPr/>
                  </p:nvSpPr>
                  <p:spPr>
                    <a:xfrm>
                      <a:off x="6325200" y="1746720"/>
                      <a:ext cx="59452" cy="68393"/>
                    </a:xfrm>
                    <a:custGeom>
                      <a:avLst/>
                      <a:gdLst/>
                      <a:ahLst/>
                      <a:cxnLst/>
                      <a:rect l="l" t="t" r="r" b="b"/>
                      <a:pathLst>
                        <a:path w="60053" h="68393" extrusionOk="0">
                          <a:moveTo>
                            <a:pt x="59398" y="68387"/>
                          </a:moveTo>
                          <a:lnTo>
                            <a:pt x="54317" y="67705"/>
                          </a:lnTo>
                          <a:lnTo>
                            <a:pt x="56854" y="68046"/>
                          </a:lnTo>
                          <a:lnTo>
                            <a:pt x="54310" y="68113"/>
                          </a:lnTo>
                          <a:cubicBezTo>
                            <a:pt x="53696" y="64787"/>
                            <a:pt x="38677" y="41575"/>
                            <a:pt x="32414" y="33789"/>
                          </a:cubicBezTo>
                          <a:cubicBezTo>
                            <a:pt x="22163" y="21015"/>
                            <a:pt x="220" y="4240"/>
                            <a:pt x="0" y="4074"/>
                          </a:cubicBezTo>
                          <a:lnTo>
                            <a:pt x="3112" y="0"/>
                          </a:lnTo>
                          <a:cubicBezTo>
                            <a:pt x="4033" y="701"/>
                            <a:pt x="25769" y="17322"/>
                            <a:pt x="36414" y="30577"/>
                          </a:cubicBezTo>
                          <a:cubicBezTo>
                            <a:pt x="39639" y="34591"/>
                            <a:pt x="60053" y="63492"/>
                            <a:pt x="59398" y="6839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32"/>
                    <p:cNvSpPr/>
                    <p:nvPr/>
                  </p:nvSpPr>
                  <p:spPr>
                    <a:xfrm>
                      <a:off x="6349320" y="1723320"/>
                      <a:ext cx="58014" cy="94323"/>
                    </a:xfrm>
                    <a:custGeom>
                      <a:avLst/>
                      <a:gdLst/>
                      <a:ahLst/>
                      <a:cxnLst/>
                      <a:rect l="l" t="t" r="r" b="b"/>
                      <a:pathLst>
                        <a:path w="57869" h="94323" extrusionOk="0">
                          <a:moveTo>
                            <a:pt x="53028" y="94316"/>
                          </a:moveTo>
                          <a:cubicBezTo>
                            <a:pt x="52894" y="93929"/>
                            <a:pt x="39412" y="55278"/>
                            <a:pt x="30297" y="38731"/>
                          </a:cubicBezTo>
                          <a:cubicBezTo>
                            <a:pt x="21289" y="22390"/>
                            <a:pt x="214" y="4053"/>
                            <a:pt x="0" y="3873"/>
                          </a:cubicBezTo>
                          <a:lnTo>
                            <a:pt x="3352" y="0"/>
                          </a:lnTo>
                          <a:cubicBezTo>
                            <a:pt x="4247" y="768"/>
                            <a:pt x="25335" y="19125"/>
                            <a:pt x="34784" y="36260"/>
                          </a:cubicBezTo>
                          <a:cubicBezTo>
                            <a:pt x="44113" y="53188"/>
                            <a:pt x="57308" y="91037"/>
                            <a:pt x="57869" y="92640"/>
                          </a:cubicBezTo>
                          <a:lnTo>
                            <a:pt x="53028" y="9432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32"/>
                    <p:cNvSpPr/>
                    <p:nvPr/>
                  </p:nvSpPr>
                  <p:spPr>
                    <a:xfrm>
                      <a:off x="6370200" y="1694520"/>
                      <a:ext cx="56139" cy="107231"/>
                    </a:xfrm>
                    <a:custGeom>
                      <a:avLst/>
                      <a:gdLst/>
                      <a:ahLst/>
                      <a:cxnLst/>
                      <a:rect l="l" t="t" r="r" b="b"/>
                      <a:pathLst>
                        <a:path w="55999" h="107231" extrusionOk="0">
                          <a:moveTo>
                            <a:pt x="50931" y="107231"/>
                          </a:moveTo>
                          <a:cubicBezTo>
                            <a:pt x="50864" y="106817"/>
                            <a:pt x="44360" y="65562"/>
                            <a:pt x="37829" y="52727"/>
                          </a:cubicBezTo>
                          <a:cubicBezTo>
                            <a:pt x="31258" y="39799"/>
                            <a:pt x="314" y="3706"/>
                            <a:pt x="0" y="3346"/>
                          </a:cubicBezTo>
                          <a:lnTo>
                            <a:pt x="3893" y="0"/>
                          </a:lnTo>
                          <a:cubicBezTo>
                            <a:pt x="5182" y="1503"/>
                            <a:pt x="35545" y="36934"/>
                            <a:pt x="42403" y="50403"/>
                          </a:cubicBezTo>
                          <a:cubicBezTo>
                            <a:pt x="49301" y="63959"/>
                            <a:pt x="55725" y="104706"/>
                            <a:pt x="55999" y="106436"/>
                          </a:cubicBezTo>
                          <a:lnTo>
                            <a:pt x="50931" y="10722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74" name="Google Shape;1174;p32"/>
                  <p:cNvSpPr/>
                  <p:nvPr/>
                </p:nvSpPr>
                <p:spPr>
                  <a:xfrm>
                    <a:off x="6193080" y="1605240"/>
                    <a:ext cx="123164" cy="154422"/>
                  </a:xfrm>
                  <a:custGeom>
                    <a:avLst/>
                    <a:gdLst/>
                    <a:ahLst/>
                    <a:cxnLst/>
                    <a:rect l="l" t="t" r="r" b="b"/>
                    <a:pathLst>
                      <a:path w="123164" h="154422" extrusionOk="0">
                        <a:moveTo>
                          <a:pt x="0" y="131898"/>
                        </a:moveTo>
                        <a:lnTo>
                          <a:pt x="39445" y="154422"/>
                        </a:lnTo>
                        <a:lnTo>
                          <a:pt x="123164" y="30250"/>
                        </a:lnTo>
                        <a:lnTo>
                          <a:pt x="63024" y="0"/>
                        </a:lnTo>
                      </a:path>
                    </a:pathLst>
                  </a:custGeom>
                  <a:solidFill>
                    <a:schemeClr val="dk1"/>
                  </a:solidFill>
                  <a:ln>
                    <a:noFill/>
                  </a:ln>
                </p:spPr>
                <p:txBody>
                  <a:bodyPr/>
                  <a:lstStyle/>
                  <a:p>
                    <a:endParaRPr lang="en-GB"/>
                  </a:p>
                </p:txBody>
              </p:sp>
              <p:sp>
                <p:nvSpPr>
                  <p:cNvPr id="1175" name="Google Shape;1175;p32"/>
                  <p:cNvSpPr/>
                  <p:nvPr/>
                </p:nvSpPr>
                <p:spPr>
                  <a:xfrm>
                    <a:off x="5909040" y="1155240"/>
                    <a:ext cx="384245" cy="600686"/>
                  </a:xfrm>
                  <a:custGeom>
                    <a:avLst/>
                    <a:gdLst/>
                    <a:ahLst/>
                    <a:cxnLst/>
                    <a:rect l="l" t="t" r="r" b="b"/>
                    <a:pathLst>
                      <a:path w="415400" h="600686" extrusionOk="0">
                        <a:moveTo>
                          <a:pt x="223569" y="0"/>
                        </a:moveTo>
                        <a:cubicBezTo>
                          <a:pt x="223569" y="0"/>
                          <a:pt x="216443" y="1095"/>
                          <a:pt x="200384" y="6103"/>
                        </a:cubicBezTo>
                        <a:cubicBezTo>
                          <a:pt x="147683" y="22537"/>
                          <a:pt x="115817" y="79091"/>
                          <a:pt x="93981" y="131284"/>
                        </a:cubicBezTo>
                        <a:cubicBezTo>
                          <a:pt x="72125" y="183523"/>
                          <a:pt x="51297" y="236230"/>
                          <a:pt x="33201" y="289946"/>
                        </a:cubicBezTo>
                        <a:cubicBezTo>
                          <a:pt x="10129" y="358412"/>
                          <a:pt x="-31226" y="450091"/>
                          <a:pt x="39311" y="505382"/>
                        </a:cubicBezTo>
                        <a:cubicBezTo>
                          <a:pt x="59077" y="520874"/>
                          <a:pt x="87564" y="533188"/>
                          <a:pt x="116618" y="542543"/>
                        </a:cubicBezTo>
                        <a:cubicBezTo>
                          <a:pt x="186614" y="565087"/>
                          <a:pt x="291194" y="600686"/>
                          <a:pt x="291194" y="600686"/>
                        </a:cubicBezTo>
                        <a:lnTo>
                          <a:pt x="384174" y="466431"/>
                        </a:lnTo>
                        <a:lnTo>
                          <a:pt x="229692" y="390739"/>
                        </a:lnTo>
                        <a:lnTo>
                          <a:pt x="291194" y="183864"/>
                        </a:ln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32"/>
                  <p:cNvSpPr/>
                  <p:nvPr/>
                </p:nvSpPr>
                <p:spPr>
                  <a:xfrm rot="-4197285">
                    <a:off x="6195941" y="1678349"/>
                    <a:ext cx="5043" cy="59019"/>
                  </a:xfrm>
                  <a:custGeom>
                    <a:avLst/>
                    <a:gdLst/>
                    <a:ahLst/>
                    <a:cxnLst/>
                    <a:rect l="l" t="t" r="r" b="b"/>
                    <a:pathLst>
                      <a:path w="5122" h="59131" extrusionOk="0">
                        <a:moveTo>
                          <a:pt x="0" y="0"/>
                        </a:moveTo>
                        <a:lnTo>
                          <a:pt x="5122" y="0"/>
                        </a:lnTo>
                        <a:lnTo>
                          <a:pt x="5122" y="59131"/>
                        </a:lnTo>
                        <a:lnTo>
                          <a:pt x="0" y="59131"/>
                        </a:lnTo>
                        <a:close/>
                      </a:path>
                    </a:pathLst>
                  </a:custGeom>
                  <a:solidFill>
                    <a:schemeClr val="dk1"/>
                  </a:solidFill>
                  <a:ln>
                    <a:noFill/>
                  </a:ln>
                </p:spPr>
                <p:txBody>
                  <a:bodyPr/>
                  <a:lstStyle/>
                  <a:p>
                    <a:endParaRPr lang="en-GB"/>
                  </a:p>
                </p:txBody>
              </p:sp>
              <p:sp>
                <p:nvSpPr>
                  <p:cNvPr id="1177" name="Google Shape;1177;p32"/>
                  <p:cNvSpPr/>
                  <p:nvPr/>
                </p:nvSpPr>
                <p:spPr>
                  <a:xfrm>
                    <a:off x="6181560" y="1717560"/>
                    <a:ext cx="18348" cy="18378"/>
                  </a:xfrm>
                  <a:custGeom>
                    <a:avLst/>
                    <a:gdLst/>
                    <a:ahLst/>
                    <a:cxnLst/>
                    <a:rect l="l" t="t" r="r" b="b"/>
                    <a:pathLst>
                      <a:path w="18257" h="18424" extrusionOk="0">
                        <a:moveTo>
                          <a:pt x="9128" y="18424"/>
                        </a:moveTo>
                        <a:cubicBezTo>
                          <a:pt x="4100" y="18424"/>
                          <a:pt x="0" y="14290"/>
                          <a:pt x="0" y="9209"/>
                        </a:cubicBezTo>
                        <a:cubicBezTo>
                          <a:pt x="0" y="4127"/>
                          <a:pt x="4093" y="0"/>
                          <a:pt x="9128" y="0"/>
                        </a:cubicBezTo>
                        <a:cubicBezTo>
                          <a:pt x="14163" y="0"/>
                          <a:pt x="18257" y="4133"/>
                          <a:pt x="18257" y="9209"/>
                        </a:cubicBezTo>
                        <a:cubicBezTo>
                          <a:pt x="18257" y="14283"/>
                          <a:pt x="14163" y="18424"/>
                          <a:pt x="9128" y="18424"/>
                        </a:cubicBezTo>
                        <a:close/>
                        <a:moveTo>
                          <a:pt x="9128" y="5122"/>
                        </a:moveTo>
                        <a:cubicBezTo>
                          <a:pt x="6925" y="5122"/>
                          <a:pt x="5129" y="6951"/>
                          <a:pt x="5129" y="9209"/>
                        </a:cubicBezTo>
                        <a:cubicBezTo>
                          <a:pt x="5129" y="11465"/>
                          <a:pt x="6925" y="13302"/>
                          <a:pt x="9128" y="13302"/>
                        </a:cubicBezTo>
                        <a:cubicBezTo>
                          <a:pt x="11332" y="13302"/>
                          <a:pt x="13128" y="11465"/>
                          <a:pt x="13128" y="9209"/>
                        </a:cubicBezTo>
                        <a:cubicBezTo>
                          <a:pt x="13128" y="6951"/>
                          <a:pt x="11332" y="5122"/>
                          <a:pt x="9128" y="512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78" name="Google Shape;1178;p32"/>
                <p:cNvSpPr/>
                <p:nvPr/>
              </p:nvSpPr>
              <p:spPr>
                <a:xfrm rot="-3323730">
                  <a:off x="6107365" y="1664278"/>
                  <a:ext cx="169111" cy="5044"/>
                </a:xfrm>
                <a:custGeom>
                  <a:avLst/>
                  <a:gdLst/>
                  <a:ahLst/>
                  <a:cxnLst/>
                  <a:rect l="l" t="t" r="r" b="b"/>
                  <a:pathLst>
                    <a:path w="169233" h="5122" extrusionOk="0">
                      <a:moveTo>
                        <a:pt x="0" y="0"/>
                      </a:moveTo>
                      <a:lnTo>
                        <a:pt x="169233" y="0"/>
                      </a:lnTo>
                      <a:lnTo>
                        <a:pt x="169233" y="5122"/>
                      </a:lnTo>
                      <a:lnTo>
                        <a:pt x="0" y="5122"/>
                      </a:lnTo>
                      <a:close/>
                    </a:path>
                  </a:pathLst>
                </a:custGeom>
                <a:solidFill>
                  <a:schemeClr val="dk1"/>
                </a:solidFill>
                <a:ln>
                  <a:noFill/>
                </a:ln>
              </p:spPr>
              <p:txBody>
                <a:bodyPr/>
                <a:lstStyle/>
                <a:p>
                  <a:endParaRPr lang="en-GB"/>
                </a:p>
              </p:txBody>
            </p:sp>
            <p:sp>
              <p:nvSpPr>
                <p:cNvPr id="1179" name="Google Shape;1179;p32"/>
                <p:cNvSpPr/>
                <p:nvPr/>
              </p:nvSpPr>
              <p:spPr>
                <a:xfrm rot="-4405461">
                  <a:off x="6112131" y="1438035"/>
                  <a:ext cx="119426" cy="5043"/>
                </a:xfrm>
                <a:custGeom>
                  <a:avLst/>
                  <a:gdLst/>
                  <a:ahLst/>
                  <a:cxnLst/>
                  <a:rect l="l" t="t" r="r" b="b"/>
                  <a:pathLst>
                    <a:path w="119544" h="5129" extrusionOk="0">
                      <a:moveTo>
                        <a:pt x="0" y="0"/>
                      </a:moveTo>
                      <a:lnTo>
                        <a:pt x="119544" y="0"/>
                      </a:lnTo>
                      <a:lnTo>
                        <a:pt x="119544" y="5129"/>
                      </a:lnTo>
                      <a:lnTo>
                        <a:pt x="0" y="5129"/>
                      </a:lnTo>
                      <a:close/>
                    </a:path>
                  </a:pathLst>
                </a:custGeom>
                <a:solidFill>
                  <a:schemeClr val="accent5"/>
                </a:solidFill>
                <a:ln>
                  <a:noFill/>
                </a:ln>
              </p:spPr>
              <p:txBody>
                <a:bodyPr/>
                <a:lstStyle/>
                <a:p>
                  <a:endParaRPr lang="en-GB"/>
                </a:p>
              </p:txBody>
            </p:sp>
            <p:sp>
              <p:nvSpPr>
                <p:cNvPr id="1180" name="Google Shape;1180;p32"/>
                <p:cNvSpPr/>
                <p:nvPr/>
              </p:nvSpPr>
              <p:spPr>
                <a:xfrm rot="-3833473">
                  <a:off x="6242411" y="1544758"/>
                  <a:ext cx="5040" cy="106942"/>
                </a:xfrm>
                <a:custGeom>
                  <a:avLst/>
                  <a:gdLst/>
                  <a:ahLst/>
                  <a:cxnLst/>
                  <a:rect l="l" t="t" r="r" b="b"/>
                  <a:pathLst>
                    <a:path w="5128" h="106750" extrusionOk="0">
                      <a:moveTo>
                        <a:pt x="0" y="0"/>
                      </a:moveTo>
                      <a:lnTo>
                        <a:pt x="5128" y="0"/>
                      </a:lnTo>
                      <a:lnTo>
                        <a:pt x="5128" y="106750"/>
                      </a:lnTo>
                      <a:lnTo>
                        <a:pt x="0" y="106750"/>
                      </a:lnTo>
                      <a:close/>
                    </a:path>
                  </a:pathLst>
                </a:custGeom>
                <a:solidFill>
                  <a:schemeClr val="dk1"/>
                </a:solidFill>
                <a:ln>
                  <a:noFill/>
                </a:ln>
              </p:spPr>
              <p:txBody>
                <a:bodyPr/>
                <a:lstStyle/>
                <a:p>
                  <a:endParaRPr lang="en-GB"/>
                </a:p>
              </p:txBody>
            </p:sp>
            <p:sp>
              <p:nvSpPr>
                <p:cNvPr id="1181" name="Google Shape;1181;p32"/>
                <p:cNvSpPr/>
                <p:nvPr/>
              </p:nvSpPr>
              <p:spPr>
                <a:xfrm>
                  <a:off x="6027840" y="1539508"/>
                  <a:ext cx="111270" cy="15467"/>
                </a:xfrm>
                <a:custGeom>
                  <a:avLst/>
                  <a:gdLst/>
                  <a:ahLst/>
                  <a:cxnLst/>
                  <a:rect l="l" t="t" r="r" b="b"/>
                  <a:pathLst>
                    <a:path w="111270" h="16281" extrusionOk="0">
                      <a:moveTo>
                        <a:pt x="110102" y="15419"/>
                      </a:moveTo>
                      <a:cubicBezTo>
                        <a:pt x="77281" y="7713"/>
                        <a:pt x="52500" y="4314"/>
                        <a:pt x="36487" y="5302"/>
                      </a:cubicBezTo>
                      <a:cubicBezTo>
                        <a:pt x="21943" y="6203"/>
                        <a:pt x="11325" y="8420"/>
                        <a:pt x="2064" y="12494"/>
                      </a:cubicBezTo>
                      <a:lnTo>
                        <a:pt x="0" y="7806"/>
                      </a:lnTo>
                      <a:cubicBezTo>
                        <a:pt x="12754" y="2197"/>
                        <a:pt x="26751" y="774"/>
                        <a:pt x="36167" y="187"/>
                      </a:cubicBezTo>
                      <a:cubicBezTo>
                        <a:pt x="52921" y="-862"/>
                        <a:pt x="77495" y="2497"/>
                        <a:pt x="111270" y="10430"/>
                      </a:cubicBezTo>
                      <a:lnTo>
                        <a:pt x="110102" y="15419"/>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2" name="Google Shape;1182;p32"/>
              <p:cNvGrpSpPr/>
              <p:nvPr/>
            </p:nvGrpSpPr>
            <p:grpSpPr>
              <a:xfrm>
                <a:off x="6444510" y="909348"/>
                <a:ext cx="128138" cy="157343"/>
                <a:chOff x="6444510" y="909348"/>
                <a:chExt cx="128138" cy="157343"/>
              </a:xfrm>
            </p:grpSpPr>
            <p:sp>
              <p:nvSpPr>
                <p:cNvPr id="1183" name="Google Shape;1183;p32"/>
                <p:cNvSpPr/>
                <p:nvPr/>
              </p:nvSpPr>
              <p:spPr>
                <a:xfrm rot="-1902086">
                  <a:off x="6438259" y="935660"/>
                  <a:ext cx="101580" cy="5039"/>
                </a:xfrm>
                <a:custGeom>
                  <a:avLst/>
                  <a:gdLst/>
                  <a:ahLst/>
                  <a:cxnLst/>
                  <a:rect l="l" t="t" r="r" b="b"/>
                  <a:pathLst>
                    <a:path w="101675" h="5129" extrusionOk="0">
                      <a:moveTo>
                        <a:pt x="0" y="0"/>
                      </a:moveTo>
                      <a:lnTo>
                        <a:pt x="101675" y="0"/>
                      </a:lnTo>
                      <a:lnTo>
                        <a:pt x="101675" y="5129"/>
                      </a:lnTo>
                      <a:lnTo>
                        <a:pt x="0" y="5129"/>
                      </a:lnTo>
                      <a:close/>
                    </a:path>
                  </a:pathLst>
                </a:custGeom>
                <a:solidFill>
                  <a:schemeClr val="dk1"/>
                </a:solidFill>
                <a:ln>
                  <a:noFill/>
                </a:ln>
              </p:spPr>
              <p:txBody>
                <a:bodyPr/>
                <a:lstStyle/>
                <a:p>
                  <a:endParaRPr lang="en-GB"/>
                </a:p>
              </p:txBody>
            </p:sp>
            <p:sp>
              <p:nvSpPr>
                <p:cNvPr id="1184" name="Google Shape;1184;p32"/>
                <p:cNvSpPr/>
                <p:nvPr/>
              </p:nvSpPr>
              <p:spPr>
                <a:xfrm rot="-929609">
                  <a:off x="6464873" y="991768"/>
                  <a:ext cx="109084" cy="5042"/>
                </a:xfrm>
                <a:custGeom>
                  <a:avLst/>
                  <a:gdLst/>
                  <a:ahLst/>
                  <a:cxnLst/>
                  <a:rect l="l" t="t" r="r" b="b"/>
                  <a:pathLst>
                    <a:path w="108933" h="5128" extrusionOk="0">
                      <a:moveTo>
                        <a:pt x="0" y="0"/>
                      </a:moveTo>
                      <a:lnTo>
                        <a:pt x="108933" y="0"/>
                      </a:lnTo>
                      <a:lnTo>
                        <a:pt x="108933" y="5128"/>
                      </a:lnTo>
                      <a:lnTo>
                        <a:pt x="0" y="5128"/>
                      </a:lnTo>
                      <a:close/>
                    </a:path>
                  </a:pathLst>
                </a:custGeom>
                <a:solidFill>
                  <a:schemeClr val="dk1"/>
                </a:solidFill>
                <a:ln>
                  <a:noFill/>
                </a:ln>
              </p:spPr>
              <p:txBody>
                <a:bodyPr/>
                <a:lstStyle/>
                <a:p>
                  <a:endParaRPr lang="en-GB"/>
                </a:p>
              </p:txBody>
            </p:sp>
            <p:sp>
              <p:nvSpPr>
                <p:cNvPr id="1185" name="Google Shape;1185;p32"/>
                <p:cNvSpPr/>
                <p:nvPr/>
              </p:nvSpPr>
              <p:spPr>
                <a:xfrm rot="-4970329">
                  <a:off x="6519918" y="1008755"/>
                  <a:ext cx="5039" cy="98557"/>
                </a:xfrm>
                <a:custGeom>
                  <a:avLst/>
                  <a:gdLst/>
                  <a:ahLst/>
                  <a:cxnLst/>
                  <a:rect l="l" t="t" r="r" b="b"/>
                  <a:pathLst>
                    <a:path w="5128" h="98523" extrusionOk="0">
                      <a:moveTo>
                        <a:pt x="0" y="0"/>
                      </a:moveTo>
                      <a:lnTo>
                        <a:pt x="5128" y="0"/>
                      </a:lnTo>
                      <a:lnTo>
                        <a:pt x="5128" y="98523"/>
                      </a:lnTo>
                      <a:lnTo>
                        <a:pt x="0" y="98523"/>
                      </a:lnTo>
                      <a:close/>
                    </a:path>
                  </a:pathLst>
                </a:custGeom>
                <a:solidFill>
                  <a:schemeClr val="dk1"/>
                </a:solidFill>
                <a:ln>
                  <a:noFill/>
                </a:ln>
              </p:spPr>
              <p:txBody>
                <a:bodyPr/>
                <a:lstStyle/>
                <a:p>
                  <a:endParaRPr lang="en-GB"/>
                </a:p>
              </p:txBody>
            </p:sp>
          </p:grpSp>
        </p:grpSp>
        <p:grpSp>
          <p:nvGrpSpPr>
            <p:cNvPr id="1186" name="Google Shape;1186;p32"/>
            <p:cNvGrpSpPr/>
            <p:nvPr/>
          </p:nvGrpSpPr>
          <p:grpSpPr>
            <a:xfrm>
              <a:off x="5459630" y="1560530"/>
              <a:ext cx="744530" cy="959998"/>
              <a:chOff x="5465880" y="1564680"/>
              <a:chExt cx="744530" cy="959998"/>
            </a:xfrm>
          </p:grpSpPr>
          <p:grpSp>
            <p:nvGrpSpPr>
              <p:cNvPr id="1187" name="Google Shape;1187;p32"/>
              <p:cNvGrpSpPr/>
              <p:nvPr/>
            </p:nvGrpSpPr>
            <p:grpSpPr>
              <a:xfrm>
                <a:off x="5465880" y="1564680"/>
                <a:ext cx="690256" cy="750129"/>
                <a:chOff x="5465880" y="1564680"/>
                <a:chExt cx="690256" cy="750129"/>
              </a:xfrm>
            </p:grpSpPr>
            <p:sp>
              <p:nvSpPr>
                <p:cNvPr id="1188" name="Google Shape;1188;p32"/>
                <p:cNvSpPr/>
                <p:nvPr/>
              </p:nvSpPr>
              <p:spPr>
                <a:xfrm>
                  <a:off x="5787760" y="1564680"/>
                  <a:ext cx="182795" cy="715819"/>
                </a:xfrm>
                <a:custGeom>
                  <a:avLst/>
                  <a:gdLst/>
                  <a:ahLst/>
                  <a:cxnLst/>
                  <a:rect l="l" t="t" r="r" b="b"/>
                  <a:pathLst>
                    <a:path w="187964" h="717613" extrusionOk="0">
                      <a:moveTo>
                        <a:pt x="30265" y="716567"/>
                      </a:moveTo>
                      <a:cubicBezTo>
                        <a:pt x="29043" y="598952"/>
                        <a:pt x="-2001" y="482947"/>
                        <a:pt x="102" y="365353"/>
                      </a:cubicBezTo>
                      <a:cubicBezTo>
                        <a:pt x="2399" y="236921"/>
                        <a:pt x="45530" y="109563"/>
                        <a:pt x="121503" y="6920"/>
                      </a:cubicBezTo>
                      <a:cubicBezTo>
                        <a:pt x="124301" y="3141"/>
                        <a:pt x="128334" y="-1046"/>
                        <a:pt x="132808" y="236"/>
                      </a:cubicBezTo>
                      <a:cubicBezTo>
                        <a:pt x="135399" y="977"/>
                        <a:pt x="137149" y="3388"/>
                        <a:pt x="138564" y="5712"/>
                      </a:cubicBezTo>
                      <a:cubicBezTo>
                        <a:pt x="146604" y="18947"/>
                        <a:pt x="150337" y="34379"/>
                        <a:pt x="153115" y="49678"/>
                      </a:cubicBezTo>
                      <a:cubicBezTo>
                        <a:pt x="166283" y="122198"/>
                        <a:pt x="160200" y="198237"/>
                        <a:pt x="135673" y="267638"/>
                      </a:cubicBezTo>
                      <a:cubicBezTo>
                        <a:pt x="161141" y="280860"/>
                        <a:pt x="177816" y="308405"/>
                        <a:pt x="181889" y="337179"/>
                      </a:cubicBezTo>
                      <a:cubicBezTo>
                        <a:pt x="185963" y="365954"/>
                        <a:pt x="178457" y="395583"/>
                        <a:pt x="164781" y="421118"/>
                      </a:cubicBezTo>
                      <a:cubicBezTo>
                        <a:pt x="161462" y="427315"/>
                        <a:pt x="157642" y="434033"/>
                        <a:pt x="158918" y="440971"/>
                      </a:cubicBezTo>
                      <a:cubicBezTo>
                        <a:pt x="159833" y="445959"/>
                        <a:pt x="163238" y="450019"/>
                        <a:pt x="166036" y="454220"/>
                      </a:cubicBezTo>
                      <a:cubicBezTo>
                        <a:pt x="177923" y="472062"/>
                        <a:pt x="179852" y="495361"/>
                        <a:pt x="175171" y="516382"/>
                      </a:cubicBezTo>
                      <a:cubicBezTo>
                        <a:pt x="170497" y="537404"/>
                        <a:pt x="159826" y="556529"/>
                        <a:pt x="148080" y="574465"/>
                      </a:cubicBezTo>
                      <a:cubicBezTo>
                        <a:pt x="124141" y="611012"/>
                        <a:pt x="95099" y="644093"/>
                        <a:pt x="62098" y="672414"/>
                      </a:cubicBezTo>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32"/>
                <p:cNvSpPr/>
                <p:nvPr/>
              </p:nvSpPr>
              <p:spPr>
                <a:xfrm>
                  <a:off x="5842440" y="1980000"/>
                  <a:ext cx="313696" cy="280070"/>
                </a:xfrm>
                <a:custGeom>
                  <a:avLst/>
                  <a:gdLst/>
                  <a:ahLst/>
                  <a:cxnLst/>
                  <a:rect l="l" t="t" r="r" b="b"/>
                  <a:pathLst>
                    <a:path w="320917" h="280070" extrusionOk="0">
                      <a:moveTo>
                        <a:pt x="1187" y="276254"/>
                      </a:moveTo>
                      <a:cubicBezTo>
                        <a:pt x="-3961" y="252722"/>
                        <a:pt x="8546" y="229250"/>
                        <a:pt x="21167" y="208843"/>
                      </a:cubicBezTo>
                      <a:cubicBezTo>
                        <a:pt x="52238" y="158593"/>
                        <a:pt x="87289" y="110140"/>
                        <a:pt x="131729" y="71650"/>
                      </a:cubicBezTo>
                      <a:cubicBezTo>
                        <a:pt x="176176" y="33166"/>
                        <a:pt x="230867" y="5013"/>
                        <a:pt x="289063" y="245"/>
                      </a:cubicBezTo>
                      <a:cubicBezTo>
                        <a:pt x="296141" y="-336"/>
                        <a:pt x="304108" y="-256"/>
                        <a:pt x="309203" y="4766"/>
                      </a:cubicBezTo>
                      <a:cubicBezTo>
                        <a:pt x="316956" y="12398"/>
                        <a:pt x="313029" y="25674"/>
                        <a:pt x="307680" y="35203"/>
                      </a:cubicBezTo>
                      <a:cubicBezTo>
                        <a:pt x="295293" y="57246"/>
                        <a:pt x="277758" y="76277"/>
                        <a:pt x="256930" y="90280"/>
                      </a:cubicBezTo>
                      <a:cubicBezTo>
                        <a:pt x="252122" y="93512"/>
                        <a:pt x="246860" y="96798"/>
                        <a:pt x="244502" y="102153"/>
                      </a:cubicBezTo>
                      <a:cubicBezTo>
                        <a:pt x="242693" y="106267"/>
                        <a:pt x="242900" y="110955"/>
                        <a:pt x="242713" y="115455"/>
                      </a:cubicBezTo>
                      <a:cubicBezTo>
                        <a:pt x="241244" y="150687"/>
                        <a:pt x="209405" y="181745"/>
                        <a:pt x="174721" y="181785"/>
                      </a:cubicBezTo>
                      <a:cubicBezTo>
                        <a:pt x="179495" y="201671"/>
                        <a:pt x="161459" y="219127"/>
                        <a:pt x="144764" y="230572"/>
                      </a:cubicBezTo>
                      <a:cubicBezTo>
                        <a:pt x="116872" y="249697"/>
                        <a:pt x="87216" y="266185"/>
                        <a:pt x="56325" y="279734"/>
                      </a:cubicBezTo>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32"/>
                <p:cNvSpPr/>
                <p:nvPr/>
              </p:nvSpPr>
              <p:spPr>
                <a:xfrm>
                  <a:off x="5915520" y="2018880"/>
                  <a:ext cx="200258" cy="151250"/>
                </a:xfrm>
                <a:custGeom>
                  <a:avLst/>
                  <a:gdLst/>
                  <a:ahLst/>
                  <a:cxnLst/>
                  <a:rect l="l" t="t" r="r" b="b"/>
                  <a:pathLst>
                    <a:path w="200258" h="151250" extrusionOk="0">
                      <a:moveTo>
                        <a:pt x="4094" y="151250"/>
                      </a:moveTo>
                      <a:lnTo>
                        <a:pt x="0" y="148158"/>
                      </a:lnTo>
                      <a:cubicBezTo>
                        <a:pt x="50384" y="81541"/>
                        <a:pt x="120867" y="28928"/>
                        <a:pt x="198468" y="0"/>
                      </a:cubicBezTo>
                      <a:lnTo>
                        <a:pt x="200258" y="4808"/>
                      </a:lnTo>
                      <a:cubicBezTo>
                        <a:pt x="123551" y="33395"/>
                        <a:pt x="53889" y="85401"/>
                        <a:pt x="4087" y="15125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32"/>
                <p:cNvSpPr/>
                <p:nvPr/>
              </p:nvSpPr>
              <p:spPr>
                <a:xfrm>
                  <a:off x="5465880" y="1758240"/>
                  <a:ext cx="302856" cy="504258"/>
                </a:xfrm>
                <a:custGeom>
                  <a:avLst/>
                  <a:gdLst/>
                  <a:ahLst/>
                  <a:cxnLst/>
                  <a:rect l="l" t="t" r="r" b="b"/>
                  <a:pathLst>
                    <a:path w="303615" h="505522" extrusionOk="0">
                      <a:moveTo>
                        <a:pt x="207851" y="496472"/>
                      </a:moveTo>
                      <a:cubicBezTo>
                        <a:pt x="186042" y="455731"/>
                        <a:pt x="134537" y="414857"/>
                        <a:pt x="112834" y="388567"/>
                      </a:cubicBezTo>
                      <a:cubicBezTo>
                        <a:pt x="91138" y="362277"/>
                        <a:pt x="75312" y="321523"/>
                        <a:pt x="121636" y="312641"/>
                      </a:cubicBezTo>
                      <a:cubicBezTo>
                        <a:pt x="60428" y="300241"/>
                        <a:pt x="10171" y="249878"/>
                        <a:pt x="1170" y="191922"/>
                      </a:cubicBezTo>
                      <a:cubicBezTo>
                        <a:pt x="-667" y="180109"/>
                        <a:pt x="-840" y="167629"/>
                        <a:pt x="4362" y="156724"/>
                      </a:cubicBezTo>
                      <a:cubicBezTo>
                        <a:pt x="9564" y="145819"/>
                        <a:pt x="21203" y="136958"/>
                        <a:pt x="33950" y="137499"/>
                      </a:cubicBezTo>
                      <a:cubicBezTo>
                        <a:pt x="18859" y="104965"/>
                        <a:pt x="9978" y="69914"/>
                        <a:pt x="7861" y="34502"/>
                      </a:cubicBezTo>
                      <a:cubicBezTo>
                        <a:pt x="7233" y="24044"/>
                        <a:pt x="7827" y="12138"/>
                        <a:pt x="16241" y="5220"/>
                      </a:cubicBezTo>
                      <a:cubicBezTo>
                        <a:pt x="22912" y="-269"/>
                        <a:pt x="32829" y="-910"/>
                        <a:pt x="41496" y="920"/>
                      </a:cubicBezTo>
                      <a:cubicBezTo>
                        <a:pt x="52648" y="3277"/>
                        <a:pt x="62571" y="9106"/>
                        <a:pt x="71960" y="15210"/>
                      </a:cubicBezTo>
                      <a:cubicBezTo>
                        <a:pt x="153054" y="67910"/>
                        <a:pt x="211297" y="147569"/>
                        <a:pt x="246983" y="233678"/>
                      </a:cubicBezTo>
                      <a:cubicBezTo>
                        <a:pt x="282668" y="319787"/>
                        <a:pt x="297065" y="412413"/>
                        <a:pt x="302775" y="504612"/>
                      </a:cubicBezTo>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32"/>
                <p:cNvSpPr/>
                <p:nvPr/>
              </p:nvSpPr>
              <p:spPr>
                <a:xfrm>
                  <a:off x="5539320" y="1830240"/>
                  <a:ext cx="185199" cy="354800"/>
                </a:xfrm>
                <a:custGeom>
                  <a:avLst/>
                  <a:gdLst/>
                  <a:ahLst/>
                  <a:cxnLst/>
                  <a:rect l="l" t="t" r="r" b="b"/>
                  <a:pathLst>
                    <a:path w="185199" h="354800" extrusionOk="0">
                      <a:moveTo>
                        <a:pt x="180345" y="354793"/>
                      </a:moveTo>
                      <a:cubicBezTo>
                        <a:pt x="137394" y="229119"/>
                        <a:pt x="76720" y="110743"/>
                        <a:pt x="0" y="2972"/>
                      </a:cubicBezTo>
                      <a:lnTo>
                        <a:pt x="4174" y="0"/>
                      </a:lnTo>
                      <a:cubicBezTo>
                        <a:pt x="81188" y="108179"/>
                        <a:pt x="142088" y="226995"/>
                        <a:pt x="185199" y="353137"/>
                      </a:cubicBezTo>
                      <a:lnTo>
                        <a:pt x="180351" y="35480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32"/>
                <p:cNvSpPr/>
                <p:nvPr/>
              </p:nvSpPr>
              <p:spPr>
                <a:xfrm>
                  <a:off x="5646960" y="1642320"/>
                  <a:ext cx="194899" cy="672489"/>
                </a:xfrm>
                <a:custGeom>
                  <a:avLst/>
                  <a:gdLst/>
                  <a:ahLst/>
                  <a:cxnLst/>
                  <a:rect l="l" t="t" r="r" b="b"/>
                  <a:pathLst>
                    <a:path w="203550" h="674174" extrusionOk="0">
                      <a:moveTo>
                        <a:pt x="150462" y="648213"/>
                      </a:moveTo>
                      <a:cubicBezTo>
                        <a:pt x="118717" y="623104"/>
                        <a:pt x="91398" y="590911"/>
                        <a:pt x="70544" y="554037"/>
                      </a:cubicBezTo>
                      <a:cubicBezTo>
                        <a:pt x="66744" y="547319"/>
                        <a:pt x="63111" y="540334"/>
                        <a:pt x="61315" y="532628"/>
                      </a:cubicBezTo>
                      <a:cubicBezTo>
                        <a:pt x="59512" y="524922"/>
                        <a:pt x="59726" y="516315"/>
                        <a:pt x="63299" y="509443"/>
                      </a:cubicBezTo>
                      <a:cubicBezTo>
                        <a:pt x="66871" y="502572"/>
                        <a:pt x="74264" y="497984"/>
                        <a:pt x="81141" y="499774"/>
                      </a:cubicBezTo>
                      <a:cubicBezTo>
                        <a:pt x="76721" y="490999"/>
                        <a:pt x="71699" y="482605"/>
                        <a:pt x="66143" y="474699"/>
                      </a:cubicBezTo>
                      <a:cubicBezTo>
                        <a:pt x="58277" y="463507"/>
                        <a:pt x="49276" y="453184"/>
                        <a:pt x="43119" y="440703"/>
                      </a:cubicBezTo>
                      <a:cubicBezTo>
                        <a:pt x="31933" y="418039"/>
                        <a:pt x="25756" y="386320"/>
                        <a:pt x="39559" y="363255"/>
                      </a:cubicBezTo>
                      <a:cubicBezTo>
                        <a:pt x="42892" y="357692"/>
                        <a:pt x="47413" y="352811"/>
                        <a:pt x="49128" y="346387"/>
                      </a:cubicBezTo>
                      <a:cubicBezTo>
                        <a:pt x="50845" y="339950"/>
                        <a:pt x="49456" y="333032"/>
                        <a:pt x="47980" y="326521"/>
                      </a:cubicBezTo>
                      <a:cubicBezTo>
                        <a:pt x="36815" y="277153"/>
                        <a:pt x="21202" y="229140"/>
                        <a:pt x="10805" y="179558"/>
                      </a:cubicBezTo>
                      <a:cubicBezTo>
                        <a:pt x="415" y="129976"/>
                        <a:pt x="-4647" y="77810"/>
                        <a:pt x="5590" y="28188"/>
                      </a:cubicBezTo>
                      <a:cubicBezTo>
                        <a:pt x="7092" y="20903"/>
                        <a:pt x="9029" y="13464"/>
                        <a:pt x="13276" y="7721"/>
                      </a:cubicBezTo>
                      <a:cubicBezTo>
                        <a:pt x="17523" y="1978"/>
                        <a:pt x="24655" y="-1655"/>
                        <a:pt x="30932" y="756"/>
                      </a:cubicBezTo>
                      <a:cubicBezTo>
                        <a:pt x="34371" y="2071"/>
                        <a:pt x="37122" y="4970"/>
                        <a:pt x="39726" y="7821"/>
                      </a:cubicBezTo>
                      <a:cubicBezTo>
                        <a:pt x="114804" y="90097"/>
                        <a:pt x="158616" y="203524"/>
                        <a:pt x="178763" y="319423"/>
                      </a:cubicBezTo>
                      <a:cubicBezTo>
                        <a:pt x="198903" y="435321"/>
                        <a:pt x="197006" y="554564"/>
                        <a:pt x="191738" y="672519"/>
                      </a:cubicBezTo>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32"/>
                <p:cNvSpPr/>
                <p:nvPr/>
              </p:nvSpPr>
              <p:spPr>
                <a:xfrm>
                  <a:off x="5796000" y="1839960"/>
                  <a:ext cx="53622" cy="336670"/>
                </a:xfrm>
                <a:custGeom>
                  <a:avLst/>
                  <a:gdLst/>
                  <a:ahLst/>
                  <a:cxnLst/>
                  <a:rect l="l" t="t" r="r" b="b"/>
                  <a:pathLst>
                    <a:path w="53622" h="336670" extrusionOk="0">
                      <a:moveTo>
                        <a:pt x="48500" y="336670"/>
                      </a:moveTo>
                      <a:cubicBezTo>
                        <a:pt x="44093" y="250107"/>
                        <a:pt x="24748" y="100974"/>
                        <a:pt x="0" y="1229"/>
                      </a:cubicBezTo>
                      <a:lnTo>
                        <a:pt x="4975" y="0"/>
                      </a:lnTo>
                      <a:cubicBezTo>
                        <a:pt x="29796" y="100032"/>
                        <a:pt x="49195" y="249599"/>
                        <a:pt x="53622" y="336409"/>
                      </a:cubicBezTo>
                      <a:lnTo>
                        <a:pt x="48500" y="33667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32"/>
                <p:cNvSpPr/>
                <p:nvPr/>
              </p:nvSpPr>
              <p:spPr>
                <a:xfrm>
                  <a:off x="5727240" y="1980000"/>
                  <a:ext cx="239695" cy="283128"/>
                </a:xfrm>
                <a:custGeom>
                  <a:avLst/>
                  <a:gdLst/>
                  <a:ahLst/>
                  <a:cxnLst/>
                  <a:rect l="l" t="t" r="r" b="b"/>
                  <a:pathLst>
                    <a:path w="250334" h="289645" extrusionOk="0">
                      <a:moveTo>
                        <a:pt x="75996" y="282979"/>
                      </a:moveTo>
                      <a:cubicBezTo>
                        <a:pt x="53539" y="266913"/>
                        <a:pt x="32671" y="247815"/>
                        <a:pt x="18267" y="224042"/>
                      </a:cubicBezTo>
                      <a:cubicBezTo>
                        <a:pt x="3870" y="200270"/>
                        <a:pt x="-3609" y="171368"/>
                        <a:pt x="1720" y="143983"/>
                      </a:cubicBezTo>
                      <a:cubicBezTo>
                        <a:pt x="5533" y="124371"/>
                        <a:pt x="21025" y="103463"/>
                        <a:pt x="40397" y="106902"/>
                      </a:cubicBezTo>
                      <a:cubicBezTo>
                        <a:pt x="42173" y="107216"/>
                        <a:pt x="44010" y="107730"/>
                        <a:pt x="45740" y="107229"/>
                      </a:cubicBezTo>
                      <a:cubicBezTo>
                        <a:pt x="49112" y="106247"/>
                        <a:pt x="50320" y="102134"/>
                        <a:pt x="51122" y="98668"/>
                      </a:cubicBezTo>
                      <a:cubicBezTo>
                        <a:pt x="58794" y="65440"/>
                        <a:pt x="78260" y="35163"/>
                        <a:pt x="105118" y="14683"/>
                      </a:cubicBezTo>
                      <a:cubicBezTo>
                        <a:pt x="121912" y="1875"/>
                        <a:pt x="146686" y="-6666"/>
                        <a:pt x="162940" y="6856"/>
                      </a:cubicBezTo>
                      <a:cubicBezTo>
                        <a:pt x="196989" y="35190"/>
                        <a:pt x="181931" y="99162"/>
                        <a:pt x="179581" y="136885"/>
                      </a:cubicBezTo>
                      <a:cubicBezTo>
                        <a:pt x="187868" y="131616"/>
                        <a:pt x="215927" y="128978"/>
                        <a:pt x="223593" y="135148"/>
                      </a:cubicBezTo>
                      <a:cubicBezTo>
                        <a:pt x="231259" y="141312"/>
                        <a:pt x="236315" y="150661"/>
                        <a:pt x="238324" y="160383"/>
                      </a:cubicBezTo>
                      <a:cubicBezTo>
                        <a:pt x="246725" y="201071"/>
                        <a:pt x="215647" y="254626"/>
                        <a:pt x="179507" y="277010"/>
                      </a:cubicBezTo>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32"/>
                <p:cNvSpPr/>
                <p:nvPr/>
              </p:nvSpPr>
              <p:spPr>
                <a:xfrm>
                  <a:off x="5912640" y="2108520"/>
                  <a:ext cx="55846" cy="134494"/>
                </a:xfrm>
                <a:custGeom>
                  <a:avLst/>
                  <a:gdLst/>
                  <a:ahLst/>
                  <a:cxnLst/>
                  <a:rect l="l" t="t" r="r" b="b"/>
                  <a:pathLst>
                    <a:path w="55986" h="135170" extrusionOk="0">
                      <a:moveTo>
                        <a:pt x="19158" y="134672"/>
                      </a:moveTo>
                      <a:lnTo>
                        <a:pt x="15238" y="131366"/>
                      </a:lnTo>
                      <a:cubicBezTo>
                        <a:pt x="36133" y="106572"/>
                        <a:pt x="48613" y="74960"/>
                        <a:pt x="50377" y="42346"/>
                      </a:cubicBezTo>
                      <a:cubicBezTo>
                        <a:pt x="50831" y="33992"/>
                        <a:pt x="50644" y="21966"/>
                        <a:pt x="43839" y="14093"/>
                      </a:cubicBezTo>
                      <a:cubicBezTo>
                        <a:pt x="39472" y="9038"/>
                        <a:pt x="32487" y="5899"/>
                        <a:pt x="24153" y="5258"/>
                      </a:cubicBezTo>
                      <a:cubicBezTo>
                        <a:pt x="16460" y="4690"/>
                        <a:pt x="8568" y="6146"/>
                        <a:pt x="941" y="7569"/>
                      </a:cubicBezTo>
                      <a:lnTo>
                        <a:pt x="0" y="2534"/>
                      </a:lnTo>
                      <a:cubicBezTo>
                        <a:pt x="7953" y="1044"/>
                        <a:pt x="16173" y="-491"/>
                        <a:pt x="24547" y="150"/>
                      </a:cubicBezTo>
                      <a:cubicBezTo>
                        <a:pt x="34230" y="891"/>
                        <a:pt x="42464" y="4657"/>
                        <a:pt x="47712" y="10740"/>
                      </a:cubicBezTo>
                      <a:cubicBezTo>
                        <a:pt x="55725" y="20022"/>
                        <a:pt x="55986" y="33385"/>
                        <a:pt x="55492" y="42633"/>
                      </a:cubicBezTo>
                      <a:cubicBezTo>
                        <a:pt x="53669" y="76349"/>
                        <a:pt x="40761" y="109036"/>
                        <a:pt x="19152" y="13467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32"/>
                <p:cNvSpPr/>
                <p:nvPr/>
              </p:nvSpPr>
              <p:spPr>
                <a:xfrm>
                  <a:off x="5772240" y="2084400"/>
                  <a:ext cx="82495" cy="72057"/>
                </a:xfrm>
                <a:custGeom>
                  <a:avLst/>
                  <a:gdLst/>
                  <a:ahLst/>
                  <a:cxnLst/>
                  <a:rect l="l" t="t" r="r" b="b"/>
                  <a:pathLst>
                    <a:path w="82289" h="73528" extrusionOk="0">
                      <a:moveTo>
                        <a:pt x="77729" y="72172"/>
                      </a:moveTo>
                      <a:cubicBezTo>
                        <a:pt x="69749" y="56720"/>
                        <a:pt x="60707" y="39198"/>
                        <a:pt x="47779" y="25883"/>
                      </a:cubicBezTo>
                      <a:cubicBezTo>
                        <a:pt x="33709" y="11392"/>
                        <a:pt x="16454" y="3893"/>
                        <a:pt x="448" y="5295"/>
                      </a:cubicBezTo>
                      <a:lnTo>
                        <a:pt x="0" y="187"/>
                      </a:lnTo>
                      <a:cubicBezTo>
                        <a:pt x="17576" y="-1356"/>
                        <a:pt x="36314" y="6711"/>
                        <a:pt x="51465" y="22303"/>
                      </a:cubicBezTo>
                      <a:cubicBezTo>
                        <a:pt x="64921" y="36166"/>
                        <a:pt x="74149" y="54042"/>
                        <a:pt x="82289" y="69815"/>
                      </a:cubicBezTo>
                      <a:lnTo>
                        <a:pt x="77735" y="7216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32"/>
                <p:cNvSpPr/>
                <p:nvPr/>
              </p:nvSpPr>
              <p:spPr>
                <a:xfrm>
                  <a:off x="5863320" y="2183400"/>
                  <a:ext cx="16920" cy="53334"/>
                </a:xfrm>
                <a:custGeom>
                  <a:avLst/>
                  <a:gdLst/>
                  <a:ahLst/>
                  <a:cxnLst/>
                  <a:rect l="l" t="t" r="r" b="b"/>
                  <a:pathLst>
                    <a:path w="17048" h="53201" extrusionOk="0">
                      <a:moveTo>
                        <a:pt x="11940" y="53201"/>
                      </a:moveTo>
                      <a:cubicBezTo>
                        <a:pt x="10464" y="35385"/>
                        <a:pt x="6444" y="18117"/>
                        <a:pt x="0" y="1890"/>
                      </a:cubicBezTo>
                      <a:lnTo>
                        <a:pt x="4768" y="0"/>
                      </a:lnTo>
                      <a:cubicBezTo>
                        <a:pt x="11399" y="16694"/>
                        <a:pt x="15533" y="34457"/>
                        <a:pt x="17048" y="52781"/>
                      </a:cubicBezTo>
                      <a:lnTo>
                        <a:pt x="11940" y="5320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32"/>
                <p:cNvSpPr/>
                <p:nvPr/>
              </p:nvSpPr>
              <p:spPr>
                <a:xfrm>
                  <a:off x="5866200" y="1823760"/>
                  <a:ext cx="61227" cy="77341"/>
                </a:xfrm>
                <a:custGeom>
                  <a:avLst/>
                  <a:gdLst/>
                  <a:ahLst/>
                  <a:cxnLst/>
                  <a:rect l="l" t="t" r="r" b="b"/>
                  <a:pathLst>
                    <a:path w="61074" h="77535" extrusionOk="0">
                      <a:moveTo>
                        <a:pt x="4648" y="77528"/>
                      </a:moveTo>
                      <a:lnTo>
                        <a:pt x="0" y="75378"/>
                      </a:lnTo>
                      <a:cubicBezTo>
                        <a:pt x="6671" y="60954"/>
                        <a:pt x="13562" y="46036"/>
                        <a:pt x="22811" y="32647"/>
                      </a:cubicBezTo>
                      <a:cubicBezTo>
                        <a:pt x="33335" y="17415"/>
                        <a:pt x="45469" y="6431"/>
                        <a:pt x="58857" y="0"/>
                      </a:cubicBezTo>
                      <a:lnTo>
                        <a:pt x="61074" y="4628"/>
                      </a:lnTo>
                      <a:cubicBezTo>
                        <a:pt x="48494" y="10664"/>
                        <a:pt x="37041" y="21075"/>
                        <a:pt x="27025" y="35566"/>
                      </a:cubicBezTo>
                      <a:cubicBezTo>
                        <a:pt x="18030" y="48594"/>
                        <a:pt x="11225" y="63305"/>
                        <a:pt x="4648" y="775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0" name="Google Shape;1200;p32"/>
              <p:cNvSpPr/>
              <p:nvPr/>
            </p:nvSpPr>
            <p:spPr>
              <a:xfrm>
                <a:off x="5604120" y="2233080"/>
                <a:ext cx="428501" cy="287829"/>
              </a:xfrm>
              <a:custGeom>
                <a:avLst/>
                <a:gdLst/>
                <a:ahLst/>
                <a:cxnLst/>
                <a:rect l="l" t="t" r="r" b="b"/>
                <a:pathLst>
                  <a:path w="449870" h="287829" extrusionOk="0">
                    <a:moveTo>
                      <a:pt x="428484" y="0"/>
                    </a:moveTo>
                    <a:cubicBezTo>
                      <a:pt x="428484" y="0"/>
                      <a:pt x="439402" y="185600"/>
                      <a:pt x="353728" y="287829"/>
                    </a:cubicBezTo>
                    <a:lnTo>
                      <a:pt x="75207" y="287829"/>
                    </a:lnTo>
                    <a:cubicBezTo>
                      <a:pt x="-10468" y="185600"/>
                      <a:pt x="450" y="0"/>
                      <a:pt x="450" y="0"/>
                    </a:cubicBezTo>
                    <a:lnTo>
                      <a:pt x="42848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32"/>
              <p:cNvSpPr/>
              <p:nvPr/>
            </p:nvSpPr>
            <p:spPr>
              <a:xfrm>
                <a:off x="5623560" y="2517120"/>
                <a:ext cx="436521" cy="7558"/>
              </a:xfrm>
              <a:custGeom>
                <a:avLst/>
                <a:gdLst/>
                <a:ahLst/>
                <a:cxnLst/>
                <a:rect l="l" t="t" r="r" b="b"/>
                <a:pathLst>
                  <a:path w="436521" h="7693" extrusionOk="0">
                    <a:moveTo>
                      <a:pt x="0" y="0"/>
                    </a:moveTo>
                    <a:lnTo>
                      <a:pt x="436521" y="0"/>
                    </a:lnTo>
                    <a:lnTo>
                      <a:pt x="436521" y="7693"/>
                    </a:lnTo>
                    <a:lnTo>
                      <a:pt x="0" y="7693"/>
                    </a:lnTo>
                    <a:close/>
                  </a:path>
                </a:pathLst>
              </a:custGeom>
              <a:solidFill>
                <a:schemeClr val="lt2"/>
              </a:solidFill>
              <a:ln>
                <a:noFill/>
              </a:ln>
            </p:spPr>
            <p:txBody>
              <a:bodyPr/>
              <a:lstStyle/>
              <a:p>
                <a:endParaRPr lang="en-GB"/>
              </a:p>
            </p:txBody>
          </p:sp>
          <p:sp>
            <p:nvSpPr>
              <p:cNvPr id="1202" name="Google Shape;1202;p32"/>
              <p:cNvSpPr/>
              <p:nvPr/>
            </p:nvSpPr>
            <p:spPr>
              <a:xfrm>
                <a:off x="6121080" y="2517120"/>
                <a:ext cx="89330" cy="7558"/>
              </a:xfrm>
              <a:custGeom>
                <a:avLst/>
                <a:gdLst/>
                <a:ahLst/>
                <a:cxnLst/>
                <a:rect l="l" t="t" r="r" b="b"/>
                <a:pathLst>
                  <a:path w="89107" h="7693" extrusionOk="0">
                    <a:moveTo>
                      <a:pt x="0" y="0"/>
                    </a:moveTo>
                    <a:lnTo>
                      <a:pt x="89107" y="0"/>
                    </a:lnTo>
                    <a:lnTo>
                      <a:pt x="89107" y="7693"/>
                    </a:lnTo>
                    <a:lnTo>
                      <a:pt x="0" y="7693"/>
                    </a:lnTo>
                    <a:close/>
                  </a:path>
                </a:pathLst>
              </a:custGeom>
              <a:solidFill>
                <a:schemeClr val="lt2"/>
              </a:solidFill>
              <a:ln>
                <a:noFill/>
              </a:ln>
            </p:spPr>
            <p:txBody>
              <a:bodyPr/>
              <a:lstStyle/>
              <a:p>
                <a:endParaRPr lang="en-GB"/>
              </a:p>
            </p:txBody>
          </p:sp>
        </p:grpSp>
      </p:grpSp>
      <p:grpSp>
        <p:nvGrpSpPr>
          <p:cNvPr id="1203" name="Google Shape;1203;p32"/>
          <p:cNvGrpSpPr/>
          <p:nvPr/>
        </p:nvGrpSpPr>
        <p:grpSpPr>
          <a:xfrm>
            <a:off x="2021133" y="3340460"/>
            <a:ext cx="1853339" cy="1562038"/>
            <a:chOff x="6801120" y="1197360"/>
            <a:chExt cx="1853339" cy="1562038"/>
          </a:xfrm>
        </p:grpSpPr>
        <p:grpSp>
          <p:nvGrpSpPr>
            <p:cNvPr id="1204" name="Google Shape;1204;p32"/>
            <p:cNvGrpSpPr/>
            <p:nvPr/>
          </p:nvGrpSpPr>
          <p:grpSpPr>
            <a:xfrm>
              <a:off x="7783560" y="1560600"/>
              <a:ext cx="870899" cy="1195038"/>
              <a:chOff x="7783560" y="1560600"/>
              <a:chExt cx="870899" cy="1195038"/>
            </a:xfrm>
          </p:grpSpPr>
          <p:sp>
            <p:nvSpPr>
              <p:cNvPr id="1205" name="Google Shape;1205;p32"/>
              <p:cNvSpPr/>
              <p:nvPr/>
            </p:nvSpPr>
            <p:spPr>
              <a:xfrm>
                <a:off x="7957080" y="1560600"/>
                <a:ext cx="626774" cy="1056869"/>
              </a:xfrm>
              <a:custGeom>
                <a:avLst/>
                <a:gdLst/>
                <a:ahLst/>
                <a:cxnLst/>
                <a:rect l="l" t="t" r="r" b="b"/>
                <a:pathLst>
                  <a:path w="631510" h="1059518" extrusionOk="0">
                    <a:moveTo>
                      <a:pt x="28623" y="1057733"/>
                    </a:moveTo>
                    <a:cubicBezTo>
                      <a:pt x="-2027" y="917160"/>
                      <a:pt x="-2695" y="732235"/>
                      <a:pt x="2380" y="590474"/>
                    </a:cubicBezTo>
                    <a:cubicBezTo>
                      <a:pt x="5185" y="513159"/>
                      <a:pt x="6787" y="422283"/>
                      <a:pt x="75768" y="364781"/>
                    </a:cubicBezTo>
                    <a:cubicBezTo>
                      <a:pt x="84115" y="357836"/>
                      <a:pt x="93664" y="351285"/>
                      <a:pt x="105350" y="349282"/>
                    </a:cubicBezTo>
                    <a:cubicBezTo>
                      <a:pt x="124248" y="346037"/>
                      <a:pt x="144215" y="355873"/>
                      <a:pt x="155767" y="369208"/>
                    </a:cubicBezTo>
                    <a:cubicBezTo>
                      <a:pt x="167319" y="382544"/>
                      <a:pt x="172328" y="398810"/>
                      <a:pt x="177002" y="414623"/>
                    </a:cubicBezTo>
                    <a:cubicBezTo>
                      <a:pt x="224280" y="340327"/>
                      <a:pt x="268687" y="260569"/>
                      <a:pt x="325247" y="195528"/>
                    </a:cubicBezTo>
                    <a:cubicBezTo>
                      <a:pt x="388886" y="122367"/>
                      <a:pt x="467081" y="58909"/>
                      <a:pt x="558633" y="9981"/>
                    </a:cubicBezTo>
                    <a:cubicBezTo>
                      <a:pt x="569584" y="4118"/>
                      <a:pt x="582205" y="-1785"/>
                      <a:pt x="595226" y="505"/>
                    </a:cubicBezTo>
                    <a:cubicBezTo>
                      <a:pt x="615460" y="4058"/>
                      <a:pt x="626945" y="23938"/>
                      <a:pt x="627146" y="41153"/>
                    </a:cubicBezTo>
                    <a:cubicBezTo>
                      <a:pt x="628815" y="165318"/>
                      <a:pt x="531922" y="335653"/>
                      <a:pt x="415730" y="455384"/>
                    </a:cubicBezTo>
                    <a:cubicBezTo>
                      <a:pt x="451589" y="476145"/>
                      <a:pt x="464744" y="516405"/>
                      <a:pt x="458935" y="551569"/>
                    </a:cubicBezTo>
                    <a:cubicBezTo>
                      <a:pt x="453058" y="586734"/>
                      <a:pt x="431689" y="618173"/>
                      <a:pt x="410654" y="648677"/>
                    </a:cubicBezTo>
                    <a:cubicBezTo>
                      <a:pt x="326382" y="771126"/>
                      <a:pt x="242109" y="893575"/>
                      <a:pt x="157837" y="1016017"/>
                    </a:cubicBezTo>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32"/>
              <p:cNvSpPr/>
              <p:nvPr/>
            </p:nvSpPr>
            <p:spPr>
              <a:xfrm>
                <a:off x="8003880" y="1613880"/>
                <a:ext cx="549308" cy="901076"/>
              </a:xfrm>
              <a:custGeom>
                <a:avLst/>
                <a:gdLst/>
                <a:ahLst/>
                <a:cxnLst/>
                <a:rect l="l" t="t" r="r" b="b"/>
                <a:pathLst>
                  <a:path w="549308" h="901076" extrusionOk="0">
                    <a:moveTo>
                      <a:pt x="4809" y="901076"/>
                    </a:moveTo>
                    <a:lnTo>
                      <a:pt x="0" y="899293"/>
                    </a:lnTo>
                    <a:cubicBezTo>
                      <a:pt x="121535" y="570603"/>
                      <a:pt x="310180" y="259636"/>
                      <a:pt x="545569" y="0"/>
                    </a:cubicBezTo>
                    <a:lnTo>
                      <a:pt x="549308" y="3446"/>
                    </a:lnTo>
                    <a:cubicBezTo>
                      <a:pt x="314387" y="262594"/>
                      <a:pt x="126075" y="572994"/>
                      <a:pt x="4809" y="90107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32"/>
              <p:cNvSpPr/>
              <p:nvPr/>
            </p:nvSpPr>
            <p:spPr>
              <a:xfrm>
                <a:off x="8024040" y="1965960"/>
                <a:ext cx="630419" cy="646254"/>
              </a:xfrm>
              <a:custGeom>
                <a:avLst/>
                <a:gdLst/>
                <a:ahLst/>
                <a:cxnLst/>
                <a:rect l="l" t="t" r="r" b="b"/>
                <a:pathLst>
                  <a:path w="656686" h="646254" extrusionOk="0">
                    <a:moveTo>
                      <a:pt x="0" y="626938"/>
                    </a:moveTo>
                    <a:cubicBezTo>
                      <a:pt x="108446" y="403642"/>
                      <a:pt x="281198" y="204560"/>
                      <a:pt x="497890" y="53276"/>
                    </a:cubicBezTo>
                    <a:cubicBezTo>
                      <a:pt x="519926" y="37884"/>
                      <a:pt x="542831" y="22840"/>
                      <a:pt x="568206" y="12289"/>
                    </a:cubicBezTo>
                    <a:cubicBezTo>
                      <a:pt x="579358" y="7621"/>
                      <a:pt x="596786" y="-659"/>
                      <a:pt x="609407" y="42"/>
                    </a:cubicBezTo>
                    <a:cubicBezTo>
                      <a:pt x="656686" y="2659"/>
                      <a:pt x="612212" y="122043"/>
                      <a:pt x="601795" y="143626"/>
                    </a:cubicBezTo>
                    <a:cubicBezTo>
                      <a:pt x="571812" y="205708"/>
                      <a:pt x="524200" y="259577"/>
                      <a:pt x="476521" y="310962"/>
                    </a:cubicBezTo>
                    <a:cubicBezTo>
                      <a:pt x="505168" y="307336"/>
                      <a:pt x="523933" y="338795"/>
                      <a:pt x="521262" y="364050"/>
                    </a:cubicBezTo>
                    <a:cubicBezTo>
                      <a:pt x="517189" y="402821"/>
                      <a:pt x="485202" y="435956"/>
                      <a:pt x="446939" y="455868"/>
                    </a:cubicBezTo>
                    <a:cubicBezTo>
                      <a:pt x="408743" y="475781"/>
                      <a:pt x="364536" y="484676"/>
                      <a:pt x="321198" y="493297"/>
                    </a:cubicBezTo>
                    <a:cubicBezTo>
                      <a:pt x="327274" y="537677"/>
                      <a:pt x="293819" y="580468"/>
                      <a:pt x="250681" y="604394"/>
                    </a:cubicBezTo>
                    <a:cubicBezTo>
                      <a:pt x="207544" y="628313"/>
                      <a:pt x="156058" y="637181"/>
                      <a:pt x="105908" y="645595"/>
                    </a:cubicBezTo>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32"/>
              <p:cNvSpPr/>
              <p:nvPr/>
            </p:nvSpPr>
            <p:spPr>
              <a:xfrm>
                <a:off x="7842960" y="1858680"/>
                <a:ext cx="214402" cy="744677"/>
              </a:xfrm>
              <a:custGeom>
                <a:avLst/>
                <a:gdLst/>
                <a:ahLst/>
                <a:cxnLst/>
                <a:rect l="l" t="t" r="r" b="b"/>
                <a:pathLst>
                  <a:path w="221033" h="744677" extrusionOk="0">
                    <a:moveTo>
                      <a:pt x="67783" y="737686"/>
                    </a:moveTo>
                    <a:cubicBezTo>
                      <a:pt x="-4136" y="590142"/>
                      <a:pt x="-5138" y="418886"/>
                      <a:pt x="4011" y="255008"/>
                    </a:cubicBezTo>
                    <a:cubicBezTo>
                      <a:pt x="6416" y="210929"/>
                      <a:pt x="9554" y="166589"/>
                      <a:pt x="20505" y="123818"/>
                    </a:cubicBezTo>
                    <a:cubicBezTo>
                      <a:pt x="31390" y="81041"/>
                      <a:pt x="50622" y="39532"/>
                      <a:pt x="81606" y="8053"/>
                    </a:cubicBezTo>
                    <a:cubicBezTo>
                      <a:pt x="85279" y="4300"/>
                      <a:pt x="89553" y="494"/>
                      <a:pt x="94828" y="47"/>
                    </a:cubicBezTo>
                    <a:cubicBezTo>
                      <a:pt x="105312" y="-848"/>
                      <a:pt x="111589" y="11252"/>
                      <a:pt x="114661" y="21329"/>
                    </a:cubicBezTo>
                    <a:cubicBezTo>
                      <a:pt x="128884" y="67772"/>
                      <a:pt x="140036" y="116212"/>
                      <a:pt x="143108" y="164525"/>
                    </a:cubicBezTo>
                    <a:cubicBezTo>
                      <a:pt x="146580" y="218354"/>
                      <a:pt x="146313" y="272430"/>
                      <a:pt x="142240" y="326219"/>
                    </a:cubicBezTo>
                    <a:cubicBezTo>
                      <a:pt x="147048" y="319421"/>
                      <a:pt x="156664" y="317224"/>
                      <a:pt x="164677" y="319488"/>
                    </a:cubicBezTo>
                    <a:cubicBezTo>
                      <a:pt x="172690" y="321752"/>
                      <a:pt x="179168" y="327708"/>
                      <a:pt x="184109" y="334433"/>
                    </a:cubicBezTo>
                    <a:cubicBezTo>
                      <a:pt x="199935" y="356149"/>
                      <a:pt x="204810" y="384128"/>
                      <a:pt x="207614" y="410265"/>
                    </a:cubicBezTo>
                    <a:cubicBezTo>
                      <a:pt x="210686" y="439072"/>
                      <a:pt x="213090" y="468361"/>
                      <a:pt x="214226" y="497322"/>
                    </a:cubicBezTo>
                    <a:cubicBezTo>
                      <a:pt x="215895" y="539258"/>
                      <a:pt x="213023" y="581367"/>
                      <a:pt x="205678" y="622689"/>
                    </a:cubicBezTo>
                    <a:cubicBezTo>
                      <a:pt x="198400" y="664138"/>
                      <a:pt x="184376" y="703329"/>
                      <a:pt x="173358" y="743829"/>
                    </a:cubicBezTo>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32"/>
              <p:cNvSpPr/>
              <p:nvPr/>
            </p:nvSpPr>
            <p:spPr>
              <a:xfrm>
                <a:off x="8023680" y="2134800"/>
                <a:ext cx="351046" cy="589541"/>
              </a:xfrm>
              <a:custGeom>
                <a:avLst/>
                <a:gdLst/>
                <a:ahLst/>
                <a:cxnLst/>
                <a:rect l="l" t="t" r="r" b="b"/>
                <a:pathLst>
                  <a:path w="351046" h="589541" extrusionOk="0">
                    <a:moveTo>
                      <a:pt x="4875" y="589541"/>
                    </a:moveTo>
                    <a:lnTo>
                      <a:pt x="0" y="587999"/>
                    </a:lnTo>
                    <a:cubicBezTo>
                      <a:pt x="67578" y="373003"/>
                      <a:pt x="187710" y="169680"/>
                      <a:pt x="347307" y="0"/>
                    </a:cubicBezTo>
                    <a:lnTo>
                      <a:pt x="351046" y="3512"/>
                    </a:lnTo>
                    <a:cubicBezTo>
                      <a:pt x="191917" y="172632"/>
                      <a:pt x="72252" y="375274"/>
                      <a:pt x="4875" y="58954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32"/>
              <p:cNvSpPr/>
              <p:nvPr/>
            </p:nvSpPr>
            <p:spPr>
              <a:xfrm>
                <a:off x="8443440" y="2273040"/>
                <a:ext cx="57973" cy="24481"/>
              </a:xfrm>
              <a:custGeom>
                <a:avLst/>
                <a:gdLst/>
                <a:ahLst/>
                <a:cxnLst/>
                <a:rect l="l" t="t" r="r" b="b"/>
                <a:pathLst>
                  <a:path w="57828" h="24420" extrusionOk="0">
                    <a:moveTo>
                      <a:pt x="3138" y="24420"/>
                    </a:moveTo>
                    <a:lnTo>
                      <a:pt x="0" y="20367"/>
                    </a:lnTo>
                    <a:cubicBezTo>
                      <a:pt x="16093" y="7880"/>
                      <a:pt x="36594" y="648"/>
                      <a:pt x="57695" y="0"/>
                    </a:cubicBezTo>
                    <a:lnTo>
                      <a:pt x="57828" y="5129"/>
                    </a:lnTo>
                    <a:cubicBezTo>
                      <a:pt x="37795" y="5736"/>
                      <a:pt x="18364" y="12594"/>
                      <a:pt x="3138" y="2442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32"/>
              <p:cNvSpPr/>
              <p:nvPr/>
            </p:nvSpPr>
            <p:spPr>
              <a:xfrm>
                <a:off x="8256240" y="2444040"/>
                <a:ext cx="89924" cy="41381"/>
              </a:xfrm>
              <a:custGeom>
                <a:avLst/>
                <a:gdLst/>
                <a:ahLst/>
                <a:cxnLst/>
                <a:rect l="l" t="t" r="r" b="b"/>
                <a:pathLst>
                  <a:path w="90149" h="47839" extrusionOk="0">
                    <a:moveTo>
                      <a:pt x="4073" y="41389"/>
                    </a:moveTo>
                    <a:lnTo>
                      <a:pt x="0" y="38258"/>
                    </a:lnTo>
                    <a:cubicBezTo>
                      <a:pt x="11285" y="23687"/>
                      <a:pt x="21903" y="14011"/>
                      <a:pt x="33322" y="7801"/>
                    </a:cubicBezTo>
                    <a:cubicBezTo>
                      <a:pt x="48748" y="-540"/>
                      <a:pt x="77795" y="-6450"/>
                      <a:pt x="90149" y="13176"/>
                    </a:cubicBezTo>
                    <a:lnTo>
                      <a:pt x="85808" y="15907"/>
                    </a:lnTo>
                    <a:cubicBezTo>
                      <a:pt x="75859" y="128"/>
                      <a:pt x="50550" y="4295"/>
                      <a:pt x="35792" y="12301"/>
                    </a:cubicBezTo>
                    <a:cubicBezTo>
                      <a:pt x="24975" y="18158"/>
                      <a:pt x="14891" y="27400"/>
                      <a:pt x="4073" y="4138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32"/>
              <p:cNvSpPr/>
              <p:nvPr/>
            </p:nvSpPr>
            <p:spPr>
              <a:xfrm>
                <a:off x="8134560" y="2011680"/>
                <a:ext cx="462230" cy="534330"/>
              </a:xfrm>
              <a:custGeom>
                <a:avLst/>
                <a:gdLst/>
                <a:ahLst/>
                <a:cxnLst/>
                <a:rect l="l" t="t" r="r" b="b"/>
                <a:pathLst>
                  <a:path w="462230" h="534330" extrusionOk="0">
                    <a:moveTo>
                      <a:pt x="4474" y="534330"/>
                    </a:moveTo>
                    <a:lnTo>
                      <a:pt x="0" y="531805"/>
                    </a:lnTo>
                    <a:cubicBezTo>
                      <a:pt x="135090" y="292964"/>
                      <a:pt x="285271" y="119010"/>
                      <a:pt x="459292" y="0"/>
                    </a:cubicBezTo>
                    <a:lnTo>
                      <a:pt x="462230" y="4233"/>
                    </a:lnTo>
                    <a:cubicBezTo>
                      <a:pt x="288811" y="122790"/>
                      <a:pt x="139096" y="296183"/>
                      <a:pt x="4474" y="53433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32"/>
              <p:cNvSpPr/>
              <p:nvPr/>
            </p:nvSpPr>
            <p:spPr>
              <a:xfrm>
                <a:off x="7894080" y="2008800"/>
                <a:ext cx="49682" cy="618409"/>
              </a:xfrm>
              <a:custGeom>
                <a:avLst/>
                <a:gdLst/>
                <a:ahLst/>
                <a:cxnLst/>
                <a:rect l="l" t="t" r="r" b="b"/>
                <a:pathLst>
                  <a:path w="62103" h="618409" extrusionOk="0">
                    <a:moveTo>
                      <a:pt x="44778" y="618409"/>
                    </a:moveTo>
                    <a:cubicBezTo>
                      <a:pt x="16732" y="416328"/>
                      <a:pt x="-12249" y="207363"/>
                      <a:pt x="5381" y="0"/>
                    </a:cubicBezTo>
                    <a:lnTo>
                      <a:pt x="10456" y="427"/>
                    </a:lnTo>
                    <a:cubicBezTo>
                      <a:pt x="-7041" y="207223"/>
                      <a:pt x="21874" y="415901"/>
                      <a:pt x="49854" y="617701"/>
                    </a:cubicBezTo>
                    <a:lnTo>
                      <a:pt x="44778" y="61840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32"/>
              <p:cNvSpPr/>
              <p:nvPr/>
            </p:nvSpPr>
            <p:spPr>
              <a:xfrm>
                <a:off x="7783560" y="2579400"/>
                <a:ext cx="547285" cy="176238"/>
              </a:xfrm>
              <a:custGeom>
                <a:avLst/>
                <a:gdLst/>
                <a:ahLst/>
                <a:cxnLst/>
                <a:rect l="l" t="t" r="r" b="b"/>
                <a:pathLst>
                  <a:path w="547285" h="176238" extrusionOk="0">
                    <a:moveTo>
                      <a:pt x="0" y="0"/>
                    </a:moveTo>
                    <a:lnTo>
                      <a:pt x="547285" y="0"/>
                    </a:lnTo>
                    <a:lnTo>
                      <a:pt x="547285" y="176238"/>
                    </a:lnTo>
                    <a:lnTo>
                      <a:pt x="0" y="176238"/>
                    </a:lnTo>
                    <a:close/>
                  </a:path>
                </a:pathLst>
              </a:custGeom>
              <a:solidFill>
                <a:schemeClr val="dk2"/>
              </a:solidFill>
              <a:ln>
                <a:noFill/>
              </a:ln>
            </p:spPr>
            <p:txBody>
              <a:bodyPr/>
              <a:lstStyle/>
              <a:p>
                <a:endParaRPr lang="en-GB"/>
              </a:p>
            </p:txBody>
          </p:sp>
        </p:grpSp>
        <p:grpSp>
          <p:nvGrpSpPr>
            <p:cNvPr id="1215" name="Google Shape;1215;p32"/>
            <p:cNvGrpSpPr/>
            <p:nvPr/>
          </p:nvGrpSpPr>
          <p:grpSpPr>
            <a:xfrm>
              <a:off x="6971760" y="1197360"/>
              <a:ext cx="1298640" cy="1556418"/>
              <a:chOff x="6971760" y="1197360"/>
              <a:chExt cx="1298640" cy="1556418"/>
            </a:xfrm>
          </p:grpSpPr>
          <p:grpSp>
            <p:nvGrpSpPr>
              <p:cNvPr id="1216" name="Google Shape;1216;p32"/>
              <p:cNvGrpSpPr/>
              <p:nvPr/>
            </p:nvGrpSpPr>
            <p:grpSpPr>
              <a:xfrm>
                <a:off x="6971760" y="2040840"/>
                <a:ext cx="1220229" cy="712938"/>
                <a:chOff x="6971760" y="2040840"/>
                <a:chExt cx="1220229" cy="712938"/>
              </a:xfrm>
            </p:grpSpPr>
            <p:grpSp>
              <p:nvGrpSpPr>
                <p:cNvPr id="1217" name="Google Shape;1217;p32"/>
                <p:cNvGrpSpPr/>
                <p:nvPr/>
              </p:nvGrpSpPr>
              <p:grpSpPr>
                <a:xfrm>
                  <a:off x="7183440" y="2042640"/>
                  <a:ext cx="915276" cy="711138"/>
                  <a:chOff x="7183440" y="2042640"/>
                  <a:chExt cx="915276" cy="711138"/>
                </a:xfrm>
              </p:grpSpPr>
              <p:grpSp>
                <p:nvGrpSpPr>
                  <p:cNvPr id="1218" name="Google Shape;1218;p32"/>
                  <p:cNvGrpSpPr/>
                  <p:nvPr/>
                </p:nvGrpSpPr>
                <p:grpSpPr>
                  <a:xfrm>
                    <a:off x="7183440" y="2564640"/>
                    <a:ext cx="380949" cy="189138"/>
                    <a:chOff x="7183440" y="2564640"/>
                    <a:chExt cx="380949" cy="189138"/>
                  </a:xfrm>
                </p:grpSpPr>
                <p:sp>
                  <p:nvSpPr>
                    <p:cNvPr id="1219" name="Google Shape;1219;p32"/>
                    <p:cNvSpPr/>
                    <p:nvPr/>
                  </p:nvSpPr>
                  <p:spPr>
                    <a:xfrm>
                      <a:off x="7232760" y="2564640"/>
                      <a:ext cx="328276" cy="131406"/>
                    </a:xfrm>
                    <a:custGeom>
                      <a:avLst/>
                      <a:gdLst/>
                      <a:ahLst/>
                      <a:cxnLst/>
                      <a:rect l="l" t="t" r="r" b="b"/>
                      <a:pathLst>
                        <a:path w="328276" h="132733" extrusionOk="0">
                          <a:moveTo>
                            <a:pt x="133020" y="0"/>
                          </a:moveTo>
                          <a:cubicBezTo>
                            <a:pt x="105040" y="65628"/>
                            <a:pt x="42270" y="100727"/>
                            <a:pt x="0" y="126069"/>
                          </a:cubicBezTo>
                          <a:cubicBezTo>
                            <a:pt x="11352" y="128860"/>
                            <a:pt x="328276" y="132733"/>
                            <a:pt x="327942" y="130683"/>
                          </a:cubicBezTo>
                          <a:cubicBezTo>
                            <a:pt x="325138" y="114029"/>
                            <a:pt x="322600" y="99885"/>
                            <a:pt x="320530" y="78022"/>
                          </a:cubicBezTo>
                          <a:cubicBezTo>
                            <a:pt x="319461" y="67618"/>
                            <a:pt x="326807" y="7252"/>
                            <a:pt x="326807" y="7252"/>
                          </a:cubicBez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32"/>
                    <p:cNvSpPr/>
                    <p:nvPr/>
                  </p:nvSpPr>
                  <p:spPr>
                    <a:xfrm>
                      <a:off x="7183440" y="2634480"/>
                      <a:ext cx="380949" cy="119298"/>
                    </a:xfrm>
                    <a:custGeom>
                      <a:avLst/>
                      <a:gdLst/>
                      <a:ahLst/>
                      <a:cxnLst/>
                      <a:rect l="l" t="t" r="r" b="b"/>
                      <a:pathLst>
                        <a:path w="385771" h="127591" extrusionOk="0">
                          <a:moveTo>
                            <a:pt x="373387" y="30887"/>
                          </a:moveTo>
                          <a:cubicBezTo>
                            <a:pt x="373387" y="30887"/>
                            <a:pt x="250584" y="30326"/>
                            <a:pt x="175326" y="22987"/>
                          </a:cubicBezTo>
                          <a:cubicBezTo>
                            <a:pt x="141203" y="19668"/>
                            <a:pt x="132389" y="-8318"/>
                            <a:pt x="121904" y="2453"/>
                          </a:cubicBezTo>
                          <a:cubicBezTo>
                            <a:pt x="88182" y="37004"/>
                            <a:pt x="29351" y="62352"/>
                            <a:pt x="15195" y="74987"/>
                          </a:cubicBezTo>
                          <a:cubicBezTo>
                            <a:pt x="1038" y="87621"/>
                            <a:pt x="-3369" y="119273"/>
                            <a:pt x="2574" y="119273"/>
                          </a:cubicBezTo>
                          <a:lnTo>
                            <a:pt x="229549" y="119273"/>
                          </a:lnTo>
                          <a:cubicBezTo>
                            <a:pt x="243238" y="112655"/>
                            <a:pt x="259131" y="100408"/>
                            <a:pt x="259131" y="100408"/>
                          </a:cubicBezTo>
                          <a:lnTo>
                            <a:pt x="293721" y="100408"/>
                          </a:lnTo>
                          <a:lnTo>
                            <a:pt x="295191" y="119273"/>
                          </a:lnTo>
                          <a:lnTo>
                            <a:pt x="380799" y="119273"/>
                          </a:lnTo>
                          <a:cubicBezTo>
                            <a:pt x="380799" y="119273"/>
                            <a:pt x="382402" y="71394"/>
                            <a:pt x="373387" y="308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1" name="Google Shape;1221;p32"/>
                  <p:cNvSpPr/>
                  <p:nvPr/>
                </p:nvSpPr>
                <p:spPr>
                  <a:xfrm>
                    <a:off x="7338600" y="2042640"/>
                    <a:ext cx="760116" cy="588152"/>
                  </a:xfrm>
                  <a:custGeom>
                    <a:avLst/>
                    <a:gdLst/>
                    <a:ahLst/>
                    <a:cxnLst/>
                    <a:rect l="l" t="t" r="r" b="b"/>
                    <a:pathLst>
                      <a:path w="769738" h="588152" extrusionOk="0">
                        <a:moveTo>
                          <a:pt x="666034" y="418"/>
                        </a:moveTo>
                        <a:cubicBezTo>
                          <a:pt x="666034" y="418"/>
                          <a:pt x="324870" y="-523"/>
                          <a:pt x="227375" y="418"/>
                        </a:cubicBezTo>
                        <a:cubicBezTo>
                          <a:pt x="159730" y="1073"/>
                          <a:pt x="84273" y="25273"/>
                          <a:pt x="57895" y="156884"/>
                        </a:cubicBezTo>
                        <a:cubicBezTo>
                          <a:pt x="31519" y="288488"/>
                          <a:pt x="0" y="571148"/>
                          <a:pt x="0" y="571148"/>
                        </a:cubicBezTo>
                        <a:lnTo>
                          <a:pt x="228844" y="587629"/>
                        </a:lnTo>
                        <a:lnTo>
                          <a:pt x="304703" y="288748"/>
                        </a:lnTo>
                        <a:cubicBezTo>
                          <a:pt x="304703" y="288748"/>
                          <a:pt x="517722" y="320781"/>
                          <a:pt x="639523" y="311352"/>
                        </a:cubicBezTo>
                        <a:cubicBezTo>
                          <a:pt x="717719" y="305302"/>
                          <a:pt x="769738" y="178232"/>
                          <a:pt x="757518" y="89860"/>
                        </a:cubicBez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32"/>
                  <p:cNvSpPr/>
                  <p:nvPr/>
                </p:nvSpPr>
                <p:spPr>
                  <a:xfrm>
                    <a:off x="7601400" y="2328840"/>
                    <a:ext cx="41798" cy="5038"/>
                  </a:xfrm>
                  <a:custGeom>
                    <a:avLst/>
                    <a:gdLst/>
                    <a:ahLst/>
                    <a:cxnLst/>
                    <a:rect l="l" t="t" r="r" b="b"/>
                    <a:pathLst>
                      <a:path w="41903" h="5128" extrusionOk="0">
                        <a:moveTo>
                          <a:pt x="0" y="0"/>
                        </a:moveTo>
                        <a:lnTo>
                          <a:pt x="41903" y="0"/>
                        </a:lnTo>
                        <a:lnTo>
                          <a:pt x="41903" y="5128"/>
                        </a:lnTo>
                        <a:lnTo>
                          <a:pt x="0" y="5128"/>
                        </a:lnTo>
                        <a:close/>
                      </a:path>
                    </a:pathLst>
                  </a:custGeom>
                  <a:solidFill>
                    <a:schemeClr val="dk1"/>
                  </a:solidFill>
                  <a:ln>
                    <a:noFill/>
                  </a:ln>
                </p:spPr>
                <p:txBody>
                  <a:bodyPr/>
                  <a:lstStyle/>
                  <a:p>
                    <a:endParaRPr lang="en-GB"/>
                  </a:p>
                </p:txBody>
              </p:sp>
              <p:sp>
                <p:nvSpPr>
                  <p:cNvPr id="1223" name="Google Shape;1223;p32"/>
                  <p:cNvSpPr/>
                  <p:nvPr/>
                </p:nvSpPr>
                <p:spPr>
                  <a:xfrm rot="-5023449">
                    <a:off x="7463307" y="2430449"/>
                    <a:ext cx="5043" cy="238582"/>
                  </a:xfrm>
                  <a:custGeom>
                    <a:avLst/>
                    <a:gdLst/>
                    <a:ahLst/>
                    <a:cxnLst/>
                    <a:rect l="l" t="t" r="r" b="b"/>
                    <a:pathLst>
                      <a:path w="5128" h="238394" extrusionOk="0">
                        <a:moveTo>
                          <a:pt x="0" y="0"/>
                        </a:moveTo>
                        <a:lnTo>
                          <a:pt x="5128" y="0"/>
                        </a:lnTo>
                        <a:lnTo>
                          <a:pt x="5128" y="238394"/>
                        </a:lnTo>
                        <a:lnTo>
                          <a:pt x="0" y="238394"/>
                        </a:lnTo>
                        <a:close/>
                      </a:path>
                    </a:pathLst>
                  </a:custGeom>
                  <a:solidFill>
                    <a:schemeClr val="dk1"/>
                  </a:solidFill>
                  <a:ln>
                    <a:noFill/>
                  </a:ln>
                </p:spPr>
                <p:txBody>
                  <a:bodyPr/>
                  <a:lstStyle/>
                  <a:p>
                    <a:endParaRPr lang="en-GB"/>
                  </a:p>
                </p:txBody>
              </p:sp>
            </p:grpSp>
            <p:grpSp>
              <p:nvGrpSpPr>
                <p:cNvPr id="1224" name="Google Shape;1224;p32"/>
                <p:cNvGrpSpPr/>
                <p:nvPr/>
              </p:nvGrpSpPr>
              <p:grpSpPr>
                <a:xfrm>
                  <a:off x="6971760" y="2040840"/>
                  <a:ext cx="1220229" cy="712938"/>
                  <a:chOff x="6971760" y="2040840"/>
                  <a:chExt cx="1220229" cy="712938"/>
                </a:xfrm>
              </p:grpSpPr>
              <p:grpSp>
                <p:nvGrpSpPr>
                  <p:cNvPr id="1225" name="Google Shape;1225;p32"/>
                  <p:cNvGrpSpPr/>
                  <p:nvPr/>
                </p:nvGrpSpPr>
                <p:grpSpPr>
                  <a:xfrm>
                    <a:off x="6971760" y="2564640"/>
                    <a:ext cx="425390" cy="189138"/>
                    <a:chOff x="6971760" y="2564640"/>
                    <a:chExt cx="425390" cy="189138"/>
                  </a:xfrm>
                </p:grpSpPr>
                <p:sp>
                  <p:nvSpPr>
                    <p:cNvPr id="1226" name="Google Shape;1226;p32"/>
                    <p:cNvSpPr/>
                    <p:nvPr/>
                  </p:nvSpPr>
                  <p:spPr>
                    <a:xfrm>
                      <a:off x="7031880" y="2564640"/>
                      <a:ext cx="365270" cy="131406"/>
                    </a:xfrm>
                    <a:custGeom>
                      <a:avLst/>
                      <a:gdLst/>
                      <a:ahLst/>
                      <a:cxnLst/>
                      <a:rect l="l" t="t" r="r" b="b"/>
                      <a:pathLst>
                        <a:path w="365270" h="132733" extrusionOk="0">
                          <a:moveTo>
                            <a:pt x="158194" y="0"/>
                          </a:moveTo>
                          <a:cubicBezTo>
                            <a:pt x="120132" y="65628"/>
                            <a:pt x="48480" y="100727"/>
                            <a:pt x="0" y="126069"/>
                          </a:cubicBezTo>
                          <a:cubicBezTo>
                            <a:pt x="11820" y="128860"/>
                            <a:pt x="351448" y="132733"/>
                            <a:pt x="351314" y="130683"/>
                          </a:cubicBezTo>
                          <a:cubicBezTo>
                            <a:pt x="350379" y="114029"/>
                            <a:pt x="349377" y="99885"/>
                            <a:pt x="349845" y="78022"/>
                          </a:cubicBezTo>
                          <a:cubicBezTo>
                            <a:pt x="349978" y="67618"/>
                            <a:pt x="365270" y="7252"/>
                            <a:pt x="365270" y="7252"/>
                          </a:cubicBezTo>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32"/>
                    <p:cNvSpPr/>
                    <p:nvPr/>
                  </p:nvSpPr>
                  <p:spPr>
                    <a:xfrm>
                      <a:off x="6971760" y="2634480"/>
                      <a:ext cx="418670" cy="119298"/>
                    </a:xfrm>
                    <a:custGeom>
                      <a:avLst/>
                      <a:gdLst/>
                      <a:ahLst/>
                      <a:cxnLst/>
                      <a:rect l="l" t="t" r="r" b="b"/>
                      <a:pathLst>
                        <a:path w="422899" h="127591" extrusionOk="0">
                          <a:moveTo>
                            <a:pt x="410831" y="30887"/>
                          </a:moveTo>
                          <a:cubicBezTo>
                            <a:pt x="410831" y="30887"/>
                            <a:pt x="279213" y="30326"/>
                            <a:pt x="199281" y="22987"/>
                          </a:cubicBezTo>
                          <a:cubicBezTo>
                            <a:pt x="163088" y="19668"/>
                            <a:pt x="157078" y="-8318"/>
                            <a:pt x="144525" y="2453"/>
                          </a:cubicBezTo>
                          <a:cubicBezTo>
                            <a:pt x="104057" y="37004"/>
                            <a:pt x="37814" y="62352"/>
                            <a:pt x="21053" y="74987"/>
                          </a:cubicBezTo>
                          <a:cubicBezTo>
                            <a:pt x="4359" y="87621"/>
                            <a:pt x="-4255" y="119273"/>
                            <a:pt x="2089" y="119273"/>
                          </a:cubicBezTo>
                          <a:lnTo>
                            <a:pt x="245691" y="119273"/>
                          </a:lnTo>
                          <a:cubicBezTo>
                            <a:pt x="261184" y="112655"/>
                            <a:pt x="279748" y="100408"/>
                            <a:pt x="279748" y="100408"/>
                          </a:cubicBezTo>
                          <a:lnTo>
                            <a:pt x="316876" y="100408"/>
                          </a:lnTo>
                          <a:lnTo>
                            <a:pt x="316141" y="119273"/>
                          </a:lnTo>
                          <a:lnTo>
                            <a:pt x="418644" y="119273"/>
                          </a:lnTo>
                          <a:cubicBezTo>
                            <a:pt x="418644" y="119273"/>
                            <a:pt x="415639" y="71394"/>
                            <a:pt x="410831" y="308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32"/>
                    <p:cNvSpPr/>
                    <p:nvPr/>
                  </p:nvSpPr>
                  <p:spPr>
                    <a:xfrm rot="-5365011">
                      <a:off x="7180882" y="2527287"/>
                      <a:ext cx="5039" cy="411401"/>
                    </a:xfrm>
                    <a:custGeom>
                      <a:avLst/>
                      <a:gdLst/>
                      <a:ahLst/>
                      <a:cxnLst/>
                      <a:rect l="l" t="t" r="r" b="b"/>
                      <a:pathLst>
                        <a:path w="5128" h="411380" extrusionOk="0">
                          <a:moveTo>
                            <a:pt x="0" y="0"/>
                          </a:moveTo>
                          <a:lnTo>
                            <a:pt x="5128" y="0"/>
                          </a:lnTo>
                          <a:lnTo>
                            <a:pt x="5128" y="411380"/>
                          </a:lnTo>
                          <a:lnTo>
                            <a:pt x="0" y="411380"/>
                          </a:lnTo>
                          <a:close/>
                        </a:path>
                      </a:pathLst>
                    </a:custGeom>
                    <a:solidFill>
                      <a:schemeClr val="dk1"/>
                    </a:solidFill>
                    <a:ln>
                      <a:noFill/>
                    </a:ln>
                  </p:spPr>
                  <p:txBody>
                    <a:bodyPr/>
                    <a:lstStyle/>
                    <a:p>
                      <a:endParaRPr lang="en-GB"/>
                    </a:p>
                  </p:txBody>
                </p:sp>
              </p:grpSp>
              <p:sp>
                <p:nvSpPr>
                  <p:cNvPr id="1229" name="Google Shape;1229;p32"/>
                  <p:cNvSpPr/>
                  <p:nvPr/>
                </p:nvSpPr>
                <p:spPr>
                  <a:xfrm>
                    <a:off x="7143480" y="2042640"/>
                    <a:ext cx="1048509" cy="597761"/>
                  </a:xfrm>
                  <a:custGeom>
                    <a:avLst/>
                    <a:gdLst/>
                    <a:ahLst/>
                    <a:cxnLst/>
                    <a:rect l="l" t="t" r="r" b="b"/>
                    <a:pathLst>
                      <a:path w="1051137" h="597761" extrusionOk="0">
                        <a:moveTo>
                          <a:pt x="736150" y="418"/>
                        </a:moveTo>
                        <a:cubicBezTo>
                          <a:pt x="736150" y="418"/>
                          <a:pt x="395053" y="-523"/>
                          <a:pt x="297425" y="418"/>
                        </a:cubicBezTo>
                        <a:cubicBezTo>
                          <a:pt x="229780" y="1073"/>
                          <a:pt x="151317" y="25273"/>
                          <a:pt x="108780" y="156884"/>
                        </a:cubicBezTo>
                        <a:cubicBezTo>
                          <a:pt x="66243" y="288488"/>
                          <a:pt x="0" y="571148"/>
                          <a:pt x="0" y="571148"/>
                        </a:cubicBezTo>
                        <a:lnTo>
                          <a:pt x="245139" y="597238"/>
                        </a:lnTo>
                        <a:lnTo>
                          <a:pt x="339428" y="288748"/>
                        </a:lnTo>
                        <a:cubicBezTo>
                          <a:pt x="339428" y="288748"/>
                          <a:pt x="758454" y="320781"/>
                          <a:pt x="881390" y="311352"/>
                        </a:cubicBezTo>
                        <a:cubicBezTo>
                          <a:pt x="960321" y="305302"/>
                          <a:pt x="1051137" y="122854"/>
                          <a:pt x="1049802" y="34488"/>
                        </a:cubicBez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32"/>
                  <p:cNvSpPr/>
                  <p:nvPr/>
                </p:nvSpPr>
                <p:spPr>
                  <a:xfrm>
                    <a:off x="7440840" y="2328840"/>
                    <a:ext cx="41798" cy="5038"/>
                  </a:xfrm>
                  <a:custGeom>
                    <a:avLst/>
                    <a:gdLst/>
                    <a:ahLst/>
                    <a:cxnLst/>
                    <a:rect l="l" t="t" r="r" b="b"/>
                    <a:pathLst>
                      <a:path w="41903" h="5128" extrusionOk="0">
                        <a:moveTo>
                          <a:pt x="0" y="0"/>
                        </a:moveTo>
                        <a:lnTo>
                          <a:pt x="41903" y="0"/>
                        </a:lnTo>
                        <a:lnTo>
                          <a:pt x="41903" y="5128"/>
                        </a:lnTo>
                        <a:lnTo>
                          <a:pt x="0" y="5128"/>
                        </a:lnTo>
                        <a:close/>
                      </a:path>
                    </a:pathLst>
                  </a:custGeom>
                  <a:solidFill>
                    <a:schemeClr val="dk1"/>
                  </a:solidFill>
                  <a:ln>
                    <a:noFill/>
                  </a:ln>
                </p:spPr>
                <p:txBody>
                  <a:bodyPr/>
                  <a:lstStyle/>
                  <a:p>
                    <a:endParaRPr lang="en-GB"/>
                  </a:p>
                </p:txBody>
              </p:sp>
              <p:sp>
                <p:nvSpPr>
                  <p:cNvPr id="1231" name="Google Shape;1231;p32"/>
                  <p:cNvSpPr/>
                  <p:nvPr/>
                </p:nvSpPr>
                <p:spPr>
                  <a:xfrm>
                    <a:off x="7184520" y="2040840"/>
                    <a:ext cx="768670" cy="578095"/>
                  </a:xfrm>
                  <a:custGeom>
                    <a:avLst/>
                    <a:gdLst/>
                    <a:ahLst/>
                    <a:cxnLst/>
                    <a:rect l="l" t="t" r="r" b="b"/>
                    <a:pathLst>
                      <a:path w="768670" h="578095" extrusionOk="0">
                        <a:moveTo>
                          <a:pt x="4941" y="578095"/>
                        </a:moveTo>
                        <a:lnTo>
                          <a:pt x="0" y="576793"/>
                        </a:lnTo>
                        <a:cubicBezTo>
                          <a:pt x="4140" y="560980"/>
                          <a:pt x="101435" y="189046"/>
                          <a:pt x="115057" y="157540"/>
                        </a:cubicBezTo>
                        <a:cubicBezTo>
                          <a:pt x="127744" y="128225"/>
                          <a:pt x="175890" y="33222"/>
                          <a:pt x="263903" y="41228"/>
                        </a:cubicBezTo>
                        <a:cubicBezTo>
                          <a:pt x="346306" y="48741"/>
                          <a:pt x="678922" y="48480"/>
                          <a:pt x="697954" y="48427"/>
                        </a:cubicBezTo>
                        <a:lnTo>
                          <a:pt x="765732" y="0"/>
                        </a:lnTo>
                        <a:lnTo>
                          <a:pt x="768670" y="4174"/>
                        </a:lnTo>
                        <a:lnTo>
                          <a:pt x="699623" y="53555"/>
                        </a:lnTo>
                        <a:lnTo>
                          <a:pt x="698822" y="53555"/>
                        </a:lnTo>
                        <a:cubicBezTo>
                          <a:pt x="695349" y="53562"/>
                          <a:pt x="348109" y="54043"/>
                          <a:pt x="263435" y="46337"/>
                        </a:cubicBezTo>
                        <a:cubicBezTo>
                          <a:pt x="178896" y="38657"/>
                          <a:pt x="132152" y="131063"/>
                          <a:pt x="119798" y="159570"/>
                        </a:cubicBezTo>
                        <a:cubicBezTo>
                          <a:pt x="106309" y="190729"/>
                          <a:pt x="6010" y="574222"/>
                          <a:pt x="4941" y="57809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32"/>
                  <p:cNvSpPr/>
                  <p:nvPr/>
                </p:nvSpPr>
                <p:spPr>
                  <a:xfrm rot="-5023449">
                    <a:off x="7283980" y="2424844"/>
                    <a:ext cx="5043" cy="251482"/>
                  </a:xfrm>
                  <a:custGeom>
                    <a:avLst/>
                    <a:gdLst/>
                    <a:ahLst/>
                    <a:cxnLst/>
                    <a:rect l="l" t="t" r="r" b="b"/>
                    <a:pathLst>
                      <a:path w="5128" h="251215" extrusionOk="0">
                        <a:moveTo>
                          <a:pt x="0" y="0"/>
                        </a:moveTo>
                        <a:lnTo>
                          <a:pt x="5128" y="0"/>
                        </a:lnTo>
                        <a:lnTo>
                          <a:pt x="5128" y="251215"/>
                        </a:lnTo>
                        <a:lnTo>
                          <a:pt x="0" y="251215"/>
                        </a:lnTo>
                        <a:close/>
                      </a:path>
                    </a:pathLst>
                  </a:custGeom>
                  <a:solidFill>
                    <a:schemeClr val="dk1"/>
                  </a:solidFill>
                  <a:ln>
                    <a:noFill/>
                  </a:ln>
                </p:spPr>
                <p:txBody>
                  <a:bodyPr/>
                  <a:lstStyle/>
                  <a:p>
                    <a:endParaRPr lang="en-GB"/>
                  </a:p>
                </p:txBody>
              </p:sp>
            </p:grpSp>
          </p:grpSp>
          <p:grpSp>
            <p:nvGrpSpPr>
              <p:cNvPr id="1233" name="Google Shape;1233;p32"/>
              <p:cNvGrpSpPr/>
              <p:nvPr/>
            </p:nvGrpSpPr>
            <p:grpSpPr>
              <a:xfrm>
                <a:off x="7976160" y="1197360"/>
                <a:ext cx="294240" cy="357457"/>
                <a:chOff x="7976160" y="1197360"/>
                <a:chExt cx="294240" cy="357457"/>
              </a:xfrm>
            </p:grpSpPr>
            <p:sp>
              <p:nvSpPr>
                <p:cNvPr id="1234" name="Google Shape;1234;p32"/>
                <p:cNvSpPr/>
                <p:nvPr/>
              </p:nvSpPr>
              <p:spPr>
                <a:xfrm>
                  <a:off x="8039520" y="1431720"/>
                  <a:ext cx="180298" cy="123097"/>
                </a:xfrm>
                <a:custGeom>
                  <a:avLst/>
                  <a:gdLst/>
                  <a:ahLst/>
                  <a:cxnLst/>
                  <a:rect l="l" t="t" r="r" b="b"/>
                  <a:pathLst>
                    <a:path w="180298" h="123097" extrusionOk="0">
                      <a:moveTo>
                        <a:pt x="6811" y="24955"/>
                      </a:moveTo>
                      <a:lnTo>
                        <a:pt x="0" y="116599"/>
                      </a:lnTo>
                      <a:lnTo>
                        <a:pt x="180298" y="123097"/>
                      </a:lnTo>
                      <a:lnTo>
                        <a:pt x="174087" y="0"/>
                      </a:lnTo>
                    </a:path>
                  </a:pathLst>
                </a:custGeom>
                <a:solidFill>
                  <a:srgbClr val="84665A"/>
                </a:solidFill>
                <a:ln>
                  <a:noFill/>
                </a:ln>
              </p:spPr>
              <p:txBody>
                <a:bodyPr/>
                <a:lstStyle/>
                <a:p>
                  <a:endParaRPr lang="en-GB"/>
                </a:p>
              </p:txBody>
            </p:sp>
            <p:sp>
              <p:nvSpPr>
                <p:cNvPr id="1235" name="Google Shape;1235;p32"/>
                <p:cNvSpPr/>
                <p:nvPr/>
              </p:nvSpPr>
              <p:spPr>
                <a:xfrm>
                  <a:off x="7976160" y="1247040"/>
                  <a:ext cx="229905" cy="226792"/>
                </a:xfrm>
                <a:custGeom>
                  <a:avLst/>
                  <a:gdLst/>
                  <a:ahLst/>
                  <a:cxnLst/>
                  <a:rect l="l" t="t" r="r" b="b"/>
                  <a:pathLst>
                    <a:path w="251951" h="236858" extrusionOk="0">
                      <a:moveTo>
                        <a:pt x="33995" y="83080"/>
                      </a:moveTo>
                      <a:cubicBezTo>
                        <a:pt x="19104" y="108001"/>
                        <a:pt x="1475" y="135960"/>
                        <a:pt x="73" y="165830"/>
                      </a:cubicBezTo>
                      <a:cubicBezTo>
                        <a:pt x="-1464" y="197335"/>
                        <a:pt x="21508" y="217662"/>
                        <a:pt x="50890" y="223725"/>
                      </a:cubicBezTo>
                      <a:cubicBezTo>
                        <a:pt x="98569" y="233548"/>
                        <a:pt x="150922" y="219519"/>
                        <a:pt x="187582" y="187626"/>
                      </a:cubicBezTo>
                      <a:cubicBezTo>
                        <a:pt x="237732" y="143947"/>
                        <a:pt x="250487" y="51260"/>
                        <a:pt x="186915" y="12196"/>
                      </a:cubicBezTo>
                      <a:cubicBezTo>
                        <a:pt x="161673" y="-3310"/>
                        <a:pt x="130621" y="-2281"/>
                        <a:pt x="102976" y="5592"/>
                      </a:cubicBezTo>
                      <a:cubicBezTo>
                        <a:pt x="75998" y="13271"/>
                        <a:pt x="59704" y="37738"/>
                        <a:pt x="46950" y="61003"/>
                      </a:cubicBezTo>
                      <a:cubicBezTo>
                        <a:pt x="43411" y="67567"/>
                        <a:pt x="38870" y="75020"/>
                        <a:pt x="33995" y="83086"/>
                      </a:cubicBezTo>
                      <a:close/>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32"/>
                <p:cNvSpPr/>
                <p:nvPr/>
              </p:nvSpPr>
              <p:spPr>
                <a:xfrm>
                  <a:off x="8010720" y="1197360"/>
                  <a:ext cx="259680" cy="269336"/>
                </a:xfrm>
                <a:custGeom>
                  <a:avLst/>
                  <a:gdLst/>
                  <a:ahLst/>
                  <a:cxnLst/>
                  <a:rect l="l" t="t" r="r" b="b"/>
                  <a:pathLst>
                    <a:path w="263635" h="272057" extrusionOk="0">
                      <a:moveTo>
                        <a:pt x="228880" y="52396"/>
                      </a:moveTo>
                      <a:cubicBezTo>
                        <a:pt x="222736" y="45564"/>
                        <a:pt x="215525" y="39761"/>
                        <a:pt x="207311" y="35528"/>
                      </a:cubicBezTo>
                      <a:cubicBezTo>
                        <a:pt x="199098" y="31281"/>
                        <a:pt x="189949" y="28616"/>
                        <a:pt x="182603" y="22954"/>
                      </a:cubicBezTo>
                      <a:cubicBezTo>
                        <a:pt x="175191" y="17251"/>
                        <a:pt x="169982" y="6440"/>
                        <a:pt x="161369" y="2593"/>
                      </a:cubicBezTo>
                      <a:cubicBezTo>
                        <a:pt x="156026" y="203"/>
                        <a:pt x="148414" y="824"/>
                        <a:pt x="142604" y="296"/>
                      </a:cubicBezTo>
                      <a:cubicBezTo>
                        <a:pt x="127246" y="-1093"/>
                        <a:pt x="111686" y="2006"/>
                        <a:pt x="105677" y="18132"/>
                      </a:cubicBezTo>
                      <a:cubicBezTo>
                        <a:pt x="105142" y="19501"/>
                        <a:pt x="104608" y="21097"/>
                        <a:pt x="103205" y="21618"/>
                      </a:cubicBezTo>
                      <a:cubicBezTo>
                        <a:pt x="101937" y="22112"/>
                        <a:pt x="100535" y="21418"/>
                        <a:pt x="99333" y="20763"/>
                      </a:cubicBezTo>
                      <a:cubicBezTo>
                        <a:pt x="81637" y="11294"/>
                        <a:pt x="61003" y="7508"/>
                        <a:pt x="41170" y="10112"/>
                      </a:cubicBezTo>
                      <a:cubicBezTo>
                        <a:pt x="37965" y="10527"/>
                        <a:pt x="34693" y="11141"/>
                        <a:pt x="32022" y="12897"/>
                      </a:cubicBezTo>
                      <a:cubicBezTo>
                        <a:pt x="23741" y="18273"/>
                        <a:pt x="24943" y="30540"/>
                        <a:pt x="27080" y="40175"/>
                      </a:cubicBezTo>
                      <a:cubicBezTo>
                        <a:pt x="17064" y="35862"/>
                        <a:pt x="3842" y="42052"/>
                        <a:pt x="770" y="52556"/>
                      </a:cubicBezTo>
                      <a:cubicBezTo>
                        <a:pt x="-1701" y="61090"/>
                        <a:pt x="2039" y="70526"/>
                        <a:pt x="8249" y="76876"/>
                      </a:cubicBezTo>
                      <a:cubicBezTo>
                        <a:pt x="14526" y="83227"/>
                        <a:pt x="22873" y="87020"/>
                        <a:pt x="31154" y="90165"/>
                      </a:cubicBezTo>
                      <a:cubicBezTo>
                        <a:pt x="53590" y="98645"/>
                        <a:pt x="77430" y="103420"/>
                        <a:pt x="101470" y="104241"/>
                      </a:cubicBezTo>
                      <a:cubicBezTo>
                        <a:pt x="91320" y="115313"/>
                        <a:pt x="86178" y="130745"/>
                        <a:pt x="87580" y="145677"/>
                      </a:cubicBezTo>
                      <a:cubicBezTo>
                        <a:pt x="89049" y="160608"/>
                        <a:pt x="96996" y="174785"/>
                        <a:pt x="109016" y="183733"/>
                      </a:cubicBezTo>
                      <a:cubicBezTo>
                        <a:pt x="113222" y="186811"/>
                        <a:pt x="117964" y="189462"/>
                        <a:pt x="120568" y="193883"/>
                      </a:cubicBezTo>
                      <a:cubicBezTo>
                        <a:pt x="124041" y="199612"/>
                        <a:pt x="123106" y="206838"/>
                        <a:pt x="122104" y="213442"/>
                      </a:cubicBezTo>
                      <a:cubicBezTo>
                        <a:pt x="120368" y="224988"/>
                        <a:pt x="118564" y="236533"/>
                        <a:pt x="116828" y="248072"/>
                      </a:cubicBezTo>
                      <a:cubicBezTo>
                        <a:pt x="116227" y="251959"/>
                        <a:pt x="115693" y="256126"/>
                        <a:pt x="117363" y="259665"/>
                      </a:cubicBezTo>
                      <a:cubicBezTo>
                        <a:pt x="120368" y="265775"/>
                        <a:pt x="128314" y="267077"/>
                        <a:pt x="135125" y="267538"/>
                      </a:cubicBezTo>
                      <a:cubicBezTo>
                        <a:pt x="160834" y="269294"/>
                        <a:pt x="186743" y="270964"/>
                        <a:pt x="212186" y="265748"/>
                      </a:cubicBezTo>
                      <a:cubicBezTo>
                        <a:pt x="221134" y="263912"/>
                        <a:pt x="230149" y="259324"/>
                        <a:pt x="234223" y="251137"/>
                      </a:cubicBezTo>
                      <a:cubicBezTo>
                        <a:pt x="235892" y="247845"/>
                        <a:pt x="236627" y="244179"/>
                        <a:pt x="237227" y="240553"/>
                      </a:cubicBezTo>
                      <a:cubicBezTo>
                        <a:pt x="239832" y="225208"/>
                        <a:pt x="240834" y="209255"/>
                        <a:pt x="247444" y="195192"/>
                      </a:cubicBezTo>
                      <a:cubicBezTo>
                        <a:pt x="250315" y="189108"/>
                        <a:pt x="254256" y="183479"/>
                        <a:pt x="256325" y="177088"/>
                      </a:cubicBezTo>
                      <a:cubicBezTo>
                        <a:pt x="261934" y="160160"/>
                        <a:pt x="259464" y="135613"/>
                        <a:pt x="256726" y="118285"/>
                      </a:cubicBezTo>
                      <a:cubicBezTo>
                        <a:pt x="253187" y="95273"/>
                        <a:pt x="244706" y="69931"/>
                        <a:pt x="228880" y="5239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32"/>
                <p:cNvSpPr/>
                <p:nvPr/>
              </p:nvSpPr>
              <p:spPr>
                <a:xfrm>
                  <a:off x="8038440" y="1236960"/>
                  <a:ext cx="37796" cy="10811"/>
                </a:xfrm>
                <a:custGeom>
                  <a:avLst/>
                  <a:gdLst/>
                  <a:ahLst/>
                  <a:cxnLst/>
                  <a:rect l="l" t="t" r="r" b="b"/>
                  <a:pathLst>
                    <a:path w="37796" h="10731" extrusionOk="0">
                      <a:moveTo>
                        <a:pt x="37328" y="10724"/>
                      </a:moveTo>
                      <a:cubicBezTo>
                        <a:pt x="24640" y="10724"/>
                        <a:pt x="12086" y="8761"/>
                        <a:pt x="0" y="4881"/>
                      </a:cubicBezTo>
                      <a:lnTo>
                        <a:pt x="1603" y="0"/>
                      </a:lnTo>
                      <a:cubicBezTo>
                        <a:pt x="13155" y="3719"/>
                        <a:pt x="25175" y="5603"/>
                        <a:pt x="37328" y="5603"/>
                      </a:cubicBezTo>
                      <a:lnTo>
                        <a:pt x="37729" y="5603"/>
                      </a:lnTo>
                      <a:lnTo>
                        <a:pt x="37796" y="10731"/>
                      </a:lnTo>
                      <a:lnTo>
                        <a:pt x="37328" y="1073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32"/>
                <p:cNvSpPr/>
                <p:nvPr/>
              </p:nvSpPr>
              <p:spPr>
                <a:xfrm>
                  <a:off x="8111880" y="1215720"/>
                  <a:ext cx="46827" cy="12587"/>
                </a:xfrm>
                <a:custGeom>
                  <a:avLst/>
                  <a:gdLst/>
                  <a:ahLst/>
                  <a:cxnLst/>
                  <a:rect l="l" t="t" r="r" b="b"/>
                  <a:pathLst>
                    <a:path w="46944" h="12714" extrusionOk="0">
                      <a:moveTo>
                        <a:pt x="41468" y="12714"/>
                      </a:moveTo>
                      <a:cubicBezTo>
                        <a:pt x="27312" y="12714"/>
                        <a:pt x="13088" y="9996"/>
                        <a:pt x="0" y="4761"/>
                      </a:cubicBezTo>
                      <a:lnTo>
                        <a:pt x="1870" y="0"/>
                      </a:lnTo>
                      <a:cubicBezTo>
                        <a:pt x="16027" y="5643"/>
                        <a:pt x="31519" y="8220"/>
                        <a:pt x="46677" y="7452"/>
                      </a:cubicBezTo>
                      <a:lnTo>
                        <a:pt x="46944" y="12574"/>
                      </a:lnTo>
                      <a:cubicBezTo>
                        <a:pt x="45141" y="12668"/>
                        <a:pt x="43271" y="12714"/>
                        <a:pt x="41468" y="1271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32"/>
                <p:cNvSpPr/>
                <p:nvPr/>
              </p:nvSpPr>
              <p:spPr>
                <a:xfrm>
                  <a:off x="8103600" y="1243080"/>
                  <a:ext cx="79598" cy="29193"/>
                </a:xfrm>
                <a:custGeom>
                  <a:avLst/>
                  <a:gdLst/>
                  <a:ahLst/>
                  <a:cxnLst/>
                  <a:rect l="l" t="t" r="r" b="b"/>
                  <a:pathLst>
                    <a:path w="79598" h="29048" extrusionOk="0">
                      <a:moveTo>
                        <a:pt x="76660" y="29048"/>
                      </a:moveTo>
                      <a:cubicBezTo>
                        <a:pt x="54223" y="13342"/>
                        <a:pt x="25375" y="8941"/>
                        <a:pt x="0" y="5068"/>
                      </a:cubicBezTo>
                      <a:lnTo>
                        <a:pt x="734" y="0"/>
                      </a:lnTo>
                      <a:cubicBezTo>
                        <a:pt x="26711" y="3960"/>
                        <a:pt x="56160" y="8454"/>
                        <a:pt x="79598" y="24848"/>
                      </a:cubicBezTo>
                      <a:lnTo>
                        <a:pt x="76593" y="29048"/>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32"/>
                <p:cNvSpPr/>
                <p:nvPr/>
              </p:nvSpPr>
              <p:spPr>
                <a:xfrm>
                  <a:off x="8223120" y="1339920"/>
                  <a:ext cx="26286" cy="92466"/>
                </a:xfrm>
                <a:custGeom>
                  <a:avLst/>
                  <a:gdLst/>
                  <a:ahLst/>
                  <a:cxnLst/>
                  <a:rect l="l" t="t" r="r" b="b"/>
                  <a:pathLst>
                    <a:path w="28113" h="92466" extrusionOk="0">
                      <a:moveTo>
                        <a:pt x="157" y="92460"/>
                      </a:moveTo>
                      <a:cubicBezTo>
                        <a:pt x="-644" y="80473"/>
                        <a:pt x="1626" y="68400"/>
                        <a:pt x="6701" y="57535"/>
                      </a:cubicBezTo>
                      <a:cubicBezTo>
                        <a:pt x="8237" y="54330"/>
                        <a:pt x="9973" y="51231"/>
                        <a:pt x="11710" y="48233"/>
                      </a:cubicBezTo>
                      <a:cubicBezTo>
                        <a:pt x="14381" y="43465"/>
                        <a:pt x="16985" y="38958"/>
                        <a:pt x="18654" y="34030"/>
                      </a:cubicBezTo>
                      <a:cubicBezTo>
                        <a:pt x="22260" y="23312"/>
                        <a:pt x="21258" y="11145"/>
                        <a:pt x="20390" y="407"/>
                      </a:cubicBezTo>
                      <a:lnTo>
                        <a:pt x="25532" y="0"/>
                      </a:lnTo>
                      <a:cubicBezTo>
                        <a:pt x="26400" y="11232"/>
                        <a:pt x="27469" y="23953"/>
                        <a:pt x="23462" y="35679"/>
                      </a:cubicBezTo>
                      <a:cubicBezTo>
                        <a:pt x="21659" y="41061"/>
                        <a:pt x="18854" y="45996"/>
                        <a:pt x="16183" y="50764"/>
                      </a:cubicBezTo>
                      <a:cubicBezTo>
                        <a:pt x="14514" y="53675"/>
                        <a:pt x="12778" y="56694"/>
                        <a:pt x="11375" y="59725"/>
                      </a:cubicBezTo>
                      <a:cubicBezTo>
                        <a:pt x="6635" y="69802"/>
                        <a:pt x="4497" y="81001"/>
                        <a:pt x="5299" y="92112"/>
                      </a:cubicBezTo>
                      <a:lnTo>
                        <a:pt x="157" y="9246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32"/>
                <p:cNvSpPr/>
                <p:nvPr/>
              </p:nvSpPr>
              <p:spPr>
                <a:xfrm>
                  <a:off x="8181360" y="1325520"/>
                  <a:ext cx="29180" cy="88493"/>
                </a:xfrm>
                <a:custGeom>
                  <a:avLst/>
                  <a:gdLst/>
                  <a:ahLst/>
                  <a:cxnLst/>
                  <a:rect l="l" t="t" r="r" b="b"/>
                  <a:pathLst>
                    <a:path w="30317" h="88493" extrusionOk="0">
                      <a:moveTo>
                        <a:pt x="175" y="88493"/>
                      </a:moveTo>
                      <a:cubicBezTo>
                        <a:pt x="-160" y="78850"/>
                        <a:pt x="-427" y="67926"/>
                        <a:pt x="3513" y="58056"/>
                      </a:cubicBezTo>
                      <a:cubicBezTo>
                        <a:pt x="5784" y="52393"/>
                        <a:pt x="9256" y="47438"/>
                        <a:pt x="12662" y="42644"/>
                      </a:cubicBezTo>
                      <a:cubicBezTo>
                        <a:pt x="16134" y="37769"/>
                        <a:pt x="19406" y="33161"/>
                        <a:pt x="21476" y="27913"/>
                      </a:cubicBezTo>
                      <a:cubicBezTo>
                        <a:pt x="24748" y="19339"/>
                        <a:pt x="24348" y="9609"/>
                        <a:pt x="23679" y="367"/>
                      </a:cubicBezTo>
                      <a:lnTo>
                        <a:pt x="28821" y="0"/>
                      </a:lnTo>
                      <a:cubicBezTo>
                        <a:pt x="29489" y="9816"/>
                        <a:pt x="29890" y="20200"/>
                        <a:pt x="26217" y="29756"/>
                      </a:cubicBezTo>
                      <a:cubicBezTo>
                        <a:pt x="24014" y="35606"/>
                        <a:pt x="20341" y="40694"/>
                        <a:pt x="16869" y="45615"/>
                      </a:cubicBezTo>
                      <a:cubicBezTo>
                        <a:pt x="13463" y="50370"/>
                        <a:pt x="10257" y="54864"/>
                        <a:pt x="8254" y="59959"/>
                      </a:cubicBezTo>
                      <a:cubicBezTo>
                        <a:pt x="4715" y="68840"/>
                        <a:pt x="4982" y="79204"/>
                        <a:pt x="5249" y="88346"/>
                      </a:cubicBezTo>
                      <a:lnTo>
                        <a:pt x="175" y="88493"/>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32"/>
                <p:cNvSpPr/>
                <p:nvPr/>
              </p:nvSpPr>
              <p:spPr>
                <a:xfrm>
                  <a:off x="8121960" y="1321920"/>
                  <a:ext cx="20156" cy="59709"/>
                </a:xfrm>
                <a:custGeom>
                  <a:avLst/>
                  <a:gdLst/>
                  <a:ahLst/>
                  <a:cxnLst/>
                  <a:rect l="l" t="t" r="r" b="b"/>
                  <a:pathLst>
                    <a:path w="23506" h="59859" extrusionOk="0">
                      <a:moveTo>
                        <a:pt x="16231" y="59852"/>
                      </a:moveTo>
                      <a:cubicBezTo>
                        <a:pt x="2008" y="44006"/>
                        <a:pt x="-3468" y="20514"/>
                        <a:pt x="2208" y="0"/>
                      </a:cubicBezTo>
                      <a:lnTo>
                        <a:pt x="7150" y="1382"/>
                      </a:lnTo>
                      <a:cubicBezTo>
                        <a:pt x="1874" y="20247"/>
                        <a:pt x="6949" y="41856"/>
                        <a:pt x="20038" y="56427"/>
                      </a:cubicBezTo>
                      <a:lnTo>
                        <a:pt x="16231" y="59859"/>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32"/>
                <p:cNvSpPr/>
                <p:nvPr/>
              </p:nvSpPr>
              <p:spPr>
                <a:xfrm>
                  <a:off x="8111160" y="1278000"/>
                  <a:ext cx="121400" cy="25554"/>
                </a:xfrm>
                <a:custGeom>
                  <a:avLst/>
                  <a:gdLst/>
                  <a:ahLst/>
                  <a:cxnLst/>
                  <a:rect l="l" t="t" r="r" b="b"/>
                  <a:pathLst>
                    <a:path w="121400" h="26277" extrusionOk="0">
                      <a:moveTo>
                        <a:pt x="2538" y="25403"/>
                      </a:moveTo>
                      <a:lnTo>
                        <a:pt x="0" y="20956"/>
                      </a:lnTo>
                      <a:cubicBezTo>
                        <a:pt x="37128" y="-420"/>
                        <a:pt x="82135" y="-874"/>
                        <a:pt x="121400" y="415"/>
                      </a:cubicBezTo>
                      <a:lnTo>
                        <a:pt x="121266" y="5537"/>
                      </a:lnTo>
                      <a:cubicBezTo>
                        <a:pt x="82670" y="4308"/>
                        <a:pt x="38530" y="4702"/>
                        <a:pt x="2538" y="2540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4" name="Google Shape;1244;p32"/>
                <p:cNvGrpSpPr/>
                <p:nvPr/>
              </p:nvGrpSpPr>
              <p:grpSpPr>
                <a:xfrm>
                  <a:off x="8080200" y="1357560"/>
                  <a:ext cx="61638" cy="78133"/>
                  <a:chOff x="8080200" y="1357560"/>
                  <a:chExt cx="61638" cy="78133"/>
                </a:xfrm>
              </p:grpSpPr>
              <p:sp>
                <p:nvSpPr>
                  <p:cNvPr id="1245" name="Google Shape;1245;p32"/>
                  <p:cNvSpPr/>
                  <p:nvPr/>
                </p:nvSpPr>
                <p:spPr>
                  <a:xfrm>
                    <a:off x="8083440" y="1358280"/>
                    <a:ext cx="58398" cy="73799"/>
                  </a:xfrm>
                  <a:custGeom>
                    <a:avLst/>
                    <a:gdLst/>
                    <a:ahLst/>
                    <a:cxnLst/>
                    <a:rect l="l" t="t" r="r" b="b"/>
                    <a:pathLst>
                      <a:path w="69315" h="75305" extrusionOk="0">
                        <a:moveTo>
                          <a:pt x="38714" y="699"/>
                        </a:moveTo>
                        <a:cubicBezTo>
                          <a:pt x="55007" y="4359"/>
                          <a:pt x="60884" y="27363"/>
                          <a:pt x="57411" y="41233"/>
                        </a:cubicBezTo>
                        <a:cubicBezTo>
                          <a:pt x="55275" y="49914"/>
                          <a:pt x="49532" y="57733"/>
                          <a:pt x="43254" y="63830"/>
                        </a:cubicBezTo>
                        <a:cubicBezTo>
                          <a:pt x="35575" y="71329"/>
                          <a:pt x="28430" y="74034"/>
                          <a:pt x="17479" y="73580"/>
                        </a:cubicBezTo>
                        <a:cubicBezTo>
                          <a:pt x="14340" y="73446"/>
                          <a:pt x="11135" y="73279"/>
                          <a:pt x="8197" y="72050"/>
                        </a:cubicBezTo>
                        <a:cubicBezTo>
                          <a:pt x="-8431" y="65072"/>
                          <a:pt x="4791" y="36038"/>
                          <a:pt x="8397" y="25200"/>
                        </a:cubicBezTo>
                        <a:cubicBezTo>
                          <a:pt x="10401" y="18969"/>
                          <a:pt x="12938" y="12759"/>
                          <a:pt x="17078" y="7791"/>
                        </a:cubicBezTo>
                        <a:cubicBezTo>
                          <a:pt x="22955" y="893"/>
                          <a:pt x="30033" y="-1271"/>
                          <a:pt x="38714" y="693"/>
                        </a:cubicBezTo>
                        <a:close/>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32"/>
                  <p:cNvSpPr/>
                  <p:nvPr/>
                </p:nvSpPr>
                <p:spPr>
                  <a:xfrm>
                    <a:off x="8091360" y="1381680"/>
                    <a:ext cx="33438" cy="23380"/>
                  </a:xfrm>
                  <a:custGeom>
                    <a:avLst/>
                    <a:gdLst/>
                    <a:ahLst/>
                    <a:cxnLst/>
                    <a:rect l="l" t="t" r="r" b="b"/>
                    <a:pathLst>
                      <a:path w="33522" h="23439" extrusionOk="0">
                        <a:moveTo>
                          <a:pt x="2671" y="23439"/>
                        </a:moveTo>
                        <a:lnTo>
                          <a:pt x="0" y="19065"/>
                        </a:lnTo>
                        <a:cubicBezTo>
                          <a:pt x="3940" y="16674"/>
                          <a:pt x="7279" y="14370"/>
                          <a:pt x="10484" y="12173"/>
                        </a:cubicBezTo>
                        <a:cubicBezTo>
                          <a:pt x="16828" y="7793"/>
                          <a:pt x="22905" y="3653"/>
                          <a:pt x="31519" y="0"/>
                        </a:cubicBezTo>
                        <a:lnTo>
                          <a:pt x="33522" y="4728"/>
                        </a:lnTo>
                        <a:cubicBezTo>
                          <a:pt x="25376" y="8174"/>
                          <a:pt x="19833" y="11986"/>
                          <a:pt x="13355" y="16400"/>
                        </a:cubicBezTo>
                        <a:cubicBezTo>
                          <a:pt x="10083" y="18651"/>
                          <a:pt x="6678" y="20995"/>
                          <a:pt x="2671" y="2343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32"/>
                  <p:cNvSpPr/>
                  <p:nvPr/>
                </p:nvSpPr>
                <p:spPr>
                  <a:xfrm>
                    <a:off x="8092800" y="1357560"/>
                    <a:ext cx="16196" cy="17271"/>
                  </a:xfrm>
                  <a:custGeom>
                    <a:avLst/>
                    <a:gdLst/>
                    <a:ahLst/>
                    <a:cxnLst/>
                    <a:rect l="l" t="t" r="r" b="b"/>
                    <a:pathLst>
                      <a:path w="16360" h="17402" extrusionOk="0">
                        <a:moveTo>
                          <a:pt x="4741" y="17402"/>
                        </a:moveTo>
                        <a:lnTo>
                          <a:pt x="0" y="15472"/>
                        </a:lnTo>
                        <a:cubicBezTo>
                          <a:pt x="2805" y="8554"/>
                          <a:pt x="7946" y="2912"/>
                          <a:pt x="14157" y="0"/>
                        </a:cubicBezTo>
                        <a:lnTo>
                          <a:pt x="16360" y="4641"/>
                        </a:lnTo>
                        <a:cubicBezTo>
                          <a:pt x="11285" y="7012"/>
                          <a:pt x="7079" y="11659"/>
                          <a:pt x="4741" y="1740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32"/>
                  <p:cNvSpPr/>
                  <p:nvPr/>
                </p:nvSpPr>
                <p:spPr>
                  <a:xfrm>
                    <a:off x="8080200" y="1419840"/>
                    <a:ext cx="47892" cy="15853"/>
                  </a:xfrm>
                  <a:custGeom>
                    <a:avLst/>
                    <a:gdLst/>
                    <a:ahLst/>
                    <a:cxnLst/>
                    <a:rect l="l" t="t" r="r" b="b"/>
                    <a:pathLst>
                      <a:path w="48012" h="15973" extrusionOk="0">
                        <a:moveTo>
                          <a:pt x="22704" y="15966"/>
                        </a:moveTo>
                        <a:cubicBezTo>
                          <a:pt x="19632" y="15966"/>
                          <a:pt x="16627" y="15479"/>
                          <a:pt x="13889" y="14511"/>
                        </a:cubicBezTo>
                        <a:cubicBezTo>
                          <a:pt x="7946" y="12407"/>
                          <a:pt x="2872" y="7980"/>
                          <a:pt x="0" y="2351"/>
                        </a:cubicBezTo>
                        <a:lnTo>
                          <a:pt x="4541" y="0"/>
                        </a:lnTo>
                        <a:cubicBezTo>
                          <a:pt x="6878" y="4481"/>
                          <a:pt x="10885" y="8013"/>
                          <a:pt x="15626" y="9683"/>
                        </a:cubicBezTo>
                        <a:cubicBezTo>
                          <a:pt x="19966" y="11239"/>
                          <a:pt x="25242" y="11239"/>
                          <a:pt x="30317" y="9676"/>
                        </a:cubicBezTo>
                        <a:cubicBezTo>
                          <a:pt x="32520" y="9008"/>
                          <a:pt x="38263" y="5275"/>
                          <a:pt x="44941" y="160"/>
                        </a:cubicBezTo>
                        <a:lnTo>
                          <a:pt x="48012" y="4234"/>
                        </a:lnTo>
                        <a:cubicBezTo>
                          <a:pt x="43672" y="7586"/>
                          <a:pt x="35726" y="13395"/>
                          <a:pt x="31853" y="14577"/>
                        </a:cubicBezTo>
                        <a:cubicBezTo>
                          <a:pt x="28780" y="15506"/>
                          <a:pt x="25709" y="15973"/>
                          <a:pt x="22704" y="1597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9" name="Google Shape;1249;p32"/>
                <p:cNvSpPr/>
                <p:nvPr/>
              </p:nvSpPr>
              <p:spPr>
                <a:xfrm>
                  <a:off x="8044200" y="1464840"/>
                  <a:ext cx="40667" cy="12597"/>
                </a:xfrm>
                <a:custGeom>
                  <a:avLst/>
                  <a:gdLst/>
                  <a:ahLst/>
                  <a:cxnLst/>
                  <a:rect l="l" t="t" r="r" b="b"/>
                  <a:pathLst>
                    <a:path w="40667" h="12441" extrusionOk="0">
                      <a:moveTo>
                        <a:pt x="267" y="12441"/>
                      </a:moveTo>
                      <a:lnTo>
                        <a:pt x="0" y="7319"/>
                      </a:lnTo>
                      <a:cubicBezTo>
                        <a:pt x="13289" y="6618"/>
                        <a:pt x="26377" y="4160"/>
                        <a:pt x="39064" y="0"/>
                      </a:cubicBezTo>
                      <a:lnTo>
                        <a:pt x="40667" y="4868"/>
                      </a:lnTo>
                      <a:cubicBezTo>
                        <a:pt x="27579" y="9168"/>
                        <a:pt x="14023" y="11713"/>
                        <a:pt x="267" y="1243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0" name="Google Shape;1250;p32"/>
                <p:cNvGrpSpPr/>
                <p:nvPr/>
              </p:nvGrpSpPr>
              <p:grpSpPr>
                <a:xfrm>
                  <a:off x="7978320" y="1317600"/>
                  <a:ext cx="43973" cy="60477"/>
                  <a:chOff x="7978320" y="1317600"/>
                  <a:chExt cx="43973" cy="60477"/>
                </a:xfrm>
              </p:grpSpPr>
              <p:sp>
                <p:nvSpPr>
                  <p:cNvPr id="1251" name="Google Shape;1251;p32"/>
                  <p:cNvSpPr/>
                  <p:nvPr/>
                </p:nvSpPr>
                <p:spPr>
                  <a:xfrm>
                    <a:off x="7980840" y="1319040"/>
                    <a:ext cx="38901" cy="56538"/>
                  </a:xfrm>
                  <a:custGeom>
                    <a:avLst/>
                    <a:gdLst/>
                    <a:ahLst/>
                    <a:cxnLst/>
                    <a:rect l="l" t="t" r="r" b="b"/>
                    <a:pathLst>
                      <a:path w="40734" h="56680" extrusionOk="0">
                        <a:moveTo>
                          <a:pt x="39033" y="0"/>
                        </a:moveTo>
                        <a:cubicBezTo>
                          <a:pt x="31955" y="13202"/>
                          <a:pt x="15728" y="26717"/>
                          <a:pt x="7381" y="30838"/>
                        </a:cubicBezTo>
                        <a:cubicBezTo>
                          <a:pt x="837" y="34063"/>
                          <a:pt x="-1701" y="36654"/>
                          <a:pt x="1171" y="43772"/>
                        </a:cubicBezTo>
                        <a:cubicBezTo>
                          <a:pt x="3508" y="49649"/>
                          <a:pt x="8450" y="54597"/>
                          <a:pt x="14593" y="56680"/>
                        </a:cubicBez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32"/>
                  <p:cNvSpPr/>
                  <p:nvPr/>
                </p:nvSpPr>
                <p:spPr>
                  <a:xfrm>
                    <a:off x="7978320" y="1317600"/>
                    <a:ext cx="43973" cy="60477"/>
                  </a:xfrm>
                  <a:custGeom>
                    <a:avLst/>
                    <a:gdLst/>
                    <a:ahLst/>
                    <a:cxnLst/>
                    <a:rect l="l" t="t" r="r" b="b"/>
                    <a:pathLst>
                      <a:path w="46410" h="60326" extrusionOk="0">
                        <a:moveTo>
                          <a:pt x="16290" y="60326"/>
                        </a:moveTo>
                        <a:cubicBezTo>
                          <a:pt x="9612" y="58056"/>
                          <a:pt x="4003" y="52674"/>
                          <a:pt x="1332" y="45943"/>
                        </a:cubicBezTo>
                        <a:cubicBezTo>
                          <a:pt x="-2541" y="36280"/>
                          <a:pt x="2667" y="32774"/>
                          <a:pt x="8811" y="29756"/>
                        </a:cubicBezTo>
                        <a:cubicBezTo>
                          <a:pt x="17025" y="25716"/>
                          <a:pt x="32650" y="12441"/>
                          <a:pt x="39395" y="0"/>
                        </a:cubicBezTo>
                        <a:lnTo>
                          <a:pt x="43869" y="2437"/>
                        </a:lnTo>
                        <a:cubicBezTo>
                          <a:pt x="36390" y="16294"/>
                          <a:pt x="19696" y="30103"/>
                          <a:pt x="11081" y="34357"/>
                        </a:cubicBezTo>
                        <a:cubicBezTo>
                          <a:pt x="4871" y="37409"/>
                          <a:pt x="4069" y="38951"/>
                          <a:pt x="6140" y="44046"/>
                        </a:cubicBezTo>
                        <a:cubicBezTo>
                          <a:pt x="8276" y="49408"/>
                          <a:pt x="12684" y="53682"/>
                          <a:pt x="17960" y="55472"/>
                        </a:cubicBezTo>
                        <a:lnTo>
                          <a:pt x="16290" y="6032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3" name="Google Shape;1253;p32"/>
                <p:cNvSpPr/>
                <p:nvPr/>
              </p:nvSpPr>
              <p:spPr>
                <a:xfrm>
                  <a:off x="7987320" y="1393560"/>
                  <a:ext cx="29137" cy="22688"/>
                </a:xfrm>
                <a:custGeom>
                  <a:avLst/>
                  <a:gdLst/>
                  <a:ahLst/>
                  <a:cxnLst/>
                  <a:rect l="l" t="t" r="r" b="b"/>
                  <a:pathLst>
                    <a:path w="30116" h="24728" extrusionOk="0">
                      <a:moveTo>
                        <a:pt x="29067" y="0"/>
                      </a:moveTo>
                      <a:lnTo>
                        <a:pt x="19" y="0"/>
                      </a:lnTo>
                      <a:cubicBezTo>
                        <a:pt x="19" y="0"/>
                        <a:pt x="-1049" y="24728"/>
                        <a:pt x="12907" y="22577"/>
                      </a:cubicBezTo>
                      <a:cubicBezTo>
                        <a:pt x="26930" y="20427"/>
                        <a:pt x="29067" y="0"/>
                        <a:pt x="290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32"/>
                <p:cNvSpPr/>
                <p:nvPr/>
              </p:nvSpPr>
              <p:spPr>
                <a:xfrm>
                  <a:off x="8043840" y="1308960"/>
                  <a:ext cx="34171" cy="34890"/>
                </a:xfrm>
                <a:custGeom>
                  <a:avLst/>
                  <a:gdLst/>
                  <a:ahLst/>
                  <a:cxnLst/>
                  <a:rect l="l" t="t" r="r" b="b"/>
                  <a:pathLst>
                    <a:path w="34257" h="35065" extrusionOk="0">
                      <a:moveTo>
                        <a:pt x="29382" y="35065"/>
                      </a:moveTo>
                      <a:cubicBezTo>
                        <a:pt x="26978" y="27712"/>
                        <a:pt x="23172" y="21148"/>
                        <a:pt x="18364" y="16067"/>
                      </a:cubicBezTo>
                      <a:cubicBezTo>
                        <a:pt x="13222" y="10598"/>
                        <a:pt x="6745" y="6658"/>
                        <a:pt x="0" y="4968"/>
                      </a:cubicBezTo>
                      <a:lnTo>
                        <a:pt x="1269" y="0"/>
                      </a:lnTo>
                      <a:cubicBezTo>
                        <a:pt x="9016" y="1950"/>
                        <a:pt x="16227" y="6297"/>
                        <a:pt x="22104" y="12554"/>
                      </a:cubicBezTo>
                      <a:cubicBezTo>
                        <a:pt x="27445" y="18177"/>
                        <a:pt x="31585" y="25409"/>
                        <a:pt x="34257" y="33469"/>
                      </a:cubicBezTo>
                      <a:lnTo>
                        <a:pt x="29382" y="3506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32"/>
                <p:cNvSpPr/>
                <p:nvPr/>
              </p:nvSpPr>
              <p:spPr>
                <a:xfrm>
                  <a:off x="8033040" y="1335240"/>
                  <a:ext cx="15484" cy="19071"/>
                </a:xfrm>
                <a:custGeom>
                  <a:avLst/>
                  <a:gdLst/>
                  <a:ahLst/>
                  <a:cxnLst/>
                  <a:rect l="l" t="t" r="r" b="b"/>
                  <a:pathLst>
                    <a:path w="17696" h="21549" extrusionOk="0">
                      <a:moveTo>
                        <a:pt x="14165" y="12717"/>
                      </a:moveTo>
                      <a:cubicBezTo>
                        <a:pt x="11695" y="17706"/>
                        <a:pt x="6820" y="20343"/>
                        <a:pt x="3281" y="18600"/>
                      </a:cubicBezTo>
                      <a:cubicBezTo>
                        <a:pt x="-192" y="16864"/>
                        <a:pt x="-1060" y="11409"/>
                        <a:pt x="1412" y="6420"/>
                      </a:cubicBezTo>
                      <a:cubicBezTo>
                        <a:pt x="3882" y="1432"/>
                        <a:pt x="8757" y="-1206"/>
                        <a:pt x="12295" y="537"/>
                      </a:cubicBezTo>
                      <a:cubicBezTo>
                        <a:pt x="15768" y="2274"/>
                        <a:pt x="16636" y="7729"/>
                        <a:pt x="14165" y="1271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6" name="Google Shape;1256;p32"/>
              <p:cNvGrpSpPr/>
              <p:nvPr/>
            </p:nvGrpSpPr>
            <p:grpSpPr>
              <a:xfrm>
                <a:off x="7728480" y="1348560"/>
                <a:ext cx="528943" cy="861516"/>
                <a:chOff x="7728480" y="1348560"/>
                <a:chExt cx="528943" cy="861516"/>
              </a:xfrm>
            </p:grpSpPr>
            <p:grpSp>
              <p:nvGrpSpPr>
                <p:cNvPr id="1257" name="Google Shape;1257;p32"/>
                <p:cNvGrpSpPr/>
                <p:nvPr/>
              </p:nvGrpSpPr>
              <p:grpSpPr>
                <a:xfrm>
                  <a:off x="7728480" y="1348560"/>
                  <a:ext cx="407713" cy="576723"/>
                  <a:chOff x="7728480" y="1348560"/>
                  <a:chExt cx="407713" cy="576723"/>
                </a:xfrm>
              </p:grpSpPr>
              <p:grpSp>
                <p:nvGrpSpPr>
                  <p:cNvPr id="1258" name="Google Shape;1258;p32"/>
                  <p:cNvGrpSpPr/>
                  <p:nvPr/>
                </p:nvGrpSpPr>
                <p:grpSpPr>
                  <a:xfrm>
                    <a:off x="7728480" y="1348560"/>
                    <a:ext cx="194235" cy="271173"/>
                    <a:chOff x="7728480" y="1348560"/>
                    <a:chExt cx="194235" cy="271173"/>
                  </a:xfrm>
                </p:grpSpPr>
                <p:sp>
                  <p:nvSpPr>
                    <p:cNvPr id="1259" name="Google Shape;1259;p32"/>
                    <p:cNvSpPr/>
                    <p:nvPr/>
                  </p:nvSpPr>
                  <p:spPr>
                    <a:xfrm>
                      <a:off x="7728480" y="1348560"/>
                      <a:ext cx="194235" cy="271173"/>
                    </a:xfrm>
                    <a:custGeom>
                      <a:avLst/>
                      <a:gdLst/>
                      <a:ahLst/>
                      <a:cxnLst/>
                      <a:rect l="l" t="t" r="r" b="b"/>
                      <a:pathLst>
                        <a:path w="194722" h="273912" extrusionOk="0">
                          <a:moveTo>
                            <a:pt x="193884" y="193104"/>
                          </a:moveTo>
                          <a:cubicBezTo>
                            <a:pt x="193884" y="193104"/>
                            <a:pt x="155621" y="118000"/>
                            <a:pt x="127107" y="83516"/>
                          </a:cubicBezTo>
                          <a:cubicBezTo>
                            <a:pt x="109411" y="62087"/>
                            <a:pt x="92850" y="46822"/>
                            <a:pt x="71214" y="29106"/>
                          </a:cubicBezTo>
                          <a:cubicBezTo>
                            <a:pt x="60731" y="20572"/>
                            <a:pt x="50179" y="10843"/>
                            <a:pt x="38694" y="3537"/>
                          </a:cubicBezTo>
                          <a:cubicBezTo>
                            <a:pt x="33219" y="51"/>
                            <a:pt x="31549" y="-2339"/>
                            <a:pt x="26874" y="3704"/>
                          </a:cubicBezTo>
                          <a:cubicBezTo>
                            <a:pt x="23669" y="7831"/>
                            <a:pt x="24203" y="14776"/>
                            <a:pt x="25606" y="19363"/>
                          </a:cubicBezTo>
                          <a:cubicBezTo>
                            <a:pt x="31416" y="37874"/>
                            <a:pt x="61865" y="64745"/>
                            <a:pt x="61865" y="64745"/>
                          </a:cubicBezTo>
                          <a:cubicBezTo>
                            <a:pt x="53786" y="67216"/>
                            <a:pt x="38026" y="74334"/>
                            <a:pt x="33085" y="79189"/>
                          </a:cubicBezTo>
                          <a:cubicBezTo>
                            <a:pt x="28276" y="83857"/>
                            <a:pt x="26407" y="92137"/>
                            <a:pt x="27209" y="98661"/>
                          </a:cubicBezTo>
                          <a:cubicBezTo>
                            <a:pt x="20464" y="99703"/>
                            <a:pt x="14921" y="103002"/>
                            <a:pt x="12251" y="108905"/>
                          </a:cubicBezTo>
                          <a:cubicBezTo>
                            <a:pt x="10915" y="111830"/>
                            <a:pt x="10180" y="114928"/>
                            <a:pt x="10447" y="118140"/>
                          </a:cubicBezTo>
                          <a:cubicBezTo>
                            <a:pt x="10514" y="119262"/>
                            <a:pt x="11649" y="126220"/>
                            <a:pt x="13318" y="126267"/>
                          </a:cubicBezTo>
                          <a:cubicBezTo>
                            <a:pt x="7376" y="126086"/>
                            <a:pt x="2301" y="130854"/>
                            <a:pt x="764" y="136136"/>
                          </a:cubicBezTo>
                          <a:cubicBezTo>
                            <a:pt x="-838" y="141418"/>
                            <a:pt x="364" y="147041"/>
                            <a:pt x="1766" y="152356"/>
                          </a:cubicBezTo>
                          <a:cubicBezTo>
                            <a:pt x="6040" y="167815"/>
                            <a:pt x="17192" y="179187"/>
                            <a:pt x="29746" y="184176"/>
                          </a:cubicBezTo>
                          <a:cubicBezTo>
                            <a:pt x="33219" y="185571"/>
                            <a:pt x="37292" y="186119"/>
                            <a:pt x="40897" y="185004"/>
                          </a:cubicBezTo>
                          <a:cubicBezTo>
                            <a:pt x="44504" y="183889"/>
                            <a:pt x="47508" y="180576"/>
                            <a:pt x="47108" y="177077"/>
                          </a:cubicBezTo>
                          <a:cubicBezTo>
                            <a:pt x="57592" y="199922"/>
                            <a:pt x="61532" y="230966"/>
                            <a:pt x="81832" y="247213"/>
                          </a:cubicBezTo>
                          <a:cubicBezTo>
                            <a:pt x="91781" y="255180"/>
                            <a:pt x="112149" y="260181"/>
                            <a:pt x="116756" y="271573"/>
                          </a:cubicBez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32"/>
                    <p:cNvSpPr/>
                    <p:nvPr/>
                  </p:nvSpPr>
                  <p:spPr>
                    <a:xfrm>
                      <a:off x="7752960" y="1434240"/>
                      <a:ext cx="60463" cy="62350"/>
                    </a:xfrm>
                    <a:custGeom>
                      <a:avLst/>
                      <a:gdLst/>
                      <a:ahLst/>
                      <a:cxnLst/>
                      <a:rect l="l" t="t" r="r" b="b"/>
                      <a:pathLst>
                        <a:path w="60767" h="62350" extrusionOk="0">
                          <a:moveTo>
                            <a:pt x="38797" y="62350"/>
                          </a:moveTo>
                          <a:cubicBezTo>
                            <a:pt x="29715" y="62350"/>
                            <a:pt x="19098" y="57762"/>
                            <a:pt x="13222" y="50670"/>
                          </a:cubicBezTo>
                          <a:cubicBezTo>
                            <a:pt x="6410" y="42457"/>
                            <a:pt x="267" y="14798"/>
                            <a:pt x="0" y="13622"/>
                          </a:cubicBezTo>
                          <a:lnTo>
                            <a:pt x="5008" y="12521"/>
                          </a:lnTo>
                          <a:cubicBezTo>
                            <a:pt x="6678" y="20173"/>
                            <a:pt x="12153" y="41362"/>
                            <a:pt x="17161" y="47385"/>
                          </a:cubicBezTo>
                          <a:cubicBezTo>
                            <a:pt x="23238" y="54690"/>
                            <a:pt x="35659" y="58971"/>
                            <a:pt x="43738" y="56560"/>
                          </a:cubicBezTo>
                          <a:cubicBezTo>
                            <a:pt x="49481" y="54837"/>
                            <a:pt x="53555" y="44667"/>
                            <a:pt x="55091" y="39238"/>
                          </a:cubicBezTo>
                          <a:cubicBezTo>
                            <a:pt x="42069" y="30183"/>
                            <a:pt x="41869" y="29295"/>
                            <a:pt x="41602" y="28280"/>
                          </a:cubicBezTo>
                          <a:cubicBezTo>
                            <a:pt x="41401" y="27379"/>
                            <a:pt x="36861" y="11726"/>
                            <a:pt x="33922" y="1416"/>
                          </a:cubicBezTo>
                          <a:lnTo>
                            <a:pt x="38864" y="0"/>
                          </a:lnTo>
                          <a:cubicBezTo>
                            <a:pt x="39999" y="4000"/>
                            <a:pt x="45408" y="22724"/>
                            <a:pt x="46410" y="26470"/>
                          </a:cubicBezTo>
                          <a:cubicBezTo>
                            <a:pt x="47879" y="27839"/>
                            <a:pt x="54156" y="32347"/>
                            <a:pt x="59498" y="36046"/>
                          </a:cubicBezTo>
                          <a:cubicBezTo>
                            <a:pt x="60366" y="36647"/>
                            <a:pt x="60767" y="37722"/>
                            <a:pt x="60500" y="38751"/>
                          </a:cubicBezTo>
                          <a:cubicBezTo>
                            <a:pt x="60032" y="40747"/>
                            <a:pt x="55558" y="58370"/>
                            <a:pt x="45208" y="61468"/>
                          </a:cubicBezTo>
                          <a:cubicBezTo>
                            <a:pt x="43271" y="62063"/>
                            <a:pt x="41068" y="62343"/>
                            <a:pt x="38797" y="6234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32"/>
                    <p:cNvSpPr/>
                    <p:nvPr/>
                  </p:nvSpPr>
                  <p:spPr>
                    <a:xfrm>
                      <a:off x="7786800" y="1411560"/>
                      <a:ext cx="26644" cy="30205"/>
                    </a:xfrm>
                    <a:custGeom>
                      <a:avLst/>
                      <a:gdLst/>
                      <a:ahLst/>
                      <a:cxnLst/>
                      <a:rect l="l" t="t" r="r" b="b"/>
                      <a:pathLst>
                        <a:path w="26644" h="30357" extrusionOk="0">
                          <a:moveTo>
                            <a:pt x="22037" y="30357"/>
                          </a:moveTo>
                          <a:cubicBezTo>
                            <a:pt x="17028" y="20120"/>
                            <a:pt x="9416" y="11052"/>
                            <a:pt x="0" y="4133"/>
                          </a:cubicBezTo>
                          <a:lnTo>
                            <a:pt x="3072" y="0"/>
                          </a:lnTo>
                          <a:cubicBezTo>
                            <a:pt x="13156" y="7412"/>
                            <a:pt x="21302" y="17128"/>
                            <a:pt x="26644" y="28113"/>
                          </a:cubicBezTo>
                          <a:lnTo>
                            <a:pt x="22037" y="3035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32"/>
                    <p:cNvSpPr/>
                    <p:nvPr/>
                  </p:nvSpPr>
                  <p:spPr>
                    <a:xfrm>
                      <a:off x="7738200" y="1473120"/>
                      <a:ext cx="59031" cy="48921"/>
                    </a:xfrm>
                    <a:custGeom>
                      <a:avLst/>
                      <a:gdLst/>
                      <a:ahLst/>
                      <a:cxnLst/>
                      <a:rect l="l" t="t" r="r" b="b"/>
                      <a:pathLst>
                        <a:path w="59031" h="48921" extrusionOk="0">
                          <a:moveTo>
                            <a:pt x="34323" y="48921"/>
                          </a:moveTo>
                          <a:cubicBezTo>
                            <a:pt x="33188" y="48921"/>
                            <a:pt x="31986" y="48774"/>
                            <a:pt x="30784" y="48473"/>
                          </a:cubicBezTo>
                          <a:cubicBezTo>
                            <a:pt x="16561" y="44827"/>
                            <a:pt x="6410" y="20093"/>
                            <a:pt x="0" y="1803"/>
                          </a:cubicBezTo>
                          <a:lnTo>
                            <a:pt x="4808" y="0"/>
                          </a:lnTo>
                          <a:lnTo>
                            <a:pt x="4875" y="114"/>
                          </a:lnTo>
                          <a:cubicBezTo>
                            <a:pt x="14157" y="26657"/>
                            <a:pt x="23305" y="41255"/>
                            <a:pt x="32052" y="43505"/>
                          </a:cubicBezTo>
                          <a:cubicBezTo>
                            <a:pt x="35458" y="44367"/>
                            <a:pt x="38797" y="43251"/>
                            <a:pt x="42336" y="40093"/>
                          </a:cubicBezTo>
                          <a:cubicBezTo>
                            <a:pt x="46944" y="35893"/>
                            <a:pt x="50951" y="29228"/>
                            <a:pt x="54156" y="20280"/>
                          </a:cubicBezTo>
                          <a:lnTo>
                            <a:pt x="59031" y="22016"/>
                          </a:lnTo>
                          <a:cubicBezTo>
                            <a:pt x="55491" y="31766"/>
                            <a:pt x="51018" y="39125"/>
                            <a:pt x="45742" y="43893"/>
                          </a:cubicBezTo>
                          <a:cubicBezTo>
                            <a:pt x="42069" y="47238"/>
                            <a:pt x="38196" y="48921"/>
                            <a:pt x="34323" y="4892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3" name="Google Shape;1263;p32"/>
                    <p:cNvGrpSpPr/>
                    <p:nvPr/>
                  </p:nvGrpSpPr>
                  <p:grpSpPr>
                    <a:xfrm>
                      <a:off x="7772400" y="1434600"/>
                      <a:ext cx="98948" cy="116259"/>
                      <a:chOff x="7772400" y="1434600"/>
                      <a:chExt cx="98948" cy="116259"/>
                    </a:xfrm>
                  </p:grpSpPr>
                  <p:sp>
                    <p:nvSpPr>
                      <p:cNvPr id="1264" name="Google Shape;1264;p32"/>
                      <p:cNvSpPr/>
                      <p:nvPr/>
                    </p:nvSpPr>
                    <p:spPr>
                      <a:xfrm>
                        <a:off x="7774920" y="1437120"/>
                        <a:ext cx="94387" cy="111711"/>
                      </a:xfrm>
                      <a:custGeom>
                        <a:avLst/>
                        <a:gdLst/>
                        <a:ahLst/>
                        <a:cxnLst/>
                        <a:rect l="l" t="t" r="r" b="b"/>
                        <a:pathLst>
                          <a:path w="96560" h="111711" extrusionOk="0">
                            <a:moveTo>
                              <a:pt x="94370" y="29369"/>
                            </a:moveTo>
                            <a:cubicBezTo>
                              <a:pt x="85088" y="17530"/>
                              <a:pt x="70197" y="9970"/>
                              <a:pt x="54570" y="5904"/>
                            </a:cubicBezTo>
                            <a:cubicBezTo>
                              <a:pt x="39012" y="1837"/>
                              <a:pt x="22652" y="929"/>
                              <a:pt x="6424" y="41"/>
                            </a:cubicBezTo>
                            <a:cubicBezTo>
                              <a:pt x="5155" y="-26"/>
                              <a:pt x="3820" y="-79"/>
                              <a:pt x="2751" y="468"/>
                            </a:cubicBezTo>
                            <a:cubicBezTo>
                              <a:pt x="1483" y="1102"/>
                              <a:pt x="815" y="2391"/>
                              <a:pt x="414" y="3640"/>
                            </a:cubicBezTo>
                            <a:cubicBezTo>
                              <a:pt x="-2190" y="12996"/>
                              <a:pt x="7960" y="20989"/>
                              <a:pt x="17510" y="25343"/>
                            </a:cubicBezTo>
                            <a:cubicBezTo>
                              <a:pt x="24387" y="28494"/>
                              <a:pt x="31600" y="31092"/>
                              <a:pt x="39012" y="33102"/>
                            </a:cubicBezTo>
                            <a:cubicBezTo>
                              <a:pt x="41416" y="33736"/>
                              <a:pt x="43886" y="34371"/>
                              <a:pt x="45556" y="35940"/>
                            </a:cubicBezTo>
                            <a:cubicBezTo>
                              <a:pt x="46958" y="37175"/>
                              <a:pt x="47626" y="38845"/>
                              <a:pt x="48294" y="40481"/>
                            </a:cubicBezTo>
                            <a:cubicBezTo>
                              <a:pt x="52901" y="52561"/>
                              <a:pt x="54570" y="65389"/>
                              <a:pt x="57842" y="77823"/>
                            </a:cubicBezTo>
                            <a:cubicBezTo>
                              <a:pt x="61181" y="90256"/>
                              <a:pt x="66390" y="102757"/>
                              <a:pt x="76607" y="111632"/>
                            </a:cubicBez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32"/>
                      <p:cNvSpPr/>
                      <p:nvPr/>
                    </p:nvSpPr>
                    <p:spPr>
                      <a:xfrm>
                        <a:off x="7772400" y="1434600"/>
                        <a:ext cx="98948" cy="116259"/>
                      </a:xfrm>
                      <a:custGeom>
                        <a:avLst/>
                        <a:gdLst/>
                        <a:ahLst/>
                        <a:cxnLst/>
                        <a:rect l="l" t="t" r="r" b="b"/>
                        <a:pathLst>
                          <a:path w="100967" h="116259" extrusionOk="0">
                            <a:moveTo>
                              <a:pt x="77512" y="116134"/>
                            </a:moveTo>
                            <a:cubicBezTo>
                              <a:pt x="68431" y="108254"/>
                              <a:pt x="62220" y="97103"/>
                              <a:pt x="57946" y="81049"/>
                            </a:cubicBezTo>
                            <a:cubicBezTo>
                              <a:pt x="56812" y="76589"/>
                              <a:pt x="55810" y="72081"/>
                              <a:pt x="54808" y="67574"/>
                            </a:cubicBezTo>
                            <a:cubicBezTo>
                              <a:pt x="53139" y="59701"/>
                              <a:pt x="51335" y="51567"/>
                              <a:pt x="48465" y="43962"/>
                            </a:cubicBezTo>
                            <a:cubicBezTo>
                              <a:pt x="47930" y="42573"/>
                              <a:pt x="47396" y="41250"/>
                              <a:pt x="46461" y="40402"/>
                            </a:cubicBezTo>
                            <a:cubicBezTo>
                              <a:pt x="45259" y="39307"/>
                              <a:pt x="43189" y="38746"/>
                              <a:pt x="41185" y="38205"/>
                            </a:cubicBezTo>
                            <a:cubicBezTo>
                              <a:pt x="33373" y="36102"/>
                              <a:pt x="26028" y="33444"/>
                              <a:pt x="19016" y="30239"/>
                            </a:cubicBezTo>
                            <a:cubicBezTo>
                              <a:pt x="4859" y="23795"/>
                              <a:pt x="-2019" y="14546"/>
                              <a:pt x="518" y="5505"/>
                            </a:cubicBezTo>
                            <a:cubicBezTo>
                              <a:pt x="1320" y="2647"/>
                              <a:pt x="2922" y="1331"/>
                              <a:pt x="4191" y="737"/>
                            </a:cubicBezTo>
                            <a:cubicBezTo>
                              <a:pt x="5928" y="-125"/>
                              <a:pt x="7730" y="-25"/>
                              <a:pt x="9133" y="42"/>
                            </a:cubicBezTo>
                            <a:cubicBezTo>
                              <a:pt x="25226" y="924"/>
                              <a:pt x="41921" y="1832"/>
                              <a:pt x="57813" y="5985"/>
                            </a:cubicBezTo>
                            <a:cubicBezTo>
                              <a:pt x="70434" y="9284"/>
                              <a:pt x="87862" y="16196"/>
                              <a:pt x="98948" y="30352"/>
                            </a:cubicBezTo>
                            <a:lnTo>
                              <a:pt x="94874" y="33511"/>
                            </a:lnTo>
                            <a:cubicBezTo>
                              <a:pt x="84724" y="20476"/>
                              <a:pt x="68431" y="14045"/>
                              <a:pt x="56544" y="10947"/>
                            </a:cubicBezTo>
                            <a:cubicBezTo>
                              <a:pt x="41118" y="6927"/>
                              <a:pt x="24692" y="6032"/>
                              <a:pt x="8865" y="5164"/>
                            </a:cubicBezTo>
                            <a:cubicBezTo>
                              <a:pt x="8064" y="5131"/>
                              <a:pt x="6995" y="5064"/>
                              <a:pt x="6462" y="5324"/>
                            </a:cubicBezTo>
                            <a:cubicBezTo>
                              <a:pt x="5928" y="5585"/>
                              <a:pt x="5593" y="6426"/>
                              <a:pt x="5460" y="6907"/>
                            </a:cubicBezTo>
                            <a:cubicBezTo>
                              <a:pt x="3323" y="14433"/>
                              <a:pt x="12137" y="21484"/>
                              <a:pt x="21085" y="25578"/>
                            </a:cubicBezTo>
                            <a:cubicBezTo>
                              <a:pt x="27897" y="28663"/>
                              <a:pt x="34975" y="31227"/>
                              <a:pt x="42254" y="33190"/>
                            </a:cubicBezTo>
                            <a:cubicBezTo>
                              <a:pt x="44992" y="33925"/>
                              <a:pt x="47796" y="34680"/>
                              <a:pt x="49867" y="36609"/>
                            </a:cubicBezTo>
                            <a:cubicBezTo>
                              <a:pt x="51670" y="38212"/>
                              <a:pt x="52538" y="40302"/>
                              <a:pt x="53272" y="42125"/>
                            </a:cubicBezTo>
                            <a:cubicBezTo>
                              <a:pt x="56277" y="50098"/>
                              <a:pt x="58080" y="58425"/>
                              <a:pt x="59816" y="66479"/>
                            </a:cubicBezTo>
                            <a:cubicBezTo>
                              <a:pt x="60818" y="70913"/>
                              <a:pt x="61753" y="75340"/>
                              <a:pt x="62888" y="79721"/>
                            </a:cubicBezTo>
                            <a:cubicBezTo>
                              <a:pt x="66895" y="94739"/>
                              <a:pt x="72638" y="105076"/>
                              <a:pt x="80851" y="112254"/>
                            </a:cubicBezTo>
                            <a:lnTo>
                              <a:pt x="77512" y="11612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66" name="Google Shape;1266;p32"/>
                  <p:cNvSpPr/>
                  <p:nvPr/>
                </p:nvSpPr>
                <p:spPr>
                  <a:xfrm>
                    <a:off x="7817400" y="1515600"/>
                    <a:ext cx="318793" cy="409683"/>
                  </a:xfrm>
                  <a:custGeom>
                    <a:avLst/>
                    <a:gdLst/>
                    <a:ahLst/>
                    <a:cxnLst/>
                    <a:rect l="l" t="t" r="r" b="b"/>
                    <a:pathLst>
                      <a:path w="318793" h="438164" extrusionOk="0">
                        <a:moveTo>
                          <a:pt x="0" y="74303"/>
                        </a:moveTo>
                        <a:cubicBezTo>
                          <a:pt x="0" y="74303"/>
                          <a:pt x="120065" y="365865"/>
                          <a:pt x="176158" y="399681"/>
                        </a:cubicBezTo>
                        <a:cubicBezTo>
                          <a:pt x="239929" y="438164"/>
                          <a:pt x="318793" y="357104"/>
                          <a:pt x="318793" y="357104"/>
                        </a:cubicBezTo>
                        <a:lnTo>
                          <a:pt x="252684" y="190001"/>
                        </a:lnTo>
                        <a:lnTo>
                          <a:pt x="220631" y="194962"/>
                        </a:lnTo>
                        <a:lnTo>
                          <a:pt x="90950" y="0"/>
                        </a:ln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7" name="Google Shape;1267;p32"/>
                <p:cNvSpPr/>
                <p:nvPr/>
              </p:nvSpPr>
              <p:spPr>
                <a:xfrm>
                  <a:off x="7747560" y="1554840"/>
                  <a:ext cx="509863" cy="655236"/>
                </a:xfrm>
                <a:custGeom>
                  <a:avLst/>
                  <a:gdLst/>
                  <a:ahLst/>
                  <a:cxnLst/>
                  <a:rect l="l" t="t" r="r" b="b"/>
                  <a:pathLst>
                    <a:path w="513716" h="655236" extrusionOk="0">
                      <a:moveTo>
                        <a:pt x="311048" y="0"/>
                      </a:moveTo>
                      <a:lnTo>
                        <a:pt x="486537" y="0"/>
                      </a:lnTo>
                      <a:cubicBezTo>
                        <a:pt x="486537" y="0"/>
                        <a:pt x="513716" y="105434"/>
                        <a:pt x="510110" y="227356"/>
                      </a:cubicBezTo>
                      <a:cubicBezTo>
                        <a:pt x="504568" y="415353"/>
                        <a:pt x="386840" y="655236"/>
                        <a:pt x="386840" y="655236"/>
                      </a:cubicBezTo>
                      <a:cubicBezTo>
                        <a:pt x="386840" y="655236"/>
                        <a:pt x="0" y="488407"/>
                        <a:pt x="0" y="488173"/>
                      </a:cubicBezTo>
                      <a:cubicBezTo>
                        <a:pt x="0" y="487940"/>
                        <a:pt x="155057" y="201273"/>
                        <a:pt x="169413" y="156819"/>
                      </a:cubicBezTo>
                      <a:cubicBezTo>
                        <a:pt x="183770" y="112366"/>
                        <a:pt x="311048" y="0"/>
                        <a:pt x="3110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8" name="Google Shape;1268;p32"/>
              <p:cNvGrpSpPr/>
              <p:nvPr/>
            </p:nvGrpSpPr>
            <p:grpSpPr>
              <a:xfrm>
                <a:off x="7357320" y="1347120"/>
                <a:ext cx="885529" cy="604233"/>
                <a:chOff x="7357320" y="1347120"/>
                <a:chExt cx="885529" cy="604233"/>
              </a:xfrm>
            </p:grpSpPr>
            <p:sp>
              <p:nvSpPr>
                <p:cNvPr id="1269" name="Google Shape;1269;p32"/>
                <p:cNvSpPr/>
                <p:nvPr/>
              </p:nvSpPr>
              <p:spPr>
                <a:xfrm>
                  <a:off x="7532640" y="1671840"/>
                  <a:ext cx="438792" cy="279513"/>
                </a:xfrm>
                <a:custGeom>
                  <a:avLst/>
                  <a:gdLst/>
                  <a:ahLst/>
                  <a:cxnLst/>
                  <a:rect l="l" t="t" r="r" b="b"/>
                  <a:pathLst>
                    <a:path w="438792" h="293452" extrusionOk="0">
                      <a:moveTo>
                        <a:pt x="314052" y="32173"/>
                      </a:moveTo>
                      <a:lnTo>
                        <a:pt x="227843" y="105100"/>
                      </a:lnTo>
                      <a:lnTo>
                        <a:pt x="89748" y="0"/>
                      </a:lnTo>
                      <a:lnTo>
                        <a:pt x="0" y="66637"/>
                      </a:lnTo>
                      <a:cubicBezTo>
                        <a:pt x="0" y="66637"/>
                        <a:pt x="108379" y="197513"/>
                        <a:pt x="156458" y="234574"/>
                      </a:cubicBezTo>
                      <a:cubicBezTo>
                        <a:pt x="203469" y="270814"/>
                        <a:pt x="256490" y="293452"/>
                        <a:pt x="312183" y="269499"/>
                      </a:cubicBezTo>
                      <a:cubicBezTo>
                        <a:pt x="369811" y="244684"/>
                        <a:pt x="438792" y="164986"/>
                        <a:pt x="438792" y="164986"/>
                      </a:cubicBez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32"/>
                <p:cNvSpPr/>
                <p:nvPr/>
              </p:nvSpPr>
              <p:spPr>
                <a:xfrm>
                  <a:off x="7464600" y="1514880"/>
                  <a:ext cx="187906" cy="261744"/>
                </a:xfrm>
                <a:custGeom>
                  <a:avLst/>
                  <a:gdLst/>
                  <a:ahLst/>
                  <a:cxnLst/>
                  <a:rect l="l" t="t" r="r" b="b"/>
                  <a:pathLst>
                    <a:path w="188377" h="262400" extrusionOk="0">
                      <a:moveTo>
                        <a:pt x="101600" y="261783"/>
                      </a:moveTo>
                      <a:cubicBezTo>
                        <a:pt x="76825" y="228542"/>
                        <a:pt x="40365" y="203908"/>
                        <a:pt x="21601" y="167087"/>
                      </a:cubicBezTo>
                      <a:cubicBezTo>
                        <a:pt x="13054" y="150379"/>
                        <a:pt x="8646" y="132042"/>
                        <a:pt x="4373" y="113919"/>
                      </a:cubicBezTo>
                      <a:cubicBezTo>
                        <a:pt x="2036" y="104049"/>
                        <a:pt x="-301" y="94033"/>
                        <a:pt x="32" y="83996"/>
                      </a:cubicBezTo>
                      <a:cubicBezTo>
                        <a:pt x="366" y="76838"/>
                        <a:pt x="2036" y="69866"/>
                        <a:pt x="3638" y="62948"/>
                      </a:cubicBezTo>
                      <a:cubicBezTo>
                        <a:pt x="7111" y="48584"/>
                        <a:pt x="10583" y="34221"/>
                        <a:pt x="14056" y="19857"/>
                      </a:cubicBezTo>
                      <a:cubicBezTo>
                        <a:pt x="14790" y="16732"/>
                        <a:pt x="15591" y="13460"/>
                        <a:pt x="17795" y="11136"/>
                      </a:cubicBezTo>
                      <a:cubicBezTo>
                        <a:pt x="20533" y="8198"/>
                        <a:pt x="25407" y="7430"/>
                        <a:pt x="29081" y="9333"/>
                      </a:cubicBezTo>
                      <a:cubicBezTo>
                        <a:pt x="32753" y="11236"/>
                        <a:pt x="35090" y="15650"/>
                        <a:pt x="34422" y="19683"/>
                      </a:cubicBezTo>
                      <a:cubicBezTo>
                        <a:pt x="36960" y="14775"/>
                        <a:pt x="39564" y="9874"/>
                        <a:pt x="42102" y="4965"/>
                      </a:cubicBezTo>
                      <a:cubicBezTo>
                        <a:pt x="43437" y="2381"/>
                        <a:pt x="45641" y="-617"/>
                        <a:pt x="48512" y="111"/>
                      </a:cubicBezTo>
                      <a:cubicBezTo>
                        <a:pt x="49915" y="471"/>
                        <a:pt x="50983" y="1667"/>
                        <a:pt x="51851" y="2835"/>
                      </a:cubicBezTo>
                      <a:cubicBezTo>
                        <a:pt x="55857" y="8024"/>
                        <a:pt x="58796" y="13960"/>
                        <a:pt x="60532" y="20197"/>
                      </a:cubicBezTo>
                      <a:cubicBezTo>
                        <a:pt x="66742" y="19770"/>
                        <a:pt x="72552" y="24725"/>
                        <a:pt x="75089" y="30521"/>
                      </a:cubicBezTo>
                      <a:cubicBezTo>
                        <a:pt x="77694" y="36311"/>
                        <a:pt x="77760" y="42788"/>
                        <a:pt x="77827" y="49045"/>
                      </a:cubicBezTo>
                      <a:cubicBezTo>
                        <a:pt x="84438" y="47169"/>
                        <a:pt x="90315" y="54387"/>
                        <a:pt x="92652" y="60978"/>
                      </a:cubicBezTo>
                      <a:cubicBezTo>
                        <a:pt x="95189" y="68143"/>
                        <a:pt x="95523" y="76016"/>
                        <a:pt x="99130" y="82741"/>
                      </a:cubicBezTo>
                      <a:cubicBezTo>
                        <a:pt x="106675" y="96690"/>
                        <a:pt x="121567" y="103856"/>
                        <a:pt x="134387" y="112710"/>
                      </a:cubicBezTo>
                      <a:cubicBezTo>
                        <a:pt x="146474" y="121077"/>
                        <a:pt x="158494" y="131101"/>
                        <a:pt x="166507" y="143908"/>
                      </a:cubicBezTo>
                      <a:cubicBezTo>
                        <a:pt x="174520" y="156670"/>
                        <a:pt x="175923" y="173451"/>
                        <a:pt x="188076" y="183554"/>
                      </a:cubicBez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71" name="Google Shape;1271;p32"/>
                <p:cNvGrpSpPr/>
                <p:nvPr/>
              </p:nvGrpSpPr>
              <p:grpSpPr>
                <a:xfrm>
                  <a:off x="7357320" y="1347120"/>
                  <a:ext cx="410411" cy="328841"/>
                  <a:chOff x="7357320" y="1347120"/>
                  <a:chExt cx="410411" cy="328841"/>
                </a:xfrm>
              </p:grpSpPr>
              <p:sp>
                <p:nvSpPr>
                  <p:cNvPr id="1272" name="Google Shape;1272;p32"/>
                  <p:cNvSpPr/>
                  <p:nvPr/>
                </p:nvSpPr>
                <p:spPr>
                  <a:xfrm>
                    <a:off x="7357320" y="1356480"/>
                    <a:ext cx="410411" cy="319481"/>
                  </a:xfrm>
                  <a:custGeom>
                    <a:avLst/>
                    <a:gdLst/>
                    <a:ahLst/>
                    <a:cxnLst/>
                    <a:rect l="l" t="t" r="r" b="b"/>
                    <a:pathLst>
                      <a:path w="410411" h="319481" extrusionOk="0">
                        <a:moveTo>
                          <a:pt x="410411" y="274841"/>
                        </a:moveTo>
                        <a:lnTo>
                          <a:pt x="184906" y="319481"/>
                        </a:lnTo>
                        <a:lnTo>
                          <a:pt x="0" y="44641"/>
                        </a:lnTo>
                        <a:lnTo>
                          <a:pt x="225506" y="0"/>
                        </a:lnTo>
                        <a:lnTo>
                          <a:pt x="410411" y="274841"/>
                        </a:lnTo>
                        <a:close/>
                      </a:path>
                    </a:pathLst>
                  </a:custGeom>
                  <a:solidFill>
                    <a:schemeClr val="dk1"/>
                  </a:solidFill>
                  <a:ln>
                    <a:noFill/>
                  </a:ln>
                </p:spPr>
                <p:txBody>
                  <a:bodyPr/>
                  <a:lstStyle/>
                  <a:p>
                    <a:endParaRPr lang="en-GB"/>
                  </a:p>
                </p:txBody>
              </p:sp>
              <p:sp>
                <p:nvSpPr>
                  <p:cNvPr id="1273" name="Google Shape;1273;p32"/>
                  <p:cNvSpPr/>
                  <p:nvPr/>
                </p:nvSpPr>
                <p:spPr>
                  <a:xfrm>
                    <a:off x="7384680" y="1370520"/>
                    <a:ext cx="351782" cy="278814"/>
                  </a:xfrm>
                  <a:custGeom>
                    <a:avLst/>
                    <a:gdLst/>
                    <a:ahLst/>
                    <a:cxnLst/>
                    <a:rect l="l" t="t" r="r" b="b"/>
                    <a:pathLst>
                      <a:path w="351782" h="278814" extrusionOk="0">
                        <a:moveTo>
                          <a:pt x="351782" y="241606"/>
                        </a:moveTo>
                        <a:lnTo>
                          <a:pt x="163804" y="278814"/>
                        </a:lnTo>
                        <a:lnTo>
                          <a:pt x="0" y="37215"/>
                        </a:lnTo>
                        <a:lnTo>
                          <a:pt x="188044" y="0"/>
                        </a:lnTo>
                        <a:lnTo>
                          <a:pt x="351782" y="241606"/>
                        </a:lnTo>
                        <a:close/>
                      </a:path>
                    </a:pathLst>
                  </a:custGeom>
                  <a:solidFill>
                    <a:schemeClr val="dk2"/>
                  </a:solidFill>
                  <a:ln>
                    <a:noFill/>
                  </a:ln>
                </p:spPr>
                <p:txBody>
                  <a:bodyPr/>
                  <a:lstStyle/>
                  <a:p>
                    <a:endParaRPr lang="en-GB"/>
                  </a:p>
                </p:txBody>
              </p:sp>
              <p:sp>
                <p:nvSpPr>
                  <p:cNvPr id="1274" name="Google Shape;1274;p32"/>
                  <p:cNvSpPr/>
                  <p:nvPr/>
                </p:nvSpPr>
                <p:spPr>
                  <a:xfrm rot="-666782">
                    <a:off x="7628045" y="1590147"/>
                    <a:ext cx="75502" cy="5045"/>
                  </a:xfrm>
                  <a:custGeom>
                    <a:avLst/>
                    <a:gdLst/>
                    <a:ahLst/>
                    <a:cxnLst/>
                    <a:rect l="l" t="t" r="r" b="b"/>
                    <a:pathLst>
                      <a:path w="75598" h="5129" extrusionOk="0">
                        <a:moveTo>
                          <a:pt x="0" y="0"/>
                        </a:moveTo>
                        <a:lnTo>
                          <a:pt x="75598" y="0"/>
                        </a:lnTo>
                        <a:lnTo>
                          <a:pt x="75598" y="5129"/>
                        </a:lnTo>
                        <a:lnTo>
                          <a:pt x="0" y="5129"/>
                        </a:lnTo>
                        <a:close/>
                      </a:path>
                    </a:pathLst>
                  </a:custGeom>
                  <a:solidFill>
                    <a:schemeClr val="dk1"/>
                  </a:solidFill>
                  <a:ln>
                    <a:noFill/>
                  </a:ln>
                </p:spPr>
                <p:txBody>
                  <a:bodyPr/>
                  <a:lstStyle/>
                  <a:p>
                    <a:endParaRPr lang="en-GB"/>
                  </a:p>
                </p:txBody>
              </p:sp>
              <p:sp>
                <p:nvSpPr>
                  <p:cNvPr id="1275" name="Google Shape;1275;p32"/>
                  <p:cNvSpPr/>
                  <p:nvPr/>
                </p:nvSpPr>
                <p:spPr>
                  <a:xfrm rot="-666782">
                    <a:off x="7530129" y="1564974"/>
                    <a:ext cx="150998" cy="5045"/>
                  </a:xfrm>
                  <a:custGeom>
                    <a:avLst/>
                    <a:gdLst/>
                    <a:ahLst/>
                    <a:cxnLst/>
                    <a:rect l="l" t="t" r="r" b="b"/>
                    <a:pathLst>
                      <a:path w="151190" h="5129" extrusionOk="0">
                        <a:moveTo>
                          <a:pt x="0" y="0"/>
                        </a:moveTo>
                        <a:lnTo>
                          <a:pt x="151190" y="0"/>
                        </a:lnTo>
                        <a:lnTo>
                          <a:pt x="151190" y="5129"/>
                        </a:lnTo>
                        <a:lnTo>
                          <a:pt x="0" y="5129"/>
                        </a:lnTo>
                        <a:close/>
                      </a:path>
                    </a:pathLst>
                  </a:custGeom>
                  <a:solidFill>
                    <a:schemeClr val="dk1"/>
                  </a:solidFill>
                  <a:ln>
                    <a:noFill/>
                  </a:ln>
                </p:spPr>
                <p:txBody>
                  <a:bodyPr/>
                  <a:lstStyle/>
                  <a:p>
                    <a:endParaRPr lang="en-GB"/>
                  </a:p>
                </p:txBody>
              </p:sp>
              <p:sp>
                <p:nvSpPr>
                  <p:cNvPr id="1276" name="Google Shape;1276;p32"/>
                  <p:cNvSpPr/>
                  <p:nvPr/>
                </p:nvSpPr>
                <p:spPr>
                  <a:xfrm rot="-666782">
                    <a:off x="7506729" y="1532214"/>
                    <a:ext cx="150998" cy="5045"/>
                  </a:xfrm>
                  <a:custGeom>
                    <a:avLst/>
                    <a:gdLst/>
                    <a:ahLst/>
                    <a:cxnLst/>
                    <a:rect l="l" t="t" r="r" b="b"/>
                    <a:pathLst>
                      <a:path w="151190" h="5129" extrusionOk="0">
                        <a:moveTo>
                          <a:pt x="0" y="0"/>
                        </a:moveTo>
                        <a:lnTo>
                          <a:pt x="151190" y="0"/>
                        </a:lnTo>
                        <a:lnTo>
                          <a:pt x="151190" y="5129"/>
                        </a:lnTo>
                        <a:lnTo>
                          <a:pt x="0" y="5129"/>
                        </a:lnTo>
                        <a:close/>
                      </a:path>
                    </a:pathLst>
                  </a:custGeom>
                  <a:solidFill>
                    <a:schemeClr val="dk1"/>
                  </a:solidFill>
                  <a:ln>
                    <a:noFill/>
                  </a:ln>
                </p:spPr>
                <p:txBody>
                  <a:bodyPr/>
                  <a:lstStyle/>
                  <a:p>
                    <a:endParaRPr lang="en-GB"/>
                  </a:p>
                </p:txBody>
              </p:sp>
              <p:sp>
                <p:nvSpPr>
                  <p:cNvPr id="1277" name="Google Shape;1277;p32"/>
                  <p:cNvSpPr/>
                  <p:nvPr/>
                </p:nvSpPr>
                <p:spPr>
                  <a:xfrm rot="-666782">
                    <a:off x="7483689" y="1499454"/>
                    <a:ext cx="150998" cy="5044"/>
                  </a:xfrm>
                  <a:custGeom>
                    <a:avLst/>
                    <a:gdLst/>
                    <a:ahLst/>
                    <a:cxnLst/>
                    <a:rect l="l" t="t" r="r" b="b"/>
                    <a:pathLst>
                      <a:path w="151190" h="5128" extrusionOk="0">
                        <a:moveTo>
                          <a:pt x="0" y="0"/>
                        </a:moveTo>
                        <a:lnTo>
                          <a:pt x="151190" y="0"/>
                        </a:lnTo>
                        <a:lnTo>
                          <a:pt x="151190" y="5128"/>
                        </a:lnTo>
                        <a:lnTo>
                          <a:pt x="0" y="5128"/>
                        </a:lnTo>
                        <a:close/>
                      </a:path>
                    </a:pathLst>
                  </a:custGeom>
                  <a:solidFill>
                    <a:schemeClr val="dk1"/>
                  </a:solidFill>
                  <a:ln>
                    <a:noFill/>
                  </a:ln>
                </p:spPr>
                <p:txBody>
                  <a:bodyPr/>
                  <a:lstStyle/>
                  <a:p>
                    <a:endParaRPr lang="en-GB"/>
                  </a:p>
                </p:txBody>
              </p:sp>
              <p:sp>
                <p:nvSpPr>
                  <p:cNvPr id="1278" name="Google Shape;1278;p32"/>
                  <p:cNvSpPr/>
                  <p:nvPr/>
                </p:nvSpPr>
                <p:spPr>
                  <a:xfrm rot="-666782">
                    <a:off x="7460289" y="1467054"/>
                    <a:ext cx="150997" cy="5045"/>
                  </a:xfrm>
                  <a:custGeom>
                    <a:avLst/>
                    <a:gdLst/>
                    <a:ahLst/>
                    <a:cxnLst/>
                    <a:rect l="l" t="t" r="r" b="b"/>
                    <a:pathLst>
                      <a:path w="151189" h="5129" extrusionOk="0">
                        <a:moveTo>
                          <a:pt x="0" y="0"/>
                        </a:moveTo>
                        <a:lnTo>
                          <a:pt x="151189" y="0"/>
                        </a:lnTo>
                        <a:lnTo>
                          <a:pt x="151189" y="5129"/>
                        </a:lnTo>
                        <a:lnTo>
                          <a:pt x="0" y="5129"/>
                        </a:lnTo>
                        <a:close/>
                      </a:path>
                    </a:pathLst>
                  </a:custGeom>
                  <a:solidFill>
                    <a:schemeClr val="dk1"/>
                  </a:solidFill>
                  <a:ln>
                    <a:noFill/>
                  </a:ln>
                </p:spPr>
                <p:txBody>
                  <a:bodyPr/>
                  <a:lstStyle/>
                  <a:p>
                    <a:endParaRPr lang="en-GB"/>
                  </a:p>
                </p:txBody>
              </p:sp>
              <p:sp>
                <p:nvSpPr>
                  <p:cNvPr id="1279" name="Google Shape;1279;p32"/>
                  <p:cNvSpPr/>
                  <p:nvPr/>
                </p:nvSpPr>
                <p:spPr>
                  <a:xfrm rot="-665128">
                    <a:off x="7436893" y="1434295"/>
                    <a:ext cx="151361" cy="5044"/>
                  </a:xfrm>
                  <a:custGeom>
                    <a:avLst/>
                    <a:gdLst/>
                    <a:ahLst/>
                    <a:cxnLst/>
                    <a:rect l="l" t="t" r="r" b="b"/>
                    <a:pathLst>
                      <a:path w="151183" h="5128" extrusionOk="0">
                        <a:moveTo>
                          <a:pt x="0" y="0"/>
                        </a:moveTo>
                        <a:lnTo>
                          <a:pt x="151183" y="0"/>
                        </a:lnTo>
                        <a:lnTo>
                          <a:pt x="151183" y="5128"/>
                        </a:lnTo>
                        <a:lnTo>
                          <a:pt x="0" y="5128"/>
                        </a:lnTo>
                        <a:close/>
                      </a:path>
                    </a:pathLst>
                  </a:custGeom>
                  <a:solidFill>
                    <a:schemeClr val="dk1"/>
                  </a:solidFill>
                  <a:ln>
                    <a:noFill/>
                  </a:ln>
                </p:spPr>
                <p:txBody>
                  <a:bodyPr/>
                  <a:lstStyle/>
                  <a:p>
                    <a:endParaRPr lang="en-GB"/>
                  </a:p>
                </p:txBody>
              </p:sp>
              <p:sp>
                <p:nvSpPr>
                  <p:cNvPr id="1280" name="Google Shape;1280;p32"/>
                  <p:cNvSpPr/>
                  <p:nvPr/>
                </p:nvSpPr>
                <p:spPr>
                  <a:xfrm rot="-666782">
                    <a:off x="7466766" y="1407275"/>
                    <a:ext cx="82352" cy="5045"/>
                  </a:xfrm>
                  <a:custGeom>
                    <a:avLst/>
                    <a:gdLst/>
                    <a:ahLst/>
                    <a:cxnLst/>
                    <a:rect l="l" t="t" r="r" b="b"/>
                    <a:pathLst>
                      <a:path w="82457" h="5129" extrusionOk="0">
                        <a:moveTo>
                          <a:pt x="0" y="0"/>
                        </a:moveTo>
                        <a:lnTo>
                          <a:pt x="82457" y="0"/>
                        </a:lnTo>
                        <a:lnTo>
                          <a:pt x="82457" y="5129"/>
                        </a:lnTo>
                        <a:lnTo>
                          <a:pt x="0" y="5129"/>
                        </a:lnTo>
                        <a:close/>
                      </a:path>
                    </a:pathLst>
                  </a:custGeom>
                  <a:solidFill>
                    <a:schemeClr val="dk1"/>
                  </a:solidFill>
                  <a:ln>
                    <a:noFill/>
                  </a:ln>
                </p:spPr>
                <p:txBody>
                  <a:bodyPr/>
                  <a:lstStyle/>
                  <a:p>
                    <a:endParaRPr lang="en-GB"/>
                  </a:p>
                </p:txBody>
              </p:sp>
              <p:sp>
                <p:nvSpPr>
                  <p:cNvPr id="1281" name="Google Shape;1281;p32"/>
                  <p:cNvSpPr/>
                  <p:nvPr/>
                </p:nvSpPr>
                <p:spPr>
                  <a:xfrm>
                    <a:off x="7383960" y="1347120"/>
                    <a:ext cx="188478" cy="66882"/>
                  </a:xfrm>
                  <a:custGeom>
                    <a:avLst/>
                    <a:gdLst/>
                    <a:ahLst/>
                    <a:cxnLst/>
                    <a:rect l="l" t="t" r="r" b="b"/>
                    <a:pathLst>
                      <a:path w="190382" h="67558" extrusionOk="0">
                        <a:moveTo>
                          <a:pt x="173976" y="10934"/>
                        </a:moveTo>
                        <a:cubicBezTo>
                          <a:pt x="170638" y="6019"/>
                          <a:pt x="164762" y="3528"/>
                          <a:pt x="159018" y="4657"/>
                        </a:cubicBezTo>
                        <a:lnTo>
                          <a:pt x="140922" y="8236"/>
                        </a:lnTo>
                        <a:lnTo>
                          <a:pt x="138184" y="4169"/>
                        </a:lnTo>
                        <a:cubicBezTo>
                          <a:pt x="136114" y="1044"/>
                          <a:pt x="132375" y="-545"/>
                          <a:pt x="128769" y="169"/>
                        </a:cubicBezTo>
                        <a:lnTo>
                          <a:pt x="31942" y="19328"/>
                        </a:lnTo>
                        <a:cubicBezTo>
                          <a:pt x="27935" y="20115"/>
                          <a:pt x="26200" y="24716"/>
                          <a:pt x="28470" y="28175"/>
                        </a:cubicBezTo>
                        <a:lnTo>
                          <a:pt x="29872" y="30226"/>
                        </a:lnTo>
                        <a:lnTo>
                          <a:pt x="7034" y="34740"/>
                        </a:lnTo>
                        <a:cubicBezTo>
                          <a:pt x="824" y="35982"/>
                          <a:pt x="-2048" y="43200"/>
                          <a:pt x="1625" y="48629"/>
                        </a:cubicBezTo>
                        <a:lnTo>
                          <a:pt x="13912" y="67013"/>
                        </a:lnTo>
                        <a:lnTo>
                          <a:pt x="188334" y="32476"/>
                        </a:lnTo>
                        <a:lnTo>
                          <a:pt x="173910" y="1093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82" name="Google Shape;1282;p32"/>
                <p:cNvSpPr/>
                <p:nvPr/>
              </p:nvSpPr>
              <p:spPr>
                <a:xfrm>
                  <a:off x="7770960" y="1554840"/>
                  <a:ext cx="301298" cy="368585"/>
                </a:xfrm>
                <a:custGeom>
                  <a:avLst/>
                  <a:gdLst/>
                  <a:ahLst/>
                  <a:cxnLst/>
                  <a:rect l="l" t="t" r="r" b="b"/>
                  <a:pathLst>
                    <a:path w="301298" h="372308" extrusionOk="0">
                      <a:moveTo>
                        <a:pt x="301298" y="470"/>
                      </a:moveTo>
                      <a:cubicBezTo>
                        <a:pt x="254955" y="-3243"/>
                        <a:pt x="207276" y="15374"/>
                        <a:pt x="169614" y="45317"/>
                      </a:cubicBezTo>
                      <a:cubicBezTo>
                        <a:pt x="124072" y="81543"/>
                        <a:pt x="0" y="210163"/>
                        <a:pt x="0" y="210163"/>
                      </a:cubicBezTo>
                      <a:lnTo>
                        <a:pt x="162869" y="369065"/>
                      </a:lnTo>
                      <a:lnTo>
                        <a:pt x="266440" y="253822"/>
                      </a:ln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32"/>
                <p:cNvSpPr/>
                <p:nvPr/>
              </p:nvSpPr>
              <p:spPr>
                <a:xfrm>
                  <a:off x="8003520" y="1512720"/>
                  <a:ext cx="239329" cy="80359"/>
                </a:xfrm>
                <a:custGeom>
                  <a:avLst/>
                  <a:gdLst/>
                  <a:ahLst/>
                  <a:cxnLst/>
                  <a:rect l="l" t="t" r="r" b="b"/>
                  <a:pathLst>
                    <a:path w="239329" h="80159" extrusionOk="0">
                      <a:moveTo>
                        <a:pt x="0" y="49589"/>
                      </a:moveTo>
                      <a:cubicBezTo>
                        <a:pt x="0" y="49589"/>
                        <a:pt x="30249" y="10277"/>
                        <a:pt x="60834" y="8374"/>
                      </a:cubicBezTo>
                      <a:cubicBezTo>
                        <a:pt x="85407" y="6838"/>
                        <a:pt x="220898" y="0"/>
                        <a:pt x="220898" y="0"/>
                      </a:cubicBezTo>
                      <a:lnTo>
                        <a:pt x="239329" y="80159"/>
                      </a:ln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32"/>
                <p:cNvSpPr/>
                <p:nvPr/>
              </p:nvSpPr>
              <p:spPr>
                <a:xfrm>
                  <a:off x="8009280" y="1552320"/>
                  <a:ext cx="181700" cy="17645"/>
                </a:xfrm>
                <a:custGeom>
                  <a:avLst/>
                  <a:gdLst/>
                  <a:ahLst/>
                  <a:cxnLst/>
                  <a:rect l="l" t="t" r="r" b="b"/>
                  <a:pathLst>
                    <a:path w="181700" h="17689" extrusionOk="0">
                      <a:moveTo>
                        <a:pt x="1002" y="17689"/>
                      </a:moveTo>
                      <a:lnTo>
                        <a:pt x="0" y="12668"/>
                      </a:lnTo>
                      <a:lnTo>
                        <a:pt x="25041" y="7486"/>
                      </a:lnTo>
                      <a:cubicBezTo>
                        <a:pt x="38129" y="4768"/>
                        <a:pt x="51619" y="3219"/>
                        <a:pt x="65108" y="2885"/>
                      </a:cubicBezTo>
                      <a:lnTo>
                        <a:pt x="181566" y="0"/>
                      </a:lnTo>
                      <a:lnTo>
                        <a:pt x="181700" y="5129"/>
                      </a:lnTo>
                      <a:lnTo>
                        <a:pt x="65241" y="8013"/>
                      </a:lnTo>
                      <a:cubicBezTo>
                        <a:pt x="52086" y="8341"/>
                        <a:pt x="38864" y="9850"/>
                        <a:pt x="26043" y="12507"/>
                      </a:cubicBezTo>
                      <a:lnTo>
                        <a:pt x="1002" y="1768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32"/>
                <p:cNvSpPr/>
                <p:nvPr/>
              </p:nvSpPr>
              <p:spPr>
                <a:xfrm rot="-2882687">
                  <a:off x="7907827" y="1863442"/>
                  <a:ext cx="154687" cy="5049"/>
                </a:xfrm>
                <a:custGeom>
                  <a:avLst/>
                  <a:gdLst/>
                  <a:ahLst/>
                  <a:cxnLst/>
                  <a:rect l="l" t="t" r="r" b="b"/>
                  <a:pathLst>
                    <a:path w="154930" h="5129" extrusionOk="0">
                      <a:moveTo>
                        <a:pt x="0" y="0"/>
                      </a:moveTo>
                      <a:lnTo>
                        <a:pt x="154930" y="0"/>
                      </a:lnTo>
                      <a:lnTo>
                        <a:pt x="154930" y="5129"/>
                      </a:lnTo>
                      <a:lnTo>
                        <a:pt x="0" y="5129"/>
                      </a:lnTo>
                      <a:close/>
                    </a:path>
                  </a:pathLst>
                </a:custGeom>
                <a:solidFill>
                  <a:schemeClr val="dk1"/>
                </a:solidFill>
                <a:ln>
                  <a:noFill/>
                </a:ln>
              </p:spPr>
              <p:txBody>
                <a:bodyPr/>
                <a:lstStyle/>
                <a:p>
                  <a:endParaRPr lang="en-GB"/>
                </a:p>
              </p:txBody>
            </p:sp>
            <p:grpSp>
              <p:nvGrpSpPr>
                <p:cNvPr id="1286" name="Google Shape;1286;p32"/>
                <p:cNvGrpSpPr/>
                <p:nvPr/>
              </p:nvGrpSpPr>
              <p:grpSpPr>
                <a:xfrm>
                  <a:off x="7497360" y="1570680"/>
                  <a:ext cx="89924" cy="137563"/>
                  <a:chOff x="7497360" y="1570680"/>
                  <a:chExt cx="89924" cy="137563"/>
                </a:xfrm>
              </p:grpSpPr>
              <p:sp>
                <p:nvSpPr>
                  <p:cNvPr id="1287" name="Google Shape;1287;p32"/>
                  <p:cNvSpPr/>
                  <p:nvPr/>
                </p:nvSpPr>
                <p:spPr>
                  <a:xfrm>
                    <a:off x="7499880" y="1573200"/>
                    <a:ext cx="85007" cy="134734"/>
                  </a:xfrm>
                  <a:custGeom>
                    <a:avLst/>
                    <a:gdLst/>
                    <a:ahLst/>
                    <a:cxnLst/>
                    <a:rect l="l" t="t" r="r" b="b"/>
                    <a:pathLst>
                      <a:path w="85007" h="137835" extrusionOk="0">
                        <a:moveTo>
                          <a:pt x="734" y="79623"/>
                        </a:moveTo>
                        <a:cubicBezTo>
                          <a:pt x="468" y="73019"/>
                          <a:pt x="67" y="66375"/>
                          <a:pt x="0" y="59771"/>
                        </a:cubicBezTo>
                        <a:cubicBezTo>
                          <a:pt x="0" y="54575"/>
                          <a:pt x="1803" y="51016"/>
                          <a:pt x="3138" y="46088"/>
                        </a:cubicBezTo>
                        <a:cubicBezTo>
                          <a:pt x="6410" y="34476"/>
                          <a:pt x="9015" y="22683"/>
                          <a:pt x="12888" y="11277"/>
                        </a:cubicBezTo>
                        <a:cubicBezTo>
                          <a:pt x="14023" y="7885"/>
                          <a:pt x="15292" y="4359"/>
                          <a:pt x="17763" y="2035"/>
                        </a:cubicBezTo>
                        <a:cubicBezTo>
                          <a:pt x="23171" y="-3120"/>
                          <a:pt x="29516" y="2429"/>
                          <a:pt x="32053" y="8553"/>
                        </a:cubicBezTo>
                        <a:cubicBezTo>
                          <a:pt x="33923" y="13154"/>
                          <a:pt x="34323" y="18275"/>
                          <a:pt x="34591" y="23270"/>
                        </a:cubicBezTo>
                        <a:cubicBezTo>
                          <a:pt x="35125" y="33514"/>
                          <a:pt x="31118" y="46415"/>
                          <a:pt x="34591" y="53968"/>
                        </a:cubicBezTo>
                        <a:cubicBezTo>
                          <a:pt x="36460" y="57934"/>
                          <a:pt x="40801" y="61153"/>
                          <a:pt x="43873" y="64145"/>
                        </a:cubicBezTo>
                        <a:cubicBezTo>
                          <a:pt x="50150" y="70328"/>
                          <a:pt x="56227" y="76659"/>
                          <a:pt x="61635" y="83643"/>
                        </a:cubicBezTo>
                        <a:cubicBezTo>
                          <a:pt x="73655" y="99189"/>
                          <a:pt x="82203" y="115035"/>
                          <a:pt x="85007" y="134715"/>
                        </a:cubicBez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32"/>
                  <p:cNvSpPr/>
                  <p:nvPr/>
                </p:nvSpPr>
                <p:spPr>
                  <a:xfrm>
                    <a:off x="7497360" y="1570680"/>
                    <a:ext cx="89924" cy="137563"/>
                  </a:xfrm>
                  <a:custGeom>
                    <a:avLst/>
                    <a:gdLst/>
                    <a:ahLst/>
                    <a:cxnLst/>
                    <a:rect l="l" t="t" r="r" b="b"/>
                    <a:pathLst>
                      <a:path w="90149" h="137908" extrusionOk="0">
                        <a:moveTo>
                          <a:pt x="85010" y="137658"/>
                        </a:moveTo>
                        <a:cubicBezTo>
                          <a:pt x="82539" y="120382"/>
                          <a:pt x="75528" y="105004"/>
                          <a:pt x="62173" y="87788"/>
                        </a:cubicBezTo>
                        <a:cubicBezTo>
                          <a:pt x="56497" y="80436"/>
                          <a:pt x="50086" y="73939"/>
                          <a:pt x="44610" y="68543"/>
                        </a:cubicBezTo>
                        <a:cubicBezTo>
                          <a:pt x="43876" y="67842"/>
                          <a:pt x="43075" y="67134"/>
                          <a:pt x="42273" y="66400"/>
                        </a:cubicBezTo>
                        <a:cubicBezTo>
                          <a:pt x="39535" y="63909"/>
                          <a:pt x="36464" y="61098"/>
                          <a:pt x="34794" y="57625"/>
                        </a:cubicBezTo>
                        <a:cubicBezTo>
                          <a:pt x="32323" y="52296"/>
                          <a:pt x="33058" y="45345"/>
                          <a:pt x="33859" y="37979"/>
                        </a:cubicBezTo>
                        <a:cubicBezTo>
                          <a:pt x="34326" y="33893"/>
                          <a:pt x="34794" y="29672"/>
                          <a:pt x="34594" y="25980"/>
                        </a:cubicBezTo>
                        <a:cubicBezTo>
                          <a:pt x="34326" y="21292"/>
                          <a:pt x="33926" y="16350"/>
                          <a:pt x="32190" y="12103"/>
                        </a:cubicBezTo>
                        <a:cubicBezTo>
                          <a:pt x="30720" y="8564"/>
                          <a:pt x="28050" y="5733"/>
                          <a:pt x="25645" y="5219"/>
                        </a:cubicBezTo>
                        <a:cubicBezTo>
                          <a:pt x="24844" y="5052"/>
                          <a:pt x="23575" y="4985"/>
                          <a:pt x="22040" y="6467"/>
                        </a:cubicBezTo>
                        <a:cubicBezTo>
                          <a:pt x="19969" y="8417"/>
                          <a:pt x="18835" y="11743"/>
                          <a:pt x="17833" y="14681"/>
                        </a:cubicBezTo>
                        <a:cubicBezTo>
                          <a:pt x="15295" y="22213"/>
                          <a:pt x="13225" y="30093"/>
                          <a:pt x="11289" y="37712"/>
                        </a:cubicBezTo>
                        <a:cubicBezTo>
                          <a:pt x="10287" y="41599"/>
                          <a:pt x="9218" y="45485"/>
                          <a:pt x="8150" y="49345"/>
                        </a:cubicBezTo>
                        <a:cubicBezTo>
                          <a:pt x="7816" y="50734"/>
                          <a:pt x="7348" y="52009"/>
                          <a:pt x="6948" y="53245"/>
                        </a:cubicBezTo>
                        <a:cubicBezTo>
                          <a:pt x="5946" y="56316"/>
                          <a:pt x="5078" y="58961"/>
                          <a:pt x="5078" y="62333"/>
                        </a:cubicBezTo>
                        <a:cubicBezTo>
                          <a:pt x="5145" y="66687"/>
                          <a:pt x="5345" y="71061"/>
                          <a:pt x="5546" y="75428"/>
                        </a:cubicBezTo>
                        <a:cubicBezTo>
                          <a:pt x="5612" y="77658"/>
                          <a:pt x="5746" y="79882"/>
                          <a:pt x="5813" y="82099"/>
                        </a:cubicBezTo>
                        <a:lnTo>
                          <a:pt x="671" y="82279"/>
                        </a:lnTo>
                        <a:cubicBezTo>
                          <a:pt x="604" y="80076"/>
                          <a:pt x="471" y="77865"/>
                          <a:pt x="404" y="75655"/>
                        </a:cubicBezTo>
                        <a:cubicBezTo>
                          <a:pt x="204" y="71221"/>
                          <a:pt x="3" y="66774"/>
                          <a:pt x="3" y="62346"/>
                        </a:cubicBezTo>
                        <a:cubicBezTo>
                          <a:pt x="-64" y="58153"/>
                          <a:pt x="1005" y="54988"/>
                          <a:pt x="2073" y="51642"/>
                        </a:cubicBezTo>
                        <a:cubicBezTo>
                          <a:pt x="2474" y="50473"/>
                          <a:pt x="2875" y="49271"/>
                          <a:pt x="3208" y="47969"/>
                        </a:cubicBezTo>
                        <a:cubicBezTo>
                          <a:pt x="4277" y="44136"/>
                          <a:pt x="5279" y="40277"/>
                          <a:pt x="6280" y="36424"/>
                        </a:cubicBezTo>
                        <a:cubicBezTo>
                          <a:pt x="8283" y="28711"/>
                          <a:pt x="10354" y="20731"/>
                          <a:pt x="12958" y="13018"/>
                        </a:cubicBezTo>
                        <a:cubicBezTo>
                          <a:pt x="14093" y="9699"/>
                          <a:pt x="15563" y="5559"/>
                          <a:pt x="18500" y="2741"/>
                        </a:cubicBezTo>
                        <a:cubicBezTo>
                          <a:pt x="21572" y="-157"/>
                          <a:pt x="24644" y="-250"/>
                          <a:pt x="26714" y="204"/>
                        </a:cubicBezTo>
                        <a:cubicBezTo>
                          <a:pt x="31655" y="1265"/>
                          <a:pt x="35328" y="6227"/>
                          <a:pt x="36931" y="10147"/>
                        </a:cubicBezTo>
                        <a:cubicBezTo>
                          <a:pt x="38935" y="15135"/>
                          <a:pt x="39402" y="20564"/>
                          <a:pt x="39669" y="25699"/>
                        </a:cubicBezTo>
                        <a:cubicBezTo>
                          <a:pt x="39869" y="29799"/>
                          <a:pt x="39402" y="34226"/>
                          <a:pt x="38935" y="38507"/>
                        </a:cubicBezTo>
                        <a:cubicBezTo>
                          <a:pt x="38266" y="44857"/>
                          <a:pt x="37598" y="51422"/>
                          <a:pt x="39468" y="55455"/>
                        </a:cubicBezTo>
                        <a:cubicBezTo>
                          <a:pt x="40604" y="57986"/>
                          <a:pt x="43208" y="60323"/>
                          <a:pt x="45678" y="62587"/>
                        </a:cubicBezTo>
                        <a:cubicBezTo>
                          <a:pt x="46546" y="63368"/>
                          <a:pt x="47415" y="64129"/>
                          <a:pt x="48150" y="64877"/>
                        </a:cubicBezTo>
                        <a:cubicBezTo>
                          <a:pt x="53759" y="70386"/>
                          <a:pt x="60303" y="77044"/>
                          <a:pt x="66179" y="84630"/>
                        </a:cubicBezTo>
                        <a:cubicBezTo>
                          <a:pt x="80069" y="102586"/>
                          <a:pt x="87481" y="118706"/>
                          <a:pt x="90085" y="136910"/>
                        </a:cubicBezTo>
                        <a:lnTo>
                          <a:pt x="85010" y="13763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89" name="Google Shape;1289;p32"/>
                <p:cNvSpPr/>
                <p:nvPr/>
              </p:nvSpPr>
              <p:spPr>
                <a:xfrm rot="-2879467">
                  <a:off x="7899865" y="1678687"/>
                  <a:ext cx="5038" cy="224427"/>
                </a:xfrm>
                <a:custGeom>
                  <a:avLst/>
                  <a:gdLst/>
                  <a:ahLst/>
                  <a:cxnLst/>
                  <a:rect l="l" t="t" r="r" b="b"/>
                  <a:pathLst>
                    <a:path w="5128" h="224404" extrusionOk="0">
                      <a:moveTo>
                        <a:pt x="0" y="0"/>
                      </a:moveTo>
                      <a:lnTo>
                        <a:pt x="5128" y="0"/>
                      </a:lnTo>
                      <a:lnTo>
                        <a:pt x="5128" y="224404"/>
                      </a:lnTo>
                      <a:lnTo>
                        <a:pt x="0" y="224404"/>
                      </a:lnTo>
                      <a:close/>
                    </a:path>
                  </a:pathLst>
                </a:custGeom>
                <a:solidFill>
                  <a:schemeClr val="dk1"/>
                </a:solidFill>
                <a:ln>
                  <a:noFill/>
                </a:ln>
              </p:spPr>
              <p:txBody>
                <a:bodyPr/>
                <a:lstStyle/>
                <a:p>
                  <a:endParaRPr lang="en-GB"/>
                </a:p>
              </p:txBody>
            </p:sp>
          </p:grpSp>
          <p:grpSp>
            <p:nvGrpSpPr>
              <p:cNvPr id="1290" name="Google Shape;1290;p32"/>
              <p:cNvGrpSpPr/>
              <p:nvPr/>
            </p:nvGrpSpPr>
            <p:grpSpPr>
              <a:xfrm>
                <a:off x="7852149" y="1233954"/>
                <a:ext cx="125073" cy="132572"/>
                <a:chOff x="7852149" y="1233954"/>
                <a:chExt cx="125073" cy="132572"/>
              </a:xfrm>
            </p:grpSpPr>
            <p:sp>
              <p:nvSpPr>
                <p:cNvPr id="1291" name="Google Shape;1291;p32"/>
                <p:cNvSpPr/>
                <p:nvPr/>
              </p:nvSpPr>
              <p:spPr>
                <a:xfrm rot="-1946261">
                  <a:off x="7951004" y="1229024"/>
                  <a:ext cx="5036" cy="80397"/>
                </a:xfrm>
                <a:custGeom>
                  <a:avLst/>
                  <a:gdLst/>
                  <a:ahLst/>
                  <a:cxnLst/>
                  <a:rect l="l" t="t" r="r" b="b"/>
                  <a:pathLst>
                    <a:path w="5121" h="80279" extrusionOk="0">
                      <a:moveTo>
                        <a:pt x="0" y="0"/>
                      </a:moveTo>
                      <a:lnTo>
                        <a:pt x="5121" y="0"/>
                      </a:lnTo>
                      <a:lnTo>
                        <a:pt x="5121" y="80279"/>
                      </a:lnTo>
                      <a:lnTo>
                        <a:pt x="0" y="80279"/>
                      </a:lnTo>
                      <a:close/>
                    </a:path>
                  </a:pathLst>
                </a:custGeom>
                <a:solidFill>
                  <a:schemeClr val="dk1"/>
                </a:solidFill>
                <a:ln>
                  <a:noFill/>
                </a:ln>
              </p:spPr>
              <p:txBody>
                <a:bodyPr/>
                <a:lstStyle/>
                <a:p>
                  <a:endParaRPr lang="en-GB"/>
                </a:p>
              </p:txBody>
            </p:sp>
            <p:sp>
              <p:nvSpPr>
                <p:cNvPr id="1292" name="Google Shape;1292;p32"/>
                <p:cNvSpPr/>
                <p:nvPr/>
              </p:nvSpPr>
              <p:spPr>
                <a:xfrm rot="-3009428">
                  <a:off x="7910618" y="1263259"/>
                  <a:ext cx="5042" cy="83849"/>
                </a:xfrm>
                <a:custGeom>
                  <a:avLst/>
                  <a:gdLst/>
                  <a:ahLst/>
                  <a:cxnLst/>
                  <a:rect l="l" t="t" r="r" b="b"/>
                  <a:pathLst>
                    <a:path w="5128" h="83905" extrusionOk="0">
                      <a:moveTo>
                        <a:pt x="0" y="0"/>
                      </a:moveTo>
                      <a:lnTo>
                        <a:pt x="5128" y="0"/>
                      </a:lnTo>
                      <a:lnTo>
                        <a:pt x="5128" y="83905"/>
                      </a:lnTo>
                      <a:lnTo>
                        <a:pt x="0" y="83905"/>
                      </a:lnTo>
                      <a:close/>
                    </a:path>
                  </a:pathLst>
                </a:custGeom>
                <a:solidFill>
                  <a:schemeClr val="dk1"/>
                </a:solidFill>
                <a:ln>
                  <a:noFill/>
                </a:ln>
              </p:spPr>
              <p:txBody>
                <a:bodyPr/>
                <a:lstStyle/>
                <a:p>
                  <a:endParaRPr lang="en-GB"/>
                </a:p>
              </p:txBody>
            </p:sp>
            <p:sp>
              <p:nvSpPr>
                <p:cNvPr id="1293" name="Google Shape;1293;p32"/>
                <p:cNvSpPr/>
                <p:nvPr/>
              </p:nvSpPr>
              <p:spPr>
                <a:xfrm rot="-4542980">
                  <a:off x="7886882" y="1316908"/>
                  <a:ext cx="5033" cy="75617"/>
                </a:xfrm>
                <a:custGeom>
                  <a:avLst/>
                  <a:gdLst/>
                  <a:ahLst/>
                  <a:cxnLst/>
                  <a:rect l="l" t="t" r="r" b="b"/>
                  <a:pathLst>
                    <a:path w="5121" h="75719" extrusionOk="0">
                      <a:moveTo>
                        <a:pt x="0" y="0"/>
                      </a:moveTo>
                      <a:lnTo>
                        <a:pt x="5121" y="0"/>
                      </a:lnTo>
                      <a:lnTo>
                        <a:pt x="5121" y="75719"/>
                      </a:lnTo>
                      <a:lnTo>
                        <a:pt x="0" y="75719"/>
                      </a:lnTo>
                      <a:close/>
                    </a:path>
                  </a:pathLst>
                </a:custGeom>
                <a:solidFill>
                  <a:schemeClr val="dk1"/>
                </a:solidFill>
                <a:ln>
                  <a:noFill/>
                </a:ln>
              </p:spPr>
              <p:txBody>
                <a:bodyPr/>
                <a:lstStyle/>
                <a:p>
                  <a:endParaRPr lang="en-GB"/>
                </a:p>
              </p:txBody>
            </p:sp>
          </p:grpSp>
        </p:grpSp>
        <p:grpSp>
          <p:nvGrpSpPr>
            <p:cNvPr id="1294" name="Google Shape;1294;p32"/>
            <p:cNvGrpSpPr/>
            <p:nvPr/>
          </p:nvGrpSpPr>
          <p:grpSpPr>
            <a:xfrm>
              <a:off x="7501680" y="1509840"/>
              <a:ext cx="1006471" cy="1246123"/>
              <a:chOff x="7501680" y="1509840"/>
              <a:chExt cx="1006471" cy="1246123"/>
            </a:xfrm>
          </p:grpSpPr>
          <p:sp>
            <p:nvSpPr>
              <p:cNvPr id="1295" name="Google Shape;1295;p32"/>
              <p:cNvSpPr/>
              <p:nvPr/>
            </p:nvSpPr>
            <p:spPr>
              <a:xfrm>
                <a:off x="7691400" y="2383200"/>
                <a:ext cx="811140" cy="372763"/>
              </a:xfrm>
              <a:custGeom>
                <a:avLst/>
                <a:gdLst/>
                <a:ahLst/>
                <a:cxnLst/>
                <a:rect l="l" t="t" r="r" b="b"/>
                <a:pathLst>
                  <a:path w="811140" h="372763" extrusionOk="0">
                    <a:moveTo>
                      <a:pt x="796249" y="372756"/>
                    </a:moveTo>
                    <a:lnTo>
                      <a:pt x="715783" y="59699"/>
                    </a:lnTo>
                    <a:cubicBezTo>
                      <a:pt x="708971" y="33188"/>
                      <a:pt x="690607" y="15379"/>
                      <a:pt x="670107" y="15379"/>
                    </a:cubicBezTo>
                    <a:lnTo>
                      <a:pt x="126342" y="15379"/>
                    </a:lnTo>
                    <a:cubicBezTo>
                      <a:pt x="104906" y="15379"/>
                      <a:pt x="85741" y="35118"/>
                      <a:pt x="79865" y="63378"/>
                    </a:cubicBezTo>
                    <a:lnTo>
                      <a:pt x="15025" y="372422"/>
                    </a:lnTo>
                    <a:lnTo>
                      <a:pt x="0" y="369270"/>
                    </a:lnTo>
                    <a:lnTo>
                      <a:pt x="64773" y="60226"/>
                    </a:lnTo>
                    <a:cubicBezTo>
                      <a:pt x="72186" y="24768"/>
                      <a:pt x="97561" y="0"/>
                      <a:pt x="126342" y="0"/>
                    </a:cubicBezTo>
                    <a:lnTo>
                      <a:pt x="670107" y="0"/>
                    </a:lnTo>
                    <a:cubicBezTo>
                      <a:pt x="697753" y="0"/>
                      <a:pt x="722127" y="22457"/>
                      <a:pt x="730674" y="55879"/>
                    </a:cubicBezTo>
                    <a:lnTo>
                      <a:pt x="811140" y="368937"/>
                    </a:lnTo>
                    <a:lnTo>
                      <a:pt x="796249" y="37276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32"/>
              <p:cNvSpPr/>
              <p:nvPr/>
            </p:nvSpPr>
            <p:spPr>
              <a:xfrm>
                <a:off x="7981560" y="1509840"/>
                <a:ext cx="526591" cy="874352"/>
              </a:xfrm>
              <a:custGeom>
                <a:avLst/>
                <a:gdLst/>
                <a:ahLst/>
                <a:cxnLst/>
                <a:rect l="l" t="t" r="r" b="b"/>
                <a:pathLst>
                  <a:path w="540093" h="874352" extrusionOk="0">
                    <a:moveTo>
                      <a:pt x="61823" y="874352"/>
                    </a:moveTo>
                    <a:lnTo>
                      <a:pt x="317178" y="874352"/>
                    </a:lnTo>
                    <a:cubicBezTo>
                      <a:pt x="359648" y="874352"/>
                      <a:pt x="396041" y="843768"/>
                      <a:pt x="403321" y="801879"/>
                    </a:cubicBezTo>
                    <a:lnTo>
                      <a:pt x="525522" y="98623"/>
                    </a:lnTo>
                    <a:cubicBezTo>
                      <a:pt x="534471" y="47124"/>
                      <a:pt x="494805" y="0"/>
                      <a:pt x="442519" y="0"/>
                    </a:cubicBezTo>
                    <a:lnTo>
                      <a:pt x="221420" y="0"/>
                    </a:lnTo>
                    <a:cubicBezTo>
                      <a:pt x="174543" y="0"/>
                      <a:pt x="134409" y="33722"/>
                      <a:pt x="126396" y="79919"/>
                    </a:cubicBezTo>
                    <a:lnTo>
                      <a:pt x="922" y="801952"/>
                    </a:lnTo>
                    <a:cubicBezTo>
                      <a:pt x="-5622" y="839754"/>
                      <a:pt x="23493" y="874345"/>
                      <a:pt x="61823" y="87434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32"/>
              <p:cNvSpPr/>
              <p:nvPr/>
            </p:nvSpPr>
            <p:spPr>
              <a:xfrm>
                <a:off x="8057160" y="1510200"/>
                <a:ext cx="380028" cy="764236"/>
              </a:xfrm>
              <a:custGeom>
                <a:avLst/>
                <a:gdLst/>
                <a:ahLst/>
                <a:cxnLst/>
                <a:rect l="l" t="t" r="r" b="b"/>
                <a:pathLst>
                  <a:path w="380028" h="764236" extrusionOk="0">
                    <a:moveTo>
                      <a:pt x="5008" y="764236"/>
                    </a:moveTo>
                    <a:lnTo>
                      <a:pt x="0" y="763355"/>
                    </a:lnTo>
                    <a:lnTo>
                      <a:pt x="119064" y="77989"/>
                    </a:lnTo>
                    <a:cubicBezTo>
                      <a:pt x="126943" y="32801"/>
                      <a:pt x="165942" y="0"/>
                      <a:pt x="211817" y="0"/>
                    </a:cubicBezTo>
                    <a:lnTo>
                      <a:pt x="380028" y="0"/>
                    </a:lnTo>
                    <a:lnTo>
                      <a:pt x="380028" y="5128"/>
                    </a:lnTo>
                    <a:lnTo>
                      <a:pt x="211817" y="5128"/>
                    </a:lnTo>
                    <a:cubicBezTo>
                      <a:pt x="168412" y="5128"/>
                      <a:pt x="131551" y="36140"/>
                      <a:pt x="124139" y="78864"/>
                    </a:cubicBezTo>
                    <a:lnTo>
                      <a:pt x="5008" y="76423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32"/>
              <p:cNvSpPr/>
              <p:nvPr/>
            </p:nvSpPr>
            <p:spPr>
              <a:xfrm>
                <a:off x="7620120" y="2279520"/>
                <a:ext cx="647203" cy="104807"/>
              </a:xfrm>
              <a:custGeom>
                <a:avLst/>
                <a:gdLst/>
                <a:ahLst/>
                <a:cxnLst/>
                <a:rect l="l" t="t" r="r" b="b"/>
                <a:pathLst>
                  <a:path w="647203" h="104807" extrusionOk="0">
                    <a:moveTo>
                      <a:pt x="0" y="104807"/>
                    </a:moveTo>
                    <a:lnTo>
                      <a:pt x="647203" y="104807"/>
                    </a:lnTo>
                    <a:lnTo>
                      <a:pt x="647203" y="0"/>
                    </a:lnTo>
                    <a:lnTo>
                      <a:pt x="51552" y="0"/>
                    </a:lnTo>
                    <a:cubicBezTo>
                      <a:pt x="34123" y="0"/>
                      <a:pt x="19165" y="12207"/>
                      <a:pt x="15626" y="29228"/>
                    </a:cubicBezTo>
                    <a:lnTo>
                      <a:pt x="0" y="10480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99" name="Google Shape;1299;p32"/>
              <p:cNvGrpSpPr/>
              <p:nvPr/>
            </p:nvGrpSpPr>
            <p:grpSpPr>
              <a:xfrm>
                <a:off x="7501680" y="1991520"/>
                <a:ext cx="831750" cy="764443"/>
                <a:chOff x="7501680" y="1991520"/>
                <a:chExt cx="831750" cy="764443"/>
              </a:xfrm>
            </p:grpSpPr>
            <p:sp>
              <p:nvSpPr>
                <p:cNvPr id="1300" name="Google Shape;1300;p32"/>
                <p:cNvSpPr/>
                <p:nvPr/>
              </p:nvSpPr>
              <p:spPr>
                <a:xfrm>
                  <a:off x="7501680" y="2383200"/>
                  <a:ext cx="811140" cy="372763"/>
                </a:xfrm>
                <a:custGeom>
                  <a:avLst/>
                  <a:gdLst/>
                  <a:ahLst/>
                  <a:cxnLst/>
                  <a:rect l="l" t="t" r="r" b="b"/>
                  <a:pathLst>
                    <a:path w="811140" h="372763" extrusionOk="0">
                      <a:moveTo>
                        <a:pt x="796249" y="372756"/>
                      </a:moveTo>
                      <a:lnTo>
                        <a:pt x="715783" y="59699"/>
                      </a:lnTo>
                      <a:cubicBezTo>
                        <a:pt x="708972" y="33188"/>
                        <a:pt x="690608" y="15379"/>
                        <a:pt x="670107" y="15379"/>
                      </a:cubicBezTo>
                      <a:lnTo>
                        <a:pt x="126342" y="15379"/>
                      </a:lnTo>
                      <a:cubicBezTo>
                        <a:pt x="104840" y="15379"/>
                        <a:pt x="85741" y="35118"/>
                        <a:pt x="79798" y="63378"/>
                      </a:cubicBezTo>
                      <a:lnTo>
                        <a:pt x="15025" y="372422"/>
                      </a:lnTo>
                      <a:lnTo>
                        <a:pt x="0" y="369270"/>
                      </a:lnTo>
                      <a:lnTo>
                        <a:pt x="64773" y="60226"/>
                      </a:lnTo>
                      <a:cubicBezTo>
                        <a:pt x="72186" y="24768"/>
                        <a:pt x="97494" y="0"/>
                        <a:pt x="126342" y="0"/>
                      </a:cubicBezTo>
                      <a:lnTo>
                        <a:pt x="670107" y="0"/>
                      </a:lnTo>
                      <a:cubicBezTo>
                        <a:pt x="697753" y="0"/>
                        <a:pt x="722060" y="22457"/>
                        <a:pt x="730674" y="55879"/>
                      </a:cubicBezTo>
                      <a:lnTo>
                        <a:pt x="811140" y="368937"/>
                      </a:lnTo>
                      <a:lnTo>
                        <a:pt x="796249" y="37276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32"/>
                <p:cNvSpPr/>
                <p:nvPr/>
              </p:nvSpPr>
              <p:spPr>
                <a:xfrm>
                  <a:off x="7584840" y="1991520"/>
                  <a:ext cx="748590" cy="392789"/>
                </a:xfrm>
                <a:custGeom>
                  <a:avLst/>
                  <a:gdLst/>
                  <a:ahLst/>
                  <a:cxnLst/>
                  <a:rect l="l" t="t" r="r" b="b"/>
                  <a:pathLst>
                    <a:path w="754247" h="392789" extrusionOk="0">
                      <a:moveTo>
                        <a:pt x="27743" y="392789"/>
                      </a:moveTo>
                      <a:lnTo>
                        <a:pt x="654445" y="392789"/>
                      </a:lnTo>
                      <a:cubicBezTo>
                        <a:pt x="673543" y="392789"/>
                        <a:pt x="689904" y="379053"/>
                        <a:pt x="693176" y="360235"/>
                      </a:cubicBezTo>
                      <a:lnTo>
                        <a:pt x="747198" y="49382"/>
                      </a:lnTo>
                      <a:cubicBezTo>
                        <a:pt x="751673" y="23599"/>
                        <a:pt x="731840" y="0"/>
                        <a:pt x="705663" y="0"/>
                      </a:cubicBezTo>
                      <a:lnTo>
                        <a:pt x="150546" y="0"/>
                      </a:lnTo>
                      <a:cubicBezTo>
                        <a:pt x="99929" y="0"/>
                        <a:pt x="56657" y="36394"/>
                        <a:pt x="48043" y="86243"/>
                      </a:cubicBezTo>
                      <a:lnTo>
                        <a:pt x="431" y="360262"/>
                      </a:lnTo>
                      <a:cubicBezTo>
                        <a:pt x="-2574" y="377244"/>
                        <a:pt x="10515" y="392782"/>
                        <a:pt x="27743" y="39278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2" name="Google Shape;1302;p32"/>
              <p:cNvSpPr/>
              <p:nvPr/>
            </p:nvSpPr>
            <p:spPr>
              <a:xfrm>
                <a:off x="8038440" y="1989000"/>
                <a:ext cx="71718" cy="5038"/>
              </a:xfrm>
              <a:custGeom>
                <a:avLst/>
                <a:gdLst/>
                <a:ahLst/>
                <a:cxnLst/>
                <a:rect l="l" t="t" r="r" b="b"/>
                <a:pathLst>
                  <a:path w="71718" h="5128" extrusionOk="0">
                    <a:moveTo>
                      <a:pt x="0" y="0"/>
                    </a:moveTo>
                    <a:lnTo>
                      <a:pt x="71718" y="0"/>
                    </a:lnTo>
                    <a:lnTo>
                      <a:pt x="71718" y="5128"/>
                    </a:lnTo>
                    <a:lnTo>
                      <a:pt x="0" y="5128"/>
                    </a:lnTo>
                    <a:close/>
                  </a:path>
                </a:pathLst>
              </a:custGeom>
              <a:solidFill>
                <a:schemeClr val="dk1"/>
              </a:solidFill>
              <a:ln>
                <a:noFill/>
              </a:ln>
            </p:spPr>
            <p:txBody>
              <a:bodyPr/>
              <a:lstStyle/>
              <a:p>
                <a:endParaRPr lang="en-GB"/>
              </a:p>
            </p:txBody>
          </p:sp>
        </p:grpSp>
        <p:sp>
          <p:nvSpPr>
            <p:cNvPr id="1303" name="Google Shape;1303;p32"/>
            <p:cNvSpPr/>
            <p:nvPr/>
          </p:nvSpPr>
          <p:spPr>
            <a:xfrm>
              <a:off x="6801120" y="2751840"/>
              <a:ext cx="1730313" cy="7558"/>
            </a:xfrm>
            <a:custGeom>
              <a:avLst/>
              <a:gdLst/>
              <a:ahLst/>
              <a:cxnLst/>
              <a:rect l="l" t="t" r="r" b="b"/>
              <a:pathLst>
                <a:path w="1730313" h="7693" extrusionOk="0">
                  <a:moveTo>
                    <a:pt x="0" y="0"/>
                  </a:moveTo>
                  <a:lnTo>
                    <a:pt x="1730313" y="0"/>
                  </a:lnTo>
                  <a:lnTo>
                    <a:pt x="1730313" y="7693"/>
                  </a:lnTo>
                  <a:lnTo>
                    <a:pt x="0" y="7693"/>
                  </a:lnTo>
                  <a:close/>
                </a:path>
              </a:pathLst>
            </a:custGeom>
            <a:solidFill>
              <a:schemeClr val="dk1"/>
            </a:solidFill>
            <a:ln>
              <a:noFill/>
            </a:ln>
          </p:spPr>
          <p:txBody>
            <a:bodyPr/>
            <a:lstStyle/>
            <a:p>
              <a:endParaRPr lang="en-GB"/>
            </a:p>
          </p:txBody>
        </p:sp>
      </p:grpSp>
      <p:grpSp>
        <p:nvGrpSpPr>
          <p:cNvPr id="1304" name="Google Shape;1304;p32"/>
          <p:cNvGrpSpPr/>
          <p:nvPr/>
        </p:nvGrpSpPr>
        <p:grpSpPr>
          <a:xfrm>
            <a:off x="3749532" y="3445190"/>
            <a:ext cx="1187329" cy="1500340"/>
            <a:chOff x="6504120" y="3174840"/>
            <a:chExt cx="1187329" cy="1500340"/>
          </a:xfrm>
        </p:grpSpPr>
        <p:grpSp>
          <p:nvGrpSpPr>
            <p:cNvPr id="1305" name="Google Shape;1305;p32"/>
            <p:cNvGrpSpPr/>
            <p:nvPr/>
          </p:nvGrpSpPr>
          <p:grpSpPr>
            <a:xfrm>
              <a:off x="6504120" y="3174840"/>
              <a:ext cx="1012856" cy="1499815"/>
              <a:chOff x="6504120" y="3174840"/>
              <a:chExt cx="1012856" cy="1499815"/>
            </a:xfrm>
          </p:grpSpPr>
          <p:grpSp>
            <p:nvGrpSpPr>
              <p:cNvPr id="1306" name="Google Shape;1306;p32"/>
              <p:cNvGrpSpPr/>
              <p:nvPr/>
            </p:nvGrpSpPr>
            <p:grpSpPr>
              <a:xfrm>
                <a:off x="6504120" y="3386520"/>
                <a:ext cx="946346" cy="1288135"/>
                <a:chOff x="6504120" y="3386520"/>
                <a:chExt cx="946346" cy="1288135"/>
              </a:xfrm>
            </p:grpSpPr>
            <p:grpSp>
              <p:nvGrpSpPr>
                <p:cNvPr id="1307" name="Google Shape;1307;p32"/>
                <p:cNvGrpSpPr/>
                <p:nvPr/>
              </p:nvGrpSpPr>
              <p:grpSpPr>
                <a:xfrm>
                  <a:off x="6927120" y="3435120"/>
                  <a:ext cx="421040" cy="442225"/>
                  <a:chOff x="6927120" y="3435120"/>
                  <a:chExt cx="421040" cy="442225"/>
                </a:xfrm>
              </p:grpSpPr>
              <p:grpSp>
                <p:nvGrpSpPr>
                  <p:cNvPr id="1308" name="Google Shape;1308;p32"/>
                  <p:cNvGrpSpPr/>
                  <p:nvPr/>
                </p:nvGrpSpPr>
                <p:grpSpPr>
                  <a:xfrm>
                    <a:off x="6927120" y="3435120"/>
                    <a:ext cx="164927" cy="208199"/>
                    <a:chOff x="6927120" y="3435120"/>
                    <a:chExt cx="164927" cy="208199"/>
                  </a:xfrm>
                </p:grpSpPr>
                <p:sp>
                  <p:nvSpPr>
                    <p:cNvPr id="1309" name="Google Shape;1309;p32"/>
                    <p:cNvSpPr/>
                    <p:nvPr/>
                  </p:nvSpPr>
                  <p:spPr>
                    <a:xfrm>
                      <a:off x="6927120" y="3435120"/>
                      <a:ext cx="164927" cy="208199"/>
                    </a:xfrm>
                    <a:custGeom>
                      <a:avLst/>
                      <a:gdLst/>
                      <a:ahLst/>
                      <a:cxnLst/>
                      <a:rect l="l" t="t" r="r" b="b"/>
                      <a:pathLst>
                        <a:path w="165340" h="210302" extrusionOk="0">
                          <a:moveTo>
                            <a:pt x="164952" y="133880"/>
                          </a:moveTo>
                          <a:cubicBezTo>
                            <a:pt x="164952" y="133880"/>
                            <a:pt x="123283" y="78328"/>
                            <a:pt x="95237" y="54362"/>
                          </a:cubicBezTo>
                          <a:cubicBezTo>
                            <a:pt x="77875" y="39471"/>
                            <a:pt x="62249" y="29427"/>
                            <a:pt x="42149" y="18108"/>
                          </a:cubicBezTo>
                          <a:cubicBezTo>
                            <a:pt x="32466" y="12659"/>
                            <a:pt x="22450" y="6262"/>
                            <a:pt x="12099" y="1955"/>
                          </a:cubicBezTo>
                          <a:cubicBezTo>
                            <a:pt x="7158" y="-102"/>
                            <a:pt x="5488" y="-1805"/>
                            <a:pt x="2550" y="3765"/>
                          </a:cubicBezTo>
                          <a:cubicBezTo>
                            <a:pt x="480" y="7571"/>
                            <a:pt x="1949" y="13133"/>
                            <a:pt x="3752" y="16653"/>
                          </a:cubicBezTo>
                          <a:cubicBezTo>
                            <a:pt x="11098" y="30856"/>
                            <a:pt x="39612" y="48359"/>
                            <a:pt x="39612" y="48359"/>
                          </a:cubicBezTo>
                          <a:cubicBezTo>
                            <a:pt x="33401" y="51510"/>
                            <a:pt x="21582" y="59524"/>
                            <a:pt x="18243" y="64165"/>
                          </a:cubicBezTo>
                          <a:cubicBezTo>
                            <a:pt x="15037" y="68632"/>
                            <a:pt x="14637" y="75624"/>
                            <a:pt x="16239" y="80806"/>
                          </a:cubicBezTo>
                          <a:cubicBezTo>
                            <a:pt x="10964" y="82602"/>
                            <a:pt x="6891" y="86074"/>
                            <a:pt x="5555" y="91243"/>
                          </a:cubicBezTo>
                          <a:cubicBezTo>
                            <a:pt x="4954" y="93800"/>
                            <a:pt x="4754" y="96418"/>
                            <a:pt x="5421" y="98996"/>
                          </a:cubicBezTo>
                          <a:cubicBezTo>
                            <a:pt x="5622" y="99897"/>
                            <a:pt x="7491" y="105386"/>
                            <a:pt x="8894" y="105186"/>
                          </a:cubicBezTo>
                          <a:cubicBezTo>
                            <a:pt x="4086" y="105880"/>
                            <a:pt x="614" y="110468"/>
                            <a:pt x="79" y="114975"/>
                          </a:cubicBezTo>
                          <a:cubicBezTo>
                            <a:pt x="-388" y="119483"/>
                            <a:pt x="1281" y="123890"/>
                            <a:pt x="3218" y="127997"/>
                          </a:cubicBezTo>
                          <a:cubicBezTo>
                            <a:pt x="8894" y="139950"/>
                            <a:pt x="19578" y="147596"/>
                            <a:pt x="30463" y="149873"/>
                          </a:cubicBezTo>
                          <a:cubicBezTo>
                            <a:pt x="33468" y="150507"/>
                            <a:pt x="36874" y="150381"/>
                            <a:pt x="39612" y="148958"/>
                          </a:cubicBezTo>
                          <a:cubicBezTo>
                            <a:pt x="42416" y="147536"/>
                            <a:pt x="44353" y="144430"/>
                            <a:pt x="43551" y="141646"/>
                          </a:cubicBezTo>
                          <a:cubicBezTo>
                            <a:pt x="55237" y="158707"/>
                            <a:pt x="62850" y="183355"/>
                            <a:pt x="81614" y="193672"/>
                          </a:cubicBezTo>
                          <a:cubicBezTo>
                            <a:pt x="90829" y="198727"/>
                            <a:pt x="108125" y="199902"/>
                            <a:pt x="113467" y="208497"/>
                          </a:cubicBezTo>
                        </a:path>
                      </a:pathLst>
                    </a:custGeom>
                    <a:solidFill>
                      <a:srgbClr val="D186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32"/>
                    <p:cNvSpPr/>
                    <p:nvPr/>
                  </p:nvSpPr>
                  <p:spPr>
                    <a:xfrm>
                      <a:off x="6941160" y="3500280"/>
                      <a:ext cx="53689" cy="51523"/>
                    </a:xfrm>
                    <a:custGeom>
                      <a:avLst/>
                      <a:gdLst/>
                      <a:ahLst/>
                      <a:cxnLst/>
                      <a:rect l="l" t="t" r="r" b="b"/>
                      <a:pathLst>
                        <a:path w="53689" h="51652" extrusionOk="0">
                          <a:moveTo>
                            <a:pt x="34524" y="51652"/>
                          </a:moveTo>
                          <a:cubicBezTo>
                            <a:pt x="27980" y="51652"/>
                            <a:pt x="20901" y="49401"/>
                            <a:pt x="16093" y="45328"/>
                          </a:cubicBezTo>
                          <a:cubicBezTo>
                            <a:pt x="9415" y="39652"/>
                            <a:pt x="935" y="19258"/>
                            <a:pt x="0" y="16948"/>
                          </a:cubicBezTo>
                          <a:lnTo>
                            <a:pt x="4741" y="14984"/>
                          </a:lnTo>
                          <a:cubicBezTo>
                            <a:pt x="7212" y="20934"/>
                            <a:pt x="14624" y="37268"/>
                            <a:pt x="19432" y="41388"/>
                          </a:cubicBezTo>
                          <a:cubicBezTo>
                            <a:pt x="25175" y="46263"/>
                            <a:pt x="35860" y="47986"/>
                            <a:pt x="41802" y="45008"/>
                          </a:cubicBezTo>
                          <a:cubicBezTo>
                            <a:pt x="45876" y="42971"/>
                            <a:pt x="47745" y="34564"/>
                            <a:pt x="48280" y="30043"/>
                          </a:cubicBezTo>
                          <a:cubicBezTo>
                            <a:pt x="36527" y="24594"/>
                            <a:pt x="36260" y="23899"/>
                            <a:pt x="35860" y="22958"/>
                          </a:cubicBezTo>
                          <a:cubicBezTo>
                            <a:pt x="35525" y="22263"/>
                            <a:pt x="29649" y="10197"/>
                            <a:pt x="25843" y="2264"/>
                          </a:cubicBezTo>
                          <a:lnTo>
                            <a:pt x="30450" y="0"/>
                          </a:lnTo>
                          <a:cubicBezTo>
                            <a:pt x="31919" y="3038"/>
                            <a:pt x="38797" y="17121"/>
                            <a:pt x="40266" y="20300"/>
                          </a:cubicBezTo>
                          <a:cubicBezTo>
                            <a:pt x="41802" y="21248"/>
                            <a:pt x="47412" y="23946"/>
                            <a:pt x="52086" y="26123"/>
                          </a:cubicBezTo>
                          <a:cubicBezTo>
                            <a:pt x="53088" y="26571"/>
                            <a:pt x="53689" y="27565"/>
                            <a:pt x="53622" y="28627"/>
                          </a:cubicBezTo>
                          <a:cubicBezTo>
                            <a:pt x="53488" y="30343"/>
                            <a:pt x="52353" y="45535"/>
                            <a:pt x="44140" y="49635"/>
                          </a:cubicBezTo>
                          <a:cubicBezTo>
                            <a:pt x="41402" y="51004"/>
                            <a:pt x="38063" y="51652"/>
                            <a:pt x="34524" y="5165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32"/>
                    <p:cNvSpPr/>
                    <p:nvPr/>
                  </p:nvSpPr>
                  <p:spPr>
                    <a:xfrm>
                      <a:off x="6964200" y="3481920"/>
                      <a:ext cx="25575" cy="22657"/>
                    </a:xfrm>
                    <a:custGeom>
                      <a:avLst/>
                      <a:gdLst/>
                      <a:ahLst/>
                      <a:cxnLst/>
                      <a:rect l="l" t="t" r="r" b="b"/>
                      <a:pathLst>
                        <a:path w="25575" h="22657" extrusionOk="0">
                          <a:moveTo>
                            <a:pt x="21368" y="22657"/>
                          </a:moveTo>
                          <a:cubicBezTo>
                            <a:pt x="15960" y="15119"/>
                            <a:pt x="8548" y="8881"/>
                            <a:pt x="0" y="4628"/>
                          </a:cubicBezTo>
                          <a:lnTo>
                            <a:pt x="2270" y="0"/>
                          </a:lnTo>
                          <a:cubicBezTo>
                            <a:pt x="11619" y="4628"/>
                            <a:pt x="19632" y="11419"/>
                            <a:pt x="25575" y="19632"/>
                          </a:cubicBezTo>
                          <a:lnTo>
                            <a:pt x="21368" y="2265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32"/>
                    <p:cNvSpPr/>
                    <p:nvPr/>
                  </p:nvSpPr>
                  <p:spPr>
                    <a:xfrm>
                      <a:off x="6932880" y="3538440"/>
                      <a:ext cx="51490" cy="36323"/>
                    </a:xfrm>
                    <a:custGeom>
                      <a:avLst/>
                      <a:gdLst/>
                      <a:ahLst/>
                      <a:cxnLst/>
                      <a:rect l="l" t="t" r="r" b="b"/>
                      <a:pathLst>
                        <a:path w="51619" h="36414" extrusionOk="0">
                          <a:moveTo>
                            <a:pt x="32988" y="36407"/>
                          </a:moveTo>
                          <a:cubicBezTo>
                            <a:pt x="32654" y="36407"/>
                            <a:pt x="32320" y="36394"/>
                            <a:pt x="31986" y="36367"/>
                          </a:cubicBezTo>
                          <a:cubicBezTo>
                            <a:pt x="19632" y="35412"/>
                            <a:pt x="7813" y="16627"/>
                            <a:pt x="0" y="2584"/>
                          </a:cubicBezTo>
                          <a:lnTo>
                            <a:pt x="4474" y="0"/>
                          </a:lnTo>
                          <a:lnTo>
                            <a:pt x="4474" y="73"/>
                          </a:lnTo>
                          <a:cubicBezTo>
                            <a:pt x="15692" y="20173"/>
                            <a:pt x="25108" y="30657"/>
                            <a:pt x="32387" y="31218"/>
                          </a:cubicBezTo>
                          <a:cubicBezTo>
                            <a:pt x="35058" y="31419"/>
                            <a:pt x="37528" y="30103"/>
                            <a:pt x="39799" y="27178"/>
                          </a:cubicBezTo>
                          <a:cubicBezTo>
                            <a:pt x="42938" y="23171"/>
                            <a:pt x="45208" y="17269"/>
                            <a:pt x="46544" y="9622"/>
                          </a:cubicBezTo>
                          <a:lnTo>
                            <a:pt x="51619" y="10517"/>
                          </a:lnTo>
                          <a:cubicBezTo>
                            <a:pt x="50149" y="18998"/>
                            <a:pt x="47545" y="25676"/>
                            <a:pt x="43873" y="30357"/>
                          </a:cubicBezTo>
                          <a:cubicBezTo>
                            <a:pt x="40734" y="34377"/>
                            <a:pt x="37061" y="36414"/>
                            <a:pt x="32988" y="364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13" name="Google Shape;1313;p32"/>
                    <p:cNvGrpSpPr/>
                    <p:nvPr/>
                  </p:nvGrpSpPr>
                  <p:grpSpPr>
                    <a:xfrm>
                      <a:off x="6955920" y="3499200"/>
                      <a:ext cx="84158" cy="87754"/>
                      <a:chOff x="6955920" y="3499200"/>
                      <a:chExt cx="84158" cy="87754"/>
                    </a:xfrm>
                  </p:grpSpPr>
                  <p:sp>
                    <p:nvSpPr>
                      <p:cNvPr id="1314" name="Google Shape;1314;p32"/>
                      <p:cNvSpPr/>
                      <p:nvPr/>
                    </p:nvSpPr>
                    <p:spPr>
                      <a:xfrm>
                        <a:off x="6958440" y="3501720"/>
                        <a:ext cx="79860" cy="83196"/>
                      </a:xfrm>
                      <a:custGeom>
                        <a:avLst/>
                        <a:gdLst/>
                        <a:ahLst/>
                        <a:cxnLst/>
                        <a:rect l="l" t="t" r="r" b="b"/>
                        <a:pathLst>
                          <a:path w="80667" h="83825" extrusionOk="0">
                            <a:moveTo>
                              <a:pt x="79914" y="13786"/>
                            </a:moveTo>
                            <a:cubicBezTo>
                              <a:pt x="70698" y="5485"/>
                              <a:pt x="57543" y="1458"/>
                              <a:pt x="44322" y="363"/>
                            </a:cubicBezTo>
                            <a:cubicBezTo>
                              <a:pt x="31099" y="-732"/>
                              <a:pt x="17678" y="851"/>
                              <a:pt x="4388" y="2433"/>
                            </a:cubicBezTo>
                            <a:cubicBezTo>
                              <a:pt x="3387" y="2554"/>
                              <a:pt x="2252" y="2701"/>
                              <a:pt x="1451" y="3301"/>
                            </a:cubicBezTo>
                            <a:cubicBezTo>
                              <a:pt x="516" y="3996"/>
                              <a:pt x="182" y="5138"/>
                              <a:pt x="48" y="6200"/>
                            </a:cubicBezTo>
                            <a:cubicBezTo>
                              <a:pt x="-753" y="14173"/>
                              <a:pt x="8595" y="19221"/>
                              <a:pt x="16943" y="21405"/>
                            </a:cubicBezTo>
                            <a:cubicBezTo>
                              <a:pt x="23019" y="22987"/>
                              <a:pt x="29230" y="24076"/>
                              <a:pt x="35574" y="24657"/>
                            </a:cubicBezTo>
                            <a:cubicBezTo>
                              <a:pt x="37577" y="24837"/>
                              <a:pt x="39647" y="25004"/>
                              <a:pt x="41249" y="26032"/>
                            </a:cubicBezTo>
                            <a:cubicBezTo>
                              <a:pt x="42519" y="26841"/>
                              <a:pt x="43387" y="28096"/>
                              <a:pt x="44121" y="29338"/>
                            </a:cubicBezTo>
                            <a:cubicBezTo>
                              <a:pt x="49530" y="38493"/>
                              <a:pt x="52736" y="48670"/>
                              <a:pt x="57142" y="58299"/>
                            </a:cubicBezTo>
                            <a:cubicBezTo>
                              <a:pt x="61617" y="67928"/>
                              <a:pt x="67627" y="77337"/>
                              <a:pt x="77176" y="83093"/>
                            </a:cubicBezTo>
                          </a:path>
                        </a:pathLst>
                      </a:custGeom>
                      <a:solidFill>
                        <a:srgbClr val="D186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32"/>
                      <p:cNvSpPr/>
                      <p:nvPr/>
                    </p:nvSpPr>
                    <p:spPr>
                      <a:xfrm>
                        <a:off x="6955920" y="3499200"/>
                        <a:ext cx="84158" cy="87754"/>
                      </a:xfrm>
                      <a:custGeom>
                        <a:avLst/>
                        <a:gdLst/>
                        <a:ahLst/>
                        <a:cxnLst/>
                        <a:rect l="l" t="t" r="r" b="b"/>
                        <a:pathLst>
                          <a:path w="85008" h="88640" extrusionOk="0">
                            <a:moveTo>
                              <a:pt x="78401" y="87886"/>
                            </a:moveTo>
                            <a:cubicBezTo>
                              <a:pt x="69854" y="82717"/>
                              <a:pt x="63176" y="74484"/>
                              <a:pt x="57433" y="61963"/>
                            </a:cubicBezTo>
                            <a:cubicBezTo>
                              <a:pt x="55831" y="58504"/>
                              <a:pt x="54362" y="54971"/>
                              <a:pt x="52959" y="51446"/>
                            </a:cubicBezTo>
                            <a:cubicBezTo>
                              <a:pt x="50421" y="45315"/>
                              <a:pt x="47884" y="38978"/>
                              <a:pt x="44478" y="33242"/>
                            </a:cubicBezTo>
                            <a:cubicBezTo>
                              <a:pt x="43877" y="32240"/>
                              <a:pt x="43276" y="31299"/>
                              <a:pt x="42475" y="30791"/>
                            </a:cubicBezTo>
                            <a:cubicBezTo>
                              <a:pt x="41407" y="30130"/>
                              <a:pt x="39737" y="29977"/>
                              <a:pt x="38068" y="29830"/>
                            </a:cubicBezTo>
                            <a:cubicBezTo>
                              <a:pt x="31457" y="29222"/>
                              <a:pt x="25046" y="28107"/>
                              <a:pt x="18836" y="26491"/>
                            </a:cubicBezTo>
                            <a:cubicBezTo>
                              <a:pt x="6282" y="23192"/>
                              <a:pt x="-797" y="16474"/>
                              <a:pt x="72" y="8515"/>
                            </a:cubicBezTo>
                            <a:cubicBezTo>
                              <a:pt x="339" y="5917"/>
                              <a:pt x="1541" y="4521"/>
                              <a:pt x="2476" y="3807"/>
                            </a:cubicBezTo>
                            <a:cubicBezTo>
                              <a:pt x="3878" y="2772"/>
                              <a:pt x="5547" y="2578"/>
                              <a:pt x="6616" y="2451"/>
                            </a:cubicBezTo>
                            <a:cubicBezTo>
                              <a:pt x="19905" y="882"/>
                              <a:pt x="33594" y="-754"/>
                              <a:pt x="47149" y="374"/>
                            </a:cubicBezTo>
                            <a:cubicBezTo>
                              <a:pt x="57900" y="1269"/>
                              <a:pt x="73126" y="4441"/>
                              <a:pt x="84211" y="14451"/>
                            </a:cubicBezTo>
                            <a:lnTo>
                              <a:pt x="80738" y="18284"/>
                            </a:lnTo>
                            <a:cubicBezTo>
                              <a:pt x="70722" y="9242"/>
                              <a:pt x="56699" y="6351"/>
                              <a:pt x="46682" y="5516"/>
                            </a:cubicBezTo>
                            <a:cubicBezTo>
                              <a:pt x="33660" y="4448"/>
                              <a:pt x="20239" y="6030"/>
                              <a:pt x="7217" y="7573"/>
                            </a:cubicBezTo>
                            <a:cubicBezTo>
                              <a:pt x="6750" y="7633"/>
                              <a:pt x="5882" y="7740"/>
                              <a:pt x="5547" y="7954"/>
                            </a:cubicBezTo>
                            <a:cubicBezTo>
                              <a:pt x="5414" y="8047"/>
                              <a:pt x="5280" y="8388"/>
                              <a:pt x="5214" y="9035"/>
                            </a:cubicBezTo>
                            <a:cubicBezTo>
                              <a:pt x="4546" y="15152"/>
                              <a:pt x="12492" y="19473"/>
                              <a:pt x="20172" y="21476"/>
                            </a:cubicBezTo>
                            <a:cubicBezTo>
                              <a:pt x="26114" y="23018"/>
                              <a:pt x="32191" y="24087"/>
                              <a:pt x="38335" y="24648"/>
                            </a:cubicBezTo>
                            <a:cubicBezTo>
                              <a:pt x="40739" y="24862"/>
                              <a:pt x="43143" y="25089"/>
                              <a:pt x="45213" y="26417"/>
                            </a:cubicBezTo>
                            <a:cubicBezTo>
                              <a:pt x="47016" y="27533"/>
                              <a:pt x="48017" y="29155"/>
                              <a:pt x="48886" y="30584"/>
                            </a:cubicBezTo>
                            <a:cubicBezTo>
                              <a:pt x="52492" y="36648"/>
                              <a:pt x="55163" y="43172"/>
                              <a:pt x="57701" y="49482"/>
                            </a:cubicBezTo>
                            <a:cubicBezTo>
                              <a:pt x="59103" y="52934"/>
                              <a:pt x="60505" y="56394"/>
                              <a:pt x="62107" y="59779"/>
                            </a:cubicBezTo>
                            <a:cubicBezTo>
                              <a:pt x="67450" y="71319"/>
                              <a:pt x="73460" y="78837"/>
                              <a:pt x="81073" y="83438"/>
                            </a:cubicBezTo>
                            <a:lnTo>
                              <a:pt x="78468" y="8786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316" name="Google Shape;1316;p32"/>
                  <p:cNvSpPr/>
                  <p:nvPr/>
                </p:nvSpPr>
                <p:spPr>
                  <a:xfrm>
                    <a:off x="7013880" y="3549960"/>
                    <a:ext cx="298827" cy="316228"/>
                  </a:xfrm>
                  <a:custGeom>
                    <a:avLst/>
                    <a:gdLst/>
                    <a:ahLst/>
                    <a:cxnLst/>
                    <a:rect l="l" t="t" r="r" b="b"/>
                    <a:pathLst>
                      <a:path w="298827" h="334633" extrusionOk="0">
                        <a:moveTo>
                          <a:pt x="63371" y="0"/>
                        </a:moveTo>
                        <a:lnTo>
                          <a:pt x="196258" y="139918"/>
                        </a:lnTo>
                        <a:lnTo>
                          <a:pt x="221567" y="131350"/>
                        </a:lnTo>
                        <a:lnTo>
                          <a:pt x="298827" y="257652"/>
                        </a:lnTo>
                        <a:cubicBezTo>
                          <a:pt x="298827" y="257652"/>
                          <a:pt x="246341" y="334633"/>
                          <a:pt x="189113" y="312423"/>
                        </a:cubicBezTo>
                        <a:cubicBezTo>
                          <a:pt x="138763" y="292911"/>
                          <a:pt x="0" y="73208"/>
                          <a:pt x="0" y="73208"/>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32"/>
                  <p:cNvSpPr/>
                  <p:nvPr/>
                </p:nvSpPr>
                <p:spPr>
                  <a:xfrm>
                    <a:off x="7009200" y="3555720"/>
                    <a:ext cx="338960" cy="321625"/>
                  </a:xfrm>
                  <a:custGeom>
                    <a:avLst/>
                    <a:gdLst/>
                    <a:ahLst/>
                    <a:cxnLst/>
                    <a:rect l="l" t="t" r="r" b="b"/>
                    <a:pathLst>
                      <a:path w="338960" h="328189" extrusionOk="0">
                        <a:moveTo>
                          <a:pt x="224638" y="90636"/>
                        </a:moveTo>
                        <a:lnTo>
                          <a:pt x="200798" y="111931"/>
                        </a:lnTo>
                        <a:lnTo>
                          <a:pt x="80467" y="0"/>
                        </a:lnTo>
                        <a:lnTo>
                          <a:pt x="0" y="94803"/>
                        </a:lnTo>
                        <a:cubicBezTo>
                          <a:pt x="0" y="94803"/>
                          <a:pt x="126876" y="314486"/>
                          <a:pt x="209814" y="321338"/>
                        </a:cubicBezTo>
                        <a:cubicBezTo>
                          <a:pt x="292817" y="328189"/>
                          <a:pt x="338960" y="226461"/>
                          <a:pt x="338960" y="226461"/>
                        </a:cubicBez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8" name="Google Shape;1318;p32"/>
                <p:cNvSpPr/>
                <p:nvPr/>
              </p:nvSpPr>
              <p:spPr>
                <a:xfrm>
                  <a:off x="6773040" y="4413600"/>
                  <a:ext cx="315491" cy="260818"/>
                </a:xfrm>
                <a:custGeom>
                  <a:avLst/>
                  <a:gdLst/>
                  <a:ahLst/>
                  <a:cxnLst/>
                  <a:rect l="l" t="t" r="r" b="b"/>
                  <a:pathLst>
                    <a:path w="322753" h="260818" extrusionOk="0">
                      <a:moveTo>
                        <a:pt x="315759" y="217306"/>
                      </a:moveTo>
                      <a:cubicBezTo>
                        <a:pt x="306210" y="175570"/>
                        <a:pt x="300133" y="143370"/>
                        <a:pt x="286311" y="110603"/>
                      </a:cubicBezTo>
                      <a:cubicBezTo>
                        <a:pt x="277562" y="89067"/>
                        <a:pt x="281436" y="42350"/>
                        <a:pt x="283039" y="0"/>
                      </a:cubicBezTo>
                      <a:lnTo>
                        <a:pt x="138199" y="15352"/>
                      </a:lnTo>
                      <a:cubicBezTo>
                        <a:pt x="138199" y="15352"/>
                        <a:pt x="131054" y="94923"/>
                        <a:pt x="126045" y="110683"/>
                      </a:cubicBezTo>
                      <a:cubicBezTo>
                        <a:pt x="116363" y="141086"/>
                        <a:pt x="99401" y="166755"/>
                        <a:pt x="74494" y="186708"/>
                      </a:cubicBezTo>
                      <a:cubicBezTo>
                        <a:pt x="56464" y="201152"/>
                        <a:pt x="36364" y="212778"/>
                        <a:pt x="18354" y="227195"/>
                      </a:cubicBezTo>
                      <a:cubicBezTo>
                        <a:pt x="9106" y="234588"/>
                        <a:pt x="-6928" y="248016"/>
                        <a:pt x="3283" y="260818"/>
                      </a:cubicBezTo>
                      <a:cubicBezTo>
                        <a:pt x="50988" y="253339"/>
                        <a:pt x="126980" y="244724"/>
                        <a:pt x="193891" y="234280"/>
                      </a:cubicBezTo>
                      <a:cubicBezTo>
                        <a:pt x="199434" y="233412"/>
                        <a:pt x="214392" y="210695"/>
                        <a:pt x="214392" y="210695"/>
                      </a:cubicBezTo>
                      <a:lnTo>
                        <a:pt x="238965" y="191096"/>
                      </a:lnTo>
                      <a:lnTo>
                        <a:pt x="243172" y="227423"/>
                      </a:lnTo>
                      <a:cubicBezTo>
                        <a:pt x="243172" y="227423"/>
                        <a:pt x="299465" y="219803"/>
                        <a:pt x="315825" y="21730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32"/>
                <p:cNvSpPr/>
                <p:nvPr/>
              </p:nvSpPr>
              <p:spPr>
                <a:xfrm>
                  <a:off x="6504120" y="4449600"/>
                  <a:ext cx="317404" cy="225055"/>
                </a:xfrm>
                <a:custGeom>
                  <a:avLst/>
                  <a:gdLst/>
                  <a:ahLst/>
                  <a:cxnLst/>
                  <a:rect l="l" t="t" r="r" b="b"/>
                  <a:pathLst>
                    <a:path w="323882" h="225619" extrusionOk="0">
                      <a:moveTo>
                        <a:pt x="317704" y="224511"/>
                      </a:moveTo>
                      <a:cubicBezTo>
                        <a:pt x="313964" y="181854"/>
                        <a:pt x="312429" y="149126"/>
                        <a:pt x="303213" y="114770"/>
                      </a:cubicBezTo>
                      <a:cubicBezTo>
                        <a:pt x="297470" y="92233"/>
                        <a:pt x="307754" y="46483"/>
                        <a:pt x="315233" y="4768"/>
                      </a:cubicBezTo>
                      <a:lnTo>
                        <a:pt x="169652" y="0"/>
                      </a:lnTo>
                      <a:cubicBezTo>
                        <a:pt x="169652" y="0"/>
                        <a:pt x="151569" y="77822"/>
                        <a:pt x="144437" y="92740"/>
                      </a:cubicBezTo>
                      <a:cubicBezTo>
                        <a:pt x="130668" y="121521"/>
                        <a:pt x="110361" y="144605"/>
                        <a:pt x="82943" y="160932"/>
                      </a:cubicBezTo>
                      <a:cubicBezTo>
                        <a:pt x="63090" y="172752"/>
                        <a:pt x="41581" y="181493"/>
                        <a:pt x="21735" y="193286"/>
                      </a:cubicBezTo>
                      <a:cubicBezTo>
                        <a:pt x="11551" y="199336"/>
                        <a:pt x="-6178" y="210428"/>
                        <a:pt x="2169" y="224504"/>
                      </a:cubicBezTo>
                      <a:cubicBezTo>
                        <a:pt x="50449" y="223670"/>
                        <a:pt x="126935" y="225619"/>
                        <a:pt x="194627" y="224504"/>
                      </a:cubicBezTo>
                      <a:cubicBezTo>
                        <a:pt x="200250" y="224411"/>
                        <a:pt x="218173" y="203970"/>
                        <a:pt x="218173" y="203970"/>
                      </a:cubicBezTo>
                      <a:lnTo>
                        <a:pt x="245204" y="187951"/>
                      </a:lnTo>
                      <a:lnTo>
                        <a:pt x="244349" y="224511"/>
                      </a:lnTo>
                      <a:cubicBezTo>
                        <a:pt x="244349" y="224511"/>
                        <a:pt x="301143" y="224731"/>
                        <a:pt x="317704" y="22451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32"/>
                <p:cNvSpPr/>
                <p:nvPr/>
              </p:nvSpPr>
              <p:spPr>
                <a:xfrm>
                  <a:off x="7230600" y="3386520"/>
                  <a:ext cx="134940" cy="112239"/>
                </a:xfrm>
                <a:custGeom>
                  <a:avLst/>
                  <a:gdLst/>
                  <a:ahLst/>
                  <a:cxnLst/>
                  <a:rect l="l" t="t" r="r" b="b"/>
                  <a:pathLst>
                    <a:path w="137694" h="112239" extrusionOk="0">
                      <a:moveTo>
                        <a:pt x="0" y="36253"/>
                      </a:moveTo>
                      <a:lnTo>
                        <a:pt x="2871" y="112239"/>
                      </a:lnTo>
                      <a:cubicBezTo>
                        <a:pt x="2871" y="112239"/>
                        <a:pt x="137694" y="103431"/>
                        <a:pt x="134822" y="100126"/>
                      </a:cubicBezTo>
                      <a:cubicBezTo>
                        <a:pt x="131885" y="96820"/>
                        <a:pt x="119597" y="0"/>
                        <a:pt x="119597" y="0"/>
                      </a:cubicBezTo>
                    </a:path>
                  </a:pathLst>
                </a:custGeom>
                <a:solidFill>
                  <a:srgbClr val="D186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32"/>
                <p:cNvSpPr/>
                <p:nvPr/>
              </p:nvSpPr>
              <p:spPr>
                <a:xfrm>
                  <a:off x="6622920" y="3897360"/>
                  <a:ext cx="796302" cy="622095"/>
                </a:xfrm>
                <a:custGeom>
                  <a:avLst/>
                  <a:gdLst/>
                  <a:ahLst/>
                  <a:cxnLst/>
                  <a:rect l="l" t="t" r="r" b="b"/>
                  <a:pathLst>
                    <a:path w="802319" h="622095" extrusionOk="0">
                      <a:moveTo>
                        <a:pt x="427767" y="0"/>
                      </a:moveTo>
                      <a:cubicBezTo>
                        <a:pt x="427767" y="0"/>
                        <a:pt x="412141" y="16848"/>
                        <a:pt x="388836" y="25923"/>
                      </a:cubicBezTo>
                      <a:cubicBezTo>
                        <a:pt x="365464" y="34998"/>
                        <a:pt x="170909" y="84246"/>
                        <a:pt x="120446" y="193113"/>
                      </a:cubicBezTo>
                      <a:cubicBezTo>
                        <a:pt x="69982" y="301979"/>
                        <a:pt x="0" y="622095"/>
                        <a:pt x="0" y="622095"/>
                      </a:cubicBezTo>
                      <a:lnTo>
                        <a:pt x="443259" y="595003"/>
                      </a:lnTo>
                      <a:lnTo>
                        <a:pt x="477382" y="277171"/>
                      </a:lnTo>
                      <a:lnTo>
                        <a:pt x="691870" y="277171"/>
                      </a:lnTo>
                      <a:cubicBezTo>
                        <a:pt x="743889" y="277171"/>
                        <a:pt x="802319" y="212224"/>
                        <a:pt x="795842" y="82236"/>
                      </a:cubicBezTo>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32"/>
                <p:cNvSpPr/>
                <p:nvPr/>
              </p:nvSpPr>
              <p:spPr>
                <a:xfrm>
                  <a:off x="6999120" y="3432240"/>
                  <a:ext cx="451346" cy="571443"/>
                </a:xfrm>
                <a:custGeom>
                  <a:avLst/>
                  <a:gdLst/>
                  <a:ahLst/>
                  <a:cxnLst/>
                  <a:rect l="l" t="t" r="r" b="b"/>
                  <a:pathLst>
                    <a:path w="451346" h="581621" extrusionOk="0">
                      <a:moveTo>
                        <a:pt x="357992" y="7"/>
                      </a:moveTo>
                      <a:cubicBezTo>
                        <a:pt x="357992" y="7"/>
                        <a:pt x="398325" y="51993"/>
                        <a:pt x="408809" y="70704"/>
                      </a:cubicBezTo>
                      <a:cubicBezTo>
                        <a:pt x="430712" y="109882"/>
                        <a:pt x="451346" y="155257"/>
                        <a:pt x="450945" y="200752"/>
                      </a:cubicBezTo>
                      <a:cubicBezTo>
                        <a:pt x="450345" y="262721"/>
                        <a:pt x="442531" y="324790"/>
                        <a:pt x="436521" y="386385"/>
                      </a:cubicBezTo>
                      <a:cubicBezTo>
                        <a:pt x="435119" y="400696"/>
                        <a:pt x="408208" y="567077"/>
                        <a:pt x="413884" y="566616"/>
                      </a:cubicBezTo>
                      <a:cubicBezTo>
                        <a:pt x="413884" y="566616"/>
                        <a:pt x="227643" y="581621"/>
                        <a:pt x="141300" y="559111"/>
                      </a:cubicBezTo>
                      <a:cubicBezTo>
                        <a:pt x="55024" y="536600"/>
                        <a:pt x="0" y="491799"/>
                        <a:pt x="0" y="491799"/>
                      </a:cubicBezTo>
                      <a:cubicBezTo>
                        <a:pt x="0" y="491799"/>
                        <a:pt x="64773" y="422872"/>
                        <a:pt x="75725" y="376055"/>
                      </a:cubicBezTo>
                      <a:cubicBezTo>
                        <a:pt x="86610" y="329238"/>
                        <a:pt x="127811" y="166355"/>
                        <a:pt x="142836" y="135284"/>
                      </a:cubicBezTo>
                      <a:cubicBezTo>
                        <a:pt x="157928" y="104212"/>
                        <a:pt x="218695" y="52420"/>
                        <a:pt x="218695" y="52420"/>
                      </a:cubicBezTo>
                      <a:lnTo>
                        <a:pt x="35799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3" name="Google Shape;1323;p32"/>
                <p:cNvGrpSpPr/>
                <p:nvPr/>
              </p:nvGrpSpPr>
              <p:grpSpPr>
                <a:xfrm>
                  <a:off x="6763320" y="3890880"/>
                  <a:ext cx="172087" cy="192719"/>
                  <a:chOff x="6763320" y="3890880"/>
                  <a:chExt cx="172087" cy="192719"/>
                </a:xfrm>
              </p:grpSpPr>
              <p:sp>
                <p:nvSpPr>
                  <p:cNvPr id="1324" name="Google Shape;1324;p32"/>
                  <p:cNvSpPr/>
                  <p:nvPr/>
                </p:nvSpPr>
                <p:spPr>
                  <a:xfrm>
                    <a:off x="6763320" y="3890880"/>
                    <a:ext cx="172087" cy="192719"/>
                  </a:xfrm>
                  <a:custGeom>
                    <a:avLst/>
                    <a:gdLst/>
                    <a:ahLst/>
                    <a:cxnLst/>
                    <a:rect l="l" t="t" r="r" b="b"/>
                    <a:pathLst>
                      <a:path w="172952" h="193687" extrusionOk="0">
                        <a:moveTo>
                          <a:pt x="109131" y="0"/>
                        </a:moveTo>
                        <a:cubicBezTo>
                          <a:pt x="70334" y="20928"/>
                          <a:pt x="36117" y="51859"/>
                          <a:pt x="18762" y="77916"/>
                        </a:cubicBezTo>
                        <a:cubicBezTo>
                          <a:pt x="11831" y="88319"/>
                          <a:pt x="5607" y="100313"/>
                          <a:pt x="2308" y="112279"/>
                        </a:cubicBezTo>
                        <a:cubicBezTo>
                          <a:pt x="786" y="117801"/>
                          <a:pt x="-850" y="133688"/>
                          <a:pt x="505" y="139284"/>
                        </a:cubicBezTo>
                        <a:cubicBezTo>
                          <a:pt x="1954" y="145260"/>
                          <a:pt x="10622" y="163390"/>
                          <a:pt x="10622" y="163390"/>
                        </a:cubicBezTo>
                        <a:cubicBezTo>
                          <a:pt x="10622" y="163390"/>
                          <a:pt x="10381" y="167637"/>
                          <a:pt x="12952" y="176178"/>
                        </a:cubicBezTo>
                        <a:cubicBezTo>
                          <a:pt x="15523" y="184719"/>
                          <a:pt x="14809" y="193687"/>
                          <a:pt x="19817" y="192919"/>
                        </a:cubicBezTo>
                        <a:cubicBezTo>
                          <a:pt x="24819" y="192151"/>
                          <a:pt x="28158" y="188939"/>
                          <a:pt x="29820" y="186668"/>
                        </a:cubicBezTo>
                        <a:cubicBezTo>
                          <a:pt x="38815" y="187610"/>
                          <a:pt x="45560" y="187817"/>
                          <a:pt x="50568" y="179416"/>
                        </a:cubicBezTo>
                        <a:cubicBezTo>
                          <a:pt x="50501" y="181380"/>
                          <a:pt x="54374" y="182388"/>
                          <a:pt x="56377" y="181914"/>
                        </a:cubicBezTo>
                        <a:cubicBezTo>
                          <a:pt x="58381" y="181433"/>
                          <a:pt x="61987" y="178441"/>
                          <a:pt x="63322" y="176933"/>
                        </a:cubicBezTo>
                        <a:cubicBezTo>
                          <a:pt x="70868" y="168105"/>
                          <a:pt x="78414" y="159096"/>
                          <a:pt x="86160" y="150355"/>
                        </a:cubicBezTo>
                        <a:cubicBezTo>
                          <a:pt x="100717" y="134075"/>
                          <a:pt x="111402" y="127918"/>
                          <a:pt x="130166" y="116433"/>
                        </a:cubicBezTo>
                        <a:cubicBezTo>
                          <a:pt x="143121" y="108479"/>
                          <a:pt x="162620" y="93034"/>
                          <a:pt x="172102" y="81421"/>
                        </a:cubicBezTo>
                      </a:path>
                    </a:pathLst>
                  </a:custGeom>
                  <a:solidFill>
                    <a:srgbClr val="D186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32"/>
                  <p:cNvSpPr/>
                  <p:nvPr/>
                </p:nvSpPr>
                <p:spPr>
                  <a:xfrm>
                    <a:off x="6811200" y="4008240"/>
                    <a:ext cx="36403" cy="62627"/>
                  </a:xfrm>
                  <a:custGeom>
                    <a:avLst/>
                    <a:gdLst/>
                    <a:ahLst/>
                    <a:cxnLst/>
                    <a:rect l="l" t="t" r="r" b="b"/>
                    <a:pathLst>
                      <a:path w="37529" h="62784" extrusionOk="0">
                        <a:moveTo>
                          <a:pt x="150" y="62777"/>
                        </a:moveTo>
                        <a:cubicBezTo>
                          <a:pt x="-1252" y="58944"/>
                          <a:pt x="7562" y="35051"/>
                          <a:pt x="10234" y="29950"/>
                        </a:cubicBezTo>
                        <a:cubicBezTo>
                          <a:pt x="16711" y="17643"/>
                          <a:pt x="31802" y="714"/>
                          <a:pt x="32404" y="0"/>
                        </a:cubicBezTo>
                        <a:lnTo>
                          <a:pt x="36277" y="3439"/>
                        </a:lnTo>
                        <a:cubicBezTo>
                          <a:pt x="36143" y="3613"/>
                          <a:pt x="20985" y="20614"/>
                          <a:pt x="14841" y="32367"/>
                        </a:cubicBezTo>
                        <a:cubicBezTo>
                          <a:pt x="11302" y="38978"/>
                          <a:pt x="4958" y="58544"/>
                          <a:pt x="5092" y="61388"/>
                        </a:cubicBezTo>
                        <a:lnTo>
                          <a:pt x="150" y="6278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32"/>
                  <p:cNvSpPr/>
                  <p:nvPr/>
                </p:nvSpPr>
                <p:spPr>
                  <a:xfrm>
                    <a:off x="6790320" y="3994920"/>
                    <a:ext cx="33153" cy="83225"/>
                  </a:xfrm>
                  <a:custGeom>
                    <a:avLst/>
                    <a:gdLst/>
                    <a:ahLst/>
                    <a:cxnLst/>
                    <a:rect l="l" t="t" r="r" b="b"/>
                    <a:pathLst>
                      <a:path w="32988" h="83017" extrusionOk="0">
                        <a:moveTo>
                          <a:pt x="5115" y="83017"/>
                        </a:moveTo>
                        <a:lnTo>
                          <a:pt x="0" y="82322"/>
                        </a:lnTo>
                        <a:cubicBezTo>
                          <a:pt x="181" y="80974"/>
                          <a:pt x="4521" y="49041"/>
                          <a:pt x="9289" y="34110"/>
                        </a:cubicBezTo>
                        <a:cubicBezTo>
                          <a:pt x="14157" y="18951"/>
                          <a:pt x="28380" y="768"/>
                          <a:pt x="28981" y="0"/>
                        </a:cubicBezTo>
                        <a:lnTo>
                          <a:pt x="32988" y="3192"/>
                        </a:lnTo>
                        <a:cubicBezTo>
                          <a:pt x="32854" y="3372"/>
                          <a:pt x="18764" y="21422"/>
                          <a:pt x="14224" y="35686"/>
                        </a:cubicBezTo>
                        <a:cubicBezTo>
                          <a:pt x="9576" y="50183"/>
                          <a:pt x="5155" y="82690"/>
                          <a:pt x="5109" y="8301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32"/>
                  <p:cNvSpPr/>
                  <p:nvPr/>
                </p:nvSpPr>
                <p:spPr>
                  <a:xfrm>
                    <a:off x="6771240" y="3976200"/>
                    <a:ext cx="29874" cy="82763"/>
                  </a:xfrm>
                  <a:custGeom>
                    <a:avLst/>
                    <a:gdLst/>
                    <a:ahLst/>
                    <a:cxnLst/>
                    <a:rect l="l" t="t" r="r" b="b"/>
                    <a:pathLst>
                      <a:path w="29949" h="82763" extrusionOk="0">
                        <a:moveTo>
                          <a:pt x="5148" y="82763"/>
                        </a:moveTo>
                        <a:lnTo>
                          <a:pt x="0" y="82369"/>
                        </a:lnTo>
                        <a:cubicBezTo>
                          <a:pt x="93" y="81100"/>
                          <a:pt x="2437" y="51151"/>
                          <a:pt x="5749" y="39405"/>
                        </a:cubicBezTo>
                        <a:cubicBezTo>
                          <a:pt x="9088" y="27579"/>
                          <a:pt x="24854" y="1122"/>
                          <a:pt x="25515" y="0"/>
                        </a:cubicBezTo>
                        <a:lnTo>
                          <a:pt x="29949" y="2651"/>
                        </a:lnTo>
                        <a:cubicBezTo>
                          <a:pt x="29816" y="2918"/>
                          <a:pt x="13876" y="29642"/>
                          <a:pt x="10725" y="40807"/>
                        </a:cubicBezTo>
                        <a:cubicBezTo>
                          <a:pt x="7552" y="52059"/>
                          <a:pt x="5175" y="82456"/>
                          <a:pt x="5148" y="8276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8" name="Google Shape;1328;p32"/>
                <p:cNvSpPr/>
                <p:nvPr/>
              </p:nvSpPr>
              <p:spPr>
                <a:xfrm>
                  <a:off x="6828120" y="3447360"/>
                  <a:ext cx="489276" cy="555231"/>
                </a:xfrm>
                <a:custGeom>
                  <a:avLst/>
                  <a:gdLst/>
                  <a:ahLst/>
                  <a:cxnLst/>
                  <a:rect l="l" t="t" r="r" b="b"/>
                  <a:pathLst>
                    <a:path w="489276" h="555231" extrusionOk="0">
                      <a:moveTo>
                        <a:pt x="489276" y="0"/>
                      </a:moveTo>
                      <a:cubicBezTo>
                        <a:pt x="428709" y="12594"/>
                        <a:pt x="358259" y="31920"/>
                        <a:pt x="323001" y="82750"/>
                      </a:cubicBezTo>
                      <a:cubicBezTo>
                        <a:pt x="286941" y="134736"/>
                        <a:pt x="249946" y="202668"/>
                        <a:pt x="216558" y="256444"/>
                      </a:cubicBezTo>
                      <a:cubicBezTo>
                        <a:pt x="159797" y="348002"/>
                        <a:pt x="0" y="470965"/>
                        <a:pt x="0" y="470965"/>
                      </a:cubicBezTo>
                      <a:lnTo>
                        <a:pt x="87946" y="555231"/>
                      </a:lnTo>
                      <a:cubicBezTo>
                        <a:pt x="87946" y="555231"/>
                        <a:pt x="298360" y="466210"/>
                        <a:pt x="339762" y="418205"/>
                      </a:cubicBezTo>
                      <a:cubicBezTo>
                        <a:pt x="405337" y="342139"/>
                        <a:pt x="426238" y="252023"/>
                        <a:pt x="457890" y="156712"/>
                      </a:cubicBez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32"/>
                <p:cNvSpPr/>
                <p:nvPr/>
              </p:nvSpPr>
              <p:spPr>
                <a:xfrm>
                  <a:off x="7035840" y="3603240"/>
                  <a:ext cx="252684" cy="345952"/>
                </a:xfrm>
                <a:custGeom>
                  <a:avLst/>
                  <a:gdLst/>
                  <a:ahLst/>
                  <a:cxnLst/>
                  <a:rect l="l" t="t" r="r" b="b"/>
                  <a:pathLst>
                    <a:path w="252684" h="345952" extrusionOk="0">
                      <a:moveTo>
                        <a:pt x="2337" y="345952"/>
                      </a:moveTo>
                      <a:lnTo>
                        <a:pt x="0" y="341324"/>
                      </a:lnTo>
                      <a:cubicBezTo>
                        <a:pt x="69248" y="306927"/>
                        <a:pt x="114255" y="279021"/>
                        <a:pt x="130148" y="260617"/>
                      </a:cubicBezTo>
                      <a:cubicBezTo>
                        <a:pt x="185039" y="196879"/>
                        <a:pt x="208545" y="122843"/>
                        <a:pt x="233452" y="44454"/>
                      </a:cubicBezTo>
                      <a:cubicBezTo>
                        <a:pt x="238060" y="29789"/>
                        <a:pt x="242801" y="14958"/>
                        <a:pt x="247743" y="0"/>
                      </a:cubicBezTo>
                      <a:lnTo>
                        <a:pt x="252684" y="1629"/>
                      </a:lnTo>
                      <a:cubicBezTo>
                        <a:pt x="247676" y="16561"/>
                        <a:pt x="243002" y="31372"/>
                        <a:pt x="238327" y="46016"/>
                      </a:cubicBezTo>
                      <a:cubicBezTo>
                        <a:pt x="213285" y="124920"/>
                        <a:pt x="189714" y="199456"/>
                        <a:pt x="134021" y="263990"/>
                      </a:cubicBezTo>
                      <a:cubicBezTo>
                        <a:pt x="117461" y="283182"/>
                        <a:pt x="73187" y="310754"/>
                        <a:pt x="2337" y="34594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32"/>
                <p:cNvSpPr/>
                <p:nvPr/>
              </p:nvSpPr>
              <p:spPr>
                <a:xfrm>
                  <a:off x="7021440" y="3746520"/>
                  <a:ext cx="66176" cy="14393"/>
                </a:xfrm>
                <a:custGeom>
                  <a:avLst/>
                  <a:gdLst/>
                  <a:ahLst/>
                  <a:cxnLst/>
                  <a:rect l="l" t="t" r="r" b="b"/>
                  <a:pathLst>
                    <a:path w="66176" h="14357" extrusionOk="0">
                      <a:moveTo>
                        <a:pt x="64841" y="14357"/>
                      </a:moveTo>
                      <a:cubicBezTo>
                        <a:pt x="43739" y="8648"/>
                        <a:pt x="21903" y="5556"/>
                        <a:pt x="0" y="5168"/>
                      </a:cubicBezTo>
                      <a:lnTo>
                        <a:pt x="134" y="0"/>
                      </a:lnTo>
                      <a:cubicBezTo>
                        <a:pt x="22437" y="394"/>
                        <a:pt x="44674" y="3546"/>
                        <a:pt x="66176" y="9362"/>
                      </a:cubicBezTo>
                      <a:lnTo>
                        <a:pt x="64841" y="1435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32"/>
                <p:cNvSpPr/>
                <p:nvPr/>
              </p:nvSpPr>
              <p:spPr>
                <a:xfrm>
                  <a:off x="7051680" y="3726720"/>
                  <a:ext cx="64013" cy="10803"/>
                </a:xfrm>
                <a:custGeom>
                  <a:avLst/>
                  <a:gdLst/>
                  <a:ahLst/>
                  <a:cxnLst/>
                  <a:rect l="l" t="t" r="r" b="b"/>
                  <a:pathLst>
                    <a:path w="64173" h="12241" extrusionOk="0">
                      <a:moveTo>
                        <a:pt x="62771" y="10845"/>
                      </a:moveTo>
                      <a:cubicBezTo>
                        <a:pt x="42737" y="5369"/>
                        <a:pt x="21235" y="3820"/>
                        <a:pt x="602" y="6357"/>
                      </a:cubicBezTo>
                      <a:lnTo>
                        <a:pt x="0" y="1229"/>
                      </a:lnTo>
                      <a:cubicBezTo>
                        <a:pt x="21302" y="-1396"/>
                        <a:pt x="43472" y="200"/>
                        <a:pt x="64173" y="5856"/>
                      </a:cubicBezTo>
                      <a:lnTo>
                        <a:pt x="62771" y="1084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32"/>
                <p:cNvSpPr/>
                <p:nvPr/>
              </p:nvSpPr>
              <p:spPr>
                <a:xfrm>
                  <a:off x="7002360" y="4175640"/>
                  <a:ext cx="97829" cy="47170"/>
                </a:xfrm>
                <a:custGeom>
                  <a:avLst/>
                  <a:gdLst/>
                  <a:ahLst/>
                  <a:cxnLst/>
                  <a:rect l="l" t="t" r="r" b="b"/>
                  <a:pathLst>
                    <a:path w="97829" h="47646" extrusionOk="0">
                      <a:moveTo>
                        <a:pt x="2137" y="47144"/>
                      </a:moveTo>
                      <a:lnTo>
                        <a:pt x="0" y="42409"/>
                      </a:lnTo>
                      <a:cubicBezTo>
                        <a:pt x="10684" y="37748"/>
                        <a:pt x="20834" y="31417"/>
                        <a:pt x="30650" y="25301"/>
                      </a:cubicBezTo>
                      <a:cubicBezTo>
                        <a:pt x="35726" y="22116"/>
                        <a:pt x="40868" y="18924"/>
                        <a:pt x="46076" y="15938"/>
                      </a:cubicBezTo>
                      <a:cubicBezTo>
                        <a:pt x="65842" y="4580"/>
                        <a:pt x="82336" y="-502"/>
                        <a:pt x="97829" y="39"/>
                      </a:cubicBezTo>
                      <a:lnTo>
                        <a:pt x="97628" y="5207"/>
                      </a:lnTo>
                      <a:cubicBezTo>
                        <a:pt x="83137" y="4653"/>
                        <a:pt x="67578" y="9555"/>
                        <a:pt x="48614" y="20419"/>
                      </a:cubicBezTo>
                      <a:cubicBezTo>
                        <a:pt x="43472" y="23377"/>
                        <a:pt x="38397" y="26529"/>
                        <a:pt x="33389" y="29681"/>
                      </a:cubicBezTo>
                      <a:cubicBezTo>
                        <a:pt x="23439" y="35905"/>
                        <a:pt x="13088" y="42335"/>
                        <a:pt x="2070" y="4714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32"/>
                <p:cNvSpPr/>
                <p:nvPr/>
              </p:nvSpPr>
              <p:spPr>
                <a:xfrm>
                  <a:off x="6820560" y="4315320"/>
                  <a:ext cx="152853" cy="96600"/>
                </a:xfrm>
                <a:custGeom>
                  <a:avLst/>
                  <a:gdLst/>
                  <a:ahLst/>
                  <a:cxnLst/>
                  <a:rect l="l" t="t" r="r" b="b"/>
                  <a:pathLst>
                    <a:path w="152853" h="96359" extrusionOk="0">
                      <a:moveTo>
                        <a:pt x="2137" y="96359"/>
                      </a:moveTo>
                      <a:lnTo>
                        <a:pt x="0" y="91645"/>
                      </a:lnTo>
                      <a:cubicBezTo>
                        <a:pt x="50417" y="69067"/>
                        <a:pt x="107511" y="43485"/>
                        <a:pt x="149113" y="0"/>
                      </a:cubicBezTo>
                      <a:lnTo>
                        <a:pt x="152853" y="3572"/>
                      </a:lnTo>
                      <a:cubicBezTo>
                        <a:pt x="110583" y="47786"/>
                        <a:pt x="52954" y="73595"/>
                        <a:pt x="2137" y="9635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32"/>
                <p:cNvSpPr/>
                <p:nvPr/>
              </p:nvSpPr>
              <p:spPr>
                <a:xfrm>
                  <a:off x="6929280" y="4307040"/>
                  <a:ext cx="89705" cy="118743"/>
                </a:xfrm>
                <a:custGeom>
                  <a:avLst/>
                  <a:gdLst/>
                  <a:ahLst/>
                  <a:cxnLst/>
                  <a:rect l="l" t="t" r="r" b="b"/>
                  <a:pathLst>
                    <a:path w="89481" h="118743" extrusionOk="0">
                      <a:moveTo>
                        <a:pt x="3606" y="118743"/>
                      </a:moveTo>
                      <a:lnTo>
                        <a:pt x="0" y="114990"/>
                      </a:lnTo>
                      <a:cubicBezTo>
                        <a:pt x="35058" y="81896"/>
                        <a:pt x="63572" y="43205"/>
                        <a:pt x="84874" y="0"/>
                      </a:cubicBezTo>
                      <a:lnTo>
                        <a:pt x="89481" y="2284"/>
                      </a:lnTo>
                      <a:cubicBezTo>
                        <a:pt x="67912" y="46043"/>
                        <a:pt x="38998" y="85221"/>
                        <a:pt x="3606" y="11874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5" name="Google Shape;1335;p32"/>
              <p:cNvGrpSpPr/>
              <p:nvPr/>
            </p:nvGrpSpPr>
            <p:grpSpPr>
              <a:xfrm>
                <a:off x="7189560" y="3174840"/>
                <a:ext cx="327416" cy="489027"/>
                <a:chOff x="7189560" y="3174840"/>
                <a:chExt cx="327416" cy="489027"/>
              </a:xfrm>
            </p:grpSpPr>
            <p:sp>
              <p:nvSpPr>
                <p:cNvPr id="1336" name="Google Shape;1336;p32"/>
                <p:cNvSpPr/>
                <p:nvPr/>
              </p:nvSpPr>
              <p:spPr>
                <a:xfrm>
                  <a:off x="7195320" y="3197880"/>
                  <a:ext cx="232779" cy="243205"/>
                </a:xfrm>
                <a:custGeom>
                  <a:avLst/>
                  <a:gdLst/>
                  <a:ahLst/>
                  <a:cxnLst/>
                  <a:rect l="l" t="t" r="r" b="b"/>
                  <a:pathLst>
                    <a:path w="236324" h="251375" extrusionOk="0">
                      <a:moveTo>
                        <a:pt x="217239" y="175577"/>
                      </a:moveTo>
                      <a:cubicBezTo>
                        <a:pt x="227256" y="156993"/>
                        <a:pt x="233065" y="136626"/>
                        <a:pt x="232664" y="116679"/>
                      </a:cubicBezTo>
                      <a:cubicBezTo>
                        <a:pt x="231930" y="74496"/>
                        <a:pt x="213433" y="30223"/>
                        <a:pt x="174234" y="10217"/>
                      </a:cubicBezTo>
                      <a:cubicBezTo>
                        <a:pt x="169159" y="7632"/>
                        <a:pt x="163818" y="5516"/>
                        <a:pt x="158341" y="3900"/>
                      </a:cubicBezTo>
                      <a:cubicBezTo>
                        <a:pt x="137574" y="-2264"/>
                        <a:pt x="114670" y="-875"/>
                        <a:pt x="94704" y="6330"/>
                      </a:cubicBezTo>
                      <a:cubicBezTo>
                        <a:pt x="72667" y="14283"/>
                        <a:pt x="53435" y="29756"/>
                        <a:pt x="40814" y="49475"/>
                      </a:cubicBezTo>
                      <a:cubicBezTo>
                        <a:pt x="29663" y="66803"/>
                        <a:pt x="23653" y="86863"/>
                        <a:pt x="18310" y="106756"/>
                      </a:cubicBezTo>
                      <a:cubicBezTo>
                        <a:pt x="12835" y="127210"/>
                        <a:pt x="7893" y="147804"/>
                        <a:pt x="3486" y="168518"/>
                      </a:cubicBezTo>
                      <a:cubicBezTo>
                        <a:pt x="-321" y="186508"/>
                        <a:pt x="-3259" y="206862"/>
                        <a:pt x="7292" y="221933"/>
                      </a:cubicBezTo>
                      <a:cubicBezTo>
                        <a:pt x="15572" y="233786"/>
                        <a:pt x="21382" y="236764"/>
                        <a:pt x="35339" y="240657"/>
                      </a:cubicBezTo>
                      <a:cubicBezTo>
                        <a:pt x="65588" y="249111"/>
                        <a:pt x="101114" y="232758"/>
                        <a:pt x="131698" y="222955"/>
                      </a:cubicBezTo>
                      <a:cubicBezTo>
                        <a:pt x="163751" y="212665"/>
                        <a:pt x="200144" y="207269"/>
                        <a:pt x="217239" y="175583"/>
                      </a:cubicBezTo>
                      <a:close/>
                    </a:path>
                  </a:pathLst>
                </a:custGeom>
                <a:solidFill>
                  <a:srgbClr val="D186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32"/>
                <p:cNvSpPr/>
                <p:nvPr/>
              </p:nvSpPr>
              <p:spPr>
                <a:xfrm>
                  <a:off x="7189560" y="3309480"/>
                  <a:ext cx="23733" cy="55061"/>
                </a:xfrm>
                <a:custGeom>
                  <a:avLst/>
                  <a:gdLst/>
                  <a:ahLst/>
                  <a:cxnLst/>
                  <a:rect l="l" t="t" r="r" b="b"/>
                  <a:pathLst>
                    <a:path w="23973" h="54924" extrusionOk="0">
                      <a:moveTo>
                        <a:pt x="23611" y="0"/>
                      </a:moveTo>
                      <a:cubicBezTo>
                        <a:pt x="21942" y="7205"/>
                        <a:pt x="18803" y="14043"/>
                        <a:pt x="14463" y="20113"/>
                      </a:cubicBezTo>
                      <a:cubicBezTo>
                        <a:pt x="10456" y="25742"/>
                        <a:pt x="4713" y="30143"/>
                        <a:pt x="1307" y="36186"/>
                      </a:cubicBezTo>
                      <a:cubicBezTo>
                        <a:pt x="440" y="37802"/>
                        <a:pt x="-362" y="39639"/>
                        <a:pt x="172" y="41495"/>
                      </a:cubicBezTo>
                      <a:cubicBezTo>
                        <a:pt x="1708" y="47258"/>
                        <a:pt x="12126" y="52587"/>
                        <a:pt x="17467" y="54924"/>
                      </a:cubicBezTo>
                    </a:path>
                  </a:pathLst>
                </a:custGeom>
                <a:solidFill>
                  <a:srgbClr val="D186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32"/>
                <p:cNvSpPr/>
                <p:nvPr/>
              </p:nvSpPr>
              <p:spPr>
                <a:xfrm>
                  <a:off x="7213680" y="3372120"/>
                  <a:ext cx="25586" cy="27333"/>
                </a:xfrm>
                <a:custGeom>
                  <a:avLst/>
                  <a:gdLst/>
                  <a:ahLst/>
                  <a:cxnLst/>
                  <a:rect l="l" t="t" r="r" b="b"/>
                  <a:pathLst>
                    <a:path w="25976" h="29155" extrusionOk="0">
                      <a:moveTo>
                        <a:pt x="183" y="0"/>
                      </a:moveTo>
                      <a:cubicBezTo>
                        <a:pt x="-418" y="11312"/>
                        <a:pt x="-151" y="29155"/>
                        <a:pt x="10800" y="27212"/>
                      </a:cubicBezTo>
                      <a:cubicBezTo>
                        <a:pt x="20951" y="25415"/>
                        <a:pt x="25558" y="1843"/>
                        <a:pt x="25558" y="1843"/>
                      </a:cubicBezTo>
                      <a:lnTo>
                        <a:pt x="1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32"/>
                <p:cNvSpPr/>
                <p:nvPr/>
              </p:nvSpPr>
              <p:spPr>
                <a:xfrm>
                  <a:off x="7234200" y="3320280"/>
                  <a:ext cx="11886" cy="15850"/>
                </a:xfrm>
                <a:custGeom>
                  <a:avLst/>
                  <a:gdLst/>
                  <a:ahLst/>
                  <a:cxnLst/>
                  <a:rect l="l" t="t" r="r" b="b"/>
                  <a:pathLst>
                    <a:path w="13355" h="17275" extrusionOk="0">
                      <a:moveTo>
                        <a:pt x="419" y="6408"/>
                      </a:moveTo>
                      <a:cubicBezTo>
                        <a:pt x="-783" y="10709"/>
                        <a:pt x="686" y="14882"/>
                        <a:pt x="3757" y="15730"/>
                      </a:cubicBezTo>
                      <a:cubicBezTo>
                        <a:pt x="6762" y="16578"/>
                        <a:pt x="10168" y="13774"/>
                        <a:pt x="11370" y="9473"/>
                      </a:cubicBezTo>
                      <a:cubicBezTo>
                        <a:pt x="12572" y="5173"/>
                        <a:pt x="11103" y="999"/>
                        <a:pt x="8098" y="151"/>
                      </a:cubicBezTo>
                      <a:cubicBezTo>
                        <a:pt x="5027" y="-697"/>
                        <a:pt x="1621" y="2108"/>
                        <a:pt x="419" y="640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32"/>
                <p:cNvSpPr/>
                <p:nvPr/>
              </p:nvSpPr>
              <p:spPr>
                <a:xfrm>
                  <a:off x="7228080" y="3301200"/>
                  <a:ext cx="34924" cy="24132"/>
                </a:xfrm>
                <a:custGeom>
                  <a:avLst/>
                  <a:gdLst/>
                  <a:ahLst/>
                  <a:cxnLst/>
                  <a:rect l="l" t="t" r="r" b="b"/>
                  <a:pathLst>
                    <a:path w="34924" h="31138" extrusionOk="0">
                      <a:moveTo>
                        <a:pt x="30450" y="24083"/>
                      </a:moveTo>
                      <a:cubicBezTo>
                        <a:pt x="27044" y="18253"/>
                        <a:pt x="14958" y="-217"/>
                        <a:pt x="2604" y="6808"/>
                      </a:cubicBezTo>
                      <a:lnTo>
                        <a:pt x="0" y="2314"/>
                      </a:lnTo>
                      <a:cubicBezTo>
                        <a:pt x="16494" y="-7055"/>
                        <a:pt x="30918" y="14607"/>
                        <a:pt x="34924" y="21472"/>
                      </a:cubicBezTo>
                      <a:lnTo>
                        <a:pt x="30450" y="2408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32"/>
                <p:cNvSpPr/>
                <p:nvPr/>
              </p:nvSpPr>
              <p:spPr>
                <a:xfrm>
                  <a:off x="7230240" y="3434760"/>
                  <a:ext cx="46460" cy="9351"/>
                </a:xfrm>
                <a:custGeom>
                  <a:avLst/>
                  <a:gdLst/>
                  <a:ahLst/>
                  <a:cxnLst/>
                  <a:rect l="l" t="t" r="r" b="b"/>
                  <a:pathLst>
                    <a:path w="46344" h="9469" extrusionOk="0">
                      <a:moveTo>
                        <a:pt x="12154" y="9469"/>
                      </a:moveTo>
                      <a:cubicBezTo>
                        <a:pt x="7813" y="9469"/>
                        <a:pt x="3673" y="9228"/>
                        <a:pt x="0" y="8674"/>
                      </a:cubicBezTo>
                      <a:lnTo>
                        <a:pt x="801" y="3566"/>
                      </a:lnTo>
                      <a:cubicBezTo>
                        <a:pt x="15225" y="5770"/>
                        <a:pt x="38731" y="2524"/>
                        <a:pt x="44140" y="0"/>
                      </a:cubicBezTo>
                      <a:lnTo>
                        <a:pt x="46344" y="4688"/>
                      </a:lnTo>
                      <a:cubicBezTo>
                        <a:pt x="41202" y="7071"/>
                        <a:pt x="25843" y="9469"/>
                        <a:pt x="12154" y="946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32"/>
                <p:cNvSpPr/>
                <p:nvPr/>
              </p:nvSpPr>
              <p:spPr>
                <a:xfrm>
                  <a:off x="7216560" y="3174840"/>
                  <a:ext cx="300416" cy="489027"/>
                </a:xfrm>
                <a:custGeom>
                  <a:avLst/>
                  <a:gdLst/>
                  <a:ahLst/>
                  <a:cxnLst/>
                  <a:rect l="l" t="t" r="r" b="b"/>
                  <a:pathLst>
                    <a:path w="308911" h="506764" extrusionOk="0">
                      <a:moveTo>
                        <a:pt x="298756" y="350691"/>
                      </a:moveTo>
                      <a:cubicBezTo>
                        <a:pt x="300358" y="338959"/>
                        <a:pt x="301627" y="327266"/>
                        <a:pt x="299557" y="315693"/>
                      </a:cubicBezTo>
                      <a:cubicBezTo>
                        <a:pt x="295750" y="294639"/>
                        <a:pt x="281193" y="277430"/>
                        <a:pt x="270776" y="258746"/>
                      </a:cubicBezTo>
                      <a:cubicBezTo>
                        <a:pt x="258890" y="237504"/>
                        <a:pt x="254883" y="216029"/>
                        <a:pt x="251210" y="192403"/>
                      </a:cubicBezTo>
                      <a:cubicBezTo>
                        <a:pt x="248472" y="174908"/>
                        <a:pt x="243932" y="157626"/>
                        <a:pt x="241861" y="139736"/>
                      </a:cubicBezTo>
                      <a:cubicBezTo>
                        <a:pt x="237721" y="103710"/>
                        <a:pt x="234449" y="65587"/>
                        <a:pt x="205935" y="39597"/>
                      </a:cubicBezTo>
                      <a:cubicBezTo>
                        <a:pt x="185502" y="20960"/>
                        <a:pt x="154918" y="21280"/>
                        <a:pt x="129476" y="17561"/>
                      </a:cubicBezTo>
                      <a:cubicBezTo>
                        <a:pt x="109242" y="14609"/>
                        <a:pt x="90544" y="6723"/>
                        <a:pt x="70645" y="2322"/>
                      </a:cubicBezTo>
                      <a:cubicBezTo>
                        <a:pt x="55353" y="-1057"/>
                        <a:pt x="38725" y="-1457"/>
                        <a:pt x="24836" y="5968"/>
                      </a:cubicBezTo>
                      <a:cubicBezTo>
                        <a:pt x="13684" y="11905"/>
                        <a:pt x="5137" y="22736"/>
                        <a:pt x="1598" y="35217"/>
                      </a:cubicBezTo>
                      <a:cubicBezTo>
                        <a:pt x="-3210" y="52565"/>
                        <a:pt x="3734" y="71430"/>
                        <a:pt x="10479" y="87189"/>
                      </a:cubicBezTo>
                      <a:cubicBezTo>
                        <a:pt x="21831" y="75450"/>
                        <a:pt x="40796" y="62061"/>
                        <a:pt x="59427" y="61647"/>
                      </a:cubicBezTo>
                      <a:cubicBezTo>
                        <a:pt x="55888" y="61727"/>
                        <a:pt x="53683" y="92592"/>
                        <a:pt x="53683" y="95830"/>
                      </a:cubicBezTo>
                      <a:cubicBezTo>
                        <a:pt x="53617" y="109339"/>
                        <a:pt x="57290" y="122902"/>
                        <a:pt x="64368" y="134234"/>
                      </a:cubicBezTo>
                      <a:cubicBezTo>
                        <a:pt x="70111" y="143395"/>
                        <a:pt x="77923" y="151155"/>
                        <a:pt x="82465" y="161011"/>
                      </a:cubicBezTo>
                      <a:cubicBezTo>
                        <a:pt x="91079" y="179782"/>
                        <a:pt x="86138" y="202513"/>
                        <a:pt x="76655" y="220837"/>
                      </a:cubicBezTo>
                      <a:cubicBezTo>
                        <a:pt x="72114" y="229491"/>
                        <a:pt x="66639" y="237785"/>
                        <a:pt x="64435" y="247341"/>
                      </a:cubicBezTo>
                      <a:cubicBezTo>
                        <a:pt x="59560" y="268355"/>
                        <a:pt x="71647" y="289544"/>
                        <a:pt x="85536" y="305617"/>
                      </a:cubicBezTo>
                      <a:cubicBezTo>
                        <a:pt x="99426" y="321690"/>
                        <a:pt x="116054" y="336227"/>
                        <a:pt x="123666" y="356341"/>
                      </a:cubicBezTo>
                      <a:cubicBezTo>
                        <a:pt x="134150" y="384040"/>
                        <a:pt x="125269" y="417141"/>
                        <a:pt x="138023" y="443779"/>
                      </a:cubicBezTo>
                      <a:cubicBezTo>
                        <a:pt x="142497" y="453127"/>
                        <a:pt x="149375" y="461014"/>
                        <a:pt x="156854" y="468032"/>
                      </a:cubicBezTo>
                      <a:cubicBezTo>
                        <a:pt x="161462" y="472372"/>
                        <a:pt x="166537" y="476072"/>
                        <a:pt x="171946" y="479137"/>
                      </a:cubicBezTo>
                      <a:cubicBezTo>
                        <a:pt x="218155" y="505307"/>
                        <a:pt x="305701" y="479164"/>
                        <a:pt x="300425" y="416573"/>
                      </a:cubicBezTo>
                      <a:cubicBezTo>
                        <a:pt x="299423" y="405001"/>
                        <a:pt x="296551" y="393635"/>
                        <a:pt x="296084" y="382030"/>
                      </a:cubicBezTo>
                      <a:cubicBezTo>
                        <a:pt x="295684" y="371579"/>
                        <a:pt x="297287" y="361122"/>
                        <a:pt x="298756" y="35069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32"/>
                <p:cNvSpPr/>
                <p:nvPr/>
              </p:nvSpPr>
              <p:spPr>
                <a:xfrm>
                  <a:off x="7315920" y="3286080"/>
                  <a:ext cx="58029" cy="233139"/>
                </a:xfrm>
                <a:custGeom>
                  <a:avLst/>
                  <a:gdLst/>
                  <a:ahLst/>
                  <a:cxnLst/>
                  <a:rect l="l" t="t" r="r" b="b"/>
                  <a:pathLst>
                    <a:path w="58029" h="233139" extrusionOk="0">
                      <a:moveTo>
                        <a:pt x="52887" y="233125"/>
                      </a:moveTo>
                      <a:cubicBezTo>
                        <a:pt x="50550" y="211583"/>
                        <a:pt x="41802" y="190428"/>
                        <a:pt x="28180" y="173560"/>
                      </a:cubicBezTo>
                      <a:cubicBezTo>
                        <a:pt x="26977" y="172058"/>
                        <a:pt x="25709" y="170575"/>
                        <a:pt x="24440" y="169100"/>
                      </a:cubicBezTo>
                      <a:cubicBezTo>
                        <a:pt x="19833" y="163677"/>
                        <a:pt x="15092" y="158075"/>
                        <a:pt x="12287" y="151250"/>
                      </a:cubicBezTo>
                      <a:cubicBezTo>
                        <a:pt x="7812" y="140312"/>
                        <a:pt x="8547" y="126803"/>
                        <a:pt x="14557" y="109942"/>
                      </a:cubicBezTo>
                      <a:cubicBezTo>
                        <a:pt x="15692" y="106710"/>
                        <a:pt x="16961" y="103498"/>
                        <a:pt x="18230" y="100286"/>
                      </a:cubicBezTo>
                      <a:cubicBezTo>
                        <a:pt x="21769" y="91164"/>
                        <a:pt x="25442" y="81728"/>
                        <a:pt x="26443" y="72059"/>
                      </a:cubicBezTo>
                      <a:cubicBezTo>
                        <a:pt x="28914" y="48046"/>
                        <a:pt x="15358" y="25636"/>
                        <a:pt x="0" y="2885"/>
                      </a:cubicBezTo>
                      <a:lnTo>
                        <a:pt x="4274" y="0"/>
                      </a:lnTo>
                      <a:cubicBezTo>
                        <a:pt x="20167" y="23566"/>
                        <a:pt x="34190" y="46857"/>
                        <a:pt x="31585" y="72587"/>
                      </a:cubicBezTo>
                      <a:cubicBezTo>
                        <a:pt x="30517" y="82964"/>
                        <a:pt x="26711" y="92726"/>
                        <a:pt x="23038" y="102169"/>
                      </a:cubicBezTo>
                      <a:cubicBezTo>
                        <a:pt x="21769" y="105334"/>
                        <a:pt x="20567" y="108493"/>
                        <a:pt x="19432" y="111678"/>
                      </a:cubicBezTo>
                      <a:cubicBezTo>
                        <a:pt x="13822" y="127284"/>
                        <a:pt x="13088" y="139584"/>
                        <a:pt x="17094" y="149294"/>
                      </a:cubicBezTo>
                      <a:cubicBezTo>
                        <a:pt x="19565" y="155357"/>
                        <a:pt x="23839" y="160412"/>
                        <a:pt x="28380" y="165761"/>
                      </a:cubicBezTo>
                      <a:cubicBezTo>
                        <a:pt x="29649" y="167277"/>
                        <a:pt x="30985" y="168785"/>
                        <a:pt x="32186" y="170322"/>
                      </a:cubicBezTo>
                      <a:cubicBezTo>
                        <a:pt x="46410" y="187951"/>
                        <a:pt x="55625" y="210060"/>
                        <a:pt x="58029" y="232578"/>
                      </a:cubicBezTo>
                      <a:lnTo>
                        <a:pt x="52887" y="23313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32"/>
                <p:cNvSpPr/>
                <p:nvPr/>
              </p:nvSpPr>
              <p:spPr>
                <a:xfrm>
                  <a:off x="7396560" y="3414240"/>
                  <a:ext cx="54319" cy="193132"/>
                </a:xfrm>
                <a:custGeom>
                  <a:avLst/>
                  <a:gdLst/>
                  <a:ahLst/>
                  <a:cxnLst/>
                  <a:rect l="l" t="t" r="r" b="b"/>
                  <a:pathLst>
                    <a:path w="61902" h="193132" extrusionOk="0">
                      <a:moveTo>
                        <a:pt x="43673" y="193132"/>
                      </a:moveTo>
                      <a:lnTo>
                        <a:pt x="38864" y="191343"/>
                      </a:lnTo>
                      <a:cubicBezTo>
                        <a:pt x="45275" y="174014"/>
                        <a:pt x="53088" y="148145"/>
                        <a:pt x="47345" y="123664"/>
                      </a:cubicBezTo>
                      <a:cubicBezTo>
                        <a:pt x="43539" y="107358"/>
                        <a:pt x="34057" y="92733"/>
                        <a:pt x="24908" y="78590"/>
                      </a:cubicBezTo>
                      <a:cubicBezTo>
                        <a:pt x="22103" y="74243"/>
                        <a:pt x="19232" y="69895"/>
                        <a:pt x="16561" y="65495"/>
                      </a:cubicBezTo>
                      <a:cubicBezTo>
                        <a:pt x="1336" y="40320"/>
                        <a:pt x="-3472" y="18283"/>
                        <a:pt x="2471" y="0"/>
                      </a:cubicBezTo>
                      <a:lnTo>
                        <a:pt x="7346" y="1583"/>
                      </a:lnTo>
                      <a:cubicBezTo>
                        <a:pt x="1937" y="18377"/>
                        <a:pt x="6545" y="38978"/>
                        <a:pt x="21035" y="62817"/>
                      </a:cubicBezTo>
                      <a:cubicBezTo>
                        <a:pt x="23640" y="67171"/>
                        <a:pt x="26444" y="71471"/>
                        <a:pt x="29249" y="75779"/>
                      </a:cubicBezTo>
                      <a:cubicBezTo>
                        <a:pt x="38665" y="90289"/>
                        <a:pt x="48414" y="105301"/>
                        <a:pt x="52420" y="122489"/>
                      </a:cubicBezTo>
                      <a:cubicBezTo>
                        <a:pt x="58430" y="148325"/>
                        <a:pt x="50351" y="175183"/>
                        <a:pt x="43673" y="19313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32"/>
                <p:cNvSpPr/>
                <p:nvPr/>
              </p:nvSpPr>
              <p:spPr>
                <a:xfrm>
                  <a:off x="7409880" y="3271320"/>
                  <a:ext cx="73490" cy="264210"/>
                </a:xfrm>
                <a:custGeom>
                  <a:avLst/>
                  <a:gdLst/>
                  <a:ahLst/>
                  <a:cxnLst/>
                  <a:rect l="l" t="t" r="r" b="b"/>
                  <a:pathLst>
                    <a:path w="74990" h="264210" extrusionOk="0">
                      <a:moveTo>
                        <a:pt x="72520" y="264210"/>
                      </a:moveTo>
                      <a:lnTo>
                        <a:pt x="67445" y="263475"/>
                      </a:lnTo>
                      <a:cubicBezTo>
                        <a:pt x="69715" y="247829"/>
                        <a:pt x="66710" y="231616"/>
                        <a:pt x="58964" y="217813"/>
                      </a:cubicBezTo>
                      <a:cubicBezTo>
                        <a:pt x="55358" y="211416"/>
                        <a:pt x="50750" y="205446"/>
                        <a:pt x="46276" y="199670"/>
                      </a:cubicBezTo>
                      <a:cubicBezTo>
                        <a:pt x="42203" y="194435"/>
                        <a:pt x="37996" y="189026"/>
                        <a:pt x="34456" y="183209"/>
                      </a:cubicBezTo>
                      <a:cubicBezTo>
                        <a:pt x="14290" y="149781"/>
                        <a:pt x="14290" y="101561"/>
                        <a:pt x="16093" y="68193"/>
                      </a:cubicBezTo>
                      <a:cubicBezTo>
                        <a:pt x="17161" y="46978"/>
                        <a:pt x="16360" y="20460"/>
                        <a:pt x="0" y="3599"/>
                      </a:cubicBezTo>
                      <a:lnTo>
                        <a:pt x="3739" y="0"/>
                      </a:lnTo>
                      <a:cubicBezTo>
                        <a:pt x="21435" y="18297"/>
                        <a:pt x="22370" y="46196"/>
                        <a:pt x="21235" y="68460"/>
                      </a:cubicBezTo>
                      <a:cubicBezTo>
                        <a:pt x="19498" y="101140"/>
                        <a:pt x="19432" y="148318"/>
                        <a:pt x="38931" y="180532"/>
                      </a:cubicBezTo>
                      <a:cubicBezTo>
                        <a:pt x="42270" y="186094"/>
                        <a:pt x="46343" y="191383"/>
                        <a:pt x="50349" y="196491"/>
                      </a:cubicBezTo>
                      <a:cubicBezTo>
                        <a:pt x="54957" y="202421"/>
                        <a:pt x="59698" y="208551"/>
                        <a:pt x="63505" y="215289"/>
                      </a:cubicBezTo>
                      <a:cubicBezTo>
                        <a:pt x="71785" y="230073"/>
                        <a:pt x="74990" y="247449"/>
                        <a:pt x="72587" y="26421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46" name="Google Shape;1346;p32"/>
                <p:cNvGrpSpPr/>
                <p:nvPr/>
              </p:nvGrpSpPr>
              <p:grpSpPr>
                <a:xfrm>
                  <a:off x="7269840" y="3324600"/>
                  <a:ext cx="54388" cy="68748"/>
                  <a:chOff x="7269840" y="3324600"/>
                  <a:chExt cx="54388" cy="68748"/>
                </a:xfrm>
              </p:grpSpPr>
              <p:sp>
                <p:nvSpPr>
                  <p:cNvPr id="1347" name="Google Shape;1347;p32"/>
                  <p:cNvSpPr/>
                  <p:nvPr/>
                </p:nvSpPr>
                <p:spPr>
                  <a:xfrm>
                    <a:off x="7272360" y="3328200"/>
                    <a:ext cx="51868" cy="62945"/>
                  </a:xfrm>
                  <a:custGeom>
                    <a:avLst/>
                    <a:gdLst/>
                    <a:ahLst/>
                    <a:cxnLst/>
                    <a:rect l="l" t="t" r="r" b="b"/>
                    <a:pathLst>
                      <a:path w="53889" h="65568" extrusionOk="0">
                        <a:moveTo>
                          <a:pt x="12239" y="6305"/>
                        </a:moveTo>
                        <a:cubicBezTo>
                          <a:pt x="21387" y="21"/>
                          <a:pt x="33808" y="-1174"/>
                          <a:pt x="39617" y="1002"/>
                        </a:cubicBezTo>
                        <a:cubicBezTo>
                          <a:pt x="52773" y="5964"/>
                          <a:pt x="53307" y="23693"/>
                          <a:pt x="49968" y="35453"/>
                        </a:cubicBezTo>
                        <a:cubicBezTo>
                          <a:pt x="46295" y="48528"/>
                          <a:pt x="35678" y="60113"/>
                          <a:pt x="22256" y="62664"/>
                        </a:cubicBezTo>
                        <a:cubicBezTo>
                          <a:pt x="13107" y="64394"/>
                          <a:pt x="-582" y="57602"/>
                          <a:pt x="19" y="40641"/>
                        </a:cubicBezTo>
                      </a:path>
                    </a:pathLst>
                  </a:custGeom>
                  <a:solidFill>
                    <a:srgbClr val="D186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32"/>
                  <p:cNvSpPr/>
                  <p:nvPr/>
                </p:nvSpPr>
                <p:spPr>
                  <a:xfrm>
                    <a:off x="7280640" y="3348360"/>
                    <a:ext cx="29900" cy="17299"/>
                  </a:xfrm>
                  <a:custGeom>
                    <a:avLst/>
                    <a:gdLst/>
                    <a:ahLst/>
                    <a:cxnLst/>
                    <a:rect l="l" t="t" r="r" b="b"/>
                    <a:pathLst>
                      <a:path w="30050" h="17128" extrusionOk="0">
                        <a:moveTo>
                          <a:pt x="2070" y="17122"/>
                        </a:moveTo>
                        <a:lnTo>
                          <a:pt x="0" y="12387"/>
                        </a:lnTo>
                        <a:cubicBezTo>
                          <a:pt x="3539" y="10831"/>
                          <a:pt x="6678" y="9289"/>
                          <a:pt x="9549" y="7820"/>
                        </a:cubicBezTo>
                        <a:cubicBezTo>
                          <a:pt x="15492" y="4868"/>
                          <a:pt x="21034" y="2077"/>
                          <a:pt x="28714" y="0"/>
                        </a:cubicBezTo>
                        <a:lnTo>
                          <a:pt x="30050" y="4988"/>
                        </a:lnTo>
                        <a:cubicBezTo>
                          <a:pt x="22904" y="6931"/>
                          <a:pt x="17762" y="9482"/>
                          <a:pt x="11886" y="12441"/>
                        </a:cubicBezTo>
                        <a:cubicBezTo>
                          <a:pt x="8881" y="13950"/>
                          <a:pt x="5743" y="15532"/>
                          <a:pt x="2137" y="1712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32"/>
                  <p:cNvSpPr/>
                  <p:nvPr/>
                </p:nvSpPr>
                <p:spPr>
                  <a:xfrm>
                    <a:off x="7269840" y="3372120"/>
                    <a:ext cx="31719" cy="21228"/>
                  </a:xfrm>
                  <a:custGeom>
                    <a:avLst/>
                    <a:gdLst/>
                    <a:ahLst/>
                    <a:cxnLst/>
                    <a:rect l="l" t="t" r="r" b="b"/>
                    <a:pathLst>
                      <a:path w="31719" h="21228" extrusionOk="0">
                        <a:moveTo>
                          <a:pt x="22571" y="21222"/>
                        </a:moveTo>
                        <a:cubicBezTo>
                          <a:pt x="14824" y="21222"/>
                          <a:pt x="7679" y="17489"/>
                          <a:pt x="3739" y="10858"/>
                        </a:cubicBezTo>
                        <a:cubicBezTo>
                          <a:pt x="2137" y="8120"/>
                          <a:pt x="1202" y="5222"/>
                          <a:pt x="200" y="2417"/>
                        </a:cubicBezTo>
                        <a:lnTo>
                          <a:pt x="0" y="1676"/>
                        </a:lnTo>
                        <a:lnTo>
                          <a:pt x="4875" y="0"/>
                        </a:lnTo>
                        <a:lnTo>
                          <a:pt x="5142" y="748"/>
                        </a:lnTo>
                        <a:cubicBezTo>
                          <a:pt x="6009" y="3426"/>
                          <a:pt x="6877" y="5956"/>
                          <a:pt x="8213" y="8240"/>
                        </a:cubicBezTo>
                        <a:cubicBezTo>
                          <a:pt x="12888" y="16193"/>
                          <a:pt x="22638" y="17476"/>
                          <a:pt x="29849" y="14644"/>
                        </a:cubicBezTo>
                        <a:lnTo>
                          <a:pt x="31719" y="19452"/>
                        </a:lnTo>
                        <a:cubicBezTo>
                          <a:pt x="28714" y="20654"/>
                          <a:pt x="25575" y="21228"/>
                          <a:pt x="22571" y="2122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32"/>
                  <p:cNvSpPr/>
                  <p:nvPr/>
                </p:nvSpPr>
                <p:spPr>
                  <a:xfrm>
                    <a:off x="7272720" y="3377880"/>
                    <a:ext cx="15112" cy="15112"/>
                  </a:xfrm>
                  <a:custGeom>
                    <a:avLst/>
                    <a:gdLst/>
                    <a:ahLst/>
                    <a:cxnLst/>
                    <a:rect l="l" t="t" r="r" b="b"/>
                    <a:pathLst>
                      <a:path w="17028" h="17028" extrusionOk="0">
                        <a:moveTo>
                          <a:pt x="14311" y="10577"/>
                        </a:moveTo>
                        <a:cubicBezTo>
                          <a:pt x="12574" y="14336"/>
                          <a:pt x="8167" y="15992"/>
                          <a:pt x="4361" y="14283"/>
                        </a:cubicBezTo>
                        <a:cubicBezTo>
                          <a:pt x="621" y="12573"/>
                          <a:pt x="-1048" y="8139"/>
                          <a:pt x="688" y="4380"/>
                        </a:cubicBezTo>
                        <a:cubicBezTo>
                          <a:pt x="2357" y="620"/>
                          <a:pt x="6832" y="-1036"/>
                          <a:pt x="10572" y="674"/>
                        </a:cubicBezTo>
                        <a:cubicBezTo>
                          <a:pt x="14311" y="2383"/>
                          <a:pt x="15980" y="6817"/>
                          <a:pt x="14311" y="1057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32"/>
                  <p:cNvSpPr/>
                  <p:nvPr/>
                </p:nvSpPr>
                <p:spPr>
                  <a:xfrm>
                    <a:off x="7279560" y="3324600"/>
                    <a:ext cx="25910" cy="13673"/>
                  </a:xfrm>
                  <a:custGeom>
                    <a:avLst/>
                    <a:gdLst/>
                    <a:ahLst/>
                    <a:cxnLst/>
                    <a:rect l="l" t="t" r="r" b="b"/>
                    <a:pathLst>
                      <a:path w="25910" h="14431" extrusionOk="0">
                        <a:moveTo>
                          <a:pt x="3406" y="13694"/>
                        </a:moveTo>
                        <a:lnTo>
                          <a:pt x="0" y="9801"/>
                        </a:lnTo>
                        <a:cubicBezTo>
                          <a:pt x="7412" y="3330"/>
                          <a:pt x="18297" y="-737"/>
                          <a:pt x="25910" y="111"/>
                        </a:cubicBezTo>
                        <a:lnTo>
                          <a:pt x="25376" y="5247"/>
                        </a:lnTo>
                        <a:cubicBezTo>
                          <a:pt x="19165" y="4532"/>
                          <a:pt x="9749" y="8178"/>
                          <a:pt x="3406" y="1368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1352" name="Google Shape;1352;p32"/>
            <p:cNvGrpSpPr/>
            <p:nvPr/>
          </p:nvGrpSpPr>
          <p:grpSpPr>
            <a:xfrm>
              <a:off x="6951697" y="3711960"/>
              <a:ext cx="739752" cy="963220"/>
              <a:chOff x="6951697" y="3711960"/>
              <a:chExt cx="739752" cy="963220"/>
            </a:xfrm>
          </p:grpSpPr>
          <p:grpSp>
            <p:nvGrpSpPr>
              <p:cNvPr id="1353" name="Google Shape;1353;p32"/>
              <p:cNvGrpSpPr/>
              <p:nvPr/>
            </p:nvGrpSpPr>
            <p:grpSpPr>
              <a:xfrm>
                <a:off x="6951697" y="4247719"/>
                <a:ext cx="572651" cy="427461"/>
                <a:chOff x="6951697" y="4247719"/>
                <a:chExt cx="572651" cy="427461"/>
              </a:xfrm>
            </p:grpSpPr>
            <p:sp>
              <p:nvSpPr>
                <p:cNvPr id="1354" name="Google Shape;1354;p32"/>
                <p:cNvSpPr/>
                <p:nvPr/>
              </p:nvSpPr>
              <p:spPr>
                <a:xfrm rot="-4952265">
                  <a:off x="6901260" y="4457289"/>
                  <a:ext cx="429563" cy="7910"/>
                </a:xfrm>
                <a:custGeom>
                  <a:avLst/>
                  <a:gdLst/>
                  <a:ahLst/>
                  <a:cxnLst/>
                  <a:rect l="l" t="t" r="r" b="b"/>
                  <a:pathLst>
                    <a:path w="429143" h="7746" extrusionOk="0">
                      <a:moveTo>
                        <a:pt x="0" y="0"/>
                      </a:moveTo>
                      <a:lnTo>
                        <a:pt x="429142" y="0"/>
                      </a:lnTo>
                      <a:lnTo>
                        <a:pt x="429142" y="7746"/>
                      </a:lnTo>
                      <a:lnTo>
                        <a:pt x="-1" y="7746"/>
                      </a:lnTo>
                      <a:close/>
                    </a:path>
                  </a:pathLst>
                </a:custGeom>
                <a:solidFill>
                  <a:schemeClr val="dk1"/>
                </a:solidFill>
                <a:ln>
                  <a:noFill/>
                </a:ln>
              </p:spPr>
              <p:txBody>
                <a:bodyPr/>
                <a:lstStyle/>
                <a:p>
                  <a:endParaRPr lang="en-GB"/>
                </a:p>
              </p:txBody>
            </p:sp>
            <p:sp>
              <p:nvSpPr>
                <p:cNvPr id="1355" name="Google Shape;1355;p32"/>
                <p:cNvSpPr/>
                <p:nvPr/>
              </p:nvSpPr>
              <p:spPr>
                <a:xfrm rot="-4637080">
                  <a:off x="6785621" y="4457657"/>
                  <a:ext cx="435801" cy="7917"/>
                </a:xfrm>
                <a:custGeom>
                  <a:avLst/>
                  <a:gdLst/>
                  <a:ahLst/>
                  <a:cxnLst/>
                  <a:rect l="l" t="t" r="r" b="b"/>
                  <a:pathLst>
                    <a:path w="436014" h="7746" extrusionOk="0">
                      <a:moveTo>
                        <a:pt x="0" y="0"/>
                      </a:moveTo>
                      <a:lnTo>
                        <a:pt x="436014" y="0"/>
                      </a:lnTo>
                      <a:lnTo>
                        <a:pt x="436014" y="7746"/>
                      </a:lnTo>
                      <a:lnTo>
                        <a:pt x="0" y="7746"/>
                      </a:lnTo>
                      <a:close/>
                    </a:path>
                  </a:pathLst>
                </a:custGeom>
                <a:solidFill>
                  <a:schemeClr val="dk1"/>
                </a:solidFill>
                <a:ln>
                  <a:noFill/>
                </a:ln>
              </p:spPr>
              <p:txBody>
                <a:bodyPr/>
                <a:lstStyle/>
                <a:p>
                  <a:endParaRPr lang="en-GB"/>
                </a:p>
              </p:txBody>
            </p:sp>
            <p:sp>
              <p:nvSpPr>
                <p:cNvPr id="1356" name="Google Shape;1356;p32"/>
                <p:cNvSpPr/>
                <p:nvPr/>
              </p:nvSpPr>
              <p:spPr>
                <a:xfrm rot="-447336">
                  <a:off x="7356600" y="4246923"/>
                  <a:ext cx="7911" cy="429563"/>
                </a:xfrm>
                <a:custGeom>
                  <a:avLst/>
                  <a:gdLst/>
                  <a:ahLst/>
                  <a:cxnLst/>
                  <a:rect l="l" t="t" r="r" b="b"/>
                  <a:pathLst>
                    <a:path w="7747" h="429143" extrusionOk="0">
                      <a:moveTo>
                        <a:pt x="0" y="0"/>
                      </a:moveTo>
                      <a:lnTo>
                        <a:pt x="7747" y="0"/>
                      </a:lnTo>
                      <a:lnTo>
                        <a:pt x="7747" y="429143"/>
                      </a:lnTo>
                      <a:lnTo>
                        <a:pt x="0" y="429143"/>
                      </a:lnTo>
                      <a:close/>
                    </a:path>
                  </a:pathLst>
                </a:custGeom>
                <a:solidFill>
                  <a:schemeClr val="dk1"/>
                </a:solidFill>
                <a:ln>
                  <a:noFill/>
                </a:ln>
              </p:spPr>
              <p:txBody>
                <a:bodyPr/>
                <a:lstStyle/>
                <a:p>
                  <a:endParaRPr lang="en-GB"/>
                </a:p>
              </p:txBody>
            </p:sp>
            <p:sp>
              <p:nvSpPr>
                <p:cNvPr id="1357" name="Google Shape;1357;p32"/>
                <p:cNvSpPr/>
                <p:nvPr/>
              </p:nvSpPr>
              <p:spPr>
                <a:xfrm rot="-754465">
                  <a:off x="7469109" y="4243356"/>
                  <a:ext cx="7917" cy="435563"/>
                </a:xfrm>
                <a:custGeom>
                  <a:avLst/>
                  <a:gdLst/>
                  <a:ahLst/>
                  <a:cxnLst/>
                  <a:rect l="l" t="t" r="r" b="b"/>
                  <a:pathLst>
                    <a:path w="7746" h="436014" extrusionOk="0">
                      <a:moveTo>
                        <a:pt x="0" y="0"/>
                      </a:moveTo>
                      <a:lnTo>
                        <a:pt x="7746" y="0"/>
                      </a:lnTo>
                      <a:lnTo>
                        <a:pt x="7746" y="436014"/>
                      </a:lnTo>
                      <a:lnTo>
                        <a:pt x="0" y="436014"/>
                      </a:lnTo>
                      <a:close/>
                    </a:path>
                  </a:pathLst>
                </a:custGeom>
                <a:solidFill>
                  <a:schemeClr val="dk1"/>
                </a:solidFill>
                <a:ln>
                  <a:noFill/>
                </a:ln>
              </p:spPr>
              <p:txBody>
                <a:bodyPr/>
                <a:lstStyle/>
                <a:p>
                  <a:endParaRPr lang="en-GB"/>
                </a:p>
              </p:txBody>
            </p:sp>
          </p:grpSp>
          <p:sp>
            <p:nvSpPr>
              <p:cNvPr id="1358" name="Google Shape;1358;p32"/>
              <p:cNvSpPr/>
              <p:nvPr/>
            </p:nvSpPr>
            <p:spPr>
              <a:xfrm>
                <a:off x="6958080" y="3711960"/>
                <a:ext cx="733369" cy="554864"/>
              </a:xfrm>
              <a:custGeom>
                <a:avLst/>
                <a:gdLst/>
                <a:ahLst/>
                <a:cxnLst/>
                <a:rect l="l" t="t" r="r" b="b"/>
                <a:pathLst>
                  <a:path w="794980" h="554864" extrusionOk="0">
                    <a:moveTo>
                      <a:pt x="56559" y="462585"/>
                    </a:moveTo>
                    <a:lnTo>
                      <a:pt x="206607" y="462585"/>
                    </a:lnTo>
                    <a:lnTo>
                      <a:pt x="307306" y="128346"/>
                    </a:lnTo>
                    <a:cubicBezTo>
                      <a:pt x="330278" y="52146"/>
                      <a:pt x="400461" y="0"/>
                      <a:pt x="479992" y="0"/>
                    </a:cubicBezTo>
                    <a:lnTo>
                      <a:pt x="693879" y="0"/>
                    </a:lnTo>
                    <a:cubicBezTo>
                      <a:pt x="792107" y="0"/>
                      <a:pt x="689672" y="362633"/>
                      <a:pt x="559724" y="528881"/>
                    </a:cubicBezTo>
                    <a:cubicBezTo>
                      <a:pt x="546902" y="545268"/>
                      <a:pt x="527337" y="554864"/>
                      <a:pt x="506502" y="554864"/>
                    </a:cubicBezTo>
                    <a:lnTo>
                      <a:pt x="21234" y="554864"/>
                    </a:lnTo>
                    <a:cubicBezTo>
                      <a:pt x="7278" y="554864"/>
                      <a:pt x="-2873" y="541655"/>
                      <a:pt x="733" y="528207"/>
                    </a:cubicBezTo>
                    <a:lnTo>
                      <a:pt x="8412" y="499539"/>
                    </a:lnTo>
                    <a:cubicBezTo>
                      <a:pt x="14222" y="477743"/>
                      <a:pt x="33988" y="462585"/>
                      <a:pt x="56559" y="46258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32"/>
              <p:cNvSpPr/>
              <p:nvPr/>
            </p:nvSpPr>
            <p:spPr>
              <a:xfrm>
                <a:off x="7164720" y="3732840"/>
                <a:ext cx="313384" cy="444254"/>
              </a:xfrm>
              <a:custGeom>
                <a:avLst/>
                <a:gdLst/>
                <a:ahLst/>
                <a:cxnLst/>
                <a:rect l="l" t="t" r="r" b="b"/>
                <a:pathLst>
                  <a:path w="313384" h="444254" extrusionOk="0">
                    <a:moveTo>
                      <a:pt x="16561" y="444254"/>
                    </a:moveTo>
                    <a:lnTo>
                      <a:pt x="0" y="444254"/>
                    </a:lnTo>
                    <a:lnTo>
                      <a:pt x="0" y="439085"/>
                    </a:lnTo>
                    <a:lnTo>
                      <a:pt x="16561" y="439085"/>
                    </a:lnTo>
                    <a:cubicBezTo>
                      <a:pt x="28514" y="439085"/>
                      <a:pt x="39198" y="431507"/>
                      <a:pt x="43138" y="420228"/>
                    </a:cubicBezTo>
                    <a:lnTo>
                      <a:pt x="147043" y="123557"/>
                    </a:lnTo>
                    <a:cubicBezTo>
                      <a:pt x="169280" y="49702"/>
                      <a:pt x="236123" y="0"/>
                      <a:pt x="313384" y="0"/>
                    </a:cubicBezTo>
                    <a:lnTo>
                      <a:pt x="313384" y="5168"/>
                    </a:lnTo>
                    <a:cubicBezTo>
                      <a:pt x="238460" y="5168"/>
                      <a:pt x="173553" y="53388"/>
                      <a:pt x="151918" y="125154"/>
                    </a:cubicBezTo>
                    <a:lnTo>
                      <a:pt x="47945" y="421931"/>
                    </a:lnTo>
                    <a:cubicBezTo>
                      <a:pt x="43338" y="435279"/>
                      <a:pt x="30650" y="444247"/>
                      <a:pt x="16494" y="44424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0" name="Google Shape;1360;p32"/>
            <p:cNvGrpSpPr/>
            <p:nvPr/>
          </p:nvGrpSpPr>
          <p:grpSpPr>
            <a:xfrm>
              <a:off x="7050530" y="3288311"/>
              <a:ext cx="120328" cy="139942"/>
              <a:chOff x="7050530" y="3288311"/>
              <a:chExt cx="120328" cy="139942"/>
            </a:xfrm>
          </p:grpSpPr>
          <p:sp>
            <p:nvSpPr>
              <p:cNvPr id="1361" name="Google Shape;1361;p32"/>
              <p:cNvSpPr/>
              <p:nvPr/>
            </p:nvSpPr>
            <p:spPr>
              <a:xfrm rot="-3283128">
                <a:off x="7129425" y="3270997"/>
                <a:ext cx="5034" cy="91828"/>
              </a:xfrm>
              <a:custGeom>
                <a:avLst/>
                <a:gdLst/>
                <a:ahLst/>
                <a:cxnLst/>
                <a:rect l="l" t="t" r="r" b="b"/>
                <a:pathLst>
                  <a:path w="5169" h="91932" extrusionOk="0">
                    <a:moveTo>
                      <a:pt x="0" y="0"/>
                    </a:moveTo>
                    <a:lnTo>
                      <a:pt x="5169" y="0"/>
                    </a:lnTo>
                    <a:lnTo>
                      <a:pt x="5169" y="91932"/>
                    </a:lnTo>
                    <a:lnTo>
                      <a:pt x="0" y="91932"/>
                    </a:lnTo>
                    <a:close/>
                  </a:path>
                </a:pathLst>
              </a:custGeom>
              <a:solidFill>
                <a:schemeClr val="dk1"/>
              </a:solidFill>
              <a:ln>
                <a:noFill/>
              </a:ln>
            </p:spPr>
            <p:txBody>
              <a:bodyPr/>
              <a:lstStyle/>
              <a:p>
                <a:endParaRPr lang="en-GB"/>
              </a:p>
            </p:txBody>
          </p:sp>
          <p:sp>
            <p:nvSpPr>
              <p:cNvPr id="1362" name="Google Shape;1362;p32"/>
              <p:cNvSpPr/>
              <p:nvPr/>
            </p:nvSpPr>
            <p:spPr>
              <a:xfrm rot="-4260474">
                <a:off x="7099220" y="3316275"/>
                <a:ext cx="5043" cy="98655"/>
              </a:xfrm>
              <a:custGeom>
                <a:avLst/>
                <a:gdLst/>
                <a:ahLst/>
                <a:cxnLst/>
                <a:rect l="l" t="t" r="r" b="b"/>
                <a:pathLst>
                  <a:path w="5169" h="98489" extrusionOk="0">
                    <a:moveTo>
                      <a:pt x="0" y="0"/>
                    </a:moveTo>
                    <a:lnTo>
                      <a:pt x="5169" y="0"/>
                    </a:lnTo>
                    <a:lnTo>
                      <a:pt x="5169" y="98489"/>
                    </a:lnTo>
                    <a:lnTo>
                      <a:pt x="0" y="98489"/>
                    </a:lnTo>
                    <a:close/>
                  </a:path>
                </a:pathLst>
              </a:custGeom>
              <a:solidFill>
                <a:schemeClr val="dk1"/>
              </a:solidFill>
              <a:ln>
                <a:noFill/>
              </a:ln>
            </p:spPr>
            <p:txBody>
              <a:bodyPr/>
              <a:lstStyle/>
              <a:p>
                <a:endParaRPr lang="en-GB"/>
              </a:p>
            </p:txBody>
          </p:sp>
          <p:sp>
            <p:nvSpPr>
              <p:cNvPr id="1363" name="Google Shape;1363;p32"/>
              <p:cNvSpPr/>
              <p:nvPr/>
            </p:nvSpPr>
            <p:spPr>
              <a:xfrm rot="-224258">
                <a:off x="7050597" y="3420326"/>
                <a:ext cx="88818" cy="5036"/>
              </a:xfrm>
              <a:custGeom>
                <a:avLst/>
                <a:gdLst/>
                <a:ahLst/>
                <a:cxnLst/>
                <a:rect l="l" t="t" r="r" b="b"/>
                <a:pathLst>
                  <a:path w="89074" h="5168" extrusionOk="0">
                    <a:moveTo>
                      <a:pt x="0" y="0"/>
                    </a:moveTo>
                    <a:lnTo>
                      <a:pt x="89074" y="0"/>
                    </a:lnTo>
                    <a:lnTo>
                      <a:pt x="89074" y="5168"/>
                    </a:lnTo>
                    <a:lnTo>
                      <a:pt x="0" y="5168"/>
                    </a:lnTo>
                    <a:close/>
                  </a:path>
                </a:pathLst>
              </a:custGeom>
              <a:solidFill>
                <a:schemeClr val="dk1"/>
              </a:solidFill>
              <a:ln>
                <a:noFill/>
              </a:ln>
            </p:spPr>
            <p:txBody>
              <a:bodyPr/>
              <a:lstStyle/>
              <a:p>
                <a:endParaRPr lang="en-GB"/>
              </a:p>
            </p:txBody>
          </p:sp>
        </p:gr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67"/>
        <p:cNvGrpSpPr/>
        <p:nvPr/>
      </p:nvGrpSpPr>
      <p:grpSpPr>
        <a:xfrm>
          <a:off x="0" y="0"/>
          <a:ext cx="0" cy="0"/>
          <a:chOff x="0" y="0"/>
          <a:chExt cx="0" cy="0"/>
        </a:xfrm>
      </p:grpSpPr>
      <p:sp>
        <p:nvSpPr>
          <p:cNvPr id="1368" name="Google Shape;1368;p33"/>
          <p:cNvSpPr txBox="1"/>
          <p:nvPr/>
        </p:nvSpPr>
        <p:spPr>
          <a:xfrm>
            <a:off x="1131875" y="561500"/>
            <a:ext cx="86790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Analysis of Communication Strategies in Business</a:t>
            </a:r>
            <a:endParaRPr sz="2400">
              <a:solidFill>
                <a:schemeClr val="accent1"/>
              </a:solidFill>
              <a:latin typeface="Open Sans ExtraBold"/>
              <a:ea typeface="Open Sans ExtraBold"/>
              <a:cs typeface="Open Sans ExtraBold"/>
              <a:sym typeface="Open Sans ExtraBold"/>
            </a:endParaRPr>
          </a:p>
        </p:txBody>
      </p:sp>
      <p:sp>
        <p:nvSpPr>
          <p:cNvPr id="1369" name="Google Shape;1369;p33"/>
          <p:cNvSpPr txBox="1"/>
          <p:nvPr/>
        </p:nvSpPr>
        <p:spPr>
          <a:xfrm>
            <a:off x="173300" y="1497225"/>
            <a:ext cx="5505900" cy="3816399"/>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Challenges</a:t>
            </a:r>
            <a:r>
              <a:rPr lang="en" sz="1200" dirty="0">
                <a:latin typeface="Times New Roman"/>
                <a:ea typeface="Times New Roman"/>
                <a:cs typeface="Times New Roman"/>
                <a:sym typeface="Times New Roman"/>
              </a:rPr>
              <a:t>:</a:t>
            </a:r>
            <a:endParaRPr sz="1200" dirty="0">
              <a:latin typeface="Times New Roman"/>
              <a:ea typeface="Times New Roman"/>
              <a:cs typeface="Times New Roman"/>
              <a:sym typeface="Times New Roman"/>
            </a:endParaRPr>
          </a:p>
          <a:p>
            <a:pPr marL="914400" lvl="1"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Language Barriers</a:t>
            </a:r>
            <a:r>
              <a:rPr lang="en" sz="1200" dirty="0">
                <a:latin typeface="Times New Roman"/>
                <a:ea typeface="Times New Roman"/>
                <a:cs typeface="Times New Roman"/>
                <a:sym typeface="Times New Roman"/>
              </a:rPr>
              <a:t>: The misinterpretation of direct and indirect communications.</a:t>
            </a:r>
            <a:endParaRPr sz="1200" dirty="0">
              <a:latin typeface="Times New Roman"/>
              <a:ea typeface="Times New Roman"/>
              <a:cs typeface="Times New Roman"/>
              <a:sym typeface="Times New Roman"/>
            </a:endParaRPr>
          </a:p>
          <a:p>
            <a:pPr marL="914400" lvl="1"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Cultural Misunderstandings</a:t>
            </a:r>
            <a:r>
              <a:rPr lang="en" sz="1200" dirty="0">
                <a:latin typeface="Times New Roman"/>
                <a:ea typeface="Times New Roman"/>
                <a:cs typeface="Times New Roman"/>
                <a:sym typeface="Times New Roman"/>
              </a:rPr>
              <a:t>: Consensus requires a consensus among the group regarding decisions. Individual choices are based on one's judgement and power  (Al-Sarayrah, 2016).</a:t>
            </a:r>
            <a:br>
              <a:rPr lang="en" sz="1200" dirty="0">
                <a:latin typeface="Times New Roman"/>
                <a:ea typeface="Times New Roman"/>
                <a:cs typeface="Times New Roman"/>
                <a:sym typeface="Times New Roman"/>
              </a:rPr>
            </a:b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Opportunities</a:t>
            </a:r>
            <a:r>
              <a:rPr lang="en" sz="1200" dirty="0">
                <a:latin typeface="Times New Roman"/>
                <a:ea typeface="Times New Roman"/>
                <a:cs typeface="Times New Roman"/>
                <a:sym typeface="Times New Roman"/>
              </a:rPr>
              <a:t>:</a:t>
            </a:r>
            <a:endParaRPr sz="1200" dirty="0">
              <a:latin typeface="Times New Roman"/>
              <a:ea typeface="Times New Roman"/>
              <a:cs typeface="Times New Roman"/>
              <a:sym typeface="Times New Roman"/>
            </a:endParaRPr>
          </a:p>
          <a:p>
            <a:pPr marL="914400" lvl="1"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Cultural Intelligence</a:t>
            </a:r>
            <a:r>
              <a:rPr lang="en" sz="1200" dirty="0">
                <a:latin typeface="Times New Roman"/>
                <a:ea typeface="Times New Roman"/>
                <a:cs typeface="Times New Roman"/>
                <a:sym typeface="Times New Roman"/>
              </a:rPr>
              <a:t>: Understanding the value of patience and respect in communication (Hofstede, 2011).</a:t>
            </a:r>
            <a:endParaRPr sz="1200" dirty="0">
              <a:latin typeface="Times New Roman"/>
              <a:ea typeface="Times New Roman"/>
              <a:cs typeface="Times New Roman"/>
              <a:sym typeface="Times New Roman"/>
            </a:endParaRPr>
          </a:p>
          <a:p>
            <a:pPr marL="914400" lvl="1"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Adaptability</a:t>
            </a:r>
            <a:r>
              <a:rPr lang="en" sz="1200" dirty="0">
                <a:latin typeface="Times New Roman"/>
                <a:ea typeface="Times New Roman"/>
                <a:cs typeface="Times New Roman"/>
                <a:sym typeface="Times New Roman"/>
              </a:rPr>
              <a:t>: Tailoring business approaches to local cultures, e.g., adapting advertising messages in </a:t>
            </a:r>
            <a:r>
              <a:rPr lang="en" sz="1200" b="1" dirty="0">
                <a:latin typeface="Times New Roman"/>
                <a:ea typeface="Times New Roman"/>
                <a:cs typeface="Times New Roman"/>
                <a:sym typeface="Times New Roman"/>
              </a:rPr>
              <a:t>India</a:t>
            </a:r>
            <a:r>
              <a:rPr lang="en" sz="1200" dirty="0">
                <a:latin typeface="Times New Roman"/>
                <a:ea typeface="Times New Roman"/>
                <a:cs typeface="Times New Roman"/>
                <a:sym typeface="Times New Roman"/>
              </a:rPr>
              <a:t> where collectivism prevails.</a:t>
            </a:r>
            <a:endParaRPr dirty="0"/>
          </a:p>
        </p:txBody>
      </p:sp>
      <p:pic>
        <p:nvPicPr>
          <p:cNvPr id="1370" name="Google Shape;1370;p33"/>
          <p:cNvPicPr preferRelativeResize="0"/>
          <p:nvPr/>
        </p:nvPicPr>
        <p:blipFill>
          <a:blip r:embed="rId3">
            <a:alphaModFix/>
          </a:blip>
          <a:stretch>
            <a:fillRect/>
          </a:stretch>
        </p:blipFill>
        <p:spPr>
          <a:xfrm>
            <a:off x="5901650" y="2157300"/>
            <a:ext cx="3084126" cy="161917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74"/>
        <p:cNvGrpSpPr/>
        <p:nvPr/>
      </p:nvGrpSpPr>
      <p:grpSpPr>
        <a:xfrm>
          <a:off x="0" y="0"/>
          <a:ext cx="0" cy="0"/>
          <a:chOff x="0" y="0"/>
          <a:chExt cx="0" cy="0"/>
        </a:xfrm>
      </p:grpSpPr>
      <p:sp>
        <p:nvSpPr>
          <p:cNvPr id="1375" name="Google Shape;1375;p34"/>
          <p:cNvSpPr txBox="1"/>
          <p:nvPr/>
        </p:nvSpPr>
        <p:spPr>
          <a:xfrm>
            <a:off x="499100" y="194100"/>
            <a:ext cx="80016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Recommendations for International Managers</a:t>
            </a:r>
            <a:endParaRPr sz="2400">
              <a:solidFill>
                <a:schemeClr val="accent1"/>
              </a:solidFill>
              <a:latin typeface="Open Sans ExtraBold"/>
              <a:ea typeface="Open Sans ExtraBold"/>
              <a:cs typeface="Open Sans ExtraBold"/>
              <a:sym typeface="Open Sans ExtraBold"/>
            </a:endParaRPr>
          </a:p>
        </p:txBody>
      </p:sp>
      <p:sp>
        <p:nvSpPr>
          <p:cNvPr id="1376" name="Google Shape;1376;p34"/>
          <p:cNvSpPr txBox="1"/>
          <p:nvPr/>
        </p:nvSpPr>
        <p:spPr>
          <a:xfrm>
            <a:off x="1268450" y="1441725"/>
            <a:ext cx="6767700" cy="3262401"/>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Training</a:t>
            </a:r>
            <a:r>
              <a:rPr lang="en" sz="1200" dirty="0">
                <a:latin typeface="Times New Roman"/>
                <a:ea typeface="Times New Roman"/>
                <a:cs typeface="Times New Roman"/>
                <a:sym typeface="Times New Roman"/>
              </a:rPr>
              <a:t>: Encourage cross-cultural education to better understand various styles of communication (Pilblad, 2025).</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Cultural Adaptation</a:t>
            </a:r>
            <a:r>
              <a:rPr lang="en" sz="1200" dirty="0">
                <a:latin typeface="Times New Roman"/>
                <a:ea typeface="Times New Roman"/>
                <a:cs typeface="Times New Roman"/>
                <a:sym typeface="Times New Roman"/>
              </a:rPr>
              <a:t>: Make changes to business communication so that they are compatible with the culture of the market.</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Practical Strategies</a:t>
            </a:r>
            <a:r>
              <a:rPr lang="en" sz="1200" dirty="0">
                <a:latin typeface="Times New Roman"/>
                <a:ea typeface="Times New Roman"/>
                <a:cs typeface="Times New Roman"/>
                <a:sym typeface="Times New Roman"/>
              </a:rPr>
              <a:t>:</a:t>
            </a:r>
            <a:br>
              <a:rPr lang="en" sz="1200" dirty="0">
                <a:latin typeface="Times New Roman"/>
                <a:ea typeface="Times New Roman"/>
                <a:cs typeface="Times New Roman"/>
                <a:sym typeface="Times New Roman"/>
              </a:rPr>
            </a:br>
            <a:endParaRPr sz="1200" dirty="0">
              <a:latin typeface="Times New Roman"/>
              <a:ea typeface="Times New Roman"/>
              <a:cs typeface="Times New Roman"/>
              <a:sym typeface="Times New Roman"/>
            </a:endParaRPr>
          </a:p>
          <a:p>
            <a:pPr marL="914400" lvl="1" indent="-304800" rtl="0">
              <a:lnSpc>
                <a:spcPct val="150000"/>
              </a:lnSpc>
              <a:spcBef>
                <a:spcPts val="0"/>
              </a:spcBef>
              <a:spcAft>
                <a:spcPts val="0"/>
              </a:spcAft>
              <a:buSzPts val="1200"/>
              <a:buChar char="○"/>
            </a:pPr>
            <a:r>
              <a:rPr lang="en" sz="1200" dirty="0">
                <a:latin typeface="Times New Roman"/>
                <a:ea typeface="Times New Roman"/>
                <a:cs typeface="Times New Roman"/>
                <a:sym typeface="Times New Roman"/>
              </a:rPr>
              <a:t>In </a:t>
            </a:r>
            <a:r>
              <a:rPr lang="en" sz="1200" b="1" dirty="0">
                <a:latin typeface="Times New Roman"/>
                <a:ea typeface="Times New Roman"/>
                <a:cs typeface="Times New Roman"/>
                <a:sym typeface="Times New Roman"/>
              </a:rPr>
              <a:t>high-context cultures</a:t>
            </a:r>
            <a:r>
              <a:rPr lang="en" sz="1200" dirty="0">
                <a:latin typeface="Times New Roman"/>
                <a:ea typeface="Times New Roman"/>
                <a:cs typeface="Times New Roman"/>
                <a:sym typeface="Times New Roman"/>
              </a:rPr>
              <a:t> (e.g., Japan), emphasize respect and hierarchy in communication (Agodzo, 2015).</a:t>
            </a:r>
            <a:br>
              <a:rPr lang="en" sz="1200" dirty="0">
                <a:latin typeface="Times New Roman"/>
                <a:ea typeface="Times New Roman"/>
                <a:cs typeface="Times New Roman"/>
                <a:sym typeface="Times New Roman"/>
              </a:rPr>
            </a:br>
            <a:endParaRPr sz="1200" dirty="0">
              <a:latin typeface="Times New Roman"/>
              <a:ea typeface="Times New Roman"/>
              <a:cs typeface="Times New Roman"/>
              <a:sym typeface="Times New Roman"/>
            </a:endParaRPr>
          </a:p>
          <a:p>
            <a:pPr marL="914400" lvl="1" indent="-304800" rtl="0">
              <a:lnSpc>
                <a:spcPct val="150000"/>
              </a:lnSpc>
              <a:spcBef>
                <a:spcPts val="0"/>
              </a:spcBef>
              <a:spcAft>
                <a:spcPts val="1200"/>
              </a:spcAft>
              <a:buSzPts val="1200"/>
              <a:buChar char="○"/>
            </a:pPr>
            <a:r>
              <a:rPr lang="en" sz="1200" dirty="0">
                <a:latin typeface="Times New Roman"/>
                <a:ea typeface="Times New Roman"/>
                <a:cs typeface="Times New Roman"/>
                <a:sym typeface="Times New Roman"/>
              </a:rPr>
              <a:t>In </a:t>
            </a:r>
            <a:r>
              <a:rPr lang="en" sz="1200" b="1" dirty="0">
                <a:latin typeface="Times New Roman"/>
                <a:ea typeface="Times New Roman"/>
                <a:cs typeface="Times New Roman"/>
                <a:sym typeface="Times New Roman"/>
              </a:rPr>
              <a:t>low-context cultures</a:t>
            </a:r>
            <a:r>
              <a:rPr lang="en" sz="1200" dirty="0">
                <a:latin typeface="Times New Roman"/>
                <a:ea typeface="Times New Roman"/>
                <a:cs typeface="Times New Roman"/>
                <a:sym typeface="Times New Roman"/>
              </a:rPr>
              <a:t> (e.g., USA), focus on clarity and directness.</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80"/>
        <p:cNvGrpSpPr/>
        <p:nvPr/>
      </p:nvGrpSpPr>
      <p:grpSpPr>
        <a:xfrm>
          <a:off x="0" y="0"/>
          <a:ext cx="0" cy="0"/>
          <a:chOff x="0" y="0"/>
          <a:chExt cx="0" cy="0"/>
        </a:xfrm>
      </p:grpSpPr>
      <p:sp>
        <p:nvSpPr>
          <p:cNvPr id="1381" name="Google Shape;1381;p35"/>
          <p:cNvSpPr txBox="1"/>
          <p:nvPr/>
        </p:nvSpPr>
        <p:spPr>
          <a:xfrm>
            <a:off x="3202550" y="187150"/>
            <a:ext cx="30000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400"/>
              </a:spcBef>
              <a:spcAft>
                <a:spcPts val="400"/>
              </a:spcAft>
              <a:buNone/>
            </a:pPr>
            <a:r>
              <a:rPr lang="en" sz="2400">
                <a:solidFill>
                  <a:schemeClr val="accent1"/>
                </a:solidFill>
                <a:latin typeface="Open Sans ExtraBold"/>
                <a:ea typeface="Open Sans ExtraBold"/>
                <a:cs typeface="Open Sans ExtraBold"/>
                <a:sym typeface="Open Sans ExtraBold"/>
              </a:rPr>
              <a:t>Conclusion</a:t>
            </a:r>
            <a:endParaRPr sz="2400">
              <a:solidFill>
                <a:schemeClr val="accent1"/>
              </a:solidFill>
              <a:latin typeface="Open Sans ExtraBold"/>
              <a:ea typeface="Open Sans ExtraBold"/>
              <a:cs typeface="Open Sans ExtraBold"/>
              <a:sym typeface="Open Sans ExtraBold"/>
            </a:endParaRPr>
          </a:p>
        </p:txBody>
      </p:sp>
      <p:sp>
        <p:nvSpPr>
          <p:cNvPr id="1382" name="Google Shape;1382;p35"/>
          <p:cNvSpPr txBox="1"/>
          <p:nvPr/>
        </p:nvSpPr>
        <p:spPr>
          <a:xfrm>
            <a:off x="318775" y="1173638"/>
            <a:ext cx="4058100" cy="3262401"/>
          </a:xfrm>
          <a:prstGeom prst="rect">
            <a:avLst/>
          </a:prstGeom>
          <a:noFill/>
          <a:ln>
            <a:noFill/>
          </a:ln>
        </p:spPr>
        <p:txBody>
          <a:bodyPr spcFirstLastPara="1" wrap="square" lIns="91425" tIns="91425" rIns="91425" bIns="91425" anchor="t" anchorCtr="0">
            <a:spAutoFit/>
          </a:bodyPr>
          <a:lstStyle/>
          <a:p>
            <a:pPr marL="457200" lvl="0" indent="-304800" rtl="0">
              <a:lnSpc>
                <a:spcPct val="150000"/>
              </a:lnSpc>
              <a:spcBef>
                <a:spcPts val="1200"/>
              </a:spcBef>
              <a:spcAft>
                <a:spcPts val="0"/>
              </a:spcAft>
              <a:buSzPts val="1200"/>
              <a:buChar char="●"/>
            </a:pPr>
            <a:r>
              <a:rPr lang="en" sz="1200" b="1" dirty="0">
                <a:latin typeface="Times New Roman"/>
                <a:ea typeface="Times New Roman"/>
                <a:cs typeface="Times New Roman"/>
                <a:sym typeface="Times New Roman"/>
              </a:rPr>
              <a:t>Summary</a:t>
            </a:r>
            <a:r>
              <a:rPr lang="en" sz="1200" dirty="0">
                <a:latin typeface="Times New Roman"/>
                <a:ea typeface="Times New Roman"/>
                <a:cs typeface="Times New Roman"/>
                <a:sym typeface="Times New Roman"/>
              </a:rPr>
              <a:t>:The ability to communicate across different cultures is crucial to businesses that are globally located.</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0"/>
              </a:spcAft>
              <a:buSzPts val="1200"/>
              <a:buChar char="●"/>
            </a:pPr>
            <a:r>
              <a:rPr lang="en" sz="1200" b="1" dirty="0">
                <a:latin typeface="Times New Roman"/>
                <a:ea typeface="Times New Roman"/>
                <a:cs typeface="Times New Roman"/>
                <a:sym typeface="Times New Roman"/>
              </a:rPr>
              <a:t>Key Insights</a:t>
            </a:r>
            <a:r>
              <a:rPr lang="en" sz="1200" dirty="0">
                <a:latin typeface="Times New Roman"/>
                <a:ea typeface="Times New Roman"/>
                <a:cs typeface="Times New Roman"/>
                <a:sym typeface="Times New Roman"/>
              </a:rPr>
              <a:t>: Hofstede's dimensions are an underlying basis for the study of various cultures, as well as improve communication.</a:t>
            </a:r>
            <a:endParaRPr sz="1200" dirty="0">
              <a:latin typeface="Times New Roman"/>
              <a:ea typeface="Times New Roman"/>
              <a:cs typeface="Times New Roman"/>
              <a:sym typeface="Times New Roman"/>
            </a:endParaRPr>
          </a:p>
          <a:p>
            <a:pPr marL="457200" lvl="0" indent="-304800" rtl="0">
              <a:lnSpc>
                <a:spcPct val="150000"/>
              </a:lnSpc>
              <a:spcBef>
                <a:spcPts val="0"/>
              </a:spcBef>
              <a:spcAft>
                <a:spcPts val="1200"/>
              </a:spcAft>
              <a:buSzPts val="1200"/>
              <a:buChar char="●"/>
            </a:pPr>
            <a:r>
              <a:rPr lang="en" sz="1200" b="1" dirty="0">
                <a:latin typeface="Times New Roman"/>
                <a:ea typeface="Times New Roman"/>
                <a:cs typeface="Times New Roman"/>
                <a:sym typeface="Times New Roman"/>
              </a:rPr>
              <a:t>Final Recommendation</a:t>
            </a:r>
            <a:r>
              <a:rPr lang="en" sz="1200" dirty="0">
                <a:latin typeface="Times New Roman"/>
                <a:ea typeface="Times New Roman"/>
                <a:cs typeface="Times New Roman"/>
                <a:sym typeface="Times New Roman"/>
              </a:rPr>
              <a:t>: Be aware of the cultural differences and adjust communication strategies to ensure successful relationships with your clients across the world.</a:t>
            </a:r>
            <a:endParaRPr dirty="0"/>
          </a:p>
        </p:txBody>
      </p:sp>
      <p:sp>
        <p:nvSpPr>
          <p:cNvPr id="1383" name="Google Shape;1383;p35"/>
          <p:cNvSpPr/>
          <p:nvPr/>
        </p:nvSpPr>
        <p:spPr>
          <a:xfrm>
            <a:off x="4559114" y="1109457"/>
            <a:ext cx="5222715" cy="2991271"/>
          </a:xfrm>
          <a:custGeom>
            <a:avLst/>
            <a:gdLst/>
            <a:ahLst/>
            <a:cxnLst/>
            <a:rect l="l" t="t" r="r" b="b"/>
            <a:pathLst>
              <a:path w="2032185" h="1188191" extrusionOk="0">
                <a:moveTo>
                  <a:pt x="851937" y="1032702"/>
                </a:moveTo>
                <a:cubicBezTo>
                  <a:pt x="709422" y="1028014"/>
                  <a:pt x="563661" y="1102951"/>
                  <a:pt x="426414" y="1123886"/>
                </a:cubicBezTo>
                <a:cubicBezTo>
                  <a:pt x="356258" y="1134583"/>
                  <a:pt x="275010" y="1135305"/>
                  <a:pt x="213328" y="1093155"/>
                </a:cubicBezTo>
                <a:cubicBezTo>
                  <a:pt x="138739" y="1042184"/>
                  <a:pt x="135239" y="947147"/>
                  <a:pt x="136635" y="864951"/>
                </a:cubicBezTo>
                <a:cubicBezTo>
                  <a:pt x="138184" y="773727"/>
                  <a:pt x="134739" y="685167"/>
                  <a:pt x="82031" y="607078"/>
                </a:cubicBezTo>
                <a:cubicBezTo>
                  <a:pt x="54840" y="566792"/>
                  <a:pt x="12443" y="533103"/>
                  <a:pt x="1932" y="483514"/>
                </a:cubicBezTo>
                <a:cubicBezTo>
                  <a:pt x="-4932" y="451127"/>
                  <a:pt x="7188" y="416957"/>
                  <a:pt x="27288" y="390654"/>
                </a:cubicBezTo>
                <a:cubicBezTo>
                  <a:pt x="56870" y="351937"/>
                  <a:pt x="100575" y="330167"/>
                  <a:pt x="136408" y="298421"/>
                </a:cubicBezTo>
                <a:cubicBezTo>
                  <a:pt x="171245" y="267557"/>
                  <a:pt x="188380" y="233080"/>
                  <a:pt x="203051" y="189308"/>
                </a:cubicBezTo>
                <a:cubicBezTo>
                  <a:pt x="223198" y="129215"/>
                  <a:pt x="258429" y="91807"/>
                  <a:pt x="317661" y="68435"/>
                </a:cubicBezTo>
                <a:cubicBezTo>
                  <a:pt x="412938" y="30846"/>
                  <a:pt x="493070" y="65076"/>
                  <a:pt x="583199" y="96374"/>
                </a:cubicBezTo>
                <a:cubicBezTo>
                  <a:pt x="747584" y="153462"/>
                  <a:pt x="906935" y="82031"/>
                  <a:pt x="1064328" y="35674"/>
                </a:cubicBezTo>
                <a:cubicBezTo>
                  <a:pt x="1176380" y="2673"/>
                  <a:pt x="1299183" y="-20299"/>
                  <a:pt x="1406894" y="26485"/>
                </a:cubicBezTo>
                <a:cubicBezTo>
                  <a:pt x="1462119" y="50458"/>
                  <a:pt x="1510132" y="92274"/>
                  <a:pt x="1542852" y="144781"/>
                </a:cubicBezTo>
                <a:cubicBezTo>
                  <a:pt x="1570231" y="188834"/>
                  <a:pt x="1598878" y="245781"/>
                  <a:pt x="1606624" y="296405"/>
                </a:cubicBezTo>
                <a:cubicBezTo>
                  <a:pt x="1614437" y="346915"/>
                  <a:pt x="1639011" y="393038"/>
                  <a:pt x="1680279" y="424169"/>
                </a:cubicBezTo>
                <a:cubicBezTo>
                  <a:pt x="1740045" y="469264"/>
                  <a:pt x="1846687" y="476302"/>
                  <a:pt x="1914867" y="502786"/>
                </a:cubicBezTo>
                <a:cubicBezTo>
                  <a:pt x="1988789" y="531493"/>
                  <a:pt x="2027253" y="593235"/>
                  <a:pt x="2016635" y="676987"/>
                </a:cubicBezTo>
                <a:cubicBezTo>
                  <a:pt x="2008822" y="739103"/>
                  <a:pt x="1935702" y="773433"/>
                  <a:pt x="1885752" y="799015"/>
                </a:cubicBezTo>
                <a:cubicBezTo>
                  <a:pt x="1801346" y="842260"/>
                  <a:pt x="1714469" y="879655"/>
                  <a:pt x="1632133" y="926747"/>
                </a:cubicBezTo>
                <a:cubicBezTo>
                  <a:pt x="1555874" y="970318"/>
                  <a:pt x="1487227" y="1026151"/>
                  <a:pt x="1417245" y="1078791"/>
                </a:cubicBezTo>
                <a:cubicBezTo>
                  <a:pt x="1347663" y="1131171"/>
                  <a:pt x="1255177" y="1167892"/>
                  <a:pt x="1166898" y="1150116"/>
                </a:cubicBezTo>
                <a:cubicBezTo>
                  <a:pt x="1091974" y="1135037"/>
                  <a:pt x="1033210" y="1083172"/>
                  <a:pt x="963562" y="1055379"/>
                </a:cubicBezTo>
                <a:cubicBezTo>
                  <a:pt x="926700" y="1040688"/>
                  <a:pt x="889439" y="1033937"/>
                  <a:pt x="851944" y="103270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4" name="Google Shape;1384;p35"/>
          <p:cNvGrpSpPr/>
          <p:nvPr/>
        </p:nvGrpSpPr>
        <p:grpSpPr>
          <a:xfrm flipH="1">
            <a:off x="4441479" y="1482983"/>
            <a:ext cx="1342434" cy="2854251"/>
            <a:chOff x="7931520" y="5144400"/>
            <a:chExt cx="710132" cy="1509866"/>
          </a:xfrm>
        </p:grpSpPr>
        <p:grpSp>
          <p:nvGrpSpPr>
            <p:cNvPr id="1385" name="Google Shape;1385;p35"/>
            <p:cNvGrpSpPr/>
            <p:nvPr/>
          </p:nvGrpSpPr>
          <p:grpSpPr>
            <a:xfrm>
              <a:off x="8028000" y="5144400"/>
              <a:ext cx="613652" cy="1125728"/>
              <a:chOff x="8028000" y="5144400"/>
              <a:chExt cx="613652" cy="1125728"/>
            </a:xfrm>
          </p:grpSpPr>
          <p:sp>
            <p:nvSpPr>
              <p:cNvPr id="1386" name="Google Shape;1386;p35"/>
              <p:cNvSpPr/>
              <p:nvPr/>
            </p:nvSpPr>
            <p:spPr>
              <a:xfrm>
                <a:off x="8271360" y="5328000"/>
                <a:ext cx="310197" cy="669655"/>
              </a:xfrm>
              <a:custGeom>
                <a:avLst/>
                <a:gdLst/>
                <a:ahLst/>
                <a:cxnLst/>
                <a:rect l="l" t="t" r="r" b="b"/>
                <a:pathLst>
                  <a:path w="315722" h="688591" extrusionOk="0">
                    <a:moveTo>
                      <a:pt x="23795" y="389388"/>
                    </a:moveTo>
                    <a:cubicBezTo>
                      <a:pt x="35013" y="346925"/>
                      <a:pt x="49904" y="305597"/>
                      <a:pt x="68002" y="266198"/>
                    </a:cubicBezTo>
                    <a:cubicBezTo>
                      <a:pt x="85430" y="228262"/>
                      <a:pt x="105930" y="191729"/>
                      <a:pt x="129302" y="157138"/>
                    </a:cubicBezTo>
                    <a:cubicBezTo>
                      <a:pt x="151473" y="124337"/>
                      <a:pt x="175579" y="92257"/>
                      <a:pt x="204627" y="65226"/>
                    </a:cubicBezTo>
                    <a:cubicBezTo>
                      <a:pt x="217982" y="52859"/>
                      <a:pt x="232206" y="41327"/>
                      <a:pt x="246696" y="30388"/>
                    </a:cubicBezTo>
                    <a:cubicBezTo>
                      <a:pt x="256913" y="22676"/>
                      <a:pt x="292172" y="-8015"/>
                      <a:pt x="306529" y="1981"/>
                    </a:cubicBezTo>
                    <a:cubicBezTo>
                      <a:pt x="310602" y="4799"/>
                      <a:pt x="310335" y="10769"/>
                      <a:pt x="309534" y="15617"/>
                    </a:cubicBezTo>
                    <a:cubicBezTo>
                      <a:pt x="304659" y="43009"/>
                      <a:pt x="293908" y="68505"/>
                      <a:pt x="282890" y="93840"/>
                    </a:cubicBezTo>
                    <a:cubicBezTo>
                      <a:pt x="275611" y="110507"/>
                      <a:pt x="266796" y="126467"/>
                      <a:pt x="260319" y="143489"/>
                    </a:cubicBezTo>
                    <a:cubicBezTo>
                      <a:pt x="253507" y="161512"/>
                      <a:pt x="253174" y="176784"/>
                      <a:pt x="253507" y="195742"/>
                    </a:cubicBezTo>
                    <a:cubicBezTo>
                      <a:pt x="253775" y="208603"/>
                      <a:pt x="252039" y="221785"/>
                      <a:pt x="246430" y="233484"/>
                    </a:cubicBezTo>
                    <a:cubicBezTo>
                      <a:pt x="239017" y="248910"/>
                      <a:pt x="223525" y="255093"/>
                      <a:pt x="213842" y="268448"/>
                    </a:cubicBezTo>
                    <a:cubicBezTo>
                      <a:pt x="198016" y="290251"/>
                      <a:pt x="209368" y="323266"/>
                      <a:pt x="201221" y="349770"/>
                    </a:cubicBezTo>
                    <a:cubicBezTo>
                      <a:pt x="192407" y="378330"/>
                      <a:pt x="164227" y="391919"/>
                      <a:pt x="142390" y="409735"/>
                    </a:cubicBezTo>
                    <a:cubicBezTo>
                      <a:pt x="116148" y="431131"/>
                      <a:pt x="96515" y="462643"/>
                      <a:pt x="87767" y="497554"/>
                    </a:cubicBezTo>
                    <a:cubicBezTo>
                      <a:pt x="81557" y="522214"/>
                      <a:pt x="80622" y="548057"/>
                      <a:pt x="76282" y="573199"/>
                    </a:cubicBezTo>
                    <a:cubicBezTo>
                      <a:pt x="72408" y="595896"/>
                      <a:pt x="65664" y="618033"/>
                      <a:pt x="56448" y="638780"/>
                    </a:cubicBezTo>
                    <a:cubicBezTo>
                      <a:pt x="38218" y="679715"/>
                      <a:pt x="8102" y="680576"/>
                      <a:pt x="3294" y="633932"/>
                    </a:cubicBezTo>
                    <a:cubicBezTo>
                      <a:pt x="-5120" y="551924"/>
                      <a:pt x="2894" y="468680"/>
                      <a:pt x="23795" y="38938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35"/>
              <p:cNvSpPr/>
              <p:nvPr/>
            </p:nvSpPr>
            <p:spPr>
              <a:xfrm>
                <a:off x="8288640" y="5736600"/>
                <a:ext cx="353012" cy="318634"/>
              </a:xfrm>
              <a:custGeom>
                <a:avLst/>
                <a:gdLst/>
                <a:ahLst/>
                <a:cxnLst/>
                <a:rect l="l" t="t" r="r" b="b"/>
                <a:pathLst>
                  <a:path w="354786" h="332777" extrusionOk="0">
                    <a:moveTo>
                      <a:pt x="110525" y="89933"/>
                    </a:moveTo>
                    <a:cubicBezTo>
                      <a:pt x="177235" y="35436"/>
                      <a:pt x="292426" y="-4169"/>
                      <a:pt x="352057" y="351"/>
                    </a:cubicBezTo>
                    <a:cubicBezTo>
                      <a:pt x="354394" y="6569"/>
                      <a:pt x="352191" y="13774"/>
                      <a:pt x="348184" y="19049"/>
                    </a:cubicBezTo>
                    <a:cubicBezTo>
                      <a:pt x="344111" y="24325"/>
                      <a:pt x="338435" y="28057"/>
                      <a:pt x="332892" y="31683"/>
                    </a:cubicBezTo>
                    <a:cubicBezTo>
                      <a:pt x="324078" y="37406"/>
                      <a:pt x="315263" y="43129"/>
                      <a:pt x="306516" y="48852"/>
                    </a:cubicBezTo>
                    <a:cubicBezTo>
                      <a:pt x="299170" y="53640"/>
                      <a:pt x="291691" y="58514"/>
                      <a:pt x="285948" y="65145"/>
                    </a:cubicBezTo>
                    <a:cubicBezTo>
                      <a:pt x="274797" y="78007"/>
                      <a:pt x="278669" y="90908"/>
                      <a:pt x="262109" y="99963"/>
                    </a:cubicBezTo>
                    <a:cubicBezTo>
                      <a:pt x="249956" y="106627"/>
                      <a:pt x="236467" y="107595"/>
                      <a:pt x="223178" y="103649"/>
                    </a:cubicBezTo>
                    <a:cubicBezTo>
                      <a:pt x="240139" y="108697"/>
                      <a:pt x="240406" y="134867"/>
                      <a:pt x="228186" y="147695"/>
                    </a:cubicBezTo>
                    <a:cubicBezTo>
                      <a:pt x="215899" y="160523"/>
                      <a:pt x="197401" y="164563"/>
                      <a:pt x="181108" y="171474"/>
                    </a:cubicBezTo>
                    <a:cubicBezTo>
                      <a:pt x="117469" y="198399"/>
                      <a:pt x="87687" y="266518"/>
                      <a:pt x="35935" y="308247"/>
                    </a:cubicBezTo>
                    <a:cubicBezTo>
                      <a:pt x="10693" y="328608"/>
                      <a:pt x="343" y="315953"/>
                      <a:pt x="9" y="286551"/>
                    </a:cubicBezTo>
                    <a:cubicBezTo>
                      <a:pt x="-392" y="252902"/>
                      <a:pt x="12764" y="219327"/>
                      <a:pt x="28189" y="190038"/>
                    </a:cubicBezTo>
                    <a:cubicBezTo>
                      <a:pt x="48489" y="151575"/>
                      <a:pt x="76869" y="117418"/>
                      <a:pt x="110525" y="8993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35"/>
              <p:cNvSpPr/>
              <p:nvPr/>
            </p:nvSpPr>
            <p:spPr>
              <a:xfrm>
                <a:off x="8235360" y="5742000"/>
                <a:ext cx="391647" cy="509903"/>
              </a:xfrm>
              <a:custGeom>
                <a:avLst/>
                <a:gdLst/>
                <a:ahLst/>
                <a:cxnLst/>
                <a:rect l="l" t="t" r="r" b="b"/>
                <a:pathLst>
                  <a:path w="391647" h="509903" extrusionOk="0">
                    <a:moveTo>
                      <a:pt x="3672" y="509903"/>
                    </a:moveTo>
                    <a:lnTo>
                      <a:pt x="0" y="509562"/>
                    </a:lnTo>
                    <a:cubicBezTo>
                      <a:pt x="7345" y="431186"/>
                      <a:pt x="35926" y="341791"/>
                      <a:pt x="80600" y="257853"/>
                    </a:cubicBezTo>
                    <a:cubicBezTo>
                      <a:pt x="147711" y="131711"/>
                      <a:pt x="257826" y="40133"/>
                      <a:pt x="390579" y="0"/>
                    </a:cubicBezTo>
                    <a:lnTo>
                      <a:pt x="391647" y="3546"/>
                    </a:lnTo>
                    <a:cubicBezTo>
                      <a:pt x="259830" y="43392"/>
                      <a:pt x="150516" y="134322"/>
                      <a:pt x="83872" y="259589"/>
                    </a:cubicBezTo>
                    <a:cubicBezTo>
                      <a:pt x="39465" y="343100"/>
                      <a:pt x="10952" y="432001"/>
                      <a:pt x="3672" y="50989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35"/>
              <p:cNvSpPr/>
              <p:nvPr/>
            </p:nvSpPr>
            <p:spPr>
              <a:xfrm>
                <a:off x="8282160" y="5341320"/>
                <a:ext cx="282182" cy="928808"/>
              </a:xfrm>
              <a:custGeom>
                <a:avLst/>
                <a:gdLst/>
                <a:ahLst/>
                <a:cxnLst/>
                <a:rect l="l" t="t" r="r" b="b"/>
                <a:pathLst>
                  <a:path w="287208" h="928808" extrusionOk="0">
                    <a:moveTo>
                      <a:pt x="3172" y="928808"/>
                    </a:moveTo>
                    <a:cubicBezTo>
                      <a:pt x="-4908" y="758200"/>
                      <a:pt x="2304" y="626395"/>
                      <a:pt x="26477" y="501435"/>
                    </a:cubicBezTo>
                    <a:cubicBezTo>
                      <a:pt x="63405" y="310526"/>
                      <a:pt x="153286" y="132445"/>
                      <a:pt x="279562" y="0"/>
                    </a:cubicBezTo>
                    <a:lnTo>
                      <a:pt x="282300" y="2558"/>
                    </a:lnTo>
                    <a:cubicBezTo>
                      <a:pt x="156425" y="134496"/>
                      <a:pt x="66877" y="311922"/>
                      <a:pt x="30083" y="502143"/>
                    </a:cubicBezTo>
                    <a:cubicBezTo>
                      <a:pt x="5977" y="626796"/>
                      <a:pt x="-1169" y="758333"/>
                      <a:pt x="6911" y="928634"/>
                    </a:cubicBezTo>
                    <a:lnTo>
                      <a:pt x="3172" y="92880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35"/>
              <p:cNvSpPr/>
              <p:nvPr/>
            </p:nvSpPr>
            <p:spPr>
              <a:xfrm>
                <a:off x="8122680" y="5413320"/>
                <a:ext cx="413167" cy="584733"/>
              </a:xfrm>
              <a:custGeom>
                <a:avLst/>
                <a:gdLst/>
                <a:ahLst/>
                <a:cxnLst/>
                <a:rect l="l" t="t" r="r" b="b"/>
                <a:pathLst>
                  <a:path w="416289" h="587671" extrusionOk="0">
                    <a:moveTo>
                      <a:pt x="201161" y="144085"/>
                    </a:moveTo>
                    <a:cubicBezTo>
                      <a:pt x="197421" y="148084"/>
                      <a:pt x="193749" y="152138"/>
                      <a:pt x="190210" y="156251"/>
                    </a:cubicBezTo>
                    <a:cubicBezTo>
                      <a:pt x="114284" y="242981"/>
                      <a:pt x="59126" y="347634"/>
                      <a:pt x="25070" y="457469"/>
                    </a:cubicBezTo>
                    <a:cubicBezTo>
                      <a:pt x="13451" y="494991"/>
                      <a:pt x="5171" y="533535"/>
                      <a:pt x="296" y="572513"/>
                    </a:cubicBezTo>
                    <a:cubicBezTo>
                      <a:pt x="-105" y="575978"/>
                      <a:pt x="-439" y="579845"/>
                      <a:pt x="1698" y="582603"/>
                    </a:cubicBezTo>
                    <a:cubicBezTo>
                      <a:pt x="5638" y="587671"/>
                      <a:pt x="13719" y="584973"/>
                      <a:pt x="19194" y="581661"/>
                    </a:cubicBezTo>
                    <a:cubicBezTo>
                      <a:pt x="39428" y="569381"/>
                      <a:pt x="57858" y="554055"/>
                      <a:pt x="73751" y="536446"/>
                    </a:cubicBezTo>
                    <a:cubicBezTo>
                      <a:pt x="89109" y="519358"/>
                      <a:pt x="98792" y="499318"/>
                      <a:pt x="112414" y="481195"/>
                    </a:cubicBezTo>
                    <a:cubicBezTo>
                      <a:pt x="140328" y="443967"/>
                      <a:pt x="164834" y="409056"/>
                      <a:pt x="204166" y="382225"/>
                    </a:cubicBezTo>
                    <a:cubicBezTo>
                      <a:pt x="222864" y="369484"/>
                      <a:pt x="251378" y="358385"/>
                      <a:pt x="254449" y="332990"/>
                    </a:cubicBezTo>
                    <a:cubicBezTo>
                      <a:pt x="255451" y="324650"/>
                      <a:pt x="253581" y="316196"/>
                      <a:pt x="257254" y="308189"/>
                    </a:cubicBezTo>
                    <a:cubicBezTo>
                      <a:pt x="259391" y="303628"/>
                      <a:pt x="263064" y="299855"/>
                      <a:pt x="266603" y="296216"/>
                    </a:cubicBezTo>
                    <a:cubicBezTo>
                      <a:pt x="275752" y="286894"/>
                      <a:pt x="284900" y="277572"/>
                      <a:pt x="294048" y="268250"/>
                    </a:cubicBezTo>
                    <a:cubicBezTo>
                      <a:pt x="303530" y="258514"/>
                      <a:pt x="313881" y="247249"/>
                      <a:pt x="314883" y="234574"/>
                    </a:cubicBezTo>
                    <a:cubicBezTo>
                      <a:pt x="315885" y="221185"/>
                      <a:pt x="303864" y="210782"/>
                      <a:pt x="290843" y="213833"/>
                    </a:cubicBezTo>
                    <a:cubicBezTo>
                      <a:pt x="297454" y="201620"/>
                      <a:pt x="304398" y="191423"/>
                      <a:pt x="315484" y="182742"/>
                    </a:cubicBezTo>
                    <a:cubicBezTo>
                      <a:pt x="335383" y="167129"/>
                      <a:pt x="356217" y="147711"/>
                      <a:pt x="360759" y="123871"/>
                    </a:cubicBezTo>
                    <a:cubicBezTo>
                      <a:pt x="362094" y="116926"/>
                      <a:pt x="361960" y="110055"/>
                      <a:pt x="362695" y="103130"/>
                    </a:cubicBezTo>
                    <a:cubicBezTo>
                      <a:pt x="365366" y="78176"/>
                      <a:pt x="378587" y="63198"/>
                      <a:pt x="394815" y="44019"/>
                    </a:cubicBezTo>
                    <a:cubicBezTo>
                      <a:pt x="405699" y="31104"/>
                      <a:pt x="415850" y="14283"/>
                      <a:pt x="411976" y="0"/>
                    </a:cubicBezTo>
                    <a:cubicBezTo>
                      <a:pt x="334115" y="28874"/>
                      <a:pt x="260794" y="79992"/>
                      <a:pt x="201161" y="14408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35"/>
              <p:cNvSpPr/>
              <p:nvPr/>
            </p:nvSpPr>
            <p:spPr>
              <a:xfrm>
                <a:off x="8056440" y="5144400"/>
                <a:ext cx="408357" cy="825941"/>
              </a:xfrm>
              <a:custGeom>
                <a:avLst/>
                <a:gdLst/>
                <a:ahLst/>
                <a:cxnLst/>
                <a:rect l="l" t="t" r="r" b="b"/>
                <a:pathLst>
                  <a:path w="417757" h="838519" extrusionOk="0">
                    <a:moveTo>
                      <a:pt x="285539" y="349890"/>
                    </a:moveTo>
                    <a:cubicBezTo>
                      <a:pt x="278260" y="362891"/>
                      <a:pt x="266507" y="372701"/>
                      <a:pt x="255089" y="382317"/>
                    </a:cubicBezTo>
                    <a:cubicBezTo>
                      <a:pt x="213219" y="417615"/>
                      <a:pt x="171551" y="455665"/>
                      <a:pt x="147711" y="504980"/>
                    </a:cubicBezTo>
                    <a:cubicBezTo>
                      <a:pt x="123405" y="555390"/>
                      <a:pt x="119932" y="612892"/>
                      <a:pt x="108981" y="667796"/>
                    </a:cubicBezTo>
                    <a:cubicBezTo>
                      <a:pt x="96960" y="728162"/>
                      <a:pt x="70183" y="772455"/>
                      <a:pt x="29315" y="817356"/>
                    </a:cubicBezTo>
                    <a:cubicBezTo>
                      <a:pt x="23907" y="823266"/>
                      <a:pt x="15092" y="827693"/>
                      <a:pt x="8081" y="823873"/>
                    </a:cubicBezTo>
                    <a:cubicBezTo>
                      <a:pt x="935" y="820007"/>
                      <a:pt x="0" y="810384"/>
                      <a:pt x="0" y="802298"/>
                    </a:cubicBezTo>
                    <a:cubicBezTo>
                      <a:pt x="735" y="693551"/>
                      <a:pt x="18030" y="624344"/>
                      <a:pt x="50083" y="521674"/>
                    </a:cubicBezTo>
                    <a:cubicBezTo>
                      <a:pt x="65976" y="470890"/>
                      <a:pt x="97228" y="381916"/>
                      <a:pt x="117862" y="332889"/>
                    </a:cubicBezTo>
                    <a:cubicBezTo>
                      <a:pt x="137160" y="287180"/>
                      <a:pt x="162202" y="243915"/>
                      <a:pt x="190782" y="203355"/>
                    </a:cubicBezTo>
                    <a:cubicBezTo>
                      <a:pt x="286140" y="67851"/>
                      <a:pt x="393250" y="-10826"/>
                      <a:pt x="405538" y="1207"/>
                    </a:cubicBezTo>
                    <a:cubicBezTo>
                      <a:pt x="417757" y="13241"/>
                      <a:pt x="392048" y="56251"/>
                      <a:pt x="374286" y="77921"/>
                    </a:cubicBezTo>
                    <a:cubicBezTo>
                      <a:pt x="364202" y="90248"/>
                      <a:pt x="351715" y="101293"/>
                      <a:pt x="346106" y="116231"/>
                    </a:cubicBezTo>
                    <a:cubicBezTo>
                      <a:pt x="336223" y="142781"/>
                      <a:pt x="346039" y="171969"/>
                      <a:pt x="329077" y="197018"/>
                    </a:cubicBezTo>
                    <a:cubicBezTo>
                      <a:pt x="323201" y="205705"/>
                      <a:pt x="312851" y="210433"/>
                      <a:pt x="306707" y="218920"/>
                    </a:cubicBezTo>
                    <a:cubicBezTo>
                      <a:pt x="294620" y="235541"/>
                      <a:pt x="295289" y="263414"/>
                      <a:pt x="295422" y="282926"/>
                    </a:cubicBezTo>
                    <a:cubicBezTo>
                      <a:pt x="295555" y="305443"/>
                      <a:pt x="296958" y="329543"/>
                      <a:pt x="285539" y="34988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35"/>
              <p:cNvSpPr/>
              <p:nvPr/>
            </p:nvSpPr>
            <p:spPr>
              <a:xfrm>
                <a:off x="8099280" y="5449320"/>
                <a:ext cx="399060" cy="699316"/>
              </a:xfrm>
              <a:custGeom>
                <a:avLst/>
                <a:gdLst/>
                <a:ahLst/>
                <a:cxnLst/>
                <a:rect l="l" t="t" r="r" b="b"/>
                <a:pathLst>
                  <a:path w="399060" h="699316" extrusionOk="0">
                    <a:moveTo>
                      <a:pt x="3740" y="699316"/>
                    </a:moveTo>
                    <a:lnTo>
                      <a:pt x="0" y="699142"/>
                    </a:lnTo>
                    <a:cubicBezTo>
                      <a:pt x="9483" y="499559"/>
                      <a:pt x="95959" y="297552"/>
                      <a:pt x="243536" y="130322"/>
                    </a:cubicBezTo>
                    <a:cubicBezTo>
                      <a:pt x="296957" y="69822"/>
                      <a:pt x="345772" y="28414"/>
                      <a:pt x="397256" y="0"/>
                    </a:cubicBezTo>
                    <a:lnTo>
                      <a:pt x="399060" y="3239"/>
                    </a:lnTo>
                    <a:cubicBezTo>
                      <a:pt x="347975" y="31439"/>
                      <a:pt x="299428" y="72600"/>
                      <a:pt x="246341" y="132766"/>
                    </a:cubicBezTo>
                    <a:cubicBezTo>
                      <a:pt x="99297" y="299368"/>
                      <a:pt x="13088" y="500567"/>
                      <a:pt x="3740" y="69930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35"/>
              <p:cNvSpPr/>
              <p:nvPr/>
            </p:nvSpPr>
            <p:spPr>
              <a:xfrm>
                <a:off x="8028000" y="5150880"/>
                <a:ext cx="426972" cy="1083330"/>
              </a:xfrm>
              <a:custGeom>
                <a:avLst/>
                <a:gdLst/>
                <a:ahLst/>
                <a:cxnLst/>
                <a:rect l="l" t="t" r="r" b="b"/>
                <a:pathLst>
                  <a:path w="426972" h="1083330" extrusionOk="0">
                    <a:moveTo>
                      <a:pt x="3672" y="1083330"/>
                    </a:moveTo>
                    <a:lnTo>
                      <a:pt x="0" y="1083117"/>
                    </a:lnTo>
                    <a:cubicBezTo>
                      <a:pt x="2137" y="1045000"/>
                      <a:pt x="5409" y="1006424"/>
                      <a:pt x="9682" y="968454"/>
                    </a:cubicBezTo>
                    <a:cubicBezTo>
                      <a:pt x="30717" y="782366"/>
                      <a:pt x="74122" y="601421"/>
                      <a:pt x="135356" y="445169"/>
                    </a:cubicBezTo>
                    <a:cubicBezTo>
                      <a:pt x="208878" y="257385"/>
                      <a:pt x="306172" y="107611"/>
                      <a:pt x="424434" y="0"/>
                    </a:cubicBezTo>
                    <a:lnTo>
                      <a:pt x="426972" y="2738"/>
                    </a:lnTo>
                    <a:cubicBezTo>
                      <a:pt x="120532" y="281512"/>
                      <a:pt x="35659" y="771248"/>
                      <a:pt x="13422" y="968868"/>
                    </a:cubicBezTo>
                    <a:cubicBezTo>
                      <a:pt x="9148" y="1006770"/>
                      <a:pt x="5876" y="1045281"/>
                      <a:pt x="3672" y="108333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4" name="Google Shape;1394;p35"/>
            <p:cNvSpPr/>
            <p:nvPr/>
          </p:nvSpPr>
          <p:spPr>
            <a:xfrm>
              <a:off x="7931520" y="6118560"/>
              <a:ext cx="418785" cy="535706"/>
            </a:xfrm>
            <a:custGeom>
              <a:avLst/>
              <a:gdLst/>
              <a:ahLst/>
              <a:cxnLst/>
              <a:rect l="l" t="t" r="r" b="b"/>
              <a:pathLst>
                <a:path w="418785" h="535706" extrusionOk="0">
                  <a:moveTo>
                    <a:pt x="0" y="0"/>
                  </a:moveTo>
                  <a:lnTo>
                    <a:pt x="418785" y="0"/>
                  </a:lnTo>
                  <a:lnTo>
                    <a:pt x="418785" y="535706"/>
                  </a:lnTo>
                  <a:lnTo>
                    <a:pt x="0" y="535706"/>
                  </a:lnTo>
                  <a:close/>
                </a:path>
              </a:pathLst>
            </a:custGeom>
            <a:solidFill>
              <a:schemeClr val="dk2"/>
            </a:solidFill>
            <a:ln>
              <a:noFill/>
            </a:ln>
          </p:spPr>
          <p:txBody>
            <a:bodyPr/>
            <a:lstStyle/>
            <a:p>
              <a:endParaRPr lang="en-GB"/>
            </a:p>
          </p:txBody>
        </p:sp>
      </p:grpSp>
      <p:grpSp>
        <p:nvGrpSpPr>
          <p:cNvPr id="1395" name="Google Shape;1395;p35"/>
          <p:cNvGrpSpPr/>
          <p:nvPr/>
        </p:nvGrpSpPr>
        <p:grpSpPr>
          <a:xfrm>
            <a:off x="5040125" y="1631020"/>
            <a:ext cx="1558188" cy="3000532"/>
            <a:chOff x="8492040" y="5037120"/>
            <a:chExt cx="824264" cy="1587247"/>
          </a:xfrm>
        </p:grpSpPr>
        <p:grpSp>
          <p:nvGrpSpPr>
            <p:cNvPr id="1396" name="Google Shape;1396;p35"/>
            <p:cNvGrpSpPr/>
            <p:nvPr/>
          </p:nvGrpSpPr>
          <p:grpSpPr>
            <a:xfrm>
              <a:off x="8542440" y="5654880"/>
              <a:ext cx="512825" cy="969487"/>
              <a:chOff x="8542440" y="5654880"/>
              <a:chExt cx="512825" cy="969487"/>
            </a:xfrm>
          </p:grpSpPr>
          <p:grpSp>
            <p:nvGrpSpPr>
              <p:cNvPr id="1397" name="Google Shape;1397;p35"/>
              <p:cNvGrpSpPr/>
              <p:nvPr/>
            </p:nvGrpSpPr>
            <p:grpSpPr>
              <a:xfrm>
                <a:off x="8806320" y="6478920"/>
                <a:ext cx="248945" cy="145447"/>
                <a:chOff x="8806320" y="6478920"/>
                <a:chExt cx="248945" cy="145447"/>
              </a:xfrm>
            </p:grpSpPr>
            <p:sp>
              <p:nvSpPr>
                <p:cNvPr id="1398" name="Google Shape;1398;p35"/>
                <p:cNvSpPr/>
                <p:nvPr/>
              </p:nvSpPr>
              <p:spPr>
                <a:xfrm>
                  <a:off x="8811360" y="6478920"/>
                  <a:ext cx="143488" cy="86363"/>
                </a:xfrm>
                <a:custGeom>
                  <a:avLst/>
                  <a:gdLst/>
                  <a:ahLst/>
                  <a:cxnLst/>
                  <a:rect l="l" t="t" r="r" b="b"/>
                  <a:pathLst>
                    <a:path w="144572" h="86363" extrusionOk="0">
                      <a:moveTo>
                        <a:pt x="0" y="8968"/>
                      </a:moveTo>
                      <a:lnTo>
                        <a:pt x="3138" y="86363"/>
                      </a:lnTo>
                      <a:lnTo>
                        <a:pt x="143504" y="86363"/>
                      </a:lnTo>
                      <a:cubicBezTo>
                        <a:pt x="144572" y="86363"/>
                        <a:pt x="140432" y="0"/>
                        <a:pt x="140432" y="0"/>
                      </a:cubicBezTo>
                    </a:path>
                  </a:pathLst>
                </a:custGeom>
                <a:solidFill>
                  <a:srgbClr val="EFA0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99" name="Google Shape;1399;p35"/>
                <p:cNvGrpSpPr/>
                <p:nvPr/>
              </p:nvGrpSpPr>
              <p:grpSpPr>
                <a:xfrm>
                  <a:off x="8806320" y="6551640"/>
                  <a:ext cx="248945" cy="72727"/>
                  <a:chOff x="8806320" y="6551640"/>
                  <a:chExt cx="248945" cy="72727"/>
                </a:xfrm>
              </p:grpSpPr>
              <p:sp>
                <p:nvSpPr>
                  <p:cNvPr id="1400" name="Google Shape;1400;p35"/>
                  <p:cNvSpPr/>
                  <p:nvPr/>
                </p:nvSpPr>
                <p:spPr>
                  <a:xfrm>
                    <a:off x="8806320" y="6551640"/>
                    <a:ext cx="248945" cy="72727"/>
                  </a:xfrm>
                  <a:custGeom>
                    <a:avLst/>
                    <a:gdLst/>
                    <a:ahLst/>
                    <a:cxnLst/>
                    <a:rect l="l" t="t" r="r" b="b"/>
                    <a:pathLst>
                      <a:path w="248945" h="72727" extrusionOk="0">
                        <a:moveTo>
                          <a:pt x="153520" y="0"/>
                        </a:moveTo>
                        <a:lnTo>
                          <a:pt x="3806" y="0"/>
                        </a:lnTo>
                        <a:lnTo>
                          <a:pt x="0" y="72727"/>
                        </a:lnTo>
                        <a:lnTo>
                          <a:pt x="248945" y="72727"/>
                        </a:lnTo>
                        <a:cubicBezTo>
                          <a:pt x="248945" y="72727"/>
                          <a:pt x="243669" y="50557"/>
                          <a:pt x="224103" y="38277"/>
                        </a:cubicBezTo>
                        <a:cubicBezTo>
                          <a:pt x="200331" y="23318"/>
                          <a:pt x="166074" y="16514"/>
                          <a:pt x="1535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35"/>
                  <p:cNvSpPr/>
                  <p:nvPr/>
                </p:nvSpPr>
                <p:spPr>
                  <a:xfrm>
                    <a:off x="8835120" y="6564600"/>
                    <a:ext cx="32756" cy="29528"/>
                  </a:xfrm>
                  <a:custGeom>
                    <a:avLst/>
                    <a:gdLst/>
                    <a:ahLst/>
                    <a:cxnLst/>
                    <a:rect l="l" t="t" r="r" b="b"/>
                    <a:pathLst>
                      <a:path w="32921" h="29676" extrusionOk="0">
                        <a:moveTo>
                          <a:pt x="16427" y="29676"/>
                        </a:moveTo>
                        <a:cubicBezTo>
                          <a:pt x="7345" y="29676"/>
                          <a:pt x="0" y="23018"/>
                          <a:pt x="0" y="14838"/>
                        </a:cubicBezTo>
                        <a:cubicBezTo>
                          <a:pt x="0" y="6657"/>
                          <a:pt x="7345" y="0"/>
                          <a:pt x="16427" y="0"/>
                        </a:cubicBezTo>
                        <a:cubicBezTo>
                          <a:pt x="25508" y="0"/>
                          <a:pt x="32921" y="6657"/>
                          <a:pt x="32921" y="14838"/>
                        </a:cubicBezTo>
                        <a:cubicBezTo>
                          <a:pt x="32921" y="23018"/>
                          <a:pt x="25508" y="29676"/>
                          <a:pt x="16427" y="29676"/>
                        </a:cubicBezTo>
                        <a:close/>
                        <a:moveTo>
                          <a:pt x="16427" y="2471"/>
                        </a:moveTo>
                        <a:cubicBezTo>
                          <a:pt x="8747" y="2471"/>
                          <a:pt x="2471" y="8020"/>
                          <a:pt x="2471" y="14838"/>
                        </a:cubicBezTo>
                        <a:cubicBezTo>
                          <a:pt x="2471" y="21656"/>
                          <a:pt x="8747" y="27205"/>
                          <a:pt x="16427" y="27205"/>
                        </a:cubicBezTo>
                        <a:cubicBezTo>
                          <a:pt x="24173" y="27205"/>
                          <a:pt x="30450" y="21656"/>
                          <a:pt x="30450" y="14838"/>
                        </a:cubicBezTo>
                        <a:cubicBezTo>
                          <a:pt x="30450" y="8020"/>
                          <a:pt x="24173" y="2471"/>
                          <a:pt x="16427" y="247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35"/>
                  <p:cNvSpPr/>
                  <p:nvPr/>
                </p:nvSpPr>
                <p:spPr>
                  <a:xfrm>
                    <a:off x="8808480" y="6609240"/>
                    <a:ext cx="241198" cy="2520"/>
                  </a:xfrm>
                  <a:custGeom>
                    <a:avLst/>
                    <a:gdLst/>
                    <a:ahLst/>
                    <a:cxnLst/>
                    <a:rect l="l" t="t" r="r" b="b"/>
                    <a:pathLst>
                      <a:path w="241198" h="2471" extrusionOk="0">
                        <a:moveTo>
                          <a:pt x="0" y="0"/>
                        </a:moveTo>
                        <a:lnTo>
                          <a:pt x="241198" y="0"/>
                        </a:lnTo>
                        <a:lnTo>
                          <a:pt x="241198" y="2471"/>
                        </a:lnTo>
                        <a:lnTo>
                          <a:pt x="0" y="2471"/>
                        </a:lnTo>
                        <a:close/>
                      </a:path>
                    </a:pathLst>
                  </a:custGeom>
                  <a:solidFill>
                    <a:schemeClr val="dk1"/>
                  </a:solidFill>
                  <a:ln>
                    <a:noFill/>
                  </a:ln>
                </p:spPr>
                <p:txBody>
                  <a:bodyPr/>
                  <a:lstStyle/>
                  <a:p>
                    <a:endParaRPr lang="en-GB"/>
                  </a:p>
                </p:txBody>
              </p:sp>
              <p:sp>
                <p:nvSpPr>
                  <p:cNvPr id="1403" name="Google Shape;1403;p35"/>
                  <p:cNvSpPr/>
                  <p:nvPr/>
                </p:nvSpPr>
                <p:spPr>
                  <a:xfrm rot="-848410">
                    <a:off x="8947800" y="6568196"/>
                    <a:ext cx="34904" cy="2523"/>
                  </a:xfrm>
                  <a:custGeom>
                    <a:avLst/>
                    <a:gdLst/>
                    <a:ahLst/>
                    <a:cxnLst/>
                    <a:rect l="l" t="t" r="r" b="b"/>
                    <a:pathLst>
                      <a:path w="34804" h="2471" extrusionOk="0">
                        <a:moveTo>
                          <a:pt x="0" y="0"/>
                        </a:moveTo>
                        <a:lnTo>
                          <a:pt x="34804" y="0"/>
                        </a:lnTo>
                        <a:lnTo>
                          <a:pt x="34804" y="2471"/>
                        </a:lnTo>
                        <a:lnTo>
                          <a:pt x="0" y="2471"/>
                        </a:lnTo>
                        <a:close/>
                      </a:path>
                    </a:pathLst>
                  </a:custGeom>
                  <a:solidFill>
                    <a:schemeClr val="dk1"/>
                  </a:solidFill>
                  <a:ln>
                    <a:noFill/>
                  </a:ln>
                </p:spPr>
                <p:txBody>
                  <a:bodyPr/>
                  <a:lstStyle/>
                  <a:p>
                    <a:endParaRPr lang="en-GB"/>
                  </a:p>
                </p:txBody>
              </p:sp>
              <p:sp>
                <p:nvSpPr>
                  <p:cNvPr id="1404" name="Google Shape;1404;p35"/>
                  <p:cNvSpPr/>
                  <p:nvPr/>
                </p:nvSpPr>
                <p:spPr>
                  <a:xfrm rot="-927322">
                    <a:off x="8961127" y="6578306"/>
                    <a:ext cx="42484" cy="2519"/>
                  </a:xfrm>
                  <a:custGeom>
                    <a:avLst/>
                    <a:gdLst/>
                    <a:ahLst/>
                    <a:cxnLst/>
                    <a:rect l="l" t="t" r="r" b="b"/>
                    <a:pathLst>
                      <a:path w="42323" h="2471" extrusionOk="0">
                        <a:moveTo>
                          <a:pt x="0" y="0"/>
                        </a:moveTo>
                        <a:lnTo>
                          <a:pt x="42323" y="0"/>
                        </a:lnTo>
                        <a:lnTo>
                          <a:pt x="42323" y="2471"/>
                        </a:lnTo>
                        <a:lnTo>
                          <a:pt x="0" y="2471"/>
                        </a:lnTo>
                        <a:close/>
                      </a:path>
                    </a:pathLst>
                  </a:custGeom>
                  <a:solidFill>
                    <a:schemeClr val="dk1"/>
                  </a:solidFill>
                  <a:ln>
                    <a:noFill/>
                  </a:ln>
                </p:spPr>
                <p:txBody>
                  <a:bodyPr/>
                  <a:lstStyle/>
                  <a:p>
                    <a:endParaRPr lang="en-GB"/>
                  </a:p>
                </p:txBody>
              </p:sp>
            </p:grpSp>
            <p:sp>
              <p:nvSpPr>
                <p:cNvPr id="1405" name="Google Shape;1405;p35"/>
                <p:cNvSpPr/>
                <p:nvPr/>
              </p:nvSpPr>
              <p:spPr>
                <a:xfrm>
                  <a:off x="8986320" y="6580800"/>
                  <a:ext cx="30222" cy="29864"/>
                </a:xfrm>
                <a:custGeom>
                  <a:avLst/>
                  <a:gdLst/>
                  <a:ahLst/>
                  <a:cxnLst/>
                  <a:rect l="l" t="t" r="r" b="b"/>
                  <a:pathLst>
                    <a:path w="31318" h="29715" extrusionOk="0">
                      <a:moveTo>
                        <a:pt x="230" y="29709"/>
                      </a:moveTo>
                      <a:cubicBezTo>
                        <a:pt x="163" y="29402"/>
                        <a:pt x="-1239" y="22143"/>
                        <a:pt x="3770" y="14564"/>
                      </a:cubicBezTo>
                      <a:cubicBezTo>
                        <a:pt x="8511" y="7412"/>
                        <a:pt x="17192" y="2511"/>
                        <a:pt x="29612" y="0"/>
                      </a:cubicBezTo>
                      <a:lnTo>
                        <a:pt x="30079" y="2424"/>
                      </a:lnTo>
                      <a:cubicBezTo>
                        <a:pt x="18327" y="4801"/>
                        <a:pt x="10180" y="9349"/>
                        <a:pt x="5839" y="15933"/>
                      </a:cubicBezTo>
                      <a:cubicBezTo>
                        <a:pt x="1366" y="22671"/>
                        <a:pt x="2634" y="29155"/>
                        <a:pt x="2634" y="29215"/>
                      </a:cubicBezTo>
                      <a:lnTo>
                        <a:pt x="230" y="2971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35"/>
                <p:cNvSpPr/>
                <p:nvPr/>
              </p:nvSpPr>
              <p:spPr>
                <a:xfrm>
                  <a:off x="8979120" y="6540120"/>
                  <a:ext cx="35957" cy="27021"/>
                </a:xfrm>
                <a:custGeom>
                  <a:avLst/>
                  <a:gdLst/>
                  <a:ahLst/>
                  <a:cxnLst/>
                  <a:rect l="l" t="t" r="r" b="b"/>
                  <a:pathLst>
                    <a:path w="37261" h="27225" extrusionOk="0">
                      <a:moveTo>
                        <a:pt x="1254" y="27143"/>
                      </a:moveTo>
                      <a:cubicBezTo>
                        <a:pt x="854" y="27143"/>
                        <a:pt x="520" y="26990"/>
                        <a:pt x="320" y="26716"/>
                      </a:cubicBezTo>
                      <a:cubicBezTo>
                        <a:pt x="52" y="26409"/>
                        <a:pt x="-81" y="25995"/>
                        <a:pt x="52" y="25601"/>
                      </a:cubicBezTo>
                      <a:cubicBezTo>
                        <a:pt x="1455" y="20018"/>
                        <a:pt x="3324" y="14162"/>
                        <a:pt x="7197" y="9167"/>
                      </a:cubicBezTo>
                      <a:cubicBezTo>
                        <a:pt x="11471" y="3664"/>
                        <a:pt x="17815" y="239"/>
                        <a:pt x="24025" y="12"/>
                      </a:cubicBezTo>
                      <a:cubicBezTo>
                        <a:pt x="26630" y="-82"/>
                        <a:pt x="28967" y="386"/>
                        <a:pt x="30837" y="1360"/>
                      </a:cubicBezTo>
                      <a:cubicBezTo>
                        <a:pt x="35110" y="3584"/>
                        <a:pt x="37180" y="8806"/>
                        <a:pt x="35644" y="13514"/>
                      </a:cubicBezTo>
                      <a:cubicBezTo>
                        <a:pt x="34376" y="17401"/>
                        <a:pt x="30903" y="20866"/>
                        <a:pt x="26096" y="23030"/>
                      </a:cubicBezTo>
                      <a:cubicBezTo>
                        <a:pt x="21889" y="24913"/>
                        <a:pt x="2189" y="27043"/>
                        <a:pt x="1388" y="27137"/>
                      </a:cubicBezTo>
                      <a:cubicBezTo>
                        <a:pt x="1321" y="27137"/>
                        <a:pt x="1254" y="27143"/>
                        <a:pt x="1254" y="27143"/>
                      </a:cubicBezTo>
                      <a:close/>
                      <a:moveTo>
                        <a:pt x="24693" y="2469"/>
                      </a:moveTo>
                      <a:cubicBezTo>
                        <a:pt x="24493" y="2469"/>
                        <a:pt x="24359" y="2469"/>
                        <a:pt x="24159" y="2482"/>
                      </a:cubicBezTo>
                      <a:cubicBezTo>
                        <a:pt x="18617" y="2683"/>
                        <a:pt x="13007" y="5748"/>
                        <a:pt x="9134" y="10676"/>
                      </a:cubicBezTo>
                      <a:cubicBezTo>
                        <a:pt x="5929" y="14816"/>
                        <a:pt x="4193" y="19691"/>
                        <a:pt x="2857" y="24479"/>
                      </a:cubicBezTo>
                      <a:cubicBezTo>
                        <a:pt x="9401" y="23731"/>
                        <a:pt x="22155" y="22075"/>
                        <a:pt x="25027" y="20779"/>
                      </a:cubicBezTo>
                      <a:cubicBezTo>
                        <a:pt x="29234" y="18903"/>
                        <a:pt x="32239" y="15972"/>
                        <a:pt x="33307" y="12746"/>
                      </a:cubicBezTo>
                      <a:lnTo>
                        <a:pt x="33307" y="12746"/>
                      </a:lnTo>
                      <a:cubicBezTo>
                        <a:pt x="34443" y="9174"/>
                        <a:pt x="32907" y="5220"/>
                        <a:pt x="29701" y="3551"/>
                      </a:cubicBezTo>
                      <a:cubicBezTo>
                        <a:pt x="28366" y="2843"/>
                        <a:pt x="26630" y="2469"/>
                        <a:pt x="24693" y="246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35"/>
                <p:cNvSpPr/>
                <p:nvPr/>
              </p:nvSpPr>
              <p:spPr>
                <a:xfrm>
                  <a:off x="8974080" y="6528600"/>
                  <a:ext cx="27001" cy="38546"/>
                </a:xfrm>
                <a:custGeom>
                  <a:avLst/>
                  <a:gdLst/>
                  <a:ahLst/>
                  <a:cxnLst/>
                  <a:rect l="l" t="t" r="r" b="b"/>
                  <a:pathLst>
                    <a:path w="27980" h="38837" extrusionOk="0">
                      <a:moveTo>
                        <a:pt x="5033" y="38639"/>
                      </a:moveTo>
                      <a:cubicBezTo>
                        <a:pt x="4966" y="38639"/>
                        <a:pt x="4833" y="38626"/>
                        <a:pt x="4699" y="38592"/>
                      </a:cubicBezTo>
                      <a:cubicBezTo>
                        <a:pt x="4365" y="38485"/>
                        <a:pt x="4031" y="38205"/>
                        <a:pt x="3898" y="37838"/>
                      </a:cubicBezTo>
                      <a:cubicBezTo>
                        <a:pt x="1694" y="32101"/>
                        <a:pt x="-243" y="25898"/>
                        <a:pt x="25" y="19401"/>
                      </a:cubicBezTo>
                      <a:cubicBezTo>
                        <a:pt x="292" y="12216"/>
                        <a:pt x="3497" y="5845"/>
                        <a:pt x="8706" y="2359"/>
                      </a:cubicBezTo>
                      <a:cubicBezTo>
                        <a:pt x="10843" y="923"/>
                        <a:pt x="13113" y="109"/>
                        <a:pt x="15250" y="9"/>
                      </a:cubicBezTo>
                      <a:cubicBezTo>
                        <a:pt x="20058" y="-198"/>
                        <a:pt x="24932" y="3334"/>
                        <a:pt x="26468" y="8262"/>
                      </a:cubicBezTo>
                      <a:cubicBezTo>
                        <a:pt x="27737" y="12389"/>
                        <a:pt x="26936" y="17317"/>
                        <a:pt x="24131" y="21778"/>
                      </a:cubicBezTo>
                      <a:cubicBezTo>
                        <a:pt x="21794" y="25604"/>
                        <a:pt x="7437" y="37063"/>
                        <a:pt x="5834" y="38359"/>
                      </a:cubicBezTo>
                      <a:cubicBezTo>
                        <a:pt x="5567" y="38532"/>
                        <a:pt x="5300" y="38626"/>
                        <a:pt x="5033" y="38626"/>
                      </a:cubicBezTo>
                      <a:close/>
                      <a:moveTo>
                        <a:pt x="15717" y="2472"/>
                      </a:moveTo>
                      <a:cubicBezTo>
                        <a:pt x="15584" y="2472"/>
                        <a:pt x="15518" y="2472"/>
                        <a:pt x="15384" y="2479"/>
                      </a:cubicBezTo>
                      <a:cubicBezTo>
                        <a:pt x="13648" y="2559"/>
                        <a:pt x="11844" y="3227"/>
                        <a:pt x="10108" y="4409"/>
                      </a:cubicBezTo>
                      <a:cubicBezTo>
                        <a:pt x="5567" y="7461"/>
                        <a:pt x="2696" y="13104"/>
                        <a:pt x="2495" y="19494"/>
                      </a:cubicBezTo>
                      <a:cubicBezTo>
                        <a:pt x="2295" y="24970"/>
                        <a:pt x="3765" y="30332"/>
                        <a:pt x="5634" y="35367"/>
                      </a:cubicBezTo>
                      <a:cubicBezTo>
                        <a:pt x="10642" y="31320"/>
                        <a:pt x="20392" y="23147"/>
                        <a:pt x="22062" y="20489"/>
                      </a:cubicBezTo>
                      <a:cubicBezTo>
                        <a:pt x="24465" y="16636"/>
                        <a:pt x="25200" y="12449"/>
                        <a:pt x="24131" y="9003"/>
                      </a:cubicBezTo>
                      <a:lnTo>
                        <a:pt x="24131" y="9003"/>
                      </a:lnTo>
                      <a:cubicBezTo>
                        <a:pt x="22930" y="5224"/>
                        <a:pt x="19390" y="2472"/>
                        <a:pt x="15717" y="247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8" name="Google Shape;1408;p35"/>
              <p:cNvGrpSpPr/>
              <p:nvPr/>
            </p:nvGrpSpPr>
            <p:grpSpPr>
              <a:xfrm>
                <a:off x="8549280" y="6477120"/>
                <a:ext cx="248945" cy="147247"/>
                <a:chOff x="8549280" y="6477120"/>
                <a:chExt cx="248945" cy="147247"/>
              </a:xfrm>
            </p:grpSpPr>
            <p:sp>
              <p:nvSpPr>
                <p:cNvPr id="1409" name="Google Shape;1409;p35"/>
                <p:cNvSpPr/>
                <p:nvPr/>
              </p:nvSpPr>
              <p:spPr>
                <a:xfrm>
                  <a:off x="8557200" y="6477120"/>
                  <a:ext cx="147910" cy="86363"/>
                </a:xfrm>
                <a:custGeom>
                  <a:avLst/>
                  <a:gdLst/>
                  <a:ahLst/>
                  <a:cxnLst/>
                  <a:rect l="l" t="t" r="r" b="b"/>
                  <a:pathLst>
                    <a:path w="147910" h="86363" extrusionOk="0">
                      <a:moveTo>
                        <a:pt x="7546" y="8968"/>
                      </a:moveTo>
                      <a:lnTo>
                        <a:pt x="0" y="86363"/>
                      </a:lnTo>
                      <a:lnTo>
                        <a:pt x="140431" y="86363"/>
                      </a:lnTo>
                      <a:cubicBezTo>
                        <a:pt x="141500" y="86363"/>
                        <a:pt x="147910" y="0"/>
                        <a:pt x="147910" y="0"/>
                      </a:cubicBezTo>
                    </a:path>
                  </a:pathLst>
                </a:custGeom>
                <a:solidFill>
                  <a:srgbClr val="EFA0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10" name="Google Shape;1410;p35"/>
                <p:cNvGrpSpPr/>
                <p:nvPr/>
              </p:nvGrpSpPr>
              <p:grpSpPr>
                <a:xfrm>
                  <a:off x="8549280" y="6551640"/>
                  <a:ext cx="248945" cy="72727"/>
                  <a:chOff x="8549280" y="6551640"/>
                  <a:chExt cx="248945" cy="72727"/>
                </a:xfrm>
              </p:grpSpPr>
              <p:sp>
                <p:nvSpPr>
                  <p:cNvPr id="1411" name="Google Shape;1411;p35"/>
                  <p:cNvSpPr/>
                  <p:nvPr/>
                </p:nvSpPr>
                <p:spPr>
                  <a:xfrm>
                    <a:off x="8549280" y="6551640"/>
                    <a:ext cx="248945" cy="72727"/>
                  </a:xfrm>
                  <a:custGeom>
                    <a:avLst/>
                    <a:gdLst/>
                    <a:ahLst/>
                    <a:cxnLst/>
                    <a:rect l="l" t="t" r="r" b="b"/>
                    <a:pathLst>
                      <a:path w="248945" h="72727" extrusionOk="0">
                        <a:moveTo>
                          <a:pt x="153520" y="0"/>
                        </a:moveTo>
                        <a:lnTo>
                          <a:pt x="3873" y="0"/>
                        </a:lnTo>
                        <a:lnTo>
                          <a:pt x="0" y="72727"/>
                        </a:lnTo>
                        <a:lnTo>
                          <a:pt x="248945" y="72727"/>
                        </a:lnTo>
                        <a:cubicBezTo>
                          <a:pt x="248945" y="72727"/>
                          <a:pt x="243669" y="50557"/>
                          <a:pt x="224104" y="38277"/>
                        </a:cubicBezTo>
                        <a:cubicBezTo>
                          <a:pt x="200331" y="23318"/>
                          <a:pt x="166074" y="16514"/>
                          <a:pt x="1535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35"/>
                  <p:cNvSpPr/>
                  <p:nvPr/>
                </p:nvSpPr>
                <p:spPr>
                  <a:xfrm>
                    <a:off x="8577720" y="6564600"/>
                    <a:ext cx="32756" cy="29528"/>
                  </a:xfrm>
                  <a:custGeom>
                    <a:avLst/>
                    <a:gdLst/>
                    <a:ahLst/>
                    <a:cxnLst/>
                    <a:rect l="l" t="t" r="r" b="b"/>
                    <a:pathLst>
                      <a:path w="32921" h="29676" extrusionOk="0">
                        <a:moveTo>
                          <a:pt x="16494" y="29676"/>
                        </a:moveTo>
                        <a:cubicBezTo>
                          <a:pt x="7412" y="29676"/>
                          <a:pt x="0" y="23018"/>
                          <a:pt x="0" y="14838"/>
                        </a:cubicBezTo>
                        <a:cubicBezTo>
                          <a:pt x="0" y="6657"/>
                          <a:pt x="7412" y="0"/>
                          <a:pt x="16494" y="0"/>
                        </a:cubicBezTo>
                        <a:cubicBezTo>
                          <a:pt x="25575" y="0"/>
                          <a:pt x="32921" y="6657"/>
                          <a:pt x="32921" y="14838"/>
                        </a:cubicBezTo>
                        <a:cubicBezTo>
                          <a:pt x="32921" y="23018"/>
                          <a:pt x="25575" y="29676"/>
                          <a:pt x="16494" y="29676"/>
                        </a:cubicBezTo>
                        <a:close/>
                        <a:moveTo>
                          <a:pt x="16494" y="2471"/>
                        </a:moveTo>
                        <a:cubicBezTo>
                          <a:pt x="8747" y="2471"/>
                          <a:pt x="2471" y="8020"/>
                          <a:pt x="2471" y="14838"/>
                        </a:cubicBezTo>
                        <a:cubicBezTo>
                          <a:pt x="2471" y="21656"/>
                          <a:pt x="8747" y="27205"/>
                          <a:pt x="16494" y="27205"/>
                        </a:cubicBezTo>
                        <a:cubicBezTo>
                          <a:pt x="24173" y="27205"/>
                          <a:pt x="30450" y="21656"/>
                          <a:pt x="30450" y="14838"/>
                        </a:cubicBezTo>
                        <a:cubicBezTo>
                          <a:pt x="30450" y="8020"/>
                          <a:pt x="24173" y="2471"/>
                          <a:pt x="16494" y="247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35"/>
                  <p:cNvSpPr/>
                  <p:nvPr/>
                </p:nvSpPr>
                <p:spPr>
                  <a:xfrm>
                    <a:off x="8551080" y="6609240"/>
                    <a:ext cx="241199" cy="2520"/>
                  </a:xfrm>
                  <a:custGeom>
                    <a:avLst/>
                    <a:gdLst/>
                    <a:ahLst/>
                    <a:cxnLst/>
                    <a:rect l="l" t="t" r="r" b="b"/>
                    <a:pathLst>
                      <a:path w="241199" h="2471" extrusionOk="0">
                        <a:moveTo>
                          <a:pt x="0" y="0"/>
                        </a:moveTo>
                        <a:lnTo>
                          <a:pt x="241199" y="0"/>
                        </a:lnTo>
                        <a:lnTo>
                          <a:pt x="241199" y="2471"/>
                        </a:lnTo>
                        <a:lnTo>
                          <a:pt x="0" y="2471"/>
                        </a:lnTo>
                        <a:close/>
                      </a:path>
                    </a:pathLst>
                  </a:custGeom>
                  <a:solidFill>
                    <a:schemeClr val="dk1"/>
                  </a:solidFill>
                  <a:ln>
                    <a:noFill/>
                  </a:ln>
                </p:spPr>
                <p:txBody>
                  <a:bodyPr/>
                  <a:lstStyle/>
                  <a:p>
                    <a:endParaRPr lang="en-GB"/>
                  </a:p>
                </p:txBody>
              </p:sp>
              <p:sp>
                <p:nvSpPr>
                  <p:cNvPr id="1414" name="Google Shape;1414;p35"/>
                  <p:cNvSpPr/>
                  <p:nvPr/>
                </p:nvSpPr>
                <p:spPr>
                  <a:xfrm rot="-848410">
                    <a:off x="8690400" y="6568195"/>
                    <a:ext cx="34905" cy="2523"/>
                  </a:xfrm>
                  <a:custGeom>
                    <a:avLst/>
                    <a:gdLst/>
                    <a:ahLst/>
                    <a:cxnLst/>
                    <a:rect l="l" t="t" r="r" b="b"/>
                    <a:pathLst>
                      <a:path w="34805" h="2471" extrusionOk="0">
                        <a:moveTo>
                          <a:pt x="0" y="0"/>
                        </a:moveTo>
                        <a:lnTo>
                          <a:pt x="34805" y="0"/>
                        </a:lnTo>
                        <a:lnTo>
                          <a:pt x="34805" y="2471"/>
                        </a:lnTo>
                        <a:lnTo>
                          <a:pt x="0" y="2471"/>
                        </a:lnTo>
                        <a:close/>
                      </a:path>
                    </a:pathLst>
                  </a:custGeom>
                  <a:solidFill>
                    <a:schemeClr val="dk1"/>
                  </a:solidFill>
                  <a:ln>
                    <a:noFill/>
                  </a:ln>
                </p:spPr>
                <p:txBody>
                  <a:bodyPr/>
                  <a:lstStyle/>
                  <a:p>
                    <a:endParaRPr lang="en-GB"/>
                  </a:p>
                </p:txBody>
              </p:sp>
              <p:sp>
                <p:nvSpPr>
                  <p:cNvPr id="1415" name="Google Shape;1415;p35"/>
                  <p:cNvSpPr/>
                  <p:nvPr/>
                </p:nvSpPr>
                <p:spPr>
                  <a:xfrm rot="-927322">
                    <a:off x="8704087" y="6578306"/>
                    <a:ext cx="42484" cy="2519"/>
                  </a:xfrm>
                  <a:custGeom>
                    <a:avLst/>
                    <a:gdLst/>
                    <a:ahLst/>
                    <a:cxnLst/>
                    <a:rect l="l" t="t" r="r" b="b"/>
                    <a:pathLst>
                      <a:path w="42323" h="2471" extrusionOk="0">
                        <a:moveTo>
                          <a:pt x="0" y="0"/>
                        </a:moveTo>
                        <a:lnTo>
                          <a:pt x="42323" y="0"/>
                        </a:lnTo>
                        <a:lnTo>
                          <a:pt x="42323" y="2471"/>
                        </a:lnTo>
                        <a:lnTo>
                          <a:pt x="0" y="2471"/>
                        </a:lnTo>
                        <a:close/>
                      </a:path>
                    </a:pathLst>
                  </a:custGeom>
                  <a:solidFill>
                    <a:schemeClr val="dk1"/>
                  </a:solidFill>
                  <a:ln>
                    <a:noFill/>
                  </a:ln>
                </p:spPr>
                <p:txBody>
                  <a:bodyPr/>
                  <a:lstStyle/>
                  <a:p>
                    <a:endParaRPr lang="en-GB"/>
                  </a:p>
                </p:txBody>
              </p:sp>
            </p:grpSp>
            <p:sp>
              <p:nvSpPr>
                <p:cNvPr id="1416" name="Google Shape;1416;p35"/>
                <p:cNvSpPr/>
                <p:nvPr/>
              </p:nvSpPr>
              <p:spPr>
                <a:xfrm>
                  <a:off x="8728920" y="6580800"/>
                  <a:ext cx="30209" cy="29864"/>
                </a:xfrm>
                <a:custGeom>
                  <a:avLst/>
                  <a:gdLst/>
                  <a:ahLst/>
                  <a:cxnLst/>
                  <a:rect l="l" t="t" r="r" b="b"/>
                  <a:pathLst>
                    <a:path w="31386" h="29715" extrusionOk="0">
                      <a:moveTo>
                        <a:pt x="251" y="29709"/>
                      </a:moveTo>
                      <a:cubicBezTo>
                        <a:pt x="184" y="29402"/>
                        <a:pt x="-1285" y="22143"/>
                        <a:pt x="3724" y="14564"/>
                      </a:cubicBezTo>
                      <a:cubicBezTo>
                        <a:pt x="8465" y="7412"/>
                        <a:pt x="17146" y="2511"/>
                        <a:pt x="29566" y="0"/>
                      </a:cubicBezTo>
                      <a:lnTo>
                        <a:pt x="30101" y="2424"/>
                      </a:lnTo>
                      <a:cubicBezTo>
                        <a:pt x="18348" y="4801"/>
                        <a:pt x="10134" y="9349"/>
                        <a:pt x="5794" y="15933"/>
                      </a:cubicBezTo>
                      <a:cubicBezTo>
                        <a:pt x="1387" y="22671"/>
                        <a:pt x="2655" y="29155"/>
                        <a:pt x="2655" y="29215"/>
                      </a:cubicBezTo>
                      <a:lnTo>
                        <a:pt x="251" y="2971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35"/>
                <p:cNvSpPr/>
                <p:nvPr/>
              </p:nvSpPr>
              <p:spPr>
                <a:xfrm>
                  <a:off x="8721720" y="6540120"/>
                  <a:ext cx="35987" cy="27007"/>
                </a:xfrm>
                <a:custGeom>
                  <a:avLst/>
                  <a:gdLst/>
                  <a:ahLst/>
                  <a:cxnLst/>
                  <a:rect l="l" t="t" r="r" b="b"/>
                  <a:pathLst>
                    <a:path w="37196" h="27211" extrusionOk="0">
                      <a:moveTo>
                        <a:pt x="1226" y="27140"/>
                      </a:moveTo>
                      <a:cubicBezTo>
                        <a:pt x="892" y="27140"/>
                        <a:pt x="559" y="26987"/>
                        <a:pt x="291" y="26713"/>
                      </a:cubicBezTo>
                      <a:cubicBezTo>
                        <a:pt x="24" y="26406"/>
                        <a:pt x="-43" y="25992"/>
                        <a:pt x="24" y="25598"/>
                      </a:cubicBezTo>
                      <a:cubicBezTo>
                        <a:pt x="1493" y="20015"/>
                        <a:pt x="3296" y="14159"/>
                        <a:pt x="7237" y="9164"/>
                      </a:cubicBezTo>
                      <a:cubicBezTo>
                        <a:pt x="11510" y="3662"/>
                        <a:pt x="17787" y="236"/>
                        <a:pt x="24064" y="9"/>
                      </a:cubicBezTo>
                      <a:cubicBezTo>
                        <a:pt x="26601" y="-71"/>
                        <a:pt x="29006" y="383"/>
                        <a:pt x="30875" y="1358"/>
                      </a:cubicBezTo>
                      <a:cubicBezTo>
                        <a:pt x="35082" y="3581"/>
                        <a:pt x="37153" y="8804"/>
                        <a:pt x="35617" y="13511"/>
                      </a:cubicBezTo>
                      <a:cubicBezTo>
                        <a:pt x="34348" y="17398"/>
                        <a:pt x="30875" y="20863"/>
                        <a:pt x="26067" y="23027"/>
                      </a:cubicBezTo>
                      <a:cubicBezTo>
                        <a:pt x="21860" y="24910"/>
                        <a:pt x="2228" y="27040"/>
                        <a:pt x="1360" y="27134"/>
                      </a:cubicBezTo>
                      <a:cubicBezTo>
                        <a:pt x="1293" y="27134"/>
                        <a:pt x="1293" y="27140"/>
                        <a:pt x="1226" y="27140"/>
                      </a:cubicBezTo>
                      <a:close/>
                      <a:moveTo>
                        <a:pt x="24732" y="2466"/>
                      </a:moveTo>
                      <a:cubicBezTo>
                        <a:pt x="24532" y="2466"/>
                        <a:pt x="24331" y="2466"/>
                        <a:pt x="24131" y="2480"/>
                      </a:cubicBezTo>
                      <a:cubicBezTo>
                        <a:pt x="18588" y="2680"/>
                        <a:pt x="12979" y="5745"/>
                        <a:pt x="9173" y="10673"/>
                      </a:cubicBezTo>
                      <a:cubicBezTo>
                        <a:pt x="5967" y="14813"/>
                        <a:pt x="4164" y="19688"/>
                        <a:pt x="2896" y="24476"/>
                      </a:cubicBezTo>
                      <a:cubicBezTo>
                        <a:pt x="9373" y="23728"/>
                        <a:pt x="22195" y="22072"/>
                        <a:pt x="25065" y="20777"/>
                      </a:cubicBezTo>
                      <a:cubicBezTo>
                        <a:pt x="29206" y="18900"/>
                        <a:pt x="32211" y="15969"/>
                        <a:pt x="33279" y="12743"/>
                      </a:cubicBezTo>
                      <a:lnTo>
                        <a:pt x="33279" y="12743"/>
                      </a:lnTo>
                      <a:cubicBezTo>
                        <a:pt x="34481" y="9171"/>
                        <a:pt x="32946" y="5217"/>
                        <a:pt x="29740" y="3548"/>
                      </a:cubicBezTo>
                      <a:cubicBezTo>
                        <a:pt x="28338" y="2840"/>
                        <a:pt x="26601" y="2466"/>
                        <a:pt x="24732" y="246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35"/>
                <p:cNvSpPr/>
                <p:nvPr/>
              </p:nvSpPr>
              <p:spPr>
                <a:xfrm>
                  <a:off x="8716680" y="6528600"/>
                  <a:ext cx="26994" cy="38546"/>
                </a:xfrm>
                <a:custGeom>
                  <a:avLst/>
                  <a:gdLst/>
                  <a:ahLst/>
                  <a:cxnLst/>
                  <a:rect l="l" t="t" r="r" b="b"/>
                  <a:pathLst>
                    <a:path w="28046" h="38837" extrusionOk="0">
                      <a:moveTo>
                        <a:pt x="5099" y="38639"/>
                      </a:moveTo>
                      <a:cubicBezTo>
                        <a:pt x="4965" y="38639"/>
                        <a:pt x="4832" y="38626"/>
                        <a:pt x="4766" y="38592"/>
                      </a:cubicBezTo>
                      <a:cubicBezTo>
                        <a:pt x="4365" y="38485"/>
                        <a:pt x="4031" y="38205"/>
                        <a:pt x="3898" y="37838"/>
                      </a:cubicBezTo>
                      <a:cubicBezTo>
                        <a:pt x="1760" y="32095"/>
                        <a:pt x="-243" y="25891"/>
                        <a:pt x="24" y="19401"/>
                      </a:cubicBezTo>
                      <a:cubicBezTo>
                        <a:pt x="291" y="12216"/>
                        <a:pt x="3563" y="5845"/>
                        <a:pt x="8705" y="2359"/>
                      </a:cubicBezTo>
                      <a:cubicBezTo>
                        <a:pt x="10842" y="923"/>
                        <a:pt x="13113" y="109"/>
                        <a:pt x="15316" y="9"/>
                      </a:cubicBezTo>
                      <a:cubicBezTo>
                        <a:pt x="20124" y="-198"/>
                        <a:pt x="24998" y="3334"/>
                        <a:pt x="26535" y="8262"/>
                      </a:cubicBezTo>
                      <a:cubicBezTo>
                        <a:pt x="27803" y="12389"/>
                        <a:pt x="26935" y="17317"/>
                        <a:pt x="24197" y="21778"/>
                      </a:cubicBezTo>
                      <a:cubicBezTo>
                        <a:pt x="21793" y="25604"/>
                        <a:pt x="7503" y="37063"/>
                        <a:pt x="5834" y="38359"/>
                      </a:cubicBezTo>
                      <a:cubicBezTo>
                        <a:pt x="5634" y="38532"/>
                        <a:pt x="5366" y="38626"/>
                        <a:pt x="5099" y="38626"/>
                      </a:cubicBezTo>
                      <a:close/>
                      <a:moveTo>
                        <a:pt x="15717" y="2472"/>
                      </a:moveTo>
                      <a:cubicBezTo>
                        <a:pt x="15650" y="2472"/>
                        <a:pt x="15517" y="2472"/>
                        <a:pt x="15383" y="2479"/>
                      </a:cubicBezTo>
                      <a:cubicBezTo>
                        <a:pt x="13714" y="2559"/>
                        <a:pt x="11844" y="3227"/>
                        <a:pt x="10107" y="4409"/>
                      </a:cubicBezTo>
                      <a:cubicBezTo>
                        <a:pt x="5567" y="7461"/>
                        <a:pt x="2762" y="13104"/>
                        <a:pt x="2495" y="19494"/>
                      </a:cubicBezTo>
                      <a:cubicBezTo>
                        <a:pt x="2295" y="24963"/>
                        <a:pt x="3831" y="30325"/>
                        <a:pt x="5634" y="35367"/>
                      </a:cubicBezTo>
                      <a:cubicBezTo>
                        <a:pt x="10642" y="31320"/>
                        <a:pt x="20458" y="23147"/>
                        <a:pt x="22061" y="20489"/>
                      </a:cubicBezTo>
                      <a:cubicBezTo>
                        <a:pt x="24465" y="16636"/>
                        <a:pt x="25199" y="12449"/>
                        <a:pt x="24131" y="9003"/>
                      </a:cubicBezTo>
                      <a:lnTo>
                        <a:pt x="24131" y="9003"/>
                      </a:lnTo>
                      <a:cubicBezTo>
                        <a:pt x="22996" y="5224"/>
                        <a:pt x="19389" y="2472"/>
                        <a:pt x="15717" y="247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19" name="Google Shape;1419;p35"/>
              <p:cNvSpPr/>
              <p:nvPr/>
            </p:nvSpPr>
            <p:spPr>
              <a:xfrm>
                <a:off x="8542440" y="5654880"/>
                <a:ext cx="213623" cy="861777"/>
              </a:xfrm>
              <a:custGeom>
                <a:avLst/>
                <a:gdLst/>
                <a:ahLst/>
                <a:cxnLst/>
                <a:rect l="l" t="t" r="r" b="b"/>
                <a:pathLst>
                  <a:path w="220230" h="861777" extrusionOk="0">
                    <a:moveTo>
                      <a:pt x="16223" y="68353"/>
                    </a:moveTo>
                    <a:cubicBezTo>
                      <a:pt x="16223" y="68353"/>
                      <a:pt x="-6548" y="173019"/>
                      <a:pt x="1866" y="232992"/>
                    </a:cubicBezTo>
                    <a:cubicBezTo>
                      <a:pt x="10347" y="292964"/>
                      <a:pt x="-4" y="861777"/>
                      <a:pt x="8076" y="861777"/>
                    </a:cubicBezTo>
                    <a:lnTo>
                      <a:pt x="170611" y="861777"/>
                    </a:lnTo>
                    <a:lnTo>
                      <a:pt x="204200" y="193560"/>
                    </a:lnTo>
                    <a:lnTo>
                      <a:pt x="213682"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35"/>
              <p:cNvSpPr/>
              <p:nvPr/>
            </p:nvSpPr>
            <p:spPr>
              <a:xfrm>
                <a:off x="8709480" y="5694662"/>
                <a:ext cx="251829" cy="822973"/>
              </a:xfrm>
              <a:custGeom>
                <a:avLst/>
                <a:gdLst/>
                <a:ahLst/>
                <a:cxnLst/>
                <a:rect l="l" t="t" r="r" b="b"/>
                <a:pathLst>
                  <a:path w="272985" h="822973" extrusionOk="0">
                    <a:moveTo>
                      <a:pt x="173822" y="0"/>
                    </a:moveTo>
                    <a:cubicBezTo>
                      <a:pt x="173822" y="0"/>
                      <a:pt x="189448" y="66497"/>
                      <a:pt x="188112" y="70290"/>
                    </a:cubicBezTo>
                    <a:cubicBezTo>
                      <a:pt x="186776" y="74089"/>
                      <a:pt x="231451" y="294700"/>
                      <a:pt x="239397" y="396762"/>
                    </a:cubicBezTo>
                    <a:cubicBezTo>
                      <a:pt x="257026" y="622202"/>
                      <a:pt x="250148" y="822827"/>
                      <a:pt x="250148" y="822827"/>
                    </a:cubicBezTo>
                    <a:lnTo>
                      <a:pt x="85809" y="822973"/>
                    </a:lnTo>
                    <a:lnTo>
                      <a:pt x="63573" y="439760"/>
                    </a:lnTo>
                    <a:lnTo>
                      <a:pt x="14492" y="180325"/>
                    </a:lnTo>
                    <a:cubicBezTo>
                      <a:pt x="14492" y="180325"/>
                      <a:pt x="-15959" y="83351"/>
                      <a:pt x="11420" y="12795"/>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35"/>
              <p:cNvSpPr/>
              <p:nvPr/>
            </p:nvSpPr>
            <p:spPr>
              <a:xfrm>
                <a:off x="8737920" y="5822640"/>
                <a:ext cx="22684" cy="135791"/>
              </a:xfrm>
              <a:custGeom>
                <a:avLst/>
                <a:gdLst/>
                <a:ahLst/>
                <a:cxnLst/>
                <a:rect l="l" t="t" r="r" b="b"/>
                <a:pathLst>
                  <a:path w="22571" h="135791" extrusionOk="0">
                    <a:moveTo>
                      <a:pt x="3739" y="135791"/>
                    </a:moveTo>
                    <a:lnTo>
                      <a:pt x="0" y="135557"/>
                    </a:lnTo>
                    <a:lnTo>
                      <a:pt x="6878" y="25796"/>
                    </a:lnTo>
                    <a:cubicBezTo>
                      <a:pt x="6945" y="25556"/>
                      <a:pt x="7011" y="25322"/>
                      <a:pt x="7078" y="25102"/>
                    </a:cubicBezTo>
                    <a:lnTo>
                      <a:pt x="19232" y="0"/>
                    </a:lnTo>
                    <a:lnTo>
                      <a:pt x="22571" y="1616"/>
                    </a:lnTo>
                    <a:lnTo>
                      <a:pt x="10550" y="26390"/>
                    </a:lnTo>
                    <a:lnTo>
                      <a:pt x="3739" y="13578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35"/>
              <p:cNvSpPr/>
              <p:nvPr/>
            </p:nvSpPr>
            <p:spPr>
              <a:xfrm>
                <a:off x="8760240" y="5723102"/>
                <a:ext cx="37462" cy="86824"/>
              </a:xfrm>
              <a:custGeom>
                <a:avLst/>
                <a:gdLst/>
                <a:ahLst/>
                <a:cxnLst/>
                <a:rect l="l" t="t" r="r" b="b"/>
                <a:pathLst>
                  <a:path w="37462" h="86824" extrusionOk="0">
                    <a:moveTo>
                      <a:pt x="1870" y="86817"/>
                    </a:moveTo>
                    <a:cubicBezTo>
                      <a:pt x="1403" y="86817"/>
                      <a:pt x="1002" y="86656"/>
                      <a:pt x="668" y="86356"/>
                    </a:cubicBezTo>
                    <a:cubicBezTo>
                      <a:pt x="201" y="85968"/>
                      <a:pt x="0" y="85394"/>
                      <a:pt x="0" y="84807"/>
                    </a:cubicBezTo>
                    <a:cubicBezTo>
                      <a:pt x="1937" y="62036"/>
                      <a:pt x="6811" y="2410"/>
                      <a:pt x="6811" y="53"/>
                    </a:cubicBezTo>
                    <a:lnTo>
                      <a:pt x="10551" y="0"/>
                    </a:lnTo>
                    <a:cubicBezTo>
                      <a:pt x="10551" y="2451"/>
                      <a:pt x="5209" y="67024"/>
                      <a:pt x="3940" y="82556"/>
                    </a:cubicBezTo>
                    <a:cubicBezTo>
                      <a:pt x="12888" y="80226"/>
                      <a:pt x="25108" y="75271"/>
                      <a:pt x="26244" y="69815"/>
                    </a:cubicBezTo>
                    <a:cubicBezTo>
                      <a:pt x="28380" y="58991"/>
                      <a:pt x="33723" y="3259"/>
                      <a:pt x="33790" y="2698"/>
                    </a:cubicBezTo>
                    <a:lnTo>
                      <a:pt x="37462" y="3052"/>
                    </a:lnTo>
                    <a:cubicBezTo>
                      <a:pt x="37262" y="5356"/>
                      <a:pt x="32053" y="59538"/>
                      <a:pt x="29849" y="70543"/>
                    </a:cubicBezTo>
                    <a:cubicBezTo>
                      <a:pt x="27779" y="80840"/>
                      <a:pt x="4875" y="86196"/>
                      <a:pt x="2271" y="86777"/>
                    </a:cubicBezTo>
                    <a:cubicBezTo>
                      <a:pt x="2137" y="86803"/>
                      <a:pt x="2004" y="86824"/>
                      <a:pt x="1870" y="8682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35"/>
              <p:cNvSpPr/>
              <p:nvPr/>
            </p:nvSpPr>
            <p:spPr>
              <a:xfrm>
                <a:off x="8595360" y="5728142"/>
                <a:ext cx="106109" cy="77842"/>
              </a:xfrm>
              <a:custGeom>
                <a:avLst/>
                <a:gdLst/>
                <a:ahLst/>
                <a:cxnLst/>
                <a:rect l="l" t="t" r="r" b="b"/>
                <a:pathLst>
                  <a:path w="106375" h="77648" extrusionOk="0">
                    <a:moveTo>
                      <a:pt x="601" y="77648"/>
                    </a:moveTo>
                    <a:lnTo>
                      <a:pt x="0" y="73996"/>
                    </a:lnTo>
                    <a:lnTo>
                      <a:pt x="333" y="73936"/>
                    </a:lnTo>
                    <a:cubicBezTo>
                      <a:pt x="48280" y="65729"/>
                      <a:pt x="102636" y="56427"/>
                      <a:pt x="102636" y="0"/>
                    </a:cubicBezTo>
                    <a:lnTo>
                      <a:pt x="106375" y="0"/>
                    </a:lnTo>
                    <a:cubicBezTo>
                      <a:pt x="106375" y="59552"/>
                      <a:pt x="47945" y="69555"/>
                      <a:pt x="934" y="77588"/>
                    </a:cubicBezTo>
                    <a:lnTo>
                      <a:pt x="601" y="77648"/>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35"/>
              <p:cNvSpPr/>
              <p:nvPr/>
            </p:nvSpPr>
            <p:spPr>
              <a:xfrm>
                <a:off x="8833320" y="5738222"/>
                <a:ext cx="66942" cy="49665"/>
              </a:xfrm>
              <a:custGeom>
                <a:avLst/>
                <a:gdLst/>
                <a:ahLst/>
                <a:cxnLst/>
                <a:rect l="l" t="t" r="r" b="b"/>
                <a:pathLst>
                  <a:path w="67110" h="49789" extrusionOk="0">
                    <a:moveTo>
                      <a:pt x="66643" y="49782"/>
                    </a:moveTo>
                    <a:cubicBezTo>
                      <a:pt x="31051" y="45128"/>
                      <a:pt x="6744" y="27319"/>
                      <a:pt x="0" y="915"/>
                    </a:cubicBezTo>
                    <a:lnTo>
                      <a:pt x="3605" y="0"/>
                    </a:lnTo>
                    <a:cubicBezTo>
                      <a:pt x="9950" y="24861"/>
                      <a:pt x="33121" y="41669"/>
                      <a:pt x="67110" y="46110"/>
                    </a:cubicBezTo>
                    <a:lnTo>
                      <a:pt x="66643" y="49789"/>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5" name="Google Shape;1425;p35"/>
            <p:cNvGrpSpPr/>
            <p:nvPr/>
          </p:nvGrpSpPr>
          <p:grpSpPr>
            <a:xfrm>
              <a:off x="8492040" y="5249880"/>
              <a:ext cx="824264" cy="577026"/>
              <a:chOff x="8492040" y="5249880"/>
              <a:chExt cx="824264" cy="577026"/>
            </a:xfrm>
          </p:grpSpPr>
          <p:sp>
            <p:nvSpPr>
              <p:cNvPr id="1426" name="Google Shape;1426;p35"/>
              <p:cNvSpPr/>
              <p:nvPr/>
            </p:nvSpPr>
            <p:spPr>
              <a:xfrm>
                <a:off x="8556840" y="5262120"/>
                <a:ext cx="341498" cy="478892"/>
              </a:xfrm>
              <a:custGeom>
                <a:avLst/>
                <a:gdLst/>
                <a:ahLst/>
                <a:cxnLst/>
                <a:rect l="l" t="t" r="r" b="b"/>
                <a:pathLst>
                  <a:path w="341498" h="478892" extrusionOk="0">
                    <a:moveTo>
                      <a:pt x="41202" y="20454"/>
                    </a:moveTo>
                    <a:lnTo>
                      <a:pt x="127277" y="0"/>
                    </a:lnTo>
                    <a:lnTo>
                      <a:pt x="240998" y="5055"/>
                    </a:lnTo>
                    <a:cubicBezTo>
                      <a:pt x="240998" y="5055"/>
                      <a:pt x="301966" y="21876"/>
                      <a:pt x="310981" y="28006"/>
                    </a:cubicBezTo>
                    <a:cubicBezTo>
                      <a:pt x="319929" y="34136"/>
                      <a:pt x="341498" y="478892"/>
                      <a:pt x="341498" y="478892"/>
                    </a:cubicBezTo>
                    <a:lnTo>
                      <a:pt x="0" y="469576"/>
                    </a:lnTo>
                    <a:lnTo>
                      <a:pt x="41202" y="20454"/>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27" name="Google Shape;1427;p35"/>
              <p:cNvGrpSpPr/>
              <p:nvPr/>
            </p:nvGrpSpPr>
            <p:grpSpPr>
              <a:xfrm>
                <a:off x="9105480" y="5249880"/>
                <a:ext cx="210824" cy="156769"/>
                <a:chOff x="9105480" y="5249880"/>
                <a:chExt cx="210824" cy="156769"/>
              </a:xfrm>
            </p:grpSpPr>
            <p:sp>
              <p:nvSpPr>
                <p:cNvPr id="1428" name="Google Shape;1428;p35"/>
                <p:cNvSpPr/>
                <p:nvPr/>
              </p:nvSpPr>
              <p:spPr>
                <a:xfrm>
                  <a:off x="9105480" y="5249880"/>
                  <a:ext cx="210824" cy="156769"/>
                </a:xfrm>
                <a:custGeom>
                  <a:avLst/>
                  <a:gdLst/>
                  <a:ahLst/>
                  <a:cxnLst/>
                  <a:rect l="l" t="t" r="r" b="b"/>
                  <a:pathLst>
                    <a:path w="211883" h="159156" extrusionOk="0">
                      <a:moveTo>
                        <a:pt x="78796" y="156783"/>
                      </a:moveTo>
                      <a:cubicBezTo>
                        <a:pt x="78796" y="156783"/>
                        <a:pt x="101768" y="128743"/>
                        <a:pt x="105241" y="124743"/>
                      </a:cubicBezTo>
                      <a:cubicBezTo>
                        <a:pt x="108980" y="120343"/>
                        <a:pt x="132218" y="104450"/>
                        <a:pt x="149714" y="96897"/>
                      </a:cubicBezTo>
                      <a:cubicBezTo>
                        <a:pt x="173219" y="86754"/>
                        <a:pt x="189980" y="75662"/>
                        <a:pt x="207009" y="56571"/>
                      </a:cubicBezTo>
                      <a:cubicBezTo>
                        <a:pt x="208143" y="55296"/>
                        <a:pt x="209279" y="53880"/>
                        <a:pt x="209413" y="52177"/>
                      </a:cubicBezTo>
                      <a:cubicBezTo>
                        <a:pt x="209679" y="48765"/>
                        <a:pt x="205539" y="46534"/>
                        <a:pt x="202133" y="46855"/>
                      </a:cubicBezTo>
                      <a:cubicBezTo>
                        <a:pt x="198795" y="47175"/>
                        <a:pt x="195656" y="49038"/>
                        <a:pt x="192317" y="49713"/>
                      </a:cubicBezTo>
                      <a:cubicBezTo>
                        <a:pt x="196792" y="47462"/>
                        <a:pt x="207208" y="39583"/>
                        <a:pt x="209078" y="36838"/>
                      </a:cubicBezTo>
                      <a:cubicBezTo>
                        <a:pt x="211883" y="32758"/>
                        <a:pt x="210013" y="26775"/>
                        <a:pt x="206741" y="26448"/>
                      </a:cubicBezTo>
                      <a:cubicBezTo>
                        <a:pt x="208611" y="24732"/>
                        <a:pt x="208945" y="21753"/>
                        <a:pt x="207944" y="19423"/>
                      </a:cubicBezTo>
                      <a:cubicBezTo>
                        <a:pt x="206942" y="17099"/>
                        <a:pt x="201132" y="15937"/>
                        <a:pt x="198595" y="16191"/>
                      </a:cubicBezTo>
                      <a:cubicBezTo>
                        <a:pt x="192250" y="16832"/>
                        <a:pt x="186775" y="18194"/>
                        <a:pt x="182635" y="20137"/>
                      </a:cubicBezTo>
                      <a:cubicBezTo>
                        <a:pt x="178562" y="22081"/>
                        <a:pt x="165473" y="27503"/>
                        <a:pt x="158261" y="28524"/>
                      </a:cubicBezTo>
                      <a:cubicBezTo>
                        <a:pt x="166608" y="22101"/>
                        <a:pt x="173219" y="16631"/>
                        <a:pt x="180031" y="8605"/>
                      </a:cubicBezTo>
                      <a:cubicBezTo>
                        <a:pt x="180765" y="7770"/>
                        <a:pt x="181499" y="6855"/>
                        <a:pt x="181566" y="5767"/>
                      </a:cubicBezTo>
                      <a:cubicBezTo>
                        <a:pt x="181767" y="3623"/>
                        <a:pt x="179430" y="2134"/>
                        <a:pt x="177359" y="1640"/>
                      </a:cubicBezTo>
                      <a:cubicBezTo>
                        <a:pt x="171951" y="371"/>
                        <a:pt x="166208" y="2295"/>
                        <a:pt x="161466" y="5179"/>
                      </a:cubicBezTo>
                      <a:cubicBezTo>
                        <a:pt x="156659" y="8071"/>
                        <a:pt x="152585" y="11904"/>
                        <a:pt x="147910" y="15022"/>
                      </a:cubicBezTo>
                      <a:cubicBezTo>
                        <a:pt x="137226" y="22234"/>
                        <a:pt x="125207" y="23369"/>
                        <a:pt x="112653" y="26301"/>
                      </a:cubicBezTo>
                      <a:cubicBezTo>
                        <a:pt x="116993" y="20705"/>
                        <a:pt x="121266" y="16571"/>
                        <a:pt x="124071" y="9994"/>
                      </a:cubicBezTo>
                      <a:cubicBezTo>
                        <a:pt x="126676" y="3891"/>
                        <a:pt x="123337" y="-2373"/>
                        <a:pt x="117994" y="899"/>
                      </a:cubicBezTo>
                      <a:cubicBezTo>
                        <a:pt x="103771" y="9633"/>
                        <a:pt x="88012" y="17673"/>
                        <a:pt x="74122" y="26928"/>
                      </a:cubicBezTo>
                      <a:cubicBezTo>
                        <a:pt x="61902" y="35062"/>
                        <a:pt x="50349" y="44331"/>
                        <a:pt x="40533" y="55369"/>
                      </a:cubicBezTo>
                      <a:cubicBezTo>
                        <a:pt x="30383" y="66768"/>
                        <a:pt x="0" y="100256"/>
                        <a:pt x="0" y="100256"/>
                      </a:cubicBezTo>
                    </a:path>
                  </a:pathLst>
                </a:custGeom>
                <a:solidFill>
                  <a:srgbClr val="EA9C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35"/>
                <p:cNvSpPr/>
                <p:nvPr/>
              </p:nvSpPr>
              <p:spPr>
                <a:xfrm>
                  <a:off x="9236880" y="5275440"/>
                  <a:ext cx="32439" cy="12970"/>
                </a:xfrm>
                <a:custGeom>
                  <a:avLst/>
                  <a:gdLst/>
                  <a:ahLst/>
                  <a:cxnLst/>
                  <a:rect l="l" t="t" r="r" b="b"/>
                  <a:pathLst>
                    <a:path w="32520" h="13101" extrusionOk="0">
                      <a:moveTo>
                        <a:pt x="668" y="13101"/>
                      </a:moveTo>
                      <a:lnTo>
                        <a:pt x="0" y="10718"/>
                      </a:lnTo>
                      <a:cubicBezTo>
                        <a:pt x="267" y="10651"/>
                        <a:pt x="23105" y="4347"/>
                        <a:pt x="31386" y="0"/>
                      </a:cubicBezTo>
                      <a:lnTo>
                        <a:pt x="32520" y="2183"/>
                      </a:lnTo>
                      <a:cubicBezTo>
                        <a:pt x="24040" y="6658"/>
                        <a:pt x="1603" y="12835"/>
                        <a:pt x="668" y="1310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35"/>
                <p:cNvSpPr/>
                <p:nvPr/>
              </p:nvSpPr>
              <p:spPr>
                <a:xfrm>
                  <a:off x="9253440" y="5275080"/>
                  <a:ext cx="59364" cy="24140"/>
                </a:xfrm>
                <a:custGeom>
                  <a:avLst/>
                  <a:gdLst/>
                  <a:ahLst/>
                  <a:cxnLst/>
                  <a:rect l="l" t="t" r="r" b="b"/>
                  <a:pathLst>
                    <a:path w="59364" h="24140" extrusionOk="0">
                      <a:moveTo>
                        <a:pt x="534" y="24140"/>
                      </a:moveTo>
                      <a:lnTo>
                        <a:pt x="0" y="21736"/>
                      </a:lnTo>
                      <a:cubicBezTo>
                        <a:pt x="133" y="21703"/>
                        <a:pt x="15626" y="18016"/>
                        <a:pt x="25776" y="14404"/>
                      </a:cubicBezTo>
                      <a:cubicBezTo>
                        <a:pt x="34590" y="11272"/>
                        <a:pt x="58096" y="114"/>
                        <a:pt x="58363" y="0"/>
                      </a:cubicBezTo>
                      <a:lnTo>
                        <a:pt x="59364" y="2231"/>
                      </a:lnTo>
                      <a:cubicBezTo>
                        <a:pt x="58430" y="2691"/>
                        <a:pt x="35525" y="13556"/>
                        <a:pt x="26577" y="16728"/>
                      </a:cubicBezTo>
                      <a:cubicBezTo>
                        <a:pt x="16293" y="20387"/>
                        <a:pt x="668" y="24100"/>
                        <a:pt x="534" y="2414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35"/>
                <p:cNvSpPr/>
                <p:nvPr/>
              </p:nvSpPr>
              <p:spPr>
                <a:xfrm>
                  <a:off x="9191160" y="5298480"/>
                  <a:ext cx="107379" cy="32730"/>
                </a:xfrm>
                <a:custGeom>
                  <a:avLst/>
                  <a:gdLst/>
                  <a:ahLst/>
                  <a:cxnLst/>
                  <a:rect l="l" t="t" r="r" b="b"/>
                  <a:pathLst>
                    <a:path w="107111" h="32648" extrusionOk="0">
                      <a:moveTo>
                        <a:pt x="1469" y="32648"/>
                      </a:moveTo>
                      <a:lnTo>
                        <a:pt x="0" y="30651"/>
                      </a:lnTo>
                      <a:cubicBezTo>
                        <a:pt x="13155" y="21028"/>
                        <a:pt x="29382" y="15198"/>
                        <a:pt x="45675" y="14237"/>
                      </a:cubicBezTo>
                      <a:cubicBezTo>
                        <a:pt x="49215" y="14030"/>
                        <a:pt x="52821" y="13990"/>
                        <a:pt x="56359" y="13950"/>
                      </a:cubicBezTo>
                      <a:cubicBezTo>
                        <a:pt x="65642" y="13850"/>
                        <a:pt x="75325" y="13743"/>
                        <a:pt x="84005" y="10444"/>
                      </a:cubicBezTo>
                      <a:cubicBezTo>
                        <a:pt x="90750" y="7887"/>
                        <a:pt x="97895" y="4467"/>
                        <a:pt x="105908" y="0"/>
                      </a:cubicBezTo>
                      <a:lnTo>
                        <a:pt x="107111" y="2157"/>
                      </a:lnTo>
                      <a:cubicBezTo>
                        <a:pt x="99030" y="6685"/>
                        <a:pt x="91752" y="10150"/>
                        <a:pt x="84873" y="12755"/>
                      </a:cubicBezTo>
                      <a:cubicBezTo>
                        <a:pt x="75792" y="16207"/>
                        <a:pt x="65909" y="16314"/>
                        <a:pt x="56359" y="16414"/>
                      </a:cubicBezTo>
                      <a:cubicBezTo>
                        <a:pt x="52887" y="16454"/>
                        <a:pt x="49281" y="16494"/>
                        <a:pt x="45809" y="16694"/>
                      </a:cubicBezTo>
                      <a:cubicBezTo>
                        <a:pt x="30050" y="17636"/>
                        <a:pt x="14290" y="23299"/>
                        <a:pt x="1469" y="3264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35"/>
                <p:cNvSpPr/>
                <p:nvPr/>
              </p:nvSpPr>
              <p:spPr>
                <a:xfrm>
                  <a:off x="9193680" y="5275080"/>
                  <a:ext cx="24836" cy="9362"/>
                </a:xfrm>
                <a:custGeom>
                  <a:avLst/>
                  <a:gdLst/>
                  <a:ahLst/>
                  <a:cxnLst/>
                  <a:rect l="l" t="t" r="r" b="b"/>
                  <a:pathLst>
                    <a:path w="24774" h="9409" extrusionOk="0">
                      <a:moveTo>
                        <a:pt x="601" y="9409"/>
                      </a:moveTo>
                      <a:lnTo>
                        <a:pt x="0" y="7012"/>
                      </a:lnTo>
                      <a:cubicBezTo>
                        <a:pt x="8080" y="5015"/>
                        <a:pt x="16160" y="2658"/>
                        <a:pt x="23973" y="0"/>
                      </a:cubicBezTo>
                      <a:lnTo>
                        <a:pt x="24774" y="2337"/>
                      </a:lnTo>
                      <a:cubicBezTo>
                        <a:pt x="16828" y="5015"/>
                        <a:pt x="8681" y="7399"/>
                        <a:pt x="534" y="940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3" name="Google Shape;1433;p35"/>
              <p:cNvSpPr/>
              <p:nvPr/>
            </p:nvSpPr>
            <p:spPr>
              <a:xfrm>
                <a:off x="8819640" y="5273280"/>
                <a:ext cx="393918" cy="320668"/>
              </a:xfrm>
              <a:custGeom>
                <a:avLst/>
                <a:gdLst/>
                <a:ahLst/>
                <a:cxnLst/>
                <a:rect l="l" t="t" r="r" b="b"/>
                <a:pathLst>
                  <a:path w="393918" h="322279" extrusionOk="0">
                    <a:moveTo>
                      <a:pt x="0" y="0"/>
                    </a:moveTo>
                    <a:cubicBezTo>
                      <a:pt x="0" y="0"/>
                      <a:pt x="36928" y="5549"/>
                      <a:pt x="71718" y="26424"/>
                    </a:cubicBezTo>
                    <a:cubicBezTo>
                      <a:pt x="106442" y="47298"/>
                      <a:pt x="194120" y="142596"/>
                      <a:pt x="194120" y="142596"/>
                    </a:cubicBezTo>
                    <a:lnTo>
                      <a:pt x="308911" y="47445"/>
                    </a:lnTo>
                    <a:lnTo>
                      <a:pt x="393918" y="137828"/>
                    </a:lnTo>
                    <a:cubicBezTo>
                      <a:pt x="393918" y="137828"/>
                      <a:pt x="274988" y="318793"/>
                      <a:pt x="202802" y="320537"/>
                    </a:cubicBezTo>
                    <a:cubicBezTo>
                      <a:pt x="130615" y="322279"/>
                      <a:pt x="41068" y="185119"/>
                      <a:pt x="41068" y="185119"/>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35"/>
              <p:cNvSpPr/>
              <p:nvPr/>
            </p:nvSpPr>
            <p:spPr>
              <a:xfrm>
                <a:off x="8971560" y="5414400"/>
                <a:ext cx="43581" cy="48635"/>
              </a:xfrm>
              <a:custGeom>
                <a:avLst/>
                <a:gdLst/>
                <a:ahLst/>
                <a:cxnLst/>
                <a:rect l="l" t="t" r="r" b="b"/>
                <a:pathLst>
                  <a:path w="43472" h="48514" extrusionOk="0">
                    <a:moveTo>
                      <a:pt x="2939" y="48507"/>
                    </a:moveTo>
                    <a:lnTo>
                      <a:pt x="0" y="46276"/>
                    </a:lnTo>
                    <a:cubicBezTo>
                      <a:pt x="1002" y="44921"/>
                      <a:pt x="25309" y="12894"/>
                      <a:pt x="41135" y="0"/>
                    </a:cubicBezTo>
                    <a:lnTo>
                      <a:pt x="43472" y="2871"/>
                    </a:lnTo>
                    <a:cubicBezTo>
                      <a:pt x="27980" y="15485"/>
                      <a:pt x="3205" y="48186"/>
                      <a:pt x="2939" y="485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35"/>
              <p:cNvSpPr/>
              <p:nvPr/>
            </p:nvSpPr>
            <p:spPr>
              <a:xfrm>
                <a:off x="8819640" y="5273280"/>
                <a:ext cx="95825" cy="533248"/>
              </a:xfrm>
              <a:custGeom>
                <a:avLst/>
                <a:gdLst/>
                <a:ahLst/>
                <a:cxnLst/>
                <a:rect l="l" t="t" r="r" b="b"/>
                <a:pathLst>
                  <a:path w="95825" h="533248" extrusionOk="0">
                    <a:moveTo>
                      <a:pt x="0" y="0"/>
                    </a:moveTo>
                    <a:cubicBezTo>
                      <a:pt x="13222" y="59872"/>
                      <a:pt x="19833" y="104613"/>
                      <a:pt x="23105" y="155030"/>
                    </a:cubicBezTo>
                    <a:cubicBezTo>
                      <a:pt x="29583" y="254681"/>
                      <a:pt x="35258" y="354653"/>
                      <a:pt x="51685" y="453276"/>
                    </a:cubicBezTo>
                    <a:cubicBezTo>
                      <a:pt x="57095" y="485816"/>
                      <a:pt x="63772" y="517048"/>
                      <a:pt x="95825" y="533248"/>
                    </a:cubicBezTo>
                    <a:cubicBezTo>
                      <a:pt x="95825" y="533248"/>
                      <a:pt x="92620" y="301278"/>
                      <a:pt x="79532" y="213513"/>
                    </a:cubicBezTo>
                    <a:cubicBezTo>
                      <a:pt x="66376" y="125748"/>
                      <a:pt x="50216" y="19279"/>
                      <a:pt x="50216" y="19279"/>
                    </a:cubicBezTo>
                    <a:lnTo>
                      <a:pt x="0" y="7"/>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35"/>
              <p:cNvSpPr/>
              <p:nvPr/>
            </p:nvSpPr>
            <p:spPr>
              <a:xfrm>
                <a:off x="8841600" y="5279040"/>
                <a:ext cx="75312" cy="501502"/>
              </a:xfrm>
              <a:custGeom>
                <a:avLst/>
                <a:gdLst/>
                <a:ahLst/>
                <a:cxnLst/>
                <a:rect l="l" t="t" r="r" b="b"/>
                <a:pathLst>
                  <a:path w="75124" h="501502" extrusionOk="0">
                    <a:moveTo>
                      <a:pt x="72854" y="501502"/>
                    </a:moveTo>
                    <a:cubicBezTo>
                      <a:pt x="52086" y="486110"/>
                      <a:pt x="47345" y="457449"/>
                      <a:pt x="43539" y="424348"/>
                    </a:cubicBezTo>
                    <a:cubicBezTo>
                      <a:pt x="32921" y="330339"/>
                      <a:pt x="27111" y="276898"/>
                      <a:pt x="22971" y="182695"/>
                    </a:cubicBezTo>
                    <a:cubicBezTo>
                      <a:pt x="20701" y="131971"/>
                      <a:pt x="10417" y="50357"/>
                      <a:pt x="0" y="761"/>
                    </a:cubicBezTo>
                    <a:lnTo>
                      <a:pt x="3605" y="0"/>
                    </a:lnTo>
                    <a:cubicBezTo>
                      <a:pt x="14090" y="49762"/>
                      <a:pt x="24441" y="131644"/>
                      <a:pt x="26644" y="182528"/>
                    </a:cubicBezTo>
                    <a:cubicBezTo>
                      <a:pt x="30851" y="276610"/>
                      <a:pt x="36594" y="329998"/>
                      <a:pt x="47278" y="423927"/>
                    </a:cubicBezTo>
                    <a:cubicBezTo>
                      <a:pt x="50951" y="456160"/>
                      <a:pt x="55558" y="484020"/>
                      <a:pt x="75124" y="498524"/>
                    </a:cubicBezTo>
                    <a:lnTo>
                      <a:pt x="72920" y="50150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35"/>
              <p:cNvSpPr/>
              <p:nvPr/>
            </p:nvSpPr>
            <p:spPr>
              <a:xfrm>
                <a:off x="8883000" y="5366880"/>
                <a:ext cx="20516" cy="140212"/>
              </a:xfrm>
              <a:custGeom>
                <a:avLst/>
                <a:gdLst/>
                <a:ahLst/>
                <a:cxnLst/>
                <a:rect l="l" t="t" r="r" b="b"/>
                <a:pathLst>
                  <a:path w="20567" h="140212" extrusionOk="0">
                    <a:moveTo>
                      <a:pt x="16895" y="140212"/>
                    </a:moveTo>
                    <a:cubicBezTo>
                      <a:pt x="16627" y="93328"/>
                      <a:pt x="10952" y="46444"/>
                      <a:pt x="0" y="868"/>
                    </a:cubicBezTo>
                    <a:lnTo>
                      <a:pt x="3606" y="0"/>
                    </a:lnTo>
                    <a:cubicBezTo>
                      <a:pt x="14625" y="45856"/>
                      <a:pt x="20367" y="93020"/>
                      <a:pt x="20567" y="140192"/>
                    </a:cubicBezTo>
                    <a:lnTo>
                      <a:pt x="16895" y="14021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38" name="Google Shape;1438;p35"/>
              <p:cNvGrpSpPr/>
              <p:nvPr/>
            </p:nvGrpSpPr>
            <p:grpSpPr>
              <a:xfrm>
                <a:off x="8703720" y="5397120"/>
                <a:ext cx="274010" cy="222527"/>
                <a:chOff x="8703720" y="5397120"/>
                <a:chExt cx="274010" cy="222527"/>
              </a:xfrm>
            </p:grpSpPr>
            <p:grpSp>
              <p:nvGrpSpPr>
                <p:cNvPr id="1439" name="Google Shape;1439;p35"/>
                <p:cNvGrpSpPr/>
                <p:nvPr/>
              </p:nvGrpSpPr>
              <p:grpSpPr>
                <a:xfrm>
                  <a:off x="8762040" y="5397120"/>
                  <a:ext cx="215690" cy="196502"/>
                  <a:chOff x="8762040" y="5397120"/>
                  <a:chExt cx="215690" cy="196502"/>
                </a:xfrm>
              </p:grpSpPr>
              <p:sp>
                <p:nvSpPr>
                  <p:cNvPr id="1440" name="Google Shape;1440;p35"/>
                  <p:cNvSpPr/>
                  <p:nvPr/>
                </p:nvSpPr>
                <p:spPr>
                  <a:xfrm>
                    <a:off x="8762040" y="5402880"/>
                    <a:ext cx="215690" cy="190742"/>
                  </a:xfrm>
                  <a:custGeom>
                    <a:avLst/>
                    <a:gdLst/>
                    <a:ahLst/>
                    <a:cxnLst/>
                    <a:rect l="l" t="t" r="r" b="b"/>
                    <a:pathLst>
                      <a:path w="215690" h="190742" extrusionOk="0">
                        <a:moveTo>
                          <a:pt x="215690" y="0"/>
                        </a:moveTo>
                        <a:lnTo>
                          <a:pt x="66911" y="4554"/>
                        </a:lnTo>
                        <a:lnTo>
                          <a:pt x="0" y="190742"/>
                        </a:lnTo>
                        <a:lnTo>
                          <a:pt x="148846" y="186188"/>
                        </a:lnTo>
                        <a:lnTo>
                          <a:pt x="215690" y="0"/>
                        </a:lnTo>
                        <a:close/>
                      </a:path>
                    </a:pathLst>
                  </a:custGeom>
                  <a:solidFill>
                    <a:schemeClr val="dk1"/>
                  </a:solidFill>
                  <a:ln>
                    <a:noFill/>
                  </a:ln>
                </p:spPr>
                <p:txBody>
                  <a:bodyPr/>
                  <a:lstStyle/>
                  <a:p>
                    <a:endParaRPr lang="en-GB"/>
                  </a:p>
                </p:txBody>
              </p:sp>
              <p:sp>
                <p:nvSpPr>
                  <p:cNvPr id="1441" name="Google Shape;1441;p35"/>
                  <p:cNvSpPr/>
                  <p:nvPr/>
                </p:nvSpPr>
                <p:spPr>
                  <a:xfrm>
                    <a:off x="8784360" y="5411160"/>
                    <a:ext cx="175454" cy="165006"/>
                  </a:xfrm>
                  <a:custGeom>
                    <a:avLst/>
                    <a:gdLst/>
                    <a:ahLst/>
                    <a:cxnLst/>
                    <a:rect l="l" t="t" r="r" b="b"/>
                    <a:pathLst>
                      <a:path w="177226" h="165006" extrusionOk="0">
                        <a:moveTo>
                          <a:pt x="169086" y="2"/>
                        </a:moveTo>
                        <a:lnTo>
                          <a:pt x="58771" y="3381"/>
                        </a:lnTo>
                        <a:cubicBezTo>
                          <a:pt x="56967" y="3434"/>
                          <a:pt x="55499" y="4450"/>
                          <a:pt x="54898" y="6039"/>
                        </a:cubicBezTo>
                        <a:lnTo>
                          <a:pt x="274" y="157335"/>
                        </a:lnTo>
                        <a:cubicBezTo>
                          <a:pt x="-995" y="160761"/>
                          <a:pt x="2344" y="164895"/>
                          <a:pt x="6150" y="164781"/>
                        </a:cubicBezTo>
                        <a:lnTo>
                          <a:pt x="116533" y="161402"/>
                        </a:lnTo>
                        <a:cubicBezTo>
                          <a:pt x="118336" y="161349"/>
                          <a:pt x="119805" y="160334"/>
                          <a:pt x="120339" y="158744"/>
                        </a:cubicBezTo>
                        <a:lnTo>
                          <a:pt x="175030" y="7448"/>
                        </a:lnTo>
                        <a:cubicBezTo>
                          <a:pt x="176231" y="4022"/>
                          <a:pt x="172959" y="-111"/>
                          <a:pt x="169086" y="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35"/>
                  <p:cNvSpPr/>
                  <p:nvPr/>
                </p:nvSpPr>
                <p:spPr>
                  <a:xfrm>
                    <a:off x="8860680" y="5397120"/>
                    <a:ext cx="85016" cy="24146"/>
                  </a:xfrm>
                  <a:custGeom>
                    <a:avLst/>
                    <a:gdLst/>
                    <a:ahLst/>
                    <a:cxnLst/>
                    <a:rect l="l" t="t" r="r" b="b"/>
                    <a:pathLst>
                      <a:path w="85875" h="24207" extrusionOk="0">
                        <a:moveTo>
                          <a:pt x="78996" y="19661"/>
                        </a:moveTo>
                        <a:lnTo>
                          <a:pt x="84872" y="3447"/>
                        </a:lnTo>
                        <a:cubicBezTo>
                          <a:pt x="85406" y="1858"/>
                          <a:pt x="83871" y="-59"/>
                          <a:pt x="82134" y="1"/>
                        </a:cubicBezTo>
                        <a:lnTo>
                          <a:pt x="9147" y="2232"/>
                        </a:lnTo>
                        <a:cubicBezTo>
                          <a:pt x="7679" y="2278"/>
                          <a:pt x="6409" y="3120"/>
                          <a:pt x="5942" y="4435"/>
                        </a:cubicBezTo>
                        <a:lnTo>
                          <a:pt x="133" y="20649"/>
                        </a:lnTo>
                        <a:cubicBezTo>
                          <a:pt x="-469" y="22238"/>
                          <a:pt x="1067" y="24148"/>
                          <a:pt x="2870" y="24095"/>
                        </a:cubicBezTo>
                        <a:lnTo>
                          <a:pt x="75791" y="21864"/>
                        </a:lnTo>
                        <a:cubicBezTo>
                          <a:pt x="77327" y="21818"/>
                          <a:pt x="78529" y="20976"/>
                          <a:pt x="78996" y="1966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3" name="Google Shape;1443;p35"/>
                  <p:cNvGrpSpPr/>
                  <p:nvPr/>
                </p:nvGrpSpPr>
                <p:grpSpPr>
                  <a:xfrm>
                    <a:off x="8806315" y="5438162"/>
                    <a:ext cx="135621" cy="107636"/>
                    <a:chOff x="8806315" y="5438162"/>
                    <a:chExt cx="135621" cy="107636"/>
                  </a:xfrm>
                </p:grpSpPr>
                <p:sp>
                  <p:nvSpPr>
                    <p:cNvPr id="1444" name="Google Shape;1444;p35"/>
                    <p:cNvSpPr/>
                    <p:nvPr/>
                  </p:nvSpPr>
                  <p:spPr>
                    <a:xfrm rot="-103360">
                      <a:off x="8846281" y="5439599"/>
                      <a:ext cx="95649" cy="1802"/>
                    </a:xfrm>
                    <a:custGeom>
                      <a:avLst/>
                      <a:gdLst/>
                      <a:ahLst/>
                      <a:cxnLst/>
                      <a:rect l="l" t="t" r="r" b="b"/>
                      <a:pathLst>
                        <a:path w="95845" h="1857" extrusionOk="0">
                          <a:moveTo>
                            <a:pt x="0" y="0"/>
                          </a:moveTo>
                          <a:lnTo>
                            <a:pt x="95845" y="0"/>
                          </a:lnTo>
                          <a:lnTo>
                            <a:pt x="95845" y="1857"/>
                          </a:lnTo>
                          <a:lnTo>
                            <a:pt x="0" y="1857"/>
                          </a:lnTo>
                          <a:close/>
                        </a:path>
                      </a:pathLst>
                    </a:custGeom>
                    <a:solidFill>
                      <a:schemeClr val="dk1"/>
                    </a:solidFill>
                    <a:ln>
                      <a:noFill/>
                    </a:ln>
                  </p:spPr>
                  <p:txBody>
                    <a:bodyPr/>
                    <a:lstStyle/>
                    <a:p>
                      <a:endParaRPr lang="en-GB"/>
                    </a:p>
                  </p:txBody>
                </p:sp>
                <p:sp>
                  <p:nvSpPr>
                    <p:cNvPr id="1445" name="Google Shape;1445;p35"/>
                    <p:cNvSpPr/>
                    <p:nvPr/>
                  </p:nvSpPr>
                  <p:spPr>
                    <a:xfrm rot="-103101">
                      <a:off x="8912881" y="5455800"/>
                      <a:ext cx="22340" cy="1802"/>
                    </a:xfrm>
                    <a:custGeom>
                      <a:avLst/>
                      <a:gdLst/>
                      <a:ahLst/>
                      <a:cxnLst/>
                      <a:rect l="l" t="t" r="r" b="b"/>
                      <a:pathLst>
                        <a:path w="22330" h="1857" extrusionOk="0">
                          <a:moveTo>
                            <a:pt x="0" y="0"/>
                          </a:moveTo>
                          <a:lnTo>
                            <a:pt x="22330" y="0"/>
                          </a:lnTo>
                          <a:lnTo>
                            <a:pt x="22330" y="1857"/>
                          </a:lnTo>
                          <a:lnTo>
                            <a:pt x="0" y="1857"/>
                          </a:lnTo>
                          <a:close/>
                        </a:path>
                      </a:pathLst>
                    </a:custGeom>
                    <a:solidFill>
                      <a:schemeClr val="dk1"/>
                    </a:solidFill>
                    <a:ln>
                      <a:noFill/>
                    </a:ln>
                  </p:spPr>
                  <p:txBody>
                    <a:bodyPr/>
                    <a:lstStyle/>
                    <a:p>
                      <a:endParaRPr lang="en-GB"/>
                    </a:p>
                  </p:txBody>
                </p:sp>
                <p:sp>
                  <p:nvSpPr>
                    <p:cNvPr id="1446" name="Google Shape;1446;p35"/>
                    <p:cNvSpPr/>
                    <p:nvPr/>
                  </p:nvSpPr>
                  <p:spPr>
                    <a:xfrm rot="-103101">
                      <a:off x="8839441" y="5457241"/>
                      <a:ext cx="58656" cy="1802"/>
                    </a:xfrm>
                    <a:custGeom>
                      <a:avLst/>
                      <a:gdLst/>
                      <a:ahLst/>
                      <a:cxnLst/>
                      <a:rect l="l" t="t" r="r" b="b"/>
                      <a:pathLst>
                        <a:path w="58630" h="1857" extrusionOk="0">
                          <a:moveTo>
                            <a:pt x="0" y="0"/>
                          </a:moveTo>
                          <a:lnTo>
                            <a:pt x="58630" y="0"/>
                          </a:lnTo>
                          <a:lnTo>
                            <a:pt x="58630" y="1857"/>
                          </a:lnTo>
                          <a:lnTo>
                            <a:pt x="0" y="1857"/>
                          </a:lnTo>
                          <a:close/>
                        </a:path>
                      </a:pathLst>
                    </a:custGeom>
                    <a:solidFill>
                      <a:schemeClr val="dk1"/>
                    </a:solidFill>
                    <a:ln>
                      <a:noFill/>
                    </a:ln>
                  </p:spPr>
                  <p:txBody>
                    <a:bodyPr/>
                    <a:lstStyle/>
                    <a:p>
                      <a:endParaRPr lang="en-GB"/>
                    </a:p>
                  </p:txBody>
                </p:sp>
                <p:sp>
                  <p:nvSpPr>
                    <p:cNvPr id="1447" name="Google Shape;1447;p35"/>
                    <p:cNvSpPr/>
                    <p:nvPr/>
                  </p:nvSpPr>
                  <p:spPr>
                    <a:xfrm rot="-103360">
                      <a:off x="8866441" y="5473438"/>
                      <a:ext cx="62295" cy="1802"/>
                    </a:xfrm>
                    <a:custGeom>
                      <a:avLst/>
                      <a:gdLst/>
                      <a:ahLst/>
                      <a:cxnLst/>
                      <a:rect l="l" t="t" r="r" b="b"/>
                      <a:pathLst>
                        <a:path w="62423" h="1857" extrusionOk="0">
                          <a:moveTo>
                            <a:pt x="0" y="0"/>
                          </a:moveTo>
                          <a:lnTo>
                            <a:pt x="62423" y="0"/>
                          </a:lnTo>
                          <a:lnTo>
                            <a:pt x="62423" y="1857"/>
                          </a:lnTo>
                          <a:lnTo>
                            <a:pt x="0" y="1857"/>
                          </a:lnTo>
                          <a:close/>
                        </a:path>
                      </a:pathLst>
                    </a:custGeom>
                    <a:solidFill>
                      <a:schemeClr val="dk1"/>
                    </a:solidFill>
                    <a:ln>
                      <a:noFill/>
                    </a:ln>
                  </p:spPr>
                  <p:txBody>
                    <a:bodyPr/>
                    <a:lstStyle/>
                    <a:p>
                      <a:endParaRPr lang="en-GB"/>
                    </a:p>
                  </p:txBody>
                </p:sp>
                <p:sp>
                  <p:nvSpPr>
                    <p:cNvPr id="1448" name="Google Shape;1448;p35"/>
                    <p:cNvSpPr/>
                    <p:nvPr/>
                  </p:nvSpPr>
                  <p:spPr>
                    <a:xfrm rot="-103360">
                      <a:off x="8832960" y="5474892"/>
                      <a:ext cx="20525" cy="1801"/>
                    </a:xfrm>
                    <a:custGeom>
                      <a:avLst/>
                      <a:gdLst/>
                      <a:ahLst/>
                      <a:cxnLst/>
                      <a:rect l="l" t="t" r="r" b="b"/>
                      <a:pathLst>
                        <a:path w="20567" h="1856" extrusionOk="0">
                          <a:moveTo>
                            <a:pt x="0" y="0"/>
                          </a:moveTo>
                          <a:lnTo>
                            <a:pt x="20567" y="0"/>
                          </a:lnTo>
                          <a:lnTo>
                            <a:pt x="20567" y="1856"/>
                          </a:lnTo>
                          <a:lnTo>
                            <a:pt x="0" y="1856"/>
                          </a:lnTo>
                          <a:close/>
                        </a:path>
                      </a:pathLst>
                    </a:custGeom>
                    <a:solidFill>
                      <a:schemeClr val="dk1"/>
                    </a:solidFill>
                    <a:ln>
                      <a:noFill/>
                    </a:ln>
                  </p:spPr>
                  <p:txBody>
                    <a:bodyPr/>
                    <a:lstStyle/>
                    <a:p>
                      <a:endParaRPr lang="en-GB"/>
                    </a:p>
                  </p:txBody>
                </p:sp>
                <p:sp>
                  <p:nvSpPr>
                    <p:cNvPr id="1449" name="Google Shape;1449;p35"/>
                    <p:cNvSpPr/>
                    <p:nvPr/>
                  </p:nvSpPr>
                  <p:spPr>
                    <a:xfrm rot="-103360">
                      <a:off x="8826121" y="5491079"/>
                      <a:ext cx="95649" cy="1801"/>
                    </a:xfrm>
                    <a:custGeom>
                      <a:avLst/>
                      <a:gdLst/>
                      <a:ahLst/>
                      <a:cxnLst/>
                      <a:rect l="l" t="t" r="r" b="b"/>
                      <a:pathLst>
                        <a:path w="95845" h="1856" extrusionOk="0">
                          <a:moveTo>
                            <a:pt x="0" y="0"/>
                          </a:moveTo>
                          <a:lnTo>
                            <a:pt x="95845" y="0"/>
                          </a:lnTo>
                          <a:lnTo>
                            <a:pt x="95845" y="1856"/>
                          </a:lnTo>
                          <a:lnTo>
                            <a:pt x="0" y="1856"/>
                          </a:lnTo>
                          <a:close/>
                        </a:path>
                      </a:pathLst>
                    </a:custGeom>
                    <a:solidFill>
                      <a:schemeClr val="dk1"/>
                    </a:solidFill>
                    <a:ln>
                      <a:noFill/>
                    </a:ln>
                  </p:spPr>
                  <p:txBody>
                    <a:bodyPr/>
                    <a:lstStyle/>
                    <a:p>
                      <a:endParaRPr lang="en-GB"/>
                    </a:p>
                  </p:txBody>
                </p:sp>
                <p:sp>
                  <p:nvSpPr>
                    <p:cNvPr id="1450" name="Google Shape;1450;p35"/>
                    <p:cNvSpPr/>
                    <p:nvPr/>
                  </p:nvSpPr>
                  <p:spPr>
                    <a:xfrm rot="-103880">
                      <a:off x="8899201" y="5506918"/>
                      <a:ext cx="16212" cy="1802"/>
                    </a:xfrm>
                    <a:custGeom>
                      <a:avLst/>
                      <a:gdLst/>
                      <a:ahLst/>
                      <a:cxnLst/>
                      <a:rect l="l" t="t" r="r" b="b"/>
                      <a:pathLst>
                        <a:path w="16327" h="1857" extrusionOk="0">
                          <a:moveTo>
                            <a:pt x="0" y="0"/>
                          </a:moveTo>
                          <a:lnTo>
                            <a:pt x="16327" y="0"/>
                          </a:lnTo>
                          <a:lnTo>
                            <a:pt x="16327" y="1857"/>
                          </a:lnTo>
                          <a:lnTo>
                            <a:pt x="0" y="1857"/>
                          </a:lnTo>
                          <a:close/>
                        </a:path>
                      </a:pathLst>
                    </a:custGeom>
                    <a:solidFill>
                      <a:schemeClr val="dk1"/>
                    </a:solidFill>
                    <a:ln>
                      <a:noFill/>
                    </a:ln>
                  </p:spPr>
                  <p:txBody>
                    <a:bodyPr/>
                    <a:lstStyle/>
                    <a:p>
                      <a:endParaRPr lang="en-GB"/>
                    </a:p>
                  </p:txBody>
                </p:sp>
                <p:sp>
                  <p:nvSpPr>
                    <p:cNvPr id="1451" name="Google Shape;1451;p35"/>
                    <p:cNvSpPr/>
                    <p:nvPr/>
                  </p:nvSpPr>
                  <p:spPr>
                    <a:xfrm rot="-103360">
                      <a:off x="8819641" y="5508719"/>
                      <a:ext cx="52892" cy="1801"/>
                    </a:xfrm>
                    <a:custGeom>
                      <a:avLst/>
                      <a:gdLst/>
                      <a:ahLst/>
                      <a:cxnLst/>
                      <a:rect l="l" t="t" r="r" b="b"/>
                      <a:pathLst>
                        <a:path w="53001" h="1856" extrusionOk="0">
                          <a:moveTo>
                            <a:pt x="0" y="0"/>
                          </a:moveTo>
                          <a:lnTo>
                            <a:pt x="53001" y="0"/>
                          </a:lnTo>
                          <a:lnTo>
                            <a:pt x="53001" y="1856"/>
                          </a:lnTo>
                          <a:lnTo>
                            <a:pt x="0" y="1856"/>
                          </a:lnTo>
                          <a:close/>
                        </a:path>
                      </a:pathLst>
                    </a:custGeom>
                    <a:solidFill>
                      <a:schemeClr val="dk1"/>
                    </a:solidFill>
                    <a:ln>
                      <a:noFill/>
                    </a:ln>
                  </p:spPr>
                  <p:txBody>
                    <a:bodyPr/>
                    <a:lstStyle/>
                    <a:p>
                      <a:endParaRPr lang="en-GB"/>
                    </a:p>
                  </p:txBody>
                </p:sp>
                <p:sp>
                  <p:nvSpPr>
                    <p:cNvPr id="1452" name="Google Shape;1452;p35"/>
                    <p:cNvSpPr/>
                    <p:nvPr/>
                  </p:nvSpPr>
                  <p:spPr>
                    <a:xfrm rot="-103360">
                      <a:off x="8813161" y="5525279"/>
                      <a:ext cx="95649" cy="1801"/>
                    </a:xfrm>
                    <a:custGeom>
                      <a:avLst/>
                      <a:gdLst/>
                      <a:ahLst/>
                      <a:cxnLst/>
                      <a:rect l="l" t="t" r="r" b="b"/>
                      <a:pathLst>
                        <a:path w="95845" h="1856" extrusionOk="0">
                          <a:moveTo>
                            <a:pt x="0" y="0"/>
                          </a:moveTo>
                          <a:lnTo>
                            <a:pt x="95845" y="0"/>
                          </a:lnTo>
                          <a:lnTo>
                            <a:pt x="95845" y="1856"/>
                          </a:lnTo>
                          <a:lnTo>
                            <a:pt x="0" y="1856"/>
                          </a:lnTo>
                          <a:close/>
                        </a:path>
                      </a:pathLst>
                    </a:custGeom>
                    <a:solidFill>
                      <a:schemeClr val="dk1"/>
                    </a:solidFill>
                    <a:ln>
                      <a:noFill/>
                    </a:ln>
                  </p:spPr>
                  <p:txBody>
                    <a:bodyPr/>
                    <a:lstStyle/>
                    <a:p>
                      <a:endParaRPr lang="en-GB"/>
                    </a:p>
                  </p:txBody>
                </p:sp>
                <p:sp>
                  <p:nvSpPr>
                    <p:cNvPr id="1453" name="Google Shape;1453;p35"/>
                    <p:cNvSpPr/>
                    <p:nvPr/>
                  </p:nvSpPr>
                  <p:spPr>
                    <a:xfrm rot="-103360">
                      <a:off x="8806321" y="5542559"/>
                      <a:ext cx="95649" cy="1801"/>
                    </a:xfrm>
                    <a:custGeom>
                      <a:avLst/>
                      <a:gdLst/>
                      <a:ahLst/>
                      <a:cxnLst/>
                      <a:rect l="l" t="t" r="r" b="b"/>
                      <a:pathLst>
                        <a:path w="95845" h="1856" extrusionOk="0">
                          <a:moveTo>
                            <a:pt x="0" y="0"/>
                          </a:moveTo>
                          <a:lnTo>
                            <a:pt x="95845" y="0"/>
                          </a:lnTo>
                          <a:lnTo>
                            <a:pt x="95845" y="1856"/>
                          </a:lnTo>
                          <a:lnTo>
                            <a:pt x="0" y="1856"/>
                          </a:lnTo>
                          <a:close/>
                        </a:path>
                      </a:pathLst>
                    </a:custGeom>
                    <a:solidFill>
                      <a:schemeClr val="dk1"/>
                    </a:solidFill>
                    <a:ln>
                      <a:noFill/>
                    </a:ln>
                  </p:spPr>
                  <p:txBody>
                    <a:bodyPr/>
                    <a:lstStyle/>
                    <a:p>
                      <a:endParaRPr lang="en-GB"/>
                    </a:p>
                  </p:txBody>
                </p:sp>
              </p:grpSp>
            </p:grpSp>
            <p:sp>
              <p:nvSpPr>
                <p:cNvPr id="1454" name="Google Shape;1454;p35"/>
                <p:cNvSpPr/>
                <p:nvPr/>
              </p:nvSpPr>
              <p:spPr>
                <a:xfrm>
                  <a:off x="8703720" y="5498280"/>
                  <a:ext cx="173585" cy="121367"/>
                </a:xfrm>
                <a:custGeom>
                  <a:avLst/>
                  <a:gdLst/>
                  <a:ahLst/>
                  <a:cxnLst/>
                  <a:rect l="l" t="t" r="r" b="b"/>
                  <a:pathLst>
                    <a:path w="174020" h="121367" extrusionOk="0">
                      <a:moveTo>
                        <a:pt x="8013" y="22938"/>
                      </a:moveTo>
                      <a:cubicBezTo>
                        <a:pt x="19565" y="23205"/>
                        <a:pt x="30117" y="17101"/>
                        <a:pt x="40400" y="12314"/>
                      </a:cubicBezTo>
                      <a:cubicBezTo>
                        <a:pt x="50684" y="7526"/>
                        <a:pt x="92753" y="0"/>
                        <a:pt x="92753" y="0"/>
                      </a:cubicBezTo>
                      <a:lnTo>
                        <a:pt x="85741" y="19118"/>
                      </a:lnTo>
                      <a:cubicBezTo>
                        <a:pt x="85741" y="19118"/>
                        <a:pt x="102302" y="23939"/>
                        <a:pt x="111985" y="23005"/>
                      </a:cubicBezTo>
                      <a:cubicBezTo>
                        <a:pt x="120666" y="22170"/>
                        <a:pt x="128412" y="21155"/>
                        <a:pt x="136960" y="19385"/>
                      </a:cubicBezTo>
                      <a:cubicBezTo>
                        <a:pt x="144372" y="17843"/>
                        <a:pt x="149447" y="17476"/>
                        <a:pt x="155591" y="21823"/>
                      </a:cubicBezTo>
                      <a:cubicBezTo>
                        <a:pt x="156659" y="22584"/>
                        <a:pt x="158128" y="23605"/>
                        <a:pt x="158796" y="25235"/>
                      </a:cubicBezTo>
                      <a:cubicBezTo>
                        <a:pt x="162736" y="25742"/>
                        <a:pt x="163203" y="25242"/>
                        <a:pt x="165941" y="26143"/>
                      </a:cubicBezTo>
                      <a:cubicBezTo>
                        <a:pt x="169747" y="27412"/>
                        <a:pt x="170549" y="29048"/>
                        <a:pt x="169146" y="32627"/>
                      </a:cubicBezTo>
                      <a:cubicBezTo>
                        <a:pt x="171750" y="33435"/>
                        <a:pt x="174020" y="37576"/>
                        <a:pt x="173286" y="40033"/>
                      </a:cubicBezTo>
                      <a:cubicBezTo>
                        <a:pt x="172618" y="42484"/>
                        <a:pt x="170682" y="44413"/>
                        <a:pt x="168879" y="46310"/>
                      </a:cubicBezTo>
                      <a:cubicBezTo>
                        <a:pt x="167143" y="48206"/>
                        <a:pt x="165407" y="50323"/>
                        <a:pt x="165073" y="52854"/>
                      </a:cubicBezTo>
                      <a:cubicBezTo>
                        <a:pt x="164939" y="54036"/>
                        <a:pt x="165139" y="55251"/>
                        <a:pt x="164872" y="56400"/>
                      </a:cubicBezTo>
                      <a:cubicBezTo>
                        <a:pt x="164539" y="57742"/>
                        <a:pt x="163537" y="58844"/>
                        <a:pt x="162535" y="59865"/>
                      </a:cubicBezTo>
                      <a:cubicBezTo>
                        <a:pt x="131284" y="92973"/>
                        <a:pt x="114389" y="104906"/>
                        <a:pt x="68914" y="112212"/>
                      </a:cubicBezTo>
                      <a:cubicBezTo>
                        <a:pt x="53889" y="114630"/>
                        <a:pt x="15025" y="118723"/>
                        <a:pt x="0" y="121367"/>
                      </a:cubicBezTo>
                    </a:path>
                  </a:pathLst>
                </a:custGeom>
                <a:solidFill>
                  <a:srgbClr val="EA9C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35"/>
                <p:cNvSpPr/>
                <p:nvPr/>
              </p:nvSpPr>
              <p:spPr>
                <a:xfrm>
                  <a:off x="8771400" y="5513400"/>
                  <a:ext cx="18339" cy="4316"/>
                </a:xfrm>
                <a:custGeom>
                  <a:avLst/>
                  <a:gdLst/>
                  <a:ahLst/>
                  <a:cxnLst/>
                  <a:rect l="l" t="t" r="r" b="b"/>
                  <a:pathLst>
                    <a:path w="18431" h="4427" extrusionOk="0">
                      <a:moveTo>
                        <a:pt x="18364" y="4427"/>
                      </a:moveTo>
                      <a:cubicBezTo>
                        <a:pt x="13222" y="4187"/>
                        <a:pt x="5008" y="3292"/>
                        <a:pt x="0" y="2437"/>
                      </a:cubicBezTo>
                      <a:lnTo>
                        <a:pt x="400" y="0"/>
                      </a:lnTo>
                      <a:cubicBezTo>
                        <a:pt x="5276" y="821"/>
                        <a:pt x="13556" y="1723"/>
                        <a:pt x="18431" y="1957"/>
                      </a:cubicBezTo>
                      <a:lnTo>
                        <a:pt x="18364" y="442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35"/>
                <p:cNvSpPr/>
                <p:nvPr/>
              </p:nvSpPr>
              <p:spPr>
                <a:xfrm>
                  <a:off x="8798760" y="5522400"/>
                  <a:ext cx="64106" cy="21622"/>
                </a:xfrm>
                <a:custGeom>
                  <a:avLst/>
                  <a:gdLst/>
                  <a:ahLst/>
                  <a:cxnLst/>
                  <a:rect l="l" t="t" r="r" b="b"/>
                  <a:pathLst>
                    <a:path w="64106" h="21676" extrusionOk="0">
                      <a:moveTo>
                        <a:pt x="400" y="21676"/>
                      </a:moveTo>
                      <a:lnTo>
                        <a:pt x="0" y="19232"/>
                      </a:lnTo>
                      <a:cubicBezTo>
                        <a:pt x="2871" y="18811"/>
                        <a:pt x="5743" y="18444"/>
                        <a:pt x="8747" y="18070"/>
                      </a:cubicBezTo>
                      <a:cubicBezTo>
                        <a:pt x="18096" y="16888"/>
                        <a:pt x="27779" y="15666"/>
                        <a:pt x="36393" y="12554"/>
                      </a:cubicBezTo>
                      <a:cubicBezTo>
                        <a:pt x="42203" y="10444"/>
                        <a:pt x="46811" y="8094"/>
                        <a:pt x="52152" y="5369"/>
                      </a:cubicBezTo>
                      <a:cubicBezTo>
                        <a:pt x="55491" y="3673"/>
                        <a:pt x="58897" y="1923"/>
                        <a:pt x="63037" y="0"/>
                      </a:cubicBezTo>
                      <a:lnTo>
                        <a:pt x="64106" y="2244"/>
                      </a:lnTo>
                      <a:cubicBezTo>
                        <a:pt x="59966" y="4141"/>
                        <a:pt x="56560" y="5883"/>
                        <a:pt x="53288" y="7566"/>
                      </a:cubicBezTo>
                      <a:cubicBezTo>
                        <a:pt x="47879" y="10324"/>
                        <a:pt x="43205" y="12715"/>
                        <a:pt x="37194" y="14872"/>
                      </a:cubicBezTo>
                      <a:cubicBezTo>
                        <a:pt x="28380" y="18077"/>
                        <a:pt x="18564" y="19319"/>
                        <a:pt x="9015" y="20521"/>
                      </a:cubicBezTo>
                      <a:cubicBezTo>
                        <a:pt x="6077" y="20895"/>
                        <a:pt x="3205" y="21255"/>
                        <a:pt x="400" y="2167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35"/>
                <p:cNvSpPr/>
                <p:nvPr/>
              </p:nvSpPr>
              <p:spPr>
                <a:xfrm>
                  <a:off x="8812800" y="5529960"/>
                  <a:ext cx="60834" cy="36358"/>
                </a:xfrm>
                <a:custGeom>
                  <a:avLst/>
                  <a:gdLst/>
                  <a:ahLst/>
                  <a:cxnLst/>
                  <a:rect l="l" t="t" r="r" b="b"/>
                  <a:pathLst>
                    <a:path w="60834" h="36267" extrusionOk="0">
                      <a:moveTo>
                        <a:pt x="868" y="36267"/>
                      </a:moveTo>
                      <a:lnTo>
                        <a:pt x="0" y="33956"/>
                      </a:lnTo>
                      <a:cubicBezTo>
                        <a:pt x="267" y="33843"/>
                        <a:pt x="29182" y="22898"/>
                        <a:pt x="35258" y="18257"/>
                      </a:cubicBezTo>
                      <a:lnTo>
                        <a:pt x="59298" y="0"/>
                      </a:lnTo>
                      <a:lnTo>
                        <a:pt x="60834" y="1970"/>
                      </a:lnTo>
                      <a:lnTo>
                        <a:pt x="36794" y="20227"/>
                      </a:lnTo>
                      <a:cubicBezTo>
                        <a:pt x="30384" y="25088"/>
                        <a:pt x="2070" y="35812"/>
                        <a:pt x="868" y="3626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35"/>
                <p:cNvSpPr/>
                <p:nvPr/>
              </p:nvSpPr>
              <p:spPr>
                <a:xfrm>
                  <a:off x="8815320" y="5545800"/>
                  <a:ext cx="56486" cy="41764"/>
                </a:xfrm>
                <a:custGeom>
                  <a:avLst/>
                  <a:gdLst/>
                  <a:ahLst/>
                  <a:cxnLst/>
                  <a:rect l="l" t="t" r="r" b="b"/>
                  <a:pathLst>
                    <a:path w="56628" h="41869" extrusionOk="0">
                      <a:moveTo>
                        <a:pt x="1136" y="41869"/>
                      </a:moveTo>
                      <a:lnTo>
                        <a:pt x="0" y="39679"/>
                      </a:lnTo>
                      <a:cubicBezTo>
                        <a:pt x="201" y="39559"/>
                        <a:pt x="22838" y="27806"/>
                        <a:pt x="31920" y="20888"/>
                      </a:cubicBezTo>
                      <a:cubicBezTo>
                        <a:pt x="44140" y="11593"/>
                        <a:pt x="54691" y="114"/>
                        <a:pt x="54824" y="0"/>
                      </a:cubicBezTo>
                      <a:lnTo>
                        <a:pt x="56628" y="1663"/>
                      </a:lnTo>
                      <a:cubicBezTo>
                        <a:pt x="56561" y="1783"/>
                        <a:pt x="45876" y="13422"/>
                        <a:pt x="33455" y="22858"/>
                      </a:cubicBezTo>
                      <a:cubicBezTo>
                        <a:pt x="24173" y="29896"/>
                        <a:pt x="2070" y="41382"/>
                        <a:pt x="1136" y="4186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59" name="Google Shape;1459;p35"/>
              <p:cNvSpPr/>
              <p:nvPr/>
            </p:nvSpPr>
            <p:spPr>
              <a:xfrm>
                <a:off x="8510400" y="5266440"/>
                <a:ext cx="170518" cy="560466"/>
              </a:xfrm>
              <a:custGeom>
                <a:avLst/>
                <a:gdLst/>
                <a:ahLst/>
                <a:cxnLst/>
                <a:rect l="l" t="t" r="r" b="b"/>
                <a:pathLst>
                  <a:path w="174890" h="560466" extrusionOk="0">
                    <a:moveTo>
                      <a:pt x="145914" y="0"/>
                    </a:moveTo>
                    <a:cubicBezTo>
                      <a:pt x="145914" y="0"/>
                      <a:pt x="153994" y="60506"/>
                      <a:pt x="160404" y="149153"/>
                    </a:cubicBezTo>
                    <a:cubicBezTo>
                      <a:pt x="170154" y="283522"/>
                      <a:pt x="171757" y="454625"/>
                      <a:pt x="169753" y="481830"/>
                    </a:cubicBezTo>
                    <a:cubicBezTo>
                      <a:pt x="166281" y="529629"/>
                      <a:pt x="118602" y="545561"/>
                      <a:pt x="97700" y="549541"/>
                    </a:cubicBezTo>
                    <a:cubicBezTo>
                      <a:pt x="76799" y="553521"/>
                      <a:pt x="540" y="560466"/>
                      <a:pt x="540" y="560466"/>
                    </a:cubicBezTo>
                    <a:cubicBezTo>
                      <a:pt x="-3133" y="419760"/>
                      <a:pt x="12293" y="259910"/>
                      <a:pt x="35465" y="126089"/>
                    </a:cubicBezTo>
                    <a:lnTo>
                      <a:pt x="110255" y="9089"/>
                    </a:lnTo>
                    <a:lnTo>
                      <a:pt x="145914" y="7"/>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35"/>
              <p:cNvSpPr/>
              <p:nvPr/>
            </p:nvSpPr>
            <p:spPr>
              <a:xfrm>
                <a:off x="8510760" y="5271480"/>
                <a:ext cx="147531" cy="536941"/>
              </a:xfrm>
              <a:custGeom>
                <a:avLst/>
                <a:gdLst/>
                <a:ahLst/>
                <a:cxnLst/>
                <a:rect l="l" t="t" r="r" b="b"/>
                <a:pathLst>
                  <a:path w="148646" h="536941" extrusionOk="0">
                    <a:moveTo>
                      <a:pt x="401" y="536941"/>
                    </a:moveTo>
                    <a:lnTo>
                      <a:pt x="0" y="533255"/>
                    </a:lnTo>
                    <a:cubicBezTo>
                      <a:pt x="668" y="533188"/>
                      <a:pt x="65442" y="526597"/>
                      <a:pt x="83071" y="522857"/>
                    </a:cubicBezTo>
                    <a:cubicBezTo>
                      <a:pt x="96426" y="520020"/>
                      <a:pt x="140299" y="507105"/>
                      <a:pt x="143371" y="459927"/>
                    </a:cubicBezTo>
                    <a:cubicBezTo>
                      <a:pt x="144973" y="435747"/>
                      <a:pt x="143905" y="273993"/>
                      <a:pt x="135357" y="142682"/>
                    </a:cubicBezTo>
                    <a:cubicBezTo>
                      <a:pt x="129949" y="59098"/>
                      <a:pt x="123004" y="1022"/>
                      <a:pt x="122937" y="441"/>
                    </a:cubicBezTo>
                    <a:lnTo>
                      <a:pt x="126610" y="0"/>
                    </a:lnTo>
                    <a:cubicBezTo>
                      <a:pt x="126677" y="581"/>
                      <a:pt x="133621" y="58764"/>
                      <a:pt x="139030" y="142442"/>
                    </a:cubicBezTo>
                    <a:cubicBezTo>
                      <a:pt x="147577" y="273900"/>
                      <a:pt x="148646" y="435927"/>
                      <a:pt x="147043" y="460167"/>
                    </a:cubicBezTo>
                    <a:cubicBezTo>
                      <a:pt x="143704" y="511225"/>
                      <a:pt x="93822" y="524360"/>
                      <a:pt x="83805" y="526477"/>
                    </a:cubicBezTo>
                    <a:cubicBezTo>
                      <a:pt x="65976" y="530257"/>
                      <a:pt x="3072" y="536660"/>
                      <a:pt x="401" y="53693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35"/>
              <p:cNvSpPr/>
              <p:nvPr/>
            </p:nvSpPr>
            <p:spPr>
              <a:xfrm>
                <a:off x="8492040" y="5273280"/>
                <a:ext cx="254212" cy="409012"/>
              </a:xfrm>
              <a:custGeom>
                <a:avLst/>
                <a:gdLst/>
                <a:ahLst/>
                <a:cxnLst/>
                <a:rect l="l" t="t" r="r" b="b"/>
                <a:pathLst>
                  <a:path w="255489" h="413143" extrusionOk="0">
                    <a:moveTo>
                      <a:pt x="138514" y="0"/>
                    </a:moveTo>
                    <a:cubicBezTo>
                      <a:pt x="130167" y="3359"/>
                      <a:pt x="95375" y="5342"/>
                      <a:pt x="64658" y="36467"/>
                    </a:cubicBezTo>
                    <a:cubicBezTo>
                      <a:pt x="35811" y="65662"/>
                      <a:pt x="20117" y="105635"/>
                      <a:pt x="12705" y="146008"/>
                    </a:cubicBezTo>
                    <a:cubicBezTo>
                      <a:pt x="7430" y="175103"/>
                      <a:pt x="5159" y="204638"/>
                      <a:pt x="3490" y="234140"/>
                    </a:cubicBezTo>
                    <a:cubicBezTo>
                      <a:pt x="1954" y="261920"/>
                      <a:pt x="-1117" y="290300"/>
                      <a:pt x="419" y="318106"/>
                    </a:cubicBezTo>
                    <a:cubicBezTo>
                      <a:pt x="3023" y="364957"/>
                      <a:pt x="28465" y="403714"/>
                      <a:pt x="77279" y="407894"/>
                    </a:cubicBezTo>
                    <a:cubicBezTo>
                      <a:pt x="138514" y="413143"/>
                      <a:pt x="197878" y="388215"/>
                      <a:pt x="254372" y="363801"/>
                    </a:cubicBezTo>
                    <a:lnTo>
                      <a:pt x="231868" y="243436"/>
                    </a:lnTo>
                    <a:lnTo>
                      <a:pt x="138447" y="259369"/>
                    </a:lnTo>
                    <a:cubicBezTo>
                      <a:pt x="138447" y="259369"/>
                      <a:pt x="137111" y="156699"/>
                      <a:pt x="127161" y="117755"/>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35"/>
              <p:cNvSpPr/>
              <p:nvPr/>
            </p:nvSpPr>
            <p:spPr>
              <a:xfrm>
                <a:off x="8617320" y="5390280"/>
                <a:ext cx="59833" cy="143924"/>
              </a:xfrm>
              <a:custGeom>
                <a:avLst/>
                <a:gdLst/>
                <a:ahLst/>
                <a:cxnLst/>
                <a:rect l="l" t="t" r="r" b="b"/>
                <a:pathLst>
                  <a:path w="59833" h="143924" extrusionOk="0">
                    <a:moveTo>
                      <a:pt x="13156" y="143924"/>
                    </a:moveTo>
                    <a:cubicBezTo>
                      <a:pt x="12688" y="143924"/>
                      <a:pt x="12288" y="143778"/>
                      <a:pt x="11953" y="143510"/>
                    </a:cubicBezTo>
                    <a:cubicBezTo>
                      <a:pt x="11552" y="143163"/>
                      <a:pt x="11286" y="142649"/>
                      <a:pt x="11286" y="142095"/>
                    </a:cubicBezTo>
                    <a:cubicBezTo>
                      <a:pt x="11286" y="141066"/>
                      <a:pt x="9817" y="39198"/>
                      <a:pt x="0" y="915"/>
                    </a:cubicBezTo>
                    <a:lnTo>
                      <a:pt x="3606" y="0"/>
                    </a:lnTo>
                    <a:cubicBezTo>
                      <a:pt x="12688" y="35532"/>
                      <a:pt x="14691" y="124633"/>
                      <a:pt x="14958" y="139831"/>
                    </a:cubicBezTo>
                    <a:lnTo>
                      <a:pt x="59098" y="131290"/>
                    </a:lnTo>
                    <a:lnTo>
                      <a:pt x="59833" y="134930"/>
                    </a:lnTo>
                    <a:lnTo>
                      <a:pt x="13489" y="143891"/>
                    </a:lnTo>
                    <a:cubicBezTo>
                      <a:pt x="13355" y="143911"/>
                      <a:pt x="13222" y="143924"/>
                      <a:pt x="13156" y="14392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35"/>
              <p:cNvSpPr/>
              <p:nvPr/>
            </p:nvSpPr>
            <p:spPr>
              <a:xfrm>
                <a:off x="8512200" y="5650920"/>
                <a:ext cx="169480" cy="32770"/>
              </a:xfrm>
              <a:custGeom>
                <a:avLst/>
                <a:gdLst/>
                <a:ahLst/>
                <a:cxnLst/>
                <a:rect l="l" t="t" r="r" b="b"/>
                <a:pathLst>
                  <a:path w="169480" h="32607" extrusionOk="0">
                    <a:moveTo>
                      <a:pt x="73989" y="32607"/>
                    </a:moveTo>
                    <a:cubicBezTo>
                      <a:pt x="68314" y="32607"/>
                      <a:pt x="62637" y="32367"/>
                      <a:pt x="57095" y="31886"/>
                    </a:cubicBezTo>
                    <a:cubicBezTo>
                      <a:pt x="33522" y="29876"/>
                      <a:pt x="13823" y="19639"/>
                      <a:pt x="0" y="2304"/>
                    </a:cubicBezTo>
                    <a:lnTo>
                      <a:pt x="2939" y="0"/>
                    </a:lnTo>
                    <a:cubicBezTo>
                      <a:pt x="16093" y="16521"/>
                      <a:pt x="34925" y="26277"/>
                      <a:pt x="57362" y="28200"/>
                    </a:cubicBezTo>
                    <a:cubicBezTo>
                      <a:pt x="90350" y="31018"/>
                      <a:pt x="125541" y="25402"/>
                      <a:pt x="168279" y="10524"/>
                    </a:cubicBezTo>
                    <a:lnTo>
                      <a:pt x="169480" y="14023"/>
                    </a:lnTo>
                    <a:cubicBezTo>
                      <a:pt x="133488" y="26577"/>
                      <a:pt x="102636" y="32607"/>
                      <a:pt x="73989" y="3260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35"/>
              <p:cNvSpPr/>
              <p:nvPr/>
            </p:nvSpPr>
            <p:spPr>
              <a:xfrm>
                <a:off x="8589240" y="5530680"/>
                <a:ext cx="41773" cy="17262"/>
              </a:xfrm>
              <a:custGeom>
                <a:avLst/>
                <a:gdLst/>
                <a:ahLst/>
                <a:cxnLst/>
                <a:rect l="l" t="t" r="r" b="b"/>
                <a:pathLst>
                  <a:path w="41669" h="17262" extrusionOk="0">
                    <a:moveTo>
                      <a:pt x="1536" y="17262"/>
                    </a:moveTo>
                    <a:lnTo>
                      <a:pt x="0" y="13896"/>
                    </a:lnTo>
                    <a:cubicBezTo>
                      <a:pt x="12755" y="7960"/>
                      <a:pt x="26510" y="3285"/>
                      <a:pt x="40801" y="0"/>
                    </a:cubicBezTo>
                    <a:lnTo>
                      <a:pt x="41669" y="3612"/>
                    </a:lnTo>
                    <a:cubicBezTo>
                      <a:pt x="27579" y="6844"/>
                      <a:pt x="14090" y="11432"/>
                      <a:pt x="1536" y="172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35"/>
              <p:cNvSpPr/>
              <p:nvPr/>
            </p:nvSpPr>
            <p:spPr>
              <a:xfrm rot="-623041">
                <a:off x="8709519" y="5519511"/>
                <a:ext cx="3599" cy="128875"/>
              </a:xfrm>
              <a:custGeom>
                <a:avLst/>
                <a:gdLst/>
                <a:ahLst/>
                <a:cxnLst/>
                <a:rect l="l" t="t" r="r" b="b"/>
                <a:pathLst>
                  <a:path w="3707" h="128706" extrusionOk="0">
                    <a:moveTo>
                      <a:pt x="0" y="0"/>
                    </a:moveTo>
                    <a:lnTo>
                      <a:pt x="3707" y="0"/>
                    </a:lnTo>
                    <a:lnTo>
                      <a:pt x="3707" y="128706"/>
                    </a:lnTo>
                    <a:lnTo>
                      <a:pt x="0" y="128706"/>
                    </a:lnTo>
                    <a:close/>
                  </a:path>
                </a:pathLst>
              </a:custGeom>
              <a:solidFill>
                <a:schemeClr val="dk1"/>
              </a:solidFill>
              <a:ln>
                <a:noFill/>
              </a:ln>
            </p:spPr>
            <p:txBody>
              <a:bodyPr/>
              <a:lstStyle/>
              <a:p>
                <a:endParaRPr lang="en-GB"/>
              </a:p>
            </p:txBody>
          </p:sp>
          <p:sp>
            <p:nvSpPr>
              <p:cNvPr id="1466" name="Google Shape;1466;p35"/>
              <p:cNvSpPr/>
              <p:nvPr/>
            </p:nvSpPr>
            <p:spPr>
              <a:xfrm rot="-2499483">
                <a:off x="9149116" y="5320769"/>
                <a:ext cx="3596" cy="128729"/>
              </a:xfrm>
              <a:custGeom>
                <a:avLst/>
                <a:gdLst/>
                <a:ahLst/>
                <a:cxnLst/>
                <a:rect l="l" t="t" r="r" b="b"/>
                <a:pathLst>
                  <a:path w="3706" h="128666" extrusionOk="0">
                    <a:moveTo>
                      <a:pt x="0" y="0"/>
                    </a:moveTo>
                    <a:lnTo>
                      <a:pt x="3706" y="0"/>
                    </a:lnTo>
                    <a:lnTo>
                      <a:pt x="3706" y="128666"/>
                    </a:lnTo>
                    <a:lnTo>
                      <a:pt x="0" y="128666"/>
                    </a:lnTo>
                    <a:close/>
                  </a:path>
                </a:pathLst>
              </a:custGeom>
              <a:solidFill>
                <a:schemeClr val="dk1"/>
              </a:solidFill>
              <a:ln>
                <a:noFill/>
              </a:ln>
            </p:spPr>
            <p:txBody>
              <a:bodyPr/>
              <a:lstStyle/>
              <a:p>
                <a:endParaRPr lang="en-GB"/>
              </a:p>
            </p:txBody>
          </p:sp>
          <p:sp>
            <p:nvSpPr>
              <p:cNvPr id="1467" name="Google Shape;1467;p35"/>
              <p:cNvSpPr/>
              <p:nvPr/>
            </p:nvSpPr>
            <p:spPr>
              <a:xfrm>
                <a:off x="8662680" y="5265720"/>
                <a:ext cx="153453" cy="43567"/>
              </a:xfrm>
              <a:custGeom>
                <a:avLst/>
                <a:gdLst/>
                <a:ahLst/>
                <a:cxnLst/>
                <a:rect l="l" t="t" r="r" b="b"/>
                <a:pathLst>
                  <a:path w="153453" h="43458" extrusionOk="0">
                    <a:moveTo>
                      <a:pt x="89815" y="43458"/>
                    </a:moveTo>
                    <a:cubicBezTo>
                      <a:pt x="82871" y="43458"/>
                      <a:pt x="76593" y="42851"/>
                      <a:pt x="71585" y="42130"/>
                    </a:cubicBezTo>
                    <a:cubicBezTo>
                      <a:pt x="51351" y="39245"/>
                      <a:pt x="15225" y="30163"/>
                      <a:pt x="0" y="1750"/>
                    </a:cubicBezTo>
                    <a:lnTo>
                      <a:pt x="3272" y="0"/>
                    </a:lnTo>
                    <a:cubicBezTo>
                      <a:pt x="17696" y="26971"/>
                      <a:pt x="52553" y="35673"/>
                      <a:pt x="72053" y="38457"/>
                    </a:cubicBezTo>
                    <a:cubicBezTo>
                      <a:pt x="88813" y="40848"/>
                      <a:pt x="119931" y="41970"/>
                      <a:pt x="140232" y="22644"/>
                    </a:cubicBezTo>
                    <a:cubicBezTo>
                      <a:pt x="143904" y="19085"/>
                      <a:pt x="148646" y="13242"/>
                      <a:pt x="149780" y="5603"/>
                    </a:cubicBezTo>
                    <a:lnTo>
                      <a:pt x="153453" y="6170"/>
                    </a:lnTo>
                    <a:cubicBezTo>
                      <a:pt x="152385" y="13029"/>
                      <a:pt x="148713" y="19652"/>
                      <a:pt x="142769" y="25329"/>
                    </a:cubicBezTo>
                    <a:cubicBezTo>
                      <a:pt x="127544" y="39819"/>
                      <a:pt x="106776" y="43452"/>
                      <a:pt x="89815" y="4345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8" name="Google Shape;1468;p35"/>
            <p:cNvGrpSpPr/>
            <p:nvPr/>
          </p:nvGrpSpPr>
          <p:grpSpPr>
            <a:xfrm>
              <a:off x="8620920" y="5037120"/>
              <a:ext cx="223748" cy="251317"/>
              <a:chOff x="8620920" y="5037120"/>
              <a:chExt cx="223748" cy="251317"/>
            </a:xfrm>
          </p:grpSpPr>
          <p:sp>
            <p:nvSpPr>
              <p:cNvPr id="1469" name="Google Shape;1469;p35"/>
              <p:cNvSpPr/>
              <p:nvPr/>
            </p:nvSpPr>
            <p:spPr>
              <a:xfrm>
                <a:off x="8680320" y="5076003"/>
                <a:ext cx="151115" cy="190903"/>
              </a:xfrm>
              <a:custGeom>
                <a:avLst/>
                <a:gdLst/>
                <a:ahLst/>
                <a:cxnLst/>
                <a:rect l="l" t="t" r="r" b="b"/>
                <a:pathLst>
                  <a:path w="156191" h="185794" extrusionOk="0">
                    <a:moveTo>
                      <a:pt x="38621" y="148013"/>
                    </a:moveTo>
                    <a:cubicBezTo>
                      <a:pt x="19055" y="130517"/>
                      <a:pt x="2762" y="105189"/>
                      <a:pt x="291" y="78345"/>
                    </a:cubicBezTo>
                    <a:cubicBezTo>
                      <a:pt x="-2848" y="43620"/>
                      <a:pt x="19723" y="12636"/>
                      <a:pt x="52644" y="3521"/>
                    </a:cubicBezTo>
                    <a:cubicBezTo>
                      <a:pt x="77418" y="-3338"/>
                      <a:pt x="102393" y="-706"/>
                      <a:pt x="122092" y="16121"/>
                    </a:cubicBezTo>
                    <a:cubicBezTo>
                      <a:pt x="136783" y="28655"/>
                      <a:pt x="141925" y="48195"/>
                      <a:pt x="144797" y="66411"/>
                    </a:cubicBezTo>
                    <a:cubicBezTo>
                      <a:pt x="147067" y="80968"/>
                      <a:pt x="149203" y="95559"/>
                      <a:pt x="150739" y="110210"/>
                    </a:cubicBezTo>
                    <a:cubicBezTo>
                      <a:pt x="153343" y="133609"/>
                      <a:pt x="145998" y="162076"/>
                      <a:pt x="121959" y="171418"/>
                    </a:cubicBezTo>
                    <a:cubicBezTo>
                      <a:pt x="93645" y="182456"/>
                      <a:pt x="62393" y="169281"/>
                      <a:pt x="38621" y="148006"/>
                    </a:cubicBezTo>
                    <a:close/>
                  </a:path>
                </a:pathLst>
              </a:custGeom>
              <a:solidFill>
                <a:srgbClr val="EA9C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35"/>
              <p:cNvSpPr/>
              <p:nvPr/>
            </p:nvSpPr>
            <p:spPr>
              <a:xfrm>
                <a:off x="8763480" y="5157000"/>
                <a:ext cx="10076" cy="14393"/>
              </a:xfrm>
              <a:custGeom>
                <a:avLst/>
                <a:gdLst/>
                <a:ahLst/>
                <a:cxnLst/>
                <a:rect l="l" t="t" r="r" b="b"/>
                <a:pathLst>
                  <a:path w="10551" h="14724" extrusionOk="0">
                    <a:moveTo>
                      <a:pt x="10040" y="6788"/>
                    </a:moveTo>
                    <a:cubicBezTo>
                      <a:pt x="10308" y="10741"/>
                      <a:pt x="8304" y="14113"/>
                      <a:pt x="5567" y="14320"/>
                    </a:cubicBezTo>
                    <a:cubicBezTo>
                      <a:pt x="2762" y="14527"/>
                      <a:pt x="291" y="11495"/>
                      <a:pt x="24" y="7542"/>
                    </a:cubicBezTo>
                    <a:cubicBezTo>
                      <a:pt x="-243" y="3589"/>
                      <a:pt x="1760" y="224"/>
                      <a:pt x="4565" y="10"/>
                    </a:cubicBezTo>
                    <a:cubicBezTo>
                      <a:pt x="7370" y="-197"/>
                      <a:pt x="9774" y="2834"/>
                      <a:pt x="10040" y="678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35"/>
              <p:cNvSpPr/>
              <p:nvPr/>
            </p:nvSpPr>
            <p:spPr>
              <a:xfrm>
                <a:off x="8809560" y="5156640"/>
                <a:ext cx="10076" cy="14393"/>
              </a:xfrm>
              <a:custGeom>
                <a:avLst/>
                <a:gdLst/>
                <a:ahLst/>
                <a:cxnLst/>
                <a:rect l="l" t="t" r="r" b="b"/>
                <a:pathLst>
                  <a:path w="10551" h="14724" extrusionOk="0">
                    <a:moveTo>
                      <a:pt x="10040" y="6788"/>
                    </a:moveTo>
                    <a:cubicBezTo>
                      <a:pt x="10308" y="10741"/>
                      <a:pt x="8304" y="14107"/>
                      <a:pt x="5500" y="14320"/>
                    </a:cubicBezTo>
                    <a:cubicBezTo>
                      <a:pt x="2762" y="14527"/>
                      <a:pt x="291" y="11496"/>
                      <a:pt x="24" y="7543"/>
                    </a:cubicBezTo>
                    <a:cubicBezTo>
                      <a:pt x="-243" y="3589"/>
                      <a:pt x="1760" y="217"/>
                      <a:pt x="4565" y="10"/>
                    </a:cubicBezTo>
                    <a:cubicBezTo>
                      <a:pt x="7302" y="-197"/>
                      <a:pt x="9774" y="2835"/>
                      <a:pt x="10040" y="678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35"/>
              <p:cNvSpPr/>
              <p:nvPr/>
            </p:nvSpPr>
            <p:spPr>
              <a:xfrm>
                <a:off x="8746560" y="5140800"/>
                <a:ext cx="30232" cy="11893"/>
              </a:xfrm>
              <a:custGeom>
                <a:avLst/>
                <a:gdLst/>
                <a:ahLst/>
                <a:cxnLst/>
                <a:rect l="l" t="t" r="r" b="b"/>
                <a:pathLst>
                  <a:path w="30384" h="13215" extrusionOk="0">
                    <a:moveTo>
                      <a:pt x="2472" y="11780"/>
                    </a:moveTo>
                    <a:lnTo>
                      <a:pt x="0" y="9009"/>
                    </a:lnTo>
                    <a:cubicBezTo>
                      <a:pt x="8147" y="1783"/>
                      <a:pt x="19767" y="-1435"/>
                      <a:pt x="30384" y="601"/>
                    </a:cubicBezTo>
                    <a:lnTo>
                      <a:pt x="29649" y="4241"/>
                    </a:lnTo>
                    <a:cubicBezTo>
                      <a:pt x="20167" y="2424"/>
                      <a:pt x="9750" y="5302"/>
                      <a:pt x="2472" y="1178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35"/>
              <p:cNvSpPr/>
              <p:nvPr/>
            </p:nvSpPr>
            <p:spPr>
              <a:xfrm>
                <a:off x="8802720" y="5140440"/>
                <a:ext cx="22673" cy="6477"/>
              </a:xfrm>
              <a:custGeom>
                <a:avLst/>
                <a:gdLst/>
                <a:ahLst/>
                <a:cxnLst/>
                <a:rect l="l" t="t" r="r" b="b"/>
                <a:pathLst>
                  <a:path w="22504" h="7620" extrusionOk="0">
                    <a:moveTo>
                      <a:pt x="20568" y="6443"/>
                    </a:moveTo>
                    <a:cubicBezTo>
                      <a:pt x="14558" y="2690"/>
                      <a:pt x="6745" y="3497"/>
                      <a:pt x="668" y="4620"/>
                    </a:cubicBezTo>
                    <a:lnTo>
                      <a:pt x="0" y="973"/>
                    </a:lnTo>
                    <a:cubicBezTo>
                      <a:pt x="6211" y="-168"/>
                      <a:pt x="15359" y="-1177"/>
                      <a:pt x="22504" y="3304"/>
                    </a:cubicBezTo>
                    <a:lnTo>
                      <a:pt x="20568" y="644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35"/>
              <p:cNvSpPr/>
              <p:nvPr/>
            </p:nvSpPr>
            <p:spPr>
              <a:xfrm>
                <a:off x="8683920" y="5179320"/>
                <a:ext cx="115992" cy="109117"/>
              </a:xfrm>
              <a:custGeom>
                <a:avLst/>
                <a:gdLst/>
                <a:ahLst/>
                <a:cxnLst/>
                <a:rect l="l" t="t" r="r" b="b"/>
                <a:pathLst>
                  <a:path w="115992" h="111344" extrusionOk="0">
                    <a:moveTo>
                      <a:pt x="13689" y="0"/>
                    </a:moveTo>
                    <a:lnTo>
                      <a:pt x="0" y="82777"/>
                    </a:lnTo>
                    <a:cubicBezTo>
                      <a:pt x="0" y="82777"/>
                      <a:pt x="21502" y="105200"/>
                      <a:pt x="63905" y="108693"/>
                    </a:cubicBezTo>
                    <a:cubicBezTo>
                      <a:pt x="96091" y="111344"/>
                      <a:pt x="113988" y="90903"/>
                      <a:pt x="113988" y="90903"/>
                    </a:cubicBezTo>
                    <a:lnTo>
                      <a:pt x="115992" y="43238"/>
                    </a:lnTo>
                  </a:path>
                </a:pathLst>
              </a:custGeom>
              <a:solidFill>
                <a:srgbClr val="EA9C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35"/>
              <p:cNvSpPr/>
              <p:nvPr/>
            </p:nvSpPr>
            <p:spPr>
              <a:xfrm>
                <a:off x="8788320" y="5144760"/>
                <a:ext cx="20862" cy="42890"/>
              </a:xfrm>
              <a:custGeom>
                <a:avLst/>
                <a:gdLst/>
                <a:ahLst/>
                <a:cxnLst/>
                <a:rect l="l" t="t" r="r" b="b"/>
                <a:pathLst>
                  <a:path w="21902" h="42997" extrusionOk="0">
                    <a:moveTo>
                      <a:pt x="4741" y="42991"/>
                    </a:moveTo>
                    <a:cubicBezTo>
                      <a:pt x="3138" y="42991"/>
                      <a:pt x="1536" y="42931"/>
                      <a:pt x="0" y="42871"/>
                    </a:cubicBezTo>
                    <a:lnTo>
                      <a:pt x="134" y="39171"/>
                    </a:lnTo>
                    <a:cubicBezTo>
                      <a:pt x="3605" y="39305"/>
                      <a:pt x="7212" y="39445"/>
                      <a:pt x="10350" y="38877"/>
                    </a:cubicBezTo>
                    <a:cubicBezTo>
                      <a:pt x="13489" y="38323"/>
                      <a:pt x="15893" y="37054"/>
                      <a:pt x="16694" y="35485"/>
                    </a:cubicBezTo>
                    <a:cubicBezTo>
                      <a:pt x="17762" y="33328"/>
                      <a:pt x="16360" y="30163"/>
                      <a:pt x="15025" y="27111"/>
                    </a:cubicBezTo>
                    <a:cubicBezTo>
                      <a:pt x="11084" y="18350"/>
                      <a:pt x="8147" y="9516"/>
                      <a:pt x="6277" y="761"/>
                    </a:cubicBezTo>
                    <a:lnTo>
                      <a:pt x="9950" y="0"/>
                    </a:lnTo>
                    <a:cubicBezTo>
                      <a:pt x="11753" y="8494"/>
                      <a:pt x="14557" y="17068"/>
                      <a:pt x="18364" y="25482"/>
                    </a:cubicBezTo>
                    <a:cubicBezTo>
                      <a:pt x="20033" y="29268"/>
                      <a:pt x="21902" y="33442"/>
                      <a:pt x="19966" y="37188"/>
                    </a:cubicBezTo>
                    <a:cubicBezTo>
                      <a:pt x="18563" y="39846"/>
                      <a:pt x="15425" y="41742"/>
                      <a:pt x="11018" y="42523"/>
                    </a:cubicBezTo>
                    <a:cubicBezTo>
                      <a:pt x="9015" y="42891"/>
                      <a:pt x="6877" y="42997"/>
                      <a:pt x="4741" y="429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35"/>
              <p:cNvSpPr/>
              <p:nvPr/>
            </p:nvSpPr>
            <p:spPr>
              <a:xfrm>
                <a:off x="8782200" y="5199120"/>
                <a:ext cx="29182" cy="19098"/>
              </a:xfrm>
              <a:custGeom>
                <a:avLst/>
                <a:gdLst/>
                <a:ahLst/>
                <a:cxnLst/>
                <a:rect l="l" t="t" r="r" b="b"/>
                <a:pathLst>
                  <a:path w="29182" h="32233" extrusionOk="0">
                    <a:moveTo>
                      <a:pt x="0" y="0"/>
                    </a:moveTo>
                    <a:cubicBezTo>
                      <a:pt x="534" y="17302"/>
                      <a:pt x="28781" y="32233"/>
                      <a:pt x="29182" y="675"/>
                    </a:cubicBez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35"/>
              <p:cNvSpPr/>
              <p:nvPr/>
            </p:nvSpPr>
            <p:spPr>
              <a:xfrm>
                <a:off x="8737560" y="5234760"/>
                <a:ext cx="61923" cy="18730"/>
              </a:xfrm>
              <a:custGeom>
                <a:avLst/>
                <a:gdLst/>
                <a:ahLst/>
                <a:cxnLst/>
                <a:rect l="l" t="t" r="r" b="b"/>
                <a:pathLst>
                  <a:path w="61769" h="18591" extrusionOk="0">
                    <a:moveTo>
                      <a:pt x="50817" y="18591"/>
                    </a:moveTo>
                    <a:cubicBezTo>
                      <a:pt x="33856" y="18591"/>
                      <a:pt x="14625" y="12874"/>
                      <a:pt x="0" y="3078"/>
                    </a:cubicBezTo>
                    <a:lnTo>
                      <a:pt x="2070" y="0"/>
                    </a:lnTo>
                    <a:cubicBezTo>
                      <a:pt x="19165" y="11485"/>
                      <a:pt x="42938" y="17135"/>
                      <a:pt x="61101" y="14063"/>
                    </a:cubicBezTo>
                    <a:lnTo>
                      <a:pt x="61769" y="17716"/>
                    </a:lnTo>
                    <a:cubicBezTo>
                      <a:pt x="58296" y="18303"/>
                      <a:pt x="54624" y="18591"/>
                      <a:pt x="50817" y="1859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35"/>
              <p:cNvSpPr/>
              <p:nvPr/>
            </p:nvSpPr>
            <p:spPr>
              <a:xfrm>
                <a:off x="8620920" y="5037120"/>
                <a:ext cx="223748" cy="182055"/>
              </a:xfrm>
              <a:custGeom>
                <a:avLst/>
                <a:gdLst/>
                <a:ahLst/>
                <a:cxnLst/>
                <a:rect l="l" t="t" r="r" b="b"/>
                <a:pathLst>
                  <a:path w="225439" h="187203" extrusionOk="0">
                    <a:moveTo>
                      <a:pt x="220862" y="82676"/>
                    </a:moveTo>
                    <a:cubicBezTo>
                      <a:pt x="219259" y="80052"/>
                      <a:pt x="217590" y="77495"/>
                      <a:pt x="216788" y="74563"/>
                    </a:cubicBezTo>
                    <a:cubicBezTo>
                      <a:pt x="221128" y="73515"/>
                      <a:pt x="223733" y="68673"/>
                      <a:pt x="223533" y="64226"/>
                    </a:cubicBezTo>
                    <a:cubicBezTo>
                      <a:pt x="223332" y="59779"/>
                      <a:pt x="220862" y="55779"/>
                      <a:pt x="218190" y="52200"/>
                    </a:cubicBezTo>
                    <a:cubicBezTo>
                      <a:pt x="210778" y="42210"/>
                      <a:pt x="194151" y="35425"/>
                      <a:pt x="194151" y="35425"/>
                    </a:cubicBezTo>
                    <a:cubicBezTo>
                      <a:pt x="194151" y="35425"/>
                      <a:pt x="205169" y="35498"/>
                      <a:pt x="207906" y="31312"/>
                    </a:cubicBezTo>
                    <a:cubicBezTo>
                      <a:pt x="210845" y="26891"/>
                      <a:pt x="208241" y="20808"/>
                      <a:pt x="204434" y="17055"/>
                    </a:cubicBezTo>
                    <a:cubicBezTo>
                      <a:pt x="198291" y="10891"/>
                      <a:pt x="189610" y="7846"/>
                      <a:pt x="181062" y="6517"/>
                    </a:cubicBezTo>
                    <a:cubicBezTo>
                      <a:pt x="172448" y="5188"/>
                      <a:pt x="163633" y="5389"/>
                      <a:pt x="155020" y="4688"/>
                    </a:cubicBezTo>
                    <a:cubicBezTo>
                      <a:pt x="133116" y="2918"/>
                      <a:pt x="110212" y="-4434"/>
                      <a:pt x="89912" y="3893"/>
                    </a:cubicBezTo>
                    <a:cubicBezTo>
                      <a:pt x="77224" y="9095"/>
                      <a:pt x="67341" y="20167"/>
                      <a:pt x="62466" y="32974"/>
                    </a:cubicBezTo>
                    <a:cubicBezTo>
                      <a:pt x="60930" y="36821"/>
                      <a:pt x="59862" y="40921"/>
                      <a:pt x="57258" y="44126"/>
                    </a:cubicBezTo>
                    <a:cubicBezTo>
                      <a:pt x="53451" y="48794"/>
                      <a:pt x="47375" y="50684"/>
                      <a:pt x="42099" y="53562"/>
                    </a:cubicBezTo>
                    <a:cubicBezTo>
                      <a:pt x="25672" y="62557"/>
                      <a:pt x="19261" y="81134"/>
                      <a:pt x="8711" y="95538"/>
                    </a:cubicBezTo>
                    <a:cubicBezTo>
                      <a:pt x="5973" y="99351"/>
                      <a:pt x="2968" y="103117"/>
                      <a:pt x="1299" y="107524"/>
                    </a:cubicBezTo>
                    <a:cubicBezTo>
                      <a:pt x="-438" y="111932"/>
                      <a:pt x="-638" y="117200"/>
                      <a:pt x="1966" y="121134"/>
                    </a:cubicBezTo>
                    <a:cubicBezTo>
                      <a:pt x="4504" y="124946"/>
                      <a:pt x="9111" y="126763"/>
                      <a:pt x="13519" y="128065"/>
                    </a:cubicBezTo>
                    <a:cubicBezTo>
                      <a:pt x="14387" y="128325"/>
                      <a:pt x="15322" y="128633"/>
                      <a:pt x="15789" y="129414"/>
                    </a:cubicBezTo>
                    <a:cubicBezTo>
                      <a:pt x="16123" y="130035"/>
                      <a:pt x="16123" y="130796"/>
                      <a:pt x="16056" y="131511"/>
                    </a:cubicBezTo>
                    <a:cubicBezTo>
                      <a:pt x="15789" y="135751"/>
                      <a:pt x="15989" y="140098"/>
                      <a:pt x="17391" y="144091"/>
                    </a:cubicBezTo>
                    <a:cubicBezTo>
                      <a:pt x="19395" y="149627"/>
                      <a:pt x="23869" y="154095"/>
                      <a:pt x="29077" y="156806"/>
                    </a:cubicBezTo>
                    <a:cubicBezTo>
                      <a:pt x="34353" y="159517"/>
                      <a:pt x="40296" y="160572"/>
                      <a:pt x="46173" y="160586"/>
                    </a:cubicBezTo>
                    <a:cubicBezTo>
                      <a:pt x="46840" y="160586"/>
                      <a:pt x="47575" y="160592"/>
                      <a:pt x="48043" y="160986"/>
                    </a:cubicBezTo>
                    <a:cubicBezTo>
                      <a:pt x="48577" y="161360"/>
                      <a:pt x="48777" y="161988"/>
                      <a:pt x="48978" y="162575"/>
                    </a:cubicBezTo>
                    <a:cubicBezTo>
                      <a:pt x="51381" y="170081"/>
                      <a:pt x="56790" y="176585"/>
                      <a:pt x="63735" y="180365"/>
                    </a:cubicBezTo>
                    <a:cubicBezTo>
                      <a:pt x="65471" y="181313"/>
                      <a:pt x="67341" y="182114"/>
                      <a:pt x="69277" y="182268"/>
                    </a:cubicBezTo>
                    <a:cubicBezTo>
                      <a:pt x="75555" y="182769"/>
                      <a:pt x="80630" y="176612"/>
                      <a:pt x="81698" y="170415"/>
                    </a:cubicBezTo>
                    <a:cubicBezTo>
                      <a:pt x="82699" y="164218"/>
                      <a:pt x="80830" y="157961"/>
                      <a:pt x="79762" y="151784"/>
                    </a:cubicBezTo>
                    <a:cubicBezTo>
                      <a:pt x="78426" y="144606"/>
                      <a:pt x="78960" y="137420"/>
                      <a:pt x="83034" y="131204"/>
                    </a:cubicBezTo>
                    <a:cubicBezTo>
                      <a:pt x="85304" y="127711"/>
                      <a:pt x="90580" y="125254"/>
                      <a:pt x="93584" y="122008"/>
                    </a:cubicBezTo>
                    <a:cubicBezTo>
                      <a:pt x="97992" y="117240"/>
                      <a:pt x="101130" y="111805"/>
                      <a:pt x="103734" y="105882"/>
                    </a:cubicBezTo>
                    <a:cubicBezTo>
                      <a:pt x="106406" y="99645"/>
                      <a:pt x="104335" y="92546"/>
                      <a:pt x="106138" y="85882"/>
                    </a:cubicBezTo>
                    <a:cubicBezTo>
                      <a:pt x="106606" y="84139"/>
                      <a:pt x="107274" y="82376"/>
                      <a:pt x="108609" y="81134"/>
                    </a:cubicBezTo>
                    <a:cubicBezTo>
                      <a:pt x="110879" y="78984"/>
                      <a:pt x="114419" y="78964"/>
                      <a:pt x="117491" y="79792"/>
                    </a:cubicBezTo>
                    <a:cubicBezTo>
                      <a:pt x="120496" y="80620"/>
                      <a:pt x="123300" y="82149"/>
                      <a:pt x="126372" y="82690"/>
                    </a:cubicBezTo>
                    <a:cubicBezTo>
                      <a:pt x="134051" y="84039"/>
                      <a:pt x="141530" y="79084"/>
                      <a:pt x="149343" y="79077"/>
                    </a:cubicBezTo>
                    <a:cubicBezTo>
                      <a:pt x="158491" y="79064"/>
                      <a:pt x="166104" y="85668"/>
                      <a:pt x="173917" y="90470"/>
                    </a:cubicBezTo>
                    <a:cubicBezTo>
                      <a:pt x="184869" y="97160"/>
                      <a:pt x="197623" y="100747"/>
                      <a:pt x="210444" y="100693"/>
                    </a:cubicBezTo>
                    <a:cubicBezTo>
                      <a:pt x="215252" y="100673"/>
                      <a:pt x="220928" y="99611"/>
                      <a:pt x="223132" y="95257"/>
                    </a:cubicBezTo>
                    <a:cubicBezTo>
                      <a:pt x="224801" y="91905"/>
                      <a:pt x="223666" y="87832"/>
                      <a:pt x="221863" y="84526"/>
                    </a:cubicBezTo>
                    <a:cubicBezTo>
                      <a:pt x="221529" y="83899"/>
                      <a:pt x="221195" y="83278"/>
                      <a:pt x="220862" y="8266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9" name="Google Shape;1479;p35"/>
              <p:cNvGrpSpPr/>
              <p:nvPr/>
            </p:nvGrpSpPr>
            <p:grpSpPr>
              <a:xfrm>
                <a:off x="8677800" y="5154840"/>
                <a:ext cx="47920" cy="60825"/>
                <a:chOff x="8677800" y="5154840"/>
                <a:chExt cx="47920" cy="60825"/>
              </a:xfrm>
            </p:grpSpPr>
            <p:sp>
              <p:nvSpPr>
                <p:cNvPr id="1480" name="Google Shape;1480;p35"/>
                <p:cNvSpPr/>
                <p:nvPr/>
              </p:nvSpPr>
              <p:spPr>
                <a:xfrm>
                  <a:off x="8677800" y="5157000"/>
                  <a:ext cx="45356" cy="55869"/>
                </a:xfrm>
                <a:custGeom>
                  <a:avLst/>
                  <a:gdLst/>
                  <a:ahLst/>
                  <a:cxnLst/>
                  <a:rect l="l" t="t" r="r" b="b"/>
                  <a:pathLst>
                    <a:path w="54156" h="57155" extrusionOk="0">
                      <a:moveTo>
                        <a:pt x="13518" y="654"/>
                      </a:moveTo>
                      <a:cubicBezTo>
                        <a:pt x="1364" y="3806"/>
                        <a:pt x="-2108" y="21415"/>
                        <a:pt x="1164" y="31879"/>
                      </a:cubicBezTo>
                      <a:cubicBezTo>
                        <a:pt x="3167" y="38424"/>
                        <a:pt x="7842" y="44233"/>
                        <a:pt x="12850" y="48721"/>
                      </a:cubicBezTo>
                      <a:cubicBezTo>
                        <a:pt x="18926" y="54243"/>
                        <a:pt x="24536" y="56133"/>
                        <a:pt x="32750" y="55538"/>
                      </a:cubicBezTo>
                      <a:cubicBezTo>
                        <a:pt x="35154" y="55365"/>
                        <a:pt x="37557" y="55164"/>
                        <a:pt x="39695" y="54169"/>
                      </a:cubicBezTo>
                      <a:cubicBezTo>
                        <a:pt x="52048" y="48487"/>
                        <a:pt x="40696" y="26738"/>
                        <a:pt x="37557" y="18584"/>
                      </a:cubicBezTo>
                      <a:cubicBezTo>
                        <a:pt x="35688" y="13903"/>
                        <a:pt x="33551" y="9235"/>
                        <a:pt x="30212" y="5562"/>
                      </a:cubicBezTo>
                      <a:cubicBezTo>
                        <a:pt x="25471" y="454"/>
                        <a:pt x="19995" y="-1022"/>
                        <a:pt x="13518" y="668"/>
                      </a:cubicBezTo>
                      <a:close/>
                    </a:path>
                  </a:pathLst>
                </a:custGeom>
                <a:solidFill>
                  <a:srgbClr val="EA9C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35"/>
                <p:cNvSpPr/>
                <p:nvPr/>
              </p:nvSpPr>
              <p:spPr>
                <a:xfrm>
                  <a:off x="8690040" y="5175360"/>
                  <a:ext cx="25913" cy="16940"/>
                </a:xfrm>
                <a:custGeom>
                  <a:avLst/>
                  <a:gdLst/>
                  <a:ahLst/>
                  <a:cxnLst/>
                  <a:rect l="l" t="t" r="r" b="b"/>
                  <a:pathLst>
                    <a:path w="26043" h="16982" extrusionOk="0">
                      <a:moveTo>
                        <a:pt x="24173" y="16975"/>
                      </a:moveTo>
                      <a:cubicBezTo>
                        <a:pt x="21102" y="15205"/>
                        <a:pt x="18364" y="13516"/>
                        <a:pt x="15826" y="11880"/>
                      </a:cubicBezTo>
                      <a:cubicBezTo>
                        <a:pt x="10751" y="8668"/>
                        <a:pt x="6410" y="5896"/>
                        <a:pt x="0" y="3459"/>
                      </a:cubicBezTo>
                      <a:lnTo>
                        <a:pt x="1336" y="0"/>
                      </a:lnTo>
                      <a:cubicBezTo>
                        <a:pt x="8080" y="2571"/>
                        <a:pt x="12821" y="5569"/>
                        <a:pt x="17830" y="8754"/>
                      </a:cubicBezTo>
                      <a:cubicBezTo>
                        <a:pt x="20367" y="10364"/>
                        <a:pt x="22972" y="12033"/>
                        <a:pt x="26043" y="13756"/>
                      </a:cubicBezTo>
                      <a:lnTo>
                        <a:pt x="24173" y="1698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35"/>
                <p:cNvSpPr/>
                <p:nvPr/>
              </p:nvSpPr>
              <p:spPr>
                <a:xfrm>
                  <a:off x="8686440" y="5154840"/>
                  <a:ext cx="27377" cy="14388"/>
                </a:xfrm>
                <a:custGeom>
                  <a:avLst/>
                  <a:gdLst/>
                  <a:ahLst/>
                  <a:cxnLst/>
                  <a:rect l="l" t="t" r="r" b="b"/>
                  <a:pathLst>
                    <a:path w="27446" h="15185" extrusionOk="0">
                      <a:moveTo>
                        <a:pt x="24107" y="14433"/>
                      </a:moveTo>
                      <a:cubicBezTo>
                        <a:pt x="22037" y="10086"/>
                        <a:pt x="18631" y="6620"/>
                        <a:pt x="14691" y="4917"/>
                      </a:cubicBezTo>
                      <a:cubicBezTo>
                        <a:pt x="10484" y="3108"/>
                        <a:pt x="5543" y="3328"/>
                        <a:pt x="1870" y="5485"/>
                      </a:cubicBezTo>
                      <a:lnTo>
                        <a:pt x="0" y="2293"/>
                      </a:lnTo>
                      <a:cubicBezTo>
                        <a:pt x="4675" y="-458"/>
                        <a:pt x="10818" y="-752"/>
                        <a:pt x="16093" y="1511"/>
                      </a:cubicBezTo>
                      <a:cubicBezTo>
                        <a:pt x="20901" y="3562"/>
                        <a:pt x="25041" y="7702"/>
                        <a:pt x="27446" y="12857"/>
                      </a:cubicBezTo>
                      <a:lnTo>
                        <a:pt x="24107" y="1443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35"/>
                <p:cNvSpPr/>
                <p:nvPr/>
              </p:nvSpPr>
              <p:spPr>
                <a:xfrm>
                  <a:off x="8693640" y="5203440"/>
                  <a:ext cx="32080" cy="12225"/>
                </a:xfrm>
                <a:custGeom>
                  <a:avLst/>
                  <a:gdLst/>
                  <a:ahLst/>
                  <a:cxnLst/>
                  <a:rect l="l" t="t" r="r" b="b"/>
                  <a:pathLst>
                    <a:path w="31920" h="12380" extrusionOk="0">
                      <a:moveTo>
                        <a:pt x="14691" y="12374"/>
                      </a:moveTo>
                      <a:cubicBezTo>
                        <a:pt x="12688" y="12374"/>
                        <a:pt x="10550" y="12087"/>
                        <a:pt x="8481" y="11519"/>
                      </a:cubicBezTo>
                      <a:cubicBezTo>
                        <a:pt x="5409" y="10691"/>
                        <a:pt x="2538" y="9342"/>
                        <a:pt x="0" y="7519"/>
                      </a:cubicBezTo>
                      <a:lnTo>
                        <a:pt x="2070" y="4494"/>
                      </a:lnTo>
                      <a:cubicBezTo>
                        <a:pt x="4341" y="6070"/>
                        <a:pt x="6811" y="7225"/>
                        <a:pt x="9416" y="7946"/>
                      </a:cubicBezTo>
                      <a:cubicBezTo>
                        <a:pt x="13355" y="9022"/>
                        <a:pt x="17362" y="8908"/>
                        <a:pt x="20634" y="7619"/>
                      </a:cubicBezTo>
                      <a:cubicBezTo>
                        <a:pt x="24106" y="6244"/>
                        <a:pt x="26978" y="3466"/>
                        <a:pt x="28581" y="0"/>
                      </a:cubicBezTo>
                      <a:lnTo>
                        <a:pt x="31920" y="1523"/>
                      </a:lnTo>
                      <a:cubicBezTo>
                        <a:pt x="29983" y="5856"/>
                        <a:pt x="26377" y="9335"/>
                        <a:pt x="21970" y="11065"/>
                      </a:cubicBezTo>
                      <a:cubicBezTo>
                        <a:pt x="19766" y="11940"/>
                        <a:pt x="17295" y="12380"/>
                        <a:pt x="14691" y="1238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4" name="Google Shape;1484;p35"/>
              <p:cNvGrpSpPr/>
              <p:nvPr/>
            </p:nvGrpSpPr>
            <p:grpSpPr>
              <a:xfrm>
                <a:off x="8635320" y="5053680"/>
                <a:ext cx="202970" cy="147589"/>
                <a:chOff x="8635320" y="5053680"/>
                <a:chExt cx="202970" cy="147589"/>
              </a:xfrm>
            </p:grpSpPr>
            <p:sp>
              <p:nvSpPr>
                <p:cNvPr id="1485" name="Google Shape;1485;p35"/>
                <p:cNvSpPr/>
                <p:nvPr/>
              </p:nvSpPr>
              <p:spPr>
                <a:xfrm>
                  <a:off x="8635320" y="5126040"/>
                  <a:ext cx="22347" cy="44598"/>
                </a:xfrm>
                <a:custGeom>
                  <a:avLst/>
                  <a:gdLst/>
                  <a:ahLst/>
                  <a:cxnLst/>
                  <a:rect l="l" t="t" r="r" b="b"/>
                  <a:pathLst>
                    <a:path w="22236" h="44487" extrusionOk="0">
                      <a:moveTo>
                        <a:pt x="2471" y="44487"/>
                      </a:moveTo>
                      <a:lnTo>
                        <a:pt x="0" y="44220"/>
                      </a:lnTo>
                      <a:cubicBezTo>
                        <a:pt x="534" y="39031"/>
                        <a:pt x="2670" y="33963"/>
                        <a:pt x="6009" y="29943"/>
                      </a:cubicBezTo>
                      <a:cubicBezTo>
                        <a:pt x="7011" y="28768"/>
                        <a:pt x="8080" y="27679"/>
                        <a:pt x="9148" y="26631"/>
                      </a:cubicBezTo>
                      <a:cubicBezTo>
                        <a:pt x="10283" y="25469"/>
                        <a:pt x="11352" y="24374"/>
                        <a:pt x="12354" y="23158"/>
                      </a:cubicBezTo>
                      <a:cubicBezTo>
                        <a:pt x="17562" y="16648"/>
                        <a:pt x="18764" y="7419"/>
                        <a:pt x="19766" y="0"/>
                      </a:cubicBezTo>
                      <a:lnTo>
                        <a:pt x="22236" y="327"/>
                      </a:lnTo>
                      <a:cubicBezTo>
                        <a:pt x="21168" y="8047"/>
                        <a:pt x="19899" y="17663"/>
                        <a:pt x="14290" y="24708"/>
                      </a:cubicBezTo>
                      <a:cubicBezTo>
                        <a:pt x="13222" y="26023"/>
                        <a:pt x="12019" y="27218"/>
                        <a:pt x="10885" y="28374"/>
                      </a:cubicBezTo>
                      <a:cubicBezTo>
                        <a:pt x="9883" y="29389"/>
                        <a:pt x="8814" y="30437"/>
                        <a:pt x="7946" y="31525"/>
                      </a:cubicBezTo>
                      <a:cubicBezTo>
                        <a:pt x="4941" y="35172"/>
                        <a:pt x="2938" y="39772"/>
                        <a:pt x="2471" y="4448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35"/>
                <p:cNvSpPr/>
                <p:nvPr/>
              </p:nvSpPr>
              <p:spPr>
                <a:xfrm>
                  <a:off x="8664120" y="5127120"/>
                  <a:ext cx="27350" cy="74149"/>
                </a:xfrm>
                <a:custGeom>
                  <a:avLst/>
                  <a:gdLst/>
                  <a:ahLst/>
                  <a:cxnLst/>
                  <a:rect l="l" t="t" r="r" b="b"/>
                  <a:pathLst>
                    <a:path w="27980" h="74149" extrusionOk="0">
                      <a:moveTo>
                        <a:pt x="3684" y="74149"/>
                      </a:moveTo>
                      <a:cubicBezTo>
                        <a:pt x="1613" y="67364"/>
                        <a:pt x="-590" y="58390"/>
                        <a:pt x="144" y="49208"/>
                      </a:cubicBezTo>
                      <a:cubicBezTo>
                        <a:pt x="879" y="39852"/>
                        <a:pt x="4752" y="31545"/>
                        <a:pt x="10829" y="26417"/>
                      </a:cubicBezTo>
                      <a:cubicBezTo>
                        <a:pt x="11830" y="25569"/>
                        <a:pt x="12966" y="24787"/>
                        <a:pt x="14035" y="24006"/>
                      </a:cubicBezTo>
                      <a:cubicBezTo>
                        <a:pt x="16438" y="22257"/>
                        <a:pt x="18709" y="20607"/>
                        <a:pt x="20044" y="18243"/>
                      </a:cubicBezTo>
                      <a:cubicBezTo>
                        <a:pt x="20979" y="16620"/>
                        <a:pt x="21514" y="14684"/>
                        <a:pt x="21914" y="12815"/>
                      </a:cubicBezTo>
                      <a:lnTo>
                        <a:pt x="24985" y="0"/>
                      </a:lnTo>
                      <a:lnTo>
                        <a:pt x="27390" y="574"/>
                      </a:lnTo>
                      <a:lnTo>
                        <a:pt x="24318" y="13389"/>
                      </a:lnTo>
                      <a:cubicBezTo>
                        <a:pt x="23851" y="15432"/>
                        <a:pt x="23316" y="17542"/>
                        <a:pt x="22248" y="19479"/>
                      </a:cubicBezTo>
                      <a:cubicBezTo>
                        <a:pt x="20579" y="22297"/>
                        <a:pt x="17974" y="24187"/>
                        <a:pt x="15437" y="26003"/>
                      </a:cubicBezTo>
                      <a:cubicBezTo>
                        <a:pt x="14435" y="26751"/>
                        <a:pt x="13366" y="27492"/>
                        <a:pt x="12431" y="28300"/>
                      </a:cubicBezTo>
                      <a:cubicBezTo>
                        <a:pt x="6889" y="33008"/>
                        <a:pt x="3283" y="40700"/>
                        <a:pt x="2615" y="49395"/>
                      </a:cubicBezTo>
                      <a:cubicBezTo>
                        <a:pt x="1881" y="58176"/>
                        <a:pt x="4084" y="66857"/>
                        <a:pt x="6021" y="73441"/>
                      </a:cubicBezTo>
                      <a:lnTo>
                        <a:pt x="3617" y="7414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35"/>
                <p:cNvSpPr/>
                <p:nvPr/>
              </p:nvSpPr>
              <p:spPr>
                <a:xfrm>
                  <a:off x="8693640" y="5103720"/>
                  <a:ext cx="22314" cy="13690"/>
                </a:xfrm>
                <a:custGeom>
                  <a:avLst/>
                  <a:gdLst/>
                  <a:ahLst/>
                  <a:cxnLst/>
                  <a:rect l="l" t="t" r="r" b="b"/>
                  <a:pathLst>
                    <a:path w="22370" h="13656" extrusionOk="0">
                      <a:moveTo>
                        <a:pt x="2004" y="13656"/>
                      </a:moveTo>
                      <a:lnTo>
                        <a:pt x="0" y="12200"/>
                      </a:lnTo>
                      <a:cubicBezTo>
                        <a:pt x="5142" y="5102"/>
                        <a:pt x="13489" y="541"/>
                        <a:pt x="22236" y="0"/>
                      </a:cubicBezTo>
                      <a:lnTo>
                        <a:pt x="22370" y="2464"/>
                      </a:lnTo>
                      <a:cubicBezTo>
                        <a:pt x="14357" y="2959"/>
                        <a:pt x="6745" y="7145"/>
                        <a:pt x="2004" y="1365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35"/>
                <p:cNvSpPr/>
                <p:nvPr/>
              </p:nvSpPr>
              <p:spPr>
                <a:xfrm>
                  <a:off x="8676720" y="5081040"/>
                  <a:ext cx="57238" cy="27384"/>
                </a:xfrm>
                <a:custGeom>
                  <a:avLst/>
                  <a:gdLst/>
                  <a:ahLst/>
                  <a:cxnLst/>
                  <a:rect l="l" t="t" r="r" b="b"/>
                  <a:pathLst>
                    <a:path w="57095" h="30010" extrusionOk="0">
                      <a:moveTo>
                        <a:pt x="55158" y="27305"/>
                      </a:moveTo>
                      <a:cubicBezTo>
                        <a:pt x="42003" y="10377"/>
                        <a:pt x="18431" y="-54"/>
                        <a:pt x="401" y="3031"/>
                      </a:cubicBezTo>
                      <a:lnTo>
                        <a:pt x="0" y="600"/>
                      </a:lnTo>
                      <a:cubicBezTo>
                        <a:pt x="19165" y="-2705"/>
                        <a:pt x="43205" y="7906"/>
                        <a:pt x="57095" y="25789"/>
                      </a:cubicBezTo>
                      <a:lnTo>
                        <a:pt x="55158" y="2730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35"/>
                <p:cNvSpPr/>
                <p:nvPr/>
              </p:nvSpPr>
              <p:spPr>
                <a:xfrm>
                  <a:off x="8744760" y="5053680"/>
                  <a:ext cx="69515" cy="19442"/>
                </a:xfrm>
                <a:custGeom>
                  <a:avLst/>
                  <a:gdLst/>
                  <a:ahLst/>
                  <a:cxnLst/>
                  <a:rect l="l" t="t" r="r" b="b"/>
                  <a:pathLst>
                    <a:path w="69515" h="19839" extrusionOk="0">
                      <a:moveTo>
                        <a:pt x="69448" y="19284"/>
                      </a:moveTo>
                      <a:cubicBezTo>
                        <a:pt x="60834" y="19164"/>
                        <a:pt x="53021" y="14750"/>
                        <a:pt x="47945" y="11438"/>
                      </a:cubicBezTo>
                      <a:cubicBezTo>
                        <a:pt x="47077" y="10884"/>
                        <a:pt x="46210" y="10316"/>
                        <a:pt x="45408" y="9742"/>
                      </a:cubicBezTo>
                      <a:cubicBezTo>
                        <a:pt x="40600" y="6556"/>
                        <a:pt x="35659" y="3257"/>
                        <a:pt x="30183" y="2596"/>
                      </a:cubicBezTo>
                      <a:cubicBezTo>
                        <a:pt x="24841" y="1949"/>
                        <a:pt x="19766" y="3745"/>
                        <a:pt x="14357" y="5635"/>
                      </a:cubicBezTo>
                      <a:cubicBezTo>
                        <a:pt x="9749" y="7244"/>
                        <a:pt x="5008" y="8914"/>
                        <a:pt x="0" y="8987"/>
                      </a:cubicBezTo>
                      <a:lnTo>
                        <a:pt x="0" y="6516"/>
                      </a:lnTo>
                      <a:cubicBezTo>
                        <a:pt x="4540" y="6450"/>
                        <a:pt x="9082" y="4847"/>
                        <a:pt x="13556" y="3304"/>
                      </a:cubicBezTo>
                      <a:cubicBezTo>
                        <a:pt x="18964" y="1401"/>
                        <a:pt x="24573" y="-555"/>
                        <a:pt x="30450" y="146"/>
                      </a:cubicBezTo>
                      <a:cubicBezTo>
                        <a:pt x="36594" y="880"/>
                        <a:pt x="41736" y="4346"/>
                        <a:pt x="46744" y="7691"/>
                      </a:cubicBezTo>
                      <a:cubicBezTo>
                        <a:pt x="47612" y="8259"/>
                        <a:pt x="48480" y="8820"/>
                        <a:pt x="49281" y="9368"/>
                      </a:cubicBezTo>
                      <a:cubicBezTo>
                        <a:pt x="56961" y="14363"/>
                        <a:pt x="63438" y="16727"/>
                        <a:pt x="69515" y="16813"/>
                      </a:cubicBezTo>
                      <a:lnTo>
                        <a:pt x="69448" y="1928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35"/>
                <p:cNvSpPr/>
                <p:nvPr/>
              </p:nvSpPr>
              <p:spPr>
                <a:xfrm>
                  <a:off x="8772480" y="5085720"/>
                  <a:ext cx="65810" cy="27712"/>
                </a:xfrm>
                <a:custGeom>
                  <a:avLst/>
                  <a:gdLst/>
                  <a:ahLst/>
                  <a:cxnLst/>
                  <a:rect l="l" t="t" r="r" b="b"/>
                  <a:pathLst>
                    <a:path w="65975" h="27712" extrusionOk="0">
                      <a:moveTo>
                        <a:pt x="64039" y="27582"/>
                      </a:moveTo>
                      <a:cubicBezTo>
                        <a:pt x="59164" y="21432"/>
                        <a:pt x="51552" y="17485"/>
                        <a:pt x="43672" y="17038"/>
                      </a:cubicBezTo>
                      <a:cubicBezTo>
                        <a:pt x="42136" y="16951"/>
                        <a:pt x="40600" y="16984"/>
                        <a:pt x="39064" y="17018"/>
                      </a:cubicBezTo>
                      <a:cubicBezTo>
                        <a:pt x="36059" y="17085"/>
                        <a:pt x="32921" y="17158"/>
                        <a:pt x="29916" y="16357"/>
                      </a:cubicBezTo>
                      <a:cubicBezTo>
                        <a:pt x="26042" y="15322"/>
                        <a:pt x="22770" y="12978"/>
                        <a:pt x="19565" y="10714"/>
                      </a:cubicBezTo>
                      <a:lnTo>
                        <a:pt x="19098" y="10360"/>
                      </a:lnTo>
                      <a:cubicBezTo>
                        <a:pt x="13555" y="6454"/>
                        <a:pt x="7078" y="2287"/>
                        <a:pt x="66" y="2474"/>
                      </a:cubicBezTo>
                      <a:lnTo>
                        <a:pt x="0" y="3"/>
                      </a:lnTo>
                      <a:cubicBezTo>
                        <a:pt x="7479" y="-130"/>
                        <a:pt x="14290" y="3903"/>
                        <a:pt x="20500" y="8343"/>
                      </a:cubicBezTo>
                      <a:lnTo>
                        <a:pt x="20967" y="8698"/>
                      </a:lnTo>
                      <a:cubicBezTo>
                        <a:pt x="23973" y="10835"/>
                        <a:pt x="27111" y="13045"/>
                        <a:pt x="30584" y="13959"/>
                      </a:cubicBezTo>
                      <a:cubicBezTo>
                        <a:pt x="33255" y="14667"/>
                        <a:pt x="36059" y="14607"/>
                        <a:pt x="38998" y="14541"/>
                      </a:cubicBezTo>
                      <a:cubicBezTo>
                        <a:pt x="40600" y="14507"/>
                        <a:pt x="42203" y="14467"/>
                        <a:pt x="43805" y="14561"/>
                      </a:cubicBezTo>
                      <a:cubicBezTo>
                        <a:pt x="52353" y="15055"/>
                        <a:pt x="60633" y="19342"/>
                        <a:pt x="65975" y="26033"/>
                      </a:cubicBezTo>
                      <a:lnTo>
                        <a:pt x="64039" y="2756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35"/>
                <p:cNvSpPr/>
                <p:nvPr/>
              </p:nvSpPr>
              <p:spPr>
                <a:xfrm>
                  <a:off x="8705520" y="5061240"/>
                  <a:ext cx="26975" cy="19813"/>
                </a:xfrm>
                <a:custGeom>
                  <a:avLst/>
                  <a:gdLst/>
                  <a:ahLst/>
                  <a:cxnLst/>
                  <a:rect l="l" t="t" r="r" b="b"/>
                  <a:pathLst>
                    <a:path w="27111" h="19813" extrusionOk="0">
                      <a:moveTo>
                        <a:pt x="2270" y="19813"/>
                      </a:moveTo>
                      <a:lnTo>
                        <a:pt x="0" y="18865"/>
                      </a:lnTo>
                      <a:cubicBezTo>
                        <a:pt x="4006" y="9102"/>
                        <a:pt x="13222" y="2584"/>
                        <a:pt x="26644" y="0"/>
                      </a:cubicBezTo>
                      <a:lnTo>
                        <a:pt x="27111" y="2424"/>
                      </a:lnTo>
                      <a:cubicBezTo>
                        <a:pt x="18364" y="4107"/>
                        <a:pt x="6945" y="8494"/>
                        <a:pt x="2270" y="1981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1492" name="Google Shape;1492;p35"/>
          <p:cNvGrpSpPr/>
          <p:nvPr/>
        </p:nvGrpSpPr>
        <p:grpSpPr>
          <a:xfrm>
            <a:off x="7102174" y="1710644"/>
            <a:ext cx="881031" cy="3119031"/>
            <a:chOff x="9582840" y="5079240"/>
            <a:chExt cx="466055" cy="1649932"/>
          </a:xfrm>
        </p:grpSpPr>
        <p:grpSp>
          <p:nvGrpSpPr>
            <p:cNvPr id="1493" name="Google Shape;1493;p35"/>
            <p:cNvGrpSpPr/>
            <p:nvPr/>
          </p:nvGrpSpPr>
          <p:grpSpPr>
            <a:xfrm>
              <a:off x="9582840" y="5692320"/>
              <a:ext cx="446670" cy="1036852"/>
              <a:chOff x="9582840" y="5692320"/>
              <a:chExt cx="446670" cy="1036852"/>
            </a:xfrm>
          </p:grpSpPr>
          <p:grpSp>
            <p:nvGrpSpPr>
              <p:cNvPr id="1494" name="Google Shape;1494;p35"/>
              <p:cNvGrpSpPr/>
              <p:nvPr/>
            </p:nvGrpSpPr>
            <p:grpSpPr>
              <a:xfrm>
                <a:off x="9772200" y="6577200"/>
                <a:ext cx="256958" cy="151972"/>
                <a:chOff x="9772200" y="6577200"/>
                <a:chExt cx="256958" cy="151972"/>
              </a:xfrm>
            </p:grpSpPr>
            <p:sp>
              <p:nvSpPr>
                <p:cNvPr id="1495" name="Google Shape;1495;p35"/>
                <p:cNvSpPr/>
                <p:nvPr/>
              </p:nvSpPr>
              <p:spPr>
                <a:xfrm>
                  <a:off x="9868320" y="6577200"/>
                  <a:ext cx="152719" cy="89390"/>
                </a:xfrm>
                <a:custGeom>
                  <a:avLst/>
                  <a:gdLst/>
                  <a:ahLst/>
                  <a:cxnLst/>
                  <a:rect l="l" t="t" r="r" b="b"/>
                  <a:pathLst>
                    <a:path w="152719" h="89167" extrusionOk="0">
                      <a:moveTo>
                        <a:pt x="144906" y="9262"/>
                      </a:moveTo>
                      <a:lnTo>
                        <a:pt x="152719" y="89167"/>
                      </a:lnTo>
                      <a:lnTo>
                        <a:pt x="7746" y="89167"/>
                      </a:lnTo>
                      <a:cubicBezTo>
                        <a:pt x="6611" y="89167"/>
                        <a:pt x="0" y="0"/>
                        <a:pt x="0" y="0"/>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96" name="Google Shape;1496;p35"/>
                <p:cNvGrpSpPr/>
                <p:nvPr/>
              </p:nvGrpSpPr>
              <p:grpSpPr>
                <a:xfrm>
                  <a:off x="9772200" y="6653880"/>
                  <a:ext cx="256958" cy="75292"/>
                  <a:chOff x="9772200" y="6653880"/>
                  <a:chExt cx="256958" cy="75292"/>
                </a:xfrm>
              </p:grpSpPr>
              <p:sp>
                <p:nvSpPr>
                  <p:cNvPr id="1497" name="Google Shape;1497;p35"/>
                  <p:cNvSpPr/>
                  <p:nvPr/>
                </p:nvSpPr>
                <p:spPr>
                  <a:xfrm>
                    <a:off x="9772200" y="6653880"/>
                    <a:ext cx="256958" cy="75292"/>
                  </a:xfrm>
                  <a:custGeom>
                    <a:avLst/>
                    <a:gdLst/>
                    <a:ahLst/>
                    <a:cxnLst/>
                    <a:rect l="l" t="t" r="r" b="b"/>
                    <a:pathLst>
                      <a:path w="256958" h="75104" extrusionOk="0">
                        <a:moveTo>
                          <a:pt x="98496" y="0"/>
                        </a:moveTo>
                        <a:lnTo>
                          <a:pt x="253018" y="0"/>
                        </a:lnTo>
                        <a:lnTo>
                          <a:pt x="256958" y="75104"/>
                        </a:lnTo>
                        <a:lnTo>
                          <a:pt x="0" y="75104"/>
                        </a:lnTo>
                        <a:cubicBezTo>
                          <a:pt x="0" y="75104"/>
                          <a:pt x="5409" y="52200"/>
                          <a:pt x="25575" y="39512"/>
                        </a:cubicBezTo>
                        <a:cubicBezTo>
                          <a:pt x="50216" y="24086"/>
                          <a:pt x="85542" y="17048"/>
                          <a:pt x="9849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35"/>
                  <p:cNvSpPr/>
                  <p:nvPr/>
                </p:nvSpPr>
                <p:spPr>
                  <a:xfrm>
                    <a:off x="9965520" y="6667200"/>
                    <a:ext cx="33837" cy="30577"/>
                  </a:xfrm>
                  <a:custGeom>
                    <a:avLst/>
                    <a:gdLst/>
                    <a:ahLst/>
                    <a:cxnLst/>
                    <a:rect l="l" t="t" r="r" b="b"/>
                    <a:pathLst>
                      <a:path w="33922" h="30577" extrusionOk="0">
                        <a:moveTo>
                          <a:pt x="16962" y="30577"/>
                        </a:moveTo>
                        <a:cubicBezTo>
                          <a:pt x="7613" y="30577"/>
                          <a:pt x="0" y="23699"/>
                          <a:pt x="0" y="15285"/>
                        </a:cubicBezTo>
                        <a:cubicBezTo>
                          <a:pt x="0" y="6851"/>
                          <a:pt x="7613" y="0"/>
                          <a:pt x="16962" y="0"/>
                        </a:cubicBezTo>
                        <a:cubicBezTo>
                          <a:pt x="26311" y="0"/>
                          <a:pt x="33922" y="6851"/>
                          <a:pt x="33922" y="15285"/>
                        </a:cubicBezTo>
                        <a:cubicBezTo>
                          <a:pt x="33922" y="23699"/>
                          <a:pt x="26311" y="30577"/>
                          <a:pt x="16962" y="30577"/>
                        </a:cubicBezTo>
                        <a:close/>
                        <a:moveTo>
                          <a:pt x="16962" y="2478"/>
                        </a:moveTo>
                        <a:cubicBezTo>
                          <a:pt x="9015" y="2478"/>
                          <a:pt x="2471" y="8220"/>
                          <a:pt x="2471" y="15285"/>
                        </a:cubicBezTo>
                        <a:cubicBezTo>
                          <a:pt x="2471" y="22364"/>
                          <a:pt x="8948" y="28106"/>
                          <a:pt x="16962" y="28106"/>
                        </a:cubicBezTo>
                        <a:cubicBezTo>
                          <a:pt x="24975" y="28106"/>
                          <a:pt x="31452" y="22364"/>
                          <a:pt x="31452" y="15285"/>
                        </a:cubicBezTo>
                        <a:cubicBezTo>
                          <a:pt x="31452" y="8220"/>
                          <a:pt x="24975" y="2478"/>
                          <a:pt x="16962" y="247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35"/>
                  <p:cNvSpPr/>
                  <p:nvPr/>
                </p:nvSpPr>
                <p:spPr>
                  <a:xfrm>
                    <a:off x="9777960" y="6713280"/>
                    <a:ext cx="249025" cy="2520"/>
                  </a:xfrm>
                  <a:custGeom>
                    <a:avLst/>
                    <a:gdLst/>
                    <a:ahLst/>
                    <a:cxnLst/>
                    <a:rect l="l" t="t" r="r" b="b"/>
                    <a:pathLst>
                      <a:path w="249025" h="2471" extrusionOk="0">
                        <a:moveTo>
                          <a:pt x="0" y="0"/>
                        </a:moveTo>
                        <a:lnTo>
                          <a:pt x="249025" y="0"/>
                        </a:lnTo>
                        <a:lnTo>
                          <a:pt x="249025" y="2471"/>
                        </a:lnTo>
                        <a:lnTo>
                          <a:pt x="0" y="2471"/>
                        </a:lnTo>
                        <a:close/>
                      </a:path>
                    </a:pathLst>
                  </a:custGeom>
                  <a:solidFill>
                    <a:schemeClr val="dk1"/>
                  </a:solidFill>
                  <a:ln>
                    <a:noFill/>
                  </a:ln>
                </p:spPr>
                <p:txBody>
                  <a:bodyPr/>
                  <a:lstStyle/>
                  <a:p>
                    <a:endParaRPr lang="en-GB"/>
                  </a:p>
                </p:txBody>
              </p:sp>
              <p:sp>
                <p:nvSpPr>
                  <p:cNvPr id="1500" name="Google Shape;1500;p35"/>
                  <p:cNvSpPr/>
                  <p:nvPr/>
                </p:nvSpPr>
                <p:spPr>
                  <a:xfrm rot="-4549660">
                    <a:off x="9863297" y="6653868"/>
                    <a:ext cx="2523" cy="36037"/>
                  </a:xfrm>
                  <a:custGeom>
                    <a:avLst/>
                    <a:gdLst/>
                    <a:ahLst/>
                    <a:cxnLst/>
                    <a:rect l="l" t="t" r="r" b="b"/>
                    <a:pathLst>
                      <a:path w="2471" h="35933" extrusionOk="0">
                        <a:moveTo>
                          <a:pt x="0" y="0"/>
                        </a:moveTo>
                        <a:lnTo>
                          <a:pt x="2471" y="0"/>
                        </a:lnTo>
                        <a:lnTo>
                          <a:pt x="2471" y="35933"/>
                        </a:lnTo>
                        <a:lnTo>
                          <a:pt x="0" y="35933"/>
                        </a:lnTo>
                        <a:close/>
                      </a:path>
                    </a:pathLst>
                  </a:custGeom>
                  <a:solidFill>
                    <a:schemeClr val="dk1"/>
                  </a:solidFill>
                  <a:ln>
                    <a:noFill/>
                  </a:ln>
                </p:spPr>
                <p:txBody>
                  <a:bodyPr/>
                  <a:lstStyle/>
                  <a:p>
                    <a:endParaRPr lang="en-GB"/>
                  </a:p>
                </p:txBody>
              </p:sp>
              <p:sp>
                <p:nvSpPr>
                  <p:cNvPr id="1501" name="Google Shape;1501;p35"/>
                  <p:cNvSpPr/>
                  <p:nvPr/>
                </p:nvSpPr>
                <p:spPr>
                  <a:xfrm rot="-4469907">
                    <a:off x="9845625" y="6660753"/>
                    <a:ext cx="2519" cy="43542"/>
                  </a:xfrm>
                  <a:custGeom>
                    <a:avLst/>
                    <a:gdLst/>
                    <a:ahLst/>
                    <a:cxnLst/>
                    <a:rect l="l" t="t" r="r" b="b"/>
                    <a:pathLst>
                      <a:path w="2471" h="43692" extrusionOk="0">
                        <a:moveTo>
                          <a:pt x="0" y="0"/>
                        </a:moveTo>
                        <a:lnTo>
                          <a:pt x="2471" y="0"/>
                        </a:lnTo>
                        <a:lnTo>
                          <a:pt x="2471" y="43692"/>
                        </a:lnTo>
                        <a:lnTo>
                          <a:pt x="0" y="43692"/>
                        </a:lnTo>
                        <a:close/>
                      </a:path>
                    </a:pathLst>
                  </a:custGeom>
                  <a:solidFill>
                    <a:schemeClr val="dk1"/>
                  </a:solidFill>
                  <a:ln>
                    <a:noFill/>
                  </a:ln>
                </p:spPr>
                <p:txBody>
                  <a:bodyPr/>
                  <a:lstStyle/>
                  <a:p>
                    <a:endParaRPr lang="en-GB"/>
                  </a:p>
                </p:txBody>
              </p:sp>
            </p:grpSp>
            <p:sp>
              <p:nvSpPr>
                <p:cNvPr id="1502" name="Google Shape;1502;p35"/>
                <p:cNvSpPr/>
                <p:nvPr/>
              </p:nvSpPr>
              <p:spPr>
                <a:xfrm>
                  <a:off x="9812160" y="6684120"/>
                  <a:ext cx="30946" cy="30584"/>
                </a:xfrm>
                <a:custGeom>
                  <a:avLst/>
                  <a:gdLst/>
                  <a:ahLst/>
                  <a:cxnLst/>
                  <a:rect l="l" t="t" r="r" b="b"/>
                  <a:pathLst>
                    <a:path w="32320" h="30584" extrusionOk="0">
                      <a:moveTo>
                        <a:pt x="30784" y="30584"/>
                      </a:moveTo>
                      <a:lnTo>
                        <a:pt x="28380" y="30117"/>
                      </a:lnTo>
                      <a:cubicBezTo>
                        <a:pt x="28514" y="29248"/>
                        <a:pt x="32253" y="8948"/>
                        <a:pt x="0" y="2404"/>
                      </a:cubicBezTo>
                      <a:lnTo>
                        <a:pt x="467" y="0"/>
                      </a:lnTo>
                      <a:cubicBezTo>
                        <a:pt x="13289" y="2538"/>
                        <a:pt x="22303" y="7613"/>
                        <a:pt x="27178" y="15025"/>
                      </a:cubicBezTo>
                      <a:cubicBezTo>
                        <a:pt x="32320" y="22838"/>
                        <a:pt x="30851" y="30317"/>
                        <a:pt x="30784" y="3058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35"/>
                <p:cNvSpPr/>
                <p:nvPr/>
              </p:nvSpPr>
              <p:spPr>
                <a:xfrm>
                  <a:off x="9813600" y="6642000"/>
                  <a:ext cx="37053" cy="28096"/>
                </a:xfrm>
                <a:custGeom>
                  <a:avLst/>
                  <a:gdLst/>
                  <a:ahLst/>
                  <a:cxnLst/>
                  <a:rect l="l" t="t" r="r" b="b"/>
                  <a:pathLst>
                    <a:path w="38397" h="28026" extrusionOk="0">
                      <a:moveTo>
                        <a:pt x="35990" y="27944"/>
                      </a:moveTo>
                      <a:cubicBezTo>
                        <a:pt x="35923" y="27944"/>
                        <a:pt x="35923" y="27944"/>
                        <a:pt x="35856" y="27938"/>
                      </a:cubicBezTo>
                      <a:cubicBezTo>
                        <a:pt x="34988" y="27844"/>
                        <a:pt x="14688" y="25641"/>
                        <a:pt x="10347" y="23704"/>
                      </a:cubicBezTo>
                      <a:cubicBezTo>
                        <a:pt x="5406" y="21473"/>
                        <a:pt x="1800" y="17901"/>
                        <a:pt x="531" y="13901"/>
                      </a:cubicBezTo>
                      <a:cubicBezTo>
                        <a:pt x="-1071" y="9060"/>
                        <a:pt x="1065" y="3684"/>
                        <a:pt x="5406" y="1400"/>
                      </a:cubicBezTo>
                      <a:cubicBezTo>
                        <a:pt x="7343" y="399"/>
                        <a:pt x="9813" y="-82"/>
                        <a:pt x="12417" y="11"/>
                      </a:cubicBezTo>
                      <a:cubicBezTo>
                        <a:pt x="18895" y="245"/>
                        <a:pt x="25372" y="3771"/>
                        <a:pt x="29780" y="9447"/>
                      </a:cubicBezTo>
                      <a:cubicBezTo>
                        <a:pt x="33786" y="14596"/>
                        <a:pt x="35723" y="20639"/>
                        <a:pt x="37192" y="26402"/>
                      </a:cubicBezTo>
                      <a:cubicBezTo>
                        <a:pt x="37326" y="26796"/>
                        <a:pt x="37192" y="27210"/>
                        <a:pt x="36925" y="27517"/>
                      </a:cubicBezTo>
                      <a:cubicBezTo>
                        <a:pt x="36724" y="27790"/>
                        <a:pt x="36391" y="27944"/>
                        <a:pt x="35990" y="27944"/>
                      </a:cubicBezTo>
                      <a:close/>
                      <a:moveTo>
                        <a:pt x="11749" y="2469"/>
                      </a:moveTo>
                      <a:cubicBezTo>
                        <a:pt x="9747" y="2469"/>
                        <a:pt x="8010" y="2849"/>
                        <a:pt x="6541" y="3591"/>
                      </a:cubicBezTo>
                      <a:cubicBezTo>
                        <a:pt x="3269" y="5327"/>
                        <a:pt x="1666" y="9427"/>
                        <a:pt x="2868" y="13133"/>
                      </a:cubicBezTo>
                      <a:cubicBezTo>
                        <a:pt x="3937" y="16472"/>
                        <a:pt x="7075" y="19504"/>
                        <a:pt x="11416" y="21447"/>
                      </a:cubicBezTo>
                      <a:cubicBezTo>
                        <a:pt x="14354" y="22789"/>
                        <a:pt x="27642" y="24512"/>
                        <a:pt x="34320" y="25280"/>
                      </a:cubicBezTo>
                      <a:cubicBezTo>
                        <a:pt x="32985" y="20318"/>
                        <a:pt x="31182" y="15250"/>
                        <a:pt x="27843" y="10956"/>
                      </a:cubicBezTo>
                      <a:cubicBezTo>
                        <a:pt x="23903" y="5854"/>
                        <a:pt x="18094" y="2683"/>
                        <a:pt x="12351" y="2476"/>
                      </a:cubicBezTo>
                      <a:cubicBezTo>
                        <a:pt x="12150" y="2469"/>
                        <a:pt x="11950" y="2462"/>
                        <a:pt x="11749" y="24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35"/>
                <p:cNvSpPr/>
                <p:nvPr/>
              </p:nvSpPr>
              <p:spPr>
                <a:xfrm>
                  <a:off x="9828360" y="6630120"/>
                  <a:ext cx="27701" cy="39933"/>
                </a:xfrm>
                <a:custGeom>
                  <a:avLst/>
                  <a:gdLst/>
                  <a:ahLst/>
                  <a:cxnLst/>
                  <a:rect l="l" t="t" r="r" b="b"/>
                  <a:pathLst>
                    <a:path w="28780" h="40033" extrusionOk="0">
                      <a:moveTo>
                        <a:pt x="22674" y="39816"/>
                      </a:moveTo>
                      <a:cubicBezTo>
                        <a:pt x="22406" y="39816"/>
                        <a:pt x="22139" y="39722"/>
                        <a:pt x="21938" y="39549"/>
                      </a:cubicBezTo>
                      <a:cubicBezTo>
                        <a:pt x="20269" y="38213"/>
                        <a:pt x="5445" y="26381"/>
                        <a:pt x="2974" y="22434"/>
                      </a:cubicBezTo>
                      <a:cubicBezTo>
                        <a:pt x="170" y="17833"/>
                        <a:pt x="-698" y="12765"/>
                        <a:pt x="570" y="8511"/>
                      </a:cubicBezTo>
                      <a:lnTo>
                        <a:pt x="570" y="8511"/>
                      </a:lnTo>
                      <a:cubicBezTo>
                        <a:pt x="2173" y="3436"/>
                        <a:pt x="7181" y="-217"/>
                        <a:pt x="12122" y="10"/>
                      </a:cubicBezTo>
                      <a:cubicBezTo>
                        <a:pt x="14393" y="110"/>
                        <a:pt x="16730" y="952"/>
                        <a:pt x="18867" y="2427"/>
                      </a:cubicBezTo>
                      <a:cubicBezTo>
                        <a:pt x="24209" y="6020"/>
                        <a:pt x="27548" y="12584"/>
                        <a:pt x="27882" y="19990"/>
                      </a:cubicBezTo>
                      <a:cubicBezTo>
                        <a:pt x="28082" y="26687"/>
                        <a:pt x="26079" y="33085"/>
                        <a:pt x="23875" y="39015"/>
                      </a:cubicBezTo>
                      <a:cubicBezTo>
                        <a:pt x="23675" y="39382"/>
                        <a:pt x="23408" y="39662"/>
                        <a:pt x="23007" y="39769"/>
                      </a:cubicBezTo>
                      <a:cubicBezTo>
                        <a:pt x="22940" y="39796"/>
                        <a:pt x="22807" y="39816"/>
                        <a:pt x="22674" y="39816"/>
                      </a:cubicBezTo>
                      <a:close/>
                      <a:moveTo>
                        <a:pt x="2974" y="9245"/>
                      </a:moveTo>
                      <a:cubicBezTo>
                        <a:pt x="1839" y="12811"/>
                        <a:pt x="2641" y="17145"/>
                        <a:pt x="5111" y="21138"/>
                      </a:cubicBezTo>
                      <a:cubicBezTo>
                        <a:pt x="6781" y="23903"/>
                        <a:pt x="16930" y="32384"/>
                        <a:pt x="22139" y="36550"/>
                      </a:cubicBezTo>
                      <a:cubicBezTo>
                        <a:pt x="24009" y="31328"/>
                        <a:pt x="25611" y="25766"/>
                        <a:pt x="25411" y="20090"/>
                      </a:cubicBezTo>
                      <a:cubicBezTo>
                        <a:pt x="25144" y="13472"/>
                        <a:pt x="22206" y="7636"/>
                        <a:pt x="17532" y="4477"/>
                      </a:cubicBezTo>
                      <a:cubicBezTo>
                        <a:pt x="15729" y="3249"/>
                        <a:pt x="13792" y="2561"/>
                        <a:pt x="12056" y="2481"/>
                      </a:cubicBezTo>
                      <a:cubicBezTo>
                        <a:pt x="7982" y="2294"/>
                        <a:pt x="4243" y="5212"/>
                        <a:pt x="2974" y="9245"/>
                      </a:cubicBezTo>
                      <a:lnTo>
                        <a:pt x="2974" y="924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05" name="Google Shape;1505;p35"/>
              <p:cNvSpPr/>
              <p:nvPr/>
            </p:nvSpPr>
            <p:spPr>
              <a:xfrm>
                <a:off x="9839880" y="5730840"/>
                <a:ext cx="189630" cy="889810"/>
              </a:xfrm>
              <a:custGeom>
                <a:avLst/>
                <a:gdLst/>
                <a:ahLst/>
                <a:cxnLst/>
                <a:rect l="l" t="t" r="r" b="b"/>
                <a:pathLst>
                  <a:path w="192518" h="889810" extrusionOk="0">
                    <a:moveTo>
                      <a:pt x="180860" y="0"/>
                    </a:moveTo>
                    <a:lnTo>
                      <a:pt x="180326" y="58423"/>
                    </a:lnTo>
                    <a:cubicBezTo>
                      <a:pt x="180326" y="58423"/>
                      <a:pt x="191478" y="102242"/>
                      <a:pt x="189341" y="152098"/>
                    </a:cubicBezTo>
                    <a:cubicBezTo>
                      <a:pt x="187204" y="201954"/>
                      <a:pt x="178256" y="230581"/>
                      <a:pt x="178256" y="230581"/>
                    </a:cubicBezTo>
                    <a:lnTo>
                      <a:pt x="172179" y="525482"/>
                    </a:lnTo>
                    <a:lnTo>
                      <a:pt x="185802" y="889810"/>
                    </a:lnTo>
                    <a:lnTo>
                      <a:pt x="28342" y="889810"/>
                    </a:lnTo>
                    <a:cubicBezTo>
                      <a:pt x="28342" y="889810"/>
                      <a:pt x="-1040" y="577114"/>
                      <a:pt x="28" y="472674"/>
                    </a:cubicBezTo>
                    <a:cubicBezTo>
                      <a:pt x="1096" y="368235"/>
                      <a:pt x="39160" y="0"/>
                      <a:pt x="39160" y="0"/>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6" name="Google Shape;1506;p35"/>
              <p:cNvGrpSpPr/>
              <p:nvPr/>
            </p:nvGrpSpPr>
            <p:grpSpPr>
              <a:xfrm>
                <a:off x="9582840" y="6578640"/>
                <a:ext cx="257025" cy="150532"/>
                <a:chOff x="9582840" y="6578640"/>
                <a:chExt cx="257025" cy="150532"/>
              </a:xfrm>
            </p:grpSpPr>
            <p:sp>
              <p:nvSpPr>
                <p:cNvPr id="1507" name="Google Shape;1507;p35"/>
                <p:cNvSpPr/>
                <p:nvPr/>
              </p:nvSpPr>
              <p:spPr>
                <a:xfrm>
                  <a:off x="9686520" y="6578640"/>
                  <a:ext cx="148501" cy="89391"/>
                </a:xfrm>
                <a:custGeom>
                  <a:avLst/>
                  <a:gdLst/>
                  <a:ahLst/>
                  <a:cxnLst/>
                  <a:rect l="l" t="t" r="r" b="b"/>
                  <a:pathLst>
                    <a:path w="149247" h="89168" extrusionOk="0">
                      <a:moveTo>
                        <a:pt x="148350" y="9262"/>
                      </a:moveTo>
                      <a:lnTo>
                        <a:pt x="145145" y="89168"/>
                      </a:lnTo>
                      <a:lnTo>
                        <a:pt x="171" y="89168"/>
                      </a:lnTo>
                      <a:cubicBezTo>
                        <a:pt x="-897" y="89168"/>
                        <a:pt x="3377" y="0"/>
                        <a:pt x="3377" y="0"/>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8" name="Google Shape;1508;p35"/>
                <p:cNvGrpSpPr/>
                <p:nvPr/>
              </p:nvGrpSpPr>
              <p:grpSpPr>
                <a:xfrm>
                  <a:off x="9582840" y="6653880"/>
                  <a:ext cx="257025" cy="75292"/>
                  <a:chOff x="9582840" y="6653880"/>
                  <a:chExt cx="257025" cy="75292"/>
                </a:xfrm>
              </p:grpSpPr>
              <p:sp>
                <p:nvSpPr>
                  <p:cNvPr id="1509" name="Google Shape;1509;p35"/>
                  <p:cNvSpPr/>
                  <p:nvPr/>
                </p:nvSpPr>
                <p:spPr>
                  <a:xfrm>
                    <a:off x="9582840" y="6653880"/>
                    <a:ext cx="257025" cy="75292"/>
                  </a:xfrm>
                  <a:custGeom>
                    <a:avLst/>
                    <a:gdLst/>
                    <a:ahLst/>
                    <a:cxnLst/>
                    <a:rect l="l" t="t" r="r" b="b"/>
                    <a:pathLst>
                      <a:path w="257025" h="75104" extrusionOk="0">
                        <a:moveTo>
                          <a:pt x="98496" y="0"/>
                        </a:moveTo>
                        <a:lnTo>
                          <a:pt x="253085" y="0"/>
                        </a:lnTo>
                        <a:lnTo>
                          <a:pt x="257025" y="75104"/>
                        </a:lnTo>
                        <a:lnTo>
                          <a:pt x="0" y="75104"/>
                        </a:lnTo>
                        <a:cubicBezTo>
                          <a:pt x="0" y="75104"/>
                          <a:pt x="5475" y="52200"/>
                          <a:pt x="25642" y="39512"/>
                        </a:cubicBezTo>
                        <a:cubicBezTo>
                          <a:pt x="50216" y="24086"/>
                          <a:pt x="85541" y="17048"/>
                          <a:pt x="9849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35"/>
                  <p:cNvSpPr/>
                  <p:nvPr/>
                </p:nvSpPr>
                <p:spPr>
                  <a:xfrm>
                    <a:off x="9776520" y="6667200"/>
                    <a:ext cx="33837" cy="30577"/>
                  </a:xfrm>
                  <a:custGeom>
                    <a:avLst/>
                    <a:gdLst/>
                    <a:ahLst/>
                    <a:cxnLst/>
                    <a:rect l="l" t="t" r="r" b="b"/>
                    <a:pathLst>
                      <a:path w="33922" h="30577" extrusionOk="0">
                        <a:moveTo>
                          <a:pt x="16961" y="30577"/>
                        </a:moveTo>
                        <a:cubicBezTo>
                          <a:pt x="7613" y="30577"/>
                          <a:pt x="0" y="23699"/>
                          <a:pt x="0" y="15285"/>
                        </a:cubicBezTo>
                        <a:cubicBezTo>
                          <a:pt x="0" y="6851"/>
                          <a:pt x="7613" y="0"/>
                          <a:pt x="16961" y="0"/>
                        </a:cubicBezTo>
                        <a:cubicBezTo>
                          <a:pt x="26310" y="0"/>
                          <a:pt x="33922" y="6851"/>
                          <a:pt x="33922" y="15285"/>
                        </a:cubicBezTo>
                        <a:cubicBezTo>
                          <a:pt x="33922" y="23699"/>
                          <a:pt x="26310" y="30577"/>
                          <a:pt x="16961" y="30577"/>
                        </a:cubicBezTo>
                        <a:close/>
                        <a:moveTo>
                          <a:pt x="16961" y="2478"/>
                        </a:moveTo>
                        <a:cubicBezTo>
                          <a:pt x="8948" y="2478"/>
                          <a:pt x="2471" y="8220"/>
                          <a:pt x="2471" y="15285"/>
                        </a:cubicBezTo>
                        <a:cubicBezTo>
                          <a:pt x="2471" y="22364"/>
                          <a:pt x="8948" y="28106"/>
                          <a:pt x="16961" y="28106"/>
                        </a:cubicBezTo>
                        <a:cubicBezTo>
                          <a:pt x="24908" y="28106"/>
                          <a:pt x="31452" y="22364"/>
                          <a:pt x="31452" y="15285"/>
                        </a:cubicBezTo>
                        <a:cubicBezTo>
                          <a:pt x="31452" y="8220"/>
                          <a:pt x="24908" y="2478"/>
                          <a:pt x="16961" y="247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35"/>
                  <p:cNvSpPr/>
                  <p:nvPr/>
                </p:nvSpPr>
                <p:spPr>
                  <a:xfrm>
                    <a:off x="9588600" y="6713280"/>
                    <a:ext cx="249025" cy="2520"/>
                  </a:xfrm>
                  <a:custGeom>
                    <a:avLst/>
                    <a:gdLst/>
                    <a:ahLst/>
                    <a:cxnLst/>
                    <a:rect l="l" t="t" r="r" b="b"/>
                    <a:pathLst>
                      <a:path w="249025" h="2471" extrusionOk="0">
                        <a:moveTo>
                          <a:pt x="0" y="0"/>
                        </a:moveTo>
                        <a:lnTo>
                          <a:pt x="249025" y="0"/>
                        </a:lnTo>
                        <a:lnTo>
                          <a:pt x="249025" y="2471"/>
                        </a:lnTo>
                        <a:lnTo>
                          <a:pt x="0" y="2471"/>
                        </a:lnTo>
                        <a:close/>
                      </a:path>
                    </a:pathLst>
                  </a:custGeom>
                  <a:solidFill>
                    <a:schemeClr val="dk1"/>
                  </a:solidFill>
                  <a:ln>
                    <a:noFill/>
                  </a:ln>
                </p:spPr>
                <p:txBody>
                  <a:bodyPr/>
                  <a:lstStyle/>
                  <a:p>
                    <a:endParaRPr lang="en-GB"/>
                  </a:p>
                </p:txBody>
              </p:sp>
              <p:sp>
                <p:nvSpPr>
                  <p:cNvPr id="1512" name="Google Shape;1512;p35"/>
                  <p:cNvSpPr/>
                  <p:nvPr/>
                </p:nvSpPr>
                <p:spPr>
                  <a:xfrm rot="-4549660">
                    <a:off x="9674297" y="6653868"/>
                    <a:ext cx="2523" cy="36037"/>
                  </a:xfrm>
                  <a:custGeom>
                    <a:avLst/>
                    <a:gdLst/>
                    <a:ahLst/>
                    <a:cxnLst/>
                    <a:rect l="l" t="t" r="r" b="b"/>
                    <a:pathLst>
                      <a:path w="2471" h="35933" extrusionOk="0">
                        <a:moveTo>
                          <a:pt x="0" y="0"/>
                        </a:moveTo>
                        <a:lnTo>
                          <a:pt x="2471" y="0"/>
                        </a:lnTo>
                        <a:lnTo>
                          <a:pt x="2471" y="35933"/>
                        </a:lnTo>
                        <a:lnTo>
                          <a:pt x="0" y="35933"/>
                        </a:lnTo>
                        <a:close/>
                      </a:path>
                    </a:pathLst>
                  </a:custGeom>
                  <a:solidFill>
                    <a:schemeClr val="dk1"/>
                  </a:solidFill>
                  <a:ln>
                    <a:noFill/>
                  </a:ln>
                </p:spPr>
                <p:txBody>
                  <a:bodyPr/>
                  <a:lstStyle/>
                  <a:p>
                    <a:endParaRPr lang="en-GB"/>
                  </a:p>
                </p:txBody>
              </p:sp>
              <p:sp>
                <p:nvSpPr>
                  <p:cNvPr id="1513" name="Google Shape;1513;p35"/>
                  <p:cNvSpPr/>
                  <p:nvPr/>
                </p:nvSpPr>
                <p:spPr>
                  <a:xfrm rot="-4469907">
                    <a:off x="9656268" y="6660750"/>
                    <a:ext cx="2518" cy="43549"/>
                  </a:xfrm>
                  <a:custGeom>
                    <a:avLst/>
                    <a:gdLst/>
                    <a:ahLst/>
                    <a:cxnLst/>
                    <a:rect l="l" t="t" r="r" b="b"/>
                    <a:pathLst>
                      <a:path w="2470" h="43699" extrusionOk="0">
                        <a:moveTo>
                          <a:pt x="0" y="0"/>
                        </a:moveTo>
                        <a:lnTo>
                          <a:pt x="2470" y="0"/>
                        </a:lnTo>
                        <a:lnTo>
                          <a:pt x="2470" y="43699"/>
                        </a:lnTo>
                        <a:lnTo>
                          <a:pt x="0" y="43699"/>
                        </a:lnTo>
                        <a:close/>
                      </a:path>
                    </a:pathLst>
                  </a:custGeom>
                  <a:solidFill>
                    <a:schemeClr val="dk1"/>
                  </a:solidFill>
                  <a:ln>
                    <a:noFill/>
                  </a:ln>
                </p:spPr>
                <p:txBody>
                  <a:bodyPr/>
                  <a:lstStyle/>
                  <a:p>
                    <a:endParaRPr lang="en-GB"/>
                  </a:p>
                </p:txBody>
              </p:sp>
            </p:grpSp>
            <p:sp>
              <p:nvSpPr>
                <p:cNvPr id="1514" name="Google Shape;1514;p35"/>
                <p:cNvSpPr/>
                <p:nvPr/>
              </p:nvSpPr>
              <p:spPr>
                <a:xfrm>
                  <a:off x="9622800" y="6684120"/>
                  <a:ext cx="30946" cy="30584"/>
                </a:xfrm>
                <a:custGeom>
                  <a:avLst/>
                  <a:gdLst/>
                  <a:ahLst/>
                  <a:cxnLst/>
                  <a:rect l="l" t="t" r="r" b="b"/>
                  <a:pathLst>
                    <a:path w="32320" h="30584" extrusionOk="0">
                      <a:moveTo>
                        <a:pt x="30784" y="30584"/>
                      </a:moveTo>
                      <a:lnTo>
                        <a:pt x="28380" y="30117"/>
                      </a:lnTo>
                      <a:cubicBezTo>
                        <a:pt x="28580" y="29248"/>
                        <a:pt x="32253" y="8948"/>
                        <a:pt x="0" y="2404"/>
                      </a:cubicBezTo>
                      <a:lnTo>
                        <a:pt x="534" y="0"/>
                      </a:lnTo>
                      <a:cubicBezTo>
                        <a:pt x="13355" y="2538"/>
                        <a:pt x="22303" y="7613"/>
                        <a:pt x="27178" y="15025"/>
                      </a:cubicBezTo>
                      <a:cubicBezTo>
                        <a:pt x="32320" y="22838"/>
                        <a:pt x="30851" y="30317"/>
                        <a:pt x="30784" y="3058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35"/>
                <p:cNvSpPr/>
                <p:nvPr/>
              </p:nvSpPr>
              <p:spPr>
                <a:xfrm>
                  <a:off x="9624240" y="6642000"/>
                  <a:ext cx="37084" cy="28096"/>
                </a:xfrm>
                <a:custGeom>
                  <a:avLst/>
                  <a:gdLst/>
                  <a:ahLst/>
                  <a:cxnLst/>
                  <a:rect l="l" t="t" r="r" b="b"/>
                  <a:pathLst>
                    <a:path w="38330" h="28026" extrusionOk="0">
                      <a:moveTo>
                        <a:pt x="36029" y="27944"/>
                      </a:moveTo>
                      <a:cubicBezTo>
                        <a:pt x="35962" y="27944"/>
                        <a:pt x="35896" y="27944"/>
                        <a:pt x="35896" y="27938"/>
                      </a:cubicBezTo>
                      <a:cubicBezTo>
                        <a:pt x="35028" y="27844"/>
                        <a:pt x="14727" y="25641"/>
                        <a:pt x="10387" y="23704"/>
                      </a:cubicBezTo>
                      <a:cubicBezTo>
                        <a:pt x="5446" y="21473"/>
                        <a:pt x="1840" y="17901"/>
                        <a:pt x="504" y="13901"/>
                      </a:cubicBezTo>
                      <a:cubicBezTo>
                        <a:pt x="-1032" y="9060"/>
                        <a:pt x="1038" y="3684"/>
                        <a:pt x="5446" y="1400"/>
                      </a:cubicBezTo>
                      <a:cubicBezTo>
                        <a:pt x="7382" y="399"/>
                        <a:pt x="9786" y="-82"/>
                        <a:pt x="12457" y="11"/>
                      </a:cubicBezTo>
                      <a:cubicBezTo>
                        <a:pt x="18867" y="245"/>
                        <a:pt x="25412" y="3771"/>
                        <a:pt x="29819" y="9447"/>
                      </a:cubicBezTo>
                      <a:cubicBezTo>
                        <a:pt x="33826" y="14602"/>
                        <a:pt x="35695" y="20646"/>
                        <a:pt x="37231" y="26402"/>
                      </a:cubicBezTo>
                      <a:cubicBezTo>
                        <a:pt x="37298" y="26796"/>
                        <a:pt x="37231" y="27210"/>
                        <a:pt x="36964" y="27517"/>
                      </a:cubicBezTo>
                      <a:cubicBezTo>
                        <a:pt x="36697" y="27790"/>
                        <a:pt x="36364" y="27944"/>
                        <a:pt x="36029" y="27944"/>
                      </a:cubicBezTo>
                      <a:close/>
                      <a:moveTo>
                        <a:pt x="11789" y="2469"/>
                      </a:moveTo>
                      <a:cubicBezTo>
                        <a:pt x="9786" y="2469"/>
                        <a:pt x="7983" y="2849"/>
                        <a:pt x="6580" y="3591"/>
                      </a:cubicBezTo>
                      <a:cubicBezTo>
                        <a:pt x="3242" y="5327"/>
                        <a:pt x="1639" y="9427"/>
                        <a:pt x="2841" y="13133"/>
                      </a:cubicBezTo>
                      <a:cubicBezTo>
                        <a:pt x="3976" y="16472"/>
                        <a:pt x="7048" y="19504"/>
                        <a:pt x="11388" y="21447"/>
                      </a:cubicBezTo>
                      <a:cubicBezTo>
                        <a:pt x="14394" y="22789"/>
                        <a:pt x="27615" y="24512"/>
                        <a:pt x="34360" y="25280"/>
                      </a:cubicBezTo>
                      <a:cubicBezTo>
                        <a:pt x="33025" y="20318"/>
                        <a:pt x="31155" y="15257"/>
                        <a:pt x="27816" y="10956"/>
                      </a:cubicBezTo>
                      <a:cubicBezTo>
                        <a:pt x="23875" y="5854"/>
                        <a:pt x="18066" y="2683"/>
                        <a:pt x="12323" y="2476"/>
                      </a:cubicBezTo>
                      <a:cubicBezTo>
                        <a:pt x="12123" y="2469"/>
                        <a:pt x="11990" y="2462"/>
                        <a:pt x="11789" y="246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35"/>
                <p:cNvSpPr/>
                <p:nvPr/>
              </p:nvSpPr>
              <p:spPr>
                <a:xfrm>
                  <a:off x="9639000" y="6630120"/>
                  <a:ext cx="27694" cy="39933"/>
                </a:xfrm>
                <a:custGeom>
                  <a:avLst/>
                  <a:gdLst/>
                  <a:ahLst/>
                  <a:cxnLst/>
                  <a:rect l="l" t="t" r="r" b="b"/>
                  <a:pathLst>
                    <a:path w="28848" h="40033" extrusionOk="0">
                      <a:moveTo>
                        <a:pt x="22716" y="39816"/>
                      </a:moveTo>
                      <a:cubicBezTo>
                        <a:pt x="22449" y="39816"/>
                        <a:pt x="22115" y="39722"/>
                        <a:pt x="21915" y="39549"/>
                      </a:cubicBezTo>
                      <a:cubicBezTo>
                        <a:pt x="20245" y="38213"/>
                        <a:pt x="5421" y="26381"/>
                        <a:pt x="3017" y="22434"/>
                      </a:cubicBezTo>
                      <a:cubicBezTo>
                        <a:pt x="145" y="17833"/>
                        <a:pt x="-723" y="12758"/>
                        <a:pt x="613" y="8511"/>
                      </a:cubicBezTo>
                      <a:lnTo>
                        <a:pt x="613" y="8511"/>
                      </a:lnTo>
                      <a:cubicBezTo>
                        <a:pt x="2149" y="3436"/>
                        <a:pt x="7224" y="-217"/>
                        <a:pt x="12165" y="10"/>
                      </a:cubicBezTo>
                      <a:cubicBezTo>
                        <a:pt x="14369" y="110"/>
                        <a:pt x="16707" y="952"/>
                        <a:pt x="18910" y="2427"/>
                      </a:cubicBezTo>
                      <a:cubicBezTo>
                        <a:pt x="24252" y="6027"/>
                        <a:pt x="27590" y="12584"/>
                        <a:pt x="27858" y="19990"/>
                      </a:cubicBezTo>
                      <a:cubicBezTo>
                        <a:pt x="28125" y="26681"/>
                        <a:pt x="26055" y="33085"/>
                        <a:pt x="23851" y="39008"/>
                      </a:cubicBezTo>
                      <a:cubicBezTo>
                        <a:pt x="23718" y="39375"/>
                        <a:pt x="23384" y="39656"/>
                        <a:pt x="23050" y="39762"/>
                      </a:cubicBezTo>
                      <a:cubicBezTo>
                        <a:pt x="22916" y="39789"/>
                        <a:pt x="22783" y="39809"/>
                        <a:pt x="22716" y="39809"/>
                      </a:cubicBezTo>
                      <a:close/>
                      <a:moveTo>
                        <a:pt x="11698" y="2474"/>
                      </a:moveTo>
                      <a:cubicBezTo>
                        <a:pt x="7892" y="2474"/>
                        <a:pt x="4152" y="5332"/>
                        <a:pt x="2950" y="9245"/>
                      </a:cubicBezTo>
                      <a:lnTo>
                        <a:pt x="2950" y="9245"/>
                      </a:lnTo>
                      <a:cubicBezTo>
                        <a:pt x="1881" y="12818"/>
                        <a:pt x="2616" y="17152"/>
                        <a:pt x="5087" y="21138"/>
                      </a:cubicBezTo>
                      <a:cubicBezTo>
                        <a:pt x="6823" y="23903"/>
                        <a:pt x="16973" y="32384"/>
                        <a:pt x="22115" y="36550"/>
                      </a:cubicBezTo>
                      <a:cubicBezTo>
                        <a:pt x="24052" y="31328"/>
                        <a:pt x="25588" y="25766"/>
                        <a:pt x="25387" y="20090"/>
                      </a:cubicBezTo>
                      <a:cubicBezTo>
                        <a:pt x="25120" y="13472"/>
                        <a:pt x="22182" y="7636"/>
                        <a:pt x="17508" y="4477"/>
                      </a:cubicBezTo>
                      <a:cubicBezTo>
                        <a:pt x="15705" y="3249"/>
                        <a:pt x="13768" y="2561"/>
                        <a:pt x="12032" y="2481"/>
                      </a:cubicBezTo>
                      <a:cubicBezTo>
                        <a:pt x="11898" y="2481"/>
                        <a:pt x="11764" y="2474"/>
                        <a:pt x="11698" y="247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17" name="Google Shape;1517;p35"/>
              <p:cNvSpPr/>
              <p:nvPr/>
            </p:nvSpPr>
            <p:spPr>
              <a:xfrm>
                <a:off x="9683280" y="5692320"/>
                <a:ext cx="246559" cy="928267"/>
              </a:xfrm>
              <a:custGeom>
                <a:avLst/>
                <a:gdLst/>
                <a:ahLst/>
                <a:cxnLst/>
                <a:rect l="l" t="t" r="r" b="b"/>
                <a:pathLst>
                  <a:path w="249680" h="928267" extrusionOk="0">
                    <a:moveTo>
                      <a:pt x="246684" y="0"/>
                    </a:moveTo>
                    <a:lnTo>
                      <a:pt x="232193" y="83585"/>
                    </a:lnTo>
                    <a:cubicBezTo>
                      <a:pt x="232193" y="83585"/>
                      <a:pt x="239805" y="133294"/>
                      <a:pt x="237602" y="183149"/>
                    </a:cubicBezTo>
                    <a:cubicBezTo>
                      <a:pt x="235465" y="233005"/>
                      <a:pt x="209355" y="293131"/>
                      <a:pt x="209355" y="293131"/>
                    </a:cubicBezTo>
                    <a:lnTo>
                      <a:pt x="173362" y="520487"/>
                    </a:lnTo>
                    <a:lnTo>
                      <a:pt x="157870" y="928267"/>
                    </a:lnTo>
                    <a:lnTo>
                      <a:pt x="410" y="928267"/>
                    </a:lnTo>
                    <a:cubicBezTo>
                      <a:pt x="410" y="928267"/>
                      <a:pt x="-2996" y="571632"/>
                      <a:pt x="9825" y="468107"/>
                    </a:cubicBezTo>
                    <a:cubicBezTo>
                      <a:pt x="25585" y="340496"/>
                      <a:pt x="68055" y="38457"/>
                      <a:pt x="68055" y="38457"/>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35"/>
              <p:cNvSpPr/>
              <p:nvPr/>
            </p:nvSpPr>
            <p:spPr>
              <a:xfrm>
                <a:off x="9847800" y="5848560"/>
                <a:ext cx="98563" cy="548066"/>
              </a:xfrm>
              <a:custGeom>
                <a:avLst/>
                <a:gdLst/>
                <a:ahLst/>
                <a:cxnLst/>
                <a:rect l="l" t="t" r="r" b="b"/>
                <a:pathLst>
                  <a:path w="98563" h="548066" extrusionOk="0">
                    <a:moveTo>
                      <a:pt x="3740" y="548066"/>
                    </a:moveTo>
                    <a:lnTo>
                      <a:pt x="0" y="547852"/>
                    </a:lnTo>
                    <a:lnTo>
                      <a:pt x="12354" y="332089"/>
                    </a:lnTo>
                    <a:cubicBezTo>
                      <a:pt x="12354" y="332002"/>
                      <a:pt x="12421" y="331922"/>
                      <a:pt x="12421" y="331842"/>
                    </a:cubicBezTo>
                    <a:lnTo>
                      <a:pt x="66176" y="56947"/>
                    </a:lnTo>
                    <a:cubicBezTo>
                      <a:pt x="66243" y="56734"/>
                      <a:pt x="66310" y="56533"/>
                      <a:pt x="66444" y="56346"/>
                    </a:cubicBezTo>
                    <a:cubicBezTo>
                      <a:pt x="66577" y="56112"/>
                      <a:pt x="80801" y="32286"/>
                      <a:pt x="95157" y="0"/>
                    </a:cubicBezTo>
                    <a:lnTo>
                      <a:pt x="98563" y="1502"/>
                    </a:lnTo>
                    <a:cubicBezTo>
                      <a:pt x="84941" y="32106"/>
                      <a:pt x="71452" y="55171"/>
                      <a:pt x="69782" y="57969"/>
                    </a:cubicBezTo>
                    <a:lnTo>
                      <a:pt x="16093" y="332429"/>
                    </a:lnTo>
                    <a:lnTo>
                      <a:pt x="3740" y="54806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35"/>
              <p:cNvSpPr/>
              <p:nvPr/>
            </p:nvSpPr>
            <p:spPr>
              <a:xfrm>
                <a:off x="9762480" y="5747040"/>
                <a:ext cx="28113" cy="104412"/>
              </a:xfrm>
              <a:custGeom>
                <a:avLst/>
                <a:gdLst/>
                <a:ahLst/>
                <a:cxnLst/>
                <a:rect l="l" t="t" r="r" b="b"/>
                <a:pathLst>
                  <a:path w="28113" h="104412" extrusionOk="0">
                    <a:moveTo>
                      <a:pt x="24640" y="104412"/>
                    </a:moveTo>
                    <a:cubicBezTo>
                      <a:pt x="10951" y="71171"/>
                      <a:pt x="2670" y="36133"/>
                      <a:pt x="0" y="280"/>
                    </a:cubicBezTo>
                    <a:lnTo>
                      <a:pt x="3672" y="0"/>
                    </a:lnTo>
                    <a:cubicBezTo>
                      <a:pt x="6343" y="35466"/>
                      <a:pt x="14557" y="70123"/>
                      <a:pt x="28113" y="102997"/>
                    </a:cubicBezTo>
                    <a:lnTo>
                      <a:pt x="24640" y="104406"/>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35"/>
              <p:cNvSpPr/>
              <p:nvPr/>
            </p:nvSpPr>
            <p:spPr>
              <a:xfrm rot="-137437">
                <a:off x="9842758" y="5807128"/>
                <a:ext cx="69878" cy="3598"/>
              </a:xfrm>
              <a:custGeom>
                <a:avLst/>
                <a:gdLst/>
                <a:ahLst/>
                <a:cxnLst/>
                <a:rect l="l" t="t" r="r" b="b"/>
                <a:pathLst>
                  <a:path w="69822" h="3706" extrusionOk="0">
                    <a:moveTo>
                      <a:pt x="0" y="0"/>
                    </a:moveTo>
                    <a:lnTo>
                      <a:pt x="69822" y="0"/>
                    </a:lnTo>
                    <a:lnTo>
                      <a:pt x="69822" y="3706"/>
                    </a:lnTo>
                    <a:lnTo>
                      <a:pt x="0" y="3706"/>
                    </a:lnTo>
                    <a:close/>
                  </a:path>
                </a:pathLst>
              </a:custGeom>
              <a:solidFill>
                <a:schemeClr val="dk1"/>
              </a:solidFill>
              <a:ln>
                <a:noFill/>
              </a:ln>
            </p:spPr>
            <p:txBody>
              <a:bodyPr/>
              <a:lstStyle/>
              <a:p>
                <a:endParaRPr lang="en-GB"/>
              </a:p>
            </p:txBody>
          </p:sp>
          <p:sp>
            <p:nvSpPr>
              <p:cNvPr id="1521" name="Google Shape;1521;p35"/>
              <p:cNvSpPr/>
              <p:nvPr/>
            </p:nvSpPr>
            <p:spPr>
              <a:xfrm rot="-137094">
                <a:off x="9982078" y="5806784"/>
                <a:ext cx="40352" cy="3598"/>
              </a:xfrm>
              <a:custGeom>
                <a:avLst/>
                <a:gdLst/>
                <a:ahLst/>
                <a:cxnLst/>
                <a:rect l="l" t="t" r="r" b="b"/>
                <a:pathLst>
                  <a:path w="40219" h="3706" extrusionOk="0">
                    <a:moveTo>
                      <a:pt x="0" y="0"/>
                    </a:moveTo>
                    <a:lnTo>
                      <a:pt x="40219" y="0"/>
                    </a:lnTo>
                    <a:lnTo>
                      <a:pt x="40219" y="3706"/>
                    </a:lnTo>
                    <a:lnTo>
                      <a:pt x="0" y="3706"/>
                    </a:lnTo>
                    <a:close/>
                  </a:path>
                </a:pathLst>
              </a:custGeom>
              <a:solidFill>
                <a:schemeClr val="dk1"/>
              </a:solidFill>
              <a:ln>
                <a:noFill/>
              </a:ln>
            </p:spPr>
            <p:txBody>
              <a:bodyPr/>
              <a:lstStyle/>
              <a:p>
                <a:endParaRPr lang="en-GB"/>
              </a:p>
            </p:txBody>
          </p:sp>
        </p:grpSp>
        <p:grpSp>
          <p:nvGrpSpPr>
            <p:cNvPr id="1522" name="Google Shape;1522;p35"/>
            <p:cNvGrpSpPr/>
            <p:nvPr/>
          </p:nvGrpSpPr>
          <p:grpSpPr>
            <a:xfrm>
              <a:off x="9723600" y="5302080"/>
              <a:ext cx="108441" cy="132868"/>
              <a:chOff x="9723600" y="5302080"/>
              <a:chExt cx="108441" cy="132868"/>
            </a:xfrm>
          </p:grpSpPr>
          <p:sp>
            <p:nvSpPr>
              <p:cNvPr id="1523" name="Google Shape;1523;p35"/>
              <p:cNvSpPr/>
              <p:nvPr/>
            </p:nvSpPr>
            <p:spPr>
              <a:xfrm>
                <a:off x="9723600" y="5316480"/>
                <a:ext cx="108441" cy="118468"/>
              </a:xfrm>
              <a:custGeom>
                <a:avLst/>
                <a:gdLst/>
                <a:ahLst/>
                <a:cxnLst/>
                <a:rect l="l" t="t" r="r" b="b"/>
                <a:pathLst>
                  <a:path w="108713" h="119063" extrusionOk="0">
                    <a:moveTo>
                      <a:pt x="59776" y="118482"/>
                    </a:moveTo>
                    <a:cubicBezTo>
                      <a:pt x="54034" y="114262"/>
                      <a:pt x="48759" y="109407"/>
                      <a:pt x="44084" y="104025"/>
                    </a:cubicBezTo>
                    <a:cubicBezTo>
                      <a:pt x="41613" y="101174"/>
                      <a:pt x="39209" y="98102"/>
                      <a:pt x="38007" y="94529"/>
                    </a:cubicBezTo>
                    <a:cubicBezTo>
                      <a:pt x="36872" y="91257"/>
                      <a:pt x="36672" y="87685"/>
                      <a:pt x="35337" y="84486"/>
                    </a:cubicBezTo>
                    <a:cubicBezTo>
                      <a:pt x="34535" y="82503"/>
                      <a:pt x="33266" y="80727"/>
                      <a:pt x="32065" y="78970"/>
                    </a:cubicBezTo>
                    <a:cubicBezTo>
                      <a:pt x="29126" y="74823"/>
                      <a:pt x="26254" y="70670"/>
                      <a:pt x="23316" y="66523"/>
                    </a:cubicBezTo>
                    <a:cubicBezTo>
                      <a:pt x="23718" y="68687"/>
                      <a:pt x="23116" y="71037"/>
                      <a:pt x="21714" y="72713"/>
                    </a:cubicBezTo>
                    <a:cubicBezTo>
                      <a:pt x="21113" y="73421"/>
                      <a:pt x="20312" y="74035"/>
                      <a:pt x="19377" y="74136"/>
                    </a:cubicBezTo>
                    <a:cubicBezTo>
                      <a:pt x="18709" y="74203"/>
                      <a:pt x="18041" y="74223"/>
                      <a:pt x="17507" y="73842"/>
                    </a:cubicBezTo>
                    <a:cubicBezTo>
                      <a:pt x="11764" y="69354"/>
                      <a:pt x="4085" y="62617"/>
                      <a:pt x="1347" y="54270"/>
                    </a:cubicBezTo>
                    <a:cubicBezTo>
                      <a:pt x="412" y="51498"/>
                      <a:pt x="-323" y="48567"/>
                      <a:pt x="145" y="45682"/>
                    </a:cubicBezTo>
                    <a:cubicBezTo>
                      <a:pt x="545" y="42797"/>
                      <a:pt x="2549" y="39972"/>
                      <a:pt x="5354" y="39305"/>
                    </a:cubicBezTo>
                    <a:cubicBezTo>
                      <a:pt x="4953" y="35999"/>
                      <a:pt x="2282" y="33061"/>
                      <a:pt x="2749" y="29756"/>
                    </a:cubicBezTo>
                    <a:cubicBezTo>
                      <a:pt x="3016" y="27599"/>
                      <a:pt x="4619" y="25823"/>
                      <a:pt x="6422" y="24634"/>
                    </a:cubicBezTo>
                    <a:cubicBezTo>
                      <a:pt x="8292" y="23445"/>
                      <a:pt x="10362" y="22697"/>
                      <a:pt x="12298" y="21676"/>
                    </a:cubicBezTo>
                    <a:cubicBezTo>
                      <a:pt x="12766" y="21422"/>
                      <a:pt x="13233" y="21135"/>
                      <a:pt x="13567" y="20687"/>
                    </a:cubicBezTo>
                    <a:cubicBezTo>
                      <a:pt x="13968" y="20133"/>
                      <a:pt x="14034" y="19418"/>
                      <a:pt x="14101" y="18744"/>
                    </a:cubicBezTo>
                    <a:cubicBezTo>
                      <a:pt x="14702" y="14951"/>
                      <a:pt x="17040" y="11459"/>
                      <a:pt x="20245" y="9422"/>
                    </a:cubicBezTo>
                    <a:cubicBezTo>
                      <a:pt x="23517" y="7385"/>
                      <a:pt x="27657" y="6844"/>
                      <a:pt x="31329" y="7973"/>
                    </a:cubicBezTo>
                    <a:cubicBezTo>
                      <a:pt x="35871" y="4861"/>
                      <a:pt x="40545" y="1869"/>
                      <a:pt x="45887" y="674"/>
                    </a:cubicBezTo>
                    <a:cubicBezTo>
                      <a:pt x="51496" y="-581"/>
                      <a:pt x="59710" y="-140"/>
                      <a:pt x="64852" y="2477"/>
                    </a:cubicBezTo>
                    <a:cubicBezTo>
                      <a:pt x="67255" y="3666"/>
                      <a:pt x="69259" y="5422"/>
                      <a:pt x="71129" y="7298"/>
                    </a:cubicBezTo>
                    <a:cubicBezTo>
                      <a:pt x="80144" y="16407"/>
                      <a:pt x="85753" y="28293"/>
                      <a:pt x="90694" y="40120"/>
                    </a:cubicBezTo>
                    <a:cubicBezTo>
                      <a:pt x="97439" y="56299"/>
                      <a:pt x="103382" y="72847"/>
                      <a:pt x="108390" y="89661"/>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35"/>
              <p:cNvSpPr/>
              <p:nvPr/>
            </p:nvSpPr>
            <p:spPr>
              <a:xfrm>
                <a:off x="9739800" y="5302080"/>
                <a:ext cx="90724" cy="98947"/>
              </a:xfrm>
              <a:custGeom>
                <a:avLst/>
                <a:gdLst/>
                <a:ahLst/>
                <a:cxnLst/>
                <a:rect l="l" t="t" r="r" b="b"/>
                <a:pathLst>
                  <a:path w="90951" h="99444" extrusionOk="0">
                    <a:moveTo>
                      <a:pt x="90718" y="98897"/>
                    </a:moveTo>
                    <a:cubicBezTo>
                      <a:pt x="77362" y="51619"/>
                      <a:pt x="66277" y="30037"/>
                      <a:pt x="58532" y="16495"/>
                    </a:cubicBezTo>
                    <a:cubicBezTo>
                      <a:pt x="56061" y="12147"/>
                      <a:pt x="53323" y="7687"/>
                      <a:pt x="49183" y="4895"/>
                    </a:cubicBezTo>
                    <a:cubicBezTo>
                      <a:pt x="44241" y="1543"/>
                      <a:pt x="34425" y="-126"/>
                      <a:pt x="28415" y="7"/>
                    </a:cubicBezTo>
                    <a:cubicBezTo>
                      <a:pt x="23807" y="114"/>
                      <a:pt x="18866" y="-547"/>
                      <a:pt x="15060" y="2144"/>
                    </a:cubicBezTo>
                    <a:cubicBezTo>
                      <a:pt x="9517" y="6064"/>
                      <a:pt x="6713" y="12715"/>
                      <a:pt x="4242" y="19012"/>
                    </a:cubicBezTo>
                    <a:cubicBezTo>
                      <a:pt x="3507" y="20795"/>
                      <a:pt x="2772" y="22585"/>
                      <a:pt x="2372" y="24455"/>
                    </a:cubicBezTo>
                    <a:cubicBezTo>
                      <a:pt x="2038" y="25990"/>
                      <a:pt x="1838" y="27566"/>
                      <a:pt x="1704" y="29136"/>
                    </a:cubicBezTo>
                    <a:cubicBezTo>
                      <a:pt x="1170" y="34211"/>
                      <a:pt x="702" y="39285"/>
                      <a:pt x="169" y="44361"/>
                    </a:cubicBezTo>
                    <a:cubicBezTo>
                      <a:pt x="-32" y="46310"/>
                      <a:pt x="-233" y="48401"/>
                      <a:pt x="702" y="50130"/>
                    </a:cubicBezTo>
                    <a:cubicBezTo>
                      <a:pt x="1771" y="52127"/>
                      <a:pt x="4175" y="53182"/>
                      <a:pt x="6445" y="53028"/>
                    </a:cubicBezTo>
                    <a:cubicBezTo>
                      <a:pt x="8715" y="52875"/>
                      <a:pt x="10786" y="51686"/>
                      <a:pt x="12455" y="50124"/>
                    </a:cubicBezTo>
                    <a:cubicBezTo>
                      <a:pt x="15727" y="46998"/>
                      <a:pt x="17330" y="42524"/>
                      <a:pt x="18465" y="38137"/>
                    </a:cubicBezTo>
                    <a:cubicBezTo>
                      <a:pt x="19066" y="35680"/>
                      <a:pt x="19600" y="33155"/>
                      <a:pt x="20802" y="30938"/>
                    </a:cubicBezTo>
                    <a:cubicBezTo>
                      <a:pt x="22872" y="27159"/>
                      <a:pt x="26746" y="24748"/>
                      <a:pt x="30485" y="22504"/>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35"/>
              <p:cNvSpPr/>
              <p:nvPr/>
            </p:nvSpPr>
            <p:spPr>
              <a:xfrm>
                <a:off x="9738360" y="5317920"/>
                <a:ext cx="38205" cy="38497"/>
              </a:xfrm>
              <a:custGeom>
                <a:avLst/>
                <a:gdLst/>
                <a:ahLst/>
                <a:cxnLst/>
                <a:rect l="l" t="t" r="r" b="b"/>
                <a:pathLst>
                  <a:path w="38397" h="38497" extrusionOk="0">
                    <a:moveTo>
                      <a:pt x="7234" y="38491"/>
                    </a:moveTo>
                    <a:cubicBezTo>
                      <a:pt x="4563" y="38491"/>
                      <a:pt x="2025" y="37102"/>
                      <a:pt x="890" y="34925"/>
                    </a:cubicBezTo>
                    <a:cubicBezTo>
                      <a:pt x="-245" y="32801"/>
                      <a:pt x="-45" y="30284"/>
                      <a:pt x="155" y="28447"/>
                    </a:cubicBezTo>
                    <a:lnTo>
                      <a:pt x="1758" y="13222"/>
                    </a:lnTo>
                    <a:cubicBezTo>
                      <a:pt x="1891" y="11633"/>
                      <a:pt x="2092" y="9997"/>
                      <a:pt x="2425" y="8387"/>
                    </a:cubicBezTo>
                    <a:cubicBezTo>
                      <a:pt x="2893" y="6444"/>
                      <a:pt x="3628" y="4601"/>
                      <a:pt x="4295" y="2811"/>
                    </a:cubicBezTo>
                    <a:lnTo>
                      <a:pt x="6632" y="3673"/>
                    </a:lnTo>
                    <a:lnTo>
                      <a:pt x="6632" y="3720"/>
                    </a:lnTo>
                    <a:cubicBezTo>
                      <a:pt x="5898" y="5496"/>
                      <a:pt x="5230" y="7179"/>
                      <a:pt x="4829" y="8935"/>
                    </a:cubicBezTo>
                    <a:cubicBezTo>
                      <a:pt x="4496" y="10397"/>
                      <a:pt x="4362" y="11880"/>
                      <a:pt x="4162" y="13456"/>
                    </a:cubicBezTo>
                    <a:lnTo>
                      <a:pt x="2626" y="28694"/>
                    </a:lnTo>
                    <a:cubicBezTo>
                      <a:pt x="2425" y="30664"/>
                      <a:pt x="2358" y="32407"/>
                      <a:pt x="3027" y="33756"/>
                    </a:cubicBezTo>
                    <a:cubicBezTo>
                      <a:pt x="3828" y="35212"/>
                      <a:pt x="5697" y="36127"/>
                      <a:pt x="7634" y="36006"/>
                    </a:cubicBezTo>
                    <a:cubicBezTo>
                      <a:pt x="9370" y="35893"/>
                      <a:pt x="11240" y="34978"/>
                      <a:pt x="12843" y="33442"/>
                    </a:cubicBezTo>
                    <a:cubicBezTo>
                      <a:pt x="16048" y="30364"/>
                      <a:pt x="17517" y="25736"/>
                      <a:pt x="18452" y="22050"/>
                    </a:cubicBezTo>
                    <a:lnTo>
                      <a:pt x="18719" y="21048"/>
                    </a:lnTo>
                    <a:cubicBezTo>
                      <a:pt x="19253" y="18865"/>
                      <a:pt x="19854" y="16614"/>
                      <a:pt x="20990" y="14558"/>
                    </a:cubicBezTo>
                    <a:cubicBezTo>
                      <a:pt x="21391" y="13803"/>
                      <a:pt x="21791" y="13002"/>
                      <a:pt x="22192" y="12187"/>
                    </a:cubicBezTo>
                    <a:cubicBezTo>
                      <a:pt x="23127" y="10257"/>
                      <a:pt x="24061" y="8260"/>
                      <a:pt x="25531" y="6645"/>
                    </a:cubicBezTo>
                    <a:cubicBezTo>
                      <a:pt x="26866" y="5236"/>
                      <a:pt x="28469" y="4220"/>
                      <a:pt x="29937" y="3413"/>
                    </a:cubicBezTo>
                    <a:cubicBezTo>
                      <a:pt x="32275" y="2084"/>
                      <a:pt x="34813" y="935"/>
                      <a:pt x="37284" y="0"/>
                    </a:cubicBezTo>
                    <a:lnTo>
                      <a:pt x="38152" y="2317"/>
                    </a:lnTo>
                    <a:cubicBezTo>
                      <a:pt x="35747" y="3212"/>
                      <a:pt x="33410" y="4307"/>
                      <a:pt x="31140" y="5570"/>
                    </a:cubicBezTo>
                    <a:cubicBezTo>
                      <a:pt x="29805" y="6317"/>
                      <a:pt x="28402" y="7166"/>
                      <a:pt x="27334" y="8327"/>
                    </a:cubicBezTo>
                    <a:cubicBezTo>
                      <a:pt x="26132" y="9663"/>
                      <a:pt x="25263" y="11492"/>
                      <a:pt x="24395" y="13256"/>
                    </a:cubicBezTo>
                    <a:cubicBezTo>
                      <a:pt x="23995" y="14117"/>
                      <a:pt x="23594" y="14965"/>
                      <a:pt x="23127" y="15760"/>
                    </a:cubicBezTo>
                    <a:cubicBezTo>
                      <a:pt x="22192" y="17536"/>
                      <a:pt x="21657" y="19533"/>
                      <a:pt x="21123" y="21649"/>
                    </a:cubicBezTo>
                    <a:lnTo>
                      <a:pt x="20856" y="22664"/>
                    </a:lnTo>
                    <a:cubicBezTo>
                      <a:pt x="19854" y="26671"/>
                      <a:pt x="18251" y="31726"/>
                      <a:pt x="14579" y="35232"/>
                    </a:cubicBezTo>
                    <a:cubicBezTo>
                      <a:pt x="12509" y="37175"/>
                      <a:pt x="10105" y="38323"/>
                      <a:pt x="7768" y="38477"/>
                    </a:cubicBezTo>
                    <a:cubicBezTo>
                      <a:pt x="7634" y="38491"/>
                      <a:pt x="7434" y="38497"/>
                      <a:pt x="7301" y="384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26" name="Google Shape;1526;p35"/>
              <p:cNvGrpSpPr/>
              <p:nvPr/>
            </p:nvGrpSpPr>
            <p:grpSpPr>
              <a:xfrm>
                <a:off x="9750960" y="5317920"/>
                <a:ext cx="44958" cy="85680"/>
                <a:chOff x="9750960" y="5317920"/>
                <a:chExt cx="44958" cy="85680"/>
              </a:xfrm>
            </p:grpSpPr>
            <p:sp>
              <p:nvSpPr>
                <p:cNvPr id="1527" name="Google Shape;1527;p35"/>
                <p:cNvSpPr/>
                <p:nvPr/>
              </p:nvSpPr>
              <p:spPr>
                <a:xfrm>
                  <a:off x="9752400" y="5319360"/>
                  <a:ext cx="43235" cy="83552"/>
                </a:xfrm>
                <a:custGeom>
                  <a:avLst/>
                  <a:gdLst/>
                  <a:ahLst/>
                  <a:cxnLst/>
                  <a:rect l="l" t="t" r="r" b="b"/>
                  <a:pathLst>
                    <a:path w="43672" h="83972" extrusionOk="0">
                      <a:moveTo>
                        <a:pt x="43063" y="25718"/>
                      </a:moveTo>
                      <a:cubicBezTo>
                        <a:pt x="43063" y="25718"/>
                        <a:pt x="32379" y="15895"/>
                        <a:pt x="27170" y="12576"/>
                      </a:cubicBezTo>
                      <a:cubicBezTo>
                        <a:pt x="21294" y="8876"/>
                        <a:pt x="15417" y="5170"/>
                        <a:pt x="9608" y="1471"/>
                      </a:cubicBezTo>
                      <a:cubicBezTo>
                        <a:pt x="8673" y="904"/>
                        <a:pt x="7738" y="322"/>
                        <a:pt x="6737" y="95"/>
                      </a:cubicBezTo>
                      <a:cubicBezTo>
                        <a:pt x="3465" y="-599"/>
                        <a:pt x="392" y="2620"/>
                        <a:pt x="59" y="5925"/>
                      </a:cubicBezTo>
                      <a:cubicBezTo>
                        <a:pt x="-609" y="12195"/>
                        <a:pt x="4533" y="18847"/>
                        <a:pt x="8740" y="22833"/>
                      </a:cubicBezTo>
                      <a:cubicBezTo>
                        <a:pt x="13080" y="26853"/>
                        <a:pt x="18022" y="30486"/>
                        <a:pt x="21093" y="35608"/>
                      </a:cubicBezTo>
                      <a:cubicBezTo>
                        <a:pt x="24165" y="40689"/>
                        <a:pt x="18222" y="47227"/>
                        <a:pt x="16686" y="52429"/>
                      </a:cubicBezTo>
                      <a:cubicBezTo>
                        <a:pt x="13281" y="63894"/>
                        <a:pt x="18622" y="77343"/>
                        <a:pt x="28906" y="83373"/>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35"/>
                <p:cNvSpPr/>
                <p:nvPr/>
              </p:nvSpPr>
              <p:spPr>
                <a:xfrm>
                  <a:off x="9750960" y="5317920"/>
                  <a:ext cx="44958" cy="85680"/>
                </a:xfrm>
                <a:custGeom>
                  <a:avLst/>
                  <a:gdLst/>
                  <a:ahLst/>
                  <a:cxnLst/>
                  <a:rect l="l" t="t" r="r" b="b"/>
                  <a:pathLst>
                    <a:path w="45876" h="85895" extrusionOk="0">
                      <a:moveTo>
                        <a:pt x="29518" y="85677"/>
                      </a:moveTo>
                      <a:cubicBezTo>
                        <a:pt x="18633" y="79320"/>
                        <a:pt x="13091" y="65410"/>
                        <a:pt x="16696" y="53317"/>
                      </a:cubicBezTo>
                      <a:cubicBezTo>
                        <a:pt x="17231" y="51587"/>
                        <a:pt x="18099" y="49824"/>
                        <a:pt x="19100" y="47948"/>
                      </a:cubicBezTo>
                      <a:cubicBezTo>
                        <a:pt x="20970" y="44235"/>
                        <a:pt x="22973" y="40389"/>
                        <a:pt x="21237" y="37477"/>
                      </a:cubicBezTo>
                      <a:cubicBezTo>
                        <a:pt x="18966" y="33725"/>
                        <a:pt x="15561" y="30706"/>
                        <a:pt x="12289" y="27795"/>
                      </a:cubicBezTo>
                      <a:cubicBezTo>
                        <a:pt x="11221" y="26860"/>
                        <a:pt x="10152" y="25925"/>
                        <a:pt x="9150" y="24970"/>
                      </a:cubicBezTo>
                      <a:cubicBezTo>
                        <a:pt x="6813" y="22780"/>
                        <a:pt x="-800" y="15014"/>
                        <a:pt x="69" y="7034"/>
                      </a:cubicBezTo>
                      <a:cubicBezTo>
                        <a:pt x="269" y="4790"/>
                        <a:pt x="1538" y="2573"/>
                        <a:pt x="3407" y="1244"/>
                      </a:cubicBezTo>
                      <a:cubicBezTo>
                        <a:pt x="4876" y="175"/>
                        <a:pt x="6546" y="-218"/>
                        <a:pt x="8148" y="116"/>
                      </a:cubicBezTo>
                      <a:cubicBezTo>
                        <a:pt x="9484" y="396"/>
                        <a:pt x="10553" y="1090"/>
                        <a:pt x="11487" y="1658"/>
                      </a:cubicBezTo>
                      <a:lnTo>
                        <a:pt x="29050" y="12756"/>
                      </a:lnTo>
                      <a:cubicBezTo>
                        <a:pt x="34325" y="16095"/>
                        <a:pt x="44676" y="25631"/>
                        <a:pt x="45076" y="26038"/>
                      </a:cubicBezTo>
                      <a:lnTo>
                        <a:pt x="43407" y="27855"/>
                      </a:lnTo>
                      <a:cubicBezTo>
                        <a:pt x="43340" y="27761"/>
                        <a:pt x="32790" y="18065"/>
                        <a:pt x="27714" y="14853"/>
                      </a:cubicBezTo>
                      <a:lnTo>
                        <a:pt x="10152" y="3748"/>
                      </a:lnTo>
                      <a:cubicBezTo>
                        <a:pt x="9351" y="3241"/>
                        <a:pt x="8483" y="2720"/>
                        <a:pt x="7681" y="2539"/>
                      </a:cubicBezTo>
                      <a:cubicBezTo>
                        <a:pt x="6479" y="2279"/>
                        <a:pt x="5478" y="2780"/>
                        <a:pt x="4810" y="3247"/>
                      </a:cubicBezTo>
                      <a:cubicBezTo>
                        <a:pt x="3608" y="4162"/>
                        <a:pt x="2673" y="5751"/>
                        <a:pt x="2539" y="7287"/>
                      </a:cubicBezTo>
                      <a:cubicBezTo>
                        <a:pt x="1805" y="14139"/>
                        <a:pt x="8683" y="21177"/>
                        <a:pt x="10820" y="23174"/>
                      </a:cubicBezTo>
                      <a:cubicBezTo>
                        <a:pt x="11821" y="24115"/>
                        <a:pt x="12890" y="25030"/>
                        <a:pt x="13958" y="25952"/>
                      </a:cubicBezTo>
                      <a:cubicBezTo>
                        <a:pt x="17364" y="28997"/>
                        <a:pt x="20903" y="32142"/>
                        <a:pt x="23374" y="36222"/>
                      </a:cubicBezTo>
                      <a:cubicBezTo>
                        <a:pt x="25844" y="40315"/>
                        <a:pt x="23441" y="44983"/>
                        <a:pt x="21304" y="49097"/>
                      </a:cubicBezTo>
                      <a:cubicBezTo>
                        <a:pt x="20369" y="50859"/>
                        <a:pt x="19501" y="52529"/>
                        <a:pt x="19100" y="54025"/>
                      </a:cubicBezTo>
                      <a:cubicBezTo>
                        <a:pt x="15828" y="64876"/>
                        <a:pt x="20970" y="77844"/>
                        <a:pt x="30786" y="83547"/>
                      </a:cubicBezTo>
                      <a:lnTo>
                        <a:pt x="29518" y="8567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29" name="Google Shape;1529;p35"/>
              <p:cNvSpPr/>
              <p:nvPr/>
            </p:nvSpPr>
            <p:spPr>
              <a:xfrm>
                <a:off x="9734760" y="5337000"/>
                <a:ext cx="33456" cy="34221"/>
              </a:xfrm>
              <a:custGeom>
                <a:avLst/>
                <a:gdLst/>
                <a:ahLst/>
                <a:cxnLst/>
                <a:rect l="l" t="t" r="r" b="b"/>
                <a:pathLst>
                  <a:path w="35592" h="34136" extrusionOk="0">
                    <a:moveTo>
                      <a:pt x="29507" y="34123"/>
                    </a:moveTo>
                    <a:cubicBezTo>
                      <a:pt x="28906" y="34123"/>
                      <a:pt x="28372" y="33976"/>
                      <a:pt x="27904" y="33856"/>
                    </a:cubicBezTo>
                    <a:cubicBezTo>
                      <a:pt x="26703" y="33535"/>
                      <a:pt x="25300" y="33262"/>
                      <a:pt x="23898" y="32974"/>
                    </a:cubicBezTo>
                    <a:cubicBezTo>
                      <a:pt x="20092" y="32187"/>
                      <a:pt x="15684" y="31298"/>
                      <a:pt x="12680" y="29075"/>
                    </a:cubicBezTo>
                    <a:cubicBezTo>
                      <a:pt x="9007" y="26357"/>
                      <a:pt x="5134" y="23332"/>
                      <a:pt x="2329" y="18944"/>
                    </a:cubicBezTo>
                    <a:cubicBezTo>
                      <a:pt x="-1077" y="13523"/>
                      <a:pt x="-142" y="6631"/>
                      <a:pt x="1327" y="0"/>
                    </a:cubicBezTo>
                    <a:lnTo>
                      <a:pt x="3731" y="547"/>
                    </a:lnTo>
                    <a:cubicBezTo>
                      <a:pt x="2396" y="6664"/>
                      <a:pt x="1528" y="12968"/>
                      <a:pt x="4465" y="17629"/>
                    </a:cubicBezTo>
                    <a:cubicBezTo>
                      <a:pt x="7003" y="21656"/>
                      <a:pt x="10476" y="24400"/>
                      <a:pt x="14149" y="27085"/>
                    </a:cubicBezTo>
                    <a:cubicBezTo>
                      <a:pt x="16753" y="28981"/>
                      <a:pt x="20626" y="29783"/>
                      <a:pt x="24432" y="30557"/>
                    </a:cubicBezTo>
                    <a:cubicBezTo>
                      <a:pt x="25835" y="30851"/>
                      <a:pt x="27237" y="31138"/>
                      <a:pt x="28506" y="31472"/>
                    </a:cubicBezTo>
                    <a:cubicBezTo>
                      <a:pt x="28906" y="31585"/>
                      <a:pt x="29374" y="31699"/>
                      <a:pt x="29707" y="31646"/>
                    </a:cubicBezTo>
                    <a:cubicBezTo>
                      <a:pt x="30241" y="31539"/>
                      <a:pt x="30709" y="30764"/>
                      <a:pt x="30910" y="30036"/>
                    </a:cubicBezTo>
                    <a:cubicBezTo>
                      <a:pt x="31845" y="26384"/>
                      <a:pt x="28973" y="22798"/>
                      <a:pt x="27170" y="20988"/>
                    </a:cubicBezTo>
                    <a:cubicBezTo>
                      <a:pt x="26435" y="20220"/>
                      <a:pt x="25634" y="19492"/>
                      <a:pt x="24833" y="18764"/>
                    </a:cubicBezTo>
                    <a:cubicBezTo>
                      <a:pt x="22762" y="16861"/>
                      <a:pt x="20626" y="14898"/>
                      <a:pt x="19224" y="12307"/>
                    </a:cubicBezTo>
                    <a:lnTo>
                      <a:pt x="21360" y="11132"/>
                    </a:lnTo>
                    <a:cubicBezTo>
                      <a:pt x="22629" y="13355"/>
                      <a:pt x="24499" y="15105"/>
                      <a:pt x="26502" y="16948"/>
                    </a:cubicBezTo>
                    <a:cubicBezTo>
                      <a:pt x="27370" y="17709"/>
                      <a:pt x="28172" y="18470"/>
                      <a:pt x="28973" y="19258"/>
                    </a:cubicBezTo>
                    <a:cubicBezTo>
                      <a:pt x="31109" y="21442"/>
                      <a:pt x="34515" y="25823"/>
                      <a:pt x="33314" y="30644"/>
                    </a:cubicBezTo>
                    <a:cubicBezTo>
                      <a:pt x="32913" y="32100"/>
                      <a:pt x="31911" y="33762"/>
                      <a:pt x="30108" y="34083"/>
                    </a:cubicBezTo>
                    <a:cubicBezTo>
                      <a:pt x="29908" y="34116"/>
                      <a:pt x="29707" y="34136"/>
                      <a:pt x="29507" y="3413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35"/>
              <p:cNvSpPr/>
              <p:nvPr/>
            </p:nvSpPr>
            <p:spPr>
              <a:xfrm>
                <a:off x="9727200" y="5354280"/>
                <a:ext cx="35303" cy="24850"/>
              </a:xfrm>
              <a:custGeom>
                <a:avLst/>
                <a:gdLst/>
                <a:ahLst/>
                <a:cxnLst/>
                <a:rect l="l" t="t" r="r" b="b"/>
                <a:pathLst>
                  <a:path w="35391" h="24788" extrusionOk="0">
                    <a:moveTo>
                      <a:pt x="30784" y="24788"/>
                    </a:moveTo>
                    <a:cubicBezTo>
                      <a:pt x="29983" y="24788"/>
                      <a:pt x="29248" y="24534"/>
                      <a:pt x="28648" y="24340"/>
                    </a:cubicBezTo>
                    <a:lnTo>
                      <a:pt x="22036" y="22130"/>
                    </a:lnTo>
                    <a:cubicBezTo>
                      <a:pt x="19299" y="21209"/>
                      <a:pt x="16494" y="20247"/>
                      <a:pt x="13956" y="18611"/>
                    </a:cubicBezTo>
                    <a:cubicBezTo>
                      <a:pt x="6410" y="13763"/>
                      <a:pt x="1937" y="5503"/>
                      <a:pt x="0" y="1002"/>
                    </a:cubicBezTo>
                    <a:lnTo>
                      <a:pt x="2203" y="0"/>
                    </a:lnTo>
                    <a:cubicBezTo>
                      <a:pt x="4140" y="4240"/>
                      <a:pt x="8347" y="12033"/>
                      <a:pt x="15292" y="16534"/>
                    </a:cubicBezTo>
                    <a:cubicBezTo>
                      <a:pt x="17562" y="18003"/>
                      <a:pt x="20234" y="18911"/>
                      <a:pt x="22837" y="19786"/>
                    </a:cubicBezTo>
                    <a:lnTo>
                      <a:pt x="29449" y="21996"/>
                    </a:lnTo>
                    <a:cubicBezTo>
                      <a:pt x="29983" y="22170"/>
                      <a:pt x="30517" y="22384"/>
                      <a:pt x="30985" y="22290"/>
                    </a:cubicBezTo>
                    <a:cubicBezTo>
                      <a:pt x="31786" y="22137"/>
                      <a:pt x="32320" y="20955"/>
                      <a:pt x="32520" y="19993"/>
                    </a:cubicBezTo>
                    <a:cubicBezTo>
                      <a:pt x="32854" y="18204"/>
                      <a:pt x="32721" y="16340"/>
                      <a:pt x="32186" y="14611"/>
                    </a:cubicBezTo>
                    <a:lnTo>
                      <a:pt x="34523" y="13830"/>
                    </a:lnTo>
                    <a:cubicBezTo>
                      <a:pt x="35258" y="15967"/>
                      <a:pt x="35391" y="18270"/>
                      <a:pt x="34924" y="20481"/>
                    </a:cubicBezTo>
                    <a:cubicBezTo>
                      <a:pt x="34457" y="22811"/>
                      <a:pt x="33188" y="24394"/>
                      <a:pt x="31452" y="24715"/>
                    </a:cubicBezTo>
                    <a:cubicBezTo>
                      <a:pt x="31251" y="24761"/>
                      <a:pt x="30985" y="24774"/>
                      <a:pt x="30784" y="2477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35"/>
              <p:cNvSpPr/>
              <p:nvPr/>
            </p:nvSpPr>
            <p:spPr>
              <a:xfrm>
                <a:off x="9744840" y="5374080"/>
                <a:ext cx="3601" cy="9003"/>
              </a:xfrm>
              <a:custGeom>
                <a:avLst/>
                <a:gdLst/>
                <a:ahLst/>
                <a:cxnLst/>
                <a:rect l="l" t="t" r="r" b="b"/>
                <a:pathLst>
                  <a:path w="3539" h="9048" extrusionOk="0">
                    <a:moveTo>
                      <a:pt x="1135" y="9048"/>
                    </a:moveTo>
                    <a:cubicBezTo>
                      <a:pt x="734" y="6143"/>
                      <a:pt x="333" y="3232"/>
                      <a:pt x="0" y="334"/>
                    </a:cubicBezTo>
                    <a:lnTo>
                      <a:pt x="2404" y="0"/>
                    </a:lnTo>
                    <a:cubicBezTo>
                      <a:pt x="2804" y="2911"/>
                      <a:pt x="3205" y="5823"/>
                      <a:pt x="3539" y="8741"/>
                    </a:cubicBezTo>
                    <a:lnTo>
                      <a:pt x="1135" y="904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2" name="Google Shape;1532;p35"/>
            <p:cNvGrpSpPr/>
            <p:nvPr/>
          </p:nvGrpSpPr>
          <p:grpSpPr>
            <a:xfrm>
              <a:off x="9765000" y="5079240"/>
              <a:ext cx="207561" cy="272575"/>
              <a:chOff x="9765000" y="5079240"/>
              <a:chExt cx="207561" cy="272575"/>
            </a:xfrm>
          </p:grpSpPr>
          <p:sp>
            <p:nvSpPr>
              <p:cNvPr id="1533" name="Google Shape;1533;p35"/>
              <p:cNvSpPr/>
              <p:nvPr/>
            </p:nvSpPr>
            <p:spPr>
              <a:xfrm>
                <a:off x="9813960" y="5281920"/>
                <a:ext cx="128613" cy="69895"/>
              </a:xfrm>
              <a:custGeom>
                <a:avLst/>
                <a:gdLst/>
                <a:ahLst/>
                <a:cxnLst/>
                <a:rect l="l" t="t" r="r" b="b"/>
                <a:pathLst>
                  <a:path w="128613" h="69895" extrusionOk="0">
                    <a:moveTo>
                      <a:pt x="0" y="18484"/>
                    </a:moveTo>
                    <a:lnTo>
                      <a:pt x="2538" y="69895"/>
                    </a:lnTo>
                    <a:lnTo>
                      <a:pt x="128613" y="68460"/>
                    </a:lnTo>
                    <a:lnTo>
                      <a:pt x="108847" y="0"/>
                    </a:lnTo>
                  </a:path>
                </a:pathLst>
              </a:custGeom>
              <a:solidFill>
                <a:srgbClr val="8C614D"/>
              </a:solidFill>
              <a:ln>
                <a:noFill/>
              </a:ln>
            </p:spPr>
            <p:txBody>
              <a:bodyPr/>
              <a:lstStyle/>
              <a:p>
                <a:endParaRPr lang="en-GB"/>
              </a:p>
            </p:txBody>
          </p:sp>
          <p:sp>
            <p:nvSpPr>
              <p:cNvPr id="1534" name="Google Shape;1534;p35"/>
              <p:cNvSpPr/>
              <p:nvPr/>
            </p:nvSpPr>
            <p:spPr>
              <a:xfrm>
                <a:off x="9765000" y="5142240"/>
                <a:ext cx="167784" cy="171962"/>
              </a:xfrm>
              <a:custGeom>
                <a:avLst/>
                <a:gdLst/>
                <a:ahLst/>
                <a:cxnLst/>
                <a:rect l="l" t="t" r="r" b="b"/>
                <a:pathLst>
                  <a:path w="180899" h="180538" extrusionOk="0">
                    <a:moveTo>
                      <a:pt x="22261" y="66321"/>
                    </a:moveTo>
                    <a:cubicBezTo>
                      <a:pt x="12645" y="85586"/>
                      <a:pt x="-644" y="108584"/>
                      <a:pt x="24" y="130721"/>
                    </a:cubicBezTo>
                    <a:cubicBezTo>
                      <a:pt x="759" y="154066"/>
                      <a:pt x="22194" y="168410"/>
                      <a:pt x="44231" y="171181"/>
                    </a:cubicBezTo>
                    <a:cubicBezTo>
                      <a:pt x="79956" y="175668"/>
                      <a:pt x="116483" y="160250"/>
                      <a:pt x="141658" y="134581"/>
                    </a:cubicBezTo>
                    <a:cubicBezTo>
                      <a:pt x="176182" y="99416"/>
                      <a:pt x="180255" y="30248"/>
                      <a:pt x="130974" y="5106"/>
                    </a:cubicBezTo>
                    <a:cubicBezTo>
                      <a:pt x="111475" y="-4870"/>
                      <a:pt x="87569" y="1594"/>
                      <a:pt x="67603" y="9013"/>
                    </a:cubicBezTo>
                    <a:cubicBezTo>
                      <a:pt x="48170" y="16245"/>
                      <a:pt x="39756" y="29807"/>
                      <a:pt x="31743" y="47724"/>
                    </a:cubicBezTo>
                    <a:cubicBezTo>
                      <a:pt x="29472" y="52779"/>
                      <a:pt x="25332" y="60091"/>
                      <a:pt x="22261" y="66328"/>
                    </a:cubicBez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35"/>
              <p:cNvSpPr/>
              <p:nvPr/>
            </p:nvSpPr>
            <p:spPr>
              <a:xfrm>
                <a:off x="9872640" y="5186880"/>
                <a:ext cx="92160" cy="105844"/>
              </a:xfrm>
              <a:custGeom>
                <a:avLst/>
                <a:gdLst/>
                <a:ahLst/>
                <a:cxnLst/>
                <a:rect l="l" t="t" r="r" b="b"/>
                <a:pathLst>
                  <a:path w="99632" h="106109" extrusionOk="0">
                    <a:moveTo>
                      <a:pt x="75530" y="5869"/>
                    </a:moveTo>
                    <a:cubicBezTo>
                      <a:pt x="65982" y="3117"/>
                      <a:pt x="56299" y="407"/>
                      <a:pt x="46349" y="39"/>
                    </a:cubicBezTo>
                    <a:cubicBezTo>
                      <a:pt x="36399" y="-328"/>
                      <a:pt x="26048" y="1862"/>
                      <a:pt x="18236" y="8032"/>
                    </a:cubicBezTo>
                    <a:cubicBezTo>
                      <a:pt x="6015" y="17682"/>
                      <a:pt x="2544" y="34523"/>
                      <a:pt x="741" y="49989"/>
                    </a:cubicBezTo>
                    <a:cubicBezTo>
                      <a:pt x="-1263" y="67357"/>
                      <a:pt x="540" y="82202"/>
                      <a:pt x="9354" y="97941"/>
                    </a:cubicBezTo>
                    <a:cubicBezTo>
                      <a:pt x="10423" y="99744"/>
                      <a:pt x="11558" y="101581"/>
                      <a:pt x="13295" y="102642"/>
                    </a:cubicBezTo>
                    <a:cubicBezTo>
                      <a:pt x="15098" y="103704"/>
                      <a:pt x="17234" y="103857"/>
                      <a:pt x="19305" y="103977"/>
                    </a:cubicBezTo>
                    <a:cubicBezTo>
                      <a:pt x="29054" y="104559"/>
                      <a:pt x="38736" y="105120"/>
                      <a:pt x="48486" y="105654"/>
                    </a:cubicBezTo>
                    <a:cubicBezTo>
                      <a:pt x="49621" y="105721"/>
                      <a:pt x="50890" y="105781"/>
                      <a:pt x="51958" y="105413"/>
                    </a:cubicBezTo>
                    <a:cubicBezTo>
                      <a:pt x="53160" y="105039"/>
                      <a:pt x="54095" y="104238"/>
                      <a:pt x="55097" y="103457"/>
                    </a:cubicBezTo>
                    <a:cubicBezTo>
                      <a:pt x="81875" y="81193"/>
                      <a:pt x="98369" y="47277"/>
                      <a:pt x="90088" y="11939"/>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35"/>
              <p:cNvSpPr/>
              <p:nvPr/>
            </p:nvSpPr>
            <p:spPr>
              <a:xfrm>
                <a:off x="9814680" y="5306400"/>
                <a:ext cx="35613" cy="10445"/>
              </a:xfrm>
              <a:custGeom>
                <a:avLst/>
                <a:gdLst/>
                <a:ahLst/>
                <a:cxnLst/>
                <a:rect l="l" t="t" r="r" b="b"/>
                <a:pathLst>
                  <a:path w="35792" h="10497" extrusionOk="0">
                    <a:moveTo>
                      <a:pt x="0" y="10497"/>
                    </a:moveTo>
                    <a:lnTo>
                      <a:pt x="0" y="6791"/>
                    </a:lnTo>
                    <a:cubicBezTo>
                      <a:pt x="11485" y="6791"/>
                      <a:pt x="24040" y="4314"/>
                      <a:pt x="34390" y="0"/>
                    </a:cubicBezTo>
                    <a:lnTo>
                      <a:pt x="35792" y="3419"/>
                    </a:lnTo>
                    <a:cubicBezTo>
                      <a:pt x="25041" y="7920"/>
                      <a:pt x="12020" y="10497"/>
                      <a:pt x="0" y="10497"/>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35"/>
              <p:cNvSpPr/>
              <p:nvPr/>
            </p:nvSpPr>
            <p:spPr>
              <a:xfrm>
                <a:off x="9810720" y="5187600"/>
                <a:ext cx="21582" cy="19443"/>
              </a:xfrm>
              <a:custGeom>
                <a:avLst/>
                <a:gdLst/>
                <a:ahLst/>
                <a:cxnLst/>
                <a:rect l="l" t="t" r="r" b="b"/>
                <a:pathLst>
                  <a:path w="21636" h="19492" extrusionOk="0">
                    <a:moveTo>
                      <a:pt x="18230" y="19492"/>
                    </a:moveTo>
                    <a:cubicBezTo>
                      <a:pt x="16494" y="15399"/>
                      <a:pt x="14023" y="11820"/>
                      <a:pt x="11084" y="9142"/>
                    </a:cubicBezTo>
                    <a:cubicBezTo>
                      <a:pt x="7879" y="6264"/>
                      <a:pt x="3940" y="4314"/>
                      <a:pt x="0" y="3653"/>
                    </a:cubicBezTo>
                    <a:lnTo>
                      <a:pt x="601" y="0"/>
                    </a:lnTo>
                    <a:cubicBezTo>
                      <a:pt x="5275" y="781"/>
                      <a:pt x="9749" y="2992"/>
                      <a:pt x="13556" y="6391"/>
                    </a:cubicBezTo>
                    <a:cubicBezTo>
                      <a:pt x="16895" y="9436"/>
                      <a:pt x="19699" y="13469"/>
                      <a:pt x="21636" y="18056"/>
                    </a:cubicBezTo>
                    <a:lnTo>
                      <a:pt x="18230" y="1949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35"/>
              <p:cNvSpPr/>
              <p:nvPr/>
            </p:nvSpPr>
            <p:spPr>
              <a:xfrm>
                <a:off x="9804960" y="5205960"/>
                <a:ext cx="11154" cy="14412"/>
              </a:xfrm>
              <a:custGeom>
                <a:avLst/>
                <a:gdLst/>
                <a:ahLst/>
                <a:cxnLst/>
                <a:rect l="l" t="t" r="r" b="b"/>
                <a:pathLst>
                  <a:path w="12821" h="16013" extrusionOk="0">
                    <a:moveTo>
                      <a:pt x="10489" y="9154"/>
                    </a:moveTo>
                    <a:cubicBezTo>
                      <a:pt x="8954" y="12981"/>
                      <a:pt x="5481" y="15204"/>
                      <a:pt x="2810" y="14129"/>
                    </a:cubicBezTo>
                    <a:cubicBezTo>
                      <a:pt x="139" y="13048"/>
                      <a:pt x="-796" y="9074"/>
                      <a:pt x="740" y="5248"/>
                    </a:cubicBezTo>
                    <a:cubicBezTo>
                      <a:pt x="2276" y="1422"/>
                      <a:pt x="5682" y="-809"/>
                      <a:pt x="8352" y="273"/>
                    </a:cubicBezTo>
                    <a:cubicBezTo>
                      <a:pt x="11090" y="1355"/>
                      <a:pt x="12025" y="5328"/>
                      <a:pt x="10489" y="915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35"/>
              <p:cNvSpPr/>
              <p:nvPr/>
            </p:nvSpPr>
            <p:spPr>
              <a:xfrm>
                <a:off x="9768960" y="5253480"/>
                <a:ext cx="23757" cy="8650"/>
              </a:xfrm>
              <a:custGeom>
                <a:avLst/>
                <a:gdLst/>
                <a:ahLst/>
                <a:cxnLst/>
                <a:rect l="l" t="t" r="r" b="b"/>
                <a:pathLst>
                  <a:path w="23639" h="8628" extrusionOk="0">
                    <a:moveTo>
                      <a:pt x="11820" y="8628"/>
                    </a:moveTo>
                    <a:cubicBezTo>
                      <a:pt x="11352" y="8628"/>
                      <a:pt x="10885" y="8601"/>
                      <a:pt x="10417" y="8554"/>
                    </a:cubicBezTo>
                    <a:cubicBezTo>
                      <a:pt x="6544" y="8160"/>
                      <a:pt x="3205" y="6224"/>
                      <a:pt x="0" y="2451"/>
                    </a:cubicBezTo>
                    <a:lnTo>
                      <a:pt x="2804" y="33"/>
                    </a:lnTo>
                    <a:cubicBezTo>
                      <a:pt x="5342" y="3038"/>
                      <a:pt x="7879" y="4574"/>
                      <a:pt x="10751" y="4861"/>
                    </a:cubicBezTo>
                    <a:cubicBezTo>
                      <a:pt x="14891" y="5282"/>
                      <a:pt x="18764" y="3279"/>
                      <a:pt x="20234" y="0"/>
                    </a:cubicBezTo>
                    <a:lnTo>
                      <a:pt x="23639" y="1516"/>
                    </a:lnTo>
                    <a:cubicBezTo>
                      <a:pt x="21703" y="5830"/>
                      <a:pt x="16961" y="8621"/>
                      <a:pt x="11820" y="862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35"/>
              <p:cNvSpPr/>
              <p:nvPr/>
            </p:nvSpPr>
            <p:spPr>
              <a:xfrm>
                <a:off x="9765000" y="5197680"/>
                <a:ext cx="31707" cy="44287"/>
              </a:xfrm>
              <a:custGeom>
                <a:avLst/>
                <a:gdLst/>
                <a:ahLst/>
                <a:cxnLst/>
                <a:rect l="l" t="t" r="r" b="b"/>
                <a:pathLst>
                  <a:path w="31786" h="44287" extrusionOk="0">
                    <a:moveTo>
                      <a:pt x="15493" y="44287"/>
                    </a:moveTo>
                    <a:cubicBezTo>
                      <a:pt x="12622" y="43719"/>
                      <a:pt x="9750" y="43152"/>
                      <a:pt x="7079" y="42010"/>
                    </a:cubicBezTo>
                    <a:cubicBezTo>
                      <a:pt x="3340" y="40420"/>
                      <a:pt x="-66" y="37536"/>
                      <a:pt x="1" y="33175"/>
                    </a:cubicBezTo>
                    <a:cubicBezTo>
                      <a:pt x="68" y="28060"/>
                      <a:pt x="3006" y="26544"/>
                      <a:pt x="6945" y="24501"/>
                    </a:cubicBezTo>
                    <a:cubicBezTo>
                      <a:pt x="18030" y="18738"/>
                      <a:pt x="22972" y="8040"/>
                      <a:pt x="31720" y="0"/>
                    </a:cubicBez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35"/>
              <p:cNvSpPr/>
              <p:nvPr/>
            </p:nvSpPr>
            <p:spPr>
              <a:xfrm>
                <a:off x="9789120" y="5079240"/>
                <a:ext cx="183441" cy="146510"/>
              </a:xfrm>
              <a:custGeom>
                <a:avLst/>
                <a:gdLst/>
                <a:ahLst/>
                <a:cxnLst/>
                <a:rect l="l" t="t" r="r" b="b"/>
                <a:pathLst>
                  <a:path w="186708" h="149882" extrusionOk="0">
                    <a:moveTo>
                      <a:pt x="128820" y="143619"/>
                    </a:moveTo>
                    <a:cubicBezTo>
                      <a:pt x="129822" y="143184"/>
                      <a:pt x="130824" y="142684"/>
                      <a:pt x="131759" y="142123"/>
                    </a:cubicBezTo>
                    <a:cubicBezTo>
                      <a:pt x="132560" y="141675"/>
                      <a:pt x="133295" y="141188"/>
                      <a:pt x="134163" y="141034"/>
                    </a:cubicBezTo>
                    <a:cubicBezTo>
                      <a:pt x="135298" y="140834"/>
                      <a:pt x="136433" y="141241"/>
                      <a:pt x="137502" y="141615"/>
                    </a:cubicBezTo>
                    <a:cubicBezTo>
                      <a:pt x="146650" y="144761"/>
                      <a:pt x="159604" y="148073"/>
                      <a:pt x="169221" y="145368"/>
                    </a:cubicBezTo>
                    <a:cubicBezTo>
                      <a:pt x="177301" y="143084"/>
                      <a:pt x="179838" y="133675"/>
                      <a:pt x="181775" y="126624"/>
                    </a:cubicBezTo>
                    <a:cubicBezTo>
                      <a:pt x="184246" y="117642"/>
                      <a:pt x="184312" y="107913"/>
                      <a:pt x="180706" y="99225"/>
                    </a:cubicBezTo>
                    <a:cubicBezTo>
                      <a:pt x="176700" y="89649"/>
                      <a:pt x="169621" y="81636"/>
                      <a:pt x="161608" y="75065"/>
                    </a:cubicBezTo>
                    <a:cubicBezTo>
                      <a:pt x="156399" y="70805"/>
                      <a:pt x="150456" y="63666"/>
                      <a:pt x="146650" y="58070"/>
                    </a:cubicBezTo>
                    <a:cubicBezTo>
                      <a:pt x="140907" y="49703"/>
                      <a:pt x="138504" y="39059"/>
                      <a:pt x="131224" y="31954"/>
                    </a:cubicBezTo>
                    <a:cubicBezTo>
                      <a:pt x="124948" y="25804"/>
                      <a:pt x="115398" y="23246"/>
                      <a:pt x="106851" y="25450"/>
                    </a:cubicBezTo>
                    <a:cubicBezTo>
                      <a:pt x="101776" y="18131"/>
                      <a:pt x="96434" y="10772"/>
                      <a:pt x="89088" y="5704"/>
                    </a:cubicBezTo>
                    <a:cubicBezTo>
                      <a:pt x="81743" y="636"/>
                      <a:pt x="71993" y="-1809"/>
                      <a:pt x="63780" y="1537"/>
                    </a:cubicBezTo>
                    <a:cubicBezTo>
                      <a:pt x="55499" y="4883"/>
                      <a:pt x="50024" y="15173"/>
                      <a:pt x="53763" y="23253"/>
                    </a:cubicBezTo>
                    <a:cubicBezTo>
                      <a:pt x="45016" y="20689"/>
                      <a:pt x="35667" y="20008"/>
                      <a:pt x="26585" y="21283"/>
                    </a:cubicBezTo>
                    <a:cubicBezTo>
                      <a:pt x="17236" y="22599"/>
                      <a:pt x="7487" y="26498"/>
                      <a:pt x="2546" y="34552"/>
                    </a:cubicBezTo>
                    <a:cubicBezTo>
                      <a:pt x="-2396" y="42612"/>
                      <a:pt x="-59" y="55279"/>
                      <a:pt x="8822" y="58545"/>
                    </a:cubicBezTo>
                    <a:cubicBezTo>
                      <a:pt x="5350" y="60621"/>
                      <a:pt x="3948" y="65116"/>
                      <a:pt x="4548" y="69089"/>
                    </a:cubicBezTo>
                    <a:cubicBezTo>
                      <a:pt x="5150" y="73062"/>
                      <a:pt x="7487" y="76575"/>
                      <a:pt x="10091" y="79620"/>
                    </a:cubicBezTo>
                    <a:cubicBezTo>
                      <a:pt x="14431" y="84648"/>
                      <a:pt x="20441" y="89315"/>
                      <a:pt x="26385" y="92287"/>
                    </a:cubicBezTo>
                    <a:cubicBezTo>
                      <a:pt x="32995" y="95592"/>
                      <a:pt x="42679" y="95285"/>
                      <a:pt x="49957" y="95219"/>
                    </a:cubicBezTo>
                    <a:cubicBezTo>
                      <a:pt x="49690" y="104147"/>
                      <a:pt x="56835" y="111839"/>
                      <a:pt x="64915" y="115672"/>
                    </a:cubicBezTo>
                    <a:cubicBezTo>
                      <a:pt x="72928" y="119505"/>
                      <a:pt x="82010" y="120480"/>
                      <a:pt x="90691" y="122584"/>
                    </a:cubicBezTo>
                    <a:cubicBezTo>
                      <a:pt x="92026" y="131412"/>
                      <a:pt x="97969" y="139405"/>
                      <a:pt x="106050" y="143238"/>
                    </a:cubicBezTo>
                    <a:cubicBezTo>
                      <a:pt x="113128" y="146597"/>
                      <a:pt x="121609" y="146683"/>
                      <a:pt x="128754" y="14361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35"/>
              <p:cNvSpPr/>
              <p:nvPr/>
            </p:nvSpPr>
            <p:spPr>
              <a:xfrm>
                <a:off x="9840240" y="5170320"/>
                <a:ext cx="29908" cy="6845"/>
              </a:xfrm>
              <a:custGeom>
                <a:avLst/>
                <a:gdLst/>
                <a:ahLst/>
                <a:cxnLst/>
                <a:rect l="l" t="t" r="r" b="b"/>
                <a:pathLst>
                  <a:path w="29983" h="6811" extrusionOk="0">
                    <a:moveTo>
                      <a:pt x="9416" y="6811"/>
                    </a:moveTo>
                    <a:cubicBezTo>
                      <a:pt x="6277" y="6811"/>
                      <a:pt x="3139" y="6584"/>
                      <a:pt x="0" y="6123"/>
                    </a:cubicBezTo>
                    <a:lnTo>
                      <a:pt x="535" y="2457"/>
                    </a:lnTo>
                    <a:cubicBezTo>
                      <a:pt x="9950" y="3853"/>
                      <a:pt x="19767" y="2998"/>
                      <a:pt x="28781" y="0"/>
                    </a:cubicBezTo>
                    <a:lnTo>
                      <a:pt x="29983" y="3519"/>
                    </a:lnTo>
                    <a:cubicBezTo>
                      <a:pt x="23372" y="5703"/>
                      <a:pt x="16428" y="6811"/>
                      <a:pt x="9483" y="681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35"/>
              <p:cNvSpPr/>
              <p:nvPr/>
            </p:nvSpPr>
            <p:spPr>
              <a:xfrm>
                <a:off x="9797040" y="5132520"/>
                <a:ext cx="50025" cy="7202"/>
              </a:xfrm>
              <a:custGeom>
                <a:avLst/>
                <a:gdLst/>
                <a:ahLst/>
                <a:cxnLst/>
                <a:rect l="l" t="t" r="r" b="b"/>
                <a:pathLst>
                  <a:path w="50150" h="8207" extrusionOk="0">
                    <a:moveTo>
                      <a:pt x="935" y="7110"/>
                    </a:moveTo>
                    <a:lnTo>
                      <a:pt x="0" y="3517"/>
                    </a:lnTo>
                    <a:cubicBezTo>
                      <a:pt x="16294" y="-550"/>
                      <a:pt x="33656" y="-1097"/>
                      <a:pt x="50150" y="1914"/>
                    </a:cubicBezTo>
                    <a:lnTo>
                      <a:pt x="49482" y="5560"/>
                    </a:lnTo>
                    <a:cubicBezTo>
                      <a:pt x="33522" y="2642"/>
                      <a:pt x="16694" y="3176"/>
                      <a:pt x="935" y="711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35"/>
              <p:cNvSpPr/>
              <p:nvPr/>
            </p:nvSpPr>
            <p:spPr>
              <a:xfrm>
                <a:off x="9843120" y="5101560"/>
                <a:ext cx="34190" cy="20514"/>
              </a:xfrm>
              <a:custGeom>
                <a:avLst/>
                <a:gdLst/>
                <a:ahLst/>
                <a:cxnLst/>
                <a:rect l="l" t="t" r="r" b="b"/>
                <a:pathLst>
                  <a:path w="34190" h="20514" extrusionOk="0">
                    <a:moveTo>
                      <a:pt x="31920" y="20514"/>
                    </a:moveTo>
                    <a:cubicBezTo>
                      <a:pt x="22303" y="13015"/>
                      <a:pt x="11552" y="7299"/>
                      <a:pt x="0" y="3519"/>
                    </a:cubicBezTo>
                    <a:lnTo>
                      <a:pt x="1136" y="0"/>
                    </a:lnTo>
                    <a:cubicBezTo>
                      <a:pt x="13155" y="3907"/>
                      <a:pt x="24240" y="9829"/>
                      <a:pt x="34190" y="17596"/>
                    </a:cubicBezTo>
                    <a:lnTo>
                      <a:pt x="31920" y="2051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35"/>
              <p:cNvSpPr/>
              <p:nvPr/>
            </p:nvSpPr>
            <p:spPr>
              <a:xfrm>
                <a:off x="9894600" y="5106600"/>
                <a:ext cx="23395" cy="28428"/>
              </a:xfrm>
              <a:custGeom>
                <a:avLst/>
                <a:gdLst/>
                <a:ahLst/>
                <a:cxnLst/>
                <a:rect l="l" t="t" r="r" b="b"/>
                <a:pathLst>
                  <a:path w="23572" h="28287" extrusionOk="0">
                    <a:moveTo>
                      <a:pt x="21235" y="28287"/>
                    </a:moveTo>
                    <a:cubicBezTo>
                      <a:pt x="12354" y="21108"/>
                      <a:pt x="5008" y="11887"/>
                      <a:pt x="0" y="1623"/>
                    </a:cubicBezTo>
                    <a:lnTo>
                      <a:pt x="3339" y="0"/>
                    </a:lnTo>
                    <a:cubicBezTo>
                      <a:pt x="8147" y="9783"/>
                      <a:pt x="15092" y="18571"/>
                      <a:pt x="23572" y="25409"/>
                    </a:cubicBezTo>
                    <a:lnTo>
                      <a:pt x="21235" y="2828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35"/>
              <p:cNvSpPr/>
              <p:nvPr/>
            </p:nvSpPr>
            <p:spPr>
              <a:xfrm>
                <a:off x="9880200" y="5186520"/>
                <a:ext cx="14771" cy="15840"/>
              </a:xfrm>
              <a:custGeom>
                <a:avLst/>
                <a:gdLst/>
                <a:ahLst/>
                <a:cxnLst/>
                <a:rect l="l" t="t" r="r" b="b"/>
                <a:pathLst>
                  <a:path w="14625" h="15880" extrusionOk="0">
                    <a:moveTo>
                      <a:pt x="3005" y="15880"/>
                    </a:moveTo>
                    <a:lnTo>
                      <a:pt x="0" y="13723"/>
                    </a:lnTo>
                    <a:cubicBezTo>
                      <a:pt x="3539" y="8755"/>
                      <a:pt x="7613" y="4134"/>
                      <a:pt x="12087" y="0"/>
                    </a:cubicBezTo>
                    <a:lnTo>
                      <a:pt x="14625" y="2718"/>
                    </a:lnTo>
                    <a:cubicBezTo>
                      <a:pt x="10284" y="6685"/>
                      <a:pt x="6411" y="11112"/>
                      <a:pt x="3005" y="1588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35"/>
              <p:cNvSpPr/>
              <p:nvPr/>
            </p:nvSpPr>
            <p:spPr>
              <a:xfrm>
                <a:off x="9923760" y="5195880"/>
                <a:ext cx="9349" cy="20883"/>
              </a:xfrm>
              <a:custGeom>
                <a:avLst/>
                <a:gdLst/>
                <a:ahLst/>
                <a:cxnLst/>
                <a:rect l="l" t="t" r="r" b="b"/>
                <a:pathLst>
                  <a:path w="9349" h="21041" extrusionOk="0">
                    <a:moveTo>
                      <a:pt x="3673" y="21041"/>
                    </a:moveTo>
                    <a:lnTo>
                      <a:pt x="0" y="20600"/>
                    </a:lnTo>
                    <a:cubicBezTo>
                      <a:pt x="868" y="13435"/>
                      <a:pt x="2872" y="6504"/>
                      <a:pt x="6010" y="0"/>
                    </a:cubicBezTo>
                    <a:lnTo>
                      <a:pt x="9349" y="1603"/>
                    </a:lnTo>
                    <a:cubicBezTo>
                      <a:pt x="6411" y="7739"/>
                      <a:pt x="4541" y="14283"/>
                      <a:pt x="3673" y="2104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35"/>
              <p:cNvSpPr/>
              <p:nvPr/>
            </p:nvSpPr>
            <p:spPr>
              <a:xfrm>
                <a:off x="9858600" y="5135400"/>
                <a:ext cx="27713" cy="12950"/>
              </a:xfrm>
              <a:custGeom>
                <a:avLst/>
                <a:gdLst/>
                <a:ahLst/>
                <a:cxnLst/>
                <a:rect l="l" t="t" r="r" b="b"/>
                <a:pathLst>
                  <a:path w="27713" h="13048" extrusionOk="0">
                    <a:moveTo>
                      <a:pt x="25776" y="13048"/>
                    </a:moveTo>
                    <a:cubicBezTo>
                      <a:pt x="17963" y="8180"/>
                      <a:pt x="9082" y="4935"/>
                      <a:pt x="0" y="3666"/>
                    </a:cubicBezTo>
                    <a:lnTo>
                      <a:pt x="535" y="0"/>
                    </a:lnTo>
                    <a:cubicBezTo>
                      <a:pt x="10083" y="1342"/>
                      <a:pt x="19499" y="4774"/>
                      <a:pt x="27713" y="9910"/>
                    </a:cubicBezTo>
                    <a:lnTo>
                      <a:pt x="25776" y="1304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49" name="Google Shape;1549;p35"/>
              <p:cNvGrpSpPr/>
              <p:nvPr/>
            </p:nvGrpSpPr>
            <p:grpSpPr>
              <a:xfrm>
                <a:off x="9783360" y="5178600"/>
                <a:ext cx="93996" cy="61009"/>
                <a:chOff x="9783360" y="5178600"/>
                <a:chExt cx="93996" cy="61009"/>
              </a:xfrm>
            </p:grpSpPr>
            <p:sp>
              <p:nvSpPr>
                <p:cNvPr id="1550" name="Google Shape;1550;p35"/>
                <p:cNvSpPr/>
                <p:nvPr/>
              </p:nvSpPr>
              <p:spPr>
                <a:xfrm>
                  <a:off x="9783360" y="5178600"/>
                  <a:ext cx="56853" cy="57624"/>
                </a:xfrm>
                <a:custGeom>
                  <a:avLst/>
                  <a:gdLst/>
                  <a:ahLst/>
                  <a:cxnLst/>
                  <a:rect l="l" t="t" r="r" b="b"/>
                  <a:pathLst>
                    <a:path w="58763" h="58650" extrusionOk="0">
                      <a:moveTo>
                        <a:pt x="27570" y="57653"/>
                      </a:moveTo>
                      <a:cubicBezTo>
                        <a:pt x="22495" y="57653"/>
                        <a:pt x="17486" y="56238"/>
                        <a:pt x="13079" y="53473"/>
                      </a:cubicBezTo>
                      <a:cubicBezTo>
                        <a:pt x="6668" y="49480"/>
                        <a:pt x="2261" y="43163"/>
                        <a:pt x="658" y="35670"/>
                      </a:cubicBezTo>
                      <a:cubicBezTo>
                        <a:pt x="-944" y="28205"/>
                        <a:pt x="391" y="20478"/>
                        <a:pt x="4531" y="13901"/>
                      </a:cubicBezTo>
                      <a:cubicBezTo>
                        <a:pt x="8604" y="7323"/>
                        <a:pt x="14949" y="2696"/>
                        <a:pt x="22361" y="853"/>
                      </a:cubicBezTo>
                      <a:cubicBezTo>
                        <a:pt x="29773" y="-997"/>
                        <a:pt x="37386" y="185"/>
                        <a:pt x="43796" y="4178"/>
                      </a:cubicBezTo>
                      <a:cubicBezTo>
                        <a:pt x="50206" y="8172"/>
                        <a:pt x="54614" y="14489"/>
                        <a:pt x="56217" y="21981"/>
                      </a:cubicBezTo>
                      <a:cubicBezTo>
                        <a:pt x="57819" y="29447"/>
                        <a:pt x="56417" y="37172"/>
                        <a:pt x="52344" y="43750"/>
                      </a:cubicBezTo>
                      <a:cubicBezTo>
                        <a:pt x="48270" y="50328"/>
                        <a:pt x="41859" y="54955"/>
                        <a:pt x="34514" y="56798"/>
                      </a:cubicBezTo>
                      <a:cubicBezTo>
                        <a:pt x="32177" y="57366"/>
                        <a:pt x="29907" y="57647"/>
                        <a:pt x="27570" y="57647"/>
                      </a:cubicBezTo>
                      <a:close/>
                      <a:moveTo>
                        <a:pt x="29239" y="3718"/>
                      </a:moveTo>
                      <a:cubicBezTo>
                        <a:pt x="27236" y="3718"/>
                        <a:pt x="25232" y="3965"/>
                        <a:pt x="23229" y="4459"/>
                      </a:cubicBezTo>
                      <a:cubicBezTo>
                        <a:pt x="16751" y="6068"/>
                        <a:pt x="11209" y="10121"/>
                        <a:pt x="7669" y="15871"/>
                      </a:cubicBezTo>
                      <a:cubicBezTo>
                        <a:pt x="4064" y="21627"/>
                        <a:pt x="2862" y="28385"/>
                        <a:pt x="4264" y="34902"/>
                      </a:cubicBezTo>
                      <a:cubicBezTo>
                        <a:pt x="5667" y="41400"/>
                        <a:pt x="9473" y="46882"/>
                        <a:pt x="15016" y="50334"/>
                      </a:cubicBezTo>
                      <a:cubicBezTo>
                        <a:pt x="20558" y="53793"/>
                        <a:pt x="27169" y="54815"/>
                        <a:pt x="33579" y="53206"/>
                      </a:cubicBezTo>
                      <a:cubicBezTo>
                        <a:pt x="40057" y="51597"/>
                        <a:pt x="45599" y="47543"/>
                        <a:pt x="49205" y="41794"/>
                      </a:cubicBezTo>
                      <a:cubicBezTo>
                        <a:pt x="52811" y="36037"/>
                        <a:pt x="54013" y="29280"/>
                        <a:pt x="52611" y="22762"/>
                      </a:cubicBezTo>
                      <a:cubicBezTo>
                        <a:pt x="51208" y="16265"/>
                        <a:pt x="47402" y="10789"/>
                        <a:pt x="41859" y="7330"/>
                      </a:cubicBezTo>
                      <a:cubicBezTo>
                        <a:pt x="37987" y="4939"/>
                        <a:pt x="33646" y="3718"/>
                        <a:pt x="29239" y="371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35"/>
                <p:cNvSpPr/>
                <p:nvPr/>
              </p:nvSpPr>
              <p:spPr>
                <a:xfrm rot="-3540657">
                  <a:off x="9855012" y="5203435"/>
                  <a:ext cx="3600" cy="45744"/>
                </a:xfrm>
                <a:custGeom>
                  <a:avLst/>
                  <a:gdLst/>
                  <a:ahLst/>
                  <a:cxnLst/>
                  <a:rect l="l" t="t" r="r" b="b"/>
                  <a:pathLst>
                    <a:path w="3707" h="45889" extrusionOk="0">
                      <a:moveTo>
                        <a:pt x="0" y="0"/>
                      </a:moveTo>
                      <a:lnTo>
                        <a:pt x="3707" y="0"/>
                      </a:lnTo>
                      <a:lnTo>
                        <a:pt x="3707" y="45889"/>
                      </a:lnTo>
                      <a:lnTo>
                        <a:pt x="0" y="45889"/>
                      </a:lnTo>
                      <a:close/>
                    </a:path>
                  </a:pathLst>
                </a:custGeom>
                <a:solidFill>
                  <a:schemeClr val="dk1"/>
                </a:solidFill>
                <a:ln>
                  <a:noFill/>
                </a:ln>
              </p:spPr>
              <p:txBody>
                <a:bodyPr/>
                <a:lstStyle/>
                <a:p>
                  <a:endParaRPr lang="en-GB"/>
                </a:p>
              </p:txBody>
            </p:sp>
          </p:grpSp>
          <p:grpSp>
            <p:nvGrpSpPr>
              <p:cNvPr id="1552" name="Google Shape;1552;p35"/>
              <p:cNvGrpSpPr/>
              <p:nvPr/>
            </p:nvGrpSpPr>
            <p:grpSpPr>
              <a:xfrm>
                <a:off x="9849168" y="5223960"/>
                <a:ext cx="44257" cy="57597"/>
                <a:chOff x="9849168" y="5223960"/>
                <a:chExt cx="44257" cy="57597"/>
              </a:xfrm>
            </p:grpSpPr>
            <p:sp>
              <p:nvSpPr>
                <p:cNvPr id="1553" name="Google Shape;1553;p35"/>
                <p:cNvSpPr/>
                <p:nvPr/>
              </p:nvSpPr>
              <p:spPr>
                <a:xfrm>
                  <a:off x="9849168" y="5227406"/>
                  <a:ext cx="44257" cy="53963"/>
                </a:xfrm>
                <a:custGeom>
                  <a:avLst/>
                  <a:gdLst/>
                  <a:ahLst/>
                  <a:cxnLst/>
                  <a:rect l="l" t="t" r="r" b="b"/>
                  <a:pathLst>
                    <a:path w="52687" h="55632" extrusionOk="0">
                      <a:moveTo>
                        <a:pt x="30814" y="748"/>
                      </a:moveTo>
                      <a:cubicBezTo>
                        <a:pt x="42700" y="4067"/>
                        <a:pt x="46172" y="21302"/>
                        <a:pt x="43101" y="31432"/>
                      </a:cubicBezTo>
                      <a:cubicBezTo>
                        <a:pt x="41164" y="37769"/>
                        <a:pt x="36624" y="43338"/>
                        <a:pt x="31748" y="47612"/>
                      </a:cubicBezTo>
                      <a:cubicBezTo>
                        <a:pt x="25806" y="52868"/>
                        <a:pt x="20396" y="54604"/>
                        <a:pt x="12384" y="53856"/>
                      </a:cubicBezTo>
                      <a:cubicBezTo>
                        <a:pt x="10046" y="53642"/>
                        <a:pt x="7642" y="53395"/>
                        <a:pt x="5572" y="52380"/>
                      </a:cubicBezTo>
                      <a:cubicBezTo>
                        <a:pt x="-6515" y="46591"/>
                        <a:pt x="4370" y="25616"/>
                        <a:pt x="7442" y="17736"/>
                      </a:cubicBezTo>
                      <a:cubicBezTo>
                        <a:pt x="9178" y="13209"/>
                        <a:pt x="11248" y="8708"/>
                        <a:pt x="14520" y="5189"/>
                      </a:cubicBezTo>
                      <a:cubicBezTo>
                        <a:pt x="19061" y="308"/>
                        <a:pt x="24403" y="-1028"/>
                        <a:pt x="30814" y="755"/>
                      </a:cubicBezTo>
                      <a:close/>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35"/>
                <p:cNvSpPr/>
                <p:nvPr/>
              </p:nvSpPr>
              <p:spPr>
                <a:xfrm>
                  <a:off x="9858600" y="5243400"/>
                  <a:ext cx="25178" cy="16206"/>
                </a:xfrm>
                <a:custGeom>
                  <a:avLst/>
                  <a:gdLst/>
                  <a:ahLst/>
                  <a:cxnLst/>
                  <a:rect l="l" t="t" r="r" b="b"/>
                  <a:pathLst>
                    <a:path w="25241" h="16166" extrusionOk="0">
                      <a:moveTo>
                        <a:pt x="1735" y="16166"/>
                      </a:moveTo>
                      <a:lnTo>
                        <a:pt x="0" y="12914"/>
                      </a:lnTo>
                      <a:cubicBezTo>
                        <a:pt x="2938" y="11298"/>
                        <a:pt x="5542" y="9729"/>
                        <a:pt x="7946" y="8207"/>
                      </a:cubicBezTo>
                      <a:cubicBezTo>
                        <a:pt x="12888" y="5208"/>
                        <a:pt x="17496" y="2370"/>
                        <a:pt x="24040" y="0"/>
                      </a:cubicBezTo>
                      <a:lnTo>
                        <a:pt x="25241" y="3486"/>
                      </a:lnTo>
                      <a:cubicBezTo>
                        <a:pt x="19098" y="5729"/>
                        <a:pt x="14824" y="8340"/>
                        <a:pt x="9950" y="11365"/>
                      </a:cubicBezTo>
                      <a:cubicBezTo>
                        <a:pt x="7412" y="12908"/>
                        <a:pt x="4808" y="14504"/>
                        <a:pt x="1735" y="1616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35"/>
                <p:cNvSpPr/>
                <p:nvPr/>
              </p:nvSpPr>
              <p:spPr>
                <a:xfrm>
                  <a:off x="9860400" y="5223960"/>
                  <a:ext cx="15111" cy="11874"/>
                </a:xfrm>
                <a:custGeom>
                  <a:avLst/>
                  <a:gdLst/>
                  <a:ahLst/>
                  <a:cxnLst/>
                  <a:rect l="l" t="t" r="r" b="b"/>
                  <a:pathLst>
                    <a:path w="15225" h="11786" extrusionOk="0">
                      <a:moveTo>
                        <a:pt x="2872" y="11780"/>
                      </a:moveTo>
                      <a:lnTo>
                        <a:pt x="0" y="9436"/>
                      </a:lnTo>
                      <a:cubicBezTo>
                        <a:pt x="3673" y="5008"/>
                        <a:pt x="8681" y="1656"/>
                        <a:pt x="14157" y="0"/>
                      </a:cubicBezTo>
                      <a:lnTo>
                        <a:pt x="15225" y="3546"/>
                      </a:lnTo>
                      <a:cubicBezTo>
                        <a:pt x="10418" y="4995"/>
                        <a:pt x="6077" y="7920"/>
                        <a:pt x="2872" y="11786"/>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35"/>
                <p:cNvSpPr/>
                <p:nvPr/>
              </p:nvSpPr>
              <p:spPr>
                <a:xfrm>
                  <a:off x="9853200" y="5272560"/>
                  <a:ext cx="25569" cy="8997"/>
                </a:xfrm>
                <a:custGeom>
                  <a:avLst/>
                  <a:gdLst/>
                  <a:ahLst/>
                  <a:cxnLst/>
                  <a:rect l="l" t="t" r="r" b="b"/>
                  <a:pathLst>
                    <a:path w="25442" h="8821" extrusionOk="0">
                      <a:moveTo>
                        <a:pt x="13489" y="8821"/>
                      </a:moveTo>
                      <a:cubicBezTo>
                        <a:pt x="10417" y="8821"/>
                        <a:pt x="7345" y="8174"/>
                        <a:pt x="4540" y="6537"/>
                      </a:cubicBezTo>
                      <a:cubicBezTo>
                        <a:pt x="2738" y="5449"/>
                        <a:pt x="1335" y="3927"/>
                        <a:pt x="0" y="2471"/>
                      </a:cubicBezTo>
                      <a:lnTo>
                        <a:pt x="2804" y="0"/>
                      </a:lnTo>
                      <a:cubicBezTo>
                        <a:pt x="3873" y="1249"/>
                        <a:pt x="5075" y="2531"/>
                        <a:pt x="6477" y="3352"/>
                      </a:cubicBezTo>
                      <a:cubicBezTo>
                        <a:pt x="11887" y="6564"/>
                        <a:pt x="19165" y="4908"/>
                        <a:pt x="23772" y="2518"/>
                      </a:cubicBezTo>
                      <a:lnTo>
                        <a:pt x="25442" y="5810"/>
                      </a:lnTo>
                      <a:cubicBezTo>
                        <a:pt x="22236" y="7479"/>
                        <a:pt x="17896" y="8815"/>
                        <a:pt x="13489" y="881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57" name="Google Shape;1557;p35"/>
            <p:cNvGrpSpPr/>
            <p:nvPr/>
          </p:nvGrpSpPr>
          <p:grpSpPr>
            <a:xfrm>
              <a:off x="9635040" y="5317200"/>
              <a:ext cx="413855" cy="463742"/>
              <a:chOff x="9635040" y="5317200"/>
              <a:chExt cx="413855" cy="463742"/>
            </a:xfrm>
          </p:grpSpPr>
          <p:sp>
            <p:nvSpPr>
              <p:cNvPr id="1558" name="Google Shape;1558;p35"/>
              <p:cNvSpPr/>
              <p:nvPr/>
            </p:nvSpPr>
            <p:spPr>
              <a:xfrm>
                <a:off x="9721440" y="5344200"/>
                <a:ext cx="327455" cy="436742"/>
              </a:xfrm>
              <a:custGeom>
                <a:avLst/>
                <a:gdLst/>
                <a:ahLst/>
                <a:cxnLst/>
                <a:rect l="l" t="t" r="r" b="b"/>
                <a:pathLst>
                  <a:path w="328276" h="436742" extrusionOk="0">
                    <a:moveTo>
                      <a:pt x="235122" y="7"/>
                    </a:moveTo>
                    <a:cubicBezTo>
                      <a:pt x="253085" y="14578"/>
                      <a:pt x="260564" y="33048"/>
                      <a:pt x="269512" y="47465"/>
                    </a:cubicBezTo>
                    <a:cubicBezTo>
                      <a:pt x="274320" y="55158"/>
                      <a:pt x="286941" y="88173"/>
                      <a:pt x="289278" y="96920"/>
                    </a:cubicBezTo>
                    <a:cubicBezTo>
                      <a:pt x="298827" y="132165"/>
                      <a:pt x="302166" y="173667"/>
                      <a:pt x="309244" y="236044"/>
                    </a:cubicBezTo>
                    <a:cubicBezTo>
                      <a:pt x="312783" y="267142"/>
                      <a:pt x="311715" y="278848"/>
                      <a:pt x="315521" y="309866"/>
                    </a:cubicBezTo>
                    <a:cubicBezTo>
                      <a:pt x="319061" y="338680"/>
                      <a:pt x="326806" y="348409"/>
                      <a:pt x="327541" y="377644"/>
                    </a:cubicBezTo>
                    <a:cubicBezTo>
                      <a:pt x="328276" y="405530"/>
                      <a:pt x="316055" y="413170"/>
                      <a:pt x="301097" y="436742"/>
                    </a:cubicBezTo>
                    <a:lnTo>
                      <a:pt x="21903" y="424462"/>
                    </a:lnTo>
                    <a:cubicBezTo>
                      <a:pt x="21903" y="424462"/>
                      <a:pt x="0" y="386492"/>
                      <a:pt x="0" y="367087"/>
                    </a:cubicBezTo>
                    <a:cubicBezTo>
                      <a:pt x="0" y="347682"/>
                      <a:pt x="25041" y="69295"/>
                      <a:pt x="25041" y="69295"/>
                    </a:cubicBezTo>
                    <a:lnTo>
                      <a:pt x="78664" y="31586"/>
                    </a:lnTo>
                    <a:lnTo>
                      <a:pt x="23512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35"/>
              <p:cNvSpPr/>
              <p:nvPr/>
            </p:nvSpPr>
            <p:spPr>
              <a:xfrm>
                <a:off x="9635040" y="5526360"/>
                <a:ext cx="201717" cy="210577"/>
              </a:xfrm>
              <a:custGeom>
                <a:avLst/>
                <a:gdLst/>
                <a:ahLst/>
                <a:cxnLst/>
                <a:rect l="l" t="t" r="r" b="b"/>
                <a:pathLst>
                  <a:path w="204270" h="225820" extrusionOk="0">
                    <a:moveTo>
                      <a:pt x="28711" y="58477"/>
                    </a:moveTo>
                    <a:cubicBezTo>
                      <a:pt x="17893" y="83899"/>
                      <a:pt x="10080" y="107551"/>
                      <a:pt x="3469" y="134389"/>
                    </a:cubicBezTo>
                    <a:cubicBezTo>
                      <a:pt x="597" y="145995"/>
                      <a:pt x="-2140" y="158569"/>
                      <a:pt x="2467" y="169594"/>
                    </a:cubicBezTo>
                    <a:cubicBezTo>
                      <a:pt x="26039" y="225820"/>
                      <a:pt x="95354" y="219737"/>
                      <a:pt x="122933" y="178535"/>
                    </a:cubicBezTo>
                    <a:cubicBezTo>
                      <a:pt x="138425" y="155277"/>
                      <a:pt x="152181" y="112833"/>
                      <a:pt x="163399" y="87471"/>
                    </a:cubicBezTo>
                    <a:lnTo>
                      <a:pt x="202130" y="0"/>
                    </a:lnTo>
                  </a:path>
                </a:pathLst>
              </a:custGeom>
              <a:solidFill>
                <a:srgbClr val="8C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35"/>
              <p:cNvSpPr/>
              <p:nvPr/>
            </p:nvSpPr>
            <p:spPr>
              <a:xfrm>
                <a:off x="9742680" y="5657760"/>
                <a:ext cx="39259" cy="45041"/>
              </a:xfrm>
              <a:custGeom>
                <a:avLst/>
                <a:gdLst/>
                <a:ahLst/>
                <a:cxnLst/>
                <a:rect l="l" t="t" r="r" b="b"/>
                <a:pathLst>
                  <a:path w="39064" h="45041" extrusionOk="0">
                    <a:moveTo>
                      <a:pt x="2538" y="45041"/>
                    </a:moveTo>
                    <a:lnTo>
                      <a:pt x="0" y="42283"/>
                    </a:lnTo>
                    <a:cubicBezTo>
                      <a:pt x="14491" y="29262"/>
                      <a:pt x="25376" y="14851"/>
                      <a:pt x="36060" y="0"/>
                    </a:cubicBezTo>
                    <a:lnTo>
                      <a:pt x="39064" y="2170"/>
                    </a:lnTo>
                    <a:cubicBezTo>
                      <a:pt x="28247" y="17188"/>
                      <a:pt x="17229" y="31772"/>
                      <a:pt x="2538" y="450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35"/>
              <p:cNvSpPr/>
              <p:nvPr/>
            </p:nvSpPr>
            <p:spPr>
              <a:xfrm>
                <a:off x="9799920" y="5317200"/>
                <a:ext cx="159063" cy="58323"/>
              </a:xfrm>
              <a:custGeom>
                <a:avLst/>
                <a:gdLst/>
                <a:ahLst/>
                <a:cxnLst/>
                <a:rect l="l" t="t" r="r" b="b"/>
                <a:pathLst>
                  <a:path w="159063" h="58764" extrusionOk="0">
                    <a:moveTo>
                      <a:pt x="159063" y="33252"/>
                    </a:moveTo>
                    <a:cubicBezTo>
                      <a:pt x="157594" y="24951"/>
                      <a:pt x="145841" y="2140"/>
                      <a:pt x="145841" y="2140"/>
                    </a:cubicBezTo>
                    <a:cubicBezTo>
                      <a:pt x="145841" y="2140"/>
                      <a:pt x="129213" y="-384"/>
                      <a:pt x="120799" y="50"/>
                    </a:cubicBezTo>
                    <a:cubicBezTo>
                      <a:pt x="84206" y="1913"/>
                      <a:pt x="47812" y="7202"/>
                      <a:pt x="12287" y="15810"/>
                    </a:cubicBezTo>
                    <a:cubicBezTo>
                      <a:pt x="6944" y="29606"/>
                      <a:pt x="2804" y="43869"/>
                      <a:pt x="0" y="58380"/>
                    </a:cubicBezTo>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35"/>
              <p:cNvSpPr/>
              <p:nvPr/>
            </p:nvSpPr>
            <p:spPr>
              <a:xfrm>
                <a:off x="9644400" y="5344200"/>
                <a:ext cx="311982" cy="324385"/>
              </a:xfrm>
              <a:custGeom>
                <a:avLst/>
                <a:gdLst/>
                <a:ahLst/>
                <a:cxnLst/>
                <a:rect l="l" t="t" r="r" b="b"/>
                <a:pathLst>
                  <a:path w="311982" h="327662" extrusionOk="0">
                    <a:moveTo>
                      <a:pt x="311982" y="0"/>
                    </a:moveTo>
                    <a:cubicBezTo>
                      <a:pt x="244070" y="2992"/>
                      <a:pt x="226641" y="-3633"/>
                      <a:pt x="166542" y="11866"/>
                    </a:cubicBezTo>
                    <a:cubicBezTo>
                      <a:pt x="123337" y="22998"/>
                      <a:pt x="82937" y="54377"/>
                      <a:pt x="62036" y="105461"/>
                    </a:cubicBezTo>
                    <a:cubicBezTo>
                      <a:pt x="52086" y="129714"/>
                      <a:pt x="7813" y="253699"/>
                      <a:pt x="0" y="278714"/>
                    </a:cubicBezTo>
                    <a:lnTo>
                      <a:pt x="170281" y="324029"/>
                    </a:lnTo>
                    <a:lnTo>
                      <a:pt x="207342" y="169260"/>
                    </a:lnTo>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35"/>
              <p:cNvSpPr/>
              <p:nvPr/>
            </p:nvSpPr>
            <p:spPr>
              <a:xfrm rot="-4593265">
                <a:off x="9753447" y="5588632"/>
                <a:ext cx="159122" cy="3602"/>
              </a:xfrm>
              <a:custGeom>
                <a:avLst/>
                <a:gdLst/>
                <a:ahLst/>
                <a:cxnLst/>
                <a:rect l="l" t="t" r="r" b="b"/>
                <a:pathLst>
                  <a:path w="159137" h="3706" extrusionOk="0">
                    <a:moveTo>
                      <a:pt x="0" y="0"/>
                    </a:moveTo>
                    <a:lnTo>
                      <a:pt x="159137" y="0"/>
                    </a:lnTo>
                    <a:lnTo>
                      <a:pt x="159137" y="3706"/>
                    </a:lnTo>
                    <a:lnTo>
                      <a:pt x="0" y="3706"/>
                    </a:lnTo>
                    <a:close/>
                  </a:path>
                </a:pathLst>
              </a:custGeom>
              <a:solidFill>
                <a:schemeClr val="dk1"/>
              </a:solidFill>
              <a:ln>
                <a:noFill/>
              </a:ln>
            </p:spPr>
            <p:txBody>
              <a:bodyPr/>
              <a:lstStyle/>
              <a:p>
                <a:endParaRPr lang="en-GB"/>
              </a:p>
            </p:txBody>
          </p:sp>
          <p:sp>
            <p:nvSpPr>
              <p:cNvPr id="1564" name="Google Shape;1564;p35"/>
              <p:cNvSpPr/>
              <p:nvPr/>
            </p:nvSpPr>
            <p:spPr>
              <a:xfrm>
                <a:off x="9799560" y="5338800"/>
                <a:ext cx="151584" cy="23771"/>
              </a:xfrm>
              <a:custGeom>
                <a:avLst/>
                <a:gdLst/>
                <a:ahLst/>
                <a:cxnLst/>
                <a:rect l="l" t="t" r="r" b="b"/>
                <a:pathLst>
                  <a:path w="151584" h="24761" extrusionOk="0">
                    <a:moveTo>
                      <a:pt x="1069" y="23822"/>
                    </a:moveTo>
                    <a:lnTo>
                      <a:pt x="0" y="20269"/>
                    </a:lnTo>
                    <a:cubicBezTo>
                      <a:pt x="49281" y="5866"/>
                      <a:pt x="100232" y="-932"/>
                      <a:pt x="151584" y="103"/>
                    </a:cubicBezTo>
                    <a:lnTo>
                      <a:pt x="151517" y="3809"/>
                    </a:lnTo>
                    <a:cubicBezTo>
                      <a:pt x="100567" y="2787"/>
                      <a:pt x="49949" y="9531"/>
                      <a:pt x="1069" y="2382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35"/>
              <p:cNvSpPr/>
              <p:nvPr/>
            </p:nvSpPr>
            <p:spPr>
              <a:xfrm>
                <a:off x="9930240" y="5637600"/>
                <a:ext cx="88145" cy="59433"/>
              </a:xfrm>
              <a:custGeom>
                <a:avLst/>
                <a:gdLst/>
                <a:ahLst/>
                <a:cxnLst/>
                <a:rect l="l" t="t" r="r" b="b"/>
                <a:pathLst>
                  <a:path w="88145" h="59285" extrusionOk="0">
                    <a:moveTo>
                      <a:pt x="1736" y="59285"/>
                    </a:moveTo>
                    <a:lnTo>
                      <a:pt x="0" y="55999"/>
                    </a:lnTo>
                    <a:cubicBezTo>
                      <a:pt x="30316" y="40200"/>
                      <a:pt x="59164" y="21362"/>
                      <a:pt x="85808" y="0"/>
                    </a:cubicBezTo>
                    <a:lnTo>
                      <a:pt x="88145" y="2891"/>
                    </a:lnTo>
                    <a:cubicBezTo>
                      <a:pt x="61301" y="24400"/>
                      <a:pt x="32253" y="43372"/>
                      <a:pt x="1736" y="5928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35"/>
              <p:cNvSpPr/>
              <p:nvPr/>
            </p:nvSpPr>
            <p:spPr>
              <a:xfrm>
                <a:off x="9915120" y="5644080"/>
                <a:ext cx="74924" cy="25589"/>
              </a:xfrm>
              <a:custGeom>
                <a:avLst/>
                <a:gdLst/>
                <a:ahLst/>
                <a:cxnLst/>
                <a:rect l="l" t="t" r="r" b="b"/>
                <a:pathLst>
                  <a:path w="74924" h="25589" extrusionOk="0">
                    <a:moveTo>
                      <a:pt x="801" y="25589"/>
                    </a:moveTo>
                    <a:lnTo>
                      <a:pt x="0" y="21976"/>
                    </a:lnTo>
                    <a:cubicBezTo>
                      <a:pt x="24975" y="16360"/>
                      <a:pt x="49749" y="8961"/>
                      <a:pt x="73655" y="0"/>
                    </a:cubicBezTo>
                    <a:lnTo>
                      <a:pt x="74924" y="3466"/>
                    </a:lnTo>
                    <a:cubicBezTo>
                      <a:pt x="50884" y="12487"/>
                      <a:pt x="25910" y="19933"/>
                      <a:pt x="801" y="2558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35"/>
              <p:cNvSpPr/>
              <p:nvPr/>
            </p:nvSpPr>
            <p:spPr>
              <a:xfrm rot="-4551392">
                <a:off x="9742765" y="5507157"/>
                <a:ext cx="3603" cy="171148"/>
              </a:xfrm>
              <a:custGeom>
                <a:avLst/>
                <a:gdLst/>
                <a:ahLst/>
                <a:cxnLst/>
                <a:rect l="l" t="t" r="r" b="b"/>
                <a:pathLst>
                  <a:path w="3707" h="171069" extrusionOk="0">
                    <a:moveTo>
                      <a:pt x="0" y="0"/>
                    </a:moveTo>
                    <a:lnTo>
                      <a:pt x="3707" y="0"/>
                    </a:lnTo>
                    <a:lnTo>
                      <a:pt x="3707" y="171069"/>
                    </a:lnTo>
                    <a:lnTo>
                      <a:pt x="0" y="171069"/>
                    </a:lnTo>
                    <a:close/>
                  </a:path>
                </a:pathLst>
              </a:custGeom>
              <a:solidFill>
                <a:schemeClr val="dk1"/>
              </a:solidFill>
              <a:ln>
                <a:noFill/>
              </a:ln>
            </p:spPr>
            <p:txBody>
              <a:bodyPr/>
              <a:lstStyle/>
              <a:p>
                <a:endParaRPr lang="en-GB"/>
              </a:p>
            </p:txBody>
          </p:sp>
        </p:grpSp>
      </p:grpSp>
      <p:grpSp>
        <p:nvGrpSpPr>
          <p:cNvPr id="1568" name="Google Shape;1568;p35"/>
          <p:cNvGrpSpPr/>
          <p:nvPr/>
        </p:nvGrpSpPr>
        <p:grpSpPr>
          <a:xfrm>
            <a:off x="6383028" y="1884333"/>
            <a:ext cx="964316" cy="2985682"/>
            <a:chOff x="9189360" y="5171760"/>
            <a:chExt cx="510112" cy="1579391"/>
          </a:xfrm>
        </p:grpSpPr>
        <p:grpSp>
          <p:nvGrpSpPr>
            <p:cNvPr id="1569" name="Google Shape;1569;p35"/>
            <p:cNvGrpSpPr/>
            <p:nvPr/>
          </p:nvGrpSpPr>
          <p:grpSpPr>
            <a:xfrm>
              <a:off x="9189360" y="5723280"/>
              <a:ext cx="491986" cy="1027871"/>
              <a:chOff x="9189360" y="5723280"/>
              <a:chExt cx="491986" cy="1027871"/>
            </a:xfrm>
          </p:grpSpPr>
          <p:grpSp>
            <p:nvGrpSpPr>
              <p:cNvPr id="1570" name="Google Shape;1570;p35"/>
              <p:cNvGrpSpPr/>
              <p:nvPr/>
            </p:nvGrpSpPr>
            <p:grpSpPr>
              <a:xfrm>
                <a:off x="9189360" y="6345720"/>
                <a:ext cx="250574" cy="405431"/>
                <a:chOff x="9189360" y="6345720"/>
                <a:chExt cx="250574" cy="405431"/>
              </a:xfrm>
            </p:grpSpPr>
            <p:sp>
              <p:nvSpPr>
                <p:cNvPr id="1571" name="Google Shape;1571;p35"/>
                <p:cNvSpPr/>
                <p:nvPr/>
              </p:nvSpPr>
              <p:spPr>
                <a:xfrm>
                  <a:off x="9267120" y="6345720"/>
                  <a:ext cx="146041" cy="289753"/>
                </a:xfrm>
                <a:custGeom>
                  <a:avLst/>
                  <a:gdLst/>
                  <a:ahLst/>
                  <a:cxnLst/>
                  <a:rect l="l" t="t" r="r" b="b"/>
                  <a:pathLst>
                    <a:path w="146041" h="289753" extrusionOk="0">
                      <a:moveTo>
                        <a:pt x="0" y="0"/>
                      </a:moveTo>
                      <a:lnTo>
                        <a:pt x="27312" y="289753"/>
                      </a:lnTo>
                      <a:lnTo>
                        <a:pt x="146041" y="289753"/>
                      </a:lnTo>
                      <a:lnTo>
                        <a:pt x="137627" y="0"/>
                      </a:lnTo>
                    </a:path>
                  </a:pathLst>
                </a:custGeom>
                <a:solidFill>
                  <a:srgbClr val="84665A"/>
                </a:solidFill>
                <a:ln>
                  <a:noFill/>
                </a:ln>
              </p:spPr>
              <p:txBody>
                <a:bodyPr/>
                <a:lstStyle/>
                <a:p>
                  <a:endParaRPr lang="en-GB"/>
                </a:p>
              </p:txBody>
            </p:sp>
            <p:sp>
              <p:nvSpPr>
                <p:cNvPr id="1572" name="Google Shape;1572;p35"/>
                <p:cNvSpPr/>
                <p:nvPr/>
              </p:nvSpPr>
              <p:spPr>
                <a:xfrm>
                  <a:off x="9189360" y="6609960"/>
                  <a:ext cx="250574" cy="141191"/>
                </a:xfrm>
                <a:custGeom>
                  <a:avLst/>
                  <a:gdLst/>
                  <a:ahLst/>
                  <a:cxnLst/>
                  <a:rect l="l" t="t" r="r" b="b"/>
                  <a:pathLst>
                    <a:path w="255688" h="141901" extrusionOk="0">
                      <a:moveTo>
                        <a:pt x="250478" y="140899"/>
                      </a:moveTo>
                      <a:cubicBezTo>
                        <a:pt x="250478" y="140899"/>
                        <a:pt x="248275" y="89481"/>
                        <a:pt x="239126" y="58884"/>
                      </a:cubicBezTo>
                      <a:cubicBezTo>
                        <a:pt x="233384" y="38824"/>
                        <a:pt x="229043" y="4040"/>
                        <a:pt x="229043" y="4040"/>
                      </a:cubicBezTo>
                      <a:lnTo>
                        <a:pt x="95556" y="0"/>
                      </a:lnTo>
                      <a:cubicBezTo>
                        <a:pt x="95556" y="0"/>
                        <a:pt x="101832" y="15319"/>
                        <a:pt x="97092" y="28594"/>
                      </a:cubicBezTo>
                      <a:cubicBezTo>
                        <a:pt x="87809" y="54209"/>
                        <a:pt x="82868" y="69782"/>
                        <a:pt x="62234" y="84339"/>
                      </a:cubicBezTo>
                      <a:cubicBezTo>
                        <a:pt x="47209" y="94823"/>
                        <a:pt x="30782" y="102636"/>
                        <a:pt x="15824" y="113120"/>
                      </a:cubicBezTo>
                      <a:cubicBezTo>
                        <a:pt x="8145" y="118529"/>
                        <a:pt x="-5210" y="128345"/>
                        <a:pt x="2135" y="140899"/>
                      </a:cubicBezTo>
                      <a:cubicBezTo>
                        <a:pt x="40064" y="140165"/>
                        <a:pt x="100364" y="141901"/>
                        <a:pt x="153585" y="140899"/>
                      </a:cubicBezTo>
                      <a:cubicBezTo>
                        <a:pt x="158059" y="140833"/>
                        <a:pt x="171013" y="122603"/>
                        <a:pt x="171013" y="122603"/>
                      </a:cubicBezTo>
                      <a:lnTo>
                        <a:pt x="191448" y="108379"/>
                      </a:lnTo>
                      <a:lnTo>
                        <a:pt x="192783" y="140899"/>
                      </a:lnTo>
                      <a:lnTo>
                        <a:pt x="250478" y="14089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35"/>
                <p:cNvSpPr/>
                <p:nvPr/>
              </p:nvSpPr>
              <p:spPr>
                <a:xfrm rot="-197947">
                  <a:off x="9380518" y="6715055"/>
                  <a:ext cx="56199" cy="2518"/>
                </a:xfrm>
                <a:custGeom>
                  <a:avLst/>
                  <a:gdLst/>
                  <a:ahLst/>
                  <a:cxnLst/>
                  <a:rect l="l" t="t" r="r" b="b"/>
                  <a:pathLst>
                    <a:path w="56246" h="2471" extrusionOk="0">
                      <a:moveTo>
                        <a:pt x="0" y="0"/>
                      </a:moveTo>
                      <a:lnTo>
                        <a:pt x="56246" y="0"/>
                      </a:lnTo>
                      <a:lnTo>
                        <a:pt x="56246" y="2471"/>
                      </a:lnTo>
                      <a:lnTo>
                        <a:pt x="0" y="2471"/>
                      </a:lnTo>
                      <a:close/>
                    </a:path>
                  </a:pathLst>
                </a:custGeom>
                <a:solidFill>
                  <a:schemeClr val="dk1"/>
                </a:solidFill>
                <a:ln>
                  <a:noFill/>
                </a:ln>
              </p:spPr>
              <p:txBody>
                <a:bodyPr/>
                <a:lstStyle/>
                <a:p>
                  <a:endParaRPr lang="en-GB"/>
                </a:p>
              </p:txBody>
            </p:sp>
          </p:grpSp>
          <p:grpSp>
            <p:nvGrpSpPr>
              <p:cNvPr id="1574" name="Google Shape;1574;p35"/>
              <p:cNvGrpSpPr/>
              <p:nvPr/>
            </p:nvGrpSpPr>
            <p:grpSpPr>
              <a:xfrm>
                <a:off x="9428760" y="6345720"/>
                <a:ext cx="250640" cy="405431"/>
                <a:chOff x="9428760" y="6345720"/>
                <a:chExt cx="250640" cy="405431"/>
              </a:xfrm>
            </p:grpSpPr>
            <p:sp>
              <p:nvSpPr>
                <p:cNvPr id="1575" name="Google Shape;1575;p35"/>
                <p:cNvSpPr/>
                <p:nvPr/>
              </p:nvSpPr>
              <p:spPr>
                <a:xfrm>
                  <a:off x="9428760" y="6609960"/>
                  <a:ext cx="250640" cy="141191"/>
                </a:xfrm>
                <a:custGeom>
                  <a:avLst/>
                  <a:gdLst/>
                  <a:ahLst/>
                  <a:cxnLst/>
                  <a:rect l="l" t="t" r="r" b="b"/>
                  <a:pathLst>
                    <a:path w="255755" h="141901" extrusionOk="0">
                      <a:moveTo>
                        <a:pt x="250545" y="140899"/>
                      </a:moveTo>
                      <a:cubicBezTo>
                        <a:pt x="250545" y="140899"/>
                        <a:pt x="248275" y="89481"/>
                        <a:pt x="239193" y="58884"/>
                      </a:cubicBezTo>
                      <a:cubicBezTo>
                        <a:pt x="233451" y="38824"/>
                        <a:pt x="229110" y="4040"/>
                        <a:pt x="229110" y="4040"/>
                      </a:cubicBezTo>
                      <a:lnTo>
                        <a:pt x="95556" y="0"/>
                      </a:lnTo>
                      <a:cubicBezTo>
                        <a:pt x="95556" y="0"/>
                        <a:pt x="101899" y="15319"/>
                        <a:pt x="97092" y="28594"/>
                      </a:cubicBezTo>
                      <a:cubicBezTo>
                        <a:pt x="87876" y="54209"/>
                        <a:pt x="82935" y="69782"/>
                        <a:pt x="62234" y="84339"/>
                      </a:cubicBezTo>
                      <a:cubicBezTo>
                        <a:pt x="47276" y="94823"/>
                        <a:pt x="30848" y="102636"/>
                        <a:pt x="15824" y="113120"/>
                      </a:cubicBezTo>
                      <a:cubicBezTo>
                        <a:pt x="8145" y="118529"/>
                        <a:pt x="-5210" y="128345"/>
                        <a:pt x="2135" y="140899"/>
                      </a:cubicBezTo>
                      <a:cubicBezTo>
                        <a:pt x="40131" y="140165"/>
                        <a:pt x="100430" y="141901"/>
                        <a:pt x="153651" y="140899"/>
                      </a:cubicBezTo>
                      <a:cubicBezTo>
                        <a:pt x="158059" y="140833"/>
                        <a:pt x="171080" y="122603"/>
                        <a:pt x="171080" y="122603"/>
                      </a:cubicBezTo>
                      <a:lnTo>
                        <a:pt x="191448" y="108379"/>
                      </a:lnTo>
                      <a:lnTo>
                        <a:pt x="192783" y="140899"/>
                      </a:lnTo>
                      <a:lnTo>
                        <a:pt x="250545" y="140899"/>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35"/>
                <p:cNvSpPr/>
                <p:nvPr/>
              </p:nvSpPr>
              <p:spPr>
                <a:xfrm>
                  <a:off x="9506520" y="6345720"/>
                  <a:ext cx="145974" cy="289753"/>
                </a:xfrm>
                <a:custGeom>
                  <a:avLst/>
                  <a:gdLst/>
                  <a:ahLst/>
                  <a:cxnLst/>
                  <a:rect l="l" t="t" r="r" b="b"/>
                  <a:pathLst>
                    <a:path w="145974" h="289753" extrusionOk="0">
                      <a:moveTo>
                        <a:pt x="0" y="0"/>
                      </a:moveTo>
                      <a:lnTo>
                        <a:pt x="27246" y="289753"/>
                      </a:lnTo>
                      <a:lnTo>
                        <a:pt x="145974" y="289753"/>
                      </a:lnTo>
                      <a:lnTo>
                        <a:pt x="137627" y="0"/>
                      </a:lnTo>
                    </a:path>
                  </a:pathLst>
                </a:custGeom>
                <a:solidFill>
                  <a:srgbClr val="84665A"/>
                </a:solidFill>
                <a:ln>
                  <a:noFill/>
                </a:ln>
              </p:spPr>
              <p:txBody>
                <a:bodyPr/>
                <a:lstStyle/>
                <a:p>
                  <a:endParaRPr lang="en-GB"/>
                </a:p>
              </p:txBody>
            </p:sp>
            <p:sp>
              <p:nvSpPr>
                <p:cNvPr id="1577" name="Google Shape;1577;p35"/>
                <p:cNvSpPr/>
                <p:nvPr/>
              </p:nvSpPr>
              <p:spPr>
                <a:xfrm rot="-197947">
                  <a:off x="9619918" y="6715055"/>
                  <a:ext cx="56206" cy="2518"/>
                </a:xfrm>
                <a:custGeom>
                  <a:avLst/>
                  <a:gdLst/>
                  <a:ahLst/>
                  <a:cxnLst/>
                  <a:rect l="l" t="t" r="r" b="b"/>
                  <a:pathLst>
                    <a:path w="56253" h="2471" extrusionOk="0">
                      <a:moveTo>
                        <a:pt x="0" y="0"/>
                      </a:moveTo>
                      <a:lnTo>
                        <a:pt x="56253" y="0"/>
                      </a:lnTo>
                      <a:lnTo>
                        <a:pt x="56253" y="2471"/>
                      </a:lnTo>
                      <a:lnTo>
                        <a:pt x="0" y="2471"/>
                      </a:lnTo>
                      <a:close/>
                    </a:path>
                  </a:pathLst>
                </a:custGeom>
                <a:solidFill>
                  <a:schemeClr val="dk1"/>
                </a:solidFill>
                <a:ln>
                  <a:noFill/>
                </a:ln>
              </p:spPr>
              <p:txBody>
                <a:bodyPr/>
                <a:lstStyle/>
                <a:p>
                  <a:endParaRPr lang="en-GB"/>
                </a:p>
              </p:txBody>
            </p:sp>
          </p:grpSp>
          <p:sp>
            <p:nvSpPr>
              <p:cNvPr id="1578" name="Google Shape;1578;p35"/>
              <p:cNvSpPr/>
              <p:nvPr/>
            </p:nvSpPr>
            <p:spPr>
              <a:xfrm>
                <a:off x="9447480" y="5723280"/>
                <a:ext cx="233866" cy="872389"/>
              </a:xfrm>
              <a:custGeom>
                <a:avLst/>
                <a:gdLst/>
                <a:ahLst/>
                <a:cxnLst/>
                <a:rect l="l" t="t" r="r" b="b"/>
                <a:pathLst>
                  <a:path w="239863" h="872389" extrusionOk="0">
                    <a:moveTo>
                      <a:pt x="206314" y="0"/>
                    </a:moveTo>
                    <a:cubicBezTo>
                      <a:pt x="206314" y="0"/>
                      <a:pt x="235429" y="95725"/>
                      <a:pt x="233693" y="150155"/>
                    </a:cubicBezTo>
                    <a:cubicBezTo>
                      <a:pt x="232023" y="204585"/>
                      <a:pt x="224611" y="281586"/>
                      <a:pt x="224611" y="281586"/>
                    </a:cubicBezTo>
                    <a:lnTo>
                      <a:pt x="217132" y="499098"/>
                    </a:lnTo>
                    <a:lnTo>
                      <a:pt x="228151" y="872389"/>
                    </a:lnTo>
                    <a:lnTo>
                      <a:pt x="1042" y="872389"/>
                    </a:lnTo>
                    <a:cubicBezTo>
                      <a:pt x="1042" y="872389"/>
                      <a:pt x="-4434" y="496814"/>
                      <a:pt x="9722" y="419774"/>
                    </a:cubicBezTo>
                    <a:cubicBezTo>
                      <a:pt x="23946" y="342733"/>
                      <a:pt x="68754" y="99571"/>
                      <a:pt x="68754" y="99571"/>
                    </a:cubicBezTo>
                    <a:lnTo>
                      <a:pt x="78570" y="0"/>
                    </a:ln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35"/>
              <p:cNvSpPr/>
              <p:nvPr/>
            </p:nvSpPr>
            <p:spPr>
              <a:xfrm>
                <a:off x="9253800" y="5737320"/>
                <a:ext cx="349786" cy="846332"/>
              </a:xfrm>
              <a:custGeom>
                <a:avLst/>
                <a:gdLst/>
                <a:ahLst/>
                <a:cxnLst/>
                <a:rect l="l" t="t" r="r" b="b"/>
                <a:pathLst>
                  <a:path w="370144" h="846332" extrusionOk="0">
                    <a:moveTo>
                      <a:pt x="153086" y="7"/>
                    </a:moveTo>
                    <a:cubicBezTo>
                      <a:pt x="153086" y="7"/>
                      <a:pt x="147610" y="72079"/>
                      <a:pt x="146541" y="76446"/>
                    </a:cubicBezTo>
                    <a:cubicBezTo>
                      <a:pt x="145473" y="80813"/>
                      <a:pt x="54789" y="232611"/>
                      <a:pt x="25341" y="366926"/>
                    </a:cubicBezTo>
                    <a:cubicBezTo>
                      <a:pt x="-4174" y="501248"/>
                      <a:pt x="233" y="841965"/>
                      <a:pt x="233" y="841965"/>
                    </a:cubicBezTo>
                    <a:lnTo>
                      <a:pt x="242300" y="846332"/>
                    </a:lnTo>
                    <a:lnTo>
                      <a:pt x="224069" y="430264"/>
                    </a:lnTo>
                    <a:lnTo>
                      <a:pt x="325103" y="190014"/>
                    </a:lnTo>
                    <a:cubicBezTo>
                      <a:pt x="325103" y="190014"/>
                      <a:pt x="365970" y="86269"/>
                      <a:pt x="342532" y="0"/>
                    </a:cubicBezTo>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35"/>
              <p:cNvSpPr/>
              <p:nvPr/>
            </p:nvSpPr>
            <p:spPr>
              <a:xfrm>
                <a:off x="9475920" y="5860080"/>
                <a:ext cx="141434" cy="723703"/>
              </a:xfrm>
              <a:custGeom>
                <a:avLst/>
                <a:gdLst/>
                <a:ahLst/>
                <a:cxnLst/>
                <a:rect l="l" t="t" r="r" b="b"/>
                <a:pathLst>
                  <a:path w="141434" h="723703" extrusionOk="0">
                    <a:moveTo>
                      <a:pt x="18189" y="723703"/>
                    </a:moveTo>
                    <a:lnTo>
                      <a:pt x="26" y="307635"/>
                    </a:lnTo>
                    <a:cubicBezTo>
                      <a:pt x="-41" y="307361"/>
                      <a:pt x="26" y="307087"/>
                      <a:pt x="159" y="306834"/>
                    </a:cubicBezTo>
                    <a:lnTo>
                      <a:pt x="101193" y="66583"/>
                    </a:lnTo>
                    <a:cubicBezTo>
                      <a:pt x="101260" y="66369"/>
                      <a:pt x="101393" y="66176"/>
                      <a:pt x="101594" y="66009"/>
                    </a:cubicBezTo>
                    <a:cubicBezTo>
                      <a:pt x="101861" y="65682"/>
                      <a:pt x="133647" y="32641"/>
                      <a:pt x="137720" y="0"/>
                    </a:cubicBezTo>
                    <a:lnTo>
                      <a:pt x="141393" y="461"/>
                    </a:lnTo>
                    <a:cubicBezTo>
                      <a:pt x="137319" y="33175"/>
                      <a:pt x="107738" y="64940"/>
                      <a:pt x="104466" y="68340"/>
                    </a:cubicBezTo>
                    <a:lnTo>
                      <a:pt x="3698" y="307889"/>
                    </a:lnTo>
                    <a:lnTo>
                      <a:pt x="21928" y="723536"/>
                    </a:lnTo>
                    <a:lnTo>
                      <a:pt x="18189" y="72370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35"/>
              <p:cNvSpPr/>
              <p:nvPr/>
            </p:nvSpPr>
            <p:spPr>
              <a:xfrm>
                <a:off x="9429120" y="5749920"/>
                <a:ext cx="49625" cy="94930"/>
              </a:xfrm>
              <a:custGeom>
                <a:avLst/>
                <a:gdLst/>
                <a:ahLst/>
                <a:cxnLst/>
                <a:rect l="l" t="t" r="r" b="b"/>
                <a:pathLst>
                  <a:path w="49749" h="94930" extrusionOk="0">
                    <a:moveTo>
                      <a:pt x="47478" y="94930"/>
                    </a:moveTo>
                    <a:cubicBezTo>
                      <a:pt x="18163" y="71525"/>
                      <a:pt x="400" y="36053"/>
                      <a:pt x="0" y="47"/>
                    </a:cubicBezTo>
                    <a:lnTo>
                      <a:pt x="3672" y="0"/>
                    </a:lnTo>
                    <a:cubicBezTo>
                      <a:pt x="4140" y="34911"/>
                      <a:pt x="21368" y="69315"/>
                      <a:pt x="49749" y="92039"/>
                    </a:cubicBezTo>
                    <a:lnTo>
                      <a:pt x="47478" y="9493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35"/>
              <p:cNvSpPr/>
              <p:nvPr/>
            </p:nvSpPr>
            <p:spPr>
              <a:xfrm>
                <a:off x="9437400" y="5751000"/>
                <a:ext cx="48943" cy="198121"/>
              </a:xfrm>
              <a:custGeom>
                <a:avLst/>
                <a:gdLst/>
                <a:ahLst/>
                <a:cxnLst/>
                <a:rect l="l" t="t" r="r" b="b"/>
                <a:pathLst>
                  <a:path w="49815" h="198121" extrusionOk="0">
                    <a:moveTo>
                      <a:pt x="3473" y="198121"/>
                    </a:moveTo>
                    <a:lnTo>
                      <a:pt x="0" y="196772"/>
                    </a:lnTo>
                    <a:cubicBezTo>
                      <a:pt x="267" y="196184"/>
                      <a:pt x="23105" y="137828"/>
                      <a:pt x="31252" y="114082"/>
                    </a:cubicBezTo>
                    <a:cubicBezTo>
                      <a:pt x="32186" y="111337"/>
                      <a:pt x="33188" y="108566"/>
                      <a:pt x="34190" y="105768"/>
                    </a:cubicBezTo>
                    <a:cubicBezTo>
                      <a:pt x="39999" y="89421"/>
                      <a:pt x="46076" y="72513"/>
                      <a:pt x="45008" y="55445"/>
                    </a:cubicBezTo>
                    <a:cubicBezTo>
                      <a:pt x="44340" y="44734"/>
                      <a:pt x="42537" y="33482"/>
                      <a:pt x="40734" y="22597"/>
                    </a:cubicBezTo>
                    <a:cubicBezTo>
                      <a:pt x="39599" y="15305"/>
                      <a:pt x="38397" y="7759"/>
                      <a:pt x="37529" y="434"/>
                    </a:cubicBezTo>
                    <a:lnTo>
                      <a:pt x="41202" y="0"/>
                    </a:lnTo>
                    <a:cubicBezTo>
                      <a:pt x="42070" y="7252"/>
                      <a:pt x="43271" y="14751"/>
                      <a:pt x="44407" y="22010"/>
                    </a:cubicBezTo>
                    <a:cubicBezTo>
                      <a:pt x="46210" y="32981"/>
                      <a:pt x="48013" y="44327"/>
                      <a:pt x="48681" y="55211"/>
                    </a:cubicBezTo>
                    <a:cubicBezTo>
                      <a:pt x="49815" y="73041"/>
                      <a:pt x="43672" y="90309"/>
                      <a:pt x="37662" y="107010"/>
                    </a:cubicBezTo>
                    <a:cubicBezTo>
                      <a:pt x="36727" y="109788"/>
                      <a:pt x="35726" y="112546"/>
                      <a:pt x="34791" y="115284"/>
                    </a:cubicBezTo>
                    <a:cubicBezTo>
                      <a:pt x="26577" y="139097"/>
                      <a:pt x="3673" y="197527"/>
                      <a:pt x="3473" y="1981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35"/>
              <p:cNvSpPr/>
              <p:nvPr/>
            </p:nvSpPr>
            <p:spPr>
              <a:xfrm>
                <a:off x="9280800" y="6175440"/>
                <a:ext cx="58696" cy="134075"/>
              </a:xfrm>
              <a:custGeom>
                <a:avLst/>
                <a:gdLst/>
                <a:ahLst/>
                <a:cxnLst/>
                <a:rect l="l" t="t" r="r" b="b"/>
                <a:pathLst>
                  <a:path w="58696" h="134075" extrusionOk="0">
                    <a:moveTo>
                      <a:pt x="55291" y="134075"/>
                    </a:moveTo>
                    <a:cubicBezTo>
                      <a:pt x="38063" y="89608"/>
                      <a:pt x="19432" y="45008"/>
                      <a:pt x="0" y="1516"/>
                    </a:cubicBezTo>
                    <a:lnTo>
                      <a:pt x="3339" y="0"/>
                    </a:lnTo>
                    <a:cubicBezTo>
                      <a:pt x="22837" y="43559"/>
                      <a:pt x="41468" y="88213"/>
                      <a:pt x="58696" y="132739"/>
                    </a:cubicBezTo>
                    <a:lnTo>
                      <a:pt x="55291" y="134075"/>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35"/>
              <p:cNvSpPr/>
              <p:nvPr/>
            </p:nvSpPr>
            <p:spPr>
              <a:xfrm>
                <a:off x="9327960" y="6201720"/>
                <a:ext cx="47560" cy="74884"/>
              </a:xfrm>
              <a:custGeom>
                <a:avLst/>
                <a:gdLst/>
                <a:ahLst/>
                <a:cxnLst/>
                <a:rect l="l" t="t" r="r" b="b"/>
                <a:pathLst>
                  <a:path w="47679" h="74884" extrusionOk="0">
                    <a:moveTo>
                      <a:pt x="44674" y="74884"/>
                    </a:moveTo>
                    <a:cubicBezTo>
                      <a:pt x="27980" y="51745"/>
                      <a:pt x="12955" y="27118"/>
                      <a:pt x="0" y="1676"/>
                    </a:cubicBezTo>
                    <a:lnTo>
                      <a:pt x="3339" y="0"/>
                    </a:lnTo>
                    <a:cubicBezTo>
                      <a:pt x="16160" y="25268"/>
                      <a:pt x="31118" y="49736"/>
                      <a:pt x="47679" y="72720"/>
                    </a:cubicBezTo>
                    <a:lnTo>
                      <a:pt x="44674" y="7488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35"/>
              <p:cNvSpPr/>
              <p:nvPr/>
            </p:nvSpPr>
            <p:spPr>
              <a:xfrm>
                <a:off x="9529560" y="6220080"/>
                <a:ext cx="83137" cy="141507"/>
              </a:xfrm>
              <a:custGeom>
                <a:avLst/>
                <a:gdLst/>
                <a:ahLst/>
                <a:cxnLst/>
                <a:rect l="l" t="t" r="r" b="b"/>
                <a:pathLst>
                  <a:path w="83137" h="141507" extrusionOk="0">
                    <a:moveTo>
                      <a:pt x="80600" y="141501"/>
                    </a:moveTo>
                    <a:cubicBezTo>
                      <a:pt x="39265" y="104092"/>
                      <a:pt x="18364" y="49495"/>
                      <a:pt x="0" y="1322"/>
                    </a:cubicBezTo>
                    <a:lnTo>
                      <a:pt x="3405" y="0"/>
                    </a:lnTo>
                    <a:cubicBezTo>
                      <a:pt x="21703" y="47785"/>
                      <a:pt x="42403" y="101948"/>
                      <a:pt x="83137" y="138756"/>
                    </a:cubicBezTo>
                    <a:lnTo>
                      <a:pt x="80600" y="14150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35"/>
              <p:cNvSpPr/>
              <p:nvPr/>
            </p:nvSpPr>
            <p:spPr>
              <a:xfrm>
                <a:off x="9572760" y="6240240"/>
                <a:ext cx="44695" cy="45716"/>
              </a:xfrm>
              <a:custGeom>
                <a:avLst/>
                <a:gdLst/>
                <a:ahLst/>
                <a:cxnLst/>
                <a:rect l="l" t="t" r="r" b="b"/>
                <a:pathLst>
                  <a:path w="44807" h="45602" extrusionOk="0">
                    <a:moveTo>
                      <a:pt x="42537" y="45602"/>
                    </a:moveTo>
                    <a:cubicBezTo>
                      <a:pt x="26377" y="33215"/>
                      <a:pt x="12019" y="18611"/>
                      <a:pt x="0" y="2197"/>
                    </a:cubicBezTo>
                    <a:lnTo>
                      <a:pt x="3005" y="0"/>
                    </a:lnTo>
                    <a:cubicBezTo>
                      <a:pt x="14824" y="16133"/>
                      <a:pt x="28914" y="30484"/>
                      <a:pt x="44807" y="42657"/>
                    </a:cubicBezTo>
                    <a:lnTo>
                      <a:pt x="42537" y="4560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7" name="Google Shape;1587;p35"/>
            <p:cNvGrpSpPr/>
            <p:nvPr/>
          </p:nvGrpSpPr>
          <p:grpSpPr>
            <a:xfrm>
              <a:off x="9309240" y="5310000"/>
              <a:ext cx="390232" cy="482559"/>
              <a:chOff x="9309240" y="5310000"/>
              <a:chExt cx="390232" cy="482559"/>
            </a:xfrm>
          </p:grpSpPr>
          <p:sp>
            <p:nvSpPr>
              <p:cNvPr id="1588" name="Google Shape;1588;p35"/>
              <p:cNvSpPr/>
              <p:nvPr/>
            </p:nvSpPr>
            <p:spPr>
              <a:xfrm>
                <a:off x="9511920" y="5541120"/>
                <a:ext cx="180413" cy="205941"/>
              </a:xfrm>
              <a:custGeom>
                <a:avLst/>
                <a:gdLst/>
                <a:ahLst/>
                <a:cxnLst/>
                <a:rect l="l" t="t" r="r" b="b"/>
                <a:pathLst>
                  <a:path w="182235" h="205941" extrusionOk="0">
                    <a:moveTo>
                      <a:pt x="180298" y="33636"/>
                    </a:moveTo>
                    <a:cubicBezTo>
                      <a:pt x="180298" y="33636"/>
                      <a:pt x="182235" y="128218"/>
                      <a:pt x="169681" y="147891"/>
                    </a:cubicBezTo>
                    <a:cubicBezTo>
                      <a:pt x="164606" y="155858"/>
                      <a:pt x="156391" y="161273"/>
                      <a:pt x="148044" y="165701"/>
                    </a:cubicBezTo>
                    <a:cubicBezTo>
                      <a:pt x="102703" y="189754"/>
                      <a:pt x="0" y="205941"/>
                      <a:pt x="0" y="205941"/>
                    </a:cubicBezTo>
                    <a:cubicBezTo>
                      <a:pt x="0" y="205941"/>
                      <a:pt x="2337" y="154068"/>
                      <a:pt x="2270" y="134957"/>
                    </a:cubicBezTo>
                    <a:lnTo>
                      <a:pt x="66109" y="113301"/>
                    </a:lnTo>
                    <a:cubicBezTo>
                      <a:pt x="66109" y="113301"/>
                      <a:pt x="76593" y="36467"/>
                      <a:pt x="81267" y="0"/>
                    </a:cubicBez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35"/>
              <p:cNvSpPr/>
              <p:nvPr/>
            </p:nvSpPr>
            <p:spPr>
              <a:xfrm>
                <a:off x="9584640" y="5380200"/>
                <a:ext cx="114832" cy="270206"/>
              </a:xfrm>
              <a:custGeom>
                <a:avLst/>
                <a:gdLst/>
                <a:ahLst/>
                <a:cxnLst/>
                <a:rect l="l" t="t" r="r" b="b"/>
                <a:pathLst>
                  <a:path w="115992" h="270206" extrusionOk="0">
                    <a:moveTo>
                      <a:pt x="12621" y="0"/>
                    </a:moveTo>
                    <a:cubicBezTo>
                      <a:pt x="12621" y="0"/>
                      <a:pt x="55292" y="6297"/>
                      <a:pt x="72921" y="15479"/>
                    </a:cubicBezTo>
                    <a:cubicBezTo>
                      <a:pt x="93355" y="26117"/>
                      <a:pt x="105842" y="48126"/>
                      <a:pt x="110917" y="70590"/>
                    </a:cubicBezTo>
                    <a:cubicBezTo>
                      <a:pt x="115992" y="93047"/>
                      <a:pt x="114790" y="116379"/>
                      <a:pt x="114590" y="139404"/>
                    </a:cubicBezTo>
                    <a:cubicBezTo>
                      <a:pt x="114123" y="184725"/>
                      <a:pt x="109315" y="253132"/>
                      <a:pt x="109315" y="253132"/>
                    </a:cubicBezTo>
                    <a:lnTo>
                      <a:pt x="4274" y="270206"/>
                    </a:lnTo>
                    <a:lnTo>
                      <a:pt x="0" y="94717"/>
                    </a:lnTo>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35"/>
              <p:cNvSpPr/>
              <p:nvPr/>
            </p:nvSpPr>
            <p:spPr>
              <a:xfrm>
                <a:off x="9386640" y="5380200"/>
                <a:ext cx="287168" cy="412359"/>
              </a:xfrm>
              <a:custGeom>
                <a:avLst/>
                <a:gdLst/>
                <a:ahLst/>
                <a:cxnLst/>
                <a:rect l="l" t="t" r="r" b="b"/>
                <a:pathLst>
                  <a:path w="292283" h="422932" extrusionOk="0">
                    <a:moveTo>
                      <a:pt x="42425" y="78396"/>
                    </a:moveTo>
                    <a:cubicBezTo>
                      <a:pt x="32342" y="110369"/>
                      <a:pt x="22192" y="142603"/>
                      <a:pt x="18920" y="175837"/>
                    </a:cubicBezTo>
                    <a:cubicBezTo>
                      <a:pt x="13244" y="234127"/>
                      <a:pt x="34679" y="300183"/>
                      <a:pt x="3361" y="353611"/>
                    </a:cubicBezTo>
                    <a:cubicBezTo>
                      <a:pt x="1958" y="356075"/>
                      <a:pt x="355" y="358593"/>
                      <a:pt x="88" y="361397"/>
                    </a:cubicBezTo>
                    <a:cubicBezTo>
                      <a:pt x="-1247" y="373150"/>
                      <a:pt x="13043" y="379360"/>
                      <a:pt x="14112" y="405383"/>
                    </a:cubicBezTo>
                    <a:cubicBezTo>
                      <a:pt x="95379" y="422932"/>
                      <a:pt x="197147" y="403454"/>
                      <a:pt x="278281" y="385430"/>
                    </a:cubicBezTo>
                    <a:cubicBezTo>
                      <a:pt x="277814" y="363621"/>
                      <a:pt x="281954" y="365277"/>
                      <a:pt x="286161" y="349992"/>
                    </a:cubicBezTo>
                    <a:cubicBezTo>
                      <a:pt x="291036" y="332369"/>
                      <a:pt x="275477" y="314660"/>
                      <a:pt x="275811" y="297251"/>
                    </a:cubicBezTo>
                    <a:cubicBezTo>
                      <a:pt x="276278" y="276197"/>
                      <a:pt x="280819" y="255476"/>
                      <a:pt x="281887" y="234461"/>
                    </a:cubicBezTo>
                    <a:cubicBezTo>
                      <a:pt x="282956" y="213526"/>
                      <a:pt x="284959" y="192605"/>
                      <a:pt x="285494" y="171604"/>
                    </a:cubicBezTo>
                    <a:cubicBezTo>
                      <a:pt x="286428" y="132165"/>
                      <a:pt x="289700" y="84473"/>
                      <a:pt x="264993" y="50256"/>
                    </a:cubicBezTo>
                    <a:cubicBezTo>
                      <a:pt x="256980" y="39085"/>
                      <a:pt x="245093" y="31466"/>
                      <a:pt x="235144" y="22030"/>
                    </a:cubicBezTo>
                    <a:cubicBezTo>
                      <a:pt x="230669" y="17870"/>
                      <a:pt x="214175" y="4755"/>
                      <a:pt x="210502" y="0"/>
                    </a:cubicBezTo>
                    <a:cubicBezTo>
                      <a:pt x="210502" y="0"/>
                      <a:pt x="169101" y="35011"/>
                      <a:pt x="107666" y="16047"/>
                    </a:cubicBezTo>
                    <a:lnTo>
                      <a:pt x="42425" y="7839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35"/>
              <p:cNvSpPr/>
              <p:nvPr/>
            </p:nvSpPr>
            <p:spPr>
              <a:xfrm>
                <a:off x="9494640" y="5310000"/>
                <a:ext cx="102836" cy="93897"/>
              </a:xfrm>
              <a:custGeom>
                <a:avLst/>
                <a:gdLst/>
                <a:ahLst/>
                <a:cxnLst/>
                <a:rect l="l" t="t" r="r" b="b"/>
                <a:pathLst>
                  <a:path w="102836" h="94369" extrusionOk="0">
                    <a:moveTo>
                      <a:pt x="5008" y="31585"/>
                    </a:moveTo>
                    <a:lnTo>
                      <a:pt x="0" y="87017"/>
                    </a:lnTo>
                    <a:cubicBezTo>
                      <a:pt x="14624" y="93401"/>
                      <a:pt x="34523" y="94369"/>
                      <a:pt x="54156" y="93514"/>
                    </a:cubicBezTo>
                    <a:cubicBezTo>
                      <a:pt x="71918" y="92740"/>
                      <a:pt x="90215" y="86369"/>
                      <a:pt x="102836" y="79244"/>
                    </a:cubicBezTo>
                    <a:cubicBezTo>
                      <a:pt x="99898" y="64674"/>
                      <a:pt x="98296" y="49916"/>
                      <a:pt x="95758" y="35285"/>
                    </a:cubicBezTo>
                    <a:cubicBezTo>
                      <a:pt x="93688" y="23272"/>
                      <a:pt x="89948" y="12494"/>
                      <a:pt x="88480" y="0"/>
                    </a:cubicBez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35"/>
              <p:cNvSpPr/>
              <p:nvPr/>
            </p:nvSpPr>
            <p:spPr>
              <a:xfrm>
                <a:off x="9309240" y="5566320"/>
                <a:ext cx="129588" cy="177288"/>
              </a:xfrm>
              <a:custGeom>
                <a:avLst/>
                <a:gdLst/>
                <a:ahLst/>
                <a:cxnLst/>
                <a:rect l="l" t="t" r="r" b="b"/>
                <a:pathLst>
                  <a:path w="134288" h="182301" extrusionOk="0">
                    <a:moveTo>
                      <a:pt x="33458" y="0"/>
                    </a:moveTo>
                    <a:cubicBezTo>
                      <a:pt x="33458" y="0"/>
                      <a:pt x="3943" y="76580"/>
                      <a:pt x="1406" y="99598"/>
                    </a:cubicBezTo>
                    <a:cubicBezTo>
                      <a:pt x="-1733" y="127725"/>
                      <a:pt x="-4604" y="182301"/>
                      <a:pt x="51822" y="176912"/>
                    </a:cubicBezTo>
                    <a:cubicBezTo>
                      <a:pt x="100970" y="172218"/>
                      <a:pt x="129684" y="83965"/>
                      <a:pt x="129684" y="83965"/>
                    </a:cubicBezTo>
                    <a:lnTo>
                      <a:pt x="114860" y="61194"/>
                    </a:ln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35"/>
              <p:cNvSpPr/>
              <p:nvPr/>
            </p:nvSpPr>
            <p:spPr>
              <a:xfrm>
                <a:off x="9317880" y="5397120"/>
                <a:ext cx="176492" cy="257125"/>
              </a:xfrm>
              <a:custGeom>
                <a:avLst/>
                <a:gdLst/>
                <a:ahLst/>
                <a:cxnLst/>
                <a:rect l="l" t="t" r="r" b="b"/>
                <a:pathLst>
                  <a:path w="176492" h="257125" extrusionOk="0">
                    <a:moveTo>
                      <a:pt x="176492" y="0"/>
                    </a:moveTo>
                    <a:cubicBezTo>
                      <a:pt x="163070" y="2410"/>
                      <a:pt x="142368" y="2684"/>
                      <a:pt x="129280" y="6617"/>
                    </a:cubicBezTo>
                    <a:cubicBezTo>
                      <a:pt x="103103" y="14490"/>
                      <a:pt x="80199" y="28367"/>
                      <a:pt x="65842" y="52534"/>
                    </a:cubicBezTo>
                    <a:cubicBezTo>
                      <a:pt x="56359" y="68640"/>
                      <a:pt x="46076" y="93555"/>
                      <a:pt x="39265" y="111003"/>
                    </a:cubicBezTo>
                    <a:cubicBezTo>
                      <a:pt x="21569" y="156725"/>
                      <a:pt x="0" y="213873"/>
                      <a:pt x="0" y="213873"/>
                    </a:cubicBezTo>
                    <a:lnTo>
                      <a:pt x="127410" y="257125"/>
                    </a:lnTo>
                    <a:cubicBezTo>
                      <a:pt x="127410" y="257125"/>
                      <a:pt x="155591" y="183189"/>
                      <a:pt x="170215" y="115504"/>
                    </a:cubicBezTo>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35"/>
              <p:cNvSpPr/>
              <p:nvPr/>
            </p:nvSpPr>
            <p:spPr>
              <a:xfrm>
                <a:off x="9443520" y="5526720"/>
                <a:ext cx="43180" cy="128052"/>
              </a:xfrm>
              <a:custGeom>
                <a:avLst/>
                <a:gdLst/>
                <a:ahLst/>
                <a:cxnLst/>
                <a:rect l="l" t="t" r="r" b="b"/>
                <a:pathLst>
                  <a:path w="43072" h="128052" extrusionOk="0">
                    <a:moveTo>
                      <a:pt x="3473" y="128052"/>
                    </a:moveTo>
                    <a:lnTo>
                      <a:pt x="0" y="126663"/>
                    </a:lnTo>
                    <a:cubicBezTo>
                      <a:pt x="334" y="125855"/>
                      <a:pt x="32788" y="45235"/>
                      <a:pt x="39399" y="0"/>
                    </a:cubicBezTo>
                    <a:lnTo>
                      <a:pt x="43072" y="541"/>
                    </a:lnTo>
                    <a:cubicBezTo>
                      <a:pt x="36394" y="46210"/>
                      <a:pt x="3807" y="127237"/>
                      <a:pt x="3473" y="12805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35"/>
              <p:cNvSpPr/>
              <p:nvPr/>
            </p:nvSpPr>
            <p:spPr>
              <a:xfrm>
                <a:off x="9391680" y="5650560"/>
                <a:ext cx="47933" cy="60812"/>
              </a:xfrm>
              <a:custGeom>
                <a:avLst/>
                <a:gdLst/>
                <a:ahLst/>
                <a:cxnLst/>
                <a:rect l="l" t="t" r="r" b="b"/>
                <a:pathLst>
                  <a:path w="47813" h="60660" extrusionOk="0">
                    <a:moveTo>
                      <a:pt x="2203" y="60660"/>
                    </a:moveTo>
                    <a:lnTo>
                      <a:pt x="0" y="57695"/>
                    </a:lnTo>
                    <a:cubicBezTo>
                      <a:pt x="20768" y="42103"/>
                      <a:pt x="36127" y="22157"/>
                      <a:pt x="44340" y="0"/>
                    </a:cubicBezTo>
                    <a:lnTo>
                      <a:pt x="47813" y="1295"/>
                    </a:lnTo>
                    <a:cubicBezTo>
                      <a:pt x="39332" y="24113"/>
                      <a:pt x="23572" y="44640"/>
                      <a:pt x="2203" y="6066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35"/>
              <p:cNvSpPr/>
              <p:nvPr/>
            </p:nvSpPr>
            <p:spPr>
              <a:xfrm>
                <a:off x="9664920" y="5494680"/>
                <a:ext cx="15121" cy="146369"/>
              </a:xfrm>
              <a:custGeom>
                <a:avLst/>
                <a:gdLst/>
                <a:ahLst/>
                <a:cxnLst/>
                <a:rect l="l" t="t" r="r" b="b"/>
                <a:pathLst>
                  <a:path w="15159" h="146369" extrusionOk="0">
                    <a:moveTo>
                      <a:pt x="3740" y="146369"/>
                    </a:moveTo>
                    <a:lnTo>
                      <a:pt x="0" y="146128"/>
                    </a:lnTo>
                    <a:cubicBezTo>
                      <a:pt x="3139" y="97608"/>
                      <a:pt x="7012" y="48440"/>
                      <a:pt x="11486" y="0"/>
                    </a:cubicBezTo>
                    <a:lnTo>
                      <a:pt x="15159" y="340"/>
                    </a:lnTo>
                    <a:cubicBezTo>
                      <a:pt x="10685" y="48747"/>
                      <a:pt x="6878" y="97882"/>
                      <a:pt x="3740" y="14636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35"/>
              <p:cNvSpPr/>
              <p:nvPr/>
            </p:nvSpPr>
            <p:spPr>
              <a:xfrm>
                <a:off x="9470520" y="5387040"/>
                <a:ext cx="150716" cy="33458"/>
              </a:xfrm>
              <a:custGeom>
                <a:avLst/>
                <a:gdLst/>
                <a:ahLst/>
                <a:cxnLst/>
                <a:rect l="l" t="t" r="r" b="b"/>
                <a:pathLst>
                  <a:path w="150716" h="39478" extrusionOk="0">
                    <a:moveTo>
                      <a:pt x="66377" y="33429"/>
                    </a:moveTo>
                    <a:cubicBezTo>
                      <a:pt x="43739" y="33429"/>
                      <a:pt x="20634" y="27973"/>
                      <a:pt x="0" y="16788"/>
                    </a:cubicBezTo>
                    <a:lnTo>
                      <a:pt x="1803" y="13529"/>
                    </a:lnTo>
                    <a:cubicBezTo>
                      <a:pt x="49549" y="39478"/>
                      <a:pt x="111117" y="33789"/>
                      <a:pt x="148179" y="0"/>
                    </a:cubicBezTo>
                    <a:lnTo>
                      <a:pt x="150716" y="2738"/>
                    </a:lnTo>
                    <a:cubicBezTo>
                      <a:pt x="128479" y="22958"/>
                      <a:pt x="97829" y="33429"/>
                      <a:pt x="66377" y="3342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35"/>
              <p:cNvSpPr/>
              <p:nvPr/>
            </p:nvSpPr>
            <p:spPr>
              <a:xfrm>
                <a:off x="9525600" y="5654520"/>
                <a:ext cx="117862" cy="61495"/>
              </a:xfrm>
              <a:custGeom>
                <a:avLst/>
                <a:gdLst/>
                <a:ahLst/>
                <a:cxnLst/>
                <a:rect l="l" t="t" r="r" b="b"/>
                <a:pathLst>
                  <a:path w="117862" h="61495" extrusionOk="0">
                    <a:moveTo>
                      <a:pt x="1870" y="61495"/>
                    </a:moveTo>
                    <a:lnTo>
                      <a:pt x="0" y="58296"/>
                    </a:lnTo>
                    <a:cubicBezTo>
                      <a:pt x="37395" y="36480"/>
                      <a:pt x="76527" y="16867"/>
                      <a:pt x="116460" y="0"/>
                    </a:cubicBezTo>
                    <a:lnTo>
                      <a:pt x="117862" y="3412"/>
                    </a:lnTo>
                    <a:cubicBezTo>
                      <a:pt x="78130" y="20220"/>
                      <a:pt x="39064" y="39759"/>
                      <a:pt x="1870" y="6149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35"/>
              <p:cNvSpPr/>
              <p:nvPr/>
            </p:nvSpPr>
            <p:spPr>
              <a:xfrm>
                <a:off x="9486360" y="5707440"/>
                <a:ext cx="131484" cy="35969"/>
              </a:xfrm>
              <a:custGeom>
                <a:avLst/>
                <a:gdLst/>
                <a:ahLst/>
                <a:cxnLst/>
                <a:rect l="l" t="t" r="r" b="b"/>
                <a:pathLst>
                  <a:path w="131484" h="35879" extrusionOk="0">
                    <a:moveTo>
                      <a:pt x="401" y="35879"/>
                    </a:moveTo>
                    <a:lnTo>
                      <a:pt x="0" y="32200"/>
                    </a:lnTo>
                    <a:cubicBezTo>
                      <a:pt x="44541" y="27105"/>
                      <a:pt x="88346" y="16267"/>
                      <a:pt x="130148" y="0"/>
                    </a:cubicBezTo>
                    <a:lnTo>
                      <a:pt x="131484" y="3453"/>
                    </a:lnTo>
                    <a:cubicBezTo>
                      <a:pt x="89415" y="19840"/>
                      <a:pt x="45275" y="30751"/>
                      <a:pt x="401" y="3587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0" name="Google Shape;1600;p35"/>
            <p:cNvGrpSpPr/>
            <p:nvPr/>
          </p:nvGrpSpPr>
          <p:grpSpPr>
            <a:xfrm>
              <a:off x="9451080" y="5171760"/>
              <a:ext cx="212610" cy="218622"/>
              <a:chOff x="9451080" y="5171760"/>
              <a:chExt cx="212610" cy="218622"/>
            </a:xfrm>
          </p:grpSpPr>
          <p:sp>
            <p:nvSpPr>
              <p:cNvPr id="1601" name="Google Shape;1601;p35"/>
              <p:cNvSpPr/>
              <p:nvPr/>
            </p:nvSpPr>
            <p:spPr>
              <a:xfrm>
                <a:off x="9459360" y="5185440"/>
                <a:ext cx="173670" cy="174289"/>
              </a:xfrm>
              <a:custGeom>
                <a:avLst/>
                <a:gdLst/>
                <a:ahLst/>
                <a:cxnLst/>
                <a:rect l="l" t="t" r="r" b="b"/>
                <a:pathLst>
                  <a:path w="175424" h="180144" extrusionOk="0">
                    <a:moveTo>
                      <a:pt x="161280" y="129939"/>
                    </a:moveTo>
                    <a:cubicBezTo>
                      <a:pt x="169026" y="116731"/>
                      <a:pt x="173634" y="102100"/>
                      <a:pt x="173767" y="87610"/>
                    </a:cubicBezTo>
                    <a:cubicBezTo>
                      <a:pt x="173901" y="56965"/>
                      <a:pt x="160813" y="24305"/>
                      <a:pt x="132032" y="8686"/>
                    </a:cubicBezTo>
                    <a:cubicBezTo>
                      <a:pt x="128292" y="6669"/>
                      <a:pt x="124353" y="4986"/>
                      <a:pt x="120346" y="3657"/>
                    </a:cubicBezTo>
                    <a:cubicBezTo>
                      <a:pt x="104987" y="-1398"/>
                      <a:pt x="87892" y="-1031"/>
                      <a:pt x="72934" y="3637"/>
                    </a:cubicBezTo>
                    <a:cubicBezTo>
                      <a:pt x="56440" y="8792"/>
                      <a:pt x="33936" y="22114"/>
                      <a:pt x="24187" y="36071"/>
                    </a:cubicBezTo>
                    <a:cubicBezTo>
                      <a:pt x="15172" y="49059"/>
                      <a:pt x="15239" y="62488"/>
                      <a:pt x="10899" y="77560"/>
                    </a:cubicBezTo>
                    <a:cubicBezTo>
                      <a:pt x="6759" y="91977"/>
                      <a:pt x="4621" y="105459"/>
                      <a:pt x="1950" y="120243"/>
                    </a:cubicBezTo>
                    <a:cubicBezTo>
                      <a:pt x="-53" y="131015"/>
                      <a:pt x="-1523" y="143094"/>
                      <a:pt x="2818" y="153545"/>
                    </a:cubicBezTo>
                    <a:cubicBezTo>
                      <a:pt x="6759" y="163161"/>
                      <a:pt x="15907" y="169565"/>
                      <a:pt x="25723" y="172236"/>
                    </a:cubicBezTo>
                    <a:cubicBezTo>
                      <a:pt x="49696" y="178746"/>
                      <a:pt x="74136" y="168149"/>
                      <a:pt x="96841" y="161932"/>
                    </a:cubicBezTo>
                    <a:cubicBezTo>
                      <a:pt x="120947" y="155361"/>
                      <a:pt x="148058" y="152463"/>
                      <a:pt x="161280" y="129932"/>
                    </a:cubicBezTo>
                    <a:close/>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35"/>
              <p:cNvSpPr/>
              <p:nvPr/>
            </p:nvSpPr>
            <p:spPr>
              <a:xfrm>
                <a:off x="9451080" y="5254920"/>
                <a:ext cx="24130" cy="41418"/>
              </a:xfrm>
              <a:custGeom>
                <a:avLst/>
                <a:gdLst/>
                <a:ahLst/>
                <a:cxnLst/>
                <a:rect l="l" t="t" r="r" b="b"/>
                <a:pathLst>
                  <a:path w="24374" h="41315" extrusionOk="0">
                    <a:moveTo>
                      <a:pt x="24205" y="0"/>
                    </a:moveTo>
                    <a:cubicBezTo>
                      <a:pt x="22001" y="5262"/>
                      <a:pt x="18662" y="9970"/>
                      <a:pt x="14388" y="13870"/>
                    </a:cubicBezTo>
                    <a:cubicBezTo>
                      <a:pt x="10382" y="17482"/>
                      <a:pt x="5106" y="19846"/>
                      <a:pt x="1567" y="23886"/>
                    </a:cubicBezTo>
                    <a:cubicBezTo>
                      <a:pt x="632" y="24968"/>
                      <a:pt x="-169" y="26250"/>
                      <a:pt x="31" y="27773"/>
                    </a:cubicBezTo>
                    <a:cubicBezTo>
                      <a:pt x="699" y="32514"/>
                      <a:pt x="8913" y="38524"/>
                      <a:pt x="13186" y="41315"/>
                    </a:cubicBez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35"/>
              <p:cNvSpPr/>
              <p:nvPr/>
            </p:nvSpPr>
            <p:spPr>
              <a:xfrm>
                <a:off x="9465840" y="5306040"/>
                <a:ext cx="22684" cy="10088"/>
              </a:xfrm>
              <a:custGeom>
                <a:avLst/>
                <a:gdLst/>
                <a:ahLst/>
                <a:cxnLst/>
                <a:rect l="l" t="t" r="r" b="b"/>
                <a:pathLst>
                  <a:path w="22571" h="10190" extrusionOk="0">
                    <a:moveTo>
                      <a:pt x="9082" y="10190"/>
                    </a:moveTo>
                    <a:cubicBezTo>
                      <a:pt x="8614" y="10190"/>
                      <a:pt x="8147" y="10163"/>
                      <a:pt x="7746" y="10110"/>
                    </a:cubicBezTo>
                    <a:cubicBezTo>
                      <a:pt x="4408" y="9716"/>
                      <a:pt x="1469" y="7779"/>
                      <a:pt x="0" y="5062"/>
                    </a:cubicBezTo>
                    <a:lnTo>
                      <a:pt x="3272" y="3312"/>
                    </a:lnTo>
                    <a:cubicBezTo>
                      <a:pt x="4140" y="4981"/>
                      <a:pt x="6010" y="6177"/>
                      <a:pt x="8147" y="6424"/>
                    </a:cubicBezTo>
                    <a:cubicBezTo>
                      <a:pt x="10150" y="6664"/>
                      <a:pt x="12420" y="6103"/>
                      <a:pt x="14424" y="4861"/>
                    </a:cubicBezTo>
                    <a:cubicBezTo>
                      <a:pt x="16226" y="3793"/>
                      <a:pt x="17896" y="2203"/>
                      <a:pt x="19632" y="0"/>
                    </a:cubicBezTo>
                    <a:lnTo>
                      <a:pt x="22571" y="2290"/>
                    </a:lnTo>
                    <a:cubicBezTo>
                      <a:pt x="20567" y="4848"/>
                      <a:pt x="18497" y="6724"/>
                      <a:pt x="16360" y="8033"/>
                    </a:cubicBezTo>
                    <a:cubicBezTo>
                      <a:pt x="14023" y="9442"/>
                      <a:pt x="11485" y="10183"/>
                      <a:pt x="9082" y="1018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35"/>
              <p:cNvSpPr/>
              <p:nvPr/>
            </p:nvSpPr>
            <p:spPr>
              <a:xfrm>
                <a:off x="9487080" y="5255280"/>
                <a:ext cx="9012" cy="12250"/>
              </a:xfrm>
              <a:custGeom>
                <a:avLst/>
                <a:gdLst/>
                <a:ahLst/>
                <a:cxnLst/>
                <a:rect l="l" t="t" r="r" b="b"/>
                <a:pathLst>
                  <a:path w="10418" h="13315" extrusionOk="0">
                    <a:moveTo>
                      <a:pt x="377" y="4778"/>
                    </a:moveTo>
                    <a:cubicBezTo>
                      <a:pt x="-625" y="8056"/>
                      <a:pt x="444" y="11295"/>
                      <a:pt x="2714" y="12016"/>
                    </a:cubicBezTo>
                    <a:cubicBezTo>
                      <a:pt x="5051" y="12737"/>
                      <a:pt x="7722" y="10660"/>
                      <a:pt x="8791" y="7382"/>
                    </a:cubicBezTo>
                    <a:cubicBezTo>
                      <a:pt x="9793" y="4103"/>
                      <a:pt x="8724" y="864"/>
                      <a:pt x="6454" y="143"/>
                    </a:cubicBezTo>
                    <a:cubicBezTo>
                      <a:pt x="4116" y="-578"/>
                      <a:pt x="1446" y="1499"/>
                      <a:pt x="377" y="4778"/>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35"/>
              <p:cNvSpPr/>
              <p:nvPr/>
            </p:nvSpPr>
            <p:spPr>
              <a:xfrm>
                <a:off x="9486360" y="5243400"/>
                <a:ext cx="26308" cy="18339"/>
              </a:xfrm>
              <a:custGeom>
                <a:avLst/>
                <a:gdLst/>
                <a:ahLst/>
                <a:cxnLst/>
                <a:rect l="l" t="t" r="r" b="b"/>
                <a:pathLst>
                  <a:path w="26177" h="20320" extrusionOk="0">
                    <a:moveTo>
                      <a:pt x="22972" y="18452"/>
                    </a:moveTo>
                    <a:cubicBezTo>
                      <a:pt x="21035" y="14946"/>
                      <a:pt x="18765" y="10953"/>
                      <a:pt x="15692" y="7861"/>
                    </a:cubicBezTo>
                    <a:cubicBezTo>
                      <a:pt x="12821" y="5023"/>
                      <a:pt x="5743" y="2352"/>
                      <a:pt x="1736" y="4475"/>
                    </a:cubicBezTo>
                    <a:lnTo>
                      <a:pt x="0" y="1196"/>
                    </a:lnTo>
                    <a:cubicBezTo>
                      <a:pt x="5810" y="-1868"/>
                      <a:pt x="14558" y="1490"/>
                      <a:pt x="18297" y="5250"/>
                    </a:cubicBezTo>
                    <a:cubicBezTo>
                      <a:pt x="21703" y="8682"/>
                      <a:pt x="24173" y="12949"/>
                      <a:pt x="26177" y="16676"/>
                    </a:cubicBezTo>
                    <a:lnTo>
                      <a:pt x="22972" y="1845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35"/>
              <p:cNvSpPr/>
              <p:nvPr/>
            </p:nvSpPr>
            <p:spPr>
              <a:xfrm>
                <a:off x="9475920" y="5171760"/>
                <a:ext cx="187770" cy="218622"/>
              </a:xfrm>
              <a:custGeom>
                <a:avLst/>
                <a:gdLst/>
                <a:ahLst/>
                <a:cxnLst/>
                <a:rect l="l" t="t" r="r" b="b"/>
                <a:pathLst>
                  <a:path w="191115" h="230128" extrusionOk="0">
                    <a:moveTo>
                      <a:pt x="55016" y="99254"/>
                    </a:moveTo>
                    <a:cubicBezTo>
                      <a:pt x="42996" y="81325"/>
                      <a:pt x="36719" y="59001"/>
                      <a:pt x="38255" y="36831"/>
                    </a:cubicBezTo>
                    <a:cubicBezTo>
                      <a:pt x="21695" y="37339"/>
                      <a:pt x="5134" y="49125"/>
                      <a:pt x="259" y="65812"/>
                    </a:cubicBezTo>
                    <a:cubicBezTo>
                      <a:pt x="-1610" y="49799"/>
                      <a:pt x="6870" y="34361"/>
                      <a:pt x="18556" y="23489"/>
                    </a:cubicBezTo>
                    <a:cubicBezTo>
                      <a:pt x="30242" y="12618"/>
                      <a:pt x="45400" y="6581"/>
                      <a:pt x="60559" y="3002"/>
                    </a:cubicBezTo>
                    <a:cubicBezTo>
                      <a:pt x="108972" y="-8424"/>
                      <a:pt x="160190" y="13052"/>
                      <a:pt x="176684" y="62540"/>
                    </a:cubicBezTo>
                    <a:cubicBezTo>
                      <a:pt x="181225" y="76350"/>
                      <a:pt x="185232" y="98493"/>
                      <a:pt x="186433" y="112890"/>
                    </a:cubicBezTo>
                    <a:cubicBezTo>
                      <a:pt x="189505" y="148015"/>
                      <a:pt x="186567" y="181190"/>
                      <a:pt x="184564" y="211079"/>
                    </a:cubicBezTo>
                    <a:cubicBezTo>
                      <a:pt x="159589" y="220815"/>
                      <a:pt x="119857" y="221704"/>
                      <a:pt x="71243" y="212308"/>
                    </a:cubicBezTo>
                    <a:cubicBezTo>
                      <a:pt x="65233" y="211153"/>
                      <a:pt x="52813" y="205350"/>
                      <a:pt x="48138" y="201537"/>
                    </a:cubicBezTo>
                    <a:cubicBezTo>
                      <a:pt x="65567" y="188268"/>
                      <a:pt x="71978" y="167334"/>
                      <a:pt x="73447" y="153257"/>
                    </a:cubicBezTo>
                    <a:cubicBezTo>
                      <a:pt x="74849" y="140095"/>
                      <a:pt x="74849" y="125865"/>
                      <a:pt x="67036" y="114473"/>
                    </a:cubicBezTo>
                    <a:cubicBezTo>
                      <a:pt x="63430" y="109131"/>
                      <a:pt x="58689" y="104623"/>
                      <a:pt x="55016" y="9924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35"/>
              <p:cNvSpPr/>
              <p:nvPr/>
            </p:nvSpPr>
            <p:spPr>
              <a:xfrm>
                <a:off x="9549720" y="5203080"/>
                <a:ext cx="33162" cy="145694"/>
              </a:xfrm>
              <a:custGeom>
                <a:avLst/>
                <a:gdLst/>
                <a:ahLst/>
                <a:cxnLst/>
                <a:rect l="l" t="t" r="r" b="b"/>
                <a:pathLst>
                  <a:path w="35658" h="145694" extrusionOk="0">
                    <a:moveTo>
                      <a:pt x="32374" y="145694"/>
                    </a:moveTo>
                    <a:lnTo>
                      <a:pt x="28634" y="145280"/>
                    </a:lnTo>
                    <a:cubicBezTo>
                      <a:pt x="30838" y="126162"/>
                      <a:pt x="28567" y="106469"/>
                      <a:pt x="22157" y="88326"/>
                    </a:cubicBezTo>
                    <a:cubicBezTo>
                      <a:pt x="19887" y="81915"/>
                      <a:pt x="17082" y="75551"/>
                      <a:pt x="14344" y="69408"/>
                    </a:cubicBezTo>
                    <a:cubicBezTo>
                      <a:pt x="11005" y="61942"/>
                      <a:pt x="7599" y="54216"/>
                      <a:pt x="5062" y="46243"/>
                    </a:cubicBezTo>
                    <a:cubicBezTo>
                      <a:pt x="388" y="31412"/>
                      <a:pt x="-1081" y="15425"/>
                      <a:pt x="788" y="0"/>
                    </a:cubicBezTo>
                    <a:lnTo>
                      <a:pt x="4528" y="448"/>
                    </a:lnTo>
                    <a:cubicBezTo>
                      <a:pt x="2658" y="15352"/>
                      <a:pt x="4127" y="30804"/>
                      <a:pt x="8601" y="45134"/>
                    </a:cubicBezTo>
                    <a:cubicBezTo>
                      <a:pt x="11072" y="52907"/>
                      <a:pt x="14411" y="60533"/>
                      <a:pt x="17683" y="67899"/>
                    </a:cubicBezTo>
                    <a:cubicBezTo>
                      <a:pt x="20488" y="74116"/>
                      <a:pt x="23359" y="80540"/>
                      <a:pt x="25630" y="87091"/>
                    </a:cubicBezTo>
                    <a:cubicBezTo>
                      <a:pt x="32240" y="105762"/>
                      <a:pt x="34577" y="126022"/>
                      <a:pt x="32374" y="14569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35"/>
              <p:cNvSpPr/>
              <p:nvPr/>
            </p:nvSpPr>
            <p:spPr>
              <a:xfrm>
                <a:off x="9587520" y="5272920"/>
                <a:ext cx="17303" cy="103711"/>
              </a:xfrm>
              <a:custGeom>
                <a:avLst/>
                <a:gdLst/>
                <a:ahLst/>
                <a:cxnLst/>
                <a:rect l="l" t="t" r="r" b="b"/>
                <a:pathLst>
                  <a:path w="21903" h="103711" extrusionOk="0">
                    <a:moveTo>
                      <a:pt x="3272" y="103711"/>
                    </a:moveTo>
                    <a:lnTo>
                      <a:pt x="0" y="101928"/>
                    </a:lnTo>
                    <a:cubicBezTo>
                      <a:pt x="16694" y="71525"/>
                      <a:pt x="18097" y="33061"/>
                      <a:pt x="3673" y="1536"/>
                    </a:cubicBezTo>
                    <a:lnTo>
                      <a:pt x="7012" y="0"/>
                    </a:lnTo>
                    <a:cubicBezTo>
                      <a:pt x="21903" y="32560"/>
                      <a:pt x="20501" y="72306"/>
                      <a:pt x="3272" y="10371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35"/>
              <p:cNvSpPr/>
              <p:nvPr/>
            </p:nvSpPr>
            <p:spPr>
              <a:xfrm>
                <a:off x="9629280" y="5269680"/>
                <a:ext cx="13675" cy="92980"/>
              </a:xfrm>
              <a:custGeom>
                <a:avLst/>
                <a:gdLst/>
                <a:ahLst/>
                <a:cxnLst/>
                <a:rect l="l" t="t" r="r" b="b"/>
                <a:pathLst>
                  <a:path w="16427" h="92980" extrusionOk="0">
                    <a:moveTo>
                      <a:pt x="3473" y="92973"/>
                    </a:moveTo>
                    <a:lnTo>
                      <a:pt x="0" y="91712"/>
                    </a:lnTo>
                    <a:cubicBezTo>
                      <a:pt x="10418" y="62971"/>
                      <a:pt x="12688" y="30671"/>
                      <a:pt x="6344" y="768"/>
                    </a:cubicBezTo>
                    <a:lnTo>
                      <a:pt x="9950" y="0"/>
                    </a:lnTo>
                    <a:cubicBezTo>
                      <a:pt x="16427" y="30577"/>
                      <a:pt x="14157" y="63592"/>
                      <a:pt x="3473" y="9298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10" name="Google Shape;1610;p35"/>
              <p:cNvGrpSpPr/>
              <p:nvPr/>
            </p:nvGrpSpPr>
            <p:grpSpPr>
              <a:xfrm>
                <a:off x="9518040" y="5272200"/>
                <a:ext cx="46397" cy="80261"/>
                <a:chOff x="9518040" y="5272200"/>
                <a:chExt cx="46397" cy="80261"/>
              </a:xfrm>
            </p:grpSpPr>
            <p:sp>
              <p:nvSpPr>
                <p:cNvPr id="1611" name="Google Shape;1611;p35"/>
                <p:cNvSpPr/>
                <p:nvPr/>
              </p:nvSpPr>
              <p:spPr>
                <a:xfrm>
                  <a:off x="9521640" y="5275080"/>
                  <a:ext cx="42797" cy="56552"/>
                </a:xfrm>
                <a:custGeom>
                  <a:avLst/>
                  <a:gdLst/>
                  <a:ahLst/>
                  <a:cxnLst/>
                  <a:rect l="l" t="t" r="r" b="b"/>
                  <a:pathLst>
                    <a:path w="44007" h="59372" extrusionOk="0">
                      <a:moveTo>
                        <a:pt x="6277" y="8282"/>
                      </a:moveTo>
                      <a:cubicBezTo>
                        <a:pt x="13422" y="1698"/>
                        <a:pt x="24040" y="-893"/>
                        <a:pt x="29315" y="269"/>
                      </a:cubicBezTo>
                      <a:cubicBezTo>
                        <a:pt x="41335" y="2920"/>
                        <a:pt x="44007" y="18205"/>
                        <a:pt x="42604" y="28803"/>
                      </a:cubicBezTo>
                      <a:cubicBezTo>
                        <a:pt x="41068" y="40589"/>
                        <a:pt x="33322" y="51948"/>
                        <a:pt x="22037" y="55834"/>
                      </a:cubicBezTo>
                      <a:cubicBezTo>
                        <a:pt x="14290" y="58479"/>
                        <a:pt x="1603" y="54305"/>
                        <a:pt x="0" y="39547"/>
                      </a:cubicBezTo>
                    </a:path>
                  </a:pathLst>
                </a:custGeom>
                <a:solidFill>
                  <a:srgbClr val="84665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35"/>
                <p:cNvSpPr/>
                <p:nvPr/>
              </p:nvSpPr>
              <p:spPr>
                <a:xfrm>
                  <a:off x="9528120" y="5292360"/>
                  <a:ext cx="24832" cy="17261"/>
                </a:xfrm>
                <a:custGeom>
                  <a:avLst/>
                  <a:gdLst/>
                  <a:ahLst/>
                  <a:cxnLst/>
                  <a:rect l="l" t="t" r="r" b="b"/>
                  <a:pathLst>
                    <a:path w="24708" h="17435" extrusionOk="0">
                      <a:moveTo>
                        <a:pt x="1937" y="17435"/>
                      </a:moveTo>
                      <a:lnTo>
                        <a:pt x="0" y="14290"/>
                      </a:lnTo>
                      <a:cubicBezTo>
                        <a:pt x="2872" y="12501"/>
                        <a:pt x="5342" y="10784"/>
                        <a:pt x="7680" y="9122"/>
                      </a:cubicBezTo>
                      <a:cubicBezTo>
                        <a:pt x="12420" y="5843"/>
                        <a:pt x="16828" y="2745"/>
                        <a:pt x="23238" y="0"/>
                      </a:cubicBezTo>
                      <a:lnTo>
                        <a:pt x="24708" y="3399"/>
                      </a:lnTo>
                      <a:cubicBezTo>
                        <a:pt x="18698" y="5997"/>
                        <a:pt x="14558" y="8855"/>
                        <a:pt x="9817" y="12160"/>
                      </a:cubicBezTo>
                      <a:cubicBezTo>
                        <a:pt x="7412" y="13849"/>
                        <a:pt x="4875" y="15592"/>
                        <a:pt x="1937" y="1743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35"/>
                <p:cNvSpPr/>
                <p:nvPr/>
              </p:nvSpPr>
              <p:spPr>
                <a:xfrm>
                  <a:off x="9520560" y="5317200"/>
                  <a:ext cx="29188" cy="15825"/>
                </a:xfrm>
                <a:custGeom>
                  <a:avLst/>
                  <a:gdLst/>
                  <a:ahLst/>
                  <a:cxnLst/>
                  <a:rect l="l" t="t" r="r" b="b"/>
                  <a:pathLst>
                    <a:path w="29115" h="15786" extrusionOk="0">
                      <a:moveTo>
                        <a:pt x="18697" y="15786"/>
                      </a:moveTo>
                      <a:cubicBezTo>
                        <a:pt x="13155" y="15786"/>
                        <a:pt x="7879" y="13482"/>
                        <a:pt x="4407" y="9102"/>
                      </a:cubicBezTo>
                      <a:cubicBezTo>
                        <a:pt x="2670" y="6965"/>
                        <a:pt x="1469" y="4588"/>
                        <a:pt x="267" y="2297"/>
                      </a:cubicBezTo>
                      <a:lnTo>
                        <a:pt x="0" y="1696"/>
                      </a:lnTo>
                      <a:lnTo>
                        <a:pt x="3272" y="0"/>
                      </a:lnTo>
                      <a:lnTo>
                        <a:pt x="3605" y="601"/>
                      </a:lnTo>
                      <a:cubicBezTo>
                        <a:pt x="4741" y="2831"/>
                        <a:pt x="5810" y="4935"/>
                        <a:pt x="7278" y="6778"/>
                      </a:cubicBezTo>
                      <a:cubicBezTo>
                        <a:pt x="12487" y="13262"/>
                        <a:pt x="21301" y="13168"/>
                        <a:pt x="27312" y="9716"/>
                      </a:cubicBezTo>
                      <a:lnTo>
                        <a:pt x="29115" y="12935"/>
                      </a:lnTo>
                      <a:cubicBezTo>
                        <a:pt x="25776" y="14851"/>
                        <a:pt x="22170" y="15779"/>
                        <a:pt x="18697" y="1577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35"/>
                <p:cNvSpPr/>
                <p:nvPr/>
              </p:nvSpPr>
              <p:spPr>
                <a:xfrm>
                  <a:off x="9523800" y="5272200"/>
                  <a:ext cx="20877" cy="14042"/>
                </a:xfrm>
                <a:custGeom>
                  <a:avLst/>
                  <a:gdLst/>
                  <a:ahLst/>
                  <a:cxnLst/>
                  <a:rect l="l" t="t" r="r" b="b"/>
                  <a:pathLst>
                    <a:path w="21035" h="13903" extrusionOk="0">
                      <a:moveTo>
                        <a:pt x="2805" y="13903"/>
                      </a:moveTo>
                      <a:lnTo>
                        <a:pt x="0" y="11492"/>
                      </a:lnTo>
                      <a:cubicBezTo>
                        <a:pt x="5543" y="5042"/>
                        <a:pt x="14357" y="214"/>
                        <a:pt x="20901" y="0"/>
                      </a:cubicBezTo>
                      <a:lnTo>
                        <a:pt x="21035" y="3700"/>
                      </a:lnTo>
                      <a:cubicBezTo>
                        <a:pt x="15493" y="3880"/>
                        <a:pt x="7613" y="8260"/>
                        <a:pt x="2805" y="1390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35"/>
                <p:cNvSpPr/>
                <p:nvPr/>
              </p:nvSpPr>
              <p:spPr>
                <a:xfrm>
                  <a:off x="9518040" y="5323320"/>
                  <a:ext cx="19418" cy="29141"/>
                </a:xfrm>
                <a:custGeom>
                  <a:avLst/>
                  <a:gdLst/>
                  <a:ahLst/>
                  <a:cxnLst/>
                  <a:rect l="l" t="t" r="r" b="b"/>
                  <a:pathLst>
                    <a:path w="19565" h="29435" extrusionOk="0">
                      <a:moveTo>
                        <a:pt x="17541" y="29291"/>
                      </a:moveTo>
                      <a:cubicBezTo>
                        <a:pt x="17408" y="29291"/>
                        <a:pt x="17208" y="29265"/>
                        <a:pt x="17074" y="29211"/>
                      </a:cubicBezTo>
                      <a:lnTo>
                        <a:pt x="1315" y="24550"/>
                      </a:lnTo>
                      <a:cubicBezTo>
                        <a:pt x="714" y="24383"/>
                        <a:pt x="246" y="23949"/>
                        <a:pt x="112" y="23388"/>
                      </a:cubicBezTo>
                      <a:cubicBezTo>
                        <a:pt x="-87" y="22827"/>
                        <a:pt x="-21" y="22206"/>
                        <a:pt x="313" y="21712"/>
                      </a:cubicBezTo>
                      <a:lnTo>
                        <a:pt x="14938" y="791"/>
                      </a:lnTo>
                      <a:cubicBezTo>
                        <a:pt x="15405" y="143"/>
                        <a:pt x="16206" y="-144"/>
                        <a:pt x="16940" y="70"/>
                      </a:cubicBezTo>
                      <a:cubicBezTo>
                        <a:pt x="17742" y="290"/>
                        <a:pt x="18276" y="971"/>
                        <a:pt x="18276" y="1766"/>
                      </a:cubicBezTo>
                      <a:lnTo>
                        <a:pt x="19411" y="27342"/>
                      </a:lnTo>
                      <a:cubicBezTo>
                        <a:pt x="19478" y="27942"/>
                        <a:pt x="19211" y="28517"/>
                        <a:pt x="18743" y="28884"/>
                      </a:cubicBezTo>
                      <a:cubicBezTo>
                        <a:pt x="18409" y="29144"/>
                        <a:pt x="18009" y="29278"/>
                        <a:pt x="17541" y="29278"/>
                      </a:cubicBezTo>
                      <a:close/>
                      <a:moveTo>
                        <a:pt x="4854" y="21732"/>
                      </a:moveTo>
                      <a:lnTo>
                        <a:pt x="15605" y="24924"/>
                      </a:lnTo>
                      <a:lnTo>
                        <a:pt x="14804" y="7402"/>
                      </a:lnTo>
                      <a:lnTo>
                        <a:pt x="4854" y="21732"/>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16" name="Google Shape;1616;p35"/>
              <p:cNvSpPr/>
              <p:nvPr/>
            </p:nvSpPr>
            <p:spPr>
              <a:xfrm>
                <a:off x="9497520" y="5354640"/>
                <a:ext cx="24106" cy="7557"/>
              </a:xfrm>
              <a:custGeom>
                <a:avLst/>
                <a:gdLst/>
                <a:ahLst/>
                <a:cxnLst/>
                <a:rect l="l" t="t" r="r" b="b"/>
                <a:pathLst>
                  <a:path w="24106" h="7653" extrusionOk="0">
                    <a:moveTo>
                      <a:pt x="467" y="7653"/>
                    </a:moveTo>
                    <a:cubicBezTo>
                      <a:pt x="334" y="7653"/>
                      <a:pt x="134" y="7653"/>
                      <a:pt x="0" y="7653"/>
                    </a:cubicBezTo>
                    <a:lnTo>
                      <a:pt x="0" y="3947"/>
                    </a:lnTo>
                    <a:cubicBezTo>
                      <a:pt x="7813" y="4047"/>
                      <a:pt x="15492" y="2678"/>
                      <a:pt x="22838" y="0"/>
                    </a:cubicBezTo>
                    <a:lnTo>
                      <a:pt x="24106" y="3479"/>
                    </a:lnTo>
                    <a:cubicBezTo>
                      <a:pt x="16494" y="6250"/>
                      <a:pt x="8548" y="7653"/>
                      <a:pt x="467" y="765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617" name="Google Shape;1617;p35"/>
          <p:cNvGrpSpPr/>
          <p:nvPr/>
        </p:nvGrpSpPr>
        <p:grpSpPr>
          <a:xfrm>
            <a:off x="6383025" y="976475"/>
            <a:ext cx="346075" cy="548525"/>
            <a:chOff x="2441425" y="1078225"/>
            <a:chExt cx="346075" cy="548525"/>
          </a:xfrm>
        </p:grpSpPr>
        <p:sp>
          <p:nvSpPr>
            <p:cNvPr id="1618" name="Google Shape;1618;p35"/>
            <p:cNvSpPr/>
            <p:nvPr/>
          </p:nvSpPr>
          <p:spPr>
            <a:xfrm>
              <a:off x="2441425" y="1469250"/>
              <a:ext cx="157500" cy="157500"/>
            </a:xfrm>
            <a:prstGeom prst="ellipse">
              <a:avLst/>
            </a:prstGeom>
            <a:no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sp>
          <p:nvSpPr>
            <p:cNvPr id="1619" name="Google Shape;1619;p35"/>
            <p:cNvSpPr/>
            <p:nvPr/>
          </p:nvSpPr>
          <p:spPr>
            <a:xfrm>
              <a:off x="2696000" y="1078225"/>
              <a:ext cx="91500" cy="91500"/>
            </a:xfrm>
            <a:prstGeom prst="ellipse">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sap"/>
                <a:ea typeface="Asap"/>
                <a:cs typeface="Asap"/>
                <a:sym typeface="Asap"/>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23"/>
        <p:cNvGrpSpPr/>
        <p:nvPr/>
      </p:nvGrpSpPr>
      <p:grpSpPr>
        <a:xfrm>
          <a:off x="0" y="0"/>
          <a:ext cx="0" cy="0"/>
          <a:chOff x="0" y="0"/>
          <a:chExt cx="0" cy="0"/>
        </a:xfrm>
      </p:grpSpPr>
      <p:sp>
        <p:nvSpPr>
          <p:cNvPr id="1624" name="Google Shape;1624;p36"/>
          <p:cNvSpPr txBox="1"/>
          <p:nvPr/>
        </p:nvSpPr>
        <p:spPr>
          <a:xfrm>
            <a:off x="2911400" y="76250"/>
            <a:ext cx="3000000" cy="554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1200"/>
              </a:spcAft>
              <a:buNone/>
            </a:pPr>
            <a:r>
              <a:rPr lang="en" sz="2400">
                <a:solidFill>
                  <a:schemeClr val="accent1"/>
                </a:solidFill>
                <a:latin typeface="Open Sans ExtraBold"/>
                <a:ea typeface="Open Sans ExtraBold"/>
                <a:cs typeface="Open Sans ExtraBold"/>
                <a:sym typeface="Open Sans ExtraBold"/>
              </a:rPr>
              <a:t>References</a:t>
            </a:r>
            <a:endParaRPr sz="2400">
              <a:solidFill>
                <a:schemeClr val="accent1"/>
              </a:solidFill>
              <a:latin typeface="Open Sans ExtraBold"/>
              <a:ea typeface="Open Sans ExtraBold"/>
              <a:cs typeface="Open Sans ExtraBold"/>
              <a:sym typeface="Open Sans ExtraBold"/>
            </a:endParaRPr>
          </a:p>
        </p:txBody>
      </p:sp>
      <p:sp>
        <p:nvSpPr>
          <p:cNvPr id="1625" name="Google Shape;1625;p36"/>
          <p:cNvSpPr txBox="1"/>
          <p:nvPr/>
        </p:nvSpPr>
        <p:spPr>
          <a:xfrm>
            <a:off x="719150" y="630350"/>
            <a:ext cx="7384500" cy="4426566"/>
          </a:xfrm>
          <a:prstGeom prst="rect">
            <a:avLst/>
          </a:prstGeom>
          <a:noFill/>
          <a:ln>
            <a:noFill/>
          </a:ln>
        </p:spPr>
        <p:txBody>
          <a:bodyPr spcFirstLastPara="1" wrap="square" lIns="91425" tIns="91425" rIns="91425" bIns="91425" anchor="t" anchorCtr="0">
            <a:spAutoFit/>
          </a:bodyPr>
          <a:lstStyle/>
          <a:p>
            <a:pPr marL="457200" lvl="0" indent="-298450" rtl="0">
              <a:lnSpc>
                <a:spcPct val="115000"/>
              </a:lnSpc>
              <a:spcBef>
                <a:spcPts val="1200"/>
              </a:spcBef>
              <a:spcAft>
                <a:spcPts val="0"/>
              </a:spcAft>
              <a:buSzPts val="1100"/>
              <a:buFont typeface="Times New Roman"/>
              <a:buChar char="●"/>
            </a:pPr>
            <a:r>
              <a:rPr lang="en" sz="1100" dirty="0">
                <a:latin typeface="Times New Roman"/>
                <a:ea typeface="Times New Roman"/>
                <a:cs typeface="Times New Roman"/>
                <a:sym typeface="Times New Roman"/>
              </a:rPr>
              <a:t>Agodzo, D., 2015. Six approaches to understanding national cultures: Hofstede’s cultural dimensions. Intercultural Communication (COM), pp.1-11.</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Al-Sarayrah, S., Tarhini, A., Obeidat, B.Y., Al-Salti, Z. and Kattoua, T., 2016. The effect of culture on strategic human resource management practices: A theoretical perspective. International Journal of Business Management and Economic Research, 7(4), pp.704-716.</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Dellner, A., 2014. Cultural dimensions: the five-dimensions-model according to Geert Hofstede. (No Title).</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Hofstede, G., 2001. Culture's consequences: Comparing values, behaviors, institutions and organizations across nations. Sage publications.</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Hofstede, G., 2011. Dimensionalizing cultures: The Hofstede model in context. Online readings in psychology and culture, 2(1), p.8.</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Jandt, F.E., 2017. An introduction to intercultural communication: Identities in a global community. Sage Publications.</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Martin, J.N. and Nakayama, T.K., 2010. Intercultural communication in contexts. United States: The McGraw-Hill Companies.</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Pilblad, T., Mc Crea, E. and Börjeson Munk, E., 2025. A Tale of Two Olympics: Cultural Influences on Nation Branding.</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Sample, C. and Karamanian, A.A., 2014, March. Hofstede’s cultural markers in computer network attack behaviours. In ICCWS2014-9th International Conference on Cyber Warfare &amp; Security: ICCWS 2014 (p. 193). Academic Conferences Limited.</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Sorrells, K. and Sekimoto, S. eds., 2015. Globalizing intercultural communication: A reader. Sage Publications.</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Ting-Toomey, S. and Dorjee, T., 2018. Communicating across cultures. Guilford Publications.</a:t>
            </a:r>
            <a:endParaRPr sz="1100" dirty="0">
              <a:latin typeface="Times New Roman"/>
              <a:ea typeface="Times New Roman"/>
              <a:cs typeface="Times New Roman"/>
              <a:sym typeface="Times New Roman"/>
            </a:endParaRPr>
          </a:p>
          <a:p>
            <a:pPr marL="457200" lvl="0" indent="-298450" rtl="0">
              <a:lnSpc>
                <a:spcPct val="115000"/>
              </a:lnSpc>
              <a:spcBef>
                <a:spcPts val="0"/>
              </a:spcBef>
              <a:spcAft>
                <a:spcPts val="0"/>
              </a:spcAft>
              <a:buSzPts val="1100"/>
              <a:buFont typeface="Times New Roman"/>
              <a:buChar char="●"/>
            </a:pPr>
            <a:r>
              <a:rPr lang="en" sz="1100" dirty="0">
                <a:latin typeface="Times New Roman"/>
                <a:ea typeface="Times New Roman"/>
                <a:cs typeface="Times New Roman"/>
                <a:sym typeface="Times New Roman"/>
              </a:rPr>
              <a:t>Worthy, L.D., Lavigne, T. and Romero, F., 2025. What is Mental Illness?. Culture and Psychology.</a:t>
            </a:r>
            <a:endParaRPr sz="1100" dirty="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Healthy Relationships and Communication Skills - 11th Grade by Slidesgo">
  <a:themeElements>
    <a:clrScheme name="Simple Light">
      <a:dk1>
        <a:srgbClr val="3A3A5A"/>
      </a:dk1>
      <a:lt1>
        <a:srgbClr val="F6F6F6"/>
      </a:lt1>
      <a:dk2>
        <a:srgbClr val="E7EDFB"/>
      </a:dk2>
      <a:lt2>
        <a:srgbClr val="5E69B9"/>
      </a:lt2>
      <a:accent1>
        <a:srgbClr val="478F69"/>
      </a:accent1>
      <a:accent2>
        <a:srgbClr val="68AA82"/>
      </a:accent2>
      <a:accent3>
        <a:srgbClr val="FED18A"/>
      </a:accent3>
      <a:accent4>
        <a:srgbClr val="E06743"/>
      </a:accent4>
      <a:accent5>
        <a:srgbClr val="CE4940"/>
      </a:accent5>
      <a:accent6>
        <a:srgbClr val="CE9989"/>
      </a:accent6>
      <a:hlink>
        <a:srgbClr val="5E69B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2850</Words>
  <Application>Microsoft Office PowerPoint</Application>
  <PresentationFormat>On-screen Show (16:9)</PresentationFormat>
  <Paragraphs>94</Paragraphs>
  <Slides>16</Slides>
  <Notes>16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Asap</vt:lpstr>
      <vt:lpstr>Nunito Light</vt:lpstr>
      <vt:lpstr>Asap Light</vt:lpstr>
      <vt:lpstr>Times New Roman</vt:lpstr>
      <vt:lpstr>Open Sans Medium</vt:lpstr>
      <vt:lpstr>Arial</vt:lpstr>
      <vt:lpstr>Anaheim</vt:lpstr>
      <vt:lpstr>Open Sans ExtraBold</vt:lpstr>
      <vt:lpstr>DM Sans</vt:lpstr>
      <vt:lpstr>Open Sans SemiBold</vt:lpstr>
      <vt:lpstr>Healthy Relationships and Communication Skills - 11th Grade by Slidesgo</vt:lpstr>
      <vt:lpstr>Intercultural Communication in International Business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tany eftimova</cp:lastModifiedBy>
  <cp:revision>2</cp:revision>
  <dcterms:modified xsi:type="dcterms:W3CDTF">2025-11-13T16:00:10Z</dcterms:modified>
</cp:coreProperties>
</file>