
<file path=[Content_Types].xml><?xml version="1.0" encoding="utf-8"?>
<Types xmlns="http://schemas.openxmlformats.org/package/2006/content-types">
  <Default Extension="jpeg" ContentType="image/jpe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4"/>
  </p:notesMasterIdLst>
  <p:handoutMasterIdLst>
    <p:handoutMasterId r:id="rId15"/>
  </p:handoutMasterIdLst>
  <p:sldIdLst>
    <p:sldId id="298" r:id="rId5"/>
    <p:sldId id="283" r:id="rId6"/>
    <p:sldId id="297" r:id="rId7"/>
    <p:sldId id="292" r:id="rId8"/>
    <p:sldId id="284" r:id="rId9"/>
    <p:sldId id="293" r:id="rId10"/>
    <p:sldId id="295" r:id="rId11"/>
    <p:sldId id="285" r:id="rId12"/>
    <p:sldId id="29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A03450-B27E-82E3-8BC4-894C6FC23C01}" v="225" dt="2025-06-23T23:32:10.207"/>
    <p1510:client id="{5AB4FC51-F777-8E6D-0A92-082B76642330}" v="4015" dt="2025-06-24T10:30:13.486"/>
  </p1510:revLst>
</p1510:revInfo>
</file>

<file path=ppt/tableStyles.xml><?xml version="1.0" encoding="utf-8"?>
<a:tblStyleLst xmlns:a="http://schemas.openxmlformats.org/drawingml/2006/main" def="{073A0DAA-6AF3-43AB-8588-CEC1D06C72B9}"/>
</file>

<file path=ppt/viewProps.xml><?xml version="1.0" encoding="utf-8"?>
<p:viewPr xmlns:a="http://schemas.openxmlformats.org/drawingml/2006/main" xmlns:r="http://schemas.openxmlformats.org/officeDocument/2006/relationships" xmlns:p="http://schemas.openxmlformats.org/presentationml/2006/main">
  <p:normalViewPr>
    <p:restoredLeft sz="25653" autoAdjust="0"/>
    <p:restoredTop sz="94712" autoAdjust="0"/>
  </p:normalViewPr>
  <p:slideViewPr>
    <p:cSldViewPr snapToGrid="0">
      <p:cViewPr>
        <p:scale>
          <a:sx n="100" d="100"/>
          <a:sy n="100" d="100"/>
        </p:scale>
        <p:origin x="-533" y="-490"/>
      </p:cViewPr>
      <p:guideLst/>
    </p:cSldViewPr>
  </p:slideViewPr>
  <p:outlineViewPr>
    <p:cViewPr>
      <p:scale>
        <a:sx n="33" d="100"/>
        <a:sy n="33" d="100"/>
      </p:scale>
      <p:origin x="0" y="-942"/>
    </p:cViewPr>
  </p:outlineViewPr>
  <p:notesTextViewPr>
    <p:cViewPr>
      <p:scale>
        <a:sx n="3" d="2"/>
        <a:sy n="3" d="2"/>
      </p:scale>
      <p:origin x="0" y="0"/>
    </p:cViewPr>
  </p:notesTextViewPr>
  <p:sorterViewPr>
    <p:cViewPr>
      <p:scale>
        <a:sx n="75" d="100"/>
        <a:sy n="75" d="100"/>
      </p:scale>
      <p:origin x="0" y="0"/>
    </p:cViewPr>
  </p:sorterViewPr>
  <p:notesViewPr>
    <p:cSldViewPr snapToGrid="0">
      <p:cViewPr varScale="1">
        <p:scale>
          <a:sx n="60" d="100"/>
          <a:sy n="60" d="100"/>
        </p:scale>
        <p:origin x="3187" y="4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yed Hussain (2408771)" userId="S::2408771@student.uwtsd.ac.uk::03128f19-dd3c-4c82-88b1-c98529044cde" providerId="AD" clId="Web-{0AA03450-B27E-82E3-8BC4-894C6FC23C01}"/>
    <pc:docChg chg="modSld">
      <pc:chgData name="Syed Hussain (2408771)" userId="S::2408771@student.uwtsd.ac.uk::03128f19-dd3c-4c82-88b1-c98529044cde" providerId="AD" clId="Web-{0AA03450-B27E-82E3-8BC4-894C6FC23C01}" dt="2025-06-23T23:32:10.207" v="221" actId="20577"/>
      <pc:docMkLst>
        <pc:docMk/>
      </pc:docMkLst>
      <pc:sldChg chg="addSp delSp modSp">
        <pc:chgData name="Syed Hussain (2408771)" userId="S::2408771@student.uwtsd.ac.uk::03128f19-dd3c-4c82-88b1-c98529044cde" providerId="AD" clId="Web-{0AA03450-B27E-82E3-8BC4-894C6FC23C01}" dt="2025-06-23T23:30:58.924" v="215"/>
        <pc:sldMkLst>
          <pc:docMk/>
          <pc:sldMk cId="1329746698" sldId="283"/>
        </pc:sldMkLst>
        <pc:spChg chg="del">
          <ac:chgData name="Syed Hussain (2408771)" userId="S::2408771@student.uwtsd.ac.uk::03128f19-dd3c-4c82-88b1-c98529044cde" providerId="AD" clId="Web-{0AA03450-B27E-82E3-8BC4-894C6FC23C01}" dt="2025-06-23T23:08:51.567" v="97"/>
          <ac:spMkLst>
            <pc:docMk/>
            <pc:sldMk cId="1329746698" sldId="283"/>
            <ac:spMk id="2" creationId="{3560F281-4FF6-4617-A809-AC9C15ECF18A}"/>
          </ac:spMkLst>
        </pc:spChg>
        <pc:spChg chg="del">
          <ac:chgData name="Syed Hussain (2408771)" userId="S::2408771@student.uwtsd.ac.uk::03128f19-dd3c-4c82-88b1-c98529044cde" providerId="AD" clId="Web-{0AA03450-B27E-82E3-8BC4-894C6FC23C01}" dt="2025-06-23T23:08:46.488" v="96"/>
          <ac:spMkLst>
            <pc:docMk/>
            <pc:sldMk cId="1329746698" sldId="283"/>
            <ac:spMk id="3" creationId="{611DC577-0A95-47D0-95D9-5F8DA763D46B}"/>
          </ac:spMkLst>
        </pc:spChg>
        <pc:spChg chg="mod">
          <ac:chgData name="Syed Hussain (2408771)" userId="S::2408771@student.uwtsd.ac.uk::03128f19-dd3c-4c82-88b1-c98529044cde" providerId="AD" clId="Web-{0AA03450-B27E-82E3-8BC4-894C6FC23C01}" dt="2025-06-23T23:16:03.265" v="169" actId="20577"/>
          <ac:spMkLst>
            <pc:docMk/>
            <pc:sldMk cId="1329746698" sldId="283"/>
            <ac:spMk id="4" creationId="{D355C61F-C8F1-4977-8E1F-F16C0D9EA88C}"/>
          </ac:spMkLst>
        </pc:spChg>
        <pc:spChg chg="del">
          <ac:chgData name="Syed Hussain (2408771)" userId="S::2408771@student.uwtsd.ac.uk::03128f19-dd3c-4c82-88b1-c98529044cde" providerId="AD" clId="Web-{0AA03450-B27E-82E3-8BC4-894C6FC23C01}" dt="2025-06-23T23:25:21.440" v="175"/>
          <ac:spMkLst>
            <pc:docMk/>
            <pc:sldMk cId="1329746698" sldId="283"/>
            <ac:spMk id="6" creationId="{1C554D9F-1895-486E-BFBA-905BB2D29E08}"/>
          </ac:spMkLst>
        </pc:spChg>
        <pc:spChg chg="add del mod">
          <ac:chgData name="Syed Hussain (2408771)" userId="S::2408771@student.uwtsd.ac.uk::03128f19-dd3c-4c82-88b1-c98529044cde" providerId="AD" clId="Web-{0AA03450-B27E-82E3-8BC4-894C6FC23C01}" dt="2025-06-23T23:08:56.582" v="98"/>
          <ac:spMkLst>
            <pc:docMk/>
            <pc:sldMk cId="1329746698" sldId="283"/>
            <ac:spMk id="7" creationId="{CF1E30D9-0BB3-DFE2-8445-4F604E087003}"/>
          </ac:spMkLst>
        </pc:spChg>
        <pc:spChg chg="del">
          <ac:chgData name="Syed Hussain (2408771)" userId="S::2408771@student.uwtsd.ac.uk::03128f19-dd3c-4c82-88b1-c98529044cde" providerId="AD" clId="Web-{0AA03450-B27E-82E3-8BC4-894C6FC23C01}" dt="2025-06-23T23:25:16.518" v="174"/>
          <ac:spMkLst>
            <pc:docMk/>
            <pc:sldMk cId="1329746698" sldId="283"/>
            <ac:spMk id="8" creationId="{B18572AD-668E-4659-9FF0-2AF93103341D}"/>
          </ac:spMkLst>
        </pc:spChg>
        <pc:spChg chg="add del mod">
          <ac:chgData name="Syed Hussain (2408771)" userId="S::2408771@student.uwtsd.ac.uk::03128f19-dd3c-4c82-88b1-c98529044cde" providerId="AD" clId="Web-{0AA03450-B27E-82E3-8BC4-894C6FC23C01}" dt="2025-06-23T23:09:04.239" v="99"/>
          <ac:spMkLst>
            <pc:docMk/>
            <pc:sldMk cId="1329746698" sldId="283"/>
            <ac:spMk id="11" creationId="{E4AA313F-FB6B-D060-B034-FBE2ACDC00CF}"/>
          </ac:spMkLst>
        </pc:spChg>
        <pc:spChg chg="add del mod">
          <ac:chgData name="Syed Hussain (2408771)" userId="S::2408771@student.uwtsd.ac.uk::03128f19-dd3c-4c82-88b1-c98529044cde" providerId="AD" clId="Web-{0AA03450-B27E-82E3-8BC4-894C6FC23C01}" dt="2025-06-23T23:29:38.157" v="200"/>
          <ac:spMkLst>
            <pc:docMk/>
            <pc:sldMk cId="1329746698" sldId="283"/>
            <ac:spMk id="14" creationId="{BA29CAB7-D803-6104-9595-DA0627DD958E}"/>
          </ac:spMkLst>
        </pc:spChg>
        <pc:spChg chg="add del mod">
          <ac:chgData name="Syed Hussain (2408771)" userId="S::2408771@student.uwtsd.ac.uk::03128f19-dd3c-4c82-88b1-c98529044cde" providerId="AD" clId="Web-{0AA03450-B27E-82E3-8BC4-894C6FC23C01}" dt="2025-06-23T23:30:58.924" v="215"/>
          <ac:spMkLst>
            <pc:docMk/>
            <pc:sldMk cId="1329746698" sldId="283"/>
            <ac:spMk id="17" creationId="{55CEBD3F-8178-EB90-A225-FC4F0A86A427}"/>
          </ac:spMkLst>
        </pc:spChg>
        <pc:spChg chg="del">
          <ac:chgData name="Syed Hussain (2408771)" userId="S::2408771@student.uwtsd.ac.uk::03128f19-dd3c-4c82-88b1-c98529044cde" providerId="AD" clId="Web-{0AA03450-B27E-82E3-8BC4-894C6FC23C01}" dt="2025-06-23T23:09:08.145" v="100"/>
          <ac:spMkLst>
            <pc:docMk/>
            <pc:sldMk cId="1329746698" sldId="283"/>
            <ac:spMk id="20" creationId="{EFA08948-2B6F-46B1-9D2D-8D7B2B3FBD56}"/>
          </ac:spMkLst>
        </pc:spChg>
        <pc:picChg chg="add mod">
          <ac:chgData name="Syed Hussain (2408771)" userId="S::2408771@student.uwtsd.ac.uk::03128f19-dd3c-4c82-88b1-c98529044cde" providerId="AD" clId="Web-{0AA03450-B27E-82E3-8BC4-894C6FC23C01}" dt="2025-06-23T23:25:34.333" v="176" actId="14100"/>
          <ac:picMkLst>
            <pc:docMk/>
            <pc:sldMk cId="1329746698" sldId="283"/>
            <ac:picMk id="12" creationId="{422A1E9F-01FC-1AE8-935A-5BF116F3DFDA}"/>
          </ac:picMkLst>
        </pc:picChg>
        <pc:picChg chg="add del mod">
          <ac:chgData name="Syed Hussain (2408771)" userId="S::2408771@student.uwtsd.ac.uk::03128f19-dd3c-4c82-88b1-c98529044cde" providerId="AD" clId="Web-{0AA03450-B27E-82E3-8BC4-894C6FC23C01}" dt="2025-06-23T23:29:38.157" v="201"/>
          <ac:picMkLst>
            <pc:docMk/>
            <pc:sldMk cId="1329746698" sldId="283"/>
            <ac:picMk id="13" creationId="{0282C44D-07B4-B3D5-5D45-946522C93B5F}"/>
          </ac:picMkLst>
        </pc:picChg>
        <pc:picChg chg="add mod">
          <ac:chgData name="Syed Hussain (2408771)" userId="S::2408771@student.uwtsd.ac.uk::03128f19-dd3c-4c82-88b1-c98529044cde" providerId="AD" clId="Web-{0AA03450-B27E-82E3-8BC4-894C6FC23C01}" dt="2025-06-23T23:30:46.408" v="210" actId="14100"/>
          <ac:picMkLst>
            <pc:docMk/>
            <pc:sldMk cId="1329746698" sldId="283"/>
            <ac:picMk id="16" creationId="{EA3D85FA-DEDB-6B22-1F74-A77376CC073D}"/>
          </ac:picMkLst>
        </pc:picChg>
      </pc:sldChg>
      <pc:sldChg chg="addSp delSp modSp">
        <pc:chgData name="Syed Hussain (2408771)" userId="S::2408771@student.uwtsd.ac.uk::03128f19-dd3c-4c82-88b1-c98529044cde" providerId="AD" clId="Web-{0AA03450-B27E-82E3-8BC4-894C6FC23C01}" dt="2025-06-23T23:32:10.207" v="221" actId="20577"/>
        <pc:sldMkLst>
          <pc:docMk/>
          <pc:sldMk cId="722098795" sldId="297"/>
        </pc:sldMkLst>
        <pc:spChg chg="del">
          <ac:chgData name="Syed Hussain (2408771)" userId="S::2408771@student.uwtsd.ac.uk::03128f19-dd3c-4c82-88b1-c98529044cde" providerId="AD" clId="Web-{0AA03450-B27E-82E3-8BC4-894C6FC23C01}" dt="2025-06-23T23:14:05.621" v="157"/>
          <ac:spMkLst>
            <pc:docMk/>
            <pc:sldMk cId="722098795" sldId="297"/>
            <ac:spMk id="2" creationId="{3560F281-4FF6-4617-A809-AC9C15ECF18A}"/>
          </ac:spMkLst>
        </pc:spChg>
        <pc:spChg chg="del">
          <ac:chgData name="Syed Hussain (2408771)" userId="S::2408771@student.uwtsd.ac.uk::03128f19-dd3c-4c82-88b1-c98529044cde" providerId="AD" clId="Web-{0AA03450-B27E-82E3-8BC4-894C6FC23C01}" dt="2025-06-23T23:14:18.450" v="160"/>
          <ac:spMkLst>
            <pc:docMk/>
            <pc:sldMk cId="722098795" sldId="297"/>
            <ac:spMk id="3" creationId="{611DC577-0A95-47D0-95D9-5F8DA763D46B}"/>
          </ac:spMkLst>
        </pc:spChg>
        <pc:spChg chg="mod">
          <ac:chgData name="Syed Hussain (2408771)" userId="S::2408771@student.uwtsd.ac.uk::03128f19-dd3c-4c82-88b1-c98529044cde" providerId="AD" clId="Web-{0AA03450-B27E-82E3-8BC4-894C6FC23C01}" dt="2025-06-23T23:32:10.207" v="221" actId="20577"/>
          <ac:spMkLst>
            <pc:docMk/>
            <pc:sldMk cId="722098795" sldId="297"/>
            <ac:spMk id="4" creationId="{D355C61F-C8F1-4977-8E1F-F16C0D9EA88C}"/>
          </ac:spMkLst>
        </pc:spChg>
        <pc:spChg chg="add del mod">
          <ac:chgData name="Syed Hussain (2408771)" userId="S::2408771@student.uwtsd.ac.uk::03128f19-dd3c-4c82-88b1-c98529044cde" providerId="AD" clId="Web-{0AA03450-B27E-82E3-8BC4-894C6FC23C01}" dt="2025-06-23T23:14:09.731" v="158"/>
          <ac:spMkLst>
            <pc:docMk/>
            <pc:sldMk cId="722098795" sldId="297"/>
            <ac:spMk id="7" creationId="{05B0FD99-ACB3-6224-4BF5-956444498206}"/>
          </ac:spMkLst>
        </pc:spChg>
        <pc:spChg chg="add del mod">
          <ac:chgData name="Syed Hussain (2408771)" userId="S::2408771@student.uwtsd.ac.uk::03128f19-dd3c-4c82-88b1-c98529044cde" providerId="AD" clId="Web-{0AA03450-B27E-82E3-8BC4-894C6FC23C01}" dt="2025-06-23T23:14:25.465" v="161"/>
          <ac:spMkLst>
            <pc:docMk/>
            <pc:sldMk cId="722098795" sldId="297"/>
            <ac:spMk id="10" creationId="{1722251B-47C2-81E1-5442-A2FD1F5453DD}"/>
          </ac:spMkLst>
        </pc:spChg>
        <pc:spChg chg="del">
          <ac:chgData name="Syed Hussain (2408771)" userId="S::2408771@student.uwtsd.ac.uk::03128f19-dd3c-4c82-88b1-c98529044cde" providerId="AD" clId="Web-{0AA03450-B27E-82E3-8BC4-894C6FC23C01}" dt="2025-06-23T23:14:12.325" v="159"/>
          <ac:spMkLst>
            <pc:docMk/>
            <pc:sldMk cId="722098795" sldId="297"/>
            <ac:spMk id="20" creationId="{EFA08948-2B6F-46B1-9D2D-8D7B2B3FBD56}"/>
          </ac:spMkLst>
        </pc:spChg>
      </pc:sldChg>
      <pc:sldChg chg="addSp delSp modSp mod modClrScheme chgLayout">
        <pc:chgData name="Syed Hussain (2408771)" userId="S::2408771@student.uwtsd.ac.uk::03128f19-dd3c-4c82-88b1-c98529044cde" providerId="AD" clId="Web-{0AA03450-B27E-82E3-8BC4-894C6FC23C01}" dt="2025-06-23T23:07:54.362" v="95" actId="20577"/>
        <pc:sldMkLst>
          <pc:docMk/>
          <pc:sldMk cId="3989923275" sldId="298"/>
        </pc:sldMkLst>
        <pc:spChg chg="mod">
          <ac:chgData name="Syed Hussain (2408771)" userId="S::2408771@student.uwtsd.ac.uk::03128f19-dd3c-4c82-88b1-c98529044cde" providerId="AD" clId="Web-{0AA03450-B27E-82E3-8BC4-894C6FC23C01}" dt="2025-06-23T23:06:57.658" v="90" actId="1076"/>
          <ac:spMkLst>
            <pc:docMk/>
            <pc:sldMk cId="3989923275" sldId="298"/>
            <ac:spMk id="3" creationId="{200B3D2B-613A-41BE-987D-E6A1324B456D}"/>
          </ac:spMkLst>
        </pc:spChg>
        <pc:spChg chg="mod">
          <ac:chgData name="Syed Hussain (2408771)" userId="S::2408771@student.uwtsd.ac.uk::03128f19-dd3c-4c82-88b1-c98529044cde" providerId="AD" clId="Web-{0AA03450-B27E-82E3-8BC4-894C6FC23C01}" dt="2025-06-23T23:07:54.362" v="95" actId="20577"/>
          <ac:spMkLst>
            <pc:docMk/>
            <pc:sldMk cId="3989923275" sldId="298"/>
            <ac:spMk id="4" creationId="{4772945D-CA91-4CFE-8EB7-941C7618C994}"/>
          </ac:spMkLst>
        </pc:spChg>
        <pc:spChg chg="del mod">
          <ac:chgData name="Syed Hussain (2408771)" userId="S::2408771@student.uwtsd.ac.uk::03128f19-dd3c-4c82-88b1-c98529044cde" providerId="AD" clId="Web-{0AA03450-B27E-82E3-8BC4-894C6FC23C01}" dt="2025-06-23T23:07:12.392" v="92"/>
          <ac:spMkLst>
            <pc:docMk/>
            <pc:sldMk cId="3989923275" sldId="298"/>
            <ac:spMk id="51" creationId="{66C1DE0A-7865-466B-B5D7-781C92357026}"/>
          </ac:spMkLst>
        </pc:spChg>
        <pc:spChg chg="add mod">
          <ac:chgData name="Syed Hussain (2408771)" userId="S::2408771@student.uwtsd.ac.uk::03128f19-dd3c-4c82-88b1-c98529044cde" providerId="AD" clId="Web-{0AA03450-B27E-82E3-8BC4-894C6FC23C01}" dt="2025-06-23T23:02:02.863" v="24"/>
          <ac:spMkLst>
            <pc:docMk/>
            <pc:sldMk cId="3989923275" sldId="298"/>
            <ac:spMk id="56" creationId="{8347C975-4B63-32FD-B3A9-3595B78ED351}"/>
          </ac:spMkLst>
        </pc:spChg>
        <pc:spChg chg="add mod">
          <ac:chgData name="Syed Hussain (2408771)" userId="S::2408771@student.uwtsd.ac.uk::03128f19-dd3c-4c82-88b1-c98529044cde" providerId="AD" clId="Web-{0AA03450-B27E-82E3-8BC4-894C6FC23C01}" dt="2025-06-23T23:02:02.863" v="24"/>
          <ac:spMkLst>
            <pc:docMk/>
            <pc:sldMk cId="3989923275" sldId="298"/>
            <ac:spMk id="58" creationId="{7C62B6CF-8D40-D1C1-1DEF-41FC2184650E}"/>
          </ac:spMkLst>
        </pc:spChg>
        <pc:picChg chg="mod ord">
          <ac:chgData name="Syed Hussain (2408771)" userId="S::2408771@student.uwtsd.ac.uk::03128f19-dd3c-4c82-88b1-c98529044cde" providerId="AD" clId="Web-{0AA03450-B27E-82E3-8BC4-894C6FC23C01}" dt="2025-06-23T23:02:02.863" v="24"/>
          <ac:picMkLst>
            <pc:docMk/>
            <pc:sldMk cId="3989923275" sldId="298"/>
            <ac:picMk id="12" creationId="{AA8A1CBA-9BB5-2246-9F4B-98EAD7C90158}"/>
          </ac:picMkLst>
        </pc:picChg>
      </pc:sldChg>
    </pc:docChg>
  </pc:docChgLst>
  <pc:docChgLst>
    <pc:chgData name="Syed Hussain (2408771)" userId="S::2408771@student.uwtsd.ac.uk::03128f19-dd3c-4c82-88b1-c98529044cde" providerId="AD" clId="Web-{5AB4FC51-F777-8E6D-0A92-082B76642330}"/>
    <pc:docChg chg="modSld modMainMaster">
      <pc:chgData name="Syed Hussain (2408771)" userId="S::2408771@student.uwtsd.ac.uk::03128f19-dd3c-4c82-88b1-c98529044cde" providerId="AD" clId="Web-{5AB4FC51-F777-8E6D-0A92-082B76642330}" dt="2025-06-24T10:30:13.486" v="2906" actId="14100"/>
      <pc:docMkLst>
        <pc:docMk/>
      </pc:docMkLst>
      <pc:sldChg chg="modSp modTransition">
        <pc:chgData name="Syed Hussain (2408771)" userId="S::2408771@student.uwtsd.ac.uk::03128f19-dd3c-4c82-88b1-c98529044cde" providerId="AD" clId="Web-{5AB4FC51-F777-8E6D-0A92-082B76642330}" dt="2025-06-24T10:24:32.104" v="2880"/>
        <pc:sldMkLst>
          <pc:docMk/>
          <pc:sldMk cId="1329746698" sldId="283"/>
        </pc:sldMkLst>
        <pc:spChg chg="mod">
          <ac:chgData name="Syed Hussain (2408771)" userId="S::2408771@student.uwtsd.ac.uk::03128f19-dd3c-4c82-88b1-c98529044cde" providerId="AD" clId="Web-{5AB4FC51-F777-8E6D-0A92-082B76642330}" dt="2025-06-24T09:51:16.479" v="2683" actId="20577"/>
          <ac:spMkLst>
            <pc:docMk/>
            <pc:sldMk cId="1329746698" sldId="283"/>
            <ac:spMk id="4" creationId="{D355C61F-C8F1-4977-8E1F-F16C0D9EA88C}"/>
          </ac:spMkLst>
        </pc:spChg>
      </pc:sldChg>
      <pc:sldChg chg="addSp delSp modSp modTransition">
        <pc:chgData name="Syed Hussain (2408771)" userId="S::2408771@student.uwtsd.ac.uk::03128f19-dd3c-4c82-88b1-c98529044cde" providerId="AD" clId="Web-{5AB4FC51-F777-8E6D-0A92-082B76642330}" dt="2025-06-24T10:24:32.104" v="2880"/>
        <pc:sldMkLst>
          <pc:docMk/>
          <pc:sldMk cId="3188837873" sldId="284"/>
        </pc:sldMkLst>
        <pc:spChg chg="mod">
          <ac:chgData name="Syed Hussain (2408771)" userId="S::2408771@student.uwtsd.ac.uk::03128f19-dd3c-4c82-88b1-c98529044cde" providerId="AD" clId="Web-{5AB4FC51-F777-8E6D-0A92-082B76642330}" dt="2025-06-24T08:32:24.216" v="709" actId="20577"/>
          <ac:spMkLst>
            <pc:docMk/>
            <pc:sldMk cId="3188837873" sldId="284"/>
            <ac:spMk id="2" creationId="{19304E83-A4F0-49C5-BB01-F5773509A2B3}"/>
          </ac:spMkLst>
        </pc:spChg>
        <pc:spChg chg="mod">
          <ac:chgData name="Syed Hussain (2408771)" userId="S::2408771@student.uwtsd.ac.uk::03128f19-dd3c-4c82-88b1-c98529044cde" providerId="AD" clId="Web-{5AB4FC51-F777-8E6D-0A92-082B76642330}" dt="2025-06-24T08:33:45.702" v="762" actId="14100"/>
          <ac:spMkLst>
            <pc:docMk/>
            <pc:sldMk cId="3188837873" sldId="284"/>
            <ac:spMk id="3" creationId="{7CA42D59-EAD6-4F95-84F1-32A30F057856}"/>
          </ac:spMkLst>
        </pc:spChg>
        <pc:spChg chg="del mod">
          <ac:chgData name="Syed Hussain (2408771)" userId="S::2408771@student.uwtsd.ac.uk::03128f19-dd3c-4c82-88b1-c98529044cde" providerId="AD" clId="Web-{5AB4FC51-F777-8E6D-0A92-082B76642330}" dt="2025-06-24T08:46:59.610" v="1176"/>
          <ac:spMkLst>
            <pc:docMk/>
            <pc:sldMk cId="3188837873" sldId="284"/>
            <ac:spMk id="4" creationId="{6AB259A0-0017-492F-A0DC-4B70C7052AE0}"/>
          </ac:spMkLst>
        </pc:spChg>
        <pc:spChg chg="mod">
          <ac:chgData name="Syed Hussain (2408771)" userId="S::2408771@student.uwtsd.ac.uk::03128f19-dd3c-4c82-88b1-c98529044cde" providerId="AD" clId="Web-{5AB4FC51-F777-8E6D-0A92-082B76642330}" dt="2025-06-24T09:55:13.500" v="2695" actId="20577"/>
          <ac:spMkLst>
            <pc:docMk/>
            <pc:sldMk cId="3188837873" sldId="284"/>
            <ac:spMk id="5" creationId="{CEEB3BAE-C0B2-447C-B8BE-96C6BD84D658}"/>
          </ac:spMkLst>
        </pc:spChg>
        <pc:spChg chg="del mod">
          <ac:chgData name="Syed Hussain (2408771)" userId="S::2408771@student.uwtsd.ac.uk::03128f19-dd3c-4c82-88b1-c98529044cde" providerId="AD" clId="Web-{5AB4FC51-F777-8E6D-0A92-082B76642330}" dt="2025-06-24T08:47:03.782" v="1177"/>
          <ac:spMkLst>
            <pc:docMk/>
            <pc:sldMk cId="3188837873" sldId="284"/>
            <ac:spMk id="6" creationId="{B237D1CA-B91A-410E-A968-D017BBE99F99}"/>
          </ac:spMkLst>
        </pc:spChg>
        <pc:spChg chg="del mod">
          <ac:chgData name="Syed Hussain (2408771)" userId="S::2408771@student.uwtsd.ac.uk::03128f19-dd3c-4c82-88b1-c98529044cde" providerId="AD" clId="Web-{5AB4FC51-F777-8E6D-0A92-082B76642330}" dt="2025-06-24T08:47:09.845" v="1178"/>
          <ac:spMkLst>
            <pc:docMk/>
            <pc:sldMk cId="3188837873" sldId="284"/>
            <ac:spMk id="7" creationId="{26A87885-D672-4CF9-A78D-CFE98385B03A}"/>
          </ac:spMkLst>
        </pc:spChg>
        <pc:spChg chg="del">
          <ac:chgData name="Syed Hussain (2408771)" userId="S::2408771@student.uwtsd.ac.uk::03128f19-dd3c-4c82-88b1-c98529044cde" providerId="AD" clId="Web-{5AB4FC51-F777-8E6D-0A92-082B76642330}" dt="2025-06-24T08:48:53.113" v="1187"/>
          <ac:spMkLst>
            <pc:docMk/>
            <pc:sldMk cId="3188837873" sldId="284"/>
            <ac:spMk id="8" creationId="{E6AC9832-FB01-464A-9824-61887B77997E}"/>
          </ac:spMkLst>
        </pc:spChg>
        <pc:spChg chg="add mod">
          <ac:chgData name="Syed Hussain (2408771)" userId="S::2408771@student.uwtsd.ac.uk::03128f19-dd3c-4c82-88b1-c98529044cde" providerId="AD" clId="Web-{5AB4FC51-F777-8E6D-0A92-082B76642330}" dt="2025-06-24T09:54:29.249" v="2691" actId="1076"/>
          <ac:spMkLst>
            <pc:docMk/>
            <pc:sldMk cId="3188837873" sldId="284"/>
            <ac:spMk id="10" creationId="{38A8C05D-6E69-D4E8-4394-5B73FD7B6406}"/>
          </ac:spMkLst>
        </pc:spChg>
        <pc:spChg chg="del mod">
          <ac:chgData name="Syed Hussain (2408771)" userId="S::2408771@student.uwtsd.ac.uk::03128f19-dd3c-4c82-88b1-c98529044cde" providerId="AD" clId="Web-{5AB4FC51-F777-8E6D-0A92-082B76642330}" dt="2025-06-24T08:43:31.465" v="1141"/>
          <ac:spMkLst>
            <pc:docMk/>
            <pc:sldMk cId="3188837873" sldId="284"/>
            <ac:spMk id="12" creationId="{7F65E93D-09FF-42EE-B9DD-750638966686}"/>
          </ac:spMkLst>
        </pc:spChg>
        <pc:spChg chg="del">
          <ac:chgData name="Syed Hussain (2408771)" userId="S::2408771@student.uwtsd.ac.uk::03128f19-dd3c-4c82-88b1-c98529044cde" providerId="AD" clId="Web-{5AB4FC51-F777-8E6D-0A92-082B76642330}" dt="2025-06-24T08:47:15.063" v="1179"/>
          <ac:spMkLst>
            <pc:docMk/>
            <pc:sldMk cId="3188837873" sldId="284"/>
            <ac:spMk id="13" creationId="{A7CD04AE-9A8B-4DED-855D-F51B510D0B69}"/>
          </ac:spMkLst>
        </pc:spChg>
        <pc:spChg chg="del">
          <ac:chgData name="Syed Hussain (2408771)" userId="S::2408771@student.uwtsd.ac.uk::03128f19-dd3c-4c82-88b1-c98529044cde" providerId="AD" clId="Web-{5AB4FC51-F777-8E6D-0A92-082B76642330}" dt="2025-06-24T08:48:48.566" v="1186"/>
          <ac:spMkLst>
            <pc:docMk/>
            <pc:sldMk cId="3188837873" sldId="284"/>
            <ac:spMk id="14" creationId="{8F853133-BD2D-4542-A502-E7B759366A03}"/>
          </ac:spMkLst>
        </pc:spChg>
        <pc:picChg chg="add mod">
          <ac:chgData name="Syed Hussain (2408771)" userId="S::2408771@student.uwtsd.ac.uk::03128f19-dd3c-4c82-88b1-c98529044cde" providerId="AD" clId="Web-{5AB4FC51-F777-8E6D-0A92-082B76642330}" dt="2025-06-24T09:54:47.140" v="2694" actId="1076"/>
          <ac:picMkLst>
            <pc:docMk/>
            <pc:sldMk cId="3188837873" sldId="284"/>
            <ac:picMk id="9" creationId="{C934EB16-1C4F-2D61-3C4B-F42765EA0AF4}"/>
          </ac:picMkLst>
        </pc:picChg>
      </pc:sldChg>
      <pc:sldChg chg="addSp delSp modSp modTransition">
        <pc:chgData name="Syed Hussain (2408771)" userId="S::2408771@student.uwtsd.ac.uk::03128f19-dd3c-4c82-88b1-c98529044cde" providerId="AD" clId="Web-{5AB4FC51-F777-8E6D-0A92-082B76642330}" dt="2025-06-24T10:24:32.104" v="2880"/>
        <pc:sldMkLst>
          <pc:docMk/>
          <pc:sldMk cId="665219316" sldId="285"/>
        </pc:sldMkLst>
        <pc:spChg chg="add del">
          <ac:chgData name="Syed Hussain (2408771)" userId="S::2408771@student.uwtsd.ac.uk::03128f19-dd3c-4c82-88b1-c98529044cde" providerId="AD" clId="Web-{5AB4FC51-F777-8E6D-0A92-082B76642330}" dt="2025-06-24T09:31:05.342" v="2013"/>
          <ac:spMkLst>
            <pc:docMk/>
            <pc:sldMk cId="665219316" sldId="285"/>
            <ac:spMk id="2" creationId="{B0E2270C-F306-3B90-F20C-FCA59A2368E6}"/>
          </ac:spMkLst>
        </pc:spChg>
        <pc:spChg chg="add del">
          <ac:chgData name="Syed Hussain (2408771)" userId="S::2408771@student.uwtsd.ac.uk::03128f19-dd3c-4c82-88b1-c98529044cde" providerId="AD" clId="Web-{5AB4FC51-F777-8E6D-0A92-082B76642330}" dt="2025-06-24T09:31:18.483" v="2015"/>
          <ac:spMkLst>
            <pc:docMk/>
            <pc:sldMk cId="665219316" sldId="285"/>
            <ac:spMk id="3" creationId="{C988104D-4C76-B12A-366E-7ADCBB24AF0B}"/>
          </ac:spMkLst>
        </pc:spChg>
        <pc:spChg chg="del">
          <ac:chgData name="Syed Hussain (2408771)" userId="S::2408771@student.uwtsd.ac.uk::03128f19-dd3c-4c82-88b1-c98529044cde" providerId="AD" clId="Web-{5AB4FC51-F777-8E6D-0A92-082B76642330}" dt="2025-06-24T09:57:15.597" v="2697"/>
          <ac:spMkLst>
            <pc:docMk/>
            <pc:sldMk cId="665219316" sldId="285"/>
            <ac:spMk id="4" creationId="{3B86E961-B76E-423F-995E-11B31E921437}"/>
          </ac:spMkLst>
        </pc:spChg>
        <pc:spChg chg="add mod">
          <ac:chgData name="Syed Hussain (2408771)" userId="S::2408771@student.uwtsd.ac.uk::03128f19-dd3c-4c82-88b1-c98529044cde" providerId="AD" clId="Web-{5AB4FC51-F777-8E6D-0A92-082B76642330}" dt="2025-06-24T09:31:44.811" v="2024" actId="20577"/>
          <ac:spMkLst>
            <pc:docMk/>
            <pc:sldMk cId="665219316" sldId="285"/>
            <ac:spMk id="5" creationId="{0A5A12AE-DF2E-4710-C126-14D3E675AB45}"/>
          </ac:spMkLst>
        </pc:spChg>
        <pc:spChg chg="del mod">
          <ac:chgData name="Syed Hussain (2408771)" userId="S::2408771@student.uwtsd.ac.uk::03128f19-dd3c-4c82-88b1-c98529044cde" providerId="AD" clId="Web-{5AB4FC51-F777-8E6D-0A92-082B76642330}" dt="2025-06-24T09:57:10.800" v="2696"/>
          <ac:spMkLst>
            <pc:docMk/>
            <pc:sldMk cId="665219316" sldId="285"/>
            <ac:spMk id="6" creationId="{70202D98-AA1E-41BB-B94E-180311759C13}"/>
          </ac:spMkLst>
        </pc:spChg>
        <pc:spChg chg="del">
          <ac:chgData name="Syed Hussain (2408771)" userId="S::2408771@student.uwtsd.ac.uk::03128f19-dd3c-4c82-88b1-c98529044cde" providerId="AD" clId="Web-{5AB4FC51-F777-8E6D-0A92-082B76642330}" dt="2025-06-24T09:32:31.797" v="2030"/>
          <ac:spMkLst>
            <pc:docMk/>
            <pc:sldMk cId="665219316" sldId="285"/>
            <ac:spMk id="7" creationId="{42E999CF-1B39-4560-AB5E-9E4756B162D5}"/>
          </ac:spMkLst>
        </pc:spChg>
        <pc:spChg chg="add del mod">
          <ac:chgData name="Syed Hussain (2408771)" userId="S::2408771@student.uwtsd.ac.uk::03128f19-dd3c-4c82-88b1-c98529044cde" providerId="AD" clId="Web-{5AB4FC51-F777-8E6D-0A92-082B76642330}" dt="2025-06-24T09:32:25.531" v="2029"/>
          <ac:spMkLst>
            <pc:docMk/>
            <pc:sldMk cId="665219316" sldId="285"/>
            <ac:spMk id="8" creationId="{CC545852-736B-7DB9-47B0-19473DDEEF10}"/>
          </ac:spMkLst>
        </pc:spChg>
        <pc:spChg chg="add mod">
          <ac:chgData name="Syed Hussain (2408771)" userId="S::2408771@student.uwtsd.ac.uk::03128f19-dd3c-4c82-88b1-c98529044cde" providerId="AD" clId="Web-{5AB4FC51-F777-8E6D-0A92-082B76642330}" dt="2025-06-24T09:45:34.127" v="2578" actId="1076"/>
          <ac:spMkLst>
            <pc:docMk/>
            <pc:sldMk cId="665219316" sldId="285"/>
            <ac:spMk id="9" creationId="{C8920631-5BB5-B7D1-BDA9-CF7BF4F6930E}"/>
          </ac:spMkLst>
        </pc:spChg>
        <pc:spChg chg="add del mod">
          <ac:chgData name="Syed Hussain (2408771)" userId="S::2408771@student.uwtsd.ac.uk::03128f19-dd3c-4c82-88b1-c98529044cde" providerId="AD" clId="Web-{5AB4FC51-F777-8E6D-0A92-082B76642330}" dt="2025-06-24T10:01:30.009" v="2698"/>
          <ac:spMkLst>
            <pc:docMk/>
            <pc:sldMk cId="665219316" sldId="285"/>
            <ac:spMk id="11" creationId="{0CF4A9D6-FC8E-3457-F171-04AECEC099DB}"/>
          </ac:spMkLst>
        </pc:spChg>
        <pc:picChg chg="mod">
          <ac:chgData name="Syed Hussain (2408771)" userId="S::2408771@student.uwtsd.ac.uk::03128f19-dd3c-4c82-88b1-c98529044cde" providerId="AD" clId="Web-{5AB4FC51-F777-8E6D-0A92-082B76642330}" dt="2025-06-24T09:30:41.810" v="2010" actId="14100"/>
          <ac:picMkLst>
            <pc:docMk/>
            <pc:sldMk cId="665219316" sldId="285"/>
            <ac:picMk id="12" creationId="{8F5AE0D5-C196-A947-8AFE-449A48B26153}"/>
          </ac:picMkLst>
        </pc:picChg>
      </pc:sldChg>
      <pc:sldChg chg="addSp delSp modSp modTransition">
        <pc:chgData name="Syed Hussain (2408771)" userId="S::2408771@student.uwtsd.ac.uk::03128f19-dd3c-4c82-88b1-c98529044cde" providerId="AD" clId="Web-{5AB4FC51-F777-8E6D-0A92-082B76642330}" dt="2025-06-24T10:24:32.104" v="2880"/>
        <pc:sldMkLst>
          <pc:docMk/>
          <pc:sldMk cId="4091674644" sldId="292"/>
        </pc:sldMkLst>
        <pc:spChg chg="add del mod">
          <ac:chgData name="Syed Hussain (2408771)" userId="S::2408771@student.uwtsd.ac.uk::03128f19-dd3c-4c82-88b1-c98529044cde" providerId="AD" clId="Web-{5AB4FC51-F777-8E6D-0A92-082B76642330}" dt="2025-06-24T08:20:01.136" v="352"/>
          <ac:spMkLst>
            <pc:docMk/>
            <pc:sldMk cId="4091674644" sldId="292"/>
            <ac:spMk id="2" creationId="{2E7BC418-A469-F1A3-9D18-12DCBE64EDE8}"/>
          </ac:spMkLst>
        </pc:spChg>
        <pc:spChg chg="mod">
          <ac:chgData name="Syed Hussain (2408771)" userId="S::2408771@student.uwtsd.ac.uk::03128f19-dd3c-4c82-88b1-c98529044cde" providerId="AD" clId="Web-{5AB4FC51-F777-8E6D-0A92-082B76642330}" dt="2025-06-24T08:19:36.245" v="349" actId="1076"/>
          <ac:spMkLst>
            <pc:docMk/>
            <pc:sldMk cId="4091674644" sldId="292"/>
            <ac:spMk id="3" creationId="{200B3D2B-613A-41BE-987D-E6A1324B456D}"/>
          </ac:spMkLst>
        </pc:spChg>
        <pc:spChg chg="add mod">
          <ac:chgData name="Syed Hussain (2408771)" userId="S::2408771@student.uwtsd.ac.uk::03128f19-dd3c-4c82-88b1-c98529044cde" providerId="AD" clId="Web-{5AB4FC51-F777-8E6D-0A92-082B76642330}" dt="2025-06-24T08:31:31.089" v="686" actId="20577"/>
          <ac:spMkLst>
            <pc:docMk/>
            <pc:sldMk cId="4091674644" sldId="292"/>
            <ac:spMk id="4" creationId="{5A99DA48-D42E-8FD0-FB17-3F60ED6C3FCE}"/>
          </ac:spMkLst>
        </pc:spChg>
        <pc:spChg chg="del">
          <ac:chgData name="Syed Hussain (2408771)" userId="S::2408771@student.uwtsd.ac.uk::03128f19-dd3c-4c82-88b1-c98529044cde" providerId="AD" clId="Web-{5AB4FC51-F777-8E6D-0A92-082B76642330}" dt="2025-06-24T08:47:54.986" v="1182"/>
          <ac:spMkLst>
            <pc:docMk/>
            <pc:sldMk cId="4091674644" sldId="292"/>
            <ac:spMk id="5" creationId="{BDD5A594-D852-43BB-B591-E9D9027253BD}"/>
          </ac:spMkLst>
        </pc:spChg>
        <pc:spChg chg="del">
          <ac:chgData name="Syed Hussain (2408771)" userId="S::2408771@student.uwtsd.ac.uk::03128f19-dd3c-4c82-88b1-c98529044cde" providerId="AD" clId="Web-{5AB4FC51-F777-8E6D-0A92-082B76642330}" dt="2025-06-24T08:47:49.799" v="1181"/>
          <ac:spMkLst>
            <pc:docMk/>
            <pc:sldMk cId="4091674644" sldId="292"/>
            <ac:spMk id="6" creationId="{53B5FCD7-F025-4E44-BCCF-2EE7955C1D28}"/>
          </ac:spMkLst>
        </pc:spChg>
        <pc:spChg chg="add del mod">
          <ac:chgData name="Syed Hussain (2408771)" userId="S::2408771@student.uwtsd.ac.uk::03128f19-dd3c-4c82-88b1-c98529044cde" providerId="AD" clId="Web-{5AB4FC51-F777-8E6D-0A92-082B76642330}" dt="2025-06-24T08:47:44.783" v="1180"/>
          <ac:spMkLst>
            <pc:docMk/>
            <pc:sldMk cId="4091674644" sldId="292"/>
            <ac:spMk id="8" creationId="{A7E6D7DA-8D0C-B1FA-3EF9-B9B90EAEB802}"/>
          </ac:spMkLst>
        </pc:spChg>
        <pc:spChg chg="del mod">
          <ac:chgData name="Syed Hussain (2408771)" userId="S::2408771@student.uwtsd.ac.uk::03128f19-dd3c-4c82-88b1-c98529044cde" providerId="AD" clId="Web-{5AB4FC51-F777-8E6D-0A92-082B76642330}" dt="2025-06-24T08:30:27.697" v="678"/>
          <ac:spMkLst>
            <pc:docMk/>
            <pc:sldMk cId="4091674644" sldId="292"/>
            <ac:spMk id="14" creationId="{F278402B-CA7D-4F5B-B3FA-ED74AB3CFB6C}"/>
          </ac:spMkLst>
        </pc:spChg>
        <pc:picChg chg="mod">
          <ac:chgData name="Syed Hussain (2408771)" userId="S::2408771@student.uwtsd.ac.uk::03128f19-dd3c-4c82-88b1-c98529044cde" providerId="AD" clId="Web-{5AB4FC51-F777-8E6D-0A92-082B76642330}" dt="2025-06-24T08:16:24.663" v="325" actId="14100"/>
          <ac:picMkLst>
            <pc:docMk/>
            <pc:sldMk cId="4091674644" sldId="292"/>
            <ac:picMk id="11" creationId="{2E7ADBC3-DECA-9F4C-9289-9E43C727592F}"/>
          </ac:picMkLst>
        </pc:picChg>
      </pc:sldChg>
      <pc:sldChg chg="addSp delSp modSp modTransition">
        <pc:chgData name="Syed Hussain (2408771)" userId="S::2408771@student.uwtsd.ac.uk::03128f19-dd3c-4c82-88b1-c98529044cde" providerId="AD" clId="Web-{5AB4FC51-F777-8E6D-0A92-082B76642330}" dt="2025-06-24T10:30:13.486" v="2906" actId="14100"/>
        <pc:sldMkLst>
          <pc:docMk/>
          <pc:sldMk cId="2117695413" sldId="293"/>
        </pc:sldMkLst>
        <pc:spChg chg="add mod">
          <ac:chgData name="Syed Hussain (2408771)" userId="S::2408771@student.uwtsd.ac.uk::03128f19-dd3c-4c82-88b1-c98529044cde" providerId="AD" clId="Web-{5AB4FC51-F777-8E6D-0A92-082B76642330}" dt="2025-06-24T10:30:13.486" v="2906" actId="14100"/>
          <ac:spMkLst>
            <pc:docMk/>
            <pc:sldMk cId="2117695413" sldId="293"/>
            <ac:spMk id="2" creationId="{BBE6B221-C0AD-F7C4-DC18-FFDA08D791B5}"/>
          </ac:spMkLst>
        </pc:spChg>
        <pc:spChg chg="mod">
          <ac:chgData name="Syed Hussain (2408771)" userId="S::2408771@student.uwtsd.ac.uk::03128f19-dd3c-4c82-88b1-c98529044cde" providerId="AD" clId="Web-{5AB4FC51-F777-8E6D-0A92-082B76642330}" dt="2025-06-24T08:54:46.152" v="1224" actId="1076"/>
          <ac:spMkLst>
            <pc:docMk/>
            <pc:sldMk cId="2117695413" sldId="293"/>
            <ac:spMk id="3" creationId="{200B3D2B-613A-41BE-987D-E6A1324B456D}"/>
          </ac:spMkLst>
        </pc:spChg>
        <pc:spChg chg="del">
          <ac:chgData name="Syed Hussain (2408771)" userId="S::2408771@student.uwtsd.ac.uk::03128f19-dd3c-4c82-88b1-c98529044cde" providerId="AD" clId="Web-{5AB4FC51-F777-8E6D-0A92-082B76642330}" dt="2025-06-24T09:08:52.218" v="1522"/>
          <ac:spMkLst>
            <pc:docMk/>
            <pc:sldMk cId="2117695413" sldId="293"/>
            <ac:spMk id="5" creationId="{F6964141-6F81-4947-A236-746D94ED3F6F}"/>
          </ac:spMkLst>
        </pc:spChg>
        <pc:spChg chg="del">
          <ac:chgData name="Syed Hussain (2408771)" userId="S::2408771@student.uwtsd.ac.uk::03128f19-dd3c-4c82-88b1-c98529044cde" providerId="AD" clId="Web-{5AB4FC51-F777-8E6D-0A92-082B76642330}" dt="2025-06-24T09:08:48.796" v="1521"/>
          <ac:spMkLst>
            <pc:docMk/>
            <pc:sldMk cId="2117695413" sldId="293"/>
            <ac:spMk id="6" creationId="{27A68B24-6CBB-4B8E-AC76-E27A1DE280BE}"/>
          </ac:spMkLst>
        </pc:spChg>
        <pc:spChg chg="add del mod">
          <ac:chgData name="Syed Hussain (2408771)" userId="S::2408771@student.uwtsd.ac.uk::03128f19-dd3c-4c82-88b1-c98529044cde" providerId="AD" clId="Web-{5AB4FC51-F777-8E6D-0A92-082B76642330}" dt="2025-06-24T09:07:47.232" v="1517"/>
          <ac:spMkLst>
            <pc:docMk/>
            <pc:sldMk cId="2117695413" sldId="293"/>
            <ac:spMk id="7" creationId="{E3504D8E-9CCC-FAAF-08EE-30F535F52517}"/>
          </ac:spMkLst>
        </pc:spChg>
        <pc:spChg chg="del mod">
          <ac:chgData name="Syed Hussain (2408771)" userId="S::2408771@student.uwtsd.ac.uk::03128f19-dd3c-4c82-88b1-c98529044cde" providerId="AD" clId="Web-{5AB4FC51-F777-8E6D-0A92-082B76642330}" dt="2025-06-24T09:07:37.966" v="1516"/>
          <ac:spMkLst>
            <pc:docMk/>
            <pc:sldMk cId="2117695413" sldId="293"/>
            <ac:spMk id="10" creationId="{2972F17A-D965-40B9-8ABB-C634072DBCC0}"/>
          </ac:spMkLst>
        </pc:spChg>
        <pc:picChg chg="mod">
          <ac:chgData name="Syed Hussain (2408771)" userId="S::2408771@student.uwtsd.ac.uk::03128f19-dd3c-4c82-88b1-c98529044cde" providerId="AD" clId="Web-{5AB4FC51-F777-8E6D-0A92-082B76642330}" dt="2025-06-24T08:51:45.804" v="1190" actId="14100"/>
          <ac:picMkLst>
            <pc:docMk/>
            <pc:sldMk cId="2117695413" sldId="293"/>
            <ac:picMk id="23" creationId="{35E3CE9E-B03C-CB4B-A83A-D3265C7A0545}"/>
          </ac:picMkLst>
        </pc:picChg>
      </pc:sldChg>
      <pc:sldChg chg="addSp delSp modSp modTransition">
        <pc:chgData name="Syed Hussain (2408771)" userId="S::2408771@student.uwtsd.ac.uk::03128f19-dd3c-4c82-88b1-c98529044cde" providerId="AD" clId="Web-{5AB4FC51-F777-8E6D-0A92-082B76642330}" dt="2025-06-24T10:29:12.438" v="2896" actId="20577"/>
        <pc:sldMkLst>
          <pc:docMk/>
          <pc:sldMk cId="2575421478" sldId="295"/>
        </pc:sldMkLst>
        <pc:spChg chg="mod">
          <ac:chgData name="Syed Hussain (2408771)" userId="S::2408771@student.uwtsd.ac.uk::03128f19-dd3c-4c82-88b1-c98529044cde" providerId="AD" clId="Web-{5AB4FC51-F777-8E6D-0A92-082B76642330}" dt="2025-06-24T09:12:46.082" v="1568" actId="1076"/>
          <ac:spMkLst>
            <pc:docMk/>
            <pc:sldMk cId="2575421478" sldId="295"/>
            <ac:spMk id="2" creationId="{E7267129-D582-495A-8F4B-6B9075899DD6}"/>
          </ac:spMkLst>
        </pc:spChg>
        <pc:spChg chg="mod">
          <ac:chgData name="Syed Hussain (2408771)" userId="S::2408771@student.uwtsd.ac.uk::03128f19-dd3c-4c82-88b1-c98529044cde" providerId="AD" clId="Web-{5AB4FC51-F777-8E6D-0A92-082B76642330}" dt="2025-06-24T10:29:12.438" v="2896" actId="20577"/>
          <ac:spMkLst>
            <pc:docMk/>
            <pc:sldMk cId="2575421478" sldId="295"/>
            <ac:spMk id="3" creationId="{F204AFD2-303D-4B48-AA3E-C96B74D8127A}"/>
          </ac:spMkLst>
        </pc:spChg>
        <pc:spChg chg="del">
          <ac:chgData name="Syed Hussain (2408771)" userId="S::2408771@student.uwtsd.ac.uk::03128f19-dd3c-4c82-88b1-c98529044cde" providerId="AD" clId="Web-{5AB4FC51-F777-8E6D-0A92-082B76642330}" dt="2025-06-24T09:09:56.578" v="1545"/>
          <ac:spMkLst>
            <pc:docMk/>
            <pc:sldMk cId="2575421478" sldId="295"/>
            <ac:spMk id="6" creationId="{4B379698-AB4C-493D-BF95-F5781FDF2AC5}"/>
          </ac:spMkLst>
        </pc:spChg>
        <pc:spChg chg="del">
          <ac:chgData name="Syed Hussain (2408771)" userId="S::2408771@student.uwtsd.ac.uk::03128f19-dd3c-4c82-88b1-c98529044cde" providerId="AD" clId="Web-{5AB4FC51-F777-8E6D-0A92-082B76642330}" dt="2025-06-24T09:09:52.844" v="1544"/>
          <ac:spMkLst>
            <pc:docMk/>
            <pc:sldMk cId="2575421478" sldId="295"/>
            <ac:spMk id="7" creationId="{51C2B81A-DCD8-4F76-8421-30C345488A1D}"/>
          </ac:spMkLst>
        </pc:spChg>
        <pc:spChg chg="del">
          <ac:chgData name="Syed Hussain (2408771)" userId="S::2408771@student.uwtsd.ac.uk::03128f19-dd3c-4c82-88b1-c98529044cde" providerId="AD" clId="Web-{5AB4FC51-F777-8E6D-0A92-082B76642330}" dt="2025-06-24T09:09:45.203" v="1543"/>
          <ac:spMkLst>
            <pc:docMk/>
            <pc:sldMk cId="2575421478" sldId="295"/>
            <ac:spMk id="12" creationId="{22A547BB-2FD4-487C-BA76-54070BFE7353}"/>
          </ac:spMkLst>
        </pc:spChg>
        <pc:graphicFrameChg chg="del">
          <ac:chgData name="Syed Hussain (2408771)" userId="S::2408771@student.uwtsd.ac.uk::03128f19-dd3c-4c82-88b1-c98529044cde" providerId="AD" clId="Web-{5AB4FC51-F777-8E6D-0A92-082B76642330}" dt="2025-06-24T09:09:32.047" v="1542"/>
          <ac:graphicFrameMkLst>
            <pc:docMk/>
            <pc:sldMk cId="2575421478" sldId="295"/>
            <ac:graphicFrameMk id="4" creationId="{BEE0921D-4C1D-4106-9AC0-F73F30E8DA3C}"/>
          </ac:graphicFrameMkLst>
        </pc:graphicFrameChg>
        <pc:picChg chg="add mod">
          <ac:chgData name="Syed Hussain (2408771)" userId="S::2408771@student.uwtsd.ac.uk::03128f19-dd3c-4c82-88b1-c98529044cde" providerId="AD" clId="Web-{5AB4FC51-F777-8E6D-0A92-082B76642330}" dt="2025-06-24T09:11:20.111" v="1552" actId="14100"/>
          <ac:picMkLst>
            <pc:docMk/>
            <pc:sldMk cId="2575421478" sldId="295"/>
            <ac:picMk id="5" creationId="{E76AF366-A353-3568-20AD-5FF4092235D9}"/>
          </ac:picMkLst>
        </pc:picChg>
      </pc:sldChg>
      <pc:sldChg chg="addSp delSp modSp modTransition">
        <pc:chgData name="Syed Hussain (2408771)" userId="S::2408771@student.uwtsd.ac.uk::03128f19-dd3c-4c82-88b1-c98529044cde" providerId="AD" clId="Web-{5AB4FC51-F777-8E6D-0A92-082B76642330}" dt="2025-06-24T10:24:32.104" v="2880"/>
        <pc:sldMkLst>
          <pc:docMk/>
          <pc:sldMk cId="4153678306" sldId="296"/>
        </pc:sldMkLst>
        <pc:spChg chg="add del mod">
          <ac:chgData name="Syed Hussain (2408771)" userId="S::2408771@student.uwtsd.ac.uk::03128f19-dd3c-4c82-88b1-c98529044cde" providerId="AD" clId="Web-{5AB4FC51-F777-8E6D-0A92-082B76642330}" dt="2025-06-24T09:47:04.458" v="2597"/>
          <ac:spMkLst>
            <pc:docMk/>
            <pc:sldMk cId="4153678306" sldId="296"/>
            <ac:spMk id="3" creationId="{666A09F3-F8CF-7425-4FE7-3020674ECCF4}"/>
          </ac:spMkLst>
        </pc:spChg>
        <pc:spChg chg="del">
          <ac:chgData name="Syed Hussain (2408771)" userId="S::2408771@student.uwtsd.ac.uk::03128f19-dd3c-4c82-88b1-c98529044cde" providerId="AD" clId="Web-{5AB4FC51-F777-8E6D-0A92-082B76642330}" dt="2025-06-24T09:46:57.457" v="2596"/>
          <ac:spMkLst>
            <pc:docMk/>
            <pc:sldMk cId="4153678306" sldId="296"/>
            <ac:spMk id="4" creationId="{60828E04-9C2A-4859-8050-C2DF67A249CB}"/>
          </ac:spMkLst>
        </pc:spChg>
        <pc:spChg chg="del">
          <ac:chgData name="Syed Hussain (2408771)" userId="S::2408771@student.uwtsd.ac.uk::03128f19-dd3c-4c82-88b1-c98529044cde" providerId="AD" clId="Web-{5AB4FC51-F777-8E6D-0A92-082B76642330}" dt="2025-06-24T09:47:11.130" v="2598"/>
          <ac:spMkLst>
            <pc:docMk/>
            <pc:sldMk cId="4153678306" sldId="296"/>
            <ac:spMk id="5" creationId="{11265965-2271-4C1C-BD0A-6F85F80FF9A6}"/>
          </ac:spMkLst>
        </pc:spChg>
        <pc:spChg chg="del">
          <ac:chgData name="Syed Hussain (2408771)" userId="S::2408771@student.uwtsd.ac.uk::03128f19-dd3c-4c82-88b1-c98529044cde" providerId="AD" clId="Web-{5AB4FC51-F777-8E6D-0A92-082B76642330}" dt="2025-06-24T09:47:33.083" v="2600"/>
          <ac:spMkLst>
            <pc:docMk/>
            <pc:sldMk cId="4153678306" sldId="296"/>
            <ac:spMk id="6" creationId="{50A3BCC3-A277-4C0B-9EBA-EB53990D8EBD}"/>
          </ac:spMkLst>
        </pc:spChg>
        <pc:spChg chg="del">
          <ac:chgData name="Syed Hussain (2408771)" userId="S::2408771@student.uwtsd.ac.uk::03128f19-dd3c-4c82-88b1-c98529044cde" providerId="AD" clId="Web-{5AB4FC51-F777-8E6D-0A92-082B76642330}" dt="2025-06-24T09:48:31.444" v="2609"/>
          <ac:spMkLst>
            <pc:docMk/>
            <pc:sldMk cId="4153678306" sldId="296"/>
            <ac:spMk id="12" creationId="{91814EC9-246A-4C6E-941E-5774FE72F08E}"/>
          </ac:spMkLst>
        </pc:spChg>
        <pc:spChg chg="del">
          <ac:chgData name="Syed Hussain (2408771)" userId="S::2408771@student.uwtsd.ac.uk::03128f19-dd3c-4c82-88b1-c98529044cde" providerId="AD" clId="Web-{5AB4FC51-F777-8E6D-0A92-082B76642330}" dt="2025-06-24T09:48:25.928" v="2608"/>
          <ac:spMkLst>
            <pc:docMk/>
            <pc:sldMk cId="4153678306" sldId="296"/>
            <ac:spMk id="13" creationId="{72743D1A-5C29-48E0-AA30-57D127716B1B}"/>
          </ac:spMkLst>
        </pc:spChg>
        <pc:spChg chg="mod">
          <ac:chgData name="Syed Hussain (2408771)" userId="S::2408771@student.uwtsd.ac.uk::03128f19-dd3c-4c82-88b1-c98529044cde" providerId="AD" clId="Web-{5AB4FC51-F777-8E6D-0A92-082B76642330}" dt="2025-06-24T10:21:21.099" v="2873" actId="14100"/>
          <ac:spMkLst>
            <pc:docMk/>
            <pc:sldMk cId="4153678306" sldId="296"/>
            <ac:spMk id="14" creationId="{6C38D7A9-9299-4108-BB08-026F4B9CAE7B}"/>
          </ac:spMkLst>
        </pc:spChg>
        <pc:spChg chg="add del mod">
          <ac:chgData name="Syed Hussain (2408771)" userId="S::2408771@student.uwtsd.ac.uk::03128f19-dd3c-4c82-88b1-c98529044cde" providerId="AD" clId="Web-{5AB4FC51-F777-8E6D-0A92-082B76642330}" dt="2025-06-24T09:47:21.177" v="2599"/>
          <ac:spMkLst>
            <pc:docMk/>
            <pc:sldMk cId="4153678306" sldId="296"/>
            <ac:spMk id="15" creationId="{608F7A58-2C32-0AF2-CDF7-4C318A962204}"/>
          </ac:spMkLst>
        </pc:spChg>
        <pc:spChg chg="del">
          <ac:chgData name="Syed Hussain (2408771)" userId="S::2408771@student.uwtsd.ac.uk::03128f19-dd3c-4c82-88b1-c98529044cde" providerId="AD" clId="Web-{5AB4FC51-F777-8E6D-0A92-082B76642330}" dt="2025-06-24T09:47:49.099" v="2602"/>
          <ac:spMkLst>
            <pc:docMk/>
            <pc:sldMk cId="4153678306" sldId="296"/>
            <ac:spMk id="16" creationId="{FD8A1232-50A8-4535-AAF9-7F4180EAA0DD}"/>
          </ac:spMkLst>
        </pc:spChg>
        <pc:spChg chg="add del mod">
          <ac:chgData name="Syed Hussain (2408771)" userId="S::2408771@student.uwtsd.ac.uk::03128f19-dd3c-4c82-88b1-c98529044cde" providerId="AD" clId="Web-{5AB4FC51-F777-8E6D-0A92-082B76642330}" dt="2025-06-24T09:47:39.333" v="2601"/>
          <ac:spMkLst>
            <pc:docMk/>
            <pc:sldMk cId="4153678306" sldId="296"/>
            <ac:spMk id="18" creationId="{9943321E-038D-CABB-608F-FFC98837BF53}"/>
          </ac:spMkLst>
        </pc:spChg>
        <pc:spChg chg="add del mod">
          <ac:chgData name="Syed Hussain (2408771)" userId="S::2408771@student.uwtsd.ac.uk::03128f19-dd3c-4c82-88b1-c98529044cde" providerId="AD" clId="Web-{5AB4FC51-F777-8E6D-0A92-082B76642330}" dt="2025-06-24T09:47:59.709" v="2603"/>
          <ac:spMkLst>
            <pc:docMk/>
            <pc:sldMk cId="4153678306" sldId="296"/>
            <ac:spMk id="20" creationId="{801E2F77-FF34-1D64-F50C-1DF88B7676F4}"/>
          </ac:spMkLst>
        </pc:spChg>
        <pc:spChg chg="add del">
          <ac:chgData name="Syed Hussain (2408771)" userId="S::2408771@student.uwtsd.ac.uk::03128f19-dd3c-4c82-88b1-c98529044cde" providerId="AD" clId="Web-{5AB4FC51-F777-8E6D-0A92-082B76642330}" dt="2025-06-24T10:07:34.940" v="2715"/>
          <ac:spMkLst>
            <pc:docMk/>
            <pc:sldMk cId="4153678306" sldId="296"/>
            <ac:spMk id="21" creationId="{AFB4248B-6A87-FAA8-1D6D-5A0EC7B63CF3}"/>
          </ac:spMkLst>
        </pc:spChg>
        <pc:picChg chg="del">
          <ac:chgData name="Syed Hussain (2408771)" userId="S::2408771@student.uwtsd.ac.uk::03128f19-dd3c-4c82-88b1-c98529044cde" providerId="AD" clId="Web-{5AB4FC51-F777-8E6D-0A92-082B76642330}" dt="2025-06-24T09:48:03.631" v="2604"/>
          <ac:picMkLst>
            <pc:docMk/>
            <pc:sldMk cId="4153678306" sldId="296"/>
            <ac:picMk id="8" creationId="{111541C4-DB03-4E53-994D-499C7D73C4DF}"/>
          </ac:picMkLst>
        </pc:picChg>
        <pc:picChg chg="del">
          <ac:chgData name="Syed Hussain (2408771)" userId="S::2408771@student.uwtsd.ac.uk::03128f19-dd3c-4c82-88b1-c98529044cde" providerId="AD" clId="Web-{5AB4FC51-F777-8E6D-0A92-082B76642330}" dt="2025-06-24T09:48:09.819" v="2606"/>
          <ac:picMkLst>
            <pc:docMk/>
            <pc:sldMk cId="4153678306" sldId="296"/>
            <ac:picMk id="9" creationId="{773C1382-ACE1-460F-A1B6-AB761A7D2E6B}"/>
          </ac:picMkLst>
        </pc:picChg>
        <pc:picChg chg="del">
          <ac:chgData name="Syed Hussain (2408771)" userId="S::2408771@student.uwtsd.ac.uk::03128f19-dd3c-4c82-88b1-c98529044cde" providerId="AD" clId="Web-{5AB4FC51-F777-8E6D-0A92-082B76642330}" dt="2025-06-24T09:48:06.818" v="2605"/>
          <ac:picMkLst>
            <pc:docMk/>
            <pc:sldMk cId="4153678306" sldId="296"/>
            <ac:picMk id="10" creationId="{A29DE31C-E099-4579-BB03-675E0A40C5F2}"/>
          </ac:picMkLst>
        </pc:picChg>
        <pc:picChg chg="del">
          <ac:chgData name="Syed Hussain (2408771)" userId="S::2408771@student.uwtsd.ac.uk::03128f19-dd3c-4c82-88b1-c98529044cde" providerId="AD" clId="Web-{5AB4FC51-F777-8E6D-0A92-082B76642330}" dt="2025-06-24T09:48:12.631" v="2607"/>
          <ac:picMkLst>
            <pc:docMk/>
            <pc:sldMk cId="4153678306" sldId="296"/>
            <ac:picMk id="11" creationId="{0718E6E0-05A2-479C-AEA8-1A385EB73474}"/>
          </ac:picMkLst>
        </pc:picChg>
        <pc:picChg chg="mod">
          <ac:chgData name="Syed Hussain (2408771)" userId="S::2408771@student.uwtsd.ac.uk::03128f19-dd3c-4c82-88b1-c98529044cde" providerId="AD" clId="Web-{5AB4FC51-F777-8E6D-0A92-082B76642330}" dt="2025-06-24T10:05:34.577" v="2706" actId="14100"/>
          <ac:picMkLst>
            <pc:docMk/>
            <pc:sldMk cId="4153678306" sldId="296"/>
            <ac:picMk id="32" creationId="{AAB6EE12-FEF8-FB41-A909-0DA61D7725C7}"/>
          </ac:picMkLst>
        </pc:picChg>
      </pc:sldChg>
      <pc:sldChg chg="delSp modSp modTransition">
        <pc:chgData name="Syed Hussain (2408771)" userId="S::2408771@student.uwtsd.ac.uk::03128f19-dd3c-4c82-88b1-c98529044cde" providerId="AD" clId="Web-{5AB4FC51-F777-8E6D-0A92-082B76642330}" dt="2025-06-24T10:24:32.104" v="2880"/>
        <pc:sldMkLst>
          <pc:docMk/>
          <pc:sldMk cId="722098795" sldId="297"/>
        </pc:sldMkLst>
        <pc:spChg chg="mod">
          <ac:chgData name="Syed Hussain (2408771)" userId="S::2408771@student.uwtsd.ac.uk::03128f19-dd3c-4c82-88b1-c98529044cde" providerId="AD" clId="Web-{5AB4FC51-F777-8E6D-0A92-082B76642330}" dt="2025-06-24T10:23:11.570" v="2876" actId="20577"/>
          <ac:spMkLst>
            <pc:docMk/>
            <pc:sldMk cId="722098795" sldId="297"/>
            <ac:spMk id="4" creationId="{D355C61F-C8F1-4977-8E1F-F16C0D9EA88C}"/>
          </ac:spMkLst>
        </pc:spChg>
        <pc:spChg chg="del">
          <ac:chgData name="Syed Hussain (2408771)" userId="S::2408771@student.uwtsd.ac.uk::03128f19-dd3c-4c82-88b1-c98529044cde" providerId="AD" clId="Web-{5AB4FC51-F777-8E6D-0A92-082B76642330}" dt="2025-06-24T08:48:34.753" v="1185"/>
          <ac:spMkLst>
            <pc:docMk/>
            <pc:sldMk cId="722098795" sldId="297"/>
            <ac:spMk id="6" creationId="{1C554D9F-1895-486E-BFBA-905BB2D29E08}"/>
          </ac:spMkLst>
        </pc:spChg>
        <pc:spChg chg="del">
          <ac:chgData name="Syed Hussain (2408771)" userId="S::2408771@student.uwtsd.ac.uk::03128f19-dd3c-4c82-88b1-c98529044cde" providerId="AD" clId="Web-{5AB4FC51-F777-8E6D-0A92-082B76642330}" dt="2025-06-24T08:48:17.330" v="1183"/>
          <ac:spMkLst>
            <pc:docMk/>
            <pc:sldMk cId="722098795" sldId="297"/>
            <ac:spMk id="8" creationId="{CCD1C0C4-98E0-4389-8509-615AF4DCF19C}"/>
          </ac:spMkLst>
        </pc:spChg>
      </pc:sldChg>
      <pc:sldChg chg="delSp modSp modTransition">
        <pc:chgData name="Syed Hussain (2408771)" userId="S::2408771@student.uwtsd.ac.uk::03128f19-dd3c-4c82-88b1-c98529044cde" providerId="AD" clId="Web-{5AB4FC51-F777-8E6D-0A92-082B76642330}" dt="2025-06-24T10:24:32.104" v="2880"/>
        <pc:sldMkLst>
          <pc:docMk/>
          <pc:sldMk cId="3989923275" sldId="298"/>
        </pc:sldMkLst>
        <pc:spChg chg="mod">
          <ac:chgData name="Syed Hussain (2408771)" userId="S::2408771@student.uwtsd.ac.uk::03128f19-dd3c-4c82-88b1-c98529044cde" providerId="AD" clId="Web-{5AB4FC51-F777-8E6D-0A92-082B76642330}" dt="2025-06-24T10:18:42.158" v="2870" actId="1076"/>
          <ac:spMkLst>
            <pc:docMk/>
            <pc:sldMk cId="3989923275" sldId="298"/>
            <ac:spMk id="4" creationId="{4772945D-CA91-4CFE-8EB7-941C7618C994}"/>
          </ac:spMkLst>
        </pc:spChg>
        <pc:spChg chg="del">
          <ac:chgData name="Syed Hussain (2408771)" userId="S::2408771@student.uwtsd.ac.uk::03128f19-dd3c-4c82-88b1-c98529044cde" providerId="AD" clId="Web-{5AB4FC51-F777-8E6D-0A92-082B76642330}" dt="2025-06-24T10:22:26.554" v="2874"/>
          <ac:spMkLst>
            <pc:docMk/>
            <pc:sldMk cId="3989923275" sldId="298"/>
            <ac:spMk id="56" creationId="{8347C975-4B63-32FD-B3A9-3595B78ED351}"/>
          </ac:spMkLst>
        </pc:spChg>
        <pc:spChg chg="del">
          <ac:chgData name="Syed Hussain (2408771)" userId="S::2408771@student.uwtsd.ac.uk::03128f19-dd3c-4c82-88b1-c98529044cde" providerId="AD" clId="Web-{5AB4FC51-F777-8E6D-0A92-082B76642330}" dt="2025-06-24T08:48:26.737" v="1184"/>
          <ac:spMkLst>
            <pc:docMk/>
            <pc:sldMk cId="3989923275" sldId="298"/>
            <ac:spMk id="58" creationId="{7C62B6CF-8D40-D1C1-1DEF-41FC2184650E}"/>
          </ac:spMkLst>
        </pc:spChg>
      </pc:sldChg>
      <pc:sldMasterChg chg="modTransition modSldLayout">
        <pc:chgData name="Syed Hussain (2408771)" userId="S::2408771@student.uwtsd.ac.uk::03128f19-dd3c-4c82-88b1-c98529044cde" providerId="AD" clId="Web-{5AB4FC51-F777-8E6D-0A92-082B76642330}" dt="2025-06-24T10:24:32.104" v="2880"/>
        <pc:sldMasterMkLst>
          <pc:docMk/>
          <pc:sldMasterMk cId="946163275" sldId="2147483648"/>
        </pc:sldMasterMkLst>
        <pc:sldLayoutChg chg="modTransition">
          <pc:chgData name="Syed Hussain (2408771)" userId="S::2408771@student.uwtsd.ac.uk::03128f19-dd3c-4c82-88b1-c98529044cde" providerId="AD" clId="Web-{5AB4FC51-F777-8E6D-0A92-082B76642330}" dt="2025-06-24T10:24:32.104" v="2880"/>
          <pc:sldLayoutMkLst>
            <pc:docMk/>
            <pc:sldMasterMk cId="946163275" sldId="2147483648"/>
            <pc:sldLayoutMk cId="1334038435" sldId="2147483649"/>
          </pc:sldLayoutMkLst>
        </pc:sldLayoutChg>
        <pc:sldLayoutChg chg="modTransition">
          <pc:chgData name="Syed Hussain (2408771)" userId="S::2408771@student.uwtsd.ac.uk::03128f19-dd3c-4c82-88b1-c98529044cde" providerId="AD" clId="Web-{5AB4FC51-F777-8E6D-0A92-082B76642330}" dt="2025-06-24T10:24:32.104" v="2880"/>
          <pc:sldLayoutMkLst>
            <pc:docMk/>
            <pc:sldMasterMk cId="946163275" sldId="2147483648"/>
            <pc:sldLayoutMk cId="1734501631" sldId="2147483650"/>
          </pc:sldLayoutMkLst>
        </pc:sldLayoutChg>
        <pc:sldLayoutChg chg="modTransition">
          <pc:chgData name="Syed Hussain (2408771)" userId="S::2408771@student.uwtsd.ac.uk::03128f19-dd3c-4c82-88b1-c98529044cde" providerId="AD" clId="Web-{5AB4FC51-F777-8E6D-0A92-082B76642330}" dt="2025-06-24T10:24:32.104" v="2880"/>
          <pc:sldLayoutMkLst>
            <pc:docMk/>
            <pc:sldMasterMk cId="946163275" sldId="2147483648"/>
            <pc:sldLayoutMk cId="891552186" sldId="2147483652"/>
          </pc:sldLayoutMkLst>
        </pc:sldLayoutChg>
        <pc:sldLayoutChg chg="modTransition">
          <pc:chgData name="Syed Hussain (2408771)" userId="S::2408771@student.uwtsd.ac.uk::03128f19-dd3c-4c82-88b1-c98529044cde" providerId="AD" clId="Web-{5AB4FC51-F777-8E6D-0A92-082B76642330}" dt="2025-06-24T10:24:32.104" v="2880"/>
          <pc:sldLayoutMkLst>
            <pc:docMk/>
            <pc:sldMasterMk cId="946163275" sldId="2147483648"/>
            <pc:sldLayoutMk cId="1505855276" sldId="2147483654"/>
          </pc:sldLayoutMkLst>
        </pc:sldLayoutChg>
        <pc:sldLayoutChg chg="modTransition">
          <pc:chgData name="Syed Hussain (2408771)" userId="S::2408771@student.uwtsd.ac.uk::03128f19-dd3c-4c82-88b1-c98529044cde" providerId="AD" clId="Web-{5AB4FC51-F777-8E6D-0A92-082B76642330}" dt="2025-06-24T10:24:32.104" v="2880"/>
          <pc:sldLayoutMkLst>
            <pc:docMk/>
            <pc:sldMasterMk cId="946163275" sldId="2147483648"/>
            <pc:sldLayoutMk cId="1139767039" sldId="2147483655"/>
          </pc:sldLayoutMkLst>
        </pc:sldLayoutChg>
        <pc:sldLayoutChg chg="modTransition">
          <pc:chgData name="Syed Hussain (2408771)" userId="S::2408771@student.uwtsd.ac.uk::03128f19-dd3c-4c82-88b1-c98529044cde" providerId="AD" clId="Web-{5AB4FC51-F777-8E6D-0A92-082B76642330}" dt="2025-06-24T10:24:32.104" v="2880"/>
          <pc:sldLayoutMkLst>
            <pc:docMk/>
            <pc:sldMasterMk cId="946163275" sldId="2147483648"/>
            <pc:sldLayoutMk cId="2654388017" sldId="2147483656"/>
          </pc:sldLayoutMkLst>
        </pc:sldLayoutChg>
        <pc:sldLayoutChg chg="modTransition">
          <pc:chgData name="Syed Hussain (2408771)" userId="S::2408771@student.uwtsd.ac.uk::03128f19-dd3c-4c82-88b1-c98529044cde" providerId="AD" clId="Web-{5AB4FC51-F777-8E6D-0A92-082B76642330}" dt="2025-06-24T10:24:32.104" v="2880"/>
          <pc:sldLayoutMkLst>
            <pc:docMk/>
            <pc:sldMasterMk cId="946163275" sldId="2147483648"/>
            <pc:sldLayoutMk cId="974837237" sldId="2147483657"/>
          </pc:sldLayoutMkLst>
        </pc:sldLayoutChg>
        <pc:sldLayoutChg chg="modTransition">
          <pc:chgData name="Syed Hussain (2408771)" userId="S::2408771@student.uwtsd.ac.uk::03128f19-dd3c-4c82-88b1-c98529044cde" providerId="AD" clId="Web-{5AB4FC51-F777-8E6D-0A92-082B76642330}" dt="2025-06-24T10:24:32.104" v="2880"/>
          <pc:sldLayoutMkLst>
            <pc:docMk/>
            <pc:sldMasterMk cId="946163275" sldId="2147483648"/>
            <pc:sldLayoutMk cId="1350103997" sldId="2147483658"/>
          </pc:sldLayoutMkLst>
        </pc:sldLayoutChg>
        <pc:sldLayoutChg chg="modTransition">
          <pc:chgData name="Syed Hussain (2408771)" userId="S::2408771@student.uwtsd.ac.uk::03128f19-dd3c-4c82-88b1-c98529044cde" providerId="AD" clId="Web-{5AB4FC51-F777-8E6D-0A92-082B76642330}" dt="2025-06-24T10:24:32.104" v="2880"/>
          <pc:sldLayoutMkLst>
            <pc:docMk/>
            <pc:sldMasterMk cId="946163275" sldId="2147483648"/>
            <pc:sldLayoutMk cId="2509955754" sldId="2147483659"/>
          </pc:sldLayoutMkLst>
        </pc:sldLayoutChg>
        <pc:sldLayoutChg chg="modTransition">
          <pc:chgData name="Syed Hussain (2408771)" userId="S::2408771@student.uwtsd.ac.uk::03128f19-dd3c-4c82-88b1-c98529044cde" providerId="AD" clId="Web-{5AB4FC51-F777-8E6D-0A92-082B76642330}" dt="2025-06-24T10:24:32.104" v="2880"/>
          <pc:sldLayoutMkLst>
            <pc:docMk/>
            <pc:sldMasterMk cId="946163275" sldId="2147483648"/>
            <pc:sldLayoutMk cId="1987784647" sldId="2147483660"/>
          </pc:sldLayoutMkLst>
        </pc:sldLayoutChg>
        <pc:sldLayoutChg chg="modTransition">
          <pc:chgData name="Syed Hussain (2408771)" userId="S::2408771@student.uwtsd.ac.uk::03128f19-dd3c-4c82-88b1-c98529044cde" providerId="AD" clId="Web-{5AB4FC51-F777-8E6D-0A92-082B76642330}" dt="2025-06-24T10:24:32.104" v="2880"/>
          <pc:sldLayoutMkLst>
            <pc:docMk/>
            <pc:sldMasterMk cId="946163275" sldId="2147483648"/>
            <pc:sldLayoutMk cId="2437159034" sldId="2147483662"/>
          </pc:sldLayoutMkLst>
        </pc:sldLayoutChg>
        <pc:sldLayoutChg chg="modTransition">
          <pc:chgData name="Syed Hussain (2408771)" userId="S::2408771@student.uwtsd.ac.uk::03128f19-dd3c-4c82-88b1-c98529044cde" providerId="AD" clId="Web-{5AB4FC51-F777-8E6D-0A92-082B76642330}" dt="2025-06-24T10:24:32.104" v="2880"/>
          <pc:sldLayoutMkLst>
            <pc:docMk/>
            <pc:sldMasterMk cId="946163275" sldId="2147483648"/>
            <pc:sldLayoutMk cId="2282858560" sldId="2147483663"/>
          </pc:sldLayoutMkLst>
        </pc:sldLayoutChg>
        <pc:sldLayoutChg chg="modTransition">
          <pc:chgData name="Syed Hussain (2408771)" userId="S::2408771@student.uwtsd.ac.uk::03128f19-dd3c-4c82-88b1-c98529044cde" providerId="AD" clId="Web-{5AB4FC51-F777-8E6D-0A92-082B76642330}" dt="2025-06-24T10:24:32.104" v="2880"/>
          <pc:sldLayoutMkLst>
            <pc:docMk/>
            <pc:sldMasterMk cId="946163275" sldId="2147483648"/>
            <pc:sldLayoutMk cId="2049663139" sldId="2147483664"/>
          </pc:sldLayoutMkLst>
        </pc:sldLayoutChg>
        <pc:sldLayoutChg chg="modTransition">
          <pc:chgData name="Syed Hussain (2408771)" userId="S::2408771@student.uwtsd.ac.uk::03128f19-dd3c-4c82-88b1-c98529044cde" providerId="AD" clId="Web-{5AB4FC51-F777-8E6D-0A92-082B76642330}" dt="2025-06-24T10:24:32.104" v="2880"/>
          <pc:sldLayoutMkLst>
            <pc:docMk/>
            <pc:sldMasterMk cId="946163275" sldId="2147483648"/>
            <pc:sldLayoutMk cId="384389291" sldId="2147483666"/>
          </pc:sldLayoutMkLst>
        </pc:sldLayoutChg>
        <pc:sldLayoutChg chg="modTransition">
          <pc:chgData name="Syed Hussain (2408771)" userId="S::2408771@student.uwtsd.ac.uk::03128f19-dd3c-4c82-88b1-c98529044cde" providerId="AD" clId="Web-{5AB4FC51-F777-8E6D-0A92-082B76642330}" dt="2025-06-24T10:24:32.104" v="2880"/>
          <pc:sldLayoutMkLst>
            <pc:docMk/>
            <pc:sldMasterMk cId="946163275" sldId="2147483648"/>
            <pc:sldLayoutMk cId="857760109" sldId="2147483667"/>
          </pc:sldLayoutMkLst>
        </pc:sldLayoutChg>
        <pc:sldLayoutChg chg="modTransition">
          <pc:chgData name="Syed Hussain (2408771)" userId="S::2408771@student.uwtsd.ac.uk::03128f19-dd3c-4c82-88b1-c98529044cde" providerId="AD" clId="Web-{5AB4FC51-F777-8E6D-0A92-082B76642330}" dt="2025-06-24T10:24:32.104" v="2880"/>
          <pc:sldLayoutMkLst>
            <pc:docMk/>
            <pc:sldMasterMk cId="946163275" sldId="2147483648"/>
            <pc:sldLayoutMk cId="3982563737" sldId="2147483668"/>
          </pc:sldLayoutMkLst>
        </pc:sldLayoutChg>
        <pc:sldLayoutChg chg="modTransition">
          <pc:chgData name="Syed Hussain (2408771)" userId="S::2408771@student.uwtsd.ac.uk::03128f19-dd3c-4c82-88b1-c98529044cde" providerId="AD" clId="Web-{5AB4FC51-F777-8E6D-0A92-082B76642330}" dt="2025-06-24T10:24:32.104" v="2880"/>
          <pc:sldLayoutMkLst>
            <pc:docMk/>
            <pc:sldMasterMk cId="946163275" sldId="2147483648"/>
            <pc:sldLayoutMk cId="976207530" sldId="2147483669"/>
          </pc:sldLayoutMkLst>
        </pc:sldLayoutChg>
        <pc:sldLayoutChg chg="modTransition">
          <pc:chgData name="Syed Hussain (2408771)" userId="S::2408771@student.uwtsd.ac.uk::03128f19-dd3c-4c82-88b1-c98529044cde" providerId="AD" clId="Web-{5AB4FC51-F777-8E6D-0A92-082B76642330}" dt="2025-06-24T10:24:32.104" v="2880"/>
          <pc:sldLayoutMkLst>
            <pc:docMk/>
            <pc:sldMasterMk cId="946163275" sldId="2147483648"/>
            <pc:sldLayoutMk cId="615553311" sldId="2147483670"/>
          </pc:sldLayoutMkLst>
        </pc:sldLayoutChg>
        <pc:sldLayoutChg chg="modTransition">
          <pc:chgData name="Syed Hussain (2408771)" userId="S::2408771@student.uwtsd.ac.uk::03128f19-dd3c-4c82-88b1-c98529044cde" providerId="AD" clId="Web-{5AB4FC51-F777-8E6D-0A92-082B76642330}" dt="2025-06-24T10:24:32.104" v="2880"/>
          <pc:sldLayoutMkLst>
            <pc:docMk/>
            <pc:sldMasterMk cId="946163275" sldId="2147483648"/>
            <pc:sldLayoutMk cId="3625315097" sldId="2147483671"/>
          </pc:sldLayoutMkLst>
        </pc:sldLayoutChg>
        <pc:sldLayoutChg chg="modTransition">
          <pc:chgData name="Syed Hussain (2408771)" userId="S::2408771@student.uwtsd.ac.uk::03128f19-dd3c-4c82-88b1-c98529044cde" providerId="AD" clId="Web-{5AB4FC51-F777-8E6D-0A92-082B76642330}" dt="2025-06-24T10:24:32.104" v="2880"/>
          <pc:sldLayoutMkLst>
            <pc:docMk/>
            <pc:sldMasterMk cId="946163275" sldId="2147483648"/>
            <pc:sldLayoutMk cId="3900433511" sldId="2147483672"/>
          </pc:sldLayoutMkLst>
        </pc:sldLayoutChg>
        <pc:sldLayoutChg chg="modTransition">
          <pc:chgData name="Syed Hussain (2408771)" userId="S::2408771@student.uwtsd.ac.uk::03128f19-dd3c-4c82-88b1-c98529044cde" providerId="AD" clId="Web-{5AB4FC51-F777-8E6D-0A92-082B76642330}" dt="2025-06-24T10:24:32.104" v="2880"/>
          <pc:sldLayoutMkLst>
            <pc:docMk/>
            <pc:sldMasterMk cId="946163275" sldId="2147483648"/>
            <pc:sldLayoutMk cId="801432743" sldId="2147483673"/>
          </pc:sldLayoutMkLst>
        </pc:sldLayoutChg>
        <pc:sldLayoutChg chg="modTransition">
          <pc:chgData name="Syed Hussain (2408771)" userId="S::2408771@student.uwtsd.ac.uk::03128f19-dd3c-4c82-88b1-c98529044cde" providerId="AD" clId="Web-{5AB4FC51-F777-8E6D-0A92-082B76642330}" dt="2025-06-24T10:24:32.104" v="2880"/>
          <pc:sldLayoutMkLst>
            <pc:docMk/>
            <pc:sldMasterMk cId="946163275" sldId="2147483648"/>
            <pc:sldLayoutMk cId="2040633376" sldId="2147483674"/>
          </pc:sldLayoutMkLst>
        </pc:sldLayoutChg>
        <pc:sldLayoutChg chg="modTransition">
          <pc:chgData name="Syed Hussain (2408771)" userId="S::2408771@student.uwtsd.ac.uk::03128f19-dd3c-4c82-88b1-c98529044cde" providerId="AD" clId="Web-{5AB4FC51-F777-8E6D-0A92-082B76642330}" dt="2025-06-24T10:24:32.104" v="2880"/>
          <pc:sldLayoutMkLst>
            <pc:docMk/>
            <pc:sldMasterMk cId="946163275" sldId="2147483648"/>
            <pc:sldLayoutMk cId="2877243659" sldId="2147483675"/>
          </pc:sldLayoutMkLst>
        </pc:sldLayoutChg>
        <pc:sldLayoutChg chg="modTransition">
          <pc:chgData name="Syed Hussain (2408771)" userId="S::2408771@student.uwtsd.ac.uk::03128f19-dd3c-4c82-88b1-c98529044cde" providerId="AD" clId="Web-{5AB4FC51-F777-8E6D-0A92-082B76642330}" dt="2025-06-24T10:24:32.104" v="2880"/>
          <pc:sldLayoutMkLst>
            <pc:docMk/>
            <pc:sldMasterMk cId="946163275" sldId="2147483648"/>
            <pc:sldLayoutMk cId="3958265175" sldId="2147483676"/>
          </pc:sldLayoutMkLst>
        </pc:sldLayoutChg>
        <pc:sldLayoutChg chg="modTransition">
          <pc:chgData name="Syed Hussain (2408771)" userId="S::2408771@student.uwtsd.ac.uk::03128f19-dd3c-4c82-88b1-c98529044cde" providerId="AD" clId="Web-{5AB4FC51-F777-8E6D-0A92-082B76642330}" dt="2025-06-24T10:24:32.104" v="2880"/>
          <pc:sldLayoutMkLst>
            <pc:docMk/>
            <pc:sldMasterMk cId="946163275" sldId="2147483648"/>
            <pc:sldLayoutMk cId="341184496" sldId="2147483677"/>
          </pc:sldLayoutMkLst>
        </pc:sldLayoutChg>
      </pc:sldMaster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3.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75000"/>
                    <a:lumOff val="25000"/>
                  </a:schemeClr>
                </a:solidFill>
                <a:latin typeface="+mn-lt"/>
                <a:ea typeface="+mn-ea"/>
                <a:cs typeface="+mn-cs"/>
              </a:defRPr>
            </a:pPr>
            <a:r>
              <a:rPr lang="en-US" dirty="0">
                <a:solidFill>
                  <a:schemeClr val="tx1">
                    <a:lumMod val="75000"/>
                    <a:lumOff val="25000"/>
                  </a:schemeClr>
                </a:solidFill>
              </a:rPr>
              <a:t>Gross Revenue</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75000"/>
                  <a:lumOff val="2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Series 1</c:v>
                </c:pt>
              </c:strCache>
            </c:strRef>
          </c:tx>
          <c:spPr>
            <a:solidFill>
              <a:schemeClr val="accent3"/>
            </a:solidFill>
            <a:ln>
              <a:noFill/>
            </a:ln>
            <a:effectLst/>
          </c:spPr>
          <c:invertIfNegative val="0"/>
          <c:dPt>
            <c:idx val="1"/>
            <c:invertIfNegative val="0"/>
            <c:bubble3D val="0"/>
            <c:spPr>
              <a:solidFill>
                <a:schemeClr val="accent2"/>
              </a:solidFill>
              <a:ln>
                <a:noFill/>
              </a:ln>
              <a:effectLst/>
            </c:spPr>
            <c:extLst>
              <c:ext xmlns:c16="http://schemas.microsoft.com/office/drawing/2014/chart" uri="{C3380CC4-5D6E-409C-BE32-E72D297353CC}">
                <c16:uniqueId val="{00000001-3D1E-436F-B155-11D12081ECA9}"/>
              </c:ext>
            </c:extLst>
          </c:dPt>
          <c:dPt>
            <c:idx val="3"/>
            <c:invertIfNegative val="0"/>
            <c:bubble3D val="0"/>
            <c:spPr>
              <a:solidFill>
                <a:schemeClr val="accent1"/>
              </a:solidFill>
              <a:ln>
                <a:noFill/>
              </a:ln>
              <a:effectLst/>
            </c:spPr>
            <c:extLst>
              <c:ext xmlns:c16="http://schemas.microsoft.com/office/drawing/2014/chart" uri="{C3380CC4-5D6E-409C-BE32-E72D297353CC}">
                <c16:uniqueId val="{00000003-3D1E-436F-B155-11D12081ECA9}"/>
              </c:ext>
            </c:extLst>
          </c:dPt>
          <c:dPt>
            <c:idx val="4"/>
            <c:invertIfNegative val="0"/>
            <c:bubble3D val="0"/>
            <c:spPr>
              <a:solidFill>
                <a:schemeClr val="accent4"/>
              </a:solidFill>
              <a:ln>
                <a:noFill/>
              </a:ln>
              <a:effectLst/>
            </c:spPr>
            <c:extLst>
              <c:ext xmlns:c16="http://schemas.microsoft.com/office/drawing/2014/chart" uri="{C3380CC4-5D6E-409C-BE32-E72D297353CC}">
                <c16:uniqueId val="{00000005-3D1E-436F-B155-11D12081ECA9}"/>
              </c:ext>
            </c:extLst>
          </c:dPt>
          <c:cat>
            <c:strRef>
              <c:f>Sheet1!$A$2:$A$6</c:f>
              <c:strCache>
                <c:ptCount val="5"/>
                <c:pt idx="0">
                  <c:v>20YY</c:v>
                </c:pt>
                <c:pt idx="1">
                  <c:v>20YY</c:v>
                </c:pt>
                <c:pt idx="2">
                  <c:v>20YY</c:v>
                </c:pt>
                <c:pt idx="3">
                  <c:v>20YY</c:v>
                </c:pt>
                <c:pt idx="4">
                  <c:v>20YY</c:v>
                </c:pt>
              </c:strCache>
            </c:strRef>
          </c:cat>
          <c:val>
            <c:numRef>
              <c:f>Sheet1!$B$2:$B$6</c:f>
              <c:numCache>
                <c:formatCode>[$$-409]#,##0</c:formatCode>
                <c:ptCount val="5"/>
                <c:pt idx="0">
                  <c:v>0</c:v>
                </c:pt>
                <c:pt idx="1">
                  <c:v>6750</c:v>
                </c:pt>
                <c:pt idx="2">
                  <c:v>33750</c:v>
                </c:pt>
                <c:pt idx="3">
                  <c:v>135000</c:v>
                </c:pt>
                <c:pt idx="4">
                  <c:v>270000</c:v>
                </c:pt>
              </c:numCache>
            </c:numRef>
          </c:val>
          <c:extLst>
            <c:ext xmlns:c16="http://schemas.microsoft.com/office/drawing/2014/chart" uri="{C3380CC4-5D6E-409C-BE32-E72D297353CC}">
              <c16:uniqueId val="{00000006-3D1E-436F-B155-11D12081ECA9}"/>
            </c:ext>
          </c:extLst>
        </c:ser>
        <c:dLbls>
          <c:showLegendKey val="0"/>
          <c:showVal val="0"/>
          <c:showCatName val="0"/>
          <c:showSerName val="0"/>
          <c:showPercent val="0"/>
          <c:showBubbleSize val="0"/>
        </c:dLbls>
        <c:gapWidth val="25"/>
        <c:axId val="1000041416"/>
        <c:axId val="1000041744"/>
      </c:barChart>
      <c:catAx>
        <c:axId val="10000414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1000041744"/>
        <c:crosses val="autoZero"/>
        <c:auto val="1"/>
        <c:lblAlgn val="ctr"/>
        <c:lblOffset val="100"/>
        <c:noMultiLvlLbl val="0"/>
      </c:catAx>
      <c:valAx>
        <c:axId val="1000041744"/>
        <c:scaling>
          <c:orientation val="minMax"/>
        </c:scaling>
        <c:delete val="0"/>
        <c:axPos val="l"/>
        <c:majorGridlines>
          <c:spPr>
            <a:ln w="9525" cap="flat" cmpd="sng" algn="ctr">
              <a:solidFill>
                <a:schemeClr val="tx1">
                  <a:lumMod val="15000"/>
                  <a:lumOff val="85000"/>
                </a:schemeClr>
              </a:solidFill>
              <a:round/>
            </a:ln>
            <a:effectLst/>
          </c:spPr>
        </c:majorGridlines>
        <c:numFmt formatCode="[$$-409]#,##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100004141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userShapes r:id="rId4"/>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75000"/>
                    <a:lumOff val="25000"/>
                  </a:schemeClr>
                </a:solidFill>
                <a:latin typeface="+mn-lt"/>
                <a:ea typeface="+mn-ea"/>
                <a:cs typeface="+mn-cs"/>
              </a:defRPr>
            </a:pPr>
            <a:r>
              <a:rPr lang="en-US" dirty="0">
                <a:solidFill>
                  <a:schemeClr val="tx1">
                    <a:lumMod val="75000"/>
                    <a:lumOff val="25000"/>
                  </a:schemeClr>
                </a:solidFill>
              </a:rPr>
              <a:t>Company Sales</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75000"/>
                  <a:lumOff val="25000"/>
                </a:schemeClr>
              </a:solidFill>
              <a:latin typeface="+mn-lt"/>
              <a:ea typeface="+mn-ea"/>
              <a:cs typeface="+mn-cs"/>
            </a:defRPr>
          </a:pPr>
          <a:endParaRPr lang="en-US"/>
        </a:p>
      </c:txPr>
    </c:title>
    <c:autoTitleDeleted val="0"/>
    <c:plotArea>
      <c:layout/>
      <c:doughnutChart>
        <c:varyColors val="1"/>
        <c:ser>
          <c:idx val="0"/>
          <c:order val="0"/>
          <c:tx>
            <c:strRef>
              <c:f>Sheet1!$B$1</c:f>
              <c:strCache>
                <c:ptCount val="1"/>
                <c:pt idx="0">
                  <c:v>Series 1</c:v>
                </c:pt>
              </c:strCache>
            </c:strRef>
          </c:tx>
          <c:spPr>
            <a:solidFill>
              <a:schemeClr val="accent3"/>
            </a:solidFill>
          </c:spPr>
          <c:dPt>
            <c:idx val="0"/>
            <c:bubble3D val="0"/>
            <c:spPr>
              <a:solidFill>
                <a:schemeClr val="accent3"/>
              </a:solidFill>
              <a:ln>
                <a:noFill/>
              </a:ln>
              <a:effectLst/>
            </c:spPr>
            <c:extLst>
              <c:ext xmlns:c16="http://schemas.microsoft.com/office/drawing/2014/chart" uri="{C3380CC4-5D6E-409C-BE32-E72D297353CC}">
                <c16:uniqueId val="{00000001-DA66-4D13-90A4-391C509065DF}"/>
              </c:ext>
            </c:extLst>
          </c:dPt>
          <c:dPt>
            <c:idx val="1"/>
            <c:bubble3D val="0"/>
            <c:spPr>
              <a:solidFill>
                <a:schemeClr val="accent2"/>
              </a:solidFill>
              <a:ln>
                <a:noFill/>
              </a:ln>
              <a:effectLst/>
            </c:spPr>
            <c:extLst>
              <c:ext xmlns:c16="http://schemas.microsoft.com/office/drawing/2014/chart" uri="{C3380CC4-5D6E-409C-BE32-E72D297353CC}">
                <c16:uniqueId val="{00000003-DA66-4D13-90A4-391C509065DF}"/>
              </c:ext>
            </c:extLst>
          </c:dPt>
          <c:dPt>
            <c:idx val="2"/>
            <c:bubble3D val="0"/>
            <c:spPr>
              <a:solidFill>
                <a:schemeClr val="accent3"/>
              </a:solidFill>
              <a:ln>
                <a:noFill/>
              </a:ln>
              <a:effectLst/>
            </c:spPr>
            <c:extLst>
              <c:ext xmlns:c16="http://schemas.microsoft.com/office/drawing/2014/chart" uri="{C3380CC4-5D6E-409C-BE32-E72D297353CC}">
                <c16:uniqueId val="{00000005-DA66-4D13-90A4-391C509065DF}"/>
              </c:ext>
            </c:extLst>
          </c:dPt>
          <c:dPt>
            <c:idx val="3"/>
            <c:bubble3D val="0"/>
            <c:spPr>
              <a:solidFill>
                <a:schemeClr val="accent1"/>
              </a:solidFill>
              <a:ln>
                <a:noFill/>
              </a:ln>
              <a:effectLst/>
            </c:spPr>
            <c:extLst>
              <c:ext xmlns:c16="http://schemas.microsoft.com/office/drawing/2014/chart" uri="{C3380CC4-5D6E-409C-BE32-E72D297353CC}">
                <c16:uniqueId val="{00000007-DA66-4D13-90A4-391C509065DF}"/>
              </c:ext>
            </c:extLst>
          </c:dPt>
          <c:dPt>
            <c:idx val="4"/>
            <c:bubble3D val="0"/>
            <c:spPr>
              <a:solidFill>
                <a:schemeClr val="accent4"/>
              </a:solidFill>
              <a:ln>
                <a:noFill/>
              </a:ln>
              <a:effectLst/>
            </c:spPr>
            <c:extLst>
              <c:ext xmlns:c16="http://schemas.microsoft.com/office/drawing/2014/chart" uri="{C3380CC4-5D6E-409C-BE32-E72D297353CC}">
                <c16:uniqueId val="{00000009-DA66-4D13-90A4-391C509065DF}"/>
              </c:ext>
            </c:extLst>
          </c:dPt>
          <c:dLbls>
            <c:dLbl>
              <c:idx val="0"/>
              <c:delete val="1"/>
              <c:extLst>
                <c:ext xmlns:c15="http://schemas.microsoft.com/office/drawing/2012/chart" uri="{CE6537A1-D6FC-4f65-9D91-7224C49458BB}"/>
                <c:ext xmlns:c16="http://schemas.microsoft.com/office/drawing/2014/chart" uri="{C3380CC4-5D6E-409C-BE32-E72D297353CC}">
                  <c16:uniqueId val="{00000001-DA66-4D13-90A4-391C509065DF}"/>
                </c:ext>
              </c:extLst>
            </c:dLbl>
            <c:dLbl>
              <c:idx val="1"/>
              <c:layout>
                <c:manualLayout>
                  <c:x val="-0.11615923344937455"/>
                  <c:y val="-0.14002523289348653"/>
                </c:manualLayout>
              </c:layout>
              <c:showLegendKey val="1"/>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DA66-4D13-90A4-391C509065DF}"/>
                </c:ext>
              </c:extLst>
            </c:dLbl>
            <c:dLbl>
              <c:idx val="2"/>
              <c:layout>
                <c:manualLayout>
                  <c:x val="0.13864166572989867"/>
                  <c:y val="-0.15145586415009771"/>
                </c:manualLayout>
              </c:layout>
              <c:showLegendKey val="1"/>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A66-4D13-90A4-391C509065DF}"/>
                </c:ext>
              </c:extLst>
            </c:dLbl>
            <c:dLbl>
              <c:idx val="3"/>
              <c:layout>
                <c:manualLayout>
                  <c:x val="6.9525299079784011E-2"/>
                  <c:y val="0.28576578141527864"/>
                </c:manualLayout>
              </c:layout>
              <c:showLegendKey val="1"/>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DA66-4D13-90A4-391C509065DF}"/>
                </c:ext>
              </c:extLst>
            </c:dLbl>
            <c:dLbl>
              <c:idx val="4"/>
              <c:layout>
                <c:manualLayout>
                  <c:x val="-8.1787666114047294E-2"/>
                  <c:y val="0.22861262513222283"/>
                </c:manualLayout>
              </c:layout>
              <c:showLegendKey val="1"/>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DA66-4D13-90A4-391C509065DF}"/>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1"/>
            <c:showVal val="1"/>
            <c:showCatName val="0"/>
            <c:showSerName val="0"/>
            <c:showPercent val="0"/>
            <c:showBubbleSize val="0"/>
            <c:showLeaderLines val="0"/>
            <c:extLst>
              <c:ext xmlns:c15="http://schemas.microsoft.com/office/drawing/2012/chart" uri="{CE6537A1-D6FC-4f65-9D91-7224C49458BB}"/>
            </c:extLst>
          </c:dLbls>
          <c:cat>
            <c:strRef>
              <c:f>Sheet1!$A$2:$A$6</c:f>
              <c:strCache>
                <c:ptCount val="5"/>
                <c:pt idx="0">
                  <c:v>20YY</c:v>
                </c:pt>
                <c:pt idx="1">
                  <c:v>20YY</c:v>
                </c:pt>
                <c:pt idx="2">
                  <c:v>20YY</c:v>
                </c:pt>
                <c:pt idx="3">
                  <c:v>20YY</c:v>
                </c:pt>
                <c:pt idx="4">
                  <c:v>20YY</c:v>
                </c:pt>
              </c:strCache>
            </c:strRef>
          </c:cat>
          <c:val>
            <c:numRef>
              <c:f>Sheet1!$B$2:$B$6</c:f>
              <c:numCache>
                <c:formatCode>[$$-409]#,##0</c:formatCode>
                <c:ptCount val="5"/>
                <c:pt idx="0">
                  <c:v>0</c:v>
                </c:pt>
                <c:pt idx="1">
                  <c:v>6750</c:v>
                </c:pt>
                <c:pt idx="2">
                  <c:v>33750</c:v>
                </c:pt>
                <c:pt idx="3">
                  <c:v>135000</c:v>
                </c:pt>
                <c:pt idx="4">
                  <c:v>270000</c:v>
                </c:pt>
              </c:numCache>
            </c:numRef>
          </c:val>
          <c:extLst>
            <c:ext xmlns:c16="http://schemas.microsoft.com/office/drawing/2014/chart" uri="{C3380CC4-5D6E-409C-BE32-E72D297353CC}">
              <c16:uniqueId val="{0000000A-DA66-4D13-90A4-391C509065DF}"/>
            </c:ext>
          </c:extLst>
        </c:ser>
        <c:dLbls>
          <c:showLegendKey val="0"/>
          <c:showVal val="0"/>
          <c:showCatName val="0"/>
          <c:showSerName val="0"/>
          <c:showPercent val="0"/>
          <c:showBubbleSize val="0"/>
          <c:showLeaderLines val="0"/>
        </c:dLbls>
        <c:firstSliceAng val="0"/>
        <c:holeSize val="50"/>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75000"/>
                    <a:lumOff val="25000"/>
                  </a:schemeClr>
                </a:solidFill>
                <a:latin typeface="+mn-lt"/>
                <a:ea typeface="+mn-ea"/>
                <a:cs typeface="+mn-cs"/>
              </a:defRPr>
            </a:pPr>
            <a:r>
              <a:rPr lang="en-US" dirty="0">
                <a:solidFill>
                  <a:schemeClr val="tx1">
                    <a:lumMod val="75000"/>
                    <a:lumOff val="25000"/>
                  </a:schemeClr>
                </a:solidFill>
              </a:rPr>
              <a:t>Revenue</a:t>
            </a:r>
            <a:r>
              <a:rPr lang="en-US" baseline="0" dirty="0">
                <a:solidFill>
                  <a:schemeClr val="tx1">
                    <a:lumMod val="75000"/>
                    <a:lumOff val="25000"/>
                  </a:schemeClr>
                </a:solidFill>
              </a:rPr>
              <a:t> Over Time</a:t>
            </a:r>
            <a:endParaRPr lang="en-US" dirty="0">
              <a:solidFill>
                <a:schemeClr val="tx1">
                  <a:lumMod val="75000"/>
                  <a:lumOff val="25000"/>
                </a:schemeClr>
              </a:solidFill>
            </a:endParaRP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75000"/>
                  <a:lumOff val="25000"/>
                </a:schemeClr>
              </a:solidFill>
              <a:latin typeface="+mn-lt"/>
              <a:ea typeface="+mn-ea"/>
              <a:cs typeface="+mn-cs"/>
            </a:defRPr>
          </a:pPr>
          <a:endParaRPr lang="en-US"/>
        </a:p>
      </c:txPr>
    </c:title>
    <c:autoTitleDeleted val="0"/>
    <c:plotArea>
      <c:layout/>
      <c:lineChart>
        <c:grouping val="stacked"/>
        <c:varyColors val="0"/>
        <c:ser>
          <c:idx val="0"/>
          <c:order val="0"/>
          <c:tx>
            <c:strRef>
              <c:f>Sheet1!$B$1</c:f>
              <c:strCache>
                <c:ptCount val="1"/>
                <c:pt idx="0">
                  <c:v>Series 1</c:v>
                </c:pt>
              </c:strCache>
            </c:strRef>
          </c:tx>
          <c:spPr>
            <a:ln w="28575" cap="rnd">
              <a:solidFill>
                <a:schemeClr val="accent1"/>
              </a:solidFill>
              <a:round/>
            </a:ln>
            <a:effectLst/>
          </c:spPr>
          <c:marker>
            <c:symbol val="circle"/>
            <c:size val="5"/>
            <c:spPr>
              <a:solidFill>
                <a:schemeClr val="accent1"/>
              </a:solidFill>
              <a:ln w="9525">
                <a:solidFill>
                  <a:schemeClr val="accent1"/>
                </a:solidFill>
              </a:ln>
              <a:effectLst/>
            </c:spPr>
          </c:marker>
          <c:dPt>
            <c:idx val="1"/>
            <c:marker>
              <c:symbol val="circle"/>
              <c:size val="5"/>
              <c:spPr>
                <a:solidFill>
                  <a:schemeClr val="accent1"/>
                </a:solidFill>
                <a:ln w="9525">
                  <a:solidFill>
                    <a:schemeClr val="accent1"/>
                  </a:solidFill>
                </a:ln>
                <a:effectLst/>
              </c:spPr>
            </c:marker>
            <c:bubble3D val="0"/>
            <c:spPr>
              <a:ln w="28575" cap="rnd">
                <a:solidFill>
                  <a:schemeClr val="accent1"/>
                </a:solidFill>
                <a:round/>
              </a:ln>
              <a:effectLst/>
            </c:spPr>
            <c:extLst>
              <c:ext xmlns:c16="http://schemas.microsoft.com/office/drawing/2014/chart" uri="{C3380CC4-5D6E-409C-BE32-E72D297353CC}">
                <c16:uniqueId val="{00000001-B30D-47FC-97C2-FA87298C22F3}"/>
              </c:ext>
            </c:extLst>
          </c:dPt>
          <c:dPt>
            <c:idx val="3"/>
            <c:marker>
              <c:symbol val="circle"/>
              <c:size val="5"/>
              <c:spPr>
                <a:solidFill>
                  <a:schemeClr val="accent1"/>
                </a:solidFill>
                <a:ln w="9525">
                  <a:solidFill>
                    <a:schemeClr val="accent1"/>
                  </a:solidFill>
                </a:ln>
                <a:effectLst/>
              </c:spPr>
            </c:marker>
            <c:bubble3D val="0"/>
            <c:spPr>
              <a:ln w="28575" cap="rnd">
                <a:solidFill>
                  <a:schemeClr val="accent1"/>
                </a:solidFill>
                <a:round/>
              </a:ln>
              <a:effectLst/>
            </c:spPr>
            <c:extLst>
              <c:ext xmlns:c16="http://schemas.microsoft.com/office/drawing/2014/chart" uri="{C3380CC4-5D6E-409C-BE32-E72D297353CC}">
                <c16:uniqueId val="{00000003-B30D-47FC-97C2-FA87298C22F3}"/>
              </c:ext>
            </c:extLst>
          </c:dPt>
          <c:dPt>
            <c:idx val="4"/>
            <c:marker>
              <c:symbol val="circle"/>
              <c:size val="5"/>
              <c:spPr>
                <a:solidFill>
                  <a:schemeClr val="accent1"/>
                </a:solidFill>
                <a:ln w="9525">
                  <a:solidFill>
                    <a:schemeClr val="accent1"/>
                  </a:solidFill>
                </a:ln>
                <a:effectLst/>
              </c:spPr>
            </c:marker>
            <c:bubble3D val="0"/>
            <c:spPr>
              <a:ln w="28575" cap="rnd">
                <a:solidFill>
                  <a:schemeClr val="accent1"/>
                </a:solidFill>
                <a:round/>
              </a:ln>
              <a:effectLst/>
            </c:spPr>
            <c:extLst>
              <c:ext xmlns:c16="http://schemas.microsoft.com/office/drawing/2014/chart" uri="{C3380CC4-5D6E-409C-BE32-E72D297353CC}">
                <c16:uniqueId val="{00000005-B30D-47FC-97C2-FA87298C22F3}"/>
              </c:ext>
            </c:extLst>
          </c:dPt>
          <c:cat>
            <c:strRef>
              <c:f>Sheet1!$A$2:$A$6</c:f>
              <c:strCache>
                <c:ptCount val="5"/>
                <c:pt idx="0">
                  <c:v>20YY</c:v>
                </c:pt>
                <c:pt idx="1">
                  <c:v>20YY</c:v>
                </c:pt>
                <c:pt idx="2">
                  <c:v>20YY</c:v>
                </c:pt>
                <c:pt idx="3">
                  <c:v>20YY</c:v>
                </c:pt>
                <c:pt idx="4">
                  <c:v>20YY</c:v>
                </c:pt>
              </c:strCache>
            </c:strRef>
          </c:cat>
          <c:val>
            <c:numRef>
              <c:f>Sheet1!$B$2:$B$6</c:f>
              <c:numCache>
                <c:formatCode>[$$-409]#,##0</c:formatCode>
                <c:ptCount val="5"/>
                <c:pt idx="0">
                  <c:v>0</c:v>
                </c:pt>
                <c:pt idx="1">
                  <c:v>6750</c:v>
                </c:pt>
                <c:pt idx="2">
                  <c:v>33750</c:v>
                </c:pt>
                <c:pt idx="3">
                  <c:v>135000</c:v>
                </c:pt>
                <c:pt idx="4">
                  <c:v>270000</c:v>
                </c:pt>
              </c:numCache>
            </c:numRef>
          </c:val>
          <c:smooth val="0"/>
          <c:extLst>
            <c:ext xmlns:c16="http://schemas.microsoft.com/office/drawing/2014/chart" uri="{C3380CC4-5D6E-409C-BE32-E72D297353CC}">
              <c16:uniqueId val="{00000006-B30D-47FC-97C2-FA87298C22F3}"/>
            </c:ext>
          </c:extLst>
        </c:ser>
        <c:dLbls>
          <c:showLegendKey val="0"/>
          <c:showVal val="0"/>
          <c:showCatName val="0"/>
          <c:showSerName val="0"/>
          <c:showPercent val="0"/>
          <c:showBubbleSize val="0"/>
        </c:dLbls>
        <c:marker val="1"/>
        <c:smooth val="0"/>
        <c:axId val="1000041416"/>
        <c:axId val="1000041744"/>
      </c:lineChart>
      <c:catAx>
        <c:axId val="10000414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1000041744"/>
        <c:crosses val="autoZero"/>
        <c:auto val="1"/>
        <c:lblAlgn val="ctr"/>
        <c:lblOffset val="100"/>
        <c:noMultiLvlLbl val="0"/>
      </c:catAx>
      <c:valAx>
        <c:axId val="1000041744"/>
        <c:scaling>
          <c:orientation val="minMax"/>
        </c:scaling>
        <c:delete val="0"/>
        <c:axPos val="l"/>
        <c:majorGridlines>
          <c:spPr>
            <a:ln w="9525" cap="flat" cmpd="sng" algn="ctr">
              <a:solidFill>
                <a:schemeClr val="tx1">
                  <a:lumMod val="15000"/>
                  <a:lumOff val="85000"/>
                </a:schemeClr>
              </a:solidFill>
              <a:round/>
            </a:ln>
            <a:effectLst/>
          </c:spPr>
        </c:majorGridlines>
        <c:numFmt formatCode="[$$-409]#,##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100004141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cdr:x>
      <cdr:y>0</cdr:y>
    </cdr:from>
    <cdr:to>
      <cdr:x>1</cdr:x>
      <cdr:y>1</cdr:y>
    </cdr:to>
    <cdr:sp macro="" textlink="">
      <cdr:nvSpPr>
        <cdr:cNvPr id="2" name="Rectangle 1">
          <a:extLst xmlns:a="http://schemas.openxmlformats.org/drawingml/2006/main">
            <a:ext uri="{FF2B5EF4-FFF2-40B4-BE49-F238E27FC236}">
              <a16:creationId xmlns:a16="http://schemas.microsoft.com/office/drawing/2014/main" id="{924ED877-E016-4736-BA15-B7E08914B5B3}"/>
            </a:ext>
          </a:extLst>
        </cdr:cNvPr>
        <cdr:cNvSpPr/>
      </cdr:nvSpPr>
      <cdr:spPr>
        <a:xfrm xmlns:a="http://schemas.openxmlformats.org/drawingml/2006/main">
          <a:off x="0" y="0"/>
          <a:ext cx="3389313" cy="4444199"/>
        </a:xfrm>
        <a:prstGeom xmlns:a="http://schemas.openxmlformats.org/drawingml/2006/main" prst="rect">
          <a:avLst/>
        </a:prstGeom>
        <a:noFill xmlns:a="http://schemas.openxmlformats.org/drawingml/2006/main"/>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rtlCol="0" anchor="ctr"/>
        <a:lstStyle xmlns:a="http://schemas.openxmlformats.org/drawingml/2006/main"/>
        <a:p xmlns:a="http://schemas.openxmlformats.org/drawingml/2006/main">
          <a:endParaRPr lang="en-US" dirty="0"/>
        </a:p>
      </cdr:txBody>
    </cdr:sp>
  </cdr:relSizeAnchor>
  <cdr:relSizeAnchor xmlns:cdr="http://schemas.openxmlformats.org/drawingml/2006/chartDrawing">
    <cdr:from>
      <cdr:x>0</cdr:x>
      <cdr:y>0.01573</cdr:y>
    </cdr:from>
    <cdr:to>
      <cdr:x>1</cdr:x>
      <cdr:y>0.99541</cdr:y>
    </cdr:to>
    <cdr:sp macro="" textlink="">
      <cdr:nvSpPr>
        <cdr:cNvPr id="3" name="Rectangle 2">
          <a:extLst xmlns:a="http://schemas.openxmlformats.org/drawingml/2006/main">
            <a:ext uri="{FF2B5EF4-FFF2-40B4-BE49-F238E27FC236}">
              <a16:creationId xmlns:a16="http://schemas.microsoft.com/office/drawing/2014/main" id="{6A7CD3C2-FB35-40AE-A325-CA3A3223D0AF}"/>
            </a:ext>
          </a:extLst>
        </cdr:cNvPr>
        <cdr:cNvSpPr/>
      </cdr:nvSpPr>
      <cdr:spPr>
        <a:xfrm xmlns:a="http://schemas.openxmlformats.org/drawingml/2006/main">
          <a:off x="0" y="69912"/>
          <a:ext cx="3389313" cy="4353908"/>
        </a:xfrm>
        <a:prstGeom xmlns:a="http://schemas.openxmlformats.org/drawingml/2006/main" prst="rect">
          <a:avLst/>
        </a:prstGeom>
        <a:noFill xmlns:a="http://schemas.openxmlformats.org/drawingml/2006/main"/>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rtlCol="0" anchor="ctr"/>
        <a:lstStyle xmlns:a="http://schemas.openxmlformats.org/drawingml/2006/main"/>
        <a:p xmlns:a="http://schemas.openxmlformats.org/drawingml/2006/main">
          <a:endParaRPr lang="en-US" dirty="0">
            <a:solidFill>
              <a:sysClr val="windowText" lastClr="000000"/>
            </a:solidFill>
          </a:endParaRP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76F666D-E0C2-435B-BAA8-9287F9E5D38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19FEBCAF-CB3F-4928-91AA-D61472F880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F1077DB-935E-4A0A-947A-D283B9F9F452}" type="datetimeFigureOut">
              <a:rPr lang="en-US" smtClean="0"/>
              <a:t>6/24/2025</a:t>
            </a:fld>
            <a:endParaRPr lang="en-US" dirty="0"/>
          </a:p>
        </p:txBody>
      </p:sp>
      <p:sp>
        <p:nvSpPr>
          <p:cNvPr id="4" name="Footer Placeholder 3">
            <a:extLst>
              <a:ext uri="{FF2B5EF4-FFF2-40B4-BE49-F238E27FC236}">
                <a16:creationId xmlns:a16="http://schemas.microsoft.com/office/drawing/2014/main" id="{69256698-63C6-4CCC-81CB-EA5604C30F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B2467FDA-05D7-4760-A373-5D6AEAAF427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82C0B10-7CAE-41E4-AB02-7E8B1FF2B898}" type="slidenum">
              <a:rPr lang="en-US" smtClean="0"/>
              <a:t>‹#›</a:t>
            </a:fld>
            <a:endParaRPr lang="en-US" dirty="0"/>
          </a:p>
        </p:txBody>
      </p:sp>
    </p:spTree>
    <p:extLst>
      <p:ext uri="{BB962C8B-B14F-4D97-AF65-F5344CB8AC3E}">
        <p14:creationId xmlns:p14="http://schemas.microsoft.com/office/powerpoint/2010/main" val="36875375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9EC30E-1A71-4188-9BE7-E2A64929A436}" type="datetimeFigureOut">
              <a:rPr lang="en-US" noProof="0" smtClean="0"/>
              <a:t>6/24/2025</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30193B-564F-4854-8A52-728F3FB19C85}" type="slidenum">
              <a:rPr lang="en-US" noProof="0" smtClean="0"/>
              <a:t>‹#›</a:t>
            </a:fld>
            <a:endParaRPr lang="en-US" noProof="0" dirty="0"/>
          </a:p>
        </p:txBody>
      </p:sp>
    </p:spTree>
    <p:extLst>
      <p:ext uri="{BB962C8B-B14F-4D97-AF65-F5344CB8AC3E}">
        <p14:creationId xmlns:p14="http://schemas.microsoft.com/office/powerpoint/2010/main" val="36038165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Master" Target="../slideMasters/slideMaster1.xml"/><Relationship Id="rId4" Type="http://schemas.openxmlformats.org/officeDocument/2006/relationships/chart" Target="../charts/chart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with Image">
    <p:bg>
      <p:bgPr>
        <a:solidFill>
          <a:schemeClr val="bg1">
            <a:lumMod val="95000"/>
          </a:schemeClr>
        </a:solidFill>
        <a:effectLst/>
      </p:bgPr>
    </p:bg>
    <p:spTree>
      <p:nvGrpSpPr>
        <p:cNvPr id="1" name=""/>
        <p:cNvGrpSpPr/>
        <p:nvPr/>
      </p:nvGrpSpPr>
      <p:grpSpPr>
        <a:xfrm>
          <a:off x="0" y="0"/>
          <a:ext cx="0" cy="0"/>
          <a:chOff x="0" y="0"/>
          <a:chExt cx="0" cy="0"/>
        </a:xfrm>
      </p:grpSpPr>
      <p:sp>
        <p:nvSpPr>
          <p:cNvPr id="41" name="Picture Placeholder 40">
            <a:extLst>
              <a:ext uri="{FF2B5EF4-FFF2-40B4-BE49-F238E27FC236}">
                <a16:creationId xmlns:a16="http://schemas.microsoft.com/office/drawing/2014/main" id="{EB7F0EE8-BE52-4A79-8FC8-4A2487FA01FC}"/>
              </a:ext>
            </a:extLst>
          </p:cNvPr>
          <p:cNvSpPr>
            <a:spLocks noGrp="1"/>
          </p:cNvSpPr>
          <p:nvPr>
            <p:ph type="pic" sz="quarter" idx="10" hasCustomPrompt="1"/>
          </p:nvPr>
        </p:nvSpPr>
        <p:spPr>
          <a:xfrm>
            <a:off x="0" y="0"/>
            <a:ext cx="9780588" cy="6804025"/>
          </a:xfrm>
          <a:solidFill>
            <a:schemeClr val="bg1">
              <a:lumMod val="85000"/>
            </a:schemeClr>
          </a:solidFill>
        </p:spPr>
        <p:txBody>
          <a:bodyPr tIns="1728000" anchor="t"/>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and Drop your Photo Here</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3200400" y="2811053"/>
            <a:ext cx="8991600" cy="1261295"/>
          </a:xfrm>
          <a:solidFill>
            <a:schemeClr val="bg1"/>
          </a:solidFill>
        </p:spPr>
        <p:txBody>
          <a:bodyPr vert="horz" lIns="180000" tIns="180000" rIns="252000" bIns="180000" rtlCol="0" anchor="t">
            <a:noAutofit/>
          </a:bodyPr>
          <a:lstStyle>
            <a:lvl1pPr algn="r">
              <a:defRPr lang="en-ZA" sz="6000" b="1" spc="-300" dirty="0"/>
            </a:lvl1pPr>
          </a:lstStyle>
          <a:p>
            <a:pPr lvl="0" algn="r"/>
            <a:r>
              <a:rPr lang="en-US" noProof="0"/>
              <a:t>Click to edit presentation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3200400" y="4061039"/>
            <a:ext cx="6580188" cy="580921"/>
          </a:xfrm>
          <a:solidFill>
            <a:schemeClr val="tx1">
              <a:alpha val="80000"/>
            </a:schemeClr>
          </a:solidFill>
        </p:spPr>
        <p:txBody>
          <a:bodyPr vert="horz" lIns="180000" tIns="180000" rIns="180000" bIns="180000" rtlCol="0">
            <a:noAutofit/>
          </a:bodyPr>
          <a:lstStyle>
            <a:lvl1pPr marL="0" indent="0" algn="r">
              <a:buNone/>
              <a:defRPr lang="en-ZA" dirty="0">
                <a:solidFill>
                  <a:schemeClr val="bg1"/>
                </a:solidFill>
              </a:defRPr>
            </a:lvl1pPr>
          </a:lstStyle>
          <a:p>
            <a:pPr marL="266700" lvl="0" indent="-266700" algn="ctr"/>
            <a:r>
              <a:rPr lang="en-US" noProof="0"/>
              <a:t>Click to edit Master subtitle style</a:t>
            </a:r>
          </a:p>
        </p:txBody>
      </p:sp>
      <p:sp>
        <p:nvSpPr>
          <p:cNvPr id="13" name="Rectangle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Rectangle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Rectangle 7">
            <a:extLst>
              <a:ext uri="{FF2B5EF4-FFF2-40B4-BE49-F238E27FC236}">
                <a16:creationId xmlns:a16="http://schemas.microsoft.com/office/drawing/2014/main" id="{51DD44D8-4A8F-4693-B90A-166855B29D25}"/>
              </a:ext>
            </a:extLst>
          </p:cNvPr>
          <p:cNvSpPr/>
          <p:nvPr userDrawn="1"/>
        </p:nvSpPr>
        <p:spPr>
          <a:xfrm>
            <a:off x="9780588" y="2698612"/>
            <a:ext cx="2411412" cy="1148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1334038435"/>
      </p:ext>
    </p:extLst>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xt Image Layout 1">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890ED7CE-A9D2-4D19-B978-56BFB74E657C}"/>
              </a:ext>
            </a:extLst>
          </p:cNvPr>
          <p:cNvSpPr>
            <a:spLocks noGrp="1"/>
          </p:cNvSpPr>
          <p:nvPr>
            <p:ph type="pic" sz="quarter" idx="14" hasCustomPrompt="1"/>
          </p:nvPr>
        </p:nvSpPr>
        <p:spPr>
          <a:xfrm>
            <a:off x="6096000" y="-1"/>
            <a:ext cx="6096000" cy="6371351"/>
          </a:xfrm>
          <a:solidFill>
            <a:schemeClr val="bg1">
              <a:lumMod val="95000"/>
            </a:schemeClr>
          </a:solidFill>
        </p:spPr>
        <p:txBody>
          <a:bodyPr tIns="1584000" anchor="t"/>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7111800" y="3802899"/>
            <a:ext cx="4648200" cy="985000"/>
          </a:xfrm>
          <a:solidFill>
            <a:schemeClr val="bg1"/>
          </a:solidFill>
        </p:spPr>
        <p:txBody>
          <a:bodyPr lIns="180000" tIns="180000" rIns="180000" bIns="180000"/>
          <a:lstStyle>
            <a:lvl1pPr algn="r">
              <a:defRPr sz="6000" b="1" spc="-300">
                <a:solidFill>
                  <a:schemeClr val="tx1">
                    <a:lumMod val="75000"/>
                    <a:lumOff val="25000"/>
                  </a:schemeClr>
                </a:solidFill>
              </a:defRPr>
            </a:lvl1pPr>
          </a:lstStyle>
          <a:p>
            <a:r>
              <a:rPr lang="en-US" noProof="0"/>
              <a:t>Edit page title</a:t>
            </a:r>
          </a:p>
        </p:txBody>
      </p:sp>
      <p:sp>
        <p:nvSpPr>
          <p:cNvPr id="10" name="Subtitle 2">
            <a:extLst>
              <a:ext uri="{FF2B5EF4-FFF2-40B4-BE49-F238E27FC236}">
                <a16:creationId xmlns:a16="http://schemas.microsoft.com/office/drawing/2014/main" id="{3FAEED1D-0E66-4F74-9455-675F5CB7EAD4}"/>
              </a:ext>
            </a:extLst>
          </p:cNvPr>
          <p:cNvSpPr>
            <a:spLocks noGrp="1"/>
          </p:cNvSpPr>
          <p:nvPr>
            <p:ph type="body" sz="quarter" idx="32" hasCustomPrompt="1"/>
          </p:nvPr>
        </p:nvSpPr>
        <p:spPr>
          <a:xfrm>
            <a:off x="7111800" y="4787900"/>
            <a:ext cx="4648200" cy="1162800"/>
          </a:xfrm>
          <a:solidFill>
            <a:schemeClr val="tx1">
              <a:alpha val="80000"/>
            </a:schemeClr>
          </a:solidFill>
        </p:spPr>
        <p:txBody>
          <a:bodyPr lIns="180000" tIns="180000" rIns="180000" bIns="180000"/>
          <a:lstStyle>
            <a:lvl1pPr marL="0" indent="0" algn="r">
              <a:buNone/>
              <a:defRPr>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A22238F2-C6EC-476F-8371-119AECBA5622}"/>
              </a:ext>
            </a:extLst>
          </p:cNvPr>
          <p:cNvSpPr>
            <a:spLocks noGrp="1"/>
          </p:cNvSpPr>
          <p:nvPr>
            <p:ph sz="half" idx="1"/>
          </p:nvPr>
        </p:nvSpPr>
        <p:spPr>
          <a:xfrm>
            <a:off x="432000" y="2668686"/>
            <a:ext cx="5472000" cy="2999426"/>
          </a:xfrm>
        </p:spPr>
        <p:txBody>
          <a:bodyPr anchor="b"/>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0505ED12-A431-4761-87A4-F05164BE0221}"/>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8" name="Rectangle 7">
            <a:extLst>
              <a:ext uri="{FF2B5EF4-FFF2-40B4-BE49-F238E27FC236}">
                <a16:creationId xmlns:a16="http://schemas.microsoft.com/office/drawing/2014/main" id="{1508F53F-6AA2-4060-904A-BC90211DC043}"/>
              </a:ext>
            </a:extLst>
          </p:cNvPr>
          <p:cNvSpPr/>
          <p:nvPr userDrawn="1"/>
        </p:nvSpPr>
        <p:spPr>
          <a:xfrm>
            <a:off x="9348588" y="3700775"/>
            <a:ext cx="2411412" cy="1148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Tree>
    <p:extLst>
      <p:ext uri="{BB962C8B-B14F-4D97-AF65-F5344CB8AC3E}">
        <p14:creationId xmlns:p14="http://schemas.microsoft.com/office/powerpoint/2010/main" val="1350103997"/>
      </p:ext>
    </p:extLst>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Image Layout 2">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890ED7CE-A9D2-4D19-B978-56BFB74E657C}"/>
              </a:ext>
            </a:extLst>
          </p:cNvPr>
          <p:cNvSpPr>
            <a:spLocks noGrp="1"/>
          </p:cNvSpPr>
          <p:nvPr>
            <p:ph type="pic" sz="quarter" idx="14" hasCustomPrompt="1"/>
          </p:nvPr>
        </p:nvSpPr>
        <p:spPr>
          <a:xfrm>
            <a:off x="0" y="-1"/>
            <a:ext cx="6096000" cy="6371351"/>
          </a:xfrm>
          <a:solidFill>
            <a:schemeClr val="bg1">
              <a:lumMod val="95000"/>
            </a:schemeClr>
          </a:solidFill>
        </p:spPr>
        <p:txBody>
          <a:bodyPr tIns="1584000" anchor="t"/>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5118100" y="1869795"/>
            <a:ext cx="6641900" cy="1124345"/>
          </a:xfrm>
          <a:solidFill>
            <a:schemeClr val="bg1">
              <a:lumMod val="95000"/>
            </a:schemeClr>
          </a:solidFill>
        </p:spPr>
        <p:txBody>
          <a:bodyPr lIns="180000" tIns="180000" rIns="180000" bIns="180000"/>
          <a:lstStyle>
            <a:lvl1pPr algn="l">
              <a:defRPr sz="6000" b="1" spc="-300">
                <a:solidFill>
                  <a:schemeClr val="tx1">
                    <a:lumMod val="75000"/>
                    <a:lumOff val="25000"/>
                  </a:schemeClr>
                </a:solidFill>
              </a:defRPr>
            </a:lvl1pPr>
          </a:lstStyle>
          <a:p>
            <a:r>
              <a:rPr lang="en-US" noProof="0"/>
              <a:t>Click to edit page title</a:t>
            </a:r>
          </a:p>
        </p:txBody>
      </p:sp>
      <p:sp>
        <p:nvSpPr>
          <p:cNvPr id="10" name="Subtitle 2">
            <a:extLst>
              <a:ext uri="{FF2B5EF4-FFF2-40B4-BE49-F238E27FC236}">
                <a16:creationId xmlns:a16="http://schemas.microsoft.com/office/drawing/2014/main" id="{3FAEED1D-0E66-4F74-9455-675F5CB7EAD4}"/>
              </a:ext>
            </a:extLst>
          </p:cNvPr>
          <p:cNvSpPr>
            <a:spLocks noGrp="1"/>
          </p:cNvSpPr>
          <p:nvPr>
            <p:ph type="body" sz="quarter" idx="32" hasCustomPrompt="1"/>
          </p:nvPr>
        </p:nvSpPr>
        <p:spPr>
          <a:xfrm>
            <a:off x="5118334" y="2994141"/>
            <a:ext cx="6641626" cy="590155"/>
          </a:xfrm>
          <a:solidFill>
            <a:schemeClr val="tx1">
              <a:alpha val="80000"/>
            </a:schemeClr>
          </a:solidFill>
        </p:spPr>
        <p:txBody>
          <a:bodyPr lIns="180000" tIns="180000" rIns="180000" bIns="180000"/>
          <a:lstStyle>
            <a:lvl1pPr marL="0" indent="0" algn="l">
              <a:buNone/>
              <a:defRPr>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A22238F2-C6EC-476F-8371-119AECBA5622}"/>
              </a:ext>
            </a:extLst>
          </p:cNvPr>
          <p:cNvSpPr>
            <a:spLocks noGrp="1"/>
          </p:cNvSpPr>
          <p:nvPr>
            <p:ph sz="half" idx="1"/>
          </p:nvPr>
        </p:nvSpPr>
        <p:spPr>
          <a:xfrm>
            <a:off x="6288000" y="3763648"/>
            <a:ext cx="5472000" cy="2428351"/>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0505ED12-A431-4761-87A4-F05164BE0221}"/>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8" name="Rectangle 7">
            <a:extLst>
              <a:ext uri="{FF2B5EF4-FFF2-40B4-BE49-F238E27FC236}">
                <a16:creationId xmlns:a16="http://schemas.microsoft.com/office/drawing/2014/main" id="{FA5285E0-8F27-49C4-AADF-92A3B72D41FD}"/>
              </a:ext>
            </a:extLst>
          </p:cNvPr>
          <p:cNvSpPr/>
          <p:nvPr userDrawn="1"/>
        </p:nvSpPr>
        <p:spPr>
          <a:xfrm>
            <a:off x="9775824" y="1762069"/>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Tree>
    <p:extLst>
      <p:ext uri="{BB962C8B-B14F-4D97-AF65-F5344CB8AC3E}">
        <p14:creationId xmlns:p14="http://schemas.microsoft.com/office/powerpoint/2010/main" val="384389291"/>
      </p:ext>
    </p:extLst>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ivider Slide 1">
    <p:bg>
      <p:bgPr>
        <a:solidFill>
          <a:schemeClr val="bg1">
            <a:lumMod val="95000"/>
          </a:schemeClr>
        </a:solidFill>
        <a:effectLst/>
      </p:bgPr>
    </p:bg>
    <p:spTree>
      <p:nvGrpSpPr>
        <p:cNvPr id="1" name=""/>
        <p:cNvGrpSpPr/>
        <p:nvPr/>
      </p:nvGrpSpPr>
      <p:grpSpPr>
        <a:xfrm>
          <a:off x="0" y="0"/>
          <a:ext cx="0" cy="0"/>
          <a:chOff x="0" y="0"/>
          <a:chExt cx="0" cy="0"/>
        </a:xfrm>
      </p:grpSpPr>
      <p:sp>
        <p:nvSpPr>
          <p:cNvPr id="41" name="Picture Placeholder 40">
            <a:extLst>
              <a:ext uri="{FF2B5EF4-FFF2-40B4-BE49-F238E27FC236}">
                <a16:creationId xmlns:a16="http://schemas.microsoft.com/office/drawing/2014/main" id="{EB7F0EE8-BE52-4A79-8FC8-4A2487FA01FC}"/>
              </a:ext>
            </a:extLst>
          </p:cNvPr>
          <p:cNvSpPr>
            <a:spLocks noGrp="1"/>
          </p:cNvSpPr>
          <p:nvPr>
            <p:ph type="pic" sz="quarter" idx="10" hasCustomPrompt="1"/>
          </p:nvPr>
        </p:nvSpPr>
        <p:spPr>
          <a:xfrm>
            <a:off x="0" y="0"/>
            <a:ext cx="9780588" cy="6371351"/>
          </a:xfrm>
          <a:solidFill>
            <a:schemeClr val="bg1">
              <a:lumMod val="85000"/>
            </a:schemeClr>
          </a:solidFill>
        </p:spPr>
        <p:txBody>
          <a:bodyPr anchor="ct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and Drop </a:t>
            </a:r>
            <a:br>
              <a:rPr lang="en-US" noProof="0" dirty="0"/>
            </a:br>
            <a:r>
              <a:rPr lang="en-US" noProof="0" dirty="0"/>
              <a:t>your Photo Here</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6235700" y="2204792"/>
            <a:ext cx="5956300" cy="1944000"/>
          </a:xfrm>
          <a:solidFill>
            <a:schemeClr val="bg1"/>
          </a:solidFill>
        </p:spPr>
        <p:txBody>
          <a:bodyPr vert="horz" lIns="180000" tIns="180000" rIns="252000" bIns="180000" rtlCol="0" anchor="t">
            <a:noAutofit/>
          </a:bodyPr>
          <a:lstStyle>
            <a:lvl1pPr algn="r">
              <a:defRPr lang="en-ZA" sz="6000" b="1" spc="-300" dirty="0"/>
            </a:lvl1pPr>
          </a:lstStyle>
          <a:p>
            <a:pPr lvl="0" algn="r"/>
            <a:r>
              <a:rPr lang="en-US" noProof="0"/>
              <a:t>Click to edit section divider</a:t>
            </a:r>
          </a:p>
        </p:txBody>
      </p:sp>
      <p:sp>
        <p:nvSpPr>
          <p:cNvPr id="7" name="Subtitle 2">
            <a:extLst>
              <a:ext uri="{FF2B5EF4-FFF2-40B4-BE49-F238E27FC236}">
                <a16:creationId xmlns:a16="http://schemas.microsoft.com/office/drawing/2014/main" id="{9E4D4535-D519-40ED-B8A4-2EA1276BB652}"/>
              </a:ext>
            </a:extLst>
          </p:cNvPr>
          <p:cNvSpPr>
            <a:spLocks noGrp="1"/>
          </p:cNvSpPr>
          <p:nvPr>
            <p:ph type="body" sz="quarter" idx="13" hasCustomPrompt="1"/>
          </p:nvPr>
        </p:nvSpPr>
        <p:spPr>
          <a:xfrm>
            <a:off x="6235700" y="4148860"/>
            <a:ext cx="5956300" cy="1100565"/>
          </a:xfrm>
          <a:solidFill>
            <a:schemeClr val="tx1">
              <a:alpha val="80000"/>
            </a:schemeClr>
          </a:solidFill>
        </p:spPr>
        <p:txBody>
          <a:bodyPr lIns="180000" tIns="180000" rIns="252000" bIns="180000"/>
          <a:lstStyle>
            <a:lvl1pPr marL="0" indent="0" algn="r">
              <a:buNone/>
              <a:defRPr sz="1800">
                <a:solidFill>
                  <a:schemeClr val="bg1"/>
                </a:solidFill>
              </a:defRPr>
            </a:lvl1pPr>
            <a:lvl2pPr marL="266700" indent="0" algn="r">
              <a:buNone/>
              <a:defRPr sz="1800">
                <a:solidFill>
                  <a:schemeClr val="bg1"/>
                </a:solidFill>
              </a:defRPr>
            </a:lvl2pPr>
            <a:lvl3pPr marL="542925" indent="0" algn="r">
              <a:buNone/>
              <a:defRPr sz="1800">
                <a:solidFill>
                  <a:schemeClr val="bg1"/>
                </a:solidFill>
              </a:defRPr>
            </a:lvl3pPr>
            <a:lvl4pPr marL="809625" indent="0" algn="r">
              <a:buNone/>
              <a:defRPr sz="1800">
                <a:solidFill>
                  <a:schemeClr val="bg1"/>
                </a:solidFill>
              </a:defRPr>
            </a:lvl4pPr>
            <a:lvl5pPr marL="1076325" indent="0" algn="r">
              <a:buNone/>
              <a:defRPr sz="1800">
                <a:solidFill>
                  <a:schemeClr val="bg1"/>
                </a:solidFill>
              </a:defRPr>
            </a:lvl5pPr>
          </a:lstStyle>
          <a:p>
            <a:pPr lvl="0"/>
            <a:r>
              <a:rPr lang="en-US" noProof="0"/>
              <a:t>Click to edit Master subtitle style</a:t>
            </a:r>
          </a:p>
        </p:txBody>
      </p:sp>
      <p:sp>
        <p:nvSpPr>
          <p:cNvPr id="4" name="Footer Placeholder 3">
            <a:extLst>
              <a:ext uri="{FF2B5EF4-FFF2-40B4-BE49-F238E27FC236}">
                <a16:creationId xmlns:a16="http://schemas.microsoft.com/office/drawing/2014/main" id="{6816FE98-6A12-44EC-8485-8B5EFABDF9B2}"/>
              </a:ext>
            </a:extLst>
          </p:cNvPr>
          <p:cNvSpPr>
            <a:spLocks noGrp="1"/>
          </p:cNvSpPr>
          <p:nvPr>
            <p:ph type="ftr" sz="quarter" idx="11"/>
          </p:nvPr>
        </p:nvSpPr>
        <p:spPr/>
        <p:txBody>
          <a:bodyPr/>
          <a:lstStyle/>
          <a:p>
            <a:r>
              <a:rPr lang="en-US" noProof="0" dirty="0"/>
              <a:t>Add a footer</a:t>
            </a:r>
          </a:p>
        </p:txBody>
      </p:sp>
      <p:sp>
        <p:nvSpPr>
          <p:cNvPr id="8" name="Rectangle 7">
            <a:extLst>
              <a:ext uri="{FF2B5EF4-FFF2-40B4-BE49-F238E27FC236}">
                <a16:creationId xmlns:a16="http://schemas.microsoft.com/office/drawing/2014/main" id="{51DD44D8-4A8F-4693-B90A-166855B29D25}"/>
              </a:ext>
            </a:extLst>
          </p:cNvPr>
          <p:cNvSpPr/>
          <p:nvPr userDrawn="1"/>
        </p:nvSpPr>
        <p:spPr>
          <a:xfrm>
            <a:off x="9780588" y="5247782"/>
            <a:ext cx="2411412" cy="1148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3" name="Rectangle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Rectangle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F50EF489-F21B-4E7C-9A44-D3CC8DC34F5F}"/>
              </a:ext>
            </a:extLst>
          </p:cNvPr>
          <p:cNvSpPr>
            <a:spLocks noGrp="1"/>
          </p:cNvSpPr>
          <p:nvPr>
            <p:ph type="sldNum" sz="quarter" idx="12"/>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2437159034"/>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with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88DD7-6DAF-436D-B04A-EBCCAA36917C}"/>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9" name="Subtitle 2">
            <a:extLst>
              <a:ext uri="{FF2B5EF4-FFF2-40B4-BE49-F238E27FC236}">
                <a16:creationId xmlns:a16="http://schemas.microsoft.com/office/drawing/2014/main" id="{E4633398-8EC3-417B-BEA6-101D8F224678}"/>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mparison Left Placeholder 1">
            <a:extLst>
              <a:ext uri="{FF2B5EF4-FFF2-40B4-BE49-F238E27FC236}">
                <a16:creationId xmlns:a16="http://schemas.microsoft.com/office/drawing/2014/main" id="{9322B50D-6A7D-41C6-BA57-613BC231DF36}"/>
              </a:ext>
            </a:extLst>
          </p:cNvPr>
          <p:cNvSpPr>
            <a:spLocks noGrp="1"/>
          </p:cNvSpPr>
          <p:nvPr>
            <p:ph type="body" idx="1"/>
          </p:nvPr>
        </p:nvSpPr>
        <p:spPr>
          <a:xfrm>
            <a:off x="432000" y="2362553"/>
            <a:ext cx="5472000" cy="360000"/>
          </a:xfrm>
        </p:spPr>
        <p:txBody>
          <a:bodyPr anchor="t"/>
          <a:lstStyle>
            <a:lvl1pPr marL="0" indent="0">
              <a:buNone/>
              <a:defRPr sz="2400" b="1">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4" name="Content Placeholder 2">
            <a:extLst>
              <a:ext uri="{FF2B5EF4-FFF2-40B4-BE49-F238E27FC236}">
                <a16:creationId xmlns:a16="http://schemas.microsoft.com/office/drawing/2014/main" id="{9FD584DA-F775-47B8-A1D7-6556AD5FCBD2}"/>
              </a:ext>
            </a:extLst>
          </p:cNvPr>
          <p:cNvSpPr>
            <a:spLocks noGrp="1"/>
          </p:cNvSpPr>
          <p:nvPr>
            <p:ph sz="half" idx="2"/>
          </p:nvPr>
        </p:nvSpPr>
        <p:spPr>
          <a:xfrm>
            <a:off x="432000" y="2869901"/>
            <a:ext cx="5472000" cy="3376963"/>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Comparison Left Placeholder 2">
            <a:extLst>
              <a:ext uri="{FF2B5EF4-FFF2-40B4-BE49-F238E27FC236}">
                <a16:creationId xmlns:a16="http://schemas.microsoft.com/office/drawing/2014/main" id="{78A963F8-6F6E-440E-B3B3-DDE13C083A36}"/>
              </a:ext>
            </a:extLst>
          </p:cNvPr>
          <p:cNvSpPr>
            <a:spLocks noGrp="1"/>
          </p:cNvSpPr>
          <p:nvPr>
            <p:ph type="body" sz="quarter" idx="13"/>
          </p:nvPr>
        </p:nvSpPr>
        <p:spPr>
          <a:xfrm>
            <a:off x="6300000" y="2363078"/>
            <a:ext cx="5472000" cy="358775"/>
          </a:xfrm>
        </p:spPr>
        <p:txBody>
          <a:bodyPr/>
          <a:lstStyle>
            <a:lvl1pPr marL="0" indent="0">
              <a:buNone/>
              <a:defRPr sz="2400" b="1"/>
            </a:lvl1pPr>
          </a:lstStyle>
          <a:p>
            <a:pPr lvl="0"/>
            <a:r>
              <a:rPr lang="en-US" noProof="0"/>
              <a:t>Click to edit Master text styles</a:t>
            </a:r>
          </a:p>
        </p:txBody>
      </p:sp>
      <p:sp>
        <p:nvSpPr>
          <p:cNvPr id="8" name="Text Placeholder 4">
            <a:extLst>
              <a:ext uri="{FF2B5EF4-FFF2-40B4-BE49-F238E27FC236}">
                <a16:creationId xmlns:a16="http://schemas.microsoft.com/office/drawing/2014/main" id="{DF0A5256-B267-47DA-858A-0F3867CB6139}"/>
              </a:ext>
            </a:extLst>
          </p:cNvPr>
          <p:cNvSpPr>
            <a:spLocks noGrp="1"/>
          </p:cNvSpPr>
          <p:nvPr>
            <p:ph type="body" sz="quarter" idx="12"/>
          </p:nvPr>
        </p:nvSpPr>
        <p:spPr>
          <a:xfrm>
            <a:off x="6299887" y="2867078"/>
            <a:ext cx="5472113" cy="3379036"/>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a:extLst>
              <a:ext uri="{FF2B5EF4-FFF2-40B4-BE49-F238E27FC236}">
                <a16:creationId xmlns:a16="http://schemas.microsoft.com/office/drawing/2014/main" id="{646B8F99-FAB0-4B33-87ED-9FF46D11A907}"/>
              </a:ext>
            </a:extLst>
          </p:cNvPr>
          <p:cNvSpPr>
            <a:spLocks noGrp="1"/>
          </p:cNvSpPr>
          <p:nvPr>
            <p:ph type="ftr" sz="quarter" idx="14"/>
          </p:nvPr>
        </p:nvSpPr>
        <p:spPr/>
        <p:txBody>
          <a:bodyPr/>
          <a:lstStyle/>
          <a:p>
            <a:r>
              <a:rPr lang="en-US" noProof="0" dirty="0"/>
              <a:t>Add a footer</a:t>
            </a:r>
          </a:p>
        </p:txBody>
      </p:sp>
      <p:sp>
        <p:nvSpPr>
          <p:cNvPr id="6" name="Slide Number Placeholder 5">
            <a:extLst>
              <a:ext uri="{FF2B5EF4-FFF2-40B4-BE49-F238E27FC236}">
                <a16:creationId xmlns:a16="http://schemas.microsoft.com/office/drawing/2014/main" id="{18733E7E-50D2-4F6C-9DF2-CF4C98C4B847}"/>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10" name="Rectangle 9" descr="Accent block left">
            <a:extLst>
              <a:ext uri="{FF2B5EF4-FFF2-40B4-BE49-F238E27FC236}">
                <a16:creationId xmlns:a16="http://schemas.microsoft.com/office/drawing/2014/main" id="{BBC0CAF5-0DE6-4BEA-824E-124A54A76AC6}"/>
              </a:ext>
              <a:ext uri="{C183D7F6-B498-43B3-948B-1728B52AA6E4}">
                <adec:decorative xmlns:adec="http://schemas.microsoft.com/office/drawing/2017/decorative" val="1"/>
              </a:ext>
            </a:extLst>
          </p:cNvPr>
          <p:cNvSpPr/>
          <p:nvPr userDrawn="1"/>
        </p:nvSpPr>
        <p:spPr>
          <a:xfrm>
            <a:off x="431800" y="2100317"/>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
        <p:nvSpPr>
          <p:cNvPr id="11" name="Rectangle 10" descr="Accent bar right&#10;">
            <a:extLst>
              <a:ext uri="{FF2B5EF4-FFF2-40B4-BE49-F238E27FC236}">
                <a16:creationId xmlns:a16="http://schemas.microsoft.com/office/drawing/2014/main" id="{ED008080-B2F5-441A-8B15-30AE86BBF943}"/>
              </a:ext>
              <a:ext uri="{C183D7F6-B498-43B3-948B-1728B52AA6E4}">
                <adec:decorative xmlns:adec="http://schemas.microsoft.com/office/drawing/2017/decorative" val="1"/>
              </a:ext>
            </a:extLst>
          </p:cNvPr>
          <p:cNvSpPr/>
          <p:nvPr userDrawn="1"/>
        </p:nvSpPr>
        <p:spPr>
          <a:xfrm>
            <a:off x="6299887" y="2100317"/>
            <a:ext cx="1984175" cy="11482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Tree>
    <p:extLst>
      <p:ext uri="{BB962C8B-B14F-4D97-AF65-F5344CB8AC3E}">
        <p14:creationId xmlns:p14="http://schemas.microsoft.com/office/powerpoint/2010/main" val="2509955754"/>
      </p:ext>
    </p:extLst>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vier Slide 2">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41" name="Picture Placeholder 40">
            <a:extLst>
              <a:ext uri="{FF2B5EF4-FFF2-40B4-BE49-F238E27FC236}">
                <a16:creationId xmlns:a16="http://schemas.microsoft.com/office/drawing/2014/main" id="{EB7F0EE8-BE52-4A79-8FC8-4A2487FA01FC}"/>
              </a:ext>
            </a:extLst>
          </p:cNvPr>
          <p:cNvSpPr>
            <a:spLocks noGrp="1"/>
          </p:cNvSpPr>
          <p:nvPr>
            <p:ph type="pic" sz="quarter" idx="10" hasCustomPrompt="1"/>
          </p:nvPr>
        </p:nvSpPr>
        <p:spPr>
          <a:xfrm>
            <a:off x="2411412" y="0"/>
            <a:ext cx="9780588" cy="6371351"/>
          </a:xfrm>
          <a:solidFill>
            <a:schemeClr val="bg1">
              <a:lumMod val="85000"/>
            </a:schemeClr>
          </a:solidFill>
        </p:spPr>
        <p:txBody>
          <a:bodyPr anchor="ct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and Drop </a:t>
            </a:r>
            <a:br>
              <a:rPr lang="en-US" noProof="0" dirty="0"/>
            </a:br>
            <a:r>
              <a:rPr lang="en-US" noProof="0" dirty="0"/>
              <a:t>your Photo Here</a:t>
            </a:r>
          </a:p>
        </p:txBody>
      </p:sp>
      <p:sp>
        <p:nvSpPr>
          <p:cNvPr id="3" name="Title 1">
            <a:extLst>
              <a:ext uri="{FF2B5EF4-FFF2-40B4-BE49-F238E27FC236}">
                <a16:creationId xmlns:a16="http://schemas.microsoft.com/office/drawing/2014/main" id="{E473AB13-DFF9-4538-9907-E261659E0E01}"/>
              </a:ext>
            </a:extLst>
          </p:cNvPr>
          <p:cNvSpPr>
            <a:spLocks noGrp="1"/>
          </p:cNvSpPr>
          <p:nvPr>
            <p:ph type="title" hasCustomPrompt="1"/>
          </p:nvPr>
        </p:nvSpPr>
        <p:spPr>
          <a:xfrm>
            <a:off x="-1700" y="2156226"/>
            <a:ext cx="5104052" cy="1958400"/>
          </a:xfrm>
          <a:solidFill>
            <a:schemeClr val="bg1"/>
          </a:solidFill>
        </p:spPr>
        <p:txBody>
          <a:bodyPr lIns="252000" tIns="180000" rIns="180000" bIns="180000"/>
          <a:lstStyle>
            <a:lvl1pPr>
              <a:defRPr sz="6000" b="1" spc="-300">
                <a:solidFill>
                  <a:schemeClr val="tx1">
                    <a:lumMod val="75000"/>
                    <a:lumOff val="25000"/>
                  </a:schemeClr>
                </a:solidFill>
                <a:latin typeface="+mj-lt"/>
              </a:defRPr>
            </a:lvl1pPr>
          </a:lstStyle>
          <a:p>
            <a:r>
              <a:rPr lang="en-US" noProof="0"/>
              <a:t>Click to edit section divider</a:t>
            </a:r>
          </a:p>
        </p:txBody>
      </p:sp>
      <p:sp>
        <p:nvSpPr>
          <p:cNvPr id="7" name="Subtitle 2">
            <a:extLst>
              <a:ext uri="{FF2B5EF4-FFF2-40B4-BE49-F238E27FC236}">
                <a16:creationId xmlns:a16="http://schemas.microsoft.com/office/drawing/2014/main" id="{9E4D4535-D519-40ED-B8A4-2EA1276BB652}"/>
              </a:ext>
            </a:extLst>
          </p:cNvPr>
          <p:cNvSpPr>
            <a:spLocks noGrp="1"/>
          </p:cNvSpPr>
          <p:nvPr>
            <p:ph type="body" sz="quarter" idx="13" hasCustomPrompt="1"/>
          </p:nvPr>
        </p:nvSpPr>
        <p:spPr>
          <a:xfrm>
            <a:off x="0" y="4110760"/>
            <a:ext cx="5102595" cy="1100565"/>
          </a:xfrm>
          <a:solidFill>
            <a:schemeClr val="tx1">
              <a:alpha val="80000"/>
            </a:schemeClr>
          </a:solidFill>
        </p:spPr>
        <p:txBody>
          <a:bodyPr lIns="252000" tIns="180000" rIns="180000" bIns="180000"/>
          <a:lstStyle>
            <a:lvl1pPr marL="0" indent="0" algn="l">
              <a:buNone/>
              <a:defRPr sz="1800">
                <a:solidFill>
                  <a:schemeClr val="bg1"/>
                </a:solidFill>
              </a:defRPr>
            </a:lvl1pPr>
            <a:lvl2pPr marL="266700" indent="0" algn="r">
              <a:buNone/>
              <a:defRPr sz="1800">
                <a:solidFill>
                  <a:schemeClr val="bg1"/>
                </a:solidFill>
              </a:defRPr>
            </a:lvl2pPr>
            <a:lvl3pPr marL="542925" indent="0" algn="r">
              <a:buNone/>
              <a:defRPr sz="1800">
                <a:solidFill>
                  <a:schemeClr val="bg1"/>
                </a:solidFill>
              </a:defRPr>
            </a:lvl3pPr>
            <a:lvl4pPr marL="809625" indent="0" algn="r">
              <a:buNone/>
              <a:defRPr sz="1800">
                <a:solidFill>
                  <a:schemeClr val="bg1"/>
                </a:solidFill>
              </a:defRPr>
            </a:lvl4pPr>
            <a:lvl5pPr marL="1076325" indent="0" algn="r">
              <a:buNone/>
              <a:defRPr sz="1800">
                <a:solidFill>
                  <a:schemeClr val="bg1"/>
                </a:solidFill>
              </a:defRPr>
            </a:lvl5pPr>
          </a:lstStyle>
          <a:p>
            <a:pPr lvl="0"/>
            <a:r>
              <a:rPr lang="en-US" noProof="0"/>
              <a:t>Click to edit Master subtitle style</a:t>
            </a:r>
          </a:p>
        </p:txBody>
      </p:sp>
      <p:sp>
        <p:nvSpPr>
          <p:cNvPr id="4" name="Footer Placeholder 3">
            <a:extLst>
              <a:ext uri="{FF2B5EF4-FFF2-40B4-BE49-F238E27FC236}">
                <a16:creationId xmlns:a16="http://schemas.microsoft.com/office/drawing/2014/main" id="{6816FE98-6A12-44EC-8485-8B5EFABDF9B2}"/>
              </a:ext>
            </a:extLst>
          </p:cNvPr>
          <p:cNvSpPr>
            <a:spLocks noGrp="1"/>
          </p:cNvSpPr>
          <p:nvPr>
            <p:ph type="ftr" sz="quarter" idx="11"/>
          </p:nvPr>
        </p:nvSpPr>
        <p:spPr/>
        <p:txBody>
          <a:bodyPr/>
          <a:lstStyle/>
          <a:p>
            <a:r>
              <a:rPr lang="en-US" noProof="0" dirty="0"/>
              <a:t>Add a footer</a:t>
            </a:r>
          </a:p>
        </p:txBody>
      </p:sp>
      <p:sp>
        <p:nvSpPr>
          <p:cNvPr id="8" name="Rectangle 7">
            <a:extLst>
              <a:ext uri="{FF2B5EF4-FFF2-40B4-BE49-F238E27FC236}">
                <a16:creationId xmlns:a16="http://schemas.microsoft.com/office/drawing/2014/main" id="{51DD44D8-4A8F-4693-B90A-166855B29D25}"/>
              </a:ext>
            </a:extLst>
          </p:cNvPr>
          <p:cNvSpPr/>
          <p:nvPr userDrawn="1"/>
        </p:nvSpPr>
        <p:spPr>
          <a:xfrm>
            <a:off x="0" y="5209682"/>
            <a:ext cx="2411412"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
        <p:nvSpPr>
          <p:cNvPr id="13" name="Rectangle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Rectangle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F50EF489-F21B-4E7C-9A44-D3CC8DC34F5F}"/>
              </a:ext>
            </a:extLst>
          </p:cNvPr>
          <p:cNvSpPr>
            <a:spLocks noGrp="1"/>
          </p:cNvSpPr>
          <p:nvPr>
            <p:ph type="sldNum" sz="quarter" idx="12"/>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2282858560"/>
      </p:ext>
    </p:extLst>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Title and 3 content">
    <p:spTree>
      <p:nvGrpSpPr>
        <p:cNvPr id="1" name=""/>
        <p:cNvGrpSpPr/>
        <p:nvPr/>
      </p:nvGrpSpPr>
      <p:grpSpPr>
        <a:xfrm>
          <a:off x="0" y="0"/>
          <a:ext cx="0" cy="0"/>
          <a:chOff x="0" y="0"/>
          <a:chExt cx="0" cy="0"/>
        </a:xfrm>
      </p:grpSpPr>
      <p:sp>
        <p:nvSpPr>
          <p:cNvPr id="13" name="Content Placeholder 10">
            <a:extLst>
              <a:ext uri="{FF2B5EF4-FFF2-40B4-BE49-F238E27FC236}">
                <a16:creationId xmlns:a16="http://schemas.microsoft.com/office/drawing/2014/main" id="{454B80C6-ACBE-4877-BC36-02B9C42A2DA0}"/>
              </a:ext>
            </a:extLst>
          </p:cNvPr>
          <p:cNvSpPr>
            <a:spLocks noGrp="1"/>
          </p:cNvSpPr>
          <p:nvPr>
            <p:ph sz="quarter" idx="36"/>
          </p:nvPr>
        </p:nvSpPr>
        <p:spPr>
          <a:xfrm>
            <a:off x="8485569" y="1590675"/>
            <a:ext cx="3246121" cy="43655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Content Placeholder 10">
            <a:extLst>
              <a:ext uri="{FF2B5EF4-FFF2-40B4-BE49-F238E27FC236}">
                <a16:creationId xmlns:a16="http://schemas.microsoft.com/office/drawing/2014/main" id="{2D5A5AA1-9589-4EC6-B469-1EE7724E7DD3}"/>
              </a:ext>
            </a:extLst>
          </p:cNvPr>
          <p:cNvSpPr>
            <a:spLocks noGrp="1"/>
          </p:cNvSpPr>
          <p:nvPr>
            <p:ph sz="quarter" idx="35"/>
          </p:nvPr>
        </p:nvSpPr>
        <p:spPr>
          <a:xfrm>
            <a:off x="4508564" y="1590675"/>
            <a:ext cx="3246121" cy="42593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a:extLst>
              <a:ext uri="{FF2B5EF4-FFF2-40B4-BE49-F238E27FC236}">
                <a16:creationId xmlns:a16="http://schemas.microsoft.com/office/drawing/2014/main" id="{A9557FF2-93A3-48A1-AB68-35D6813B3A91}"/>
              </a:ext>
            </a:extLst>
          </p:cNvPr>
          <p:cNvSpPr>
            <a:spLocks noGrp="1"/>
          </p:cNvSpPr>
          <p:nvPr>
            <p:ph sz="quarter" idx="34"/>
          </p:nvPr>
        </p:nvSpPr>
        <p:spPr>
          <a:xfrm>
            <a:off x="502920" y="1590675"/>
            <a:ext cx="3246121" cy="43655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a:extLst>
              <a:ext uri="{FF2B5EF4-FFF2-40B4-BE49-F238E27FC236}">
                <a16:creationId xmlns:a16="http://schemas.microsoft.com/office/drawing/2014/main" id="{5FC626A5-4FF6-42BD-858A-AE4B2C23A6BC}"/>
              </a:ext>
            </a:extLst>
          </p:cNvPr>
          <p:cNvSpPr>
            <a:spLocks noGrp="1"/>
          </p:cNvSpPr>
          <p:nvPr>
            <p:ph type="title" hasCustomPrompt="1"/>
          </p:nvPr>
        </p:nvSpPr>
        <p:spPr/>
        <p:txBody>
          <a:bodyPr/>
          <a:lstStyle>
            <a:lvl1pPr>
              <a:defRPr>
                <a:solidFill>
                  <a:schemeClr val="tx1">
                    <a:lumMod val="75000"/>
                    <a:lumOff val="25000"/>
                  </a:schemeClr>
                </a:solidFill>
              </a:defRPr>
            </a:lvl1pPr>
          </a:lstStyle>
          <a:p>
            <a:r>
              <a:rPr lang="en-US" noProof="0"/>
              <a:t>Click to edit page title</a:t>
            </a:r>
          </a:p>
        </p:txBody>
      </p:sp>
      <p:sp>
        <p:nvSpPr>
          <p:cNvPr id="5" name="Subtitle 2">
            <a:extLst>
              <a:ext uri="{FF2B5EF4-FFF2-40B4-BE49-F238E27FC236}">
                <a16:creationId xmlns:a16="http://schemas.microsoft.com/office/drawing/2014/main" id="{10727B06-56A8-44A2-B6C2-9ED183D107F3}"/>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Footer Placeholder 2">
            <a:extLst>
              <a:ext uri="{FF2B5EF4-FFF2-40B4-BE49-F238E27FC236}">
                <a16:creationId xmlns:a16="http://schemas.microsoft.com/office/drawing/2014/main" id="{08CCB8C2-B6A2-4C69-8D3A-57420A034BA4}"/>
              </a:ext>
            </a:extLst>
          </p:cNvPr>
          <p:cNvSpPr>
            <a:spLocks noGrp="1"/>
          </p:cNvSpPr>
          <p:nvPr>
            <p:ph type="ftr" sz="quarter" idx="12"/>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853CF994-8B2C-443F-B695-7378DD360DAA}"/>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341184496"/>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626A5-4FF6-42BD-858A-AE4B2C23A6BC}"/>
              </a:ext>
            </a:extLst>
          </p:cNvPr>
          <p:cNvSpPr>
            <a:spLocks noGrp="1"/>
          </p:cNvSpPr>
          <p:nvPr>
            <p:ph type="title" hasCustomPrompt="1"/>
          </p:nvPr>
        </p:nvSpPr>
        <p:spPr/>
        <p:txBody>
          <a:bodyPr/>
          <a:lstStyle>
            <a:lvl1pPr>
              <a:defRPr>
                <a:solidFill>
                  <a:schemeClr val="tx1">
                    <a:lumMod val="75000"/>
                    <a:lumOff val="25000"/>
                  </a:schemeClr>
                </a:solidFill>
              </a:defRPr>
            </a:lvl1pPr>
          </a:lstStyle>
          <a:p>
            <a:r>
              <a:rPr lang="en-US" noProof="0"/>
              <a:t>Click to edit page title</a:t>
            </a:r>
          </a:p>
        </p:txBody>
      </p:sp>
      <p:sp>
        <p:nvSpPr>
          <p:cNvPr id="5" name="Subtitle 2">
            <a:extLst>
              <a:ext uri="{FF2B5EF4-FFF2-40B4-BE49-F238E27FC236}">
                <a16:creationId xmlns:a16="http://schemas.microsoft.com/office/drawing/2014/main" id="{10727B06-56A8-44A2-B6C2-9ED183D107F3}"/>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Footer Placeholder 2">
            <a:extLst>
              <a:ext uri="{FF2B5EF4-FFF2-40B4-BE49-F238E27FC236}">
                <a16:creationId xmlns:a16="http://schemas.microsoft.com/office/drawing/2014/main" id="{08CCB8C2-B6A2-4C69-8D3A-57420A034BA4}"/>
              </a:ext>
            </a:extLst>
          </p:cNvPr>
          <p:cNvSpPr>
            <a:spLocks noGrp="1"/>
          </p:cNvSpPr>
          <p:nvPr>
            <p:ph type="ftr" sz="quarter" idx="12"/>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853CF994-8B2C-443F-B695-7378DD360DAA}"/>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7" name="Content Placeholder 6">
            <a:extLst>
              <a:ext uri="{FF2B5EF4-FFF2-40B4-BE49-F238E27FC236}">
                <a16:creationId xmlns:a16="http://schemas.microsoft.com/office/drawing/2014/main" id="{0D32884E-EBB5-47FA-9B0A-E32B264BC5A1}"/>
              </a:ext>
            </a:extLst>
          </p:cNvPr>
          <p:cNvSpPr>
            <a:spLocks noGrp="1"/>
          </p:cNvSpPr>
          <p:nvPr>
            <p:ph sz="quarter" idx="34"/>
          </p:nvPr>
        </p:nvSpPr>
        <p:spPr>
          <a:xfrm>
            <a:off x="512064" y="1655063"/>
            <a:ext cx="11248136" cy="41239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05855276"/>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rge Photo">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890ED7CE-A9D2-4D19-B978-56BFB74E657C}"/>
              </a:ext>
            </a:extLst>
          </p:cNvPr>
          <p:cNvSpPr>
            <a:spLocks noGrp="1"/>
          </p:cNvSpPr>
          <p:nvPr>
            <p:ph type="pic" sz="quarter" idx="14" hasCustomPrompt="1"/>
          </p:nvPr>
        </p:nvSpPr>
        <p:spPr>
          <a:xfrm>
            <a:off x="0" y="1"/>
            <a:ext cx="12192000" cy="6371350"/>
          </a:xfrm>
          <a:solidFill>
            <a:schemeClr val="bg1">
              <a:lumMod val="85000"/>
            </a:schemeClr>
          </a:solidFill>
        </p:spPr>
        <p:txBody>
          <a:bodyPr anchor="ct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
        <p:nvSpPr>
          <p:cNvPr id="3" name="Content Placeholder 2">
            <a:extLst>
              <a:ext uri="{FF2B5EF4-FFF2-40B4-BE49-F238E27FC236}">
                <a16:creationId xmlns:a16="http://schemas.microsoft.com/office/drawing/2014/main" id="{A22238F2-C6EC-476F-8371-119AECBA5622}"/>
              </a:ext>
            </a:extLst>
          </p:cNvPr>
          <p:cNvSpPr>
            <a:spLocks noGrp="1"/>
          </p:cNvSpPr>
          <p:nvPr>
            <p:ph sz="half" idx="1" hasCustomPrompt="1"/>
          </p:nvPr>
        </p:nvSpPr>
        <p:spPr>
          <a:xfrm>
            <a:off x="7552944" y="5359400"/>
            <a:ext cx="4207056" cy="565899"/>
          </a:xfrm>
          <a:solidFill>
            <a:schemeClr val="tx1"/>
          </a:solidFill>
        </p:spPr>
        <p:txBody>
          <a:bodyPr lIns="180000" tIns="180000" rIns="180000" bIns="180000" anchor="ctr"/>
          <a:lstStyle>
            <a:lvl1pPr marL="0" indent="0" algn="r">
              <a:buNone/>
              <a:defRPr>
                <a:solidFill>
                  <a:schemeClr val="bg1"/>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Enter your caption</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2" name="Slide Number Placeholder 1">
            <a:extLst>
              <a:ext uri="{FF2B5EF4-FFF2-40B4-BE49-F238E27FC236}">
                <a16:creationId xmlns:a16="http://schemas.microsoft.com/office/drawing/2014/main" id="{8B3D119C-DBF5-4B4F-BE38-7BD7B5C8A5D0}"/>
              </a:ext>
            </a:extLst>
          </p:cNvPr>
          <p:cNvSpPr>
            <a:spLocks noGrp="1"/>
          </p:cNvSpPr>
          <p:nvPr>
            <p:ph type="sldNum" sz="quarter" idx="15"/>
          </p:nvPr>
        </p:nvSpPr>
        <p:spPr/>
        <p:txBody>
          <a:bodyPr/>
          <a:lstStyle/>
          <a:p>
            <a:fld id="{19B51A1E-902D-48AF-9020-955120F399B6}" type="slidenum">
              <a:rPr lang="en-US" noProof="0" smtClean="0"/>
              <a:pPr/>
              <a:t>‹#›</a:t>
            </a:fld>
            <a:endParaRPr lang="en-US" noProof="0" dirty="0"/>
          </a:p>
        </p:txBody>
      </p:sp>
      <p:sp>
        <p:nvSpPr>
          <p:cNvPr id="5" name="Title 4">
            <a:extLst>
              <a:ext uri="{FF2B5EF4-FFF2-40B4-BE49-F238E27FC236}">
                <a16:creationId xmlns:a16="http://schemas.microsoft.com/office/drawing/2014/main" id="{7F8E7C83-06D7-4C5B-85B7-0E5713B4FAB3}"/>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1987784647"/>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chemeClr val="bg1">
            <a:lumMod val="95000"/>
          </a:schemeClr>
        </a:solidFill>
        <a:effectLst/>
      </p:bgPr>
    </p:bg>
    <p:spTree>
      <p:nvGrpSpPr>
        <p:cNvPr id="1" name=""/>
        <p:cNvGrpSpPr/>
        <p:nvPr/>
      </p:nvGrpSpPr>
      <p:grpSpPr>
        <a:xfrm>
          <a:off x="0" y="0"/>
          <a:ext cx="0" cy="0"/>
          <a:chOff x="0" y="0"/>
          <a:chExt cx="0" cy="0"/>
        </a:xfrm>
      </p:grpSpPr>
      <p:sp>
        <p:nvSpPr>
          <p:cNvPr id="41" name="Picture Placeholder 40">
            <a:extLst>
              <a:ext uri="{FF2B5EF4-FFF2-40B4-BE49-F238E27FC236}">
                <a16:creationId xmlns:a16="http://schemas.microsoft.com/office/drawing/2014/main" id="{EB7F0EE8-BE52-4A79-8FC8-4A2487FA01FC}"/>
              </a:ext>
            </a:extLst>
          </p:cNvPr>
          <p:cNvSpPr>
            <a:spLocks noGrp="1"/>
          </p:cNvSpPr>
          <p:nvPr>
            <p:ph type="pic" sz="quarter" idx="10" hasCustomPrompt="1"/>
          </p:nvPr>
        </p:nvSpPr>
        <p:spPr>
          <a:xfrm>
            <a:off x="0" y="0"/>
            <a:ext cx="9780102" cy="6804025"/>
          </a:xfrm>
          <a:solidFill>
            <a:schemeClr val="bg1">
              <a:lumMod val="85000"/>
            </a:schemeClr>
          </a:solidFill>
        </p:spPr>
        <p:txBody>
          <a:bodyPr tIns="0" anchor="ct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and Drop your Photo Here</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8458200" y="2798354"/>
            <a:ext cx="3733800" cy="1013684"/>
          </a:xfrm>
          <a:solidFill>
            <a:schemeClr val="bg1"/>
          </a:solidFill>
        </p:spPr>
        <p:txBody>
          <a:bodyPr vert="horz" lIns="180000" tIns="180000" rIns="252000" bIns="180000" rtlCol="0" anchor="t">
            <a:noAutofit/>
          </a:bodyPr>
          <a:lstStyle>
            <a:lvl1pPr algn="r">
              <a:defRPr lang="en-ZA" sz="6000" b="1" spc="-300" dirty="0"/>
            </a:lvl1pPr>
          </a:lstStyle>
          <a:p>
            <a:pPr lvl="0" algn="r"/>
            <a:r>
              <a:rPr lang="en-US" noProof="0"/>
              <a:t>Thank You</a:t>
            </a:r>
          </a:p>
        </p:txBody>
      </p:sp>
      <p:sp>
        <p:nvSpPr>
          <p:cNvPr id="9" name="Text Placeholder 5">
            <a:extLst>
              <a:ext uri="{FF2B5EF4-FFF2-40B4-BE49-F238E27FC236}">
                <a16:creationId xmlns:a16="http://schemas.microsoft.com/office/drawing/2014/main" id="{52FA7FC9-E40E-4144-84E4-34E3722E9A6D}"/>
              </a:ext>
            </a:extLst>
          </p:cNvPr>
          <p:cNvSpPr>
            <a:spLocks noGrp="1"/>
          </p:cNvSpPr>
          <p:nvPr>
            <p:ph type="body" sz="quarter" idx="15" hasCustomPrompt="1"/>
          </p:nvPr>
        </p:nvSpPr>
        <p:spPr>
          <a:xfrm>
            <a:off x="8458200" y="3957705"/>
            <a:ext cx="2910342" cy="316800"/>
          </a:xfrm>
          <a:solidFill>
            <a:schemeClr val="tx1">
              <a:lumMod val="75000"/>
              <a:lumOff val="25000"/>
            </a:schemeClr>
          </a:solidFill>
        </p:spPr>
        <p:txBody>
          <a:bodyPr rIns="72000" anchor="ctr"/>
          <a:lstStyle>
            <a:lvl1pPr marL="0" indent="0" algn="r">
              <a:buNone/>
              <a:defRPr>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Full Name</a:t>
            </a:r>
          </a:p>
        </p:txBody>
      </p:sp>
      <p:sp>
        <p:nvSpPr>
          <p:cNvPr id="10" name="Text Placeholder 6">
            <a:extLst>
              <a:ext uri="{FF2B5EF4-FFF2-40B4-BE49-F238E27FC236}">
                <a16:creationId xmlns:a16="http://schemas.microsoft.com/office/drawing/2014/main" id="{97289182-4FE6-4A18-9775-4588D5801CF6}"/>
              </a:ext>
            </a:extLst>
          </p:cNvPr>
          <p:cNvSpPr>
            <a:spLocks noGrp="1"/>
          </p:cNvSpPr>
          <p:nvPr>
            <p:ph type="body" sz="quarter" idx="16" hasCustomPrompt="1"/>
          </p:nvPr>
        </p:nvSpPr>
        <p:spPr>
          <a:xfrm>
            <a:off x="8458200" y="4306722"/>
            <a:ext cx="2910342" cy="316800"/>
          </a:xfrm>
          <a:solidFill>
            <a:schemeClr val="tx1">
              <a:lumMod val="75000"/>
              <a:lumOff val="25000"/>
            </a:schemeClr>
          </a:solidFill>
        </p:spPr>
        <p:txBody>
          <a:bodyPr rIns="72000" anchor="ctr"/>
          <a:lstStyle>
            <a:lvl1pPr marL="0" indent="0" algn="r">
              <a:buNone/>
              <a:defRPr>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Phone Number</a:t>
            </a:r>
          </a:p>
        </p:txBody>
      </p:sp>
      <p:sp>
        <p:nvSpPr>
          <p:cNvPr id="11" name="Text Placeholder 7">
            <a:extLst>
              <a:ext uri="{FF2B5EF4-FFF2-40B4-BE49-F238E27FC236}">
                <a16:creationId xmlns:a16="http://schemas.microsoft.com/office/drawing/2014/main" id="{BD4E94C7-6CAF-4FEE-9E02-D3D3A2AC5EAF}"/>
              </a:ext>
            </a:extLst>
          </p:cNvPr>
          <p:cNvSpPr>
            <a:spLocks noGrp="1"/>
          </p:cNvSpPr>
          <p:nvPr>
            <p:ph type="body" sz="quarter" idx="17" hasCustomPrompt="1"/>
          </p:nvPr>
        </p:nvSpPr>
        <p:spPr>
          <a:xfrm>
            <a:off x="8458200" y="4655739"/>
            <a:ext cx="2910342" cy="316800"/>
          </a:xfrm>
          <a:solidFill>
            <a:schemeClr val="tx1">
              <a:lumMod val="75000"/>
              <a:lumOff val="25000"/>
            </a:schemeClr>
          </a:solidFill>
        </p:spPr>
        <p:txBody>
          <a:bodyPr rIns="72000" anchor="ctr"/>
          <a:lstStyle>
            <a:lvl1pPr marL="0" indent="0" algn="r">
              <a:buNone/>
              <a:defRPr>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Email or Social Media Handle</a:t>
            </a:r>
          </a:p>
        </p:txBody>
      </p:sp>
      <p:sp>
        <p:nvSpPr>
          <p:cNvPr id="12" name="Text Placeholder 8">
            <a:extLst>
              <a:ext uri="{FF2B5EF4-FFF2-40B4-BE49-F238E27FC236}">
                <a16:creationId xmlns:a16="http://schemas.microsoft.com/office/drawing/2014/main" id="{0DE421A3-3C59-48FC-BC3B-007ADFBEB4FE}"/>
              </a:ext>
            </a:extLst>
          </p:cNvPr>
          <p:cNvSpPr>
            <a:spLocks noGrp="1"/>
          </p:cNvSpPr>
          <p:nvPr>
            <p:ph type="body" sz="quarter" idx="18" hasCustomPrompt="1"/>
          </p:nvPr>
        </p:nvSpPr>
        <p:spPr>
          <a:xfrm>
            <a:off x="8458200" y="5004756"/>
            <a:ext cx="2910342" cy="316800"/>
          </a:xfrm>
          <a:solidFill>
            <a:schemeClr val="tx1">
              <a:lumMod val="75000"/>
              <a:lumOff val="25000"/>
            </a:schemeClr>
          </a:solidFill>
        </p:spPr>
        <p:txBody>
          <a:bodyPr rIns="72000" anchor="ctr"/>
          <a:lstStyle>
            <a:lvl1pPr marL="0" indent="0" algn="r">
              <a:buNone/>
              <a:defRPr>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Company Website</a:t>
            </a:r>
          </a:p>
        </p:txBody>
      </p:sp>
      <p:sp>
        <p:nvSpPr>
          <p:cNvPr id="15" name="Rectangle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3" name="Rectangle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Rectangle 7">
            <a:extLst>
              <a:ext uri="{FF2B5EF4-FFF2-40B4-BE49-F238E27FC236}">
                <a16:creationId xmlns:a16="http://schemas.microsoft.com/office/drawing/2014/main" id="{51DD44D8-4A8F-4693-B90A-166855B29D25}"/>
              </a:ext>
            </a:extLst>
          </p:cNvPr>
          <p:cNvSpPr/>
          <p:nvPr userDrawn="1"/>
        </p:nvSpPr>
        <p:spPr>
          <a:xfrm>
            <a:off x="8458200" y="2685912"/>
            <a:ext cx="3733800" cy="1148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222FB6A7-1E80-487C-93E6-DCAA8751EF21}"/>
              </a:ext>
            </a:extLst>
          </p:cNvPr>
          <p:cNvSpPr>
            <a:spLocks noGrp="1"/>
          </p:cNvSpPr>
          <p:nvPr>
            <p:ph type="sldNum" sz="quarter" idx="20"/>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2049663139"/>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ub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F4C50-933F-41F9-AD11-BD02410AA7D5}"/>
              </a:ext>
            </a:extLst>
          </p:cNvPr>
          <p:cNvSpPr>
            <a:spLocks noGrp="1"/>
          </p:cNvSpPr>
          <p:nvPr>
            <p:ph type="title" hasCustomPrompt="1"/>
          </p:nvPr>
        </p:nvSpPr>
        <p:spPr/>
        <p:txBody>
          <a:bodyPr/>
          <a:lstStyle>
            <a:lvl1pPr>
              <a:defRPr>
                <a:solidFill>
                  <a:schemeClr val="tx1">
                    <a:lumMod val="75000"/>
                    <a:lumOff val="25000"/>
                  </a:schemeClr>
                </a:solidFill>
              </a:defRPr>
            </a:lvl1pPr>
          </a:lstStyle>
          <a:p>
            <a:r>
              <a:rPr lang="en-US" noProof="0"/>
              <a:t>Click to edit page title</a:t>
            </a:r>
          </a:p>
        </p:txBody>
      </p:sp>
      <p:sp>
        <p:nvSpPr>
          <p:cNvPr id="7" name="Subtitle 2">
            <a:extLst>
              <a:ext uri="{FF2B5EF4-FFF2-40B4-BE49-F238E27FC236}">
                <a16:creationId xmlns:a16="http://schemas.microsoft.com/office/drawing/2014/main" id="{E97A9A62-1AA6-47A9-A1A0-54196823744C}"/>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p:nvPr>
        </p:nvSpPr>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E8FE0EB3-0FF4-4285-B9D3-90A5751B7BBF}"/>
              </a:ext>
            </a:extLst>
          </p:cNvPr>
          <p:cNvSpPr>
            <a:spLocks noGrp="1"/>
          </p:cNvSpPr>
          <p:nvPr>
            <p:ph type="ftr" sz="quarter" idx="12"/>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C8DE0AAD-6FBD-416B-A91A-21F2B737919E}"/>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1734501631"/>
      </p:ext>
    </p:extLst>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7" name="Subtitle 2">
            <a:extLst>
              <a:ext uri="{FF2B5EF4-FFF2-40B4-BE49-F238E27FC236}">
                <a16:creationId xmlns:a16="http://schemas.microsoft.com/office/drawing/2014/main" id="{7DEBF36F-ADC5-48FF-BFAF-3BED06924FD3}"/>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A22238F2-C6EC-476F-8371-119AECBA5622}"/>
              </a:ext>
            </a:extLst>
          </p:cNvPr>
          <p:cNvSpPr>
            <a:spLocks noGrp="1"/>
          </p:cNvSpPr>
          <p:nvPr>
            <p:ph sz="half" idx="1"/>
          </p:nvPr>
        </p:nvSpPr>
        <p:spPr>
          <a:xfrm>
            <a:off x="432000" y="1512000"/>
            <a:ext cx="5472000" cy="468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Text Placeholder 4">
            <a:extLst>
              <a:ext uri="{FF2B5EF4-FFF2-40B4-BE49-F238E27FC236}">
                <a16:creationId xmlns:a16="http://schemas.microsoft.com/office/drawing/2014/main" id="{7867C73D-EE16-41D1-B7CE-A35C765E3B8D}"/>
              </a:ext>
            </a:extLst>
          </p:cNvPr>
          <p:cNvSpPr>
            <a:spLocks noGrp="1"/>
          </p:cNvSpPr>
          <p:nvPr>
            <p:ph type="body" sz="quarter" idx="12"/>
          </p:nvPr>
        </p:nvSpPr>
        <p:spPr>
          <a:xfrm>
            <a:off x="6299887" y="1511250"/>
            <a:ext cx="5472113" cy="468000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F64CFC6C-1D8B-46C9-B0F7-A8BD88D8AB46}"/>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891552186"/>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F4C50-933F-41F9-AD11-BD02410AA7D5}"/>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9" name="Subtitle 2">
            <a:extLst>
              <a:ext uri="{FF2B5EF4-FFF2-40B4-BE49-F238E27FC236}">
                <a16:creationId xmlns:a16="http://schemas.microsoft.com/office/drawing/2014/main" id="{F94EB5D3-F8CB-4E76-8D7E-FF441818EECB}"/>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p:nvPr>
        </p:nvSpPr>
        <p:spPr>
          <a:xfrm>
            <a:off x="432000" y="1512000"/>
            <a:ext cx="3600000" cy="467925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Text Placeholder 4">
            <a:extLst>
              <a:ext uri="{FF2B5EF4-FFF2-40B4-BE49-F238E27FC236}">
                <a16:creationId xmlns:a16="http://schemas.microsoft.com/office/drawing/2014/main" id="{16A38E24-EB1C-472F-B631-5DF32F9C4CF5}"/>
              </a:ext>
            </a:extLst>
          </p:cNvPr>
          <p:cNvSpPr>
            <a:spLocks noGrp="1"/>
          </p:cNvSpPr>
          <p:nvPr>
            <p:ph type="body" sz="quarter" idx="12"/>
          </p:nvPr>
        </p:nvSpPr>
        <p:spPr>
          <a:xfrm>
            <a:off x="4301550" y="1511476"/>
            <a:ext cx="3600450" cy="4679249"/>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Text Placeholder 5">
            <a:extLst>
              <a:ext uri="{FF2B5EF4-FFF2-40B4-BE49-F238E27FC236}">
                <a16:creationId xmlns:a16="http://schemas.microsoft.com/office/drawing/2014/main" id="{5B4A252E-78C9-4F76-98A4-A4B580AD072A}"/>
              </a:ext>
            </a:extLst>
          </p:cNvPr>
          <p:cNvSpPr>
            <a:spLocks noGrp="1"/>
          </p:cNvSpPr>
          <p:nvPr>
            <p:ph type="body" sz="quarter" idx="13"/>
          </p:nvPr>
        </p:nvSpPr>
        <p:spPr>
          <a:xfrm>
            <a:off x="8171550" y="1511475"/>
            <a:ext cx="3600450" cy="467925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6D4BCA97-F31B-451D-82F8-6E000DF2118A}"/>
              </a:ext>
            </a:extLst>
          </p:cNvPr>
          <p:cNvSpPr>
            <a:spLocks noGrp="1"/>
          </p:cNvSpPr>
          <p:nvPr>
            <p:ph type="ftr" sz="quarter" idx="14"/>
          </p:nvPr>
        </p:nvSpPr>
        <p:spPr/>
        <p:txBody>
          <a:bodyPr/>
          <a:lstStyle/>
          <a:p>
            <a:r>
              <a:rPr lang="en-US" noProof="0" dirty="0"/>
              <a:t>Add a footer</a:t>
            </a:r>
          </a:p>
        </p:txBody>
      </p:sp>
      <p:sp>
        <p:nvSpPr>
          <p:cNvPr id="6" name="Slide Number Placeholder 5">
            <a:extLst>
              <a:ext uri="{FF2B5EF4-FFF2-40B4-BE49-F238E27FC236}">
                <a16:creationId xmlns:a16="http://schemas.microsoft.com/office/drawing/2014/main" id="{0817AAC4-A657-4D75-A527-0307AFF2B17B}"/>
              </a:ext>
            </a:extLst>
          </p:cNvPr>
          <p:cNvSpPr>
            <a:spLocks noGrp="1"/>
          </p:cNvSpPr>
          <p:nvPr>
            <p:ph type="sldNum" sz="quarter" idx="15"/>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2654388017"/>
      </p:ext>
    </p:extLst>
  </p:cSld>
  <p:clrMapOvr>
    <a:masterClrMapping/>
  </p:clrMapOvr>
  <p:transition spd="slow">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5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F4C50-933F-41F9-AD11-BD02410AA7D5}"/>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10" name="Subtitle 2">
            <a:extLst>
              <a:ext uri="{FF2B5EF4-FFF2-40B4-BE49-F238E27FC236}">
                <a16:creationId xmlns:a16="http://schemas.microsoft.com/office/drawing/2014/main" id="{9D7ACCB5-9A86-4F46-89E2-B79F48C9EC1D}"/>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p:nvPr>
        </p:nvSpPr>
        <p:spPr>
          <a:xfrm>
            <a:off x="432000" y="1512000"/>
            <a:ext cx="2160000" cy="467925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Text Placeholder 4">
            <a:extLst>
              <a:ext uri="{FF2B5EF4-FFF2-40B4-BE49-F238E27FC236}">
                <a16:creationId xmlns:a16="http://schemas.microsoft.com/office/drawing/2014/main" id="{1F5B3657-F2AE-455A-BF81-1A0C2ACECD20}"/>
              </a:ext>
            </a:extLst>
          </p:cNvPr>
          <p:cNvSpPr>
            <a:spLocks noGrp="1"/>
          </p:cNvSpPr>
          <p:nvPr>
            <p:ph type="body" sz="quarter" idx="12"/>
          </p:nvPr>
        </p:nvSpPr>
        <p:spPr>
          <a:xfrm>
            <a:off x="2726412" y="1512000"/>
            <a:ext cx="2160588" cy="467925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3" name="Text Placeholder 5">
            <a:extLst>
              <a:ext uri="{FF2B5EF4-FFF2-40B4-BE49-F238E27FC236}">
                <a16:creationId xmlns:a16="http://schemas.microsoft.com/office/drawing/2014/main" id="{6A983D98-E0AB-429A-9EC2-B50D4216D691}"/>
              </a:ext>
            </a:extLst>
          </p:cNvPr>
          <p:cNvSpPr>
            <a:spLocks noGrp="1"/>
          </p:cNvSpPr>
          <p:nvPr>
            <p:ph type="body" sz="quarter" idx="13"/>
          </p:nvPr>
        </p:nvSpPr>
        <p:spPr>
          <a:xfrm>
            <a:off x="5021412" y="1512000"/>
            <a:ext cx="2160588" cy="467925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5" name="Text Placeholder 6">
            <a:extLst>
              <a:ext uri="{FF2B5EF4-FFF2-40B4-BE49-F238E27FC236}">
                <a16:creationId xmlns:a16="http://schemas.microsoft.com/office/drawing/2014/main" id="{755213BF-EF6D-45DC-A01B-DE6C2F23A6D2}"/>
              </a:ext>
            </a:extLst>
          </p:cNvPr>
          <p:cNvSpPr>
            <a:spLocks noGrp="1"/>
          </p:cNvSpPr>
          <p:nvPr>
            <p:ph type="body" sz="quarter" idx="14"/>
          </p:nvPr>
        </p:nvSpPr>
        <p:spPr>
          <a:xfrm>
            <a:off x="7316412" y="1507535"/>
            <a:ext cx="2160588" cy="467925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7" name="Text Placeholder 7">
            <a:extLst>
              <a:ext uri="{FF2B5EF4-FFF2-40B4-BE49-F238E27FC236}">
                <a16:creationId xmlns:a16="http://schemas.microsoft.com/office/drawing/2014/main" id="{77D6BBBA-F4A3-45D4-91BC-A405FFDC7C3D}"/>
              </a:ext>
            </a:extLst>
          </p:cNvPr>
          <p:cNvSpPr>
            <a:spLocks noGrp="1"/>
          </p:cNvSpPr>
          <p:nvPr>
            <p:ph type="body" sz="quarter" idx="15"/>
          </p:nvPr>
        </p:nvSpPr>
        <p:spPr>
          <a:xfrm>
            <a:off x="9611412" y="1507535"/>
            <a:ext cx="2160588" cy="4683715"/>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2D09234E-176D-4BBF-9391-7B6F018C51AB}"/>
              </a:ext>
            </a:extLst>
          </p:cNvPr>
          <p:cNvSpPr>
            <a:spLocks noGrp="1"/>
          </p:cNvSpPr>
          <p:nvPr>
            <p:ph type="ftr" sz="quarter" idx="16"/>
          </p:nvPr>
        </p:nvSpPr>
        <p:spPr/>
        <p:txBody>
          <a:bodyPr/>
          <a:lstStyle/>
          <a:p>
            <a:r>
              <a:rPr lang="en-US" noProof="0" dirty="0"/>
              <a:t>Add a footer</a:t>
            </a:r>
          </a:p>
        </p:txBody>
      </p:sp>
      <p:sp>
        <p:nvSpPr>
          <p:cNvPr id="6" name="Slide Number Placeholder 5">
            <a:extLst>
              <a:ext uri="{FF2B5EF4-FFF2-40B4-BE49-F238E27FC236}">
                <a16:creationId xmlns:a16="http://schemas.microsoft.com/office/drawing/2014/main" id="{009ABD5E-B8F1-4246-B167-09138760AD7D}"/>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974837237"/>
      </p:ext>
    </p:extLst>
  </p:cSld>
  <p:clrMapOvr>
    <a:masterClrMapping/>
  </p:clrMapOvr>
  <p:transition spd="slow">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3200400" y="2811053"/>
            <a:ext cx="8991600" cy="1261295"/>
          </a:xfrm>
          <a:solidFill>
            <a:schemeClr val="bg1"/>
          </a:solidFill>
        </p:spPr>
        <p:txBody>
          <a:bodyPr vert="horz" lIns="180000" tIns="180000" rIns="252000" bIns="180000" rtlCol="0" anchor="t">
            <a:noAutofit/>
          </a:bodyPr>
          <a:lstStyle>
            <a:lvl1pPr algn="r">
              <a:defRPr lang="en-ZA" sz="6000" b="1" spc="-300" dirty="0"/>
            </a:lvl1pPr>
          </a:lstStyle>
          <a:p>
            <a:pPr lvl="0" algn="r"/>
            <a:r>
              <a:rPr lang="en-US" noProof="0"/>
              <a:t>Click to edit presentation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3200400" y="4061039"/>
            <a:ext cx="6580188" cy="580921"/>
          </a:xfrm>
          <a:solidFill>
            <a:schemeClr val="tx1">
              <a:alpha val="80000"/>
            </a:schemeClr>
          </a:solidFill>
        </p:spPr>
        <p:txBody>
          <a:bodyPr vert="horz" lIns="180000" tIns="180000" rIns="180000" bIns="180000" rtlCol="0">
            <a:noAutofit/>
          </a:bodyPr>
          <a:lstStyle>
            <a:lvl1pPr marL="0" indent="0" algn="r">
              <a:buNone/>
              <a:defRPr lang="en-ZA" dirty="0">
                <a:solidFill>
                  <a:schemeClr val="bg1"/>
                </a:solidFill>
              </a:defRPr>
            </a:lvl1pPr>
          </a:lstStyle>
          <a:p>
            <a:pPr marL="266700" lvl="0" indent="-266700" algn="ctr"/>
            <a:r>
              <a:rPr lang="en-US" noProof="0"/>
              <a:t>Click to edit Master subtitle style</a:t>
            </a:r>
          </a:p>
        </p:txBody>
      </p:sp>
      <p:sp>
        <p:nvSpPr>
          <p:cNvPr id="13" name="Rectangle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Rectangle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Rectangle 7">
            <a:extLst>
              <a:ext uri="{FF2B5EF4-FFF2-40B4-BE49-F238E27FC236}">
                <a16:creationId xmlns:a16="http://schemas.microsoft.com/office/drawing/2014/main" id="{51DD44D8-4A8F-4693-B90A-166855B29D25}"/>
              </a:ext>
            </a:extLst>
          </p:cNvPr>
          <p:cNvSpPr/>
          <p:nvPr userDrawn="1"/>
        </p:nvSpPr>
        <p:spPr>
          <a:xfrm>
            <a:off x="9780588" y="2698612"/>
            <a:ext cx="2411412" cy="1148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857760109"/>
      </p:ext>
    </p:extLst>
  </p:cSld>
  <p:clrMapOvr>
    <a:masterClrMapping/>
  </p:clrMapOvr>
  <p:transition spd="slow">
    <p:wip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473AB13-DFF9-4538-9907-E261659E0E01}"/>
              </a:ext>
            </a:extLst>
          </p:cNvPr>
          <p:cNvSpPr>
            <a:spLocks noGrp="1"/>
          </p:cNvSpPr>
          <p:nvPr>
            <p:ph type="title" hasCustomPrompt="1"/>
          </p:nvPr>
        </p:nvSpPr>
        <p:spPr>
          <a:xfrm>
            <a:off x="-1700" y="2156226"/>
            <a:ext cx="5958000" cy="1958400"/>
          </a:xfrm>
          <a:solidFill>
            <a:schemeClr val="bg1"/>
          </a:solidFill>
        </p:spPr>
        <p:txBody>
          <a:bodyPr lIns="252000" tIns="180000" rIns="180000" bIns="180000"/>
          <a:lstStyle>
            <a:lvl1pPr>
              <a:defRPr sz="6000" b="1" spc="-300">
                <a:solidFill>
                  <a:schemeClr val="tx1">
                    <a:lumMod val="75000"/>
                    <a:lumOff val="25000"/>
                  </a:schemeClr>
                </a:solidFill>
                <a:latin typeface="+mj-lt"/>
              </a:defRPr>
            </a:lvl1pPr>
          </a:lstStyle>
          <a:p>
            <a:r>
              <a:rPr lang="en-US" noProof="0"/>
              <a:t>Click to edit section divider</a:t>
            </a:r>
          </a:p>
        </p:txBody>
      </p:sp>
      <p:sp>
        <p:nvSpPr>
          <p:cNvPr id="4" name="Footer Placeholder 3">
            <a:extLst>
              <a:ext uri="{FF2B5EF4-FFF2-40B4-BE49-F238E27FC236}">
                <a16:creationId xmlns:a16="http://schemas.microsoft.com/office/drawing/2014/main" id="{6816FE98-6A12-44EC-8485-8B5EFABDF9B2}"/>
              </a:ext>
            </a:extLst>
          </p:cNvPr>
          <p:cNvSpPr>
            <a:spLocks noGrp="1"/>
          </p:cNvSpPr>
          <p:nvPr>
            <p:ph type="ftr" sz="quarter" idx="11"/>
          </p:nvPr>
        </p:nvSpPr>
        <p:spPr/>
        <p:txBody>
          <a:bodyPr/>
          <a:lstStyle/>
          <a:p>
            <a:r>
              <a:rPr lang="en-US" noProof="0" dirty="0"/>
              <a:t>Add a footer</a:t>
            </a:r>
          </a:p>
        </p:txBody>
      </p:sp>
      <p:sp>
        <p:nvSpPr>
          <p:cNvPr id="8" name="Rectangle 7">
            <a:extLst>
              <a:ext uri="{FF2B5EF4-FFF2-40B4-BE49-F238E27FC236}">
                <a16:creationId xmlns:a16="http://schemas.microsoft.com/office/drawing/2014/main" id="{51DD44D8-4A8F-4693-B90A-166855B29D25}"/>
              </a:ext>
            </a:extLst>
          </p:cNvPr>
          <p:cNvSpPr/>
          <p:nvPr userDrawn="1"/>
        </p:nvSpPr>
        <p:spPr>
          <a:xfrm>
            <a:off x="0" y="5209682"/>
            <a:ext cx="2411412"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
        <p:nvSpPr>
          <p:cNvPr id="13" name="Rectangle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Rectangle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F50EF489-F21B-4E7C-9A44-D3CC8DC34F5F}"/>
              </a:ext>
            </a:extLst>
          </p:cNvPr>
          <p:cNvSpPr>
            <a:spLocks noGrp="1"/>
          </p:cNvSpPr>
          <p:nvPr>
            <p:ph type="sldNum" sz="quarter" idx="12"/>
          </p:nvPr>
        </p:nvSpPr>
        <p:spPr/>
        <p:txBody>
          <a:bodyPr/>
          <a:lstStyle/>
          <a:p>
            <a:fld id="{19B51A1E-902D-48AF-9020-955120F399B6}" type="slidenum">
              <a:rPr lang="en-US" noProof="0" smtClean="0"/>
              <a:pPr/>
              <a:t>‹#›</a:t>
            </a:fld>
            <a:endParaRPr lang="en-US" noProof="0" dirty="0"/>
          </a:p>
        </p:txBody>
      </p:sp>
      <p:sp>
        <p:nvSpPr>
          <p:cNvPr id="11" name="Text Placeholder 2">
            <a:extLst>
              <a:ext uri="{FF2B5EF4-FFF2-40B4-BE49-F238E27FC236}">
                <a16:creationId xmlns:a16="http://schemas.microsoft.com/office/drawing/2014/main" id="{14B95064-E6BF-43CD-ACBD-6363E8D9BF6A}"/>
              </a:ext>
            </a:extLst>
          </p:cNvPr>
          <p:cNvSpPr>
            <a:spLocks noGrp="1"/>
          </p:cNvSpPr>
          <p:nvPr>
            <p:ph type="body" idx="1"/>
          </p:nvPr>
        </p:nvSpPr>
        <p:spPr>
          <a:xfrm>
            <a:off x="0" y="4114627"/>
            <a:ext cx="5956300" cy="1095056"/>
          </a:xfrm>
          <a:solidFill>
            <a:schemeClr val="tx1">
              <a:alpha val="80000"/>
            </a:schemeClr>
          </a:solidFill>
        </p:spPr>
        <p:txBody>
          <a:bodyPr vert="horz" lIns="252000" tIns="180000" rIns="180000" bIns="180000" rtlCol="0">
            <a:noAutofit/>
          </a:bodyPr>
          <a:lstStyle>
            <a:lvl1pPr marL="0" indent="0" algn="l">
              <a:buNone/>
              <a:defRPr lang="en-US">
                <a:solidFill>
                  <a:schemeClr val="bg1"/>
                </a:solidFill>
              </a:defRPr>
            </a:lvl1pPr>
          </a:lstStyle>
          <a:p>
            <a:pPr marL="266700" lvl="0" indent="-266700"/>
            <a:r>
              <a:rPr lang="en-US" noProof="0"/>
              <a:t>Click to edit Master text styles</a:t>
            </a:r>
          </a:p>
        </p:txBody>
      </p:sp>
    </p:spTree>
    <p:extLst>
      <p:ext uri="{BB962C8B-B14F-4D97-AF65-F5344CB8AC3E}">
        <p14:creationId xmlns:p14="http://schemas.microsoft.com/office/powerpoint/2010/main" val="3982563737"/>
      </p:ext>
    </p:extLst>
  </p:cSld>
  <p:clrMapOvr>
    <a:masterClrMapping/>
  </p:clrMapOvr>
  <p:transition spd="slow">
    <p:wip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F4C50-933F-41F9-AD11-BD02410AA7D5}"/>
              </a:ext>
            </a:extLst>
          </p:cNvPr>
          <p:cNvSpPr>
            <a:spLocks noGrp="1"/>
          </p:cNvSpPr>
          <p:nvPr>
            <p:ph type="title" hasCustomPrompt="1"/>
          </p:nvPr>
        </p:nvSpPr>
        <p:spPr/>
        <p:txBody>
          <a:bodyPr/>
          <a:lstStyle>
            <a:lvl1pPr>
              <a:defRPr>
                <a:solidFill>
                  <a:schemeClr val="tx1">
                    <a:lumMod val="75000"/>
                    <a:lumOff val="25000"/>
                  </a:schemeClr>
                </a:solidFill>
              </a:defRPr>
            </a:lvl1pPr>
          </a:lstStyle>
          <a:p>
            <a:r>
              <a:rPr lang="en-US" noProof="0"/>
              <a:t>Click to edit page title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p:nvPr>
        </p:nvSpPr>
        <p:spPr>
          <a:xfrm>
            <a:off x="432000" y="1008000"/>
            <a:ext cx="11328000" cy="518325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E8FE0EB3-0FF4-4285-B9D3-90A5751B7BBF}"/>
              </a:ext>
            </a:extLst>
          </p:cNvPr>
          <p:cNvSpPr>
            <a:spLocks noGrp="1"/>
          </p:cNvSpPr>
          <p:nvPr>
            <p:ph type="ftr" sz="quarter" idx="12"/>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C8DE0AAD-6FBD-416B-A91A-21F2B737919E}"/>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976207530"/>
      </p:ext>
    </p:extLst>
  </p:cSld>
  <p:clrMapOvr>
    <a:masterClrMapping/>
  </p:clrMapOvr>
  <p:transition spd="slow">
    <p:wip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F64CFC6C-1D8B-46C9-B0F7-A8BD88D8AB46}"/>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9" name="Content Placeholder 3">
            <a:extLst>
              <a:ext uri="{FF2B5EF4-FFF2-40B4-BE49-F238E27FC236}">
                <a16:creationId xmlns:a16="http://schemas.microsoft.com/office/drawing/2014/main" id="{EE1E0B79-3CC8-4DCF-8AEC-AC43BC9A3048}"/>
              </a:ext>
            </a:extLst>
          </p:cNvPr>
          <p:cNvSpPr>
            <a:spLocks noGrp="1"/>
          </p:cNvSpPr>
          <p:nvPr>
            <p:ph sz="half" idx="2"/>
          </p:nvPr>
        </p:nvSpPr>
        <p:spPr>
          <a:xfrm>
            <a:off x="6311886" y="1007250"/>
            <a:ext cx="5460114" cy="5169713"/>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0" name="Content Placeholder 2">
            <a:extLst>
              <a:ext uri="{FF2B5EF4-FFF2-40B4-BE49-F238E27FC236}">
                <a16:creationId xmlns:a16="http://schemas.microsoft.com/office/drawing/2014/main" id="{15546508-E26C-46CD-8939-D20E71BF4ED7}"/>
              </a:ext>
            </a:extLst>
          </p:cNvPr>
          <p:cNvSpPr>
            <a:spLocks noGrp="1"/>
          </p:cNvSpPr>
          <p:nvPr>
            <p:ph sz="half" idx="1"/>
          </p:nvPr>
        </p:nvSpPr>
        <p:spPr>
          <a:xfrm>
            <a:off x="431999" y="1007250"/>
            <a:ext cx="5448115" cy="5169713"/>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615553311"/>
      </p:ext>
    </p:extLst>
  </p:cSld>
  <p:clrMapOvr>
    <a:masterClrMapping/>
  </p:clrMapOvr>
  <p:transition spd="slow">
    <p:wip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F64CFC6C-1D8B-46C9-B0F7-A8BD88D8AB46}"/>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11" name="Rectangle 10" descr="Accent block left">
            <a:extLst>
              <a:ext uri="{FF2B5EF4-FFF2-40B4-BE49-F238E27FC236}">
                <a16:creationId xmlns:a16="http://schemas.microsoft.com/office/drawing/2014/main" id="{48A1A904-FE62-4BE3-BAE9-0EEAE7B1E38C}"/>
              </a:ext>
              <a:ext uri="{C183D7F6-B498-43B3-948B-1728B52AA6E4}">
                <adec:decorative xmlns:adec="http://schemas.microsoft.com/office/drawing/2017/decorative" val="1"/>
              </a:ext>
            </a:extLst>
          </p:cNvPr>
          <p:cNvSpPr/>
          <p:nvPr userDrawn="1"/>
        </p:nvSpPr>
        <p:spPr>
          <a:xfrm>
            <a:off x="431800" y="1016231"/>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
        <p:nvSpPr>
          <p:cNvPr id="12" name="Rectangle 11" descr="Accent bar right&#10;">
            <a:extLst>
              <a:ext uri="{FF2B5EF4-FFF2-40B4-BE49-F238E27FC236}">
                <a16:creationId xmlns:a16="http://schemas.microsoft.com/office/drawing/2014/main" id="{3E8A46E0-47C2-4441-B7DD-F621A80F1FC8}"/>
              </a:ext>
              <a:ext uri="{C183D7F6-B498-43B3-948B-1728B52AA6E4}">
                <adec:decorative xmlns:adec="http://schemas.microsoft.com/office/drawing/2017/decorative" val="1"/>
              </a:ext>
            </a:extLst>
          </p:cNvPr>
          <p:cNvSpPr/>
          <p:nvPr userDrawn="1"/>
        </p:nvSpPr>
        <p:spPr>
          <a:xfrm>
            <a:off x="6299887" y="1016231"/>
            <a:ext cx="1984175" cy="11482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
        <p:nvSpPr>
          <p:cNvPr id="14" name="Text Placeholder 2">
            <a:extLst>
              <a:ext uri="{FF2B5EF4-FFF2-40B4-BE49-F238E27FC236}">
                <a16:creationId xmlns:a16="http://schemas.microsoft.com/office/drawing/2014/main" id="{D902C307-6561-4E11-9899-1F34830AE8AB}"/>
              </a:ext>
            </a:extLst>
          </p:cNvPr>
          <p:cNvSpPr>
            <a:spLocks noGrp="1"/>
          </p:cNvSpPr>
          <p:nvPr>
            <p:ph type="body" idx="1"/>
          </p:nvPr>
        </p:nvSpPr>
        <p:spPr>
          <a:xfrm>
            <a:off x="431800" y="1224128"/>
            <a:ext cx="5448115" cy="3587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16" name="Text Placeholder 4">
            <a:extLst>
              <a:ext uri="{FF2B5EF4-FFF2-40B4-BE49-F238E27FC236}">
                <a16:creationId xmlns:a16="http://schemas.microsoft.com/office/drawing/2014/main" id="{CD73439B-6B1B-47C5-B2B0-409015FB3398}"/>
              </a:ext>
            </a:extLst>
          </p:cNvPr>
          <p:cNvSpPr>
            <a:spLocks noGrp="1"/>
          </p:cNvSpPr>
          <p:nvPr>
            <p:ph type="body" sz="quarter" idx="3"/>
          </p:nvPr>
        </p:nvSpPr>
        <p:spPr>
          <a:xfrm>
            <a:off x="6312086" y="1224128"/>
            <a:ext cx="5447914" cy="3587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17" name="Content Placeholder 5">
            <a:extLst>
              <a:ext uri="{FF2B5EF4-FFF2-40B4-BE49-F238E27FC236}">
                <a16:creationId xmlns:a16="http://schemas.microsoft.com/office/drawing/2014/main" id="{12AC6878-44C6-4445-A225-70C0DC482EDF}"/>
              </a:ext>
            </a:extLst>
          </p:cNvPr>
          <p:cNvSpPr>
            <a:spLocks noGrp="1"/>
          </p:cNvSpPr>
          <p:nvPr>
            <p:ph sz="quarter" idx="4"/>
          </p:nvPr>
        </p:nvSpPr>
        <p:spPr>
          <a:xfrm>
            <a:off x="6299886" y="1955731"/>
            <a:ext cx="5447914" cy="4233932"/>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6D675DA8-374F-4915-973A-53612A41FFC1}"/>
              </a:ext>
            </a:extLst>
          </p:cNvPr>
          <p:cNvSpPr>
            <a:spLocks noGrp="1"/>
          </p:cNvSpPr>
          <p:nvPr>
            <p:ph sz="half" idx="2"/>
          </p:nvPr>
        </p:nvSpPr>
        <p:spPr>
          <a:xfrm>
            <a:off x="431800" y="1943031"/>
            <a:ext cx="5447914" cy="4246632"/>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625315097"/>
      </p:ext>
    </p:extLst>
  </p:cSld>
  <p:clrMapOvr>
    <a:masterClrMapping/>
  </p:clrMapOvr>
  <p:transition spd="slow">
    <p:wip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2000"/>
            <a:ext cx="3932037" cy="1411276"/>
          </a:xfrm>
        </p:spPr>
        <p:txBody>
          <a:bodyPr anchor="b"/>
          <a:lstStyle>
            <a:lvl1pPr>
              <a:defRPr>
                <a:solidFill>
                  <a:schemeClr val="tx1">
                    <a:lumMod val="75000"/>
                    <a:lumOff val="25000"/>
                  </a:schemeClr>
                </a:solidFill>
              </a:defRPr>
            </a:lvl1pPr>
          </a:lstStyle>
          <a:p>
            <a:r>
              <a:rPr lang="en-US" noProof="0"/>
              <a:t>Click to edit page title</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F64CFC6C-1D8B-46C9-B0F7-A8BD88D8AB46}"/>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11" name="Rectangle 10" descr="Accent block left">
            <a:extLst>
              <a:ext uri="{FF2B5EF4-FFF2-40B4-BE49-F238E27FC236}">
                <a16:creationId xmlns:a16="http://schemas.microsoft.com/office/drawing/2014/main" id="{48A1A904-FE62-4BE3-BAE9-0EEAE7B1E38C}"/>
              </a:ext>
              <a:ext uri="{C183D7F6-B498-43B3-948B-1728B52AA6E4}">
                <adec:decorative xmlns:adec="http://schemas.microsoft.com/office/drawing/2017/decorative" val="1"/>
              </a:ext>
            </a:extLst>
          </p:cNvPr>
          <p:cNvSpPr/>
          <p:nvPr userDrawn="1"/>
        </p:nvSpPr>
        <p:spPr>
          <a:xfrm>
            <a:off x="431800" y="1892926"/>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
        <p:nvSpPr>
          <p:cNvPr id="14" name="Content Placeholder 2">
            <a:extLst>
              <a:ext uri="{FF2B5EF4-FFF2-40B4-BE49-F238E27FC236}">
                <a16:creationId xmlns:a16="http://schemas.microsoft.com/office/drawing/2014/main" id="{85B68CA9-AC4C-4D15-9BA1-A9F1AC5606DA}"/>
              </a:ext>
            </a:extLst>
          </p:cNvPr>
          <p:cNvSpPr>
            <a:spLocks noGrp="1"/>
          </p:cNvSpPr>
          <p:nvPr>
            <p:ph idx="1"/>
          </p:nvPr>
        </p:nvSpPr>
        <p:spPr>
          <a:xfrm>
            <a:off x="4788816" y="432001"/>
            <a:ext cx="6971184" cy="5429050"/>
          </a:xfrm>
        </p:spPr>
        <p:txBody>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5" name="Text Placeholder 3">
            <a:extLst>
              <a:ext uri="{FF2B5EF4-FFF2-40B4-BE49-F238E27FC236}">
                <a16:creationId xmlns:a16="http://schemas.microsoft.com/office/drawing/2014/main" id="{29B24D8A-D8A5-4F57-A260-A4CF75FCB3BD}"/>
              </a:ext>
            </a:extLst>
          </p:cNvPr>
          <p:cNvSpPr>
            <a:spLocks noGrp="1"/>
          </p:cNvSpPr>
          <p:nvPr>
            <p:ph type="body" sz="half" idx="2"/>
          </p:nvPr>
        </p:nvSpPr>
        <p:spPr>
          <a:xfrm>
            <a:off x="432000"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Tree>
    <p:extLst>
      <p:ext uri="{BB962C8B-B14F-4D97-AF65-F5344CB8AC3E}">
        <p14:creationId xmlns:p14="http://schemas.microsoft.com/office/powerpoint/2010/main" val="801432743"/>
      </p:ext>
    </p:extLst>
  </p:cSld>
  <p:clrMapOvr>
    <a:masterClrMapping/>
  </p:clrMapOvr>
  <p:transition spd="slow">
    <p:wip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2000"/>
            <a:ext cx="3932037" cy="1411276"/>
          </a:xfrm>
        </p:spPr>
        <p:txBody>
          <a:bodyPr anchor="b"/>
          <a:lstStyle>
            <a:lvl1pPr>
              <a:defRPr>
                <a:solidFill>
                  <a:schemeClr val="tx1">
                    <a:lumMod val="75000"/>
                    <a:lumOff val="25000"/>
                  </a:schemeClr>
                </a:solidFill>
              </a:defRPr>
            </a:lvl1pPr>
          </a:lstStyle>
          <a:p>
            <a:r>
              <a:rPr lang="en-US" noProof="0"/>
              <a:t>Click to edit page title</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F64CFC6C-1D8B-46C9-B0F7-A8BD88D8AB46}"/>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11" name="Rectangle 10" descr="Accent block left">
            <a:extLst>
              <a:ext uri="{FF2B5EF4-FFF2-40B4-BE49-F238E27FC236}">
                <a16:creationId xmlns:a16="http://schemas.microsoft.com/office/drawing/2014/main" id="{48A1A904-FE62-4BE3-BAE9-0EEAE7B1E38C}"/>
              </a:ext>
              <a:ext uri="{C183D7F6-B498-43B3-948B-1728B52AA6E4}">
                <adec:decorative xmlns:adec="http://schemas.microsoft.com/office/drawing/2017/decorative" val="1"/>
              </a:ext>
            </a:extLst>
          </p:cNvPr>
          <p:cNvSpPr/>
          <p:nvPr userDrawn="1"/>
        </p:nvSpPr>
        <p:spPr>
          <a:xfrm>
            <a:off x="431800" y="1892926"/>
            <a:ext cx="1984175" cy="11482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
        <p:nvSpPr>
          <p:cNvPr id="9" name="Text Placeholder 3">
            <a:extLst>
              <a:ext uri="{FF2B5EF4-FFF2-40B4-BE49-F238E27FC236}">
                <a16:creationId xmlns:a16="http://schemas.microsoft.com/office/drawing/2014/main" id="{3E50A411-2E68-4F4D-B4BC-62E87C633658}"/>
              </a:ext>
            </a:extLst>
          </p:cNvPr>
          <p:cNvSpPr>
            <a:spLocks noGrp="1"/>
          </p:cNvSpPr>
          <p:nvPr>
            <p:ph type="body" sz="half" idx="2"/>
          </p:nvPr>
        </p:nvSpPr>
        <p:spPr>
          <a:xfrm>
            <a:off x="432000"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10" name="Picture Placeholder 2">
            <a:extLst>
              <a:ext uri="{FF2B5EF4-FFF2-40B4-BE49-F238E27FC236}">
                <a16:creationId xmlns:a16="http://schemas.microsoft.com/office/drawing/2014/main" id="{2FBF39A8-0BD5-48FD-9993-F595D4F727C1}"/>
              </a:ext>
            </a:extLst>
          </p:cNvPr>
          <p:cNvSpPr>
            <a:spLocks noGrp="1"/>
          </p:cNvSpPr>
          <p:nvPr>
            <p:ph type="pic" idx="1"/>
          </p:nvPr>
        </p:nvSpPr>
        <p:spPr>
          <a:xfrm>
            <a:off x="4788816" y="432001"/>
            <a:ext cx="6971184" cy="54290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dirty="0"/>
              <a:t>Click icon to add picture</a:t>
            </a:r>
          </a:p>
        </p:txBody>
      </p:sp>
    </p:spTree>
    <p:extLst>
      <p:ext uri="{BB962C8B-B14F-4D97-AF65-F5344CB8AC3E}">
        <p14:creationId xmlns:p14="http://schemas.microsoft.com/office/powerpoint/2010/main" val="2040633376"/>
      </p:ext>
    </p:extLst>
  </p:cSld>
  <p:clrMapOvr>
    <a:masterClrMapping/>
  </p:clrMapOvr>
  <p:transition spd="slow">
    <p:wip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Title and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626A5-4FF6-42BD-858A-AE4B2C23A6BC}"/>
              </a:ext>
            </a:extLst>
          </p:cNvPr>
          <p:cNvSpPr>
            <a:spLocks noGrp="1"/>
          </p:cNvSpPr>
          <p:nvPr>
            <p:ph type="title" hasCustomPrompt="1"/>
          </p:nvPr>
        </p:nvSpPr>
        <p:spPr/>
        <p:txBody>
          <a:bodyPr/>
          <a:lstStyle>
            <a:lvl1pPr>
              <a:defRPr>
                <a:solidFill>
                  <a:schemeClr val="tx1">
                    <a:lumMod val="75000"/>
                    <a:lumOff val="25000"/>
                  </a:schemeClr>
                </a:solidFill>
              </a:defRPr>
            </a:lvl1pPr>
          </a:lstStyle>
          <a:p>
            <a:r>
              <a:rPr lang="en-US" noProof="0"/>
              <a:t>Click to edit page title</a:t>
            </a:r>
          </a:p>
        </p:txBody>
      </p:sp>
      <p:sp>
        <p:nvSpPr>
          <p:cNvPr id="5" name="Subtitle 2">
            <a:extLst>
              <a:ext uri="{FF2B5EF4-FFF2-40B4-BE49-F238E27FC236}">
                <a16:creationId xmlns:a16="http://schemas.microsoft.com/office/drawing/2014/main" id="{10727B06-56A8-44A2-B6C2-9ED183D107F3}"/>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Footer Placeholder 2">
            <a:extLst>
              <a:ext uri="{FF2B5EF4-FFF2-40B4-BE49-F238E27FC236}">
                <a16:creationId xmlns:a16="http://schemas.microsoft.com/office/drawing/2014/main" id="{08CCB8C2-B6A2-4C69-8D3A-57420A034BA4}"/>
              </a:ext>
            </a:extLst>
          </p:cNvPr>
          <p:cNvSpPr>
            <a:spLocks noGrp="1"/>
          </p:cNvSpPr>
          <p:nvPr>
            <p:ph type="ftr" sz="quarter" idx="12"/>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853CF994-8B2C-443F-B695-7378DD360DAA}"/>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graphicFrame>
        <p:nvGraphicFramePr>
          <p:cNvPr id="8" name="Chart 7" title="Gross Revenue Placeholder Chart">
            <a:extLst>
              <a:ext uri="{FF2B5EF4-FFF2-40B4-BE49-F238E27FC236}">
                <a16:creationId xmlns:a16="http://schemas.microsoft.com/office/drawing/2014/main" id="{0F60C5FF-F2F2-4EA7-ADED-E162A5B82B4C}"/>
              </a:ext>
            </a:extLst>
          </p:cNvPr>
          <p:cNvGraphicFramePr/>
          <p:nvPr userDrawn="1">
            <p:extLst>
              <p:ext uri="{D42A27DB-BD31-4B8C-83A1-F6EECF244321}">
                <p14:modId xmlns:p14="http://schemas.microsoft.com/office/powerpoint/2010/main" val="537021869"/>
              </p:ext>
            </p:extLst>
          </p:nvPr>
        </p:nvGraphicFramePr>
        <p:xfrm>
          <a:off x="431800" y="1512000"/>
          <a:ext cx="3389313" cy="4444199"/>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9" name="Chart 8" title="Gross Revenue Placeholder Chart">
            <a:extLst>
              <a:ext uri="{FF2B5EF4-FFF2-40B4-BE49-F238E27FC236}">
                <a16:creationId xmlns:a16="http://schemas.microsoft.com/office/drawing/2014/main" id="{D5AA46A9-40E0-4FA5-BFED-6D14ED62EFFB}"/>
              </a:ext>
            </a:extLst>
          </p:cNvPr>
          <p:cNvGraphicFramePr/>
          <p:nvPr userDrawn="1">
            <p:extLst>
              <p:ext uri="{D42A27DB-BD31-4B8C-83A1-F6EECF244321}">
                <p14:modId xmlns:p14="http://schemas.microsoft.com/office/powerpoint/2010/main" val="2314973354"/>
              </p:ext>
            </p:extLst>
          </p:nvPr>
        </p:nvGraphicFramePr>
        <p:xfrm>
          <a:off x="4406900" y="1512000"/>
          <a:ext cx="3389313" cy="444419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Chart 9" title="Gross Revenue Placeholder Chart">
            <a:extLst>
              <a:ext uri="{FF2B5EF4-FFF2-40B4-BE49-F238E27FC236}">
                <a16:creationId xmlns:a16="http://schemas.microsoft.com/office/drawing/2014/main" id="{F7175363-BD78-41A0-92CF-0F9E5A14568A}"/>
              </a:ext>
            </a:extLst>
          </p:cNvPr>
          <p:cNvGraphicFramePr/>
          <p:nvPr userDrawn="1">
            <p:extLst>
              <p:ext uri="{D42A27DB-BD31-4B8C-83A1-F6EECF244321}">
                <p14:modId xmlns:p14="http://schemas.microsoft.com/office/powerpoint/2010/main" val="351553000"/>
              </p:ext>
            </p:extLst>
          </p:nvPr>
        </p:nvGraphicFramePr>
        <p:xfrm>
          <a:off x="8382000" y="1512000"/>
          <a:ext cx="3389313" cy="4444199"/>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58265175"/>
      </p:ext>
    </p:extLst>
  </p:cSld>
  <p:clrMapOvr>
    <a:masterClrMapping/>
  </p:clrMapOvr>
  <p:transition spd="slow">
    <p:wip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16D0504D-4610-4E9E-A2DB-8B701F044BBC}"/>
              </a:ext>
            </a:extLst>
          </p:cNvPr>
          <p:cNvSpPr>
            <a:spLocks noGrp="1"/>
          </p:cNvSpPr>
          <p:nvPr>
            <p:ph type="ftr" sz="quarter" idx="12"/>
          </p:nvPr>
        </p:nvSpPr>
        <p:spPr/>
        <p:txBody>
          <a:bodyPr/>
          <a:lstStyle/>
          <a:p>
            <a:r>
              <a:rPr lang="en-US" noProof="0" dirty="0"/>
              <a:t>Add a footer</a:t>
            </a:r>
          </a:p>
        </p:txBody>
      </p:sp>
      <p:sp>
        <p:nvSpPr>
          <p:cNvPr id="3" name="Slide Number Placeholder 2">
            <a:extLst>
              <a:ext uri="{FF2B5EF4-FFF2-40B4-BE49-F238E27FC236}">
                <a16:creationId xmlns:a16="http://schemas.microsoft.com/office/drawing/2014/main" id="{A95CDFA7-DEA3-4BBE-8D70-0AF654A1E6FF}"/>
              </a:ext>
            </a:extLst>
          </p:cNvPr>
          <p:cNvSpPr>
            <a:spLocks noGrp="1"/>
          </p:cNvSpPr>
          <p:nvPr>
            <p:ph type="sldNum" sz="quarter" idx="13"/>
          </p:nvPr>
        </p:nvSpPr>
        <p:spPr/>
        <p:txBody>
          <a:bodyPr/>
          <a:lstStyle/>
          <a:p>
            <a:fld id="{19B51A1E-902D-48AF-9020-955120F399B6}" type="slidenum">
              <a:rPr lang="en-US" noProof="0" smtClean="0"/>
              <a:pPr/>
              <a:t>‹#›</a:t>
            </a:fld>
            <a:endParaRPr lang="en-US" noProof="0" dirty="0"/>
          </a:p>
        </p:txBody>
      </p:sp>
      <p:sp>
        <p:nvSpPr>
          <p:cNvPr id="4" name="Title 3">
            <a:extLst>
              <a:ext uri="{FF2B5EF4-FFF2-40B4-BE49-F238E27FC236}">
                <a16:creationId xmlns:a16="http://schemas.microsoft.com/office/drawing/2014/main" id="{90694D9D-C633-4D52-965E-E5BBD9883037}"/>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1139767039"/>
      </p:ext>
    </p:extLst>
  </p:cSld>
  <p:clrMapOvr>
    <a:masterClrMapping/>
  </p:clrMapOvr>
  <p:transition spd="slow">
    <p:wip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16D0504D-4610-4E9E-A2DB-8B701F044BBC}"/>
              </a:ext>
            </a:extLst>
          </p:cNvPr>
          <p:cNvSpPr>
            <a:spLocks noGrp="1"/>
          </p:cNvSpPr>
          <p:nvPr>
            <p:ph type="ftr" sz="quarter" idx="12"/>
          </p:nvPr>
        </p:nvSpPr>
        <p:spPr/>
        <p:txBody>
          <a:bodyPr/>
          <a:lstStyle/>
          <a:p>
            <a:r>
              <a:rPr lang="en-US" noProof="0" dirty="0"/>
              <a:t>Add a footer</a:t>
            </a:r>
          </a:p>
        </p:txBody>
      </p:sp>
      <p:sp>
        <p:nvSpPr>
          <p:cNvPr id="3" name="Slide Number Placeholder 2">
            <a:extLst>
              <a:ext uri="{FF2B5EF4-FFF2-40B4-BE49-F238E27FC236}">
                <a16:creationId xmlns:a16="http://schemas.microsoft.com/office/drawing/2014/main" id="{A95CDFA7-DEA3-4BBE-8D70-0AF654A1E6FF}"/>
              </a:ext>
            </a:extLst>
          </p:cNvPr>
          <p:cNvSpPr>
            <a:spLocks noGrp="1"/>
          </p:cNvSpPr>
          <p:nvPr>
            <p:ph type="sldNum" sz="quarter" idx="13"/>
          </p:nvPr>
        </p:nvSpPr>
        <p:spPr/>
        <p:txBody>
          <a:bodyPr/>
          <a:lstStyle/>
          <a:p>
            <a:fld id="{19B51A1E-902D-48AF-9020-955120F399B6}" type="slidenum">
              <a:rPr lang="en-US" noProof="0" smtClean="0"/>
              <a:pPr/>
              <a:t>‹#›</a:t>
            </a:fld>
            <a:endParaRPr lang="en-US" noProof="0" dirty="0"/>
          </a:p>
        </p:txBody>
      </p:sp>
      <p:sp>
        <p:nvSpPr>
          <p:cNvPr id="4" name="Title 3">
            <a:extLst>
              <a:ext uri="{FF2B5EF4-FFF2-40B4-BE49-F238E27FC236}">
                <a16:creationId xmlns:a16="http://schemas.microsoft.com/office/drawing/2014/main" id="{90694D9D-C633-4D52-965E-E5BBD9883037}"/>
              </a:ext>
            </a:extLst>
          </p:cNvPr>
          <p:cNvSpPr>
            <a:spLocks noGrp="1"/>
          </p:cNvSpPr>
          <p:nvPr>
            <p:ph type="title"/>
          </p:nvPr>
        </p:nvSpPr>
        <p:spPr/>
        <p:txBody>
          <a:bodyPr/>
          <a:lstStyle/>
          <a:p>
            <a:r>
              <a:rPr lang="en-US" noProof="0"/>
              <a:t>Click to edit Master title style</a:t>
            </a:r>
          </a:p>
        </p:txBody>
      </p:sp>
      <p:sp>
        <p:nvSpPr>
          <p:cNvPr id="6" name="Text Placeholder 5">
            <a:extLst>
              <a:ext uri="{FF2B5EF4-FFF2-40B4-BE49-F238E27FC236}">
                <a16:creationId xmlns:a16="http://schemas.microsoft.com/office/drawing/2014/main" id="{0DB3A426-6D4A-4D91-ACD6-A2C25BAE44E3}"/>
              </a:ext>
            </a:extLst>
          </p:cNvPr>
          <p:cNvSpPr>
            <a:spLocks noGrp="1"/>
          </p:cNvSpPr>
          <p:nvPr>
            <p:ph type="body" sz="quarter" idx="14"/>
          </p:nvPr>
        </p:nvSpPr>
        <p:spPr>
          <a:xfrm>
            <a:off x="1664370" y="2033588"/>
            <a:ext cx="8863262" cy="2790825"/>
          </a:xfrm>
        </p:spPr>
        <p:txBody>
          <a:bodyPr anchor="ctr"/>
          <a:lstStyle>
            <a:lvl1pPr marL="0" indent="0" algn="ctr">
              <a:buNone/>
              <a:defRPr sz="6000"/>
            </a:lvl1pPr>
            <a:lvl2pPr marL="266700" indent="0">
              <a:buNone/>
              <a:defRPr/>
            </a:lvl2pPr>
          </a:lstStyle>
          <a:p>
            <a:pPr lvl="0"/>
            <a:r>
              <a:rPr lang="en-US" noProof="0"/>
              <a:t>Click to edit Master text styles</a:t>
            </a:r>
          </a:p>
        </p:txBody>
      </p:sp>
    </p:spTree>
    <p:extLst>
      <p:ext uri="{BB962C8B-B14F-4D97-AF65-F5344CB8AC3E}">
        <p14:creationId xmlns:p14="http://schemas.microsoft.com/office/powerpoint/2010/main" val="2877243659"/>
      </p:ext>
    </p:extLst>
  </p:cSld>
  <p:clrMapOvr>
    <a:masterClrMapping/>
  </p:clrMapOvr>
  <p:transition spd="slow">
    <p:wip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16D0504D-4610-4E9E-A2DB-8B701F044BBC}"/>
              </a:ext>
            </a:extLst>
          </p:cNvPr>
          <p:cNvSpPr>
            <a:spLocks noGrp="1"/>
          </p:cNvSpPr>
          <p:nvPr>
            <p:ph type="ftr" sz="quarter" idx="12"/>
          </p:nvPr>
        </p:nvSpPr>
        <p:spPr/>
        <p:txBody>
          <a:bodyPr/>
          <a:lstStyle/>
          <a:p>
            <a:r>
              <a:rPr lang="en-US" noProof="0" dirty="0"/>
              <a:t>Add a footer</a:t>
            </a:r>
          </a:p>
        </p:txBody>
      </p:sp>
      <p:sp>
        <p:nvSpPr>
          <p:cNvPr id="3" name="Slide Number Placeholder 2">
            <a:extLst>
              <a:ext uri="{FF2B5EF4-FFF2-40B4-BE49-F238E27FC236}">
                <a16:creationId xmlns:a16="http://schemas.microsoft.com/office/drawing/2014/main" id="{A95CDFA7-DEA3-4BBE-8D70-0AF654A1E6FF}"/>
              </a:ext>
            </a:extLst>
          </p:cNvPr>
          <p:cNvSpPr>
            <a:spLocks noGrp="1"/>
          </p:cNvSpPr>
          <p:nvPr>
            <p:ph type="sldNum" sz="quarter" idx="1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3900433511"/>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EB0D177-9AA4-42F4-9CD7-CD206217CA6D}"/>
              </a:ext>
            </a:extLst>
          </p:cNvPr>
          <p:cNvSpPr/>
          <p:nvPr userDrawn="1"/>
        </p:nvSpPr>
        <p:spPr>
          <a:xfrm>
            <a:off x="9780101" y="6371351"/>
            <a:ext cx="1979897" cy="4319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8" name="Rectangle 27">
            <a:extLst>
              <a:ext uri="{FF2B5EF4-FFF2-40B4-BE49-F238E27FC236}">
                <a16:creationId xmlns:a16="http://schemas.microsoft.com/office/drawing/2014/main" id="{C825DB53-D610-4A40-AFDC-EBC47DB613CE}"/>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1" name="Freeform: Shape 30">
            <a:extLst>
              <a:ext uri="{FF2B5EF4-FFF2-40B4-BE49-F238E27FC236}">
                <a16:creationId xmlns:a16="http://schemas.microsoft.com/office/drawing/2014/main" id="{C2B9A6A4-83D0-40B1-8B15-964C84BF0705}"/>
              </a:ext>
            </a:extLst>
          </p:cNvPr>
          <p:cNvSpPr/>
          <p:nvPr userDrawn="1"/>
        </p:nvSpPr>
        <p:spPr>
          <a:xfrm>
            <a:off x="0" y="6371351"/>
            <a:ext cx="9780102" cy="432000"/>
          </a:xfrm>
          <a:custGeom>
            <a:avLst/>
            <a:gdLst>
              <a:gd name="connsiteX0" fmla="*/ 0 w 9780102"/>
              <a:gd name="connsiteY0" fmla="*/ 0 h 432000"/>
              <a:gd name="connsiteX1" fmla="*/ 9780102 w 9780102"/>
              <a:gd name="connsiteY1" fmla="*/ 0 h 432000"/>
              <a:gd name="connsiteX2" fmla="*/ 9780102 w 9780102"/>
              <a:gd name="connsiteY2" fmla="*/ 432000 h 432000"/>
              <a:gd name="connsiteX3" fmla="*/ 0 w 9780102"/>
              <a:gd name="connsiteY3" fmla="*/ 432000 h 432000"/>
            </a:gdLst>
            <a:ahLst/>
            <a:cxnLst>
              <a:cxn ang="0">
                <a:pos x="connsiteX0" y="connsiteY0"/>
              </a:cxn>
              <a:cxn ang="0">
                <a:pos x="connsiteX1" y="connsiteY1"/>
              </a:cxn>
              <a:cxn ang="0">
                <a:pos x="connsiteX2" y="connsiteY2"/>
              </a:cxn>
              <a:cxn ang="0">
                <a:pos x="connsiteX3" y="connsiteY3"/>
              </a:cxn>
            </a:cxnLst>
            <a:rect l="l" t="t" r="r" b="b"/>
            <a:pathLst>
              <a:path w="9780102" h="432000">
                <a:moveTo>
                  <a:pt x="0" y="0"/>
                </a:moveTo>
                <a:lnTo>
                  <a:pt x="9780102" y="0"/>
                </a:lnTo>
                <a:lnTo>
                  <a:pt x="9780102" y="432000"/>
                </a:lnTo>
                <a:lnTo>
                  <a:pt x="0" y="43200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Placeholder 1">
            <a:extLst>
              <a:ext uri="{FF2B5EF4-FFF2-40B4-BE49-F238E27FC236}">
                <a16:creationId xmlns:a16="http://schemas.microsoft.com/office/drawing/2014/main" id="{090F41A2-6535-4CA6-81E4-026A5B56D9D7}"/>
              </a:ext>
            </a:extLst>
          </p:cNvPr>
          <p:cNvSpPr>
            <a:spLocks noGrp="1"/>
          </p:cNvSpPr>
          <p:nvPr>
            <p:ph type="title"/>
          </p:nvPr>
        </p:nvSpPr>
        <p:spPr>
          <a:xfrm>
            <a:off x="432000" y="432000"/>
            <a:ext cx="11328000" cy="432000"/>
          </a:xfrm>
          <a:prstGeom prst="rect">
            <a:avLst/>
          </a:prstGeom>
        </p:spPr>
        <p:txBody>
          <a:bodyPr vert="horz" lIns="0" tIns="0" rIns="0" bIns="0" rtlCol="0" anchor="ctr">
            <a:noAutofit/>
          </a:bodyPr>
          <a:lstStyle/>
          <a:p>
            <a:r>
              <a:rPr lang="en-US" noProof="0"/>
              <a:t>Click to edit page title</a:t>
            </a:r>
          </a:p>
        </p:txBody>
      </p:sp>
      <p:sp>
        <p:nvSpPr>
          <p:cNvPr id="3" name="Text Placeholder 2">
            <a:extLst>
              <a:ext uri="{FF2B5EF4-FFF2-40B4-BE49-F238E27FC236}">
                <a16:creationId xmlns:a16="http://schemas.microsoft.com/office/drawing/2014/main" id="{213AB95C-7DD4-4796-80E4-1B7466A2A037}"/>
              </a:ext>
            </a:extLst>
          </p:cNvPr>
          <p:cNvSpPr>
            <a:spLocks noGrp="1"/>
          </p:cNvSpPr>
          <p:nvPr>
            <p:ph type="body" idx="1"/>
          </p:nvPr>
        </p:nvSpPr>
        <p:spPr>
          <a:xfrm>
            <a:off x="432000" y="1512000"/>
            <a:ext cx="11328000" cy="4679250"/>
          </a:xfrm>
          <a:prstGeom prst="rect">
            <a:avLst/>
          </a:prstGeom>
        </p:spPr>
        <p:txBody>
          <a:bodyPr vert="horz" lIns="0" tIns="0" rIns="0" bIns="0" rtlCol="0">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a:extLst>
              <a:ext uri="{FF2B5EF4-FFF2-40B4-BE49-F238E27FC236}">
                <a16:creationId xmlns:a16="http://schemas.microsoft.com/office/drawing/2014/main" id="{58879C91-B77F-4273-9A27-A3535FB889DB}"/>
              </a:ext>
            </a:extLst>
          </p:cNvPr>
          <p:cNvSpPr>
            <a:spLocks noGrp="1"/>
          </p:cNvSpPr>
          <p:nvPr>
            <p:ph type="ftr" sz="quarter" idx="3"/>
          </p:nvPr>
        </p:nvSpPr>
        <p:spPr>
          <a:xfrm>
            <a:off x="432000" y="6439820"/>
            <a:ext cx="5664000" cy="295062"/>
          </a:xfrm>
          <a:prstGeom prst="rect">
            <a:avLst/>
          </a:prstGeom>
          <a:noFill/>
        </p:spPr>
        <p:txBody>
          <a:bodyPr vert="horz" lIns="0" tIns="0" rIns="0" bIns="0" rtlCol="0" anchor="ctr"/>
          <a:lstStyle>
            <a:lvl1pPr algn="l">
              <a:defRPr sz="1200">
                <a:solidFill>
                  <a:schemeClr val="tx1">
                    <a:lumMod val="75000"/>
                    <a:lumOff val="25000"/>
                  </a:schemeClr>
                </a:solidFill>
              </a:defRPr>
            </a:lvl1pPr>
          </a:lstStyle>
          <a:p>
            <a:r>
              <a:rPr lang="en-US" noProof="0" dirty="0"/>
              <a:t>Add a footer</a:t>
            </a:r>
          </a:p>
        </p:txBody>
      </p:sp>
      <p:sp>
        <p:nvSpPr>
          <p:cNvPr id="6" name="Slide Number Placeholder 5">
            <a:extLst>
              <a:ext uri="{FF2B5EF4-FFF2-40B4-BE49-F238E27FC236}">
                <a16:creationId xmlns:a16="http://schemas.microsoft.com/office/drawing/2014/main" id="{5ECA3099-A94F-4C3E-BC29-780EDD38F722}"/>
              </a:ext>
            </a:extLst>
          </p:cNvPr>
          <p:cNvSpPr>
            <a:spLocks noGrp="1"/>
          </p:cNvSpPr>
          <p:nvPr>
            <p:ph type="sldNum" sz="quarter" idx="4"/>
          </p:nvPr>
        </p:nvSpPr>
        <p:spPr>
          <a:xfrm>
            <a:off x="11760000" y="6371351"/>
            <a:ext cx="432000" cy="432000"/>
          </a:xfrm>
          <a:prstGeom prst="rect">
            <a:avLst/>
          </a:prstGeom>
          <a:solidFill>
            <a:schemeClr val="tx1">
              <a:lumMod val="75000"/>
              <a:lumOff val="25000"/>
            </a:schemeClr>
          </a:solidFill>
        </p:spPr>
        <p:txBody>
          <a:bodyPr vert="horz" lIns="0" tIns="0" rIns="0" bIns="0" rtlCol="0" anchor="ctr"/>
          <a:lstStyle>
            <a:lvl1pPr algn="ctr">
              <a:defRPr sz="1200">
                <a:solidFill>
                  <a:schemeClr val="bg1"/>
                </a:solidFill>
                <a:latin typeface="+mj-lt"/>
              </a:defRPr>
            </a:lvl1pPr>
          </a:lstStyle>
          <a:p>
            <a:fld id="{19B51A1E-902D-48AF-9020-955120F399B6}" type="slidenum">
              <a:rPr lang="en-US" noProof="0" smtClean="0"/>
              <a:pPr/>
              <a:t>‹#›</a:t>
            </a:fld>
            <a:endParaRPr lang="en-US" noProof="0" dirty="0"/>
          </a:p>
        </p:txBody>
      </p:sp>
      <p:sp>
        <p:nvSpPr>
          <p:cNvPr id="9" name="Rectangle 8">
            <a:extLst>
              <a:ext uri="{FF2B5EF4-FFF2-40B4-BE49-F238E27FC236}">
                <a16:creationId xmlns:a16="http://schemas.microsoft.com/office/drawing/2014/main" id="{4BC39664-EB8B-4A32-915A-D4308F79277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9" name="Rectangle 28">
            <a:extLst>
              <a:ext uri="{FF2B5EF4-FFF2-40B4-BE49-F238E27FC236}">
                <a16:creationId xmlns:a16="http://schemas.microsoft.com/office/drawing/2014/main" id="{9B49670D-8F18-44A8-B217-67B412095C0D}"/>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cxnSp>
        <p:nvCxnSpPr>
          <p:cNvPr id="18" name="Straight Connector 17">
            <a:extLst>
              <a:ext uri="{FF2B5EF4-FFF2-40B4-BE49-F238E27FC236}">
                <a16:creationId xmlns:a16="http://schemas.microsoft.com/office/drawing/2014/main" id="{030FA059-EC32-4FFF-9673-48849B2FA43A}"/>
              </a:ext>
            </a:extLst>
          </p:cNvPr>
          <p:cNvCxnSpPr>
            <a:cxnSpLocks/>
          </p:cNvCxnSpPr>
          <p:nvPr userDrawn="1"/>
        </p:nvCxnSpPr>
        <p:spPr>
          <a:xfrm flipH="1">
            <a:off x="1" y="6371351"/>
            <a:ext cx="12191999"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6163275"/>
      </p:ext>
    </p:extLst>
  </p:cSld>
  <p:clrMap bg1="lt1" tx1="dk1" bg2="lt2" tx2="dk2" accent1="accent1" accent2="accent2" accent3="accent3" accent4="accent4" accent5="accent5" accent6="accent6" hlink="hlink" folHlink="folHlink"/>
  <p:sldLayoutIdLst>
    <p:sldLayoutId id="2147483649" r:id="rId1"/>
    <p:sldLayoutId id="2147483658" r:id="rId2"/>
    <p:sldLayoutId id="2147483666" r:id="rId3"/>
    <p:sldLayoutId id="2147483662" r:id="rId4"/>
    <p:sldLayoutId id="2147483659" r:id="rId5"/>
    <p:sldLayoutId id="2147483663" r:id="rId6"/>
    <p:sldLayoutId id="2147483677" r:id="rId7"/>
    <p:sldLayoutId id="2147483654" r:id="rId8"/>
    <p:sldLayoutId id="2147483660" r:id="rId9"/>
    <p:sldLayoutId id="2147483664" r:id="rId10"/>
    <p:sldLayoutId id="2147483650" r:id="rId11"/>
    <p:sldLayoutId id="2147483652" r:id="rId12"/>
    <p:sldLayoutId id="2147483656" r:id="rId13"/>
    <p:sldLayoutId id="2147483657" r:id="rId14"/>
    <p:sldLayoutId id="2147483667" r:id="rId15"/>
    <p:sldLayoutId id="2147483668" r:id="rId16"/>
    <p:sldLayoutId id="2147483669" r:id="rId17"/>
    <p:sldLayoutId id="2147483670" r:id="rId18"/>
    <p:sldLayoutId id="2147483671" r:id="rId19"/>
    <p:sldLayoutId id="2147483673" r:id="rId20"/>
    <p:sldLayoutId id="2147483674" r:id="rId21"/>
    <p:sldLayoutId id="2147483676" r:id="rId22"/>
    <p:sldLayoutId id="2147483655" r:id="rId23"/>
    <p:sldLayoutId id="2147483675" r:id="rId24"/>
    <p:sldLayoutId id="2147483672" r:id="rId25"/>
  </p:sldLayoutIdLst>
  <p:transition spd="slow">
    <p:wipe/>
  </p:transition>
  <p:hf hdr="0" dt="0"/>
  <p:txStyles>
    <p:titleStyle>
      <a:lvl1pPr algn="l" defTabSz="914400" rtl="0" eaLnBrk="1" latinLnBrk="0" hangingPunct="1">
        <a:lnSpc>
          <a:spcPct val="90000"/>
        </a:lnSpc>
        <a:spcBef>
          <a:spcPct val="0"/>
        </a:spcBef>
        <a:buNone/>
        <a:defRPr sz="3200" b="1" kern="1200" spc="-150">
          <a:solidFill>
            <a:schemeClr val="tx1">
              <a:lumMod val="75000"/>
              <a:lumOff val="25000"/>
            </a:schemeClr>
          </a:solidFill>
          <a:latin typeface="+mj-lt"/>
          <a:ea typeface="+mj-ea"/>
          <a:cs typeface="+mj-cs"/>
        </a:defRPr>
      </a:lvl1pPr>
    </p:titleStyle>
    <p:bodyStyle>
      <a:lvl1pPr marL="266700" indent="-266700" algn="l" defTabSz="914400" rtl="0" eaLnBrk="1" latinLnBrk="0" hangingPunct="1">
        <a:lnSpc>
          <a:spcPct val="90000"/>
        </a:lnSpc>
        <a:spcBef>
          <a:spcPts val="1000"/>
        </a:spcBef>
        <a:buFont typeface="Arial" panose="020B0604020202020204" pitchFamily="34" charset="0"/>
        <a:buChar char="•"/>
        <a:defRPr sz="1800" kern="1200">
          <a:solidFill>
            <a:schemeClr val="tx1">
              <a:lumMod val="75000"/>
              <a:lumOff val="25000"/>
            </a:schemeClr>
          </a:solidFill>
          <a:latin typeface="+mn-lt"/>
          <a:ea typeface="+mn-ea"/>
          <a:cs typeface="+mn-cs"/>
        </a:defRPr>
      </a:lvl1pPr>
      <a:lvl2pPr marL="542925" indent="-276225"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8096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10763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4pPr>
      <a:lvl5pPr marL="13430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hyperlink" Target="https://manancialdeluz.blogspot.com/2017/11/a-alegria.html" TargetMode="Externa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hyperlink" Target="https://courses.lumenlearning.com/suny-principlesmanagement/chapter/reading-conflict-within-teams/" TargetMode="External"/><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00B3D2B-613A-41BE-987D-E6A1324B456D}"/>
              </a:ext>
            </a:extLst>
          </p:cNvPr>
          <p:cNvSpPr>
            <a:spLocks noGrp="1"/>
          </p:cNvSpPr>
          <p:nvPr>
            <p:ph type="title"/>
          </p:nvPr>
        </p:nvSpPr>
        <p:spPr>
          <a:xfrm>
            <a:off x="432000" y="458276"/>
            <a:ext cx="11340000" cy="432000"/>
          </a:xfrm>
        </p:spPr>
        <p:txBody>
          <a:bodyPr vert="horz" lIns="0" tIns="0" rIns="0" bIns="0" rtlCol="0" anchor="ctr">
            <a:normAutofit/>
          </a:bodyPr>
          <a:lstStyle/>
          <a:p>
            <a:r>
              <a:rPr lang="en-US" sz="3000" b="1" kern="1200" spc="-150">
                <a:latin typeface="+mj-lt"/>
                <a:ea typeface="+mj-ea"/>
                <a:cs typeface="+mj-cs"/>
              </a:rPr>
              <a:t>Effective Teamworking &amp; Communication</a:t>
            </a:r>
          </a:p>
        </p:txBody>
      </p:sp>
      <p:sp>
        <p:nvSpPr>
          <p:cNvPr id="4" name="Subtitle 3">
            <a:extLst>
              <a:ext uri="{FF2B5EF4-FFF2-40B4-BE49-F238E27FC236}">
                <a16:creationId xmlns:a16="http://schemas.microsoft.com/office/drawing/2014/main" id="{4772945D-CA91-4CFE-8EB7-941C7618C994}"/>
              </a:ext>
            </a:extLst>
          </p:cNvPr>
          <p:cNvSpPr>
            <a:spLocks noGrp="1"/>
          </p:cNvSpPr>
          <p:nvPr>
            <p:ph type="body" sz="quarter" idx="32"/>
          </p:nvPr>
        </p:nvSpPr>
        <p:spPr>
          <a:xfrm>
            <a:off x="6317593" y="2834171"/>
            <a:ext cx="5453721" cy="2921895"/>
          </a:xfrm>
        </p:spPr>
        <p:txBody>
          <a:bodyPr vert="horz" lIns="0" tIns="0" rIns="0" bIns="0" rtlCol="0" anchor="t">
            <a:normAutofit/>
          </a:bodyPr>
          <a:lstStyle/>
          <a:p>
            <a:r>
              <a:rPr lang="en-US" sz="2400" dirty="0"/>
              <a:t>Module Code: BMSW4009</a:t>
            </a:r>
          </a:p>
          <a:p>
            <a:r>
              <a:rPr lang="en-US" sz="2400" dirty="0"/>
              <a:t>Lecturer: Melanie Squire</a:t>
            </a:r>
          </a:p>
          <a:p>
            <a:r>
              <a:rPr lang="en-US" sz="2400" dirty="0"/>
              <a:t>Student: Syed </a:t>
            </a:r>
            <a:r>
              <a:rPr lang="en-US" sz="2400" err="1"/>
              <a:t>Muktadirul</a:t>
            </a:r>
            <a:r>
              <a:rPr lang="en-US" sz="2400" dirty="0"/>
              <a:t> Hussain</a:t>
            </a:r>
          </a:p>
          <a:p>
            <a:r>
              <a:rPr lang="en-US" sz="2400" dirty="0"/>
              <a:t>Student ID: 2408771</a:t>
            </a:r>
          </a:p>
          <a:p>
            <a:endParaRPr lang="en-US" dirty="0"/>
          </a:p>
        </p:txBody>
      </p:sp>
      <p:pic>
        <p:nvPicPr>
          <p:cNvPr id="12" name="Picture Placeholder 11" descr="Hands coming together in circle">
            <a:extLst>
              <a:ext uri="{FF2B5EF4-FFF2-40B4-BE49-F238E27FC236}">
                <a16:creationId xmlns:a16="http://schemas.microsoft.com/office/drawing/2014/main" id="{AA8A1CBA-9BB5-2246-9F4B-98EAD7C90158}"/>
              </a:ext>
            </a:extLst>
          </p:cNvPr>
          <p:cNvPicPr>
            <a:picLocks noGrp="1" noChangeAspect="1"/>
          </p:cNvPicPr>
          <p:nvPr>
            <p:ph sz="half" idx="1"/>
          </p:nvPr>
        </p:nvPicPr>
        <p:blipFill>
          <a:blip r:embed="rId2" cstate="screen">
            <a:extLst>
              <a:ext uri="{28A0092B-C50C-407E-A947-70E740481C1C}">
                <a14:useLocalDpi xmlns:a14="http://schemas.microsoft.com/office/drawing/2010/main"/>
              </a:ext>
            </a:extLst>
          </a:blip>
          <a:srcRect l="10542" r="8199" b="3"/>
          <a:stretch>
            <a:fillRect/>
          </a:stretch>
        </p:blipFill>
        <p:spPr>
          <a:xfrm>
            <a:off x="432000" y="1512000"/>
            <a:ext cx="5472000" cy="4680000"/>
          </a:xfrm>
          <a:noFill/>
        </p:spPr>
      </p:pic>
    </p:spTree>
    <p:extLst>
      <p:ext uri="{BB962C8B-B14F-4D97-AF65-F5344CB8AC3E}">
        <p14:creationId xmlns:p14="http://schemas.microsoft.com/office/powerpoint/2010/main" val="3989923275"/>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D355C61F-C8F1-4977-8E1F-F16C0D9EA88C}"/>
              </a:ext>
            </a:extLst>
          </p:cNvPr>
          <p:cNvSpPr>
            <a:spLocks noGrp="1"/>
          </p:cNvSpPr>
          <p:nvPr>
            <p:ph sz="half" idx="1"/>
          </p:nvPr>
        </p:nvSpPr>
        <p:spPr>
          <a:xfrm>
            <a:off x="313759" y="1686"/>
            <a:ext cx="5472000" cy="4155562"/>
          </a:xfrm>
        </p:spPr>
        <p:txBody>
          <a:bodyPr/>
          <a:lstStyle/>
          <a:p>
            <a:pPr marL="0" indent="0">
              <a:buNone/>
            </a:pPr>
            <a:r>
              <a:rPr lang="en-US" sz="3200" dirty="0"/>
              <a:t>Presentation Overview</a:t>
            </a:r>
          </a:p>
          <a:p>
            <a:pPr marL="0" indent="0">
              <a:buNone/>
            </a:pPr>
            <a:r>
              <a:rPr lang="en-US" sz="2400" dirty="0"/>
              <a:t>My topic is Conflict Management and </a:t>
            </a:r>
          </a:p>
          <a:p>
            <a:pPr marL="0" indent="0">
              <a:buNone/>
            </a:pPr>
            <a:r>
              <a:rPr lang="en-US" sz="2400" dirty="0"/>
              <a:t>Resolution Strategies</a:t>
            </a:r>
          </a:p>
          <a:p>
            <a:pPr marL="0" indent="0">
              <a:buNone/>
            </a:pPr>
            <a:endParaRPr lang="en-US" sz="2800" dirty="0"/>
          </a:p>
        </p:txBody>
      </p:sp>
      <p:pic>
        <p:nvPicPr>
          <p:cNvPr id="9" name="Picture Placeholder 8" descr="Handing touching mobile phone">
            <a:extLst>
              <a:ext uri="{FF2B5EF4-FFF2-40B4-BE49-F238E27FC236}">
                <a16:creationId xmlns:a16="http://schemas.microsoft.com/office/drawing/2014/main" id="{A9A75888-22E3-1D43-9112-DA02186070B5}"/>
              </a:ext>
            </a:extLst>
          </p:cNvPr>
          <p:cNvPicPr>
            <a:picLocks noGrp="1" noChangeAspect="1"/>
          </p:cNvPicPr>
          <p:nvPr>
            <p:ph type="pic" sz="quarter" idx="14"/>
          </p:nvPr>
        </p:nvPicPr>
        <p:blipFill>
          <a:blip r:embed="rId2" cstate="screen">
            <a:extLst>
              <a:ext uri="{28A0092B-C50C-407E-A947-70E740481C1C}">
                <a14:useLocalDpi xmlns:a14="http://schemas.microsoft.com/office/drawing/2010/main"/>
              </a:ext>
            </a:extLst>
          </a:blip>
          <a:srcRect/>
          <a:stretch>
            <a:fillRect/>
          </a:stretch>
        </p:blipFill>
        <p:spPr/>
      </p:pic>
      <p:pic>
        <p:nvPicPr>
          <p:cNvPr id="12" name="Picture 11" descr="1366x768px | free download | HD wallpaper: People Taking Group Hug ...">
            <a:extLst>
              <a:ext uri="{FF2B5EF4-FFF2-40B4-BE49-F238E27FC236}">
                <a16:creationId xmlns:a16="http://schemas.microsoft.com/office/drawing/2014/main" id="{422A1E9F-01FC-1AE8-935A-5BF116F3DFDA}"/>
              </a:ext>
            </a:extLst>
          </p:cNvPr>
          <p:cNvPicPr>
            <a:picLocks noChangeAspect="1"/>
          </p:cNvPicPr>
          <p:nvPr/>
        </p:nvPicPr>
        <p:blipFill>
          <a:blip r:embed="rId3"/>
          <a:stretch>
            <a:fillRect/>
          </a:stretch>
        </p:blipFill>
        <p:spPr>
          <a:xfrm>
            <a:off x="6097642" y="-493"/>
            <a:ext cx="6092716" cy="6858983"/>
          </a:xfrm>
          <a:prstGeom prst="rect">
            <a:avLst/>
          </a:prstGeom>
        </p:spPr>
      </p:pic>
      <p:pic>
        <p:nvPicPr>
          <p:cNvPr id="16" name="Picture 15" descr="A group of people smiling and raising their hands&#10;&#10;AI-generated content may be incorrect.">
            <a:extLst>
              <a:ext uri="{FF2B5EF4-FFF2-40B4-BE49-F238E27FC236}">
                <a16:creationId xmlns:a16="http://schemas.microsoft.com/office/drawing/2014/main" id="{EA3D85FA-DEDB-6B22-1F74-A77376CC073D}"/>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5202620" y="6536"/>
            <a:ext cx="7002518" cy="6858065"/>
          </a:xfrm>
          <a:prstGeom prst="rect">
            <a:avLst/>
          </a:prstGeom>
        </p:spPr>
      </p:pic>
    </p:spTree>
    <p:extLst>
      <p:ext uri="{BB962C8B-B14F-4D97-AF65-F5344CB8AC3E}">
        <p14:creationId xmlns:p14="http://schemas.microsoft.com/office/powerpoint/2010/main" val="1329746698"/>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13" descr="Hand writing on post-it note">
            <a:extLst>
              <a:ext uri="{FF2B5EF4-FFF2-40B4-BE49-F238E27FC236}">
                <a16:creationId xmlns:a16="http://schemas.microsoft.com/office/drawing/2014/main" id="{7E468295-904F-0743-AD06-67DA21353B9E}"/>
              </a:ext>
            </a:extLst>
          </p:cNvPr>
          <p:cNvPicPr>
            <a:picLocks noGrp="1" noChangeAspect="1"/>
          </p:cNvPicPr>
          <p:nvPr>
            <p:ph type="pic" sz="quarter" idx="14"/>
          </p:nvPr>
        </p:nvPicPr>
        <p:blipFill rotWithShape="1">
          <a:blip r:embed="rId2" cstate="screen">
            <a:extLst>
              <a:ext uri="{28A0092B-C50C-407E-A947-70E740481C1C}">
                <a14:useLocalDpi xmlns:a14="http://schemas.microsoft.com/office/drawing/2010/main"/>
              </a:ext>
            </a:extLst>
          </a:blip>
          <a:srcRect/>
          <a:stretch/>
        </p:blipFill>
        <p:spPr>
          <a:xfrm>
            <a:off x="0" y="-1"/>
            <a:ext cx="6096000" cy="6371351"/>
          </a:xfrm>
        </p:spPr>
      </p:pic>
      <p:sp>
        <p:nvSpPr>
          <p:cNvPr id="4" name="Content Placeholder 3">
            <a:extLst>
              <a:ext uri="{FF2B5EF4-FFF2-40B4-BE49-F238E27FC236}">
                <a16:creationId xmlns:a16="http://schemas.microsoft.com/office/drawing/2014/main" id="{D355C61F-C8F1-4977-8E1F-F16C0D9EA88C}"/>
              </a:ext>
            </a:extLst>
          </p:cNvPr>
          <p:cNvSpPr>
            <a:spLocks noGrp="1"/>
          </p:cNvSpPr>
          <p:nvPr>
            <p:ph sz="half" idx="1"/>
          </p:nvPr>
        </p:nvSpPr>
        <p:spPr>
          <a:xfrm>
            <a:off x="6196035" y="1306854"/>
            <a:ext cx="5787310" cy="4963971"/>
          </a:xfrm>
        </p:spPr>
        <p:txBody>
          <a:bodyPr vert="horz" lIns="0" tIns="0" rIns="0" bIns="0" rtlCol="0" anchor="t">
            <a:noAutofit/>
          </a:bodyPr>
          <a:lstStyle/>
          <a:p>
            <a:pPr marL="0" indent="0">
              <a:buNone/>
            </a:pPr>
            <a:r>
              <a:rPr lang="en-US" sz="2800" dirty="0"/>
              <a:t>Managing Conflict</a:t>
            </a:r>
          </a:p>
          <a:p>
            <a:pPr marL="0" indent="0">
              <a:buNone/>
            </a:pPr>
            <a:endParaRPr lang="en-US" sz="2800" dirty="0"/>
          </a:p>
          <a:p>
            <a:r>
              <a:rPr lang="en-US" sz="2000" dirty="0"/>
              <a:t>T0 handle conflict situations more effectively it is required to have clear communications and be  active at listening.</a:t>
            </a:r>
          </a:p>
          <a:p>
            <a:r>
              <a:rPr lang="en-US" sz="2000" dirty="0"/>
              <a:t>Human connections, whether in personal or professional contexts, will inevitably involve conflicts.</a:t>
            </a:r>
          </a:p>
          <a:p>
            <a:r>
              <a:rPr lang="en-US" sz="2000" dirty="0"/>
              <a:t>Our connections with people &amp; the outcome are significantly impacted by how we handle the conflict.</a:t>
            </a:r>
          </a:p>
          <a:p>
            <a:r>
              <a:rPr lang="en-US" sz="2000" dirty="0"/>
              <a:t>Finding solutions that benefit both parties, talking honestly and openly, and understanding the underlying reasons of conflict are all essential components of effective conflict management.</a:t>
            </a:r>
          </a:p>
          <a:p>
            <a:endParaRPr lang="en-US" dirty="0"/>
          </a:p>
          <a:p>
            <a:endParaRPr lang="en-US" sz="2800" dirty="0"/>
          </a:p>
        </p:txBody>
      </p:sp>
    </p:spTree>
    <p:extLst>
      <p:ext uri="{BB962C8B-B14F-4D97-AF65-F5344CB8AC3E}">
        <p14:creationId xmlns:p14="http://schemas.microsoft.com/office/powerpoint/2010/main" val="722098795"/>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10" descr="Desk with computer, phone, books, etc.">
            <a:extLst>
              <a:ext uri="{FF2B5EF4-FFF2-40B4-BE49-F238E27FC236}">
                <a16:creationId xmlns:a16="http://schemas.microsoft.com/office/drawing/2014/main" id="{2E7ADBC3-DECA-9F4C-9289-9E43C727592F}"/>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a:fillRect/>
          </a:stretch>
        </p:blipFill>
        <p:spPr>
          <a:xfrm>
            <a:off x="0" y="1"/>
            <a:ext cx="6246485" cy="6371351"/>
          </a:xfrm>
        </p:spPr>
      </p:pic>
      <p:sp>
        <p:nvSpPr>
          <p:cNvPr id="3" name="Title 2">
            <a:extLst>
              <a:ext uri="{FF2B5EF4-FFF2-40B4-BE49-F238E27FC236}">
                <a16:creationId xmlns:a16="http://schemas.microsoft.com/office/drawing/2014/main" id="{200B3D2B-613A-41BE-987D-E6A1324B456D}"/>
              </a:ext>
            </a:extLst>
          </p:cNvPr>
          <p:cNvSpPr>
            <a:spLocks noGrp="1"/>
          </p:cNvSpPr>
          <p:nvPr>
            <p:ph type="ctrTitle"/>
          </p:nvPr>
        </p:nvSpPr>
        <p:spPr>
          <a:xfrm>
            <a:off x="6301389" y="168414"/>
            <a:ext cx="5838059" cy="695896"/>
          </a:xfrm>
        </p:spPr>
        <p:txBody>
          <a:bodyPr/>
          <a:lstStyle/>
          <a:p>
            <a:pPr algn="l"/>
            <a:r>
              <a:rPr lang="en-US" sz="2800" b="0">
                <a:latin typeface="Candara"/>
              </a:rPr>
              <a:t>Definition on types of conflict</a:t>
            </a:r>
            <a:br>
              <a:rPr lang="en-US" sz="2800" b="0">
                <a:latin typeface="Candara"/>
              </a:rPr>
            </a:br>
            <a:br>
              <a:rPr lang="en-US" sz="2800" b="0">
                <a:latin typeface="Candara"/>
              </a:rPr>
            </a:br>
            <a:endParaRPr lang="en-US" sz="2800" b="0">
              <a:latin typeface="Candara"/>
            </a:endParaRPr>
          </a:p>
        </p:txBody>
      </p:sp>
      <p:sp>
        <p:nvSpPr>
          <p:cNvPr id="4" name="TextBox 3">
            <a:extLst>
              <a:ext uri="{FF2B5EF4-FFF2-40B4-BE49-F238E27FC236}">
                <a16:creationId xmlns:a16="http://schemas.microsoft.com/office/drawing/2014/main" id="{5A99DA48-D42E-8FD0-FB17-3F60ED6C3FCE}"/>
              </a:ext>
            </a:extLst>
          </p:cNvPr>
          <p:cNvSpPr txBox="1"/>
          <p:nvPr/>
        </p:nvSpPr>
        <p:spPr>
          <a:xfrm>
            <a:off x="6335889" y="1128888"/>
            <a:ext cx="5700888" cy="40934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000" dirty="0"/>
              <a:t>There are various types of conflict, such as social, intrapersonal &amp; interpersonal disputes. </a:t>
            </a:r>
          </a:p>
          <a:p>
            <a:pPr marL="285750" indent="-285750">
              <a:buFont typeface="Arial"/>
              <a:buChar char="•"/>
            </a:pPr>
            <a:r>
              <a:rPr lang="en-US" sz="2000" dirty="0"/>
              <a:t>People can disagree or misunderstand one another, which leads to interpersonal conflicts. </a:t>
            </a:r>
            <a:r>
              <a:rPr lang="en-US" sz="2000" dirty="0" err="1"/>
              <a:t>e.g</a:t>
            </a:r>
            <a:r>
              <a:rPr lang="en-US" sz="2000" dirty="0"/>
              <a:t> for instance, a disagreement between 2 co-workers on how to approach a project can cause friction and a lack of collaboration.</a:t>
            </a:r>
          </a:p>
          <a:p>
            <a:pPr marL="285750" indent="-285750">
              <a:buFont typeface="Arial"/>
              <a:buChar char="•"/>
            </a:pPr>
            <a:r>
              <a:rPr lang="en-US" sz="2000" dirty="0"/>
              <a:t>In contrast, intrapersonal conflict occurs within an individual &amp; frequently involves a struggle with personal views or feelings. </a:t>
            </a:r>
            <a:r>
              <a:rPr lang="en-US" sz="2000" dirty="0" err="1"/>
              <a:t>e.g</a:t>
            </a:r>
            <a:r>
              <a:rPr lang="en-US" sz="2000" dirty="0"/>
              <a:t> a person may experience conflict between their desire to maintain a work life balance and their career goals.</a:t>
            </a:r>
          </a:p>
        </p:txBody>
      </p:sp>
    </p:spTree>
    <p:extLst>
      <p:ext uri="{BB962C8B-B14F-4D97-AF65-F5344CB8AC3E}">
        <p14:creationId xmlns:p14="http://schemas.microsoft.com/office/powerpoint/2010/main" val="4091674644"/>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04E83-A4F0-49C5-BB01-F5773509A2B3}"/>
              </a:ext>
            </a:extLst>
          </p:cNvPr>
          <p:cNvSpPr>
            <a:spLocks noGrp="1"/>
          </p:cNvSpPr>
          <p:nvPr>
            <p:ph type="title"/>
          </p:nvPr>
        </p:nvSpPr>
        <p:spPr/>
        <p:txBody>
          <a:bodyPr/>
          <a:lstStyle/>
          <a:p>
            <a:r>
              <a:rPr lang="en-US" sz="2800" dirty="0"/>
              <a:t>Definition of conflict</a:t>
            </a:r>
          </a:p>
        </p:txBody>
      </p:sp>
      <p:sp>
        <p:nvSpPr>
          <p:cNvPr id="3" name="Text Placeholder 2">
            <a:extLst>
              <a:ext uri="{FF2B5EF4-FFF2-40B4-BE49-F238E27FC236}">
                <a16:creationId xmlns:a16="http://schemas.microsoft.com/office/drawing/2014/main" id="{7CA42D59-EAD6-4F95-84F1-32A30F057856}"/>
              </a:ext>
            </a:extLst>
          </p:cNvPr>
          <p:cNvSpPr>
            <a:spLocks noGrp="1"/>
          </p:cNvSpPr>
          <p:nvPr>
            <p:ph type="body" sz="quarter" idx="32"/>
          </p:nvPr>
        </p:nvSpPr>
        <p:spPr>
          <a:xfrm>
            <a:off x="431800" y="1008000"/>
            <a:ext cx="11339513" cy="701585"/>
          </a:xfrm>
        </p:spPr>
        <p:txBody>
          <a:bodyPr vert="horz" lIns="0" tIns="0" rIns="0" bIns="0" rtlCol="0" anchor="t">
            <a:noAutofit/>
          </a:bodyPr>
          <a:lstStyle/>
          <a:p>
            <a:r>
              <a:rPr lang="en-US" sz="2000" dirty="0"/>
              <a:t>Conflict is a normal part of every human interactions &amp; it can occur in various forms around different context</a:t>
            </a:r>
          </a:p>
        </p:txBody>
      </p:sp>
      <p:sp>
        <p:nvSpPr>
          <p:cNvPr id="5" name="Content Placeholder 4">
            <a:extLst>
              <a:ext uri="{FF2B5EF4-FFF2-40B4-BE49-F238E27FC236}">
                <a16:creationId xmlns:a16="http://schemas.microsoft.com/office/drawing/2014/main" id="{CEEB3BAE-C0B2-447C-B8BE-96C6BD84D658}"/>
              </a:ext>
            </a:extLst>
          </p:cNvPr>
          <p:cNvSpPr>
            <a:spLocks noGrp="1"/>
          </p:cNvSpPr>
          <p:nvPr>
            <p:ph sz="half" idx="2"/>
          </p:nvPr>
        </p:nvSpPr>
        <p:spPr>
          <a:xfrm>
            <a:off x="432000" y="2357523"/>
            <a:ext cx="7487942" cy="4311700"/>
          </a:xfrm>
        </p:spPr>
        <p:txBody>
          <a:bodyPr vert="horz" lIns="0" tIns="0" rIns="0" bIns="0" rtlCol="0" anchor="t">
            <a:noAutofit/>
          </a:bodyPr>
          <a:lstStyle/>
          <a:p>
            <a:endParaRPr lang="en-US" sz="2000" dirty="0"/>
          </a:p>
          <a:p>
            <a:r>
              <a:rPr lang="en-US" sz="2000" dirty="0"/>
              <a:t>An individual experience intrapersonal conflict, which frequently entails internal conflicts about decision or convictions.</a:t>
            </a:r>
            <a:endParaRPr lang="en-US"/>
          </a:p>
          <a:p>
            <a:r>
              <a:rPr lang="en-US" sz="2000" dirty="0"/>
              <a:t>Theres also an interpersonal conflict which involves 2 or more people are involved in it.</a:t>
            </a:r>
          </a:p>
          <a:p>
            <a:r>
              <a:rPr lang="en-US" sz="2000" dirty="0"/>
              <a:t>Teams &amp; organization may experience group conflicts when member hold different beliefs or objectives.</a:t>
            </a:r>
          </a:p>
          <a:p>
            <a:r>
              <a:rPr lang="en-US" sz="2000" dirty="0"/>
              <a:t>Social conflict can arise in countries or communities &amp; is frequently caused by differences in politics, society, or the economy.</a:t>
            </a:r>
          </a:p>
          <a:p>
            <a:r>
              <a:rPr lang="en-US" sz="2000" dirty="0"/>
              <a:t>Conflict in society is exemplified by the current racial justice and equity movements, where different organization have clashed over different perspectives on structural racism &amp; transformations.</a:t>
            </a:r>
          </a:p>
          <a:p>
            <a:endParaRPr lang="en-US" sz="2000" dirty="0"/>
          </a:p>
        </p:txBody>
      </p:sp>
      <p:cxnSp>
        <p:nvCxnSpPr>
          <p:cNvPr id="11" name="Straight Connector 10">
            <a:extLst>
              <a:ext uri="{FF2B5EF4-FFF2-40B4-BE49-F238E27FC236}">
                <a16:creationId xmlns:a16="http://schemas.microsoft.com/office/drawing/2014/main" id="{5A563457-1EC8-4978-BCCB-AFD88C9ED04C}"/>
              </a:ext>
              <a:ext uri="{C183D7F6-B498-43B3-948B-1728B52AA6E4}">
                <adec:decorative xmlns:adec="http://schemas.microsoft.com/office/drawing/2017/decorative" val="1"/>
              </a:ext>
            </a:extLst>
          </p:cNvPr>
          <p:cNvCxnSpPr/>
          <p:nvPr/>
        </p:nvCxnSpPr>
        <p:spPr>
          <a:xfrm>
            <a:off x="6096000" y="2363035"/>
            <a:ext cx="0" cy="241133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pic>
        <p:nvPicPr>
          <p:cNvPr id="9" name="Picture 8" descr="A wooden letter tiles on a table&#10;&#10;AI-generated content may be incorrect.">
            <a:extLst>
              <a:ext uri="{FF2B5EF4-FFF2-40B4-BE49-F238E27FC236}">
                <a16:creationId xmlns:a16="http://schemas.microsoft.com/office/drawing/2014/main" id="{C934EB16-1C4F-2D61-3C4B-F42765EA0AF4}"/>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7916333" y="3159400"/>
            <a:ext cx="4303889" cy="2881643"/>
          </a:xfrm>
          <a:prstGeom prst="rect">
            <a:avLst/>
          </a:prstGeom>
        </p:spPr>
      </p:pic>
      <p:sp>
        <p:nvSpPr>
          <p:cNvPr id="10" name="TextBox 9">
            <a:extLst>
              <a:ext uri="{FF2B5EF4-FFF2-40B4-BE49-F238E27FC236}">
                <a16:creationId xmlns:a16="http://schemas.microsoft.com/office/drawing/2014/main" id="{38A8C05D-6E69-D4E8-4394-5B73FD7B6406}"/>
              </a:ext>
            </a:extLst>
          </p:cNvPr>
          <p:cNvSpPr txBox="1"/>
          <p:nvPr/>
        </p:nvSpPr>
        <p:spPr>
          <a:xfrm>
            <a:off x="9440333" y="6041143"/>
            <a:ext cx="3033889" cy="134056"/>
          </a:xfrm>
          <a:prstGeom prst="rect">
            <a:avLst/>
          </a:prstGeom>
        </p:spPr>
        <p:txBody>
          <a:bodyPr>
            <a:normAutofit fontScale="25000" lnSpcReduction="20000"/>
          </a:bodyPr>
          <a:lstStyle/>
          <a:p>
            <a:r>
              <a:rPr lang="en-US"/>
              <a:t>ThePhoto by PhotoAuthor is licensed under CCYYSA.</a:t>
            </a:r>
          </a:p>
        </p:txBody>
      </p:sp>
    </p:spTree>
    <p:extLst>
      <p:ext uri="{BB962C8B-B14F-4D97-AF65-F5344CB8AC3E}">
        <p14:creationId xmlns:p14="http://schemas.microsoft.com/office/powerpoint/2010/main" val="3188837873"/>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lumMod val="75000"/>
            <a:lumOff val="25000"/>
          </a:schemeClr>
        </a:solidFill>
        <a:effectLst/>
      </p:bgPr>
    </p:bg>
    <p:spTree>
      <p:nvGrpSpPr>
        <p:cNvPr id="1" name=""/>
        <p:cNvGrpSpPr/>
        <p:nvPr/>
      </p:nvGrpSpPr>
      <p:grpSpPr>
        <a:xfrm>
          <a:off x="0" y="0"/>
          <a:ext cx="0" cy="0"/>
          <a:chOff x="0" y="0"/>
          <a:chExt cx="0" cy="0"/>
        </a:xfrm>
      </p:grpSpPr>
      <p:pic>
        <p:nvPicPr>
          <p:cNvPr id="23" name="Picture Placeholder 22" descr="Woman on laptop smiling">
            <a:extLst>
              <a:ext uri="{FF2B5EF4-FFF2-40B4-BE49-F238E27FC236}">
                <a16:creationId xmlns:a16="http://schemas.microsoft.com/office/drawing/2014/main" id="{35E3CE9E-B03C-CB4B-A83A-D3265C7A0545}"/>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l="209" r="209"/>
          <a:stretch>
            <a:fillRect/>
          </a:stretch>
        </p:blipFill>
        <p:spPr>
          <a:xfrm>
            <a:off x="5630205" y="0"/>
            <a:ext cx="6561795" cy="6423902"/>
          </a:xfrm>
        </p:spPr>
      </p:pic>
      <p:sp>
        <p:nvSpPr>
          <p:cNvPr id="3" name="Title 2">
            <a:extLst>
              <a:ext uri="{FF2B5EF4-FFF2-40B4-BE49-F238E27FC236}">
                <a16:creationId xmlns:a16="http://schemas.microsoft.com/office/drawing/2014/main" id="{200B3D2B-613A-41BE-987D-E6A1324B456D}"/>
              </a:ext>
            </a:extLst>
          </p:cNvPr>
          <p:cNvSpPr>
            <a:spLocks noGrp="1"/>
          </p:cNvSpPr>
          <p:nvPr>
            <p:ph type="title"/>
          </p:nvPr>
        </p:nvSpPr>
        <p:spPr>
          <a:xfrm>
            <a:off x="-1700" y="132986"/>
            <a:ext cx="5419362" cy="644607"/>
          </a:xfrm>
        </p:spPr>
        <p:txBody>
          <a:bodyPr vert="horz" lIns="252000" tIns="180000" rIns="180000" bIns="180000" rtlCol="0" anchor="t">
            <a:noAutofit/>
          </a:bodyPr>
          <a:lstStyle/>
          <a:p>
            <a:r>
              <a:rPr lang="en-US" sz="2800" b="0">
                <a:latin typeface="Candara"/>
              </a:rPr>
              <a:t>Conflict Management</a:t>
            </a:r>
            <a:br>
              <a:rPr lang="en-US" sz="2800" dirty="0">
                <a:latin typeface="Candara"/>
              </a:rPr>
            </a:br>
            <a:br>
              <a:rPr lang="en-US" sz="2800" dirty="0">
                <a:latin typeface="Candara"/>
              </a:rPr>
            </a:br>
            <a:endParaRPr lang="en-US" sz="2000" b="0">
              <a:latin typeface="Candara"/>
            </a:endParaRPr>
          </a:p>
        </p:txBody>
      </p:sp>
      <p:sp>
        <p:nvSpPr>
          <p:cNvPr id="2" name="TextBox 1">
            <a:extLst>
              <a:ext uri="{FF2B5EF4-FFF2-40B4-BE49-F238E27FC236}">
                <a16:creationId xmlns:a16="http://schemas.microsoft.com/office/drawing/2014/main" id="{BBE6B221-C0AD-F7C4-DC18-FFDA08D791B5}"/>
              </a:ext>
            </a:extLst>
          </p:cNvPr>
          <p:cNvSpPr txBox="1"/>
          <p:nvPr/>
        </p:nvSpPr>
        <p:spPr>
          <a:xfrm>
            <a:off x="-5353" y="998970"/>
            <a:ext cx="5427911" cy="4401205"/>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000" dirty="0"/>
              <a:t>The practice of recognizing &amp; peacefully settling disputes is known as conflict management.</a:t>
            </a:r>
          </a:p>
          <a:p>
            <a:pPr marL="285750" indent="-285750">
              <a:buFont typeface="Arial"/>
              <a:buChar char="•"/>
            </a:pPr>
            <a:r>
              <a:rPr lang="en-US" sz="2000" dirty="0"/>
              <a:t>Active listening is a useful strategy for managing conflicts. This method is giving the other person your whole attention when they talk, as opposed to preparing a replying in advance.</a:t>
            </a:r>
          </a:p>
          <a:p>
            <a:pPr marL="285750" indent="-285750">
              <a:buFont typeface="Arial"/>
              <a:buChar char="•"/>
            </a:pPr>
            <a:r>
              <a:rPr lang="en-US" sz="2000" dirty="0"/>
              <a:t>Another effective method is collaboration, which focusses on working together to achieve a win-win solution. In recent years, numerous organizations have used this method to improve teamwork and employee happiness.</a:t>
            </a:r>
          </a:p>
        </p:txBody>
      </p:sp>
    </p:spTree>
    <p:extLst>
      <p:ext uri="{BB962C8B-B14F-4D97-AF65-F5344CB8AC3E}">
        <p14:creationId xmlns:p14="http://schemas.microsoft.com/office/powerpoint/2010/main" val="2117695413"/>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267129-D582-495A-8F4B-6B9075899DD6}"/>
              </a:ext>
            </a:extLst>
          </p:cNvPr>
          <p:cNvSpPr>
            <a:spLocks noGrp="1"/>
          </p:cNvSpPr>
          <p:nvPr>
            <p:ph type="title"/>
          </p:nvPr>
        </p:nvSpPr>
        <p:spPr>
          <a:xfrm>
            <a:off x="129828" y="182379"/>
            <a:ext cx="11328000" cy="432000"/>
          </a:xfrm>
        </p:spPr>
        <p:txBody>
          <a:bodyPr vert="horz" lIns="0" tIns="0" rIns="0" bIns="0" rtlCol="0" anchor="t">
            <a:noAutofit/>
          </a:bodyPr>
          <a:lstStyle/>
          <a:p>
            <a:r>
              <a:rPr lang="en-US" sz="2800" dirty="0">
                <a:latin typeface="Candara"/>
              </a:rPr>
              <a:t>Examples when conflict goes wrong</a:t>
            </a:r>
          </a:p>
        </p:txBody>
      </p:sp>
      <p:sp>
        <p:nvSpPr>
          <p:cNvPr id="3" name="Text Placeholder 2">
            <a:extLst>
              <a:ext uri="{FF2B5EF4-FFF2-40B4-BE49-F238E27FC236}">
                <a16:creationId xmlns:a16="http://schemas.microsoft.com/office/drawing/2014/main" id="{F204AFD2-303D-4B48-AA3E-C96B74D8127A}"/>
              </a:ext>
            </a:extLst>
          </p:cNvPr>
          <p:cNvSpPr>
            <a:spLocks noGrp="1"/>
          </p:cNvSpPr>
          <p:nvPr>
            <p:ph type="body" sz="quarter" idx="32"/>
          </p:nvPr>
        </p:nvSpPr>
        <p:spPr>
          <a:xfrm>
            <a:off x="129628" y="1336448"/>
            <a:ext cx="6412790" cy="4393344"/>
          </a:xfrm>
        </p:spPr>
        <p:txBody>
          <a:bodyPr vert="horz" lIns="0" tIns="0" rIns="0" bIns="0" rtlCol="0" anchor="t">
            <a:noAutofit/>
          </a:bodyPr>
          <a:lstStyle/>
          <a:p>
            <a:pPr marL="342900" indent="-342900">
              <a:buChar char="•"/>
            </a:pPr>
            <a:r>
              <a:rPr lang="en-US" sz="2000" dirty="0"/>
              <a:t>Conflict can escalate when people refuse to listen to each other's perspectives or seek  an agreement.</a:t>
            </a:r>
          </a:p>
          <a:p>
            <a:pPr marL="342900" indent="-342900">
              <a:buChar char="•"/>
            </a:pPr>
            <a:r>
              <a:rPr lang="en-US" sz="2000" dirty="0"/>
              <a:t>If parties are hesitant to compromise or empathize with one another, the disagreement can become confirmed, resulting in a halt.</a:t>
            </a:r>
          </a:p>
          <a:p>
            <a:pPr marL="342900" indent="-342900">
              <a:buChar char="•"/>
            </a:pPr>
            <a:r>
              <a:rPr lang="en-US" sz="2000" dirty="0"/>
              <a:t>A lack of communication and understanding can worsen the conflict and prevent a meaningful resolution.</a:t>
            </a:r>
          </a:p>
          <a:p>
            <a:pPr marL="342900" indent="-342900">
              <a:buChar char="•"/>
            </a:pPr>
            <a:r>
              <a:rPr lang="en-US" sz="2000" dirty="0"/>
              <a:t>Poor communication, failure to listen, allowing personal attacks or character assassination are all common issues.</a:t>
            </a:r>
          </a:p>
          <a:p>
            <a:pPr marL="342900" indent="-342900">
              <a:buChar char="•"/>
            </a:pPr>
            <a:r>
              <a:rPr lang="en-US" sz="2000" dirty="0"/>
              <a:t>The distinct advantage &amp; disadvantage of each Belbin Team Role- such as Plant, Shaper, Team-worker, &amp; Monitor Evaluator have an impact on how people handle conflict.</a:t>
            </a:r>
          </a:p>
        </p:txBody>
      </p:sp>
      <p:pic>
        <p:nvPicPr>
          <p:cNvPr id="5" name="Picture 4" descr="A person and person standing back to back&#10;&#10;AI-generated content may be incorrect.">
            <a:extLst>
              <a:ext uri="{FF2B5EF4-FFF2-40B4-BE49-F238E27FC236}">
                <a16:creationId xmlns:a16="http://schemas.microsoft.com/office/drawing/2014/main" id="{E76AF366-A353-3568-20AD-5FF4092235D9}"/>
              </a:ext>
            </a:extLst>
          </p:cNvPr>
          <p:cNvPicPr>
            <a:picLocks noChangeAspect="1"/>
          </p:cNvPicPr>
          <p:nvPr/>
        </p:nvPicPr>
        <p:blipFill>
          <a:blip r:embed="rId2"/>
          <a:stretch>
            <a:fillRect/>
          </a:stretch>
        </p:blipFill>
        <p:spPr>
          <a:xfrm>
            <a:off x="6705627" y="0"/>
            <a:ext cx="5481090" cy="6858000"/>
          </a:xfrm>
          <a:prstGeom prst="rect">
            <a:avLst/>
          </a:prstGeom>
        </p:spPr>
      </p:pic>
    </p:spTree>
    <p:extLst>
      <p:ext uri="{BB962C8B-B14F-4D97-AF65-F5344CB8AC3E}">
        <p14:creationId xmlns:p14="http://schemas.microsoft.com/office/powerpoint/2010/main" val="2575421478"/>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Placeholder 11" descr="conference room">
            <a:extLst>
              <a:ext uri="{FF2B5EF4-FFF2-40B4-BE49-F238E27FC236}">
                <a16:creationId xmlns:a16="http://schemas.microsoft.com/office/drawing/2014/main" id="{8F5AE0D5-C196-A947-8AFE-449A48B26153}"/>
              </a:ext>
            </a:extLst>
          </p:cNvPr>
          <p:cNvPicPr>
            <a:picLocks noGrp="1" noChangeAspect="1"/>
          </p:cNvPicPr>
          <p:nvPr>
            <p:ph type="pic" sz="quarter" idx="14"/>
          </p:nvPr>
        </p:nvPicPr>
        <p:blipFill>
          <a:blip r:embed="rId2" cstate="screen">
            <a:extLst>
              <a:ext uri="{28A0092B-C50C-407E-A947-70E740481C1C}">
                <a14:useLocalDpi xmlns:a14="http://schemas.microsoft.com/office/drawing/2010/main"/>
              </a:ext>
            </a:extLst>
          </a:blip>
          <a:srcRect t="45" b="45"/>
          <a:stretch>
            <a:fillRect/>
          </a:stretch>
        </p:blipFill>
        <p:spPr>
          <a:xfrm>
            <a:off x="6818586" y="1"/>
            <a:ext cx="5373414" cy="6423901"/>
          </a:xfrm>
        </p:spPr>
      </p:pic>
      <p:sp>
        <p:nvSpPr>
          <p:cNvPr id="15" name="Title 14" hidden="1">
            <a:extLst>
              <a:ext uri="{FF2B5EF4-FFF2-40B4-BE49-F238E27FC236}">
                <a16:creationId xmlns:a16="http://schemas.microsoft.com/office/drawing/2014/main" id="{57449059-8E74-4D74-9455-28330314E8EC}"/>
              </a:ext>
            </a:extLst>
          </p:cNvPr>
          <p:cNvSpPr>
            <a:spLocks noGrp="1"/>
          </p:cNvSpPr>
          <p:nvPr>
            <p:ph type="title"/>
          </p:nvPr>
        </p:nvSpPr>
        <p:spPr/>
        <p:txBody>
          <a:bodyPr/>
          <a:lstStyle/>
          <a:p>
            <a:r>
              <a:rPr lang="en-US" dirty="0"/>
              <a:t>title</a:t>
            </a:r>
          </a:p>
        </p:txBody>
      </p:sp>
      <p:sp>
        <p:nvSpPr>
          <p:cNvPr id="2" name="TextBox 1">
            <a:extLst>
              <a:ext uri="{FF2B5EF4-FFF2-40B4-BE49-F238E27FC236}">
                <a16:creationId xmlns:a16="http://schemas.microsoft.com/office/drawing/2014/main" id="{B0E2270C-F306-3B90-F20C-FCA59A2368E6}"/>
              </a:ext>
            </a:extLst>
          </p:cNvPr>
          <p:cNvSpPr txBox="1"/>
          <p:nvPr/>
        </p:nvSpPr>
        <p:spPr>
          <a:xfrm>
            <a:off x="141110" y="28222"/>
            <a:ext cx="6293555" cy="7620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5" name="TextBox 4">
            <a:extLst>
              <a:ext uri="{FF2B5EF4-FFF2-40B4-BE49-F238E27FC236}">
                <a16:creationId xmlns:a16="http://schemas.microsoft.com/office/drawing/2014/main" id="{0A5A12AE-DF2E-4710-C126-14D3E675AB45}"/>
              </a:ext>
            </a:extLst>
          </p:cNvPr>
          <p:cNvSpPr txBox="1"/>
          <p:nvPr/>
        </p:nvSpPr>
        <p:spPr>
          <a:xfrm>
            <a:off x="169333" y="70555"/>
            <a:ext cx="6505222"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t>Conclusion </a:t>
            </a:r>
          </a:p>
        </p:txBody>
      </p:sp>
      <p:sp>
        <p:nvSpPr>
          <p:cNvPr id="9" name="TextBox 8">
            <a:extLst>
              <a:ext uri="{FF2B5EF4-FFF2-40B4-BE49-F238E27FC236}">
                <a16:creationId xmlns:a16="http://schemas.microsoft.com/office/drawing/2014/main" id="{C8920631-5BB5-B7D1-BDA9-CF7BF4F6930E}"/>
              </a:ext>
            </a:extLst>
          </p:cNvPr>
          <p:cNvSpPr txBox="1"/>
          <p:nvPr/>
        </p:nvSpPr>
        <p:spPr>
          <a:xfrm>
            <a:off x="271030" y="1532272"/>
            <a:ext cx="6307666"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000" dirty="0"/>
              <a:t>Human relationship are bound to involve conflict. It can occur in communities, in work, across borders, or even within families. Constructive conflict management is essential for both individual development and the organizational success.</a:t>
            </a:r>
          </a:p>
          <a:p>
            <a:pPr marL="285750" indent="-285750">
              <a:buFont typeface="Arial"/>
              <a:buChar char="•"/>
            </a:pPr>
            <a:r>
              <a:rPr lang="en-US" sz="2000" dirty="0"/>
              <a:t>In addition to focus on the solving disputes, conflict management aims to create an environment where people can cooperate &amp; speak honestly.</a:t>
            </a:r>
          </a:p>
          <a:p>
            <a:pPr marL="285750" indent="-285750">
              <a:buFont typeface="Arial"/>
              <a:buChar char="•"/>
            </a:pPr>
            <a:r>
              <a:rPr lang="en-US" sz="2000" dirty="0"/>
              <a:t>Increased productivity, better teamwork, and improved relationships are the results of </a:t>
            </a:r>
            <a:r>
              <a:rPr lang="en-US" sz="2000" dirty="0" err="1"/>
              <a:t>successfuul</a:t>
            </a:r>
            <a:r>
              <a:rPr lang="en-US" sz="2000" dirty="0"/>
              <a:t> conflict management.</a:t>
            </a:r>
          </a:p>
          <a:p>
            <a:pPr marL="285750" indent="-285750">
              <a:buFont typeface="Arial"/>
              <a:buChar char="•"/>
            </a:pPr>
            <a:endParaRPr lang="en-US" sz="2000" dirty="0"/>
          </a:p>
        </p:txBody>
      </p:sp>
    </p:spTree>
    <p:extLst>
      <p:ext uri="{BB962C8B-B14F-4D97-AF65-F5344CB8AC3E}">
        <p14:creationId xmlns:p14="http://schemas.microsoft.com/office/powerpoint/2010/main" val="665219316"/>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Placeholder 31" descr="hand clapping">
            <a:extLst>
              <a:ext uri="{FF2B5EF4-FFF2-40B4-BE49-F238E27FC236}">
                <a16:creationId xmlns:a16="http://schemas.microsoft.com/office/drawing/2014/main" id="{AAB6EE12-FEF8-FB41-A909-0DA61D7725C7}"/>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a:fillRect/>
          </a:stretch>
        </p:blipFill>
        <p:spPr>
          <a:xfrm>
            <a:off x="0" y="0"/>
            <a:ext cx="4333701" cy="6856576"/>
          </a:xfrm>
        </p:spPr>
      </p:pic>
      <p:sp>
        <p:nvSpPr>
          <p:cNvPr id="14" name="Title 13">
            <a:extLst>
              <a:ext uri="{FF2B5EF4-FFF2-40B4-BE49-F238E27FC236}">
                <a16:creationId xmlns:a16="http://schemas.microsoft.com/office/drawing/2014/main" id="{6C38D7A9-9299-4108-BB08-026F4B9CAE7B}"/>
              </a:ext>
            </a:extLst>
          </p:cNvPr>
          <p:cNvSpPr>
            <a:spLocks noGrp="1"/>
          </p:cNvSpPr>
          <p:nvPr>
            <p:ph type="ctrTitle"/>
          </p:nvPr>
        </p:nvSpPr>
        <p:spPr>
          <a:xfrm>
            <a:off x="4333377" y="6301"/>
            <a:ext cx="7854243" cy="6855682"/>
          </a:xfrm>
        </p:spPr>
        <p:txBody>
          <a:bodyPr/>
          <a:lstStyle/>
          <a:p>
            <a:pPr algn="l"/>
            <a:r>
              <a:rPr lang="en-US" sz="2800" b="0">
                <a:latin typeface="Candara"/>
              </a:rPr>
              <a:t>References</a:t>
            </a:r>
            <a:br>
              <a:rPr lang="en-US" sz="2800" b="0">
                <a:latin typeface="Candara"/>
              </a:rPr>
            </a:br>
            <a:br>
              <a:rPr lang="en-US" sz="2800" b="0">
                <a:latin typeface="Candara"/>
              </a:rPr>
            </a:br>
            <a:r>
              <a:rPr lang="en-US" sz="2000" b="0">
                <a:solidFill>
                  <a:srgbClr val="222222"/>
                </a:solidFill>
                <a:latin typeface="Bookman Old Style"/>
                <a:cs typeface="Arial"/>
              </a:rPr>
              <a:t>Adham, T.K.I., 2023. Conflict resolution in team: Analyzing the of conflicts and best skills for resolution. </a:t>
            </a:r>
            <a:r>
              <a:rPr lang="en-US" sz="2000" b="0" i="1">
                <a:solidFill>
                  <a:srgbClr val="222222"/>
                </a:solidFill>
                <a:latin typeface="Bookman Old Style"/>
                <a:cs typeface="Arial"/>
              </a:rPr>
              <a:t>Scholars Journal of Engineering and Technology</a:t>
            </a:r>
            <a:r>
              <a:rPr lang="en-US" sz="2000" b="0">
                <a:solidFill>
                  <a:srgbClr val="222222"/>
                </a:solidFill>
                <a:latin typeface="Bookman Old Style"/>
                <a:cs typeface="Arial"/>
              </a:rPr>
              <a:t>, </a:t>
            </a:r>
            <a:r>
              <a:rPr lang="en-US" sz="2000" b="0" i="1">
                <a:solidFill>
                  <a:srgbClr val="222222"/>
                </a:solidFill>
                <a:latin typeface="Bookman Old Style"/>
                <a:cs typeface="Arial"/>
              </a:rPr>
              <a:t>11</a:t>
            </a:r>
            <a:r>
              <a:rPr lang="en-US" sz="2000" b="0">
                <a:solidFill>
                  <a:srgbClr val="222222"/>
                </a:solidFill>
                <a:latin typeface="Bookman Old Style"/>
                <a:cs typeface="Arial"/>
              </a:rPr>
              <a:t>(08), pp.152-162.</a:t>
            </a:r>
          </a:p>
          <a:p>
            <a:pPr algn="l"/>
            <a:br>
              <a:rPr lang="en-US" sz="2000" b="0">
                <a:latin typeface="Bookman Old Style"/>
                <a:cs typeface="Arial"/>
              </a:rPr>
            </a:br>
            <a:r>
              <a:rPr lang="en-US" sz="2000" b="0">
                <a:solidFill>
                  <a:srgbClr val="222222"/>
                </a:solidFill>
                <a:latin typeface="Bookman Old Style"/>
                <a:cs typeface="Arial"/>
              </a:rPr>
              <a:t>Al, B., 2022. The effect of teamwork and conflict management on perceived individual performance. </a:t>
            </a:r>
            <a:r>
              <a:rPr lang="en-US" sz="2000" b="0" i="1">
                <a:solidFill>
                  <a:srgbClr val="222222"/>
                </a:solidFill>
                <a:latin typeface="Bookman Old Style"/>
                <a:cs typeface="Arial"/>
              </a:rPr>
              <a:t>Journal of Organizational Behavior Review</a:t>
            </a:r>
            <a:r>
              <a:rPr lang="en-US" sz="2000" b="0">
                <a:solidFill>
                  <a:srgbClr val="222222"/>
                </a:solidFill>
                <a:latin typeface="Bookman Old Style"/>
                <a:cs typeface="Arial"/>
              </a:rPr>
              <a:t>, </a:t>
            </a:r>
            <a:r>
              <a:rPr lang="en-US" sz="2000" b="0" i="1">
                <a:solidFill>
                  <a:srgbClr val="222222"/>
                </a:solidFill>
                <a:latin typeface="Bookman Old Style"/>
                <a:cs typeface="Arial"/>
              </a:rPr>
              <a:t>4</a:t>
            </a:r>
            <a:r>
              <a:rPr lang="en-US" sz="2000" b="0">
                <a:solidFill>
                  <a:srgbClr val="222222"/>
                </a:solidFill>
                <a:latin typeface="Bookman Old Style"/>
                <a:cs typeface="Arial"/>
              </a:rPr>
              <a:t>(1), pp.64-90.</a:t>
            </a:r>
            <a:br>
              <a:rPr lang="en-US" sz="2000" b="0">
                <a:latin typeface="Bookman Old Style"/>
                <a:cs typeface="Arial"/>
              </a:rPr>
            </a:br>
            <a:br>
              <a:rPr lang="en-US" sz="2000" b="0">
                <a:latin typeface="Bookman Old Style"/>
                <a:cs typeface="Arial"/>
              </a:rPr>
            </a:br>
            <a:r>
              <a:rPr lang="en-US" sz="2000" b="0">
                <a:solidFill>
                  <a:srgbClr val="222222"/>
                </a:solidFill>
                <a:latin typeface="Bookman Old Style"/>
                <a:cs typeface="Arial"/>
              </a:rPr>
              <a:t>Aranzabal, A., Epelde, E. and Artetxe, M., 2022. Team formation on the basis of Belbin’s roles to enhance students’ performance in project based learning. </a:t>
            </a:r>
            <a:r>
              <a:rPr lang="en-US" sz="2000" b="0" i="1">
                <a:solidFill>
                  <a:srgbClr val="222222"/>
                </a:solidFill>
                <a:latin typeface="Bookman Old Style"/>
                <a:cs typeface="Arial"/>
              </a:rPr>
              <a:t>Education for Chemical Engineers</a:t>
            </a:r>
            <a:r>
              <a:rPr lang="en-US" sz="2000" b="0">
                <a:solidFill>
                  <a:srgbClr val="222222"/>
                </a:solidFill>
                <a:latin typeface="Bookman Old Style"/>
                <a:cs typeface="Arial"/>
              </a:rPr>
              <a:t>, </a:t>
            </a:r>
            <a:r>
              <a:rPr lang="en-US" sz="2000" b="0" i="1">
                <a:solidFill>
                  <a:srgbClr val="222222"/>
                </a:solidFill>
                <a:latin typeface="Bookman Old Style"/>
                <a:cs typeface="Arial"/>
              </a:rPr>
              <a:t>38</a:t>
            </a:r>
            <a:r>
              <a:rPr lang="en-US" sz="2000" b="0">
                <a:solidFill>
                  <a:srgbClr val="222222"/>
                </a:solidFill>
                <a:latin typeface="Bookman Old Style"/>
                <a:cs typeface="Arial"/>
              </a:rPr>
              <a:t>, pp.22-37.</a:t>
            </a:r>
            <a:endParaRPr lang="en-US" sz="2000" b="0">
              <a:latin typeface="Bookman Old Style"/>
            </a:endParaRPr>
          </a:p>
          <a:p>
            <a:pPr algn="l"/>
            <a:br>
              <a:rPr lang="en-US" sz="2000" b="0">
                <a:latin typeface="Bookman Old Style"/>
                <a:cs typeface="Arial"/>
              </a:rPr>
            </a:br>
            <a:r>
              <a:rPr lang="en-US" sz="2000" b="0">
                <a:solidFill>
                  <a:srgbClr val="222222"/>
                </a:solidFill>
                <a:latin typeface="Bookman Old Style"/>
                <a:cs typeface="Arial"/>
              </a:rPr>
              <a:t>Pazos, P., Pérez-López, M.C. and González-López, M.J., 2022. Examining teamwork competencies and team performance in experiential entrepreneurship education: emergent intragroup conflict as a learning triggering event. </a:t>
            </a:r>
            <a:r>
              <a:rPr lang="en-US" sz="2000" b="0" i="1">
                <a:solidFill>
                  <a:srgbClr val="222222"/>
                </a:solidFill>
                <a:latin typeface="Bookman Old Style"/>
                <a:cs typeface="Arial"/>
              </a:rPr>
              <a:t>Education+ Training</a:t>
            </a:r>
            <a:r>
              <a:rPr lang="en-US" sz="2000" b="0">
                <a:solidFill>
                  <a:srgbClr val="222222"/>
                </a:solidFill>
                <a:latin typeface="Bookman Old Style"/>
                <a:cs typeface="Arial"/>
              </a:rPr>
              <a:t>, </a:t>
            </a:r>
            <a:r>
              <a:rPr lang="en-US" sz="2000" b="0" i="1">
                <a:solidFill>
                  <a:srgbClr val="222222"/>
                </a:solidFill>
                <a:latin typeface="Bookman Old Style"/>
                <a:cs typeface="Arial"/>
              </a:rPr>
              <a:t>64</a:t>
            </a:r>
            <a:r>
              <a:rPr lang="en-US" sz="2000" b="0">
                <a:solidFill>
                  <a:srgbClr val="222222"/>
                </a:solidFill>
                <a:latin typeface="Bookman Old Style"/>
                <a:cs typeface="Arial"/>
              </a:rPr>
              <a:t>(4), pp.461-475.</a:t>
            </a:r>
            <a:endParaRPr lang="en-US" sz="2000" b="0">
              <a:latin typeface="Bookman Old Style"/>
            </a:endParaRPr>
          </a:p>
          <a:p>
            <a:pPr algn="l"/>
            <a:br>
              <a:rPr lang="en-US" sz="2000" b="0">
                <a:latin typeface="Bookman Old Style"/>
                <a:cs typeface="Arial"/>
              </a:rPr>
            </a:br>
            <a:r>
              <a:rPr lang="en-US" sz="2000" b="0">
                <a:solidFill>
                  <a:srgbClr val="222222"/>
                </a:solidFill>
                <a:latin typeface="Bookman Old Style"/>
                <a:cs typeface="Arial"/>
              </a:rPr>
              <a:t>Polatov, A.N. and Pavlovets, I.V., 2022. Theoretical analysis of conflict management in the perspective of urban society. </a:t>
            </a:r>
            <a:r>
              <a:rPr lang="en-US" sz="2000" b="0" i="1">
                <a:solidFill>
                  <a:srgbClr val="222222"/>
                </a:solidFill>
                <a:latin typeface="Bookman Old Style"/>
                <a:cs typeface="Arial"/>
              </a:rPr>
              <a:t>International Journal Papier Public Review</a:t>
            </a:r>
            <a:r>
              <a:rPr lang="en-US" sz="2000" b="0">
                <a:solidFill>
                  <a:srgbClr val="222222"/>
                </a:solidFill>
                <a:latin typeface="Bookman Old Style"/>
                <a:cs typeface="Arial"/>
              </a:rPr>
              <a:t>, </a:t>
            </a:r>
            <a:r>
              <a:rPr lang="en-US" sz="2000" b="0" i="1">
                <a:solidFill>
                  <a:srgbClr val="222222"/>
                </a:solidFill>
                <a:latin typeface="Bookman Old Style"/>
                <a:cs typeface="Arial"/>
              </a:rPr>
              <a:t>3</a:t>
            </a:r>
            <a:r>
              <a:rPr lang="en-US" sz="2000" b="0">
                <a:solidFill>
                  <a:srgbClr val="222222"/>
                </a:solidFill>
                <a:latin typeface="Bookman Old Style"/>
                <a:cs typeface="Arial"/>
              </a:rPr>
              <a:t>(1), pp.1-6.</a:t>
            </a:r>
            <a:endParaRPr lang="en-US" sz="2000" b="0">
              <a:latin typeface="Bookman Old Style"/>
            </a:endParaRPr>
          </a:p>
          <a:p>
            <a:pPr algn="l"/>
            <a:endParaRPr lang="en-US" sz="2000" b="0">
              <a:latin typeface="Candara"/>
              <a:ea typeface="Calibri"/>
              <a:cs typeface="Arial"/>
            </a:endParaRPr>
          </a:p>
          <a:p>
            <a:pPr algn="l"/>
            <a:endParaRPr lang="en-US" sz="2000" b="0">
              <a:latin typeface="Candara"/>
            </a:endParaRPr>
          </a:p>
          <a:p>
            <a:pPr algn="l"/>
            <a:endParaRPr lang="en-US" sz="2000" b="0">
              <a:solidFill>
                <a:srgbClr val="222222"/>
              </a:solidFill>
              <a:latin typeface="Arial"/>
              <a:cs typeface="Arial"/>
            </a:endParaRPr>
          </a:p>
          <a:p>
            <a:pPr algn="l"/>
            <a:endParaRPr lang="en-US" sz="2800" b="0">
              <a:latin typeface="Candara"/>
            </a:endParaRPr>
          </a:p>
        </p:txBody>
      </p:sp>
    </p:spTree>
    <p:extLst>
      <p:ext uri="{BB962C8B-B14F-4D97-AF65-F5344CB8AC3E}">
        <p14:creationId xmlns:p14="http://schemas.microsoft.com/office/powerpoint/2010/main" val="4153678306"/>
      </p:ext>
    </p:extLst>
  </p:cSld>
  <p:clrMapOvr>
    <a:masterClrMapping/>
  </p:clrMapOvr>
  <p:transition spd="slow">
    <p:wipe/>
  </p:transition>
</p:sld>
</file>

<file path=ppt/theme/theme1.xml><?xml version="1.0" encoding="utf-8"?>
<a:theme xmlns:a="http://schemas.openxmlformats.org/drawingml/2006/main" name="Office Theme">
  <a:themeElements>
    <a:clrScheme name="Custom 129">
      <a:dk1>
        <a:sysClr val="windowText" lastClr="000000"/>
      </a:dk1>
      <a:lt1>
        <a:srgbClr val="FFFFFF"/>
      </a:lt1>
      <a:dk2>
        <a:srgbClr val="3F3F3F"/>
      </a:dk2>
      <a:lt2>
        <a:srgbClr val="F2F2F2"/>
      </a:lt2>
      <a:accent1>
        <a:srgbClr val="25C6E3"/>
      </a:accent1>
      <a:accent2>
        <a:srgbClr val="E80554"/>
      </a:accent2>
      <a:accent3>
        <a:srgbClr val="A9E26F"/>
      </a:accent3>
      <a:accent4>
        <a:srgbClr val="EAD000"/>
      </a:accent4>
      <a:accent5>
        <a:srgbClr val="1A0F49"/>
      </a:accent5>
      <a:accent6>
        <a:srgbClr val="FF4A01"/>
      </a:accent6>
      <a:hlink>
        <a:srgbClr val="25C6E3"/>
      </a:hlink>
      <a:folHlink>
        <a:srgbClr val="25C6E3"/>
      </a:folHlink>
    </a:clrScheme>
    <a:fontScheme name="Custom 149">
      <a:majorFont>
        <a:latin typeface="Corbel"/>
        <a:ea typeface=""/>
        <a:cs typeface=""/>
      </a:majorFont>
      <a:minorFont>
        <a:latin typeface="Candar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16411250_Bright business presentation_AAS_v3" id="{57D58BC9-3F05-45D4-81CD-7BA898B4CAAD}" vid="{0F92AA19-00D6-4C71-B13F-219D7994A0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fa6e671f1cd7e4d96ff9652be322dd5e">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4e2496f70b101db0b8013f30a071bbf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389EDE6-EADC-4C51-A618-17CCFAE3C12F}">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100F07EC-B350-49E7-B6F3-FED47ED1C91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AF4CCF4-D450-4896-9D26-824C258C6A9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TF16411250</Template>
  <TotalTime>0</TotalTime>
  <Words>380</Words>
  <Application>Microsoft Office PowerPoint</Application>
  <PresentationFormat>Widescreen</PresentationFormat>
  <Paragraphs>95</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Effective Teamworking &amp; Communication</vt:lpstr>
      <vt:lpstr>PowerPoint Presentation</vt:lpstr>
      <vt:lpstr>PowerPoint Presentation</vt:lpstr>
      <vt:lpstr>Definition on types of conflict  </vt:lpstr>
      <vt:lpstr>Definition of conflict</vt:lpstr>
      <vt:lpstr>Conflict Management  </vt:lpstr>
      <vt:lpstr>Examples when conflict goes wrong</vt:lpstr>
      <vt:lpstr>title</vt:lpstr>
      <vt:lpstr>References  Adham, T.K.I., 2023. Conflict resolution in team: Analyzing the of conflicts and best skills for resolution. Scholars Journal of Engineering and Technology, 11(08), pp.152-162.  Al, B., 2022. The effect of teamwork and conflict management on perceived individual performance. Journal of Organizational Behavior Review, 4(1), pp.64-90.  Aranzabal, A., Epelde, E. and Artetxe, M., 2022. Team formation on the basis of Belbin’s roles to enhance students’ performance in project based learning. Education for Chemical Engineers, 38, pp.22-37.  Pazos, P., Pérez-López, M.C. and González-López, M.J., 2022. Examining teamwork competencies and team performance in experiential entrepreneurship education: emergent intragroup conflict as a learning triggering event. Education+ Training, 64(4), pp.461-475.  Polatov, A.N. and Pavlovets, I.V., 2022. Theoretical analysis of conflict management in the perspective of urban society. International Journal Papier Public Review, 3(1), pp.1-6.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708</cp:revision>
  <dcterms:created xsi:type="dcterms:W3CDTF">2025-06-23T22:57:38Z</dcterms:created>
  <dcterms:modified xsi:type="dcterms:W3CDTF">2025-06-24T10:30:16Z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