
<file path=[Content_Types].xml><?xml version="1.0" encoding="utf-8"?>
<Types xmlns="http://schemas.openxmlformats.org/package/2006/content-types">
  <Default Extension="xlsx" ContentType="application/vnd.openxmlformats-officedocument.spreadsheetml.sheet"/>
  <Default Extension="jpeg" ContentType="image/jpeg"/>
  <Default Extension="JPG" ContentType="image/.jpg"/>
  <Default Extension="png" ContentType="image/png"/>
  <Default Extension="rels" ContentType="application/vnd.openxmlformats-package.relationships+xml"/>
  <Default Extension="xml" ContentType="application/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charts/chart1.xml" ContentType="application/vnd.openxmlformats-officedocument.drawingml.chart+xml"/>
  <Override PartName="/ppt/charts/chart2.xml" ContentType="application/vnd.openxmlformats-officedocument.drawingml.chart+xml"/>
  <Override PartName="/ppt/charts/chart3.xml" ContentType="application/vnd.openxmlformats-officedocument.drawingml.chart+xml"/>
  <Override PartName="/ppt/charts/colors1.xml" ContentType="application/vnd.ms-office.chartcolorstyle+xml"/>
  <Override PartName="/ppt/charts/colors2.xml" ContentType="application/vnd.ms-office.chartcolorstyle+xml"/>
  <Override PartName="/ppt/charts/colors3.xml" ContentType="application/vnd.ms-office.chartcolorstyle+xml"/>
  <Override PartName="/ppt/charts/style1.xml" ContentType="application/vnd.ms-office.chartstyle+xml"/>
  <Override PartName="/ppt/charts/style2.xml" ContentType="application/vnd.ms-office.chartstyle+xml"/>
  <Override PartName="/ppt/charts/style3.xml" ContentType="application/vnd.ms-office.chartstyle+xml"/>
  <Override PartName="/ppt/handoutMasters/handoutMaster1.xml" ContentType="application/vnd.openxmlformats-officedocument.presentationml.handoutMaster+xml"/>
  <Override PartName="/ppt/media/image1.svg" ContentType="image/svg+xml"/>
  <Override PartName="/ppt/media/image2.svg" ContentType="image/svg+xml"/>
  <Override PartName="/ppt/media/image3.svg" ContentType="image/svg+xml"/>
  <Override PartName="/ppt/media/image4.svg" ContentType="image/svg+xml"/>
  <Override PartName="/ppt/notesMasters/notesMaster1.xml" ContentType="application/vnd.openxmlformats-officedocument.presentationml.notesMaster+xml"/>
  <Override PartName="/ppt/presProps.xml" ContentType="application/vnd.openxmlformats-officedocument.presentationml.presProps+xml"/>
  <Override PartName="/ppt/presentation.xml" ContentType="application/vnd.openxmlformats-officedocument.presentationml.presentation.main+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tableStyles.xml" ContentType="application/vnd.openxmlformats-officedocument.presentationml.tableStyles+xml"/>
  <Override PartName="/ppt/theme/theme1.xml" ContentType="application/vnd.openxmlformats-officedocument.theme+xml"/>
  <Override PartName="/ppt/theme/theme2.xml" ContentType="application/vnd.openxmlformats-officedocument.theme+xml"/>
  <Override PartName="/ppt/theme/theme3.xml" ContentType="application/vnd.openxmlformats-officedocument.theme+xml"/>
  <Override PartName="/ppt/viewProps.xml" ContentType="application/vnd.openxmlformats-officedocument.presentationml.viewProps+xml"/>
</Types>
</file>

<file path=_rels/.rels><?xml version="1.0" encoding="UTF-8" standalone="yes"?>
<Relationships xmlns="http://schemas.openxmlformats.org/package/2006/relationships"><Relationship Id="rId1" Type="http://schemas.openxmlformats.org/officeDocument/2006/relationships/officeDocument" Target="ppt/presentation.xml"/><Relationship Id="rId3" Type="http://schemas.openxmlformats.org/package/2006/relationships/metadata/core-properties" Target="docProps/core.xml"/><Relationship Id="rId2" Type="http://schemas.openxmlformats.org/officeDocument/2006/relationships/extended-properties" Target="docProps/app.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removePersonalInfoOnSave="1" autoCompressPictures="0">
  <p:sldMasterIdLst>
    <p:sldMasterId id="2147483648" r:id="rId1"/>
  </p:sldMasterIdLst>
  <p:notesMasterIdLst>
    <p:notesMasterId r:id="rId5"/>
  </p:notesMasterIdLst>
  <p:handoutMasterIdLst>
    <p:handoutMasterId r:id="rId6"/>
  </p:handoutMasterIdLst>
  <p:sldIdLst>
    <p:sldId id="257" r:id="rId3"/>
    <p:sldId id="256" r:id="rId4"/>
  </p:sldIdLst>
  <p:sldSz cx="32918400" cy="219456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5C292E"/>
    <a:srgbClr val="C33B3B"/>
    <a:srgbClr val="D37D7C"/>
    <a:srgbClr val="F2D9B0"/>
    <a:srgbClr val="CFBF9D"/>
    <a:srgbClr val="CEAA6E"/>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BC89EF96-8CEA-46FF-86C4-4CE0E7609802}"/>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9978" autoAdjust="0"/>
    <p:restoredTop sz="94631" autoAdjust="0"/>
  </p:normalViewPr>
  <p:slideViewPr>
    <p:cSldViewPr snapToGrid="0">
      <p:cViewPr varScale="1">
        <p:scale>
          <a:sx n="19" d="100"/>
          <a:sy n="19" d="100"/>
        </p:scale>
        <p:origin x="1000" y="52"/>
      </p:cViewPr>
      <p:guideLst/>
    </p:cSldViewPr>
  </p:slideViewPr>
  <p:notesTextViewPr>
    <p:cViewPr>
      <p:scale>
        <a:sx n="1" d="1"/>
        <a:sy n="1" d="1"/>
      </p:scale>
      <p:origin x="0" y="0"/>
    </p:cViewPr>
  </p:notesTextViewPr>
  <p:notesViewPr>
    <p:cSldViewPr snapToGrid="0">
      <p:cViewPr varScale="1">
        <p:scale>
          <a:sx n="84" d="100"/>
          <a:sy n="84" d="100"/>
        </p:scale>
        <p:origin x="3828" y="90"/>
      </p:cViewPr>
      <p:guideLst/>
    </p:cSldViewPr>
  </p:notesViewPr>
  <p:gridSpacing cx="76200" cy="76200"/>
</p:viewPr>
</file>

<file path=ppt/_rels/presentation.xml.rels><?xml version="1.0" encoding="UTF-8" standalone="yes"?>
<Relationships xmlns="http://schemas.openxmlformats.org/package/2006/relationships"><Relationship Id="rId9" Type="http://schemas.openxmlformats.org/officeDocument/2006/relationships/tableStyles" Target="tableStyles.xml"/><Relationship Id="rId8" Type="http://schemas.openxmlformats.org/officeDocument/2006/relationships/viewProps" Target="viewProps.xml"/><Relationship Id="rId7" Type="http://schemas.openxmlformats.org/officeDocument/2006/relationships/presProps" Target="presProps.xml"/><Relationship Id="rId6" Type="http://schemas.openxmlformats.org/officeDocument/2006/relationships/handoutMaster" Target="handoutMasters/handoutMaster1.xml"/><Relationship Id="rId5" Type="http://schemas.openxmlformats.org/officeDocument/2006/relationships/notesMaster" Target="notesMasters/notesMaster1.xml"/><Relationship Id="rId4" Type="http://schemas.openxmlformats.org/officeDocument/2006/relationships/slide" Target="slides/slide2.xml"/><Relationship Id="rId3" Type="http://schemas.openxmlformats.org/officeDocument/2006/relationships/slide" Target="slides/slide1.xml"/><Relationship Id="rId2" Type="http://schemas.openxmlformats.org/officeDocument/2006/relationships/theme" Target="theme/theme1.xml"/><Relationship Id="rId1" Type="http://schemas.openxmlformats.org/officeDocument/2006/relationships/slideMaster" Target="slideMasters/slideMaster1.xml"/></Relationships>
</file>

<file path=ppt/charts/_rels/chart1.xml.rels><?xml version="1.0" encoding="UTF-8" standalone="yes"?>
<Relationships xmlns="http://schemas.openxmlformats.org/package/2006/relationships"><Relationship Id="rId3" Type="http://schemas.microsoft.com/office/2011/relationships/chartColorStyle" Target="colors1.xml"/><Relationship Id="rId2" Type="http://schemas.microsoft.com/office/2011/relationships/chartStyle" Target="style1.xml"/><Relationship Id="rId1" Type="http://schemas.openxmlformats.org/officeDocument/2006/relationships/package" Target="../embeddings/Workbook1.xlsx"/></Relationships>
</file>

<file path=ppt/charts/_rels/chart2.xml.rels><?xml version="1.0" encoding="UTF-8" standalone="yes"?>
<Relationships xmlns="http://schemas.openxmlformats.org/package/2006/relationships"><Relationship Id="rId3" Type="http://schemas.microsoft.com/office/2011/relationships/chartColorStyle" Target="colors2.xml"/><Relationship Id="rId2" Type="http://schemas.microsoft.com/office/2011/relationships/chartStyle" Target="style2.xml"/><Relationship Id="rId1" Type="http://schemas.openxmlformats.org/officeDocument/2006/relationships/package" Target="../embeddings/Workbook2.xlsx"/></Relationships>
</file>

<file path=ppt/charts/_rels/chart3.xml.rels><?xml version="1.0" encoding="UTF-8" standalone="yes"?>
<Relationships xmlns="http://schemas.openxmlformats.org/package/2006/relationships"><Relationship Id="rId3" Type="http://schemas.microsoft.com/office/2011/relationships/chartColorStyle" Target="colors3.xml"/><Relationship Id="rId2" Type="http://schemas.microsoft.com/office/2011/relationships/chartStyle" Target="style3.xml"/><Relationship Id="rId1" Type="http://schemas.openxmlformats.org/officeDocument/2006/relationships/package" Target="../embeddings/Workbook3.xlsx"/></Relationships>
</file>

<file path=ppt/charts/chart1.xml><?xml version="1.0" encoding="utf-8"?>
<c:chartSpace xmlns:c="http://schemas.openxmlformats.org/drawingml/2006/chart" xmlns:a="http://schemas.openxmlformats.org/drawingml/2006/main" xmlns:r="http://schemas.openxmlformats.org/officeDocument/2006/relationships">
  <c:date1904 val="0"/>
  <c:lang val="zh-CN"/>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plotArea>
      <c:layout/>
      <c:doughnutChart>
        <c:varyColors val="1"/>
        <c:ser>
          <c:idx val="0"/>
          <c:order val="0"/>
          <c:tx>
            <c:strRef>
              <c:f>Sheet1!$B$1</c:f>
              <c:strCache>
                <c:ptCount val="1"/>
                <c:pt idx="0">
                  <c:v>Sales</c:v>
                </c:pt>
              </c:strCache>
            </c:strRef>
          </c:tx>
          <c:spPr>
            <a:solidFill>
              <a:schemeClr val="accent1"/>
            </a:solidFill>
            <a:ln w="19050">
              <a:noFill/>
            </a:ln>
          </c:spPr>
          <c:explosion val="0"/>
          <c:dPt>
            <c:idx val="0"/>
            <c:bubble3D val="0"/>
            <c:spPr>
              <a:solidFill>
                <a:schemeClr val="accent1"/>
              </a:solidFill>
              <a:ln w="19050">
                <a:noFill/>
              </a:ln>
              <a:effectLst/>
            </c:spPr>
          </c:dPt>
          <c:dPt>
            <c:idx val="1"/>
            <c:bubble3D val="0"/>
            <c:spPr>
              <a:solidFill>
                <a:schemeClr val="tx1">
                  <a:lumMod val="85000"/>
                  <a:lumOff val="15000"/>
                </a:schemeClr>
              </a:solidFill>
              <a:ln w="19050">
                <a:noFill/>
              </a:ln>
              <a:effectLst/>
            </c:spPr>
          </c:dPt>
          <c:dPt>
            <c:idx val="2"/>
            <c:bubble3D val="0"/>
            <c:spPr>
              <a:solidFill>
                <a:schemeClr val="tx1">
                  <a:lumMod val="65000"/>
                  <a:lumOff val="35000"/>
                </a:schemeClr>
              </a:solidFill>
              <a:ln w="19050">
                <a:noFill/>
              </a:ln>
              <a:effectLst/>
            </c:spPr>
          </c:dPt>
          <c:dPt>
            <c:idx val="3"/>
            <c:bubble3D val="0"/>
            <c:spPr>
              <a:solidFill>
                <a:schemeClr val="tx1">
                  <a:lumMod val="50000"/>
                  <a:lumOff val="50000"/>
                </a:schemeClr>
              </a:solidFill>
              <a:ln w="19050">
                <a:noFill/>
              </a:ln>
              <a:effectLst/>
            </c:spPr>
          </c:dPt>
          <c:dLbls>
            <c:delete val="1"/>
          </c:dLbls>
          <c:cat>
            <c:strRef>
              <c:f>Sheet1!$A$2:$A$5</c:f>
              <c:strCache>
                <c:ptCount val="4"/>
                <c:pt idx="0">
                  <c:v>1st Qtr</c:v>
                </c:pt>
                <c:pt idx="1">
                  <c:v>2nd Qtr</c:v>
                </c:pt>
                <c:pt idx="2">
                  <c:v>3rd Qtr</c:v>
                </c:pt>
                <c:pt idx="3">
                  <c:v>4th Qtr</c:v>
                </c:pt>
              </c:strCache>
            </c:strRef>
          </c:cat>
          <c:val>
            <c:numRef>
              <c:f>Sheet1!$B$2:$B$5</c:f>
              <c:numCache>
                <c:formatCode>General</c:formatCode>
                <c:ptCount val="4"/>
                <c:pt idx="0">
                  <c:v>8.2</c:v>
                </c:pt>
                <c:pt idx="1">
                  <c:v>3.2</c:v>
                </c:pt>
                <c:pt idx="2">
                  <c:v>1.4</c:v>
                </c:pt>
                <c:pt idx="3">
                  <c:v>1.2</c:v>
                </c:pt>
              </c:numCache>
            </c:numRef>
          </c:val>
        </c:ser>
        <c:dLbls>
          <c:showLegendKey val="0"/>
          <c:showVal val="0"/>
          <c:showCatName val="0"/>
          <c:showSerName val="0"/>
          <c:showPercent val="0"/>
          <c:showBubbleSize val="0"/>
          <c:showLeaderLines val="1"/>
        </c:dLbls>
        <c:firstSliceAng val="0"/>
        <c:holeSize val="60"/>
      </c:doughnutChart>
      <c:spPr>
        <a:noFill/>
        <a:ln>
          <a:noFill/>
        </a:ln>
        <a:effectLst/>
      </c:spPr>
    </c:plotArea>
    <c:plotVisOnly val="1"/>
    <c:dispBlanksAs val="gap"/>
    <c:showDLblsOverMax val="0"/>
  </c:chart>
  <c:spPr>
    <a:noFill/>
    <a:ln>
      <a:noFill/>
    </a:ln>
    <a:effectLst/>
  </c:spPr>
  <c:txPr>
    <a:bodyPr/>
    <a:lstStyle/>
    <a:p>
      <a:pPr>
        <a:defRPr lang="en-GB"/>
      </a:pPr>
    </a:p>
  </c:txPr>
  <c:externalData r:id="rId1">
    <c:autoUpdate val="0"/>
  </c:externalData>
</c:chartSpace>
</file>

<file path=ppt/charts/chart2.xml><?xml version="1.0" encoding="utf-8"?>
<c:chartSpace xmlns:c="http://schemas.openxmlformats.org/drawingml/2006/chart" xmlns:a="http://schemas.openxmlformats.org/drawingml/2006/main" xmlns:r="http://schemas.openxmlformats.org/officeDocument/2006/relationships">
  <c:date1904 val="0"/>
  <c:lang val="zh-CN"/>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plotArea>
      <c:layout/>
      <c:doughnutChart>
        <c:varyColors val="1"/>
        <c:ser>
          <c:idx val="0"/>
          <c:order val="0"/>
          <c:tx>
            <c:strRef>
              <c:f>Sheet1!$B$1</c:f>
              <c:strCache>
                <c:ptCount val="1"/>
                <c:pt idx="0">
                  <c:v>Sales</c:v>
                </c:pt>
              </c:strCache>
            </c:strRef>
          </c:tx>
          <c:spPr>
            <a:solidFill>
              <a:schemeClr val="accent1"/>
            </a:solidFill>
            <a:ln w="19050">
              <a:noFill/>
            </a:ln>
          </c:spPr>
          <c:explosion val="0"/>
          <c:dPt>
            <c:idx val="0"/>
            <c:bubble3D val="0"/>
            <c:spPr>
              <a:solidFill>
                <a:schemeClr val="accent3"/>
              </a:solidFill>
              <a:ln w="19050">
                <a:noFill/>
              </a:ln>
              <a:effectLst/>
            </c:spPr>
          </c:dPt>
          <c:dPt>
            <c:idx val="1"/>
            <c:bubble3D val="0"/>
            <c:spPr>
              <a:solidFill>
                <a:schemeClr val="tx1">
                  <a:lumMod val="85000"/>
                  <a:lumOff val="15000"/>
                </a:schemeClr>
              </a:solidFill>
              <a:ln w="19050">
                <a:noFill/>
              </a:ln>
              <a:effectLst/>
            </c:spPr>
          </c:dPt>
          <c:dPt>
            <c:idx val="2"/>
            <c:bubble3D val="0"/>
            <c:spPr>
              <a:solidFill>
                <a:schemeClr val="tx1">
                  <a:lumMod val="65000"/>
                  <a:lumOff val="35000"/>
                </a:schemeClr>
              </a:solidFill>
              <a:ln w="19050">
                <a:noFill/>
              </a:ln>
              <a:effectLst/>
            </c:spPr>
          </c:dPt>
          <c:dPt>
            <c:idx val="3"/>
            <c:bubble3D val="0"/>
            <c:spPr>
              <a:solidFill>
                <a:schemeClr val="bg1">
                  <a:lumMod val="50000"/>
                </a:schemeClr>
              </a:solidFill>
              <a:ln w="19050">
                <a:noFill/>
              </a:ln>
              <a:effectLst/>
            </c:spPr>
          </c:dPt>
          <c:dLbls>
            <c:delete val="1"/>
          </c:dLbls>
          <c:cat>
            <c:strRef>
              <c:f>Sheet1!$A$2:$A$5</c:f>
              <c:strCache>
                <c:ptCount val="4"/>
                <c:pt idx="0">
                  <c:v>1st Qtr</c:v>
                </c:pt>
                <c:pt idx="1">
                  <c:v>2nd Qtr</c:v>
                </c:pt>
                <c:pt idx="2">
                  <c:v>3rd Qtr</c:v>
                </c:pt>
                <c:pt idx="3">
                  <c:v>4th Qtr</c:v>
                </c:pt>
              </c:strCache>
            </c:strRef>
          </c:cat>
          <c:val>
            <c:numRef>
              <c:f>Sheet1!$B$2:$B$5</c:f>
              <c:numCache>
                <c:formatCode>General</c:formatCode>
                <c:ptCount val="4"/>
                <c:pt idx="0">
                  <c:v>8.2</c:v>
                </c:pt>
                <c:pt idx="1">
                  <c:v>3.2</c:v>
                </c:pt>
                <c:pt idx="2">
                  <c:v>1.4</c:v>
                </c:pt>
                <c:pt idx="3">
                  <c:v>1.2</c:v>
                </c:pt>
              </c:numCache>
            </c:numRef>
          </c:val>
        </c:ser>
        <c:dLbls>
          <c:showLegendKey val="0"/>
          <c:showVal val="0"/>
          <c:showCatName val="0"/>
          <c:showSerName val="0"/>
          <c:showPercent val="0"/>
          <c:showBubbleSize val="0"/>
          <c:showLeaderLines val="1"/>
        </c:dLbls>
        <c:firstSliceAng val="87"/>
        <c:holeSize val="60"/>
      </c:doughnutChart>
      <c:spPr>
        <a:noFill/>
        <a:ln>
          <a:noFill/>
        </a:ln>
        <a:effectLst/>
      </c:spPr>
    </c:plotArea>
    <c:plotVisOnly val="1"/>
    <c:dispBlanksAs val="gap"/>
    <c:showDLblsOverMax val="0"/>
  </c:chart>
  <c:spPr>
    <a:noFill/>
    <a:ln>
      <a:noFill/>
    </a:ln>
    <a:effectLst/>
  </c:spPr>
  <c:txPr>
    <a:bodyPr/>
    <a:lstStyle/>
    <a:p>
      <a:pPr>
        <a:defRPr lang="en-GB"/>
      </a:pPr>
    </a:p>
  </c:txPr>
  <c:externalData r:id="rId1">
    <c:autoUpdate val="0"/>
  </c:externalData>
</c:chartSpace>
</file>

<file path=ppt/charts/chart3.xml><?xml version="1.0" encoding="utf-8"?>
<c:chartSpace xmlns:c="http://schemas.openxmlformats.org/drawingml/2006/chart" xmlns:a="http://schemas.openxmlformats.org/drawingml/2006/main" xmlns:r="http://schemas.openxmlformats.org/officeDocument/2006/relationships">
  <c:date1904 val="0"/>
  <c:lang val="zh-CN"/>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plotArea>
      <c:layout/>
      <c:doughnutChart>
        <c:varyColors val="1"/>
        <c:ser>
          <c:idx val="0"/>
          <c:order val="0"/>
          <c:tx>
            <c:strRef>
              <c:f>Sheet1!$B$1</c:f>
              <c:strCache>
                <c:ptCount val="1"/>
                <c:pt idx="0">
                  <c:v>Sales</c:v>
                </c:pt>
              </c:strCache>
            </c:strRef>
          </c:tx>
          <c:spPr>
            <a:solidFill>
              <a:schemeClr val="accent1"/>
            </a:solidFill>
            <a:ln w="19050">
              <a:noFill/>
            </a:ln>
          </c:spPr>
          <c:explosion val="0"/>
          <c:dPt>
            <c:idx val="0"/>
            <c:bubble3D val="0"/>
            <c:spPr>
              <a:solidFill>
                <a:schemeClr val="tx1">
                  <a:lumMod val="85000"/>
                  <a:lumOff val="15000"/>
                </a:schemeClr>
              </a:solidFill>
              <a:ln w="19050">
                <a:noFill/>
              </a:ln>
              <a:effectLst/>
            </c:spPr>
          </c:dPt>
          <c:dPt>
            <c:idx val="1"/>
            <c:bubble3D val="0"/>
            <c:spPr>
              <a:solidFill>
                <a:schemeClr val="accent4"/>
              </a:solidFill>
              <a:ln w="19050">
                <a:noFill/>
              </a:ln>
              <a:effectLst/>
            </c:spPr>
          </c:dPt>
          <c:dPt>
            <c:idx val="2"/>
            <c:bubble3D val="0"/>
            <c:spPr>
              <a:solidFill>
                <a:schemeClr val="bg1">
                  <a:lumMod val="75000"/>
                </a:schemeClr>
              </a:solidFill>
              <a:ln w="19050">
                <a:noFill/>
              </a:ln>
              <a:effectLst/>
            </c:spPr>
          </c:dPt>
          <c:dPt>
            <c:idx val="3"/>
            <c:bubble3D val="0"/>
            <c:spPr>
              <a:solidFill>
                <a:schemeClr val="tx1">
                  <a:lumMod val="50000"/>
                  <a:lumOff val="50000"/>
                </a:schemeClr>
              </a:solidFill>
              <a:ln w="19050">
                <a:noFill/>
              </a:ln>
              <a:effectLst/>
            </c:spPr>
          </c:dPt>
          <c:dLbls>
            <c:delete val="1"/>
          </c:dLbls>
          <c:cat>
            <c:strRef>
              <c:f>Sheet1!$A$2:$A$5</c:f>
              <c:strCache>
                <c:ptCount val="4"/>
                <c:pt idx="0">
                  <c:v>1st Qtr</c:v>
                </c:pt>
                <c:pt idx="1">
                  <c:v>2nd Qtr</c:v>
                </c:pt>
                <c:pt idx="2">
                  <c:v>3rd Qtr</c:v>
                </c:pt>
                <c:pt idx="3">
                  <c:v>4th Qtr</c:v>
                </c:pt>
              </c:strCache>
            </c:strRef>
          </c:cat>
          <c:val>
            <c:numRef>
              <c:f>Sheet1!$B$2:$B$5</c:f>
              <c:numCache>
                <c:formatCode>General</c:formatCode>
                <c:ptCount val="4"/>
                <c:pt idx="0">
                  <c:v>8.2</c:v>
                </c:pt>
                <c:pt idx="1">
                  <c:v>3.2</c:v>
                </c:pt>
                <c:pt idx="2">
                  <c:v>1.4</c:v>
                </c:pt>
                <c:pt idx="3">
                  <c:v>1.2</c:v>
                </c:pt>
              </c:numCache>
            </c:numRef>
          </c:val>
        </c:ser>
        <c:dLbls>
          <c:showLegendKey val="0"/>
          <c:showVal val="0"/>
          <c:showCatName val="0"/>
          <c:showSerName val="0"/>
          <c:showPercent val="0"/>
          <c:showBubbleSize val="0"/>
          <c:showLeaderLines val="1"/>
        </c:dLbls>
        <c:firstSliceAng val="156"/>
        <c:holeSize val="60"/>
      </c:doughnutChart>
      <c:spPr>
        <a:noFill/>
        <a:ln>
          <a:noFill/>
        </a:ln>
        <a:effectLst/>
      </c:spPr>
    </c:plotArea>
    <c:plotVisOnly val="1"/>
    <c:dispBlanksAs val="gap"/>
    <c:showDLblsOverMax val="0"/>
  </c:chart>
  <c:spPr>
    <a:noFill/>
    <a:ln>
      <a:noFill/>
    </a:ln>
    <a:effectLst/>
  </c:spPr>
  <c:txPr>
    <a:bodyPr/>
    <a:lstStyle/>
    <a:p>
      <a:pPr>
        <a:defRPr lang="en-GB"/>
      </a:pPr>
    </a:p>
  </c:txPr>
  <c:externalData r:id="rId1">
    <c:autoUpdate val="0"/>
  </c:externalData>
</c:chartSpace>
</file>

<file path=ppt/charts/colors1.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ppt/charts/colors2.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ppt/charts/colors3.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ppt/charts/style1.xml><?xml version="1.0" encoding="utf-8"?>
<cs:chartStyle xmlns:cs="http://schemas.microsoft.com/office/drawing/2012/chartStyle" xmlns:a="http://schemas.openxmlformats.org/drawingml/2006/main" id="251">
  <cs:axisTitle>
    <cs:lnRef idx="0"/>
    <cs:fillRef idx="0"/>
    <cs:effectRef idx="0"/>
    <cs:fontRef idx="minor">
      <a:schemeClr val="tx1">
        <a:lumMod val="65000"/>
        <a:lumOff val="35000"/>
      </a:schemeClr>
    </cs:fontRef>
    <cs:defRPr sz="133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1195"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195" kern="1200"/>
  </cs:chartArea>
  <cs:dataLabel>
    <cs:lnRef idx="0"/>
    <cs:fillRef idx="0"/>
    <cs:effectRef idx="0"/>
    <cs:fontRef idx="minor">
      <a:schemeClr val="tx1">
        <a:lumMod val="75000"/>
        <a:lumOff val="25000"/>
      </a:schemeClr>
    </cs:fontRef>
    <cs:defRPr sz="1195"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1195"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spPr>
      <a:ln w="19050">
        <a:solidFill>
          <a:schemeClr val="lt1"/>
        </a:solidFill>
      </a:ln>
    </cs:spPr>
  </cs:dataPoint>
  <cs:dataPoint3D>
    <cs:lnRef idx="0"/>
    <cs:fillRef idx="1">
      <cs:styleClr val="auto"/>
    </cs:fillRef>
    <cs:effectRef idx="0"/>
    <cs:fontRef idx="minor">
      <a:schemeClr val="tx1"/>
    </cs:fontRef>
    <cs:spPr>
      <a:ln w="25400">
        <a:solidFill>
          <a:schemeClr val="lt1"/>
        </a:solidFill>
      </a:ln>
    </cs:spPr>
  </cs:dataPoint3D>
  <cs:dataPointLine>
    <cs:lnRef idx="0">
      <cs:styleClr val="auto"/>
    </cs:lnRef>
    <cs:fillRef idx="0"/>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0"/>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1195" kern="1200"/>
  </cs:dataTable>
  <cs:downBar>
    <cs:lnRef idx="0"/>
    <cs:fillRef idx="0"/>
    <cs:effectRef idx="0"/>
    <cs:fontRef idx="minor">
      <a:schemeClr val="tx1"/>
    </cs:fontRef>
    <cs:spPr>
      <a:solidFill>
        <a:schemeClr val="dk1">
          <a:lumMod val="75000"/>
          <a:lumOff val="25000"/>
        </a:schemeClr>
      </a:solidFill>
      <a:ln w="9525" cap="flat" cmpd="sng" algn="ctr">
        <a:solidFill>
          <a:schemeClr val="tx1">
            <a:lumMod val="65000"/>
            <a:lumOff val="35000"/>
          </a:schemeClr>
        </a:solidFill>
        <a:round/>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50000"/>
            <a:lumOff val="50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1195"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1195"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86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1195" kern="1200"/>
  </cs:trendlineLabel>
  <cs:upBar>
    <cs:lnRef idx="0"/>
    <cs:fillRef idx="0"/>
    <cs:effectRef idx="0"/>
    <cs:fontRef idx="minor">
      <a:schemeClr val="tx1"/>
    </cs:fontRef>
    <cs:spPr>
      <a:solidFill>
        <a:schemeClr val="lt1"/>
      </a:solidFill>
      <a:ln w="9525" cap="flat" cmpd="sng" algn="ctr">
        <a:solidFill>
          <a:schemeClr val="tx1">
            <a:lumMod val="65000"/>
            <a:lumOff val="35000"/>
          </a:schemeClr>
        </a:solidFill>
        <a:round/>
      </a:ln>
    </cs:spPr>
  </cs:upBar>
  <cs:valueAxis>
    <cs:lnRef idx="0"/>
    <cs:fillRef idx="0"/>
    <cs:effectRef idx="0"/>
    <cs:fontRef idx="minor">
      <a:schemeClr val="tx1">
        <a:lumMod val="65000"/>
        <a:lumOff val="35000"/>
      </a:schemeClr>
    </cs:fontRef>
    <cs:defRPr sz="1195" kern="1200"/>
  </cs:valueAxis>
  <cs:wall>
    <cs:lnRef idx="0"/>
    <cs:fillRef idx="0"/>
    <cs:effectRef idx="0"/>
    <cs:fontRef idx="minor">
      <a:schemeClr val="tx1"/>
    </cs:fontRef>
    <cs:spPr>
      <a:noFill/>
      <a:ln>
        <a:noFill/>
      </a:ln>
    </cs:spPr>
  </cs:wall>
</cs:chartStyle>
</file>

<file path=ppt/charts/style2.xml><?xml version="1.0" encoding="utf-8"?>
<cs:chartStyle xmlns:cs="http://schemas.microsoft.com/office/drawing/2012/chartStyle" xmlns:a="http://schemas.openxmlformats.org/drawingml/2006/main" id="251">
  <cs:axisTitle>
    <cs:lnRef idx="0"/>
    <cs:fillRef idx="0"/>
    <cs:effectRef idx="0"/>
    <cs:fontRef idx="minor">
      <a:schemeClr val="tx1">
        <a:lumMod val="65000"/>
        <a:lumOff val="35000"/>
      </a:schemeClr>
    </cs:fontRef>
    <cs:defRPr sz="133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1195"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195" kern="1200"/>
  </cs:chartArea>
  <cs:dataLabel>
    <cs:lnRef idx="0"/>
    <cs:fillRef idx="0"/>
    <cs:effectRef idx="0"/>
    <cs:fontRef idx="minor">
      <a:schemeClr val="tx1">
        <a:lumMod val="75000"/>
        <a:lumOff val="25000"/>
      </a:schemeClr>
    </cs:fontRef>
    <cs:defRPr sz="1195"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1195"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spPr>
      <a:ln w="19050">
        <a:solidFill>
          <a:schemeClr val="lt1"/>
        </a:solidFill>
      </a:ln>
    </cs:spPr>
  </cs:dataPoint>
  <cs:dataPoint3D>
    <cs:lnRef idx="0"/>
    <cs:fillRef idx="1">
      <cs:styleClr val="auto"/>
    </cs:fillRef>
    <cs:effectRef idx="0"/>
    <cs:fontRef idx="minor">
      <a:schemeClr val="tx1"/>
    </cs:fontRef>
    <cs:spPr>
      <a:ln w="25400">
        <a:solidFill>
          <a:schemeClr val="lt1"/>
        </a:solidFill>
      </a:ln>
    </cs:spPr>
  </cs:dataPoint3D>
  <cs:dataPointLine>
    <cs:lnRef idx="0">
      <cs:styleClr val="auto"/>
    </cs:lnRef>
    <cs:fillRef idx="0"/>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0"/>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1195" kern="1200"/>
  </cs:dataTable>
  <cs:downBar>
    <cs:lnRef idx="0"/>
    <cs:fillRef idx="0"/>
    <cs:effectRef idx="0"/>
    <cs:fontRef idx="minor">
      <a:schemeClr val="tx1"/>
    </cs:fontRef>
    <cs:spPr>
      <a:solidFill>
        <a:schemeClr val="dk1">
          <a:lumMod val="75000"/>
          <a:lumOff val="25000"/>
        </a:schemeClr>
      </a:solidFill>
      <a:ln w="9525" cap="flat" cmpd="sng" algn="ctr">
        <a:solidFill>
          <a:schemeClr val="tx1">
            <a:lumMod val="65000"/>
            <a:lumOff val="35000"/>
          </a:schemeClr>
        </a:solidFill>
        <a:round/>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50000"/>
            <a:lumOff val="50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1195"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1195"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86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1195" kern="1200"/>
  </cs:trendlineLabel>
  <cs:upBar>
    <cs:lnRef idx="0"/>
    <cs:fillRef idx="0"/>
    <cs:effectRef idx="0"/>
    <cs:fontRef idx="minor">
      <a:schemeClr val="tx1"/>
    </cs:fontRef>
    <cs:spPr>
      <a:solidFill>
        <a:schemeClr val="lt1"/>
      </a:solidFill>
      <a:ln w="9525" cap="flat" cmpd="sng" algn="ctr">
        <a:solidFill>
          <a:schemeClr val="tx1">
            <a:lumMod val="65000"/>
            <a:lumOff val="35000"/>
          </a:schemeClr>
        </a:solidFill>
        <a:round/>
      </a:ln>
    </cs:spPr>
  </cs:upBar>
  <cs:valueAxis>
    <cs:lnRef idx="0"/>
    <cs:fillRef idx="0"/>
    <cs:effectRef idx="0"/>
    <cs:fontRef idx="minor">
      <a:schemeClr val="tx1">
        <a:lumMod val="65000"/>
        <a:lumOff val="35000"/>
      </a:schemeClr>
    </cs:fontRef>
    <cs:defRPr sz="1195" kern="1200"/>
  </cs:valueAxis>
  <cs:wall>
    <cs:lnRef idx="0"/>
    <cs:fillRef idx="0"/>
    <cs:effectRef idx="0"/>
    <cs:fontRef idx="minor">
      <a:schemeClr val="tx1"/>
    </cs:fontRef>
    <cs:spPr>
      <a:noFill/>
      <a:ln>
        <a:noFill/>
      </a:ln>
    </cs:spPr>
  </cs:wall>
</cs:chartStyle>
</file>

<file path=ppt/charts/style3.xml><?xml version="1.0" encoding="utf-8"?>
<cs:chartStyle xmlns:cs="http://schemas.microsoft.com/office/drawing/2012/chartStyle" xmlns:a="http://schemas.openxmlformats.org/drawingml/2006/main" id="251">
  <cs:axisTitle>
    <cs:lnRef idx="0"/>
    <cs:fillRef idx="0"/>
    <cs:effectRef idx="0"/>
    <cs:fontRef idx="minor">
      <a:schemeClr val="tx1">
        <a:lumMod val="65000"/>
        <a:lumOff val="35000"/>
      </a:schemeClr>
    </cs:fontRef>
    <cs:defRPr sz="133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1195"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195" kern="1200"/>
  </cs:chartArea>
  <cs:dataLabel>
    <cs:lnRef idx="0"/>
    <cs:fillRef idx="0"/>
    <cs:effectRef idx="0"/>
    <cs:fontRef idx="minor">
      <a:schemeClr val="tx1">
        <a:lumMod val="75000"/>
        <a:lumOff val="25000"/>
      </a:schemeClr>
    </cs:fontRef>
    <cs:defRPr sz="1195"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1195"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spPr>
      <a:ln w="19050">
        <a:solidFill>
          <a:schemeClr val="lt1"/>
        </a:solidFill>
      </a:ln>
    </cs:spPr>
  </cs:dataPoint>
  <cs:dataPoint3D>
    <cs:lnRef idx="0"/>
    <cs:fillRef idx="1">
      <cs:styleClr val="auto"/>
    </cs:fillRef>
    <cs:effectRef idx="0"/>
    <cs:fontRef idx="minor">
      <a:schemeClr val="tx1"/>
    </cs:fontRef>
    <cs:spPr>
      <a:ln w="25400">
        <a:solidFill>
          <a:schemeClr val="lt1"/>
        </a:solidFill>
      </a:ln>
    </cs:spPr>
  </cs:dataPoint3D>
  <cs:dataPointLine>
    <cs:lnRef idx="0">
      <cs:styleClr val="auto"/>
    </cs:lnRef>
    <cs:fillRef idx="0"/>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0"/>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1195" kern="1200"/>
  </cs:dataTable>
  <cs:downBar>
    <cs:lnRef idx="0"/>
    <cs:fillRef idx="0"/>
    <cs:effectRef idx="0"/>
    <cs:fontRef idx="minor">
      <a:schemeClr val="tx1"/>
    </cs:fontRef>
    <cs:spPr>
      <a:solidFill>
        <a:schemeClr val="dk1">
          <a:lumMod val="75000"/>
          <a:lumOff val="25000"/>
        </a:schemeClr>
      </a:solidFill>
      <a:ln w="9525" cap="flat" cmpd="sng" algn="ctr">
        <a:solidFill>
          <a:schemeClr val="tx1">
            <a:lumMod val="65000"/>
            <a:lumOff val="35000"/>
          </a:schemeClr>
        </a:solidFill>
        <a:round/>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50000"/>
            <a:lumOff val="50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1195"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1195"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86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1195" kern="1200"/>
  </cs:trendlineLabel>
  <cs:upBar>
    <cs:lnRef idx="0"/>
    <cs:fillRef idx="0"/>
    <cs:effectRef idx="0"/>
    <cs:fontRef idx="minor">
      <a:schemeClr val="tx1"/>
    </cs:fontRef>
    <cs:spPr>
      <a:solidFill>
        <a:schemeClr val="lt1"/>
      </a:solidFill>
      <a:ln w="9525" cap="flat" cmpd="sng" algn="ctr">
        <a:solidFill>
          <a:schemeClr val="tx1">
            <a:lumMod val="65000"/>
            <a:lumOff val="35000"/>
          </a:schemeClr>
        </a:solidFill>
        <a:round/>
      </a:ln>
    </cs:spPr>
  </cs:upBar>
  <cs:valueAxis>
    <cs:lnRef idx="0"/>
    <cs:fillRef idx="0"/>
    <cs:effectRef idx="0"/>
    <cs:fontRef idx="minor">
      <a:schemeClr val="tx1">
        <a:lumMod val="65000"/>
        <a:lumOff val="35000"/>
      </a:schemeClr>
    </cs:fontRef>
    <cs:defRPr sz="1195" kern="1200"/>
  </cs:valueAxis>
  <cs:wall>
    <cs:lnRef idx="0"/>
    <cs:fillRef idx="0"/>
    <cs:effectRef idx="0"/>
    <cs:fontRef idx="minor">
      <a:schemeClr val="tx1"/>
    </cs:fontRef>
    <cs:spPr>
      <a:noFill/>
      <a:ln>
        <a:noFill/>
      </a:ln>
    </cs:spPr>
  </cs:wall>
</cs:chartStyle>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dirty="0"/>
          </a:p>
        </p:txBody>
      </p:sp>
      <p:sp>
        <p:nvSpPr>
          <p:cNvPr id="3" name="Date Placeholder 2"/>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360FE1BA-D506-40EE-B152-1FC809E35E5F}" type="datetimeFigureOut">
              <a:rPr lang="en-US" smtClean="0"/>
            </a:fld>
            <a:endParaRPr lang="en-US" dirty="0"/>
          </a:p>
        </p:txBody>
      </p:sp>
      <p:sp>
        <p:nvSpPr>
          <p:cNvPr id="4" name="Footer Placeholder 3"/>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dirty="0"/>
          </a:p>
        </p:txBody>
      </p:sp>
      <p:sp>
        <p:nvSpPr>
          <p:cNvPr id="5" name="Slide Number Placeholder 4"/>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62EF6829-522D-411D-99E3-19D7738EEB89}" type="slidenum">
              <a:rPr lang="en-US" smtClean="0"/>
            </a:fld>
            <a:endParaRPr lang="en-US" dirty="0"/>
          </a:p>
        </p:txBody>
      </p:sp>
    </p:spTree>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dirty="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9D122A5C-B1F3-4931-941D-123ADD0E9CE3}" type="datetimeFigureOut">
              <a:rPr lang="en-US" smtClean="0"/>
            </a:fld>
            <a:endParaRPr lang="en-US" dirty="0"/>
          </a:p>
        </p:txBody>
      </p:sp>
      <p:sp>
        <p:nvSpPr>
          <p:cNvPr id="4" name="Slide Image Placeholder 3"/>
          <p:cNvSpPr>
            <a:spLocks noGrp="1" noRot="1" noChangeAspect="1"/>
          </p:cNvSpPr>
          <p:nvPr>
            <p:ph type="sldImg" idx="2"/>
          </p:nvPr>
        </p:nvSpPr>
        <p:spPr>
          <a:xfrm>
            <a:off x="1114425" y="1143000"/>
            <a:ext cx="4629150" cy="3086100"/>
          </a:xfrm>
          <a:prstGeom prst="rect">
            <a:avLst/>
          </a:prstGeom>
          <a:noFill/>
          <a:ln w="12700">
            <a:solidFill>
              <a:prstClr val="black"/>
            </a:solidFill>
          </a:ln>
        </p:spPr>
        <p:txBody>
          <a:bodyPr vert="horz" lIns="91440" tIns="45720" rIns="91440" bIns="45720" rtlCol="0" anchor="ctr"/>
          <a:lstStyle/>
          <a:p>
            <a:endParaRPr lang="en-US" dirty="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endParaRPr lang="en-US"/>
          </a:p>
          <a:p>
            <a:pPr lvl="1"/>
            <a:r>
              <a:rPr lang="en-US"/>
              <a:t>Second level</a:t>
            </a:r>
            <a:endParaRPr lang="en-US"/>
          </a:p>
          <a:p>
            <a:pPr lvl="2"/>
            <a:r>
              <a:rPr lang="en-US"/>
              <a:t>Third level</a:t>
            </a:r>
            <a:endParaRPr lang="en-US"/>
          </a:p>
          <a:p>
            <a:pPr lvl="3"/>
            <a:r>
              <a:rPr lang="en-US"/>
              <a:t>Fourth level</a:t>
            </a:r>
            <a:endParaRPr lang="en-US"/>
          </a:p>
          <a:p>
            <a:pPr lvl="4"/>
            <a:r>
              <a:rPr lang="en-US"/>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dirty="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0EB98550-2AA3-427C-8530-E6B958473202}" type="slidenum">
              <a:rPr lang="en-US" smtClean="0"/>
            </a:fld>
            <a:endParaRPr lang="en-US" dirty="0"/>
          </a:p>
        </p:txBody>
      </p:sp>
    </p:spTree>
  </p:cSld>
  <p:clrMap bg1="lt1" tx1="dk1" bg2="lt2" tx2="dk2" accent1="accent1" accent2="accent2" accent3="accent3" accent4="accent4" accent5="accent5" accent6="accent6" hlink="hlink" folHlink="folHlink"/>
  <p:notesStyle>
    <a:lvl1pPr marL="0" algn="l" defTabSz="1763395" rtl="0" eaLnBrk="1" latinLnBrk="0" hangingPunct="1">
      <a:defRPr sz="2315" kern="1200">
        <a:solidFill>
          <a:schemeClr val="tx1"/>
        </a:solidFill>
        <a:latin typeface="+mn-lt"/>
        <a:ea typeface="+mn-ea"/>
        <a:cs typeface="+mn-cs"/>
      </a:defRPr>
    </a:lvl1pPr>
    <a:lvl2pPr marL="881380" algn="l" defTabSz="1763395" rtl="0" eaLnBrk="1" latinLnBrk="0" hangingPunct="1">
      <a:defRPr sz="2315" kern="1200">
        <a:solidFill>
          <a:schemeClr val="tx1"/>
        </a:solidFill>
        <a:latin typeface="+mn-lt"/>
        <a:ea typeface="+mn-ea"/>
        <a:cs typeface="+mn-cs"/>
      </a:defRPr>
    </a:lvl2pPr>
    <a:lvl3pPr marL="1763395" algn="l" defTabSz="1763395" rtl="0" eaLnBrk="1" latinLnBrk="0" hangingPunct="1">
      <a:defRPr sz="2315" kern="1200">
        <a:solidFill>
          <a:schemeClr val="tx1"/>
        </a:solidFill>
        <a:latin typeface="+mn-lt"/>
        <a:ea typeface="+mn-ea"/>
        <a:cs typeface="+mn-cs"/>
      </a:defRPr>
    </a:lvl3pPr>
    <a:lvl4pPr marL="2644775" algn="l" defTabSz="1763395" rtl="0" eaLnBrk="1" latinLnBrk="0" hangingPunct="1">
      <a:defRPr sz="2315" kern="1200">
        <a:solidFill>
          <a:schemeClr val="tx1"/>
        </a:solidFill>
        <a:latin typeface="+mn-lt"/>
        <a:ea typeface="+mn-ea"/>
        <a:cs typeface="+mn-cs"/>
      </a:defRPr>
    </a:lvl4pPr>
    <a:lvl5pPr marL="3526790" algn="l" defTabSz="1763395" rtl="0" eaLnBrk="1" latinLnBrk="0" hangingPunct="1">
      <a:defRPr sz="2315" kern="1200">
        <a:solidFill>
          <a:schemeClr val="tx1"/>
        </a:solidFill>
        <a:latin typeface="+mn-lt"/>
        <a:ea typeface="+mn-ea"/>
        <a:cs typeface="+mn-cs"/>
      </a:defRPr>
    </a:lvl5pPr>
    <a:lvl6pPr marL="4408170" algn="l" defTabSz="1763395" rtl="0" eaLnBrk="1" latinLnBrk="0" hangingPunct="1">
      <a:defRPr sz="2315" kern="1200">
        <a:solidFill>
          <a:schemeClr val="tx1"/>
        </a:solidFill>
        <a:latin typeface="+mn-lt"/>
        <a:ea typeface="+mn-ea"/>
        <a:cs typeface="+mn-cs"/>
      </a:defRPr>
    </a:lvl6pPr>
    <a:lvl7pPr marL="5290185" algn="l" defTabSz="1763395" rtl="0" eaLnBrk="1" latinLnBrk="0" hangingPunct="1">
      <a:defRPr sz="2315" kern="1200">
        <a:solidFill>
          <a:schemeClr val="tx1"/>
        </a:solidFill>
        <a:latin typeface="+mn-lt"/>
        <a:ea typeface="+mn-ea"/>
        <a:cs typeface="+mn-cs"/>
      </a:defRPr>
    </a:lvl7pPr>
    <a:lvl8pPr marL="6171565" algn="l" defTabSz="1763395" rtl="0" eaLnBrk="1" latinLnBrk="0" hangingPunct="1">
      <a:defRPr sz="2315" kern="1200">
        <a:solidFill>
          <a:schemeClr val="tx1"/>
        </a:solidFill>
        <a:latin typeface="+mn-lt"/>
        <a:ea typeface="+mn-ea"/>
        <a:cs typeface="+mn-cs"/>
      </a:defRPr>
    </a:lvl8pPr>
    <a:lvl9pPr marL="7052945" algn="l" defTabSz="1763395" rtl="0" eaLnBrk="1" latinLnBrk="0" hangingPunct="1">
      <a:defRPr sz="2315"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showMasterSp="0">
  <p:cSld name="Title Slide">
    <p:spTree>
      <p:nvGrpSpPr>
        <p:cNvPr id="1" name=""/>
        <p:cNvGrpSpPr/>
        <p:nvPr/>
      </p:nvGrpSpPr>
      <p:grpSpPr>
        <a:xfrm>
          <a:off x="0" y="0"/>
          <a:ext cx="0" cy="0"/>
          <a:chOff x="0" y="0"/>
          <a:chExt cx="0" cy="0"/>
        </a:xfrm>
      </p:grpSpPr>
      <p:sp>
        <p:nvSpPr>
          <p:cNvPr id="7" name="Rectangle 6"/>
          <p:cNvSpPr/>
          <p:nvPr/>
        </p:nvSpPr>
        <p:spPr>
          <a:xfrm>
            <a:off x="-18474" y="6588838"/>
            <a:ext cx="32928304" cy="585216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987549" y="6932370"/>
            <a:ext cx="30973226" cy="5565910"/>
          </a:xfrm>
        </p:spPr>
        <p:txBody>
          <a:bodyPr tIns="45720" bIns="45720" anchor="ctr">
            <a:normAutofit/>
          </a:bodyPr>
          <a:lstStyle>
            <a:lvl1pPr algn="ctr">
              <a:lnSpc>
                <a:spcPct val="80000"/>
              </a:lnSpc>
              <a:defRPr sz="19200" spc="0" baseline="0"/>
            </a:lvl1pPr>
          </a:lstStyle>
          <a:p>
            <a:r>
              <a:rPr lang="en-US"/>
              <a:t>Click to edit Master title style</a:t>
            </a:r>
            <a:endParaRPr lang="en-US" dirty="0"/>
          </a:p>
        </p:txBody>
      </p:sp>
      <p:sp>
        <p:nvSpPr>
          <p:cNvPr id="3" name="Subtitle 2"/>
          <p:cNvSpPr>
            <a:spLocks noGrp="1"/>
          </p:cNvSpPr>
          <p:nvPr>
            <p:ph type="subTitle" idx="1"/>
          </p:nvPr>
        </p:nvSpPr>
        <p:spPr>
          <a:xfrm>
            <a:off x="4114800" y="12705010"/>
            <a:ext cx="24688800" cy="4189616"/>
          </a:xfrm>
        </p:spPr>
        <p:txBody>
          <a:bodyPr>
            <a:normAutofit/>
          </a:bodyPr>
          <a:lstStyle>
            <a:lvl1pPr marL="0" indent="0" algn="ctr">
              <a:buNone/>
              <a:defRPr sz="6400"/>
            </a:lvl1pPr>
            <a:lvl2pPr marL="1463040" indent="0" algn="ctr">
              <a:buNone/>
              <a:defRPr sz="6400"/>
            </a:lvl2pPr>
            <a:lvl3pPr marL="2926080" indent="0" algn="ctr">
              <a:buNone/>
              <a:defRPr sz="6400"/>
            </a:lvl3pPr>
            <a:lvl4pPr marL="4389120" indent="0" algn="ctr">
              <a:buNone/>
              <a:defRPr sz="6400"/>
            </a:lvl4pPr>
            <a:lvl5pPr marL="5852160" indent="0" algn="ctr">
              <a:buNone/>
              <a:defRPr sz="6400"/>
            </a:lvl5pPr>
            <a:lvl6pPr marL="7315200" indent="0" algn="ctr">
              <a:buNone/>
              <a:defRPr sz="6400"/>
            </a:lvl6pPr>
            <a:lvl7pPr marL="8778240" indent="0" algn="ctr">
              <a:buNone/>
              <a:defRPr sz="6400"/>
            </a:lvl7pPr>
            <a:lvl8pPr marL="10241280" indent="0" algn="ctr">
              <a:buNone/>
              <a:defRPr sz="6400"/>
            </a:lvl8pPr>
            <a:lvl9pPr marL="11704320" indent="0" algn="ctr">
              <a:buNone/>
              <a:defRPr sz="64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96DFF08F-DC6B-4601-B491-B0F83F6DD2DA}" type="datetimeFigureOut">
              <a:rPr lang="en-US" dirty="0"/>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FAB73BC-B049-4115-A692-8D63A059BFB8}" type="slidenum">
              <a:rPr lang="en-US" dirty="0"/>
            </a:fld>
            <a:endParaRPr lang="en-US" dirty="0"/>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endParaRPr lang="en-US"/>
          </a:p>
          <a:p>
            <a:pPr lvl="1"/>
            <a:r>
              <a:rPr lang="en-US"/>
              <a:t>Second level</a:t>
            </a:r>
            <a:endParaRPr lang="en-US"/>
          </a:p>
          <a:p>
            <a:pPr lvl="2"/>
            <a:r>
              <a:rPr lang="en-US"/>
              <a:t>Third level</a:t>
            </a:r>
            <a:endParaRPr lang="en-US"/>
          </a:p>
          <a:p>
            <a:pPr lvl="3"/>
            <a:r>
              <a:rPr lang="en-US"/>
              <a:t>Fourth level</a:t>
            </a:r>
            <a:endParaRPr lang="en-US"/>
          </a:p>
          <a:p>
            <a:pPr lvl="4"/>
            <a:r>
              <a:rPr lang="en-US"/>
              <a:t>Fifth level</a:t>
            </a:r>
            <a:endParaRPr lang="en-US" dirty="0"/>
          </a:p>
        </p:txBody>
      </p:sp>
      <p:sp>
        <p:nvSpPr>
          <p:cNvPr id="4" name="Date Placeholder 3"/>
          <p:cNvSpPr>
            <a:spLocks noGrp="1"/>
          </p:cNvSpPr>
          <p:nvPr>
            <p:ph type="dt" sz="half" idx="10"/>
          </p:nvPr>
        </p:nvSpPr>
        <p:spPr/>
        <p:txBody>
          <a:bodyPr/>
          <a:lstStyle/>
          <a:p>
            <a:fld id="{96DFF08F-DC6B-4601-B491-B0F83F6DD2DA}" type="datetimeFigureOut">
              <a:rPr lang="en-US" dirty="0"/>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FAB73BC-B049-4115-A692-8D63A059BFB8}" type="slidenum">
              <a:rPr lang="en-US" dirty="0"/>
            </a:fld>
            <a:endParaRPr lang="en-US"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showMasterSp="0">
  <p:cSld name="Section Header">
    <p:bg>
      <p:bgRef idx="1001">
        <a:schemeClr val="bg1"/>
      </p:bgRef>
    </p:bg>
    <p:spTree>
      <p:nvGrpSpPr>
        <p:cNvPr id="1" name=""/>
        <p:cNvGrpSpPr/>
        <p:nvPr/>
      </p:nvGrpSpPr>
      <p:grpSpPr>
        <a:xfrm>
          <a:off x="0" y="0"/>
          <a:ext cx="0" cy="0"/>
          <a:chOff x="0" y="0"/>
          <a:chExt cx="0" cy="0"/>
        </a:xfrm>
      </p:grpSpPr>
      <p:sp>
        <p:nvSpPr>
          <p:cNvPr id="7" name="Rectangle 6"/>
          <p:cNvSpPr/>
          <p:nvPr/>
        </p:nvSpPr>
        <p:spPr>
          <a:xfrm>
            <a:off x="-18474" y="6588838"/>
            <a:ext cx="32928304" cy="585216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2249615" y="7068413"/>
            <a:ext cx="28392120" cy="5364480"/>
          </a:xfrm>
        </p:spPr>
        <p:txBody>
          <a:bodyPr anchor="ctr">
            <a:noAutofit/>
          </a:bodyPr>
          <a:lstStyle>
            <a:lvl1pPr algn="ctr">
              <a:lnSpc>
                <a:spcPct val="80000"/>
              </a:lnSpc>
              <a:defRPr sz="19200" b="0" spc="0" baseline="0">
                <a:solidFill>
                  <a:schemeClr val="bg1"/>
                </a:solidFill>
              </a:defRPr>
            </a:lvl1pPr>
          </a:lstStyle>
          <a:p>
            <a:r>
              <a:rPr lang="en-US"/>
              <a:t>Click to edit Master title style</a:t>
            </a:r>
            <a:endParaRPr lang="en-US" dirty="0"/>
          </a:p>
        </p:txBody>
      </p:sp>
      <p:sp>
        <p:nvSpPr>
          <p:cNvPr id="3" name="Text Placeholder 2"/>
          <p:cNvSpPr>
            <a:spLocks noGrp="1"/>
          </p:cNvSpPr>
          <p:nvPr>
            <p:ph type="body" idx="1"/>
          </p:nvPr>
        </p:nvSpPr>
        <p:spPr>
          <a:xfrm>
            <a:off x="2249615" y="12750082"/>
            <a:ext cx="28392120" cy="3758845"/>
          </a:xfrm>
        </p:spPr>
        <p:txBody>
          <a:bodyPr anchor="t">
            <a:normAutofit/>
          </a:bodyPr>
          <a:lstStyle>
            <a:lvl1pPr marL="0" indent="0" algn="ctr">
              <a:buNone/>
              <a:defRPr sz="6400">
                <a:solidFill>
                  <a:schemeClr val="tx2"/>
                </a:solidFill>
              </a:defRPr>
            </a:lvl1pPr>
            <a:lvl2pPr marL="1463040" indent="0">
              <a:buNone/>
              <a:defRPr sz="5760">
                <a:solidFill>
                  <a:schemeClr val="tx1">
                    <a:tint val="75000"/>
                  </a:schemeClr>
                </a:solidFill>
              </a:defRPr>
            </a:lvl2pPr>
            <a:lvl3pPr marL="2926080" indent="0">
              <a:buNone/>
              <a:defRPr sz="5120">
                <a:solidFill>
                  <a:schemeClr val="tx1">
                    <a:tint val="75000"/>
                  </a:schemeClr>
                </a:solidFill>
              </a:defRPr>
            </a:lvl3pPr>
            <a:lvl4pPr marL="4389120" indent="0">
              <a:buNone/>
              <a:defRPr sz="4480">
                <a:solidFill>
                  <a:schemeClr val="tx1">
                    <a:tint val="75000"/>
                  </a:schemeClr>
                </a:solidFill>
              </a:defRPr>
            </a:lvl4pPr>
            <a:lvl5pPr marL="5852160" indent="0">
              <a:buNone/>
              <a:defRPr sz="4480">
                <a:solidFill>
                  <a:schemeClr val="tx1">
                    <a:tint val="75000"/>
                  </a:schemeClr>
                </a:solidFill>
              </a:defRPr>
            </a:lvl5pPr>
            <a:lvl6pPr marL="7315200" indent="0">
              <a:buNone/>
              <a:defRPr sz="4480">
                <a:solidFill>
                  <a:schemeClr val="tx1">
                    <a:tint val="75000"/>
                  </a:schemeClr>
                </a:solidFill>
              </a:defRPr>
            </a:lvl6pPr>
            <a:lvl7pPr marL="8778240" indent="0">
              <a:buNone/>
              <a:defRPr sz="4480">
                <a:solidFill>
                  <a:schemeClr val="tx1">
                    <a:tint val="75000"/>
                  </a:schemeClr>
                </a:solidFill>
              </a:defRPr>
            </a:lvl7pPr>
            <a:lvl8pPr marL="10241280" indent="0">
              <a:buNone/>
              <a:defRPr sz="4480">
                <a:solidFill>
                  <a:schemeClr val="tx1">
                    <a:tint val="75000"/>
                  </a:schemeClr>
                </a:solidFill>
              </a:defRPr>
            </a:lvl8pPr>
            <a:lvl9pPr marL="11704320" indent="0">
              <a:buNone/>
              <a:defRPr sz="4480">
                <a:solidFill>
                  <a:schemeClr val="tx1">
                    <a:tint val="75000"/>
                  </a:schemeClr>
                </a:solidFill>
              </a:defRPr>
            </a:lvl9pPr>
          </a:lstStyle>
          <a:p>
            <a:pPr lvl="0"/>
            <a:r>
              <a:rPr lang="en-US"/>
              <a:t>Click to edit Master text styles</a:t>
            </a:r>
            <a:endParaRPr lang="en-US"/>
          </a:p>
        </p:txBody>
      </p:sp>
      <p:sp>
        <p:nvSpPr>
          <p:cNvPr id="4" name="Date Placeholder 3"/>
          <p:cNvSpPr>
            <a:spLocks noGrp="1"/>
          </p:cNvSpPr>
          <p:nvPr>
            <p:ph type="dt" sz="half" idx="10"/>
          </p:nvPr>
        </p:nvSpPr>
        <p:spPr/>
        <p:txBody>
          <a:bodyPr/>
          <a:lstStyle>
            <a:lvl1pPr>
              <a:defRPr>
                <a:solidFill>
                  <a:schemeClr val="tx2"/>
                </a:solidFill>
              </a:defRPr>
            </a:lvl1pPr>
          </a:lstStyle>
          <a:p>
            <a:fld id="{96DFF08F-DC6B-4601-B491-B0F83F6DD2DA}" type="datetimeFigureOut">
              <a:rPr lang="en-US" dirty="0"/>
            </a:fld>
            <a:endParaRPr lang="en-US" dirty="0"/>
          </a:p>
        </p:txBody>
      </p:sp>
      <p:sp>
        <p:nvSpPr>
          <p:cNvPr id="5" name="Footer Placeholder 4"/>
          <p:cNvSpPr>
            <a:spLocks noGrp="1"/>
          </p:cNvSpPr>
          <p:nvPr>
            <p:ph type="ftr" sz="quarter" idx="11"/>
          </p:nvPr>
        </p:nvSpPr>
        <p:spPr/>
        <p:txBody>
          <a:bodyPr/>
          <a:lstStyle>
            <a:lvl1pPr>
              <a:defRPr>
                <a:solidFill>
                  <a:schemeClr val="tx2"/>
                </a:solidFill>
              </a:defRPr>
            </a:lvl1pPr>
          </a:lstStyle>
          <a:p>
            <a:endParaRPr lang="en-US" dirty="0"/>
          </a:p>
        </p:txBody>
      </p:sp>
      <p:sp>
        <p:nvSpPr>
          <p:cNvPr id="6" name="Slide Number Placeholder 5"/>
          <p:cNvSpPr>
            <a:spLocks noGrp="1"/>
          </p:cNvSpPr>
          <p:nvPr>
            <p:ph type="sldNum" sz="quarter" idx="12"/>
          </p:nvPr>
        </p:nvSpPr>
        <p:spPr/>
        <p:txBody>
          <a:bodyPr/>
          <a:lstStyle>
            <a:lvl1pPr>
              <a:defRPr>
                <a:solidFill>
                  <a:schemeClr val="tx2"/>
                </a:solidFill>
              </a:defRPr>
            </a:lvl1pPr>
          </a:lstStyle>
          <a:p>
            <a:fld id="{4FAB73BC-B049-4115-A692-8D63A059BFB8}" type="slidenum">
              <a:rPr lang="en-US" dirty="0"/>
            </a:fld>
            <a:endParaRPr lang="en-US" dirty="0"/>
          </a:p>
        </p:txBody>
      </p:sp>
    </p:spTree>
  </p:cSld>
  <p:clrMapOvr>
    <a:overrideClrMapping bg1="lt1" tx1="dk1" bg2="lt2" tx2="dk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2468869" y="6437376"/>
            <a:ext cx="13167360" cy="13459968"/>
          </a:xfrm>
        </p:spPr>
        <p:txBody>
          <a:bodyPr/>
          <a:lstStyle>
            <a:lvl1pPr>
              <a:defRPr sz="7040"/>
            </a:lvl1pPr>
            <a:lvl2pPr>
              <a:defRPr sz="6400"/>
            </a:lvl2pPr>
            <a:lvl3pPr>
              <a:defRPr sz="5760"/>
            </a:lvl3pPr>
            <a:lvl4pPr>
              <a:defRPr sz="5120"/>
            </a:lvl4pPr>
            <a:lvl5pPr>
              <a:defRPr sz="5120"/>
            </a:lvl5pPr>
            <a:lvl6pPr>
              <a:defRPr sz="5120"/>
            </a:lvl6pPr>
            <a:lvl7pPr>
              <a:defRPr sz="5120"/>
            </a:lvl7pPr>
            <a:lvl8pPr>
              <a:defRPr sz="5120"/>
            </a:lvl8pPr>
            <a:lvl9pPr>
              <a:defRPr sz="5120"/>
            </a:lvl9pPr>
          </a:lstStyle>
          <a:p>
            <a:pPr lvl="0"/>
            <a:r>
              <a:rPr lang="en-US"/>
              <a:t>Click to edit Master text styles</a:t>
            </a:r>
            <a:endParaRPr lang="en-US"/>
          </a:p>
          <a:p>
            <a:pPr lvl="1"/>
            <a:r>
              <a:rPr lang="en-US"/>
              <a:t>Second level</a:t>
            </a:r>
            <a:endParaRPr lang="en-US"/>
          </a:p>
          <a:p>
            <a:pPr lvl="2"/>
            <a:r>
              <a:rPr lang="en-US"/>
              <a:t>Third level</a:t>
            </a:r>
            <a:endParaRPr lang="en-US"/>
          </a:p>
          <a:p>
            <a:pPr lvl="3"/>
            <a:r>
              <a:rPr lang="en-US"/>
              <a:t>Fourth level</a:t>
            </a:r>
            <a:endParaRPr lang="en-US"/>
          </a:p>
          <a:p>
            <a:pPr lvl="4"/>
            <a:r>
              <a:rPr lang="en-US"/>
              <a:t>Fifth level</a:t>
            </a:r>
            <a:endParaRPr lang="en-US" dirty="0"/>
          </a:p>
        </p:txBody>
      </p:sp>
      <p:sp>
        <p:nvSpPr>
          <p:cNvPr id="4" name="Content Placeholder 3"/>
          <p:cNvSpPr>
            <a:spLocks noGrp="1"/>
          </p:cNvSpPr>
          <p:nvPr>
            <p:ph sz="half" idx="2"/>
          </p:nvPr>
        </p:nvSpPr>
        <p:spPr>
          <a:xfrm>
            <a:off x="17282160" y="6437376"/>
            <a:ext cx="13167360" cy="13459968"/>
          </a:xfrm>
        </p:spPr>
        <p:txBody>
          <a:bodyPr/>
          <a:lstStyle>
            <a:lvl1pPr>
              <a:defRPr sz="7040"/>
            </a:lvl1pPr>
            <a:lvl2pPr>
              <a:defRPr sz="6400"/>
            </a:lvl2pPr>
            <a:lvl3pPr>
              <a:defRPr sz="5760"/>
            </a:lvl3pPr>
            <a:lvl4pPr>
              <a:defRPr sz="5120"/>
            </a:lvl4pPr>
            <a:lvl5pPr>
              <a:defRPr sz="5120"/>
            </a:lvl5pPr>
            <a:lvl6pPr>
              <a:defRPr sz="5120"/>
            </a:lvl6pPr>
            <a:lvl7pPr>
              <a:defRPr sz="5120"/>
            </a:lvl7pPr>
            <a:lvl8pPr>
              <a:defRPr sz="5120"/>
            </a:lvl8pPr>
            <a:lvl9pPr>
              <a:defRPr sz="5120"/>
            </a:lvl9pPr>
          </a:lstStyle>
          <a:p>
            <a:pPr lvl="0"/>
            <a:r>
              <a:rPr lang="en-US"/>
              <a:t>Click to edit Master text styles</a:t>
            </a:r>
            <a:endParaRPr lang="en-US"/>
          </a:p>
          <a:p>
            <a:pPr lvl="1"/>
            <a:r>
              <a:rPr lang="en-US"/>
              <a:t>Second level</a:t>
            </a:r>
            <a:endParaRPr lang="en-US"/>
          </a:p>
          <a:p>
            <a:pPr lvl="2"/>
            <a:r>
              <a:rPr lang="en-US"/>
              <a:t>Third level</a:t>
            </a:r>
            <a:endParaRPr lang="en-US"/>
          </a:p>
          <a:p>
            <a:pPr lvl="3"/>
            <a:r>
              <a:rPr lang="en-US"/>
              <a:t>Fourth level</a:t>
            </a:r>
            <a:endParaRPr lang="en-US"/>
          </a:p>
          <a:p>
            <a:pPr lvl="4"/>
            <a:r>
              <a:rPr lang="en-US"/>
              <a:t>Fifth level</a:t>
            </a:r>
            <a:endParaRPr lang="en-US" dirty="0"/>
          </a:p>
        </p:txBody>
      </p:sp>
      <p:sp>
        <p:nvSpPr>
          <p:cNvPr id="5" name="Date Placeholder 4"/>
          <p:cNvSpPr>
            <a:spLocks noGrp="1"/>
          </p:cNvSpPr>
          <p:nvPr>
            <p:ph type="dt" sz="half" idx="10"/>
          </p:nvPr>
        </p:nvSpPr>
        <p:spPr/>
        <p:txBody>
          <a:bodyPr/>
          <a:lstStyle/>
          <a:p>
            <a:fld id="{96DFF08F-DC6B-4601-B491-B0F83F6DD2DA}" type="datetimeFigureOut">
              <a:rPr lang="en-US" dirty="0"/>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FAB73BC-B049-4115-A692-8D63A059BFB8}" type="slidenum">
              <a:rPr lang="en-US" dirty="0"/>
            </a:fld>
            <a:endParaRPr lang="en-US"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en-US"/>
              <a:t>Click to edit Master title style</a:t>
            </a:r>
            <a:endParaRPr lang="en-US" dirty="0"/>
          </a:p>
        </p:txBody>
      </p:sp>
      <p:sp>
        <p:nvSpPr>
          <p:cNvPr id="3" name="Text Placeholder 2"/>
          <p:cNvSpPr>
            <a:spLocks noGrp="1"/>
          </p:cNvSpPr>
          <p:nvPr>
            <p:ph type="body" idx="1"/>
          </p:nvPr>
        </p:nvSpPr>
        <p:spPr>
          <a:xfrm>
            <a:off x="2468880" y="6123104"/>
            <a:ext cx="13167360" cy="2377901"/>
          </a:xfrm>
        </p:spPr>
        <p:txBody>
          <a:bodyPr anchor="ctr">
            <a:normAutofit/>
          </a:bodyPr>
          <a:lstStyle>
            <a:lvl1pPr marL="0" indent="0">
              <a:buNone/>
              <a:defRPr sz="6400" b="1"/>
            </a:lvl1pPr>
            <a:lvl2pPr marL="1463040" indent="0">
              <a:buNone/>
              <a:defRPr sz="6400" b="1"/>
            </a:lvl2pPr>
            <a:lvl3pPr marL="2926080" indent="0">
              <a:buNone/>
              <a:defRPr sz="5760" b="1"/>
            </a:lvl3pPr>
            <a:lvl4pPr marL="4389120" indent="0">
              <a:buNone/>
              <a:defRPr sz="5120" b="1"/>
            </a:lvl4pPr>
            <a:lvl5pPr marL="5852160" indent="0">
              <a:buNone/>
              <a:defRPr sz="5120" b="1"/>
            </a:lvl5pPr>
            <a:lvl6pPr marL="7315200" indent="0">
              <a:buNone/>
              <a:defRPr sz="5120" b="1"/>
            </a:lvl6pPr>
            <a:lvl7pPr marL="8778240" indent="0">
              <a:buNone/>
              <a:defRPr sz="5120" b="1"/>
            </a:lvl7pPr>
            <a:lvl8pPr marL="10241280" indent="0">
              <a:buNone/>
              <a:defRPr sz="5120" b="1"/>
            </a:lvl8pPr>
            <a:lvl9pPr marL="11704320" indent="0">
              <a:buNone/>
              <a:defRPr sz="5120" b="1"/>
            </a:lvl9pPr>
          </a:lstStyle>
          <a:p>
            <a:pPr lvl="0"/>
            <a:r>
              <a:rPr lang="en-US"/>
              <a:t>Click to edit Master text styles</a:t>
            </a:r>
            <a:endParaRPr lang="en-US"/>
          </a:p>
        </p:txBody>
      </p:sp>
      <p:sp>
        <p:nvSpPr>
          <p:cNvPr id="4" name="Content Placeholder 3"/>
          <p:cNvSpPr>
            <a:spLocks noGrp="1"/>
          </p:cNvSpPr>
          <p:nvPr>
            <p:ph sz="half" idx="2"/>
          </p:nvPr>
        </p:nvSpPr>
        <p:spPr>
          <a:xfrm>
            <a:off x="2468880" y="8501011"/>
            <a:ext cx="13167360" cy="11411712"/>
          </a:xfrm>
        </p:spPr>
        <p:txBody>
          <a:bodyPr/>
          <a:lstStyle>
            <a:lvl1pPr>
              <a:defRPr sz="7040"/>
            </a:lvl1pPr>
            <a:lvl2pPr>
              <a:defRPr sz="6400"/>
            </a:lvl2pPr>
            <a:lvl3pPr>
              <a:defRPr sz="5760"/>
            </a:lvl3pPr>
            <a:lvl4pPr>
              <a:defRPr sz="5120"/>
            </a:lvl4pPr>
            <a:lvl5pPr>
              <a:defRPr sz="5120"/>
            </a:lvl5pPr>
            <a:lvl6pPr>
              <a:defRPr sz="5120"/>
            </a:lvl6pPr>
            <a:lvl7pPr>
              <a:defRPr sz="5120"/>
            </a:lvl7pPr>
            <a:lvl8pPr>
              <a:defRPr sz="5120"/>
            </a:lvl8pPr>
            <a:lvl9pPr>
              <a:defRPr sz="5120"/>
            </a:lvl9pPr>
          </a:lstStyle>
          <a:p>
            <a:pPr lvl="0"/>
            <a:r>
              <a:rPr lang="en-US"/>
              <a:t>Click to edit Master text styles</a:t>
            </a:r>
            <a:endParaRPr lang="en-US"/>
          </a:p>
          <a:p>
            <a:pPr lvl="1"/>
            <a:r>
              <a:rPr lang="en-US"/>
              <a:t>Second level</a:t>
            </a:r>
            <a:endParaRPr lang="en-US"/>
          </a:p>
          <a:p>
            <a:pPr lvl="2"/>
            <a:r>
              <a:rPr lang="en-US"/>
              <a:t>Third level</a:t>
            </a:r>
            <a:endParaRPr lang="en-US"/>
          </a:p>
          <a:p>
            <a:pPr lvl="3"/>
            <a:r>
              <a:rPr lang="en-US"/>
              <a:t>Fourth level</a:t>
            </a:r>
            <a:endParaRPr lang="en-US"/>
          </a:p>
          <a:p>
            <a:pPr lvl="4"/>
            <a:r>
              <a:rPr lang="en-US"/>
              <a:t>Fifth level</a:t>
            </a:r>
            <a:endParaRPr lang="en-US" dirty="0"/>
          </a:p>
        </p:txBody>
      </p:sp>
      <p:sp>
        <p:nvSpPr>
          <p:cNvPr id="5" name="Text Placeholder 4"/>
          <p:cNvSpPr>
            <a:spLocks noGrp="1"/>
          </p:cNvSpPr>
          <p:nvPr>
            <p:ph type="body" sz="quarter" idx="3"/>
          </p:nvPr>
        </p:nvSpPr>
        <p:spPr>
          <a:xfrm>
            <a:off x="17281541" y="6123104"/>
            <a:ext cx="13167360" cy="2377901"/>
          </a:xfrm>
        </p:spPr>
        <p:txBody>
          <a:bodyPr anchor="ctr">
            <a:normAutofit/>
          </a:bodyPr>
          <a:lstStyle>
            <a:lvl1pPr marL="0" indent="0">
              <a:buNone/>
              <a:defRPr sz="6400" b="1"/>
            </a:lvl1pPr>
            <a:lvl2pPr marL="1463040" indent="0">
              <a:buNone/>
              <a:defRPr sz="6400" b="1"/>
            </a:lvl2pPr>
            <a:lvl3pPr marL="2926080" indent="0">
              <a:buNone/>
              <a:defRPr sz="5760" b="1"/>
            </a:lvl3pPr>
            <a:lvl4pPr marL="4389120" indent="0">
              <a:buNone/>
              <a:defRPr sz="5120" b="1"/>
            </a:lvl4pPr>
            <a:lvl5pPr marL="5852160" indent="0">
              <a:buNone/>
              <a:defRPr sz="5120" b="1"/>
            </a:lvl5pPr>
            <a:lvl6pPr marL="7315200" indent="0">
              <a:buNone/>
              <a:defRPr sz="5120" b="1"/>
            </a:lvl6pPr>
            <a:lvl7pPr marL="8778240" indent="0">
              <a:buNone/>
              <a:defRPr sz="5120" b="1"/>
            </a:lvl7pPr>
            <a:lvl8pPr marL="10241280" indent="0">
              <a:buNone/>
              <a:defRPr sz="5120" b="1"/>
            </a:lvl8pPr>
            <a:lvl9pPr marL="11704320" indent="0">
              <a:buNone/>
              <a:defRPr sz="5120" b="1"/>
            </a:lvl9pPr>
          </a:lstStyle>
          <a:p>
            <a:pPr lvl="0"/>
            <a:r>
              <a:rPr lang="en-US"/>
              <a:t>Click to edit Master text styles</a:t>
            </a:r>
            <a:endParaRPr lang="en-US"/>
          </a:p>
        </p:txBody>
      </p:sp>
      <p:sp>
        <p:nvSpPr>
          <p:cNvPr id="6" name="Content Placeholder 5"/>
          <p:cNvSpPr>
            <a:spLocks noGrp="1"/>
          </p:cNvSpPr>
          <p:nvPr>
            <p:ph sz="quarter" idx="4"/>
          </p:nvPr>
        </p:nvSpPr>
        <p:spPr>
          <a:xfrm>
            <a:off x="17281541" y="8501005"/>
            <a:ext cx="13167360" cy="11411712"/>
          </a:xfrm>
        </p:spPr>
        <p:txBody>
          <a:bodyPr/>
          <a:lstStyle>
            <a:lvl1pPr>
              <a:defRPr sz="7040"/>
            </a:lvl1pPr>
            <a:lvl2pPr>
              <a:defRPr sz="6400"/>
            </a:lvl2pPr>
            <a:lvl3pPr>
              <a:defRPr sz="5760"/>
            </a:lvl3pPr>
            <a:lvl4pPr>
              <a:defRPr sz="5120"/>
            </a:lvl4pPr>
            <a:lvl5pPr>
              <a:defRPr sz="5120"/>
            </a:lvl5pPr>
            <a:lvl6pPr>
              <a:defRPr sz="5120"/>
            </a:lvl6pPr>
            <a:lvl7pPr>
              <a:defRPr sz="5120"/>
            </a:lvl7pPr>
            <a:lvl8pPr>
              <a:defRPr sz="5120"/>
            </a:lvl8pPr>
            <a:lvl9pPr>
              <a:defRPr sz="5120"/>
            </a:lvl9pPr>
          </a:lstStyle>
          <a:p>
            <a:pPr lvl="0"/>
            <a:r>
              <a:rPr lang="en-US"/>
              <a:t>Click to edit Master text styles</a:t>
            </a:r>
            <a:endParaRPr lang="en-US"/>
          </a:p>
          <a:p>
            <a:pPr lvl="1"/>
            <a:r>
              <a:rPr lang="en-US"/>
              <a:t>Second level</a:t>
            </a:r>
            <a:endParaRPr lang="en-US"/>
          </a:p>
          <a:p>
            <a:pPr lvl="2"/>
            <a:r>
              <a:rPr lang="en-US"/>
              <a:t>Third level</a:t>
            </a:r>
            <a:endParaRPr lang="en-US"/>
          </a:p>
          <a:p>
            <a:pPr lvl="3"/>
            <a:r>
              <a:rPr lang="en-US"/>
              <a:t>Fourth level</a:t>
            </a:r>
            <a:endParaRPr lang="en-US"/>
          </a:p>
          <a:p>
            <a:pPr lvl="4"/>
            <a:r>
              <a:rPr lang="en-US"/>
              <a:t>Fifth level</a:t>
            </a:r>
            <a:endParaRPr lang="en-US" dirty="0"/>
          </a:p>
        </p:txBody>
      </p:sp>
      <p:sp>
        <p:nvSpPr>
          <p:cNvPr id="7" name="Date Placeholder 6"/>
          <p:cNvSpPr>
            <a:spLocks noGrp="1"/>
          </p:cNvSpPr>
          <p:nvPr>
            <p:ph type="dt" sz="half" idx="10"/>
          </p:nvPr>
        </p:nvSpPr>
        <p:spPr/>
        <p:txBody>
          <a:bodyPr/>
          <a:lstStyle/>
          <a:p>
            <a:fld id="{96DFF08F-DC6B-4601-B491-B0F83F6DD2DA}" type="datetimeFigureOut">
              <a:rPr lang="en-US" dirty="0"/>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4FAB73BC-B049-4115-A692-8D63A059BFB8}" type="slidenum">
              <a:rPr lang="en-US" dirty="0"/>
            </a:fld>
            <a:endParaRPr lang="en-US"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96DFF08F-DC6B-4601-B491-B0F83F6DD2DA}" type="datetimeFigureOut">
              <a:rPr lang="en-US" dirty="0"/>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4FAB73BC-B049-4115-A692-8D63A059BFB8}" type="slidenum">
              <a:rPr lang="en-US" dirty="0"/>
            </a:fld>
            <a:endParaRPr lang="en-US" dirty="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showMasterSp="0">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6DFF08F-DC6B-4601-B491-B0F83F6DD2DA}" type="datetimeFigureOut">
              <a:rPr lang="en-US" dirty="0"/>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4FAB73BC-B049-4115-A692-8D63A059BFB8}" type="slidenum">
              <a:rPr lang="en-US" dirty="0"/>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a:xfrm>
            <a:off x="2468880" y="6876288"/>
            <a:ext cx="16459200" cy="12289536"/>
          </a:xfrm>
        </p:spPr>
        <p:txBody>
          <a:bodyPr/>
          <a:lstStyle>
            <a:lvl1pPr>
              <a:defRPr sz="7040"/>
            </a:lvl1pPr>
            <a:lvl2pPr>
              <a:defRPr sz="6400"/>
            </a:lvl2pPr>
            <a:lvl3pPr>
              <a:defRPr sz="5760"/>
            </a:lvl3pPr>
            <a:lvl4pPr>
              <a:defRPr sz="5120"/>
            </a:lvl4pPr>
            <a:lvl5pPr>
              <a:defRPr sz="5120"/>
            </a:lvl5pPr>
            <a:lvl6pPr>
              <a:defRPr sz="5120"/>
            </a:lvl6pPr>
            <a:lvl7pPr>
              <a:defRPr sz="5120"/>
            </a:lvl7pPr>
            <a:lvl8pPr>
              <a:defRPr sz="5120"/>
            </a:lvl8pPr>
            <a:lvl9pPr>
              <a:defRPr sz="5120"/>
            </a:lvl9pPr>
          </a:lstStyle>
          <a:p>
            <a:pPr lvl="0"/>
            <a:r>
              <a:rPr lang="en-US"/>
              <a:t>Click to edit Master text styles</a:t>
            </a:r>
            <a:endParaRPr lang="en-US"/>
          </a:p>
          <a:p>
            <a:pPr lvl="1"/>
            <a:r>
              <a:rPr lang="en-US"/>
              <a:t>Second level</a:t>
            </a:r>
            <a:endParaRPr lang="en-US"/>
          </a:p>
          <a:p>
            <a:pPr lvl="2"/>
            <a:r>
              <a:rPr lang="en-US"/>
              <a:t>Third level</a:t>
            </a:r>
            <a:endParaRPr lang="en-US"/>
          </a:p>
          <a:p>
            <a:pPr lvl="3"/>
            <a:r>
              <a:rPr lang="en-US"/>
              <a:t>Fourth level</a:t>
            </a:r>
            <a:endParaRPr lang="en-US"/>
          </a:p>
          <a:p>
            <a:pPr lvl="4"/>
            <a:r>
              <a:rPr lang="en-US"/>
              <a:t>Fifth level</a:t>
            </a:r>
            <a:endParaRPr lang="en-US" dirty="0"/>
          </a:p>
        </p:txBody>
      </p:sp>
      <p:sp>
        <p:nvSpPr>
          <p:cNvPr id="4" name="Text Placeholder 3"/>
          <p:cNvSpPr>
            <a:spLocks noGrp="1"/>
          </p:cNvSpPr>
          <p:nvPr>
            <p:ph type="body" sz="half" idx="2"/>
          </p:nvPr>
        </p:nvSpPr>
        <p:spPr>
          <a:xfrm>
            <a:off x="21213245" y="6871960"/>
            <a:ext cx="9217152" cy="10983421"/>
          </a:xfrm>
        </p:spPr>
        <p:txBody>
          <a:bodyPr>
            <a:normAutofit/>
          </a:bodyPr>
          <a:lstStyle>
            <a:lvl1pPr marL="0" indent="0">
              <a:lnSpc>
                <a:spcPct val="95000"/>
              </a:lnSpc>
              <a:buNone/>
              <a:defRPr sz="5440"/>
            </a:lvl1pPr>
            <a:lvl2pPr marL="1463040" indent="0">
              <a:buNone/>
              <a:defRPr sz="3840"/>
            </a:lvl2pPr>
            <a:lvl3pPr marL="2926080" indent="0">
              <a:buNone/>
              <a:defRPr sz="3200"/>
            </a:lvl3pPr>
            <a:lvl4pPr marL="4389120" indent="0">
              <a:buNone/>
              <a:defRPr sz="2880"/>
            </a:lvl4pPr>
            <a:lvl5pPr marL="5852160" indent="0">
              <a:buNone/>
              <a:defRPr sz="2880"/>
            </a:lvl5pPr>
            <a:lvl6pPr marL="7315200" indent="0">
              <a:buNone/>
              <a:defRPr sz="2880"/>
            </a:lvl6pPr>
            <a:lvl7pPr marL="8778240" indent="0">
              <a:buNone/>
              <a:defRPr sz="2880"/>
            </a:lvl7pPr>
            <a:lvl8pPr marL="10241280" indent="0">
              <a:buNone/>
              <a:defRPr sz="2880"/>
            </a:lvl8pPr>
            <a:lvl9pPr marL="11704320" indent="0">
              <a:buNone/>
              <a:defRPr sz="2880"/>
            </a:lvl9pPr>
          </a:lstStyle>
          <a:p>
            <a:pPr lvl="0"/>
            <a:r>
              <a:rPr lang="en-US"/>
              <a:t>Click to edit Master text styles</a:t>
            </a:r>
            <a:endParaRPr lang="en-US"/>
          </a:p>
        </p:txBody>
      </p:sp>
      <p:sp>
        <p:nvSpPr>
          <p:cNvPr id="5" name="Date Placeholder 4"/>
          <p:cNvSpPr>
            <a:spLocks noGrp="1"/>
          </p:cNvSpPr>
          <p:nvPr>
            <p:ph type="dt" sz="half" idx="10"/>
          </p:nvPr>
        </p:nvSpPr>
        <p:spPr/>
        <p:txBody>
          <a:bodyPr/>
          <a:lstStyle/>
          <a:p>
            <a:fld id="{96DFF08F-DC6B-4601-B491-B0F83F6DD2DA}" type="datetimeFigureOut">
              <a:rPr lang="en-US" dirty="0"/>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FAB73BC-B049-4115-A692-8D63A059BFB8}" type="slidenum">
              <a:rPr lang="en-US" dirty="0"/>
            </a:fld>
            <a:endParaRPr lang="en-US" dirty="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US"/>
              <a:t>Click to edit Master title style</a:t>
            </a:r>
            <a:endParaRPr lang="en-US" dirty="0"/>
          </a:p>
        </p:txBody>
      </p:sp>
      <p:sp>
        <p:nvSpPr>
          <p:cNvPr id="3" name="Picture Placeholder 2"/>
          <p:cNvSpPr>
            <a:spLocks noGrp="1" noChangeAspect="1"/>
          </p:cNvSpPr>
          <p:nvPr>
            <p:ph type="pic" idx="1"/>
          </p:nvPr>
        </p:nvSpPr>
        <p:spPr>
          <a:xfrm>
            <a:off x="2468880" y="7076781"/>
            <a:ext cx="17117568" cy="12289536"/>
          </a:xfrm>
          <a:solidFill>
            <a:schemeClr val="tx2">
              <a:lumMod val="60000"/>
              <a:lumOff val="40000"/>
            </a:schemeClr>
          </a:solidFill>
        </p:spPr>
        <p:txBody>
          <a:bodyPr tIns="365760" anchor="t"/>
          <a:lstStyle>
            <a:lvl1pPr marL="0" indent="0" algn="ctr">
              <a:buNone/>
              <a:defRPr sz="10240">
                <a:solidFill>
                  <a:schemeClr val="tx1">
                    <a:lumMod val="50000"/>
                  </a:schemeClr>
                </a:solidFill>
              </a:defRPr>
            </a:lvl1pPr>
            <a:lvl2pPr marL="1463040" indent="0">
              <a:buNone/>
              <a:defRPr sz="8960"/>
            </a:lvl2pPr>
            <a:lvl3pPr marL="2926080" indent="0">
              <a:buNone/>
              <a:defRPr sz="7680"/>
            </a:lvl3pPr>
            <a:lvl4pPr marL="4389120" indent="0">
              <a:buNone/>
              <a:defRPr sz="6400"/>
            </a:lvl4pPr>
            <a:lvl5pPr marL="5852160" indent="0">
              <a:buNone/>
              <a:defRPr sz="6400"/>
            </a:lvl5pPr>
            <a:lvl6pPr marL="7315200" indent="0">
              <a:buNone/>
              <a:defRPr sz="6400"/>
            </a:lvl6pPr>
            <a:lvl7pPr marL="8778240" indent="0">
              <a:buNone/>
              <a:defRPr sz="6400"/>
            </a:lvl7pPr>
            <a:lvl8pPr marL="10241280" indent="0">
              <a:buNone/>
              <a:defRPr sz="6400"/>
            </a:lvl8pPr>
            <a:lvl9pPr marL="11704320" indent="0">
              <a:buNone/>
              <a:defRPr sz="6400"/>
            </a:lvl9pPr>
          </a:lstStyle>
          <a:p>
            <a:r>
              <a:rPr lang="en-US"/>
              <a:t>Click icon to add picture</a:t>
            </a:r>
            <a:endParaRPr lang="en-US" dirty="0"/>
          </a:p>
        </p:txBody>
      </p:sp>
      <p:sp>
        <p:nvSpPr>
          <p:cNvPr id="4" name="Text Placeholder 3"/>
          <p:cNvSpPr>
            <a:spLocks noGrp="1"/>
          </p:cNvSpPr>
          <p:nvPr>
            <p:ph type="body" sz="half" idx="2"/>
          </p:nvPr>
        </p:nvSpPr>
        <p:spPr>
          <a:xfrm>
            <a:off x="21187264" y="6881987"/>
            <a:ext cx="9217152" cy="10972800"/>
          </a:xfrm>
        </p:spPr>
        <p:txBody>
          <a:bodyPr>
            <a:normAutofit/>
          </a:bodyPr>
          <a:lstStyle>
            <a:lvl1pPr marL="0" indent="0">
              <a:lnSpc>
                <a:spcPct val="95000"/>
              </a:lnSpc>
              <a:buNone/>
              <a:defRPr sz="5440"/>
            </a:lvl1pPr>
            <a:lvl2pPr marL="1463040" indent="0">
              <a:buNone/>
              <a:defRPr sz="3840"/>
            </a:lvl2pPr>
            <a:lvl3pPr marL="2926080" indent="0">
              <a:buNone/>
              <a:defRPr sz="3200"/>
            </a:lvl3pPr>
            <a:lvl4pPr marL="4389120" indent="0">
              <a:buNone/>
              <a:defRPr sz="2880"/>
            </a:lvl4pPr>
            <a:lvl5pPr marL="5852160" indent="0">
              <a:buNone/>
              <a:defRPr sz="2880"/>
            </a:lvl5pPr>
            <a:lvl6pPr marL="7315200" indent="0">
              <a:buNone/>
              <a:defRPr sz="2880"/>
            </a:lvl6pPr>
            <a:lvl7pPr marL="8778240" indent="0">
              <a:buNone/>
              <a:defRPr sz="2880"/>
            </a:lvl7pPr>
            <a:lvl8pPr marL="10241280" indent="0">
              <a:buNone/>
              <a:defRPr sz="2880"/>
            </a:lvl8pPr>
            <a:lvl9pPr marL="11704320" indent="0">
              <a:buNone/>
              <a:defRPr sz="2880"/>
            </a:lvl9pPr>
          </a:lstStyle>
          <a:p>
            <a:pPr lvl="0"/>
            <a:r>
              <a:rPr lang="en-US"/>
              <a:t>Click to edit Master text styles</a:t>
            </a:r>
            <a:endParaRPr lang="en-US"/>
          </a:p>
        </p:txBody>
      </p:sp>
      <p:sp>
        <p:nvSpPr>
          <p:cNvPr id="5" name="Date Placeholder 4"/>
          <p:cNvSpPr>
            <a:spLocks noGrp="1"/>
          </p:cNvSpPr>
          <p:nvPr>
            <p:ph type="dt" sz="half" idx="10"/>
          </p:nvPr>
        </p:nvSpPr>
        <p:spPr/>
        <p:txBody>
          <a:bodyPr/>
          <a:lstStyle/>
          <a:p>
            <a:fld id="{96DFF08F-DC6B-4601-B491-B0F83F6DD2DA}" type="datetimeFigureOut">
              <a:rPr lang="en-US" dirty="0"/>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FAB73BC-B049-4115-A692-8D63A059BFB8}" type="slidenum">
              <a:rPr lang="en-US" dirty="0"/>
            </a:fld>
            <a:endParaRPr lang="en-US"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endParaRPr lang="en-US"/>
          </a:p>
          <a:p>
            <a:pPr lvl="1"/>
            <a:r>
              <a:rPr lang="en-US"/>
              <a:t>Second level</a:t>
            </a:r>
            <a:endParaRPr lang="en-US"/>
          </a:p>
          <a:p>
            <a:pPr lvl="2"/>
            <a:r>
              <a:rPr lang="en-US"/>
              <a:t>Third level</a:t>
            </a:r>
            <a:endParaRPr lang="en-US"/>
          </a:p>
          <a:p>
            <a:pPr lvl="3"/>
            <a:r>
              <a:rPr lang="en-US"/>
              <a:t>Fourth level</a:t>
            </a:r>
            <a:endParaRPr lang="en-US"/>
          </a:p>
          <a:p>
            <a:pPr lvl="4"/>
            <a:r>
              <a:rPr lang="en-US"/>
              <a:t>Fifth level</a:t>
            </a:r>
            <a:endParaRPr lang="en-US" dirty="0"/>
          </a:p>
        </p:txBody>
      </p:sp>
      <p:sp>
        <p:nvSpPr>
          <p:cNvPr id="4" name="Date Placeholder 3"/>
          <p:cNvSpPr>
            <a:spLocks noGrp="1"/>
          </p:cNvSpPr>
          <p:nvPr>
            <p:ph type="dt" sz="half" idx="10"/>
          </p:nvPr>
        </p:nvSpPr>
        <p:spPr/>
        <p:txBody>
          <a:bodyPr/>
          <a:lstStyle/>
          <a:p>
            <a:fld id="{96DFF08F-DC6B-4601-B491-B0F83F6DD2DA}" type="datetimeFigureOut">
              <a:rPr lang="en-US" dirty="0"/>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FAB73BC-B049-4115-A692-8D63A059BFB8}" type="slidenum">
              <a:rPr lang="en-US" dirty="0"/>
            </a:fld>
            <a:endParaRPr lang="en-US"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showMasterSp="0">
  <p:cSld name="Vertical Title and Text">
    <p:spTree>
      <p:nvGrpSpPr>
        <p:cNvPr id="1" name=""/>
        <p:cNvGrpSpPr/>
        <p:nvPr/>
      </p:nvGrpSpPr>
      <p:grpSpPr>
        <a:xfrm>
          <a:off x="0" y="0"/>
          <a:ext cx="0" cy="0"/>
          <a:chOff x="0" y="0"/>
          <a:chExt cx="0" cy="0"/>
        </a:xfrm>
      </p:grpSpPr>
      <p:sp>
        <p:nvSpPr>
          <p:cNvPr id="7" name="Rectangle 6"/>
          <p:cNvSpPr/>
          <p:nvPr/>
        </p:nvSpPr>
        <p:spPr>
          <a:xfrm>
            <a:off x="24352142" y="0"/>
            <a:ext cx="7406640" cy="219456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Vertical Title 1"/>
          <p:cNvSpPr>
            <a:spLocks noGrp="1"/>
          </p:cNvSpPr>
          <p:nvPr>
            <p:ph type="title" orient="vert"/>
          </p:nvPr>
        </p:nvSpPr>
        <p:spPr>
          <a:xfrm>
            <a:off x="24733687" y="1950720"/>
            <a:ext cx="6486426" cy="18044160"/>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2263140" y="1950720"/>
            <a:ext cx="21527885" cy="18044160"/>
          </a:xfrm>
        </p:spPr>
        <p:txBody>
          <a:bodyPr vert="eaVert"/>
          <a:lstStyle/>
          <a:p>
            <a:pPr lvl="0"/>
            <a:r>
              <a:rPr lang="en-US"/>
              <a:t>Click to edit Master text styles</a:t>
            </a:r>
            <a:endParaRPr lang="en-US"/>
          </a:p>
          <a:p>
            <a:pPr lvl="1"/>
            <a:r>
              <a:rPr lang="en-US"/>
              <a:t>Second level</a:t>
            </a:r>
            <a:endParaRPr lang="en-US"/>
          </a:p>
          <a:p>
            <a:pPr lvl="2"/>
            <a:r>
              <a:rPr lang="en-US"/>
              <a:t>Third level</a:t>
            </a:r>
            <a:endParaRPr lang="en-US"/>
          </a:p>
          <a:p>
            <a:pPr lvl="3"/>
            <a:r>
              <a:rPr lang="en-US"/>
              <a:t>Fourth level</a:t>
            </a:r>
            <a:endParaRPr lang="en-US"/>
          </a:p>
          <a:p>
            <a:pPr lvl="4"/>
            <a:r>
              <a:rPr lang="en-US"/>
              <a:t>Fifth level</a:t>
            </a:r>
            <a:endParaRPr lang="en-US" dirty="0"/>
          </a:p>
        </p:txBody>
      </p:sp>
      <p:sp>
        <p:nvSpPr>
          <p:cNvPr id="4" name="Date Placeholder 3"/>
          <p:cNvSpPr>
            <a:spLocks noGrp="1"/>
          </p:cNvSpPr>
          <p:nvPr>
            <p:ph type="dt" sz="half" idx="10"/>
          </p:nvPr>
        </p:nvSpPr>
        <p:spPr>
          <a:xfrm>
            <a:off x="2263142" y="20553138"/>
            <a:ext cx="7406629" cy="1168400"/>
          </a:xfrm>
        </p:spPr>
        <p:txBody>
          <a:bodyPr/>
          <a:lstStyle/>
          <a:p>
            <a:fld id="{96DFF08F-DC6B-4601-B491-B0F83F6DD2DA}" type="datetimeFigureOut">
              <a:rPr lang="en-US" dirty="0"/>
            </a:fld>
            <a:endParaRPr lang="en-US" dirty="0"/>
          </a:p>
        </p:txBody>
      </p:sp>
      <p:sp>
        <p:nvSpPr>
          <p:cNvPr id="5" name="Footer Placeholder 4"/>
          <p:cNvSpPr>
            <a:spLocks noGrp="1"/>
          </p:cNvSpPr>
          <p:nvPr>
            <p:ph type="ftr" sz="quarter" idx="11"/>
          </p:nvPr>
        </p:nvSpPr>
        <p:spPr>
          <a:xfrm>
            <a:off x="10195567" y="20553138"/>
            <a:ext cx="11555107" cy="1168400"/>
          </a:xfrm>
        </p:spPr>
        <p:txBody>
          <a:bodyPr/>
          <a:lstStyle/>
          <a:p>
            <a:endParaRPr lang="en-US" dirty="0"/>
          </a:p>
        </p:txBody>
      </p:sp>
      <p:sp>
        <p:nvSpPr>
          <p:cNvPr id="6" name="Slide Number Placeholder 5"/>
          <p:cNvSpPr>
            <a:spLocks noGrp="1"/>
          </p:cNvSpPr>
          <p:nvPr>
            <p:ph type="sldNum" sz="quarter" idx="12"/>
          </p:nvPr>
        </p:nvSpPr>
        <p:spPr>
          <a:xfrm>
            <a:off x="21797235" y="20553138"/>
            <a:ext cx="2375348" cy="1168400"/>
          </a:xfrm>
        </p:spPr>
        <p:txBody>
          <a:bodyPr/>
          <a:lstStyle/>
          <a:p>
            <a:fld id="{4FAB73BC-B049-4115-A692-8D63A059BFB8}" type="slidenum">
              <a:rPr lang="en-US" dirty="0"/>
            </a:fld>
            <a:endParaRPr lang="en-US" dirty="0"/>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userDrawn="1">
  <p:cSld name="1_Blank">
    <p:spTree>
      <p:nvGrpSpPr>
        <p:cNvPr id="1" name=""/>
        <p:cNvGrpSpPr/>
        <p:nvPr/>
      </p:nvGrpSpPr>
      <p:grpSpPr>
        <a:xfrm>
          <a:off x="0" y="0"/>
          <a:ext cx="0" cy="0"/>
          <a:chOff x="0" y="0"/>
          <a:chExt cx="0" cy="0"/>
        </a:xfrm>
      </p:grpSpPr>
      <p:sp>
        <p:nvSpPr>
          <p:cNvPr id="2" name="Title 1"/>
          <p:cNvSpPr>
            <a:spLocks noGrp="1"/>
          </p:cNvSpPr>
          <p:nvPr>
            <p:ph type="title"/>
          </p:nvPr>
        </p:nvSpPr>
        <p:spPr>
          <a:xfrm>
            <a:off x="2263140" y="1168004"/>
            <a:ext cx="28392120" cy="4241244"/>
          </a:xfrm>
          <a:prstGeom prst="rect">
            <a:avLst/>
          </a:prstGeom>
        </p:spPr>
        <p:txBody>
          <a:bodyPr/>
          <a:lstStyle>
            <a:lvl1pPr>
              <a:defRPr baseline="0"/>
            </a:lvl1pPr>
          </a:lstStyle>
          <a:p>
            <a:r>
              <a:rPr lang="en-US"/>
              <a:t>Click to edit Master title style</a:t>
            </a:r>
            <a:endParaRPr lang="en-US" dirty="0"/>
          </a:p>
        </p:txBody>
      </p:sp>
      <p:sp>
        <p:nvSpPr>
          <p:cNvPr id="4" name="Text Placeholder 3"/>
          <p:cNvSpPr>
            <a:spLocks noGrp="1"/>
          </p:cNvSpPr>
          <p:nvPr>
            <p:ph type="body" sz="quarter" idx="10"/>
          </p:nvPr>
        </p:nvSpPr>
        <p:spPr>
          <a:xfrm>
            <a:off x="3111822" y="9489757"/>
            <a:ext cx="26694765" cy="6918008"/>
          </a:xfrm>
          <a:prstGeom prst="rect">
            <a:avLst/>
          </a:prstGeom>
        </p:spPr>
        <p:txBody>
          <a:bodyPr/>
          <a:lstStyle>
            <a:lvl1pPr marL="0" indent="0" algn="ctr">
              <a:buNone/>
              <a:defRPr sz="6480"/>
            </a:lvl1pPr>
          </a:lstStyle>
          <a:p>
            <a:pPr lvl="0"/>
            <a:r>
              <a:rPr lang="en-US"/>
              <a:t>Click to edit Master text styles</a:t>
            </a:r>
            <a:endParaRPr lang="en-US"/>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userDrawn="1">
  <p:cSld name="2_Blank">
    <p:spTree>
      <p:nvGrpSpPr>
        <p:cNvPr id="1" name=""/>
        <p:cNvGrpSpPr/>
        <p:nvPr/>
      </p:nvGrpSpPr>
      <p:grpSpPr>
        <a:xfrm>
          <a:off x="0" y="0"/>
          <a:ext cx="0" cy="0"/>
          <a:chOff x="0" y="0"/>
          <a:chExt cx="0" cy="0"/>
        </a:xfrm>
      </p:grpSpPr>
      <p:sp>
        <p:nvSpPr>
          <p:cNvPr id="2" name="Title 1"/>
          <p:cNvSpPr>
            <a:spLocks noGrp="1"/>
          </p:cNvSpPr>
          <p:nvPr>
            <p:ph type="title"/>
          </p:nvPr>
        </p:nvSpPr>
        <p:spPr>
          <a:xfrm>
            <a:off x="2263140" y="1168004"/>
            <a:ext cx="28392120" cy="4241244"/>
          </a:xfrm>
          <a:prstGeom prst="rect">
            <a:avLst/>
          </a:prstGeom>
        </p:spPr>
        <p:txBody>
          <a:bodyPr/>
          <a:lstStyle>
            <a:lvl1pPr>
              <a:defRPr baseline="0"/>
            </a:lvl1pPr>
          </a:lstStyle>
          <a:p>
            <a:r>
              <a:rPr lang="en-US"/>
              <a:t>Click to edit Master title style</a:t>
            </a:r>
            <a:endParaRPr lang="en-US"/>
          </a:p>
        </p:txBody>
      </p:sp>
    </p:spTree>
  </p:cSld>
  <p:clrMapOvr>
    <a:masterClrMapping/>
  </p:clrMapOvr>
</p:sldLayout>
</file>

<file path=ppt/slideMasters/_rels/slideMaster1.xml.rels><?xml version="1.0" encoding="UTF-8" standalone="yes"?>
<Relationships xmlns="http://schemas.openxmlformats.org/package/2006/relationships"><Relationship Id="rId9" Type="http://schemas.openxmlformats.org/officeDocument/2006/relationships/slideLayout" Target="../slideLayouts/slideLayout9.xml"/><Relationship Id="rId8" Type="http://schemas.openxmlformats.org/officeDocument/2006/relationships/slideLayout" Target="../slideLayouts/slideLayout8.xml"/><Relationship Id="rId7" Type="http://schemas.openxmlformats.org/officeDocument/2006/relationships/slideLayout" Target="../slideLayouts/slideLayout7.xml"/><Relationship Id="rId6" Type="http://schemas.openxmlformats.org/officeDocument/2006/relationships/slideLayout" Target="../slideLayouts/slideLayout6.xml"/><Relationship Id="rId5" Type="http://schemas.openxmlformats.org/officeDocument/2006/relationships/slideLayout" Target="../slideLayouts/slideLayout5.xml"/><Relationship Id="rId4" Type="http://schemas.openxmlformats.org/officeDocument/2006/relationships/slideLayout" Target="../slideLayouts/slideLayout4.xml"/><Relationship Id="rId3" Type="http://schemas.openxmlformats.org/officeDocument/2006/relationships/slideLayout" Target="../slideLayouts/slideLayout3.xml"/><Relationship Id="rId2" Type="http://schemas.openxmlformats.org/officeDocument/2006/relationships/slideLayout" Target="../slideLayouts/slideLayout2.xml"/><Relationship Id="rId14" Type="http://schemas.openxmlformats.org/officeDocument/2006/relationships/theme" Target="../theme/theme1.xml"/><Relationship Id="rId13" Type="http://schemas.openxmlformats.org/officeDocument/2006/relationships/slideLayout" Target="../slideLayouts/slideLayout13.xml"/><Relationship Id="rId12" Type="http://schemas.openxmlformats.org/officeDocument/2006/relationships/slideLayout" Target="../slideLayouts/slideLayout12.xml"/><Relationship Id="rId11" Type="http://schemas.openxmlformats.org/officeDocument/2006/relationships/slideLayout" Target="../slideLayouts/slideLayout11.xml"/><Relationship Id="rId10" Type="http://schemas.openxmlformats.org/officeDocument/2006/relationships/slideLayout" Target="../slideLayouts/slideLayout10.xml"/><Relationship Id="rId1" Type="http://schemas.openxmlformats.org/officeDocument/2006/relationships/slideLayout" Target="../slideLayouts/slideLayout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2"/>
      </p:bgRef>
    </p:bg>
    <p:spTree>
      <p:nvGrpSpPr>
        <p:cNvPr id="1" name=""/>
        <p:cNvGrpSpPr/>
        <p:nvPr/>
      </p:nvGrpSpPr>
      <p:grpSpPr>
        <a:xfrm>
          <a:off x="0" y="0"/>
          <a:ext cx="0" cy="0"/>
          <a:chOff x="0" y="0"/>
          <a:chExt cx="0" cy="0"/>
        </a:xfrm>
      </p:grpSpPr>
      <p:sp>
        <p:nvSpPr>
          <p:cNvPr id="7" name="Rectangle 6"/>
          <p:cNvSpPr/>
          <p:nvPr/>
        </p:nvSpPr>
        <p:spPr>
          <a:xfrm>
            <a:off x="1303" y="563550"/>
            <a:ext cx="32910170" cy="5266941"/>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Placeholder 1"/>
          <p:cNvSpPr>
            <a:spLocks noGrp="1"/>
          </p:cNvSpPr>
          <p:nvPr>
            <p:ph type="title"/>
          </p:nvPr>
        </p:nvSpPr>
        <p:spPr>
          <a:xfrm>
            <a:off x="2466068" y="909363"/>
            <a:ext cx="27980640" cy="4828032"/>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2466068" y="6437376"/>
            <a:ext cx="27980640" cy="13459968"/>
          </a:xfrm>
          <a:prstGeom prst="rect">
            <a:avLst/>
          </a:prstGeom>
        </p:spPr>
        <p:txBody>
          <a:bodyPr vert="horz" lIns="91440" tIns="45720" rIns="91440" bIns="45720" rtlCol="0">
            <a:normAutofit/>
          </a:bodyPr>
          <a:lstStyle/>
          <a:p>
            <a:pPr lvl="0"/>
            <a:r>
              <a:rPr lang="en-US"/>
              <a:t>Click to edit Master text styles</a:t>
            </a:r>
            <a:endParaRPr lang="en-US"/>
          </a:p>
          <a:p>
            <a:pPr lvl="1"/>
            <a:r>
              <a:rPr lang="en-US"/>
              <a:t>Second level</a:t>
            </a:r>
            <a:endParaRPr lang="en-US"/>
          </a:p>
          <a:p>
            <a:pPr lvl="2"/>
            <a:r>
              <a:rPr lang="en-US"/>
              <a:t>Third level</a:t>
            </a:r>
            <a:endParaRPr lang="en-US"/>
          </a:p>
          <a:p>
            <a:pPr lvl="3"/>
            <a:r>
              <a:rPr lang="en-US"/>
              <a:t>Fourth level</a:t>
            </a:r>
            <a:endParaRPr lang="en-US"/>
          </a:p>
          <a:p>
            <a:pPr lvl="4"/>
            <a:r>
              <a:rPr lang="en-US"/>
              <a:t>Fifth level</a:t>
            </a:r>
            <a:endParaRPr lang="en-US" dirty="0"/>
          </a:p>
        </p:txBody>
      </p:sp>
      <p:sp>
        <p:nvSpPr>
          <p:cNvPr id="4" name="Date Placeholder 3"/>
          <p:cNvSpPr>
            <a:spLocks noGrp="1"/>
          </p:cNvSpPr>
          <p:nvPr>
            <p:ph type="dt" sz="half" idx="2"/>
          </p:nvPr>
        </p:nvSpPr>
        <p:spPr>
          <a:xfrm>
            <a:off x="2453607" y="20553138"/>
            <a:ext cx="9342155" cy="1168400"/>
          </a:xfrm>
          <a:prstGeom prst="rect">
            <a:avLst/>
          </a:prstGeom>
        </p:spPr>
        <p:txBody>
          <a:bodyPr vert="horz" lIns="91440" tIns="45720" rIns="45720" bIns="45720" rtlCol="0" anchor="ctr"/>
          <a:lstStyle>
            <a:lvl1pPr algn="l">
              <a:defRPr sz="3360">
                <a:solidFill>
                  <a:schemeClr val="tx1"/>
                </a:solidFill>
              </a:defRPr>
            </a:lvl1pPr>
          </a:lstStyle>
          <a:p>
            <a:fld id="{96DFF08F-DC6B-4601-B491-B0F83F6DD2DA}" type="datetimeFigureOut">
              <a:rPr lang="en-US" dirty="0"/>
            </a:fld>
            <a:endParaRPr lang="en-US" dirty="0"/>
          </a:p>
        </p:txBody>
      </p:sp>
      <p:sp>
        <p:nvSpPr>
          <p:cNvPr id="5" name="Footer Placeholder 4"/>
          <p:cNvSpPr>
            <a:spLocks noGrp="1"/>
          </p:cNvSpPr>
          <p:nvPr>
            <p:ph type="ftr" sz="quarter" idx="3"/>
          </p:nvPr>
        </p:nvSpPr>
        <p:spPr>
          <a:xfrm>
            <a:off x="15087602" y="20553138"/>
            <a:ext cx="14618257" cy="1168400"/>
          </a:xfrm>
          <a:prstGeom prst="rect">
            <a:avLst/>
          </a:prstGeom>
        </p:spPr>
        <p:txBody>
          <a:bodyPr vert="horz" lIns="91440" tIns="45720" rIns="91440" bIns="45720" rtlCol="0" anchor="ctr"/>
          <a:lstStyle>
            <a:lvl1pPr algn="r">
              <a:defRPr sz="3360">
                <a:solidFill>
                  <a:schemeClr val="tx1"/>
                </a:solidFill>
              </a:defRPr>
            </a:lvl1pPr>
          </a:lstStyle>
          <a:p>
            <a:endParaRPr lang="en-US" dirty="0"/>
          </a:p>
        </p:txBody>
      </p:sp>
      <p:sp>
        <p:nvSpPr>
          <p:cNvPr id="6" name="Slide Number Placeholder 5"/>
          <p:cNvSpPr>
            <a:spLocks noGrp="1"/>
          </p:cNvSpPr>
          <p:nvPr>
            <p:ph type="sldNum" sz="quarter" idx="4"/>
          </p:nvPr>
        </p:nvSpPr>
        <p:spPr>
          <a:xfrm>
            <a:off x="29754500" y="20553138"/>
            <a:ext cx="2554913" cy="1168400"/>
          </a:xfrm>
          <a:prstGeom prst="rect">
            <a:avLst/>
          </a:prstGeom>
        </p:spPr>
        <p:txBody>
          <a:bodyPr vert="horz" lIns="45720" tIns="45720" rIns="91440" bIns="45720" rtlCol="0" anchor="ctr"/>
          <a:lstStyle>
            <a:lvl1pPr algn="l">
              <a:defRPr sz="3840" b="0">
                <a:solidFill>
                  <a:schemeClr val="tx1"/>
                </a:solidFill>
              </a:defRPr>
            </a:lvl1pPr>
          </a:lstStyle>
          <a:p>
            <a:fld id="{4FAB73BC-B049-4115-A692-8D63A059BFB8}" type="slidenum">
              <a:rPr lang="en-US" dirty="0"/>
            </a:fld>
            <a:endParaRPr lang="en-US" dirty="0"/>
          </a:p>
        </p:txBody>
      </p:sp>
      <p:sp>
        <p:nvSpPr>
          <p:cNvPr id="8" name="Rectangle 7"/>
          <p:cNvSpPr/>
          <p:nvPr userDrawn="1"/>
        </p:nvSpPr>
        <p:spPr>
          <a:xfrm>
            <a:off x="1048616" y="454622"/>
            <a:ext cx="30821180" cy="20003969"/>
          </a:xfrm>
          <a:prstGeom prst="rect">
            <a:avLst/>
          </a:pr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4690" noProof="0" dirty="0"/>
          </a:p>
        </p:txBody>
      </p:sp>
    </p:spTree>
  </p:cSld>
  <p:clrMap bg1="dk1" tx1="lt1" bg2="dk2" tx2="lt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0" r:id="rId12"/>
    <p:sldLayoutId id="2147483661" r:id="rId13"/>
  </p:sldLayoutIdLst>
  <p:txStyles>
    <p:titleStyle>
      <a:lvl1pPr algn="l" defTabSz="2926080" rtl="0" eaLnBrk="1" latinLnBrk="0" hangingPunct="1">
        <a:lnSpc>
          <a:spcPct val="85000"/>
        </a:lnSpc>
        <a:spcBef>
          <a:spcPct val="0"/>
        </a:spcBef>
        <a:buNone/>
        <a:defRPr sz="12800" kern="1200" cap="all" baseline="0">
          <a:solidFill>
            <a:schemeClr val="bg2"/>
          </a:solidFill>
          <a:latin typeface="+mj-lt"/>
          <a:ea typeface="+mj-ea"/>
          <a:cs typeface="+mj-cs"/>
        </a:defRPr>
      </a:lvl1pPr>
    </p:titleStyle>
    <p:bodyStyle>
      <a:lvl1pPr marL="585470" indent="-585470" algn="l" defTabSz="2926080" rtl="0" eaLnBrk="1" latinLnBrk="0" hangingPunct="1">
        <a:lnSpc>
          <a:spcPct val="90000"/>
        </a:lnSpc>
        <a:spcBef>
          <a:spcPts val="3840"/>
        </a:spcBef>
        <a:spcAft>
          <a:spcPts val="640"/>
        </a:spcAft>
        <a:buClr>
          <a:schemeClr val="tx1"/>
        </a:buClr>
        <a:buFont typeface="Wingdings" panose="05000000000000000000" pitchFamily="2" charset="2"/>
        <a:buChar char=""/>
        <a:defRPr sz="7040" kern="1200">
          <a:solidFill>
            <a:schemeClr val="tx1"/>
          </a:solidFill>
          <a:latin typeface="+mn-lt"/>
          <a:ea typeface="+mn-ea"/>
          <a:cs typeface="+mn-cs"/>
        </a:defRPr>
      </a:lvl1pPr>
      <a:lvl2pPr marL="1316990" indent="-585470" algn="l" defTabSz="2926080" rtl="0" eaLnBrk="1" latinLnBrk="0" hangingPunct="1">
        <a:lnSpc>
          <a:spcPct val="90000"/>
        </a:lnSpc>
        <a:spcBef>
          <a:spcPts val="640"/>
        </a:spcBef>
        <a:spcAft>
          <a:spcPts val="1280"/>
        </a:spcAft>
        <a:buClr>
          <a:schemeClr val="tx1"/>
        </a:buClr>
        <a:buFont typeface="Wingdings" panose="05000000000000000000" pitchFamily="2" charset="2"/>
        <a:buChar char=""/>
        <a:defRPr sz="6400" kern="1200">
          <a:solidFill>
            <a:schemeClr val="tx1"/>
          </a:solidFill>
          <a:latin typeface="+mn-lt"/>
          <a:ea typeface="+mn-ea"/>
          <a:cs typeface="+mn-cs"/>
        </a:defRPr>
      </a:lvl2pPr>
      <a:lvl3pPr marL="2048510" indent="-585470" algn="l" defTabSz="2926080" rtl="0" eaLnBrk="1" latinLnBrk="0" hangingPunct="1">
        <a:lnSpc>
          <a:spcPct val="90000"/>
        </a:lnSpc>
        <a:spcBef>
          <a:spcPts val="640"/>
        </a:spcBef>
        <a:spcAft>
          <a:spcPts val="1280"/>
        </a:spcAft>
        <a:buClr>
          <a:schemeClr val="tx1"/>
        </a:buClr>
        <a:buFont typeface="Wingdings" panose="05000000000000000000" pitchFamily="2" charset="2"/>
        <a:buChar char=""/>
        <a:defRPr sz="5760" kern="1200">
          <a:solidFill>
            <a:schemeClr val="tx1"/>
          </a:solidFill>
          <a:latin typeface="+mn-lt"/>
          <a:ea typeface="+mn-ea"/>
          <a:cs typeface="+mn-cs"/>
        </a:defRPr>
      </a:lvl3pPr>
      <a:lvl4pPr marL="2780030" indent="-585470" algn="l" defTabSz="2926080" rtl="0" eaLnBrk="1" latinLnBrk="0" hangingPunct="1">
        <a:lnSpc>
          <a:spcPct val="90000"/>
        </a:lnSpc>
        <a:spcBef>
          <a:spcPts val="640"/>
        </a:spcBef>
        <a:spcAft>
          <a:spcPts val="1280"/>
        </a:spcAft>
        <a:buClr>
          <a:schemeClr val="tx1"/>
        </a:buClr>
        <a:buFont typeface="Wingdings" panose="05000000000000000000" pitchFamily="2" charset="2"/>
        <a:buChar char=""/>
        <a:defRPr sz="5120" kern="1200">
          <a:solidFill>
            <a:schemeClr val="tx1"/>
          </a:solidFill>
          <a:latin typeface="+mn-lt"/>
          <a:ea typeface="+mn-ea"/>
          <a:cs typeface="+mn-cs"/>
        </a:defRPr>
      </a:lvl4pPr>
      <a:lvl5pPr marL="3511550" indent="-585470" algn="l" defTabSz="2926080" rtl="0" eaLnBrk="1" latinLnBrk="0" hangingPunct="1">
        <a:lnSpc>
          <a:spcPct val="90000"/>
        </a:lnSpc>
        <a:spcBef>
          <a:spcPts val="640"/>
        </a:spcBef>
        <a:spcAft>
          <a:spcPts val="1280"/>
        </a:spcAft>
        <a:buClr>
          <a:schemeClr val="tx1"/>
        </a:buClr>
        <a:buFont typeface="Wingdings" panose="05000000000000000000" pitchFamily="2" charset="2"/>
        <a:buChar char=""/>
        <a:defRPr sz="5120" kern="1200">
          <a:solidFill>
            <a:schemeClr val="tx1"/>
          </a:solidFill>
          <a:latin typeface="+mn-lt"/>
          <a:ea typeface="+mn-ea"/>
          <a:cs typeface="+mn-cs"/>
        </a:defRPr>
      </a:lvl5pPr>
      <a:lvl6pPr marL="4110990" indent="-731520" algn="l" defTabSz="2926080" rtl="0" eaLnBrk="1" latinLnBrk="0" hangingPunct="1">
        <a:lnSpc>
          <a:spcPct val="90000"/>
        </a:lnSpc>
        <a:spcBef>
          <a:spcPts val="640"/>
        </a:spcBef>
        <a:spcAft>
          <a:spcPts val="1280"/>
        </a:spcAft>
        <a:buClr>
          <a:schemeClr val="tx1"/>
        </a:buClr>
        <a:buFont typeface="Wingdings" panose="05000000000000000000" pitchFamily="2" charset="2"/>
        <a:buChar char=""/>
        <a:defRPr sz="5120" kern="1200">
          <a:solidFill>
            <a:schemeClr val="tx1"/>
          </a:solidFill>
          <a:latin typeface="+mn-lt"/>
          <a:ea typeface="+mn-ea"/>
          <a:cs typeface="+mn-cs"/>
        </a:defRPr>
      </a:lvl6pPr>
      <a:lvl7pPr marL="4709795" indent="-731520" algn="l" defTabSz="2926080" rtl="0" eaLnBrk="1" latinLnBrk="0" hangingPunct="1">
        <a:lnSpc>
          <a:spcPct val="90000"/>
        </a:lnSpc>
        <a:spcBef>
          <a:spcPts val="640"/>
        </a:spcBef>
        <a:spcAft>
          <a:spcPts val="1280"/>
        </a:spcAft>
        <a:buClr>
          <a:schemeClr val="tx1"/>
        </a:buClr>
        <a:buFont typeface="Wingdings" panose="05000000000000000000" pitchFamily="2" charset="2"/>
        <a:buChar char=""/>
        <a:defRPr sz="5120" kern="1200">
          <a:solidFill>
            <a:schemeClr val="tx1"/>
          </a:solidFill>
          <a:latin typeface="+mn-lt"/>
          <a:ea typeface="+mn-ea"/>
          <a:cs typeface="+mn-cs"/>
        </a:defRPr>
      </a:lvl7pPr>
      <a:lvl8pPr marL="5212715" indent="-731520" algn="l" defTabSz="2926080" rtl="0" eaLnBrk="1" latinLnBrk="0" hangingPunct="1">
        <a:lnSpc>
          <a:spcPct val="90000"/>
        </a:lnSpc>
        <a:spcBef>
          <a:spcPts val="640"/>
        </a:spcBef>
        <a:spcAft>
          <a:spcPts val="1280"/>
        </a:spcAft>
        <a:buClr>
          <a:schemeClr val="tx1"/>
        </a:buClr>
        <a:buFont typeface="Wingdings" panose="05000000000000000000" pitchFamily="2" charset="2"/>
        <a:buChar char=""/>
        <a:defRPr sz="5120" kern="1200">
          <a:solidFill>
            <a:schemeClr val="tx1"/>
          </a:solidFill>
          <a:latin typeface="+mn-lt"/>
          <a:ea typeface="+mn-ea"/>
          <a:cs typeface="+mn-cs"/>
        </a:defRPr>
      </a:lvl8pPr>
      <a:lvl9pPr marL="5779770" indent="-731520" algn="l" defTabSz="2926080" rtl="0" eaLnBrk="1" latinLnBrk="0" hangingPunct="1">
        <a:lnSpc>
          <a:spcPct val="90000"/>
        </a:lnSpc>
        <a:spcBef>
          <a:spcPts val="640"/>
        </a:spcBef>
        <a:spcAft>
          <a:spcPts val="1280"/>
        </a:spcAft>
        <a:buClr>
          <a:schemeClr val="tx1"/>
        </a:buClr>
        <a:buFont typeface="Wingdings" panose="05000000000000000000" pitchFamily="2" charset="2"/>
        <a:buChar char=""/>
        <a:defRPr sz="5120" kern="1200">
          <a:solidFill>
            <a:schemeClr val="tx1"/>
          </a:solidFill>
          <a:latin typeface="+mn-lt"/>
          <a:ea typeface="+mn-ea"/>
          <a:cs typeface="+mn-cs"/>
        </a:defRPr>
      </a:lvl9pPr>
    </p:bodyStyle>
    <p:otherStyle>
      <a:defPPr>
        <a:defRPr lang="en-US"/>
      </a:defPPr>
      <a:lvl1pPr marL="0" algn="l" defTabSz="2926080" rtl="0" eaLnBrk="1" latinLnBrk="0" hangingPunct="1">
        <a:defRPr sz="5760" kern="1200">
          <a:solidFill>
            <a:schemeClr val="tx1"/>
          </a:solidFill>
          <a:latin typeface="+mn-lt"/>
          <a:ea typeface="+mn-ea"/>
          <a:cs typeface="+mn-cs"/>
        </a:defRPr>
      </a:lvl1pPr>
      <a:lvl2pPr marL="1463040" algn="l" defTabSz="2926080" rtl="0" eaLnBrk="1" latinLnBrk="0" hangingPunct="1">
        <a:defRPr sz="5760" kern="1200">
          <a:solidFill>
            <a:schemeClr val="tx1"/>
          </a:solidFill>
          <a:latin typeface="+mn-lt"/>
          <a:ea typeface="+mn-ea"/>
          <a:cs typeface="+mn-cs"/>
        </a:defRPr>
      </a:lvl2pPr>
      <a:lvl3pPr marL="2926080" algn="l" defTabSz="2926080" rtl="0" eaLnBrk="1" latinLnBrk="0" hangingPunct="1">
        <a:defRPr sz="5760" kern="1200">
          <a:solidFill>
            <a:schemeClr val="tx1"/>
          </a:solidFill>
          <a:latin typeface="+mn-lt"/>
          <a:ea typeface="+mn-ea"/>
          <a:cs typeface="+mn-cs"/>
        </a:defRPr>
      </a:lvl3pPr>
      <a:lvl4pPr marL="4389120" algn="l" defTabSz="2926080" rtl="0" eaLnBrk="1" latinLnBrk="0" hangingPunct="1">
        <a:defRPr sz="5760" kern="1200">
          <a:solidFill>
            <a:schemeClr val="tx1"/>
          </a:solidFill>
          <a:latin typeface="+mn-lt"/>
          <a:ea typeface="+mn-ea"/>
          <a:cs typeface="+mn-cs"/>
        </a:defRPr>
      </a:lvl4pPr>
      <a:lvl5pPr marL="5852160" algn="l" defTabSz="2926080" rtl="0" eaLnBrk="1" latinLnBrk="0" hangingPunct="1">
        <a:defRPr sz="5760" kern="1200">
          <a:solidFill>
            <a:schemeClr val="tx1"/>
          </a:solidFill>
          <a:latin typeface="+mn-lt"/>
          <a:ea typeface="+mn-ea"/>
          <a:cs typeface="+mn-cs"/>
        </a:defRPr>
      </a:lvl5pPr>
      <a:lvl6pPr marL="7315200" algn="l" defTabSz="2926080" rtl="0" eaLnBrk="1" latinLnBrk="0" hangingPunct="1">
        <a:defRPr sz="5760" kern="1200">
          <a:solidFill>
            <a:schemeClr val="tx1"/>
          </a:solidFill>
          <a:latin typeface="+mn-lt"/>
          <a:ea typeface="+mn-ea"/>
          <a:cs typeface="+mn-cs"/>
        </a:defRPr>
      </a:lvl6pPr>
      <a:lvl7pPr marL="8778240" algn="l" defTabSz="2926080" rtl="0" eaLnBrk="1" latinLnBrk="0" hangingPunct="1">
        <a:defRPr sz="5760" kern="1200">
          <a:solidFill>
            <a:schemeClr val="tx1"/>
          </a:solidFill>
          <a:latin typeface="+mn-lt"/>
          <a:ea typeface="+mn-ea"/>
          <a:cs typeface="+mn-cs"/>
        </a:defRPr>
      </a:lvl7pPr>
      <a:lvl8pPr marL="10241280" algn="l" defTabSz="2926080" rtl="0" eaLnBrk="1" latinLnBrk="0" hangingPunct="1">
        <a:defRPr sz="5760" kern="1200">
          <a:solidFill>
            <a:schemeClr val="tx1"/>
          </a:solidFill>
          <a:latin typeface="+mn-lt"/>
          <a:ea typeface="+mn-ea"/>
          <a:cs typeface="+mn-cs"/>
        </a:defRPr>
      </a:lvl8pPr>
      <a:lvl9pPr marL="11704320" algn="l" defTabSz="2926080" rtl="0" eaLnBrk="1" latinLnBrk="0" hangingPunct="1">
        <a:defRPr sz="576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slideLayout" Target="../slideLayouts/slideLayout12.xml"/><Relationship Id="rId1" Type="http://schemas.openxmlformats.org/officeDocument/2006/relationships/image" Target="../media/image2.png"/></Relationships>
</file>

<file path=ppt/slides/_rels/slide2.xml.rels><?xml version="1.0" encoding="UTF-8" standalone="yes"?>
<Relationships xmlns="http://schemas.openxmlformats.org/package/2006/relationships"><Relationship Id="rId9" Type="http://schemas.openxmlformats.org/officeDocument/2006/relationships/image" Target="../media/image3.svg"/><Relationship Id="rId8" Type="http://schemas.openxmlformats.org/officeDocument/2006/relationships/image" Target="../media/image5.png"/><Relationship Id="rId7" Type="http://schemas.openxmlformats.org/officeDocument/2006/relationships/image" Target="../media/image2.svg"/><Relationship Id="rId6" Type="http://schemas.openxmlformats.org/officeDocument/2006/relationships/image" Target="../media/image4.png"/><Relationship Id="rId5" Type="http://schemas.openxmlformats.org/officeDocument/2006/relationships/image" Target="../media/image1.svg"/><Relationship Id="rId4" Type="http://schemas.openxmlformats.org/officeDocument/2006/relationships/image" Target="../media/image3.png"/><Relationship Id="rId3" Type="http://schemas.openxmlformats.org/officeDocument/2006/relationships/chart" Target="../charts/chart3.xml"/><Relationship Id="rId2" Type="http://schemas.openxmlformats.org/officeDocument/2006/relationships/chart" Target="../charts/chart2.xml"/><Relationship Id="rId17" Type="http://schemas.openxmlformats.org/officeDocument/2006/relationships/slideLayout" Target="../slideLayouts/slideLayout13.xml"/><Relationship Id="rId16" Type="http://schemas.openxmlformats.org/officeDocument/2006/relationships/image" Target="../media/image11.jpeg"/><Relationship Id="rId15" Type="http://schemas.openxmlformats.org/officeDocument/2006/relationships/image" Target="../media/image10.jpeg"/><Relationship Id="rId14" Type="http://schemas.openxmlformats.org/officeDocument/2006/relationships/image" Target="../media/image9.jpeg"/><Relationship Id="rId13" Type="http://schemas.openxmlformats.org/officeDocument/2006/relationships/image" Target="../media/image8.jpeg"/><Relationship Id="rId12" Type="http://schemas.openxmlformats.org/officeDocument/2006/relationships/image" Target="../media/image7.jpeg"/><Relationship Id="rId11" Type="http://schemas.openxmlformats.org/officeDocument/2006/relationships/image" Target="../media/image4.svg"/><Relationship Id="rId10" Type="http://schemas.openxmlformats.org/officeDocument/2006/relationships/image" Target="../media/image6.png"/><Relationship Id="rId1" Type="http://schemas.openxmlformats.org/officeDocument/2006/relationships/chart" Target="../charts/chart1.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p:cNvSpPr>
            <a:spLocks noGrp="1" noRot="1" noChangeAspect="1" noMove="1" noResize="1" noEditPoints="1" noAdjustHandles="1" noChangeArrowheads="1" noChangeShapeType="1" noTextEdit="1"/>
          </p:cNvSpPr>
          <p:nvPr/>
        </p:nvSpPr>
        <p:spPr>
          <a:xfrm>
            <a:off x="8229" y="6588838"/>
            <a:ext cx="32910171" cy="585216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sp>
      <p:sp useBgFill="1">
        <p:nvSpPr>
          <p:cNvPr id="12" name="Rectangle 11"/>
          <p:cNvSpPr>
            <a:spLocks noGrp="1" noRot="1" noChangeAspect="1" noMove="1" noResize="1" noEditPoints="1" noAdjustHandles="1" noChangeArrowheads="1" noChangeShapeType="1" noTextEdit="1"/>
          </p:cNvSpPr>
          <p:nvPr/>
        </p:nvSpPr>
        <p:spPr>
          <a:xfrm>
            <a:off x="0" y="0"/>
            <a:ext cx="32918400" cy="219456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3" name="Picture 2" descr="Text&#10;&#10;Description automatically generated"/>
          <p:cNvPicPr>
            <a:picLocks noChangeAspect="1"/>
          </p:cNvPicPr>
          <p:nvPr/>
        </p:nvPicPr>
        <p:blipFill>
          <a:blip r:embed="rId1"/>
          <a:stretch>
            <a:fillRect/>
          </a:stretch>
        </p:blipFill>
        <p:spPr>
          <a:xfrm>
            <a:off x="5669281" y="2048256"/>
            <a:ext cx="21579837" cy="8631936"/>
          </a:xfrm>
          <a:prstGeom prst="rect">
            <a:avLst/>
          </a:prstGeom>
        </p:spPr>
      </p:pic>
      <p:sp>
        <p:nvSpPr>
          <p:cNvPr id="14" name="Rectangle 13"/>
          <p:cNvSpPr>
            <a:spLocks noGrp="1" noRot="1" noChangeAspect="1" noMove="1" noResize="1" noEditPoints="1" noAdjustHandles="1" noChangeArrowheads="1" noChangeShapeType="1" noTextEdit="1"/>
          </p:cNvSpPr>
          <p:nvPr/>
        </p:nvSpPr>
        <p:spPr>
          <a:xfrm>
            <a:off x="8229" y="11704320"/>
            <a:ext cx="32910171" cy="585216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marL="0" marR="0" lvl="0" indent="0" algn="ctr" defTabSz="914400" rtl="0" eaLnBrk="1" fontAlgn="auto" latinLnBrk="0" hangingPunct="1">
              <a:lnSpc>
                <a:spcPct val="100000"/>
              </a:lnSpc>
              <a:spcBef>
                <a:spcPts val="0"/>
              </a:spcBef>
              <a:spcAft>
                <a:spcPts val="0"/>
              </a:spcAft>
              <a:buClrTx/>
              <a:buSzTx/>
              <a:buFontTx/>
              <a:buNone/>
              <a:defRPr/>
            </a:pPr>
            <a:endParaRPr kumimoji="0" lang="en-US" sz="1800" b="0" i="0" u="none" strike="noStrike" kern="1200" cap="none" spc="0" normalizeH="0" baseline="0" noProof="0" dirty="0">
              <a:ln>
                <a:noFill/>
              </a:ln>
              <a:solidFill>
                <a:srgbClr val="FFFFFF"/>
              </a:solidFill>
              <a:effectLst/>
              <a:uLnTx/>
              <a:uFillTx/>
              <a:latin typeface="Corbel" panose="020B0503020204020204"/>
              <a:ea typeface="+mn-ea"/>
              <a:cs typeface="+mn-cs"/>
            </a:endParaRPr>
          </a:p>
        </p:txBody>
      </p:sp>
      <p:sp>
        <p:nvSpPr>
          <p:cNvPr id="5" name="Title 4"/>
          <p:cNvSpPr>
            <a:spLocks noGrp="1"/>
          </p:cNvSpPr>
          <p:nvPr>
            <p:ph type="title"/>
          </p:nvPr>
        </p:nvSpPr>
        <p:spPr>
          <a:xfrm>
            <a:off x="987549" y="12143232"/>
            <a:ext cx="30973225" cy="5565910"/>
          </a:xfrm>
        </p:spPr>
        <p:txBody>
          <a:bodyPr vert="horz" lIns="91440" tIns="45720" rIns="91440" bIns="45720" rtlCol="0" anchor="ctr">
            <a:normAutofit/>
          </a:bodyPr>
          <a:lstStyle/>
          <a:p>
            <a:pPr algn="ctr" defTabSz="914400">
              <a:lnSpc>
                <a:spcPct val="80000"/>
              </a:lnSpc>
            </a:pPr>
            <a:r>
              <a:rPr lang="en-US" sz="6000" spc="150"/>
              <a:t>Name- P</a:t>
            </a:r>
            <a:r>
              <a:rPr lang="en-GB" altLang="en-US" sz="6000" spc="150"/>
              <a:t>A</a:t>
            </a:r>
            <a:r>
              <a:rPr lang="en-US" sz="6000" spc="150"/>
              <a:t>trik Tancos</a:t>
            </a:r>
            <a:br>
              <a:rPr lang="en-US" sz="6000" spc="150"/>
            </a:br>
            <a:r>
              <a:rPr lang="en-US" sz="6000" spc="150"/>
              <a:t>student number- 2211977</a:t>
            </a:r>
            <a:br>
              <a:rPr lang="en-US" sz="6000" spc="150"/>
            </a:br>
            <a:r>
              <a:rPr lang="en-US" sz="6000" spc="150"/>
              <a:t>module code- LCLM4002</a:t>
            </a:r>
            <a:br>
              <a:rPr lang="en-US" sz="6000" spc="150"/>
            </a:br>
            <a:r>
              <a:rPr lang="en-US" sz="6000" spc="150"/>
              <a:t>Module title-  Digital Skills</a:t>
            </a:r>
            <a:br>
              <a:rPr lang="en-US" sz="6000" spc="150"/>
            </a:br>
            <a:r>
              <a:rPr lang="en-US" sz="6000" spc="150"/>
              <a:t>lecturer’s name-Rebecca Kavanagh</a:t>
            </a:r>
            <a:br>
              <a:rPr lang="en-US" sz="6000" spc="150"/>
            </a:br>
            <a:r>
              <a:rPr lang="en-US" sz="6000" spc="150"/>
              <a:t>assignment title- Task 2  (Informative Poster)</a:t>
            </a:r>
            <a:endParaRPr lang="en-US" sz="6000" spc="150"/>
          </a:p>
        </p:txBody>
      </p:sp>
    </p:spTree>
  </p:cSld>
  <p:clrMapOvr>
    <a:overrideClrMapping bg1="lt1" tx1="dk1" bg2="lt2" tx2="dk2" accent1="accent1" accent2="accent2" accent3="accent3" accent4="accent4" accent5="accent5" accent6="accent6" hlink="hlink" folHlink="folHlink"/>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itle 7" hidden="1"/>
          <p:cNvSpPr>
            <a:spLocks noGrp="1"/>
          </p:cNvSpPr>
          <p:nvPr>
            <p:ph type="title"/>
          </p:nvPr>
        </p:nvSpPr>
        <p:spPr/>
        <p:txBody>
          <a:bodyPr/>
          <a:lstStyle/>
          <a:p>
            <a:r>
              <a:rPr lang="en-US" dirty="0"/>
              <a:t>Education Infographic</a:t>
            </a:r>
            <a:endParaRPr lang="en-US" dirty="0"/>
          </a:p>
        </p:txBody>
      </p:sp>
      <p:grpSp>
        <p:nvGrpSpPr>
          <p:cNvPr id="121" name="Group 120"/>
          <p:cNvGrpSpPr/>
          <p:nvPr/>
        </p:nvGrpSpPr>
        <p:grpSpPr>
          <a:xfrm>
            <a:off x="15742182" y="-53607"/>
            <a:ext cx="1462648" cy="1169438"/>
            <a:chOff x="5558269" y="2683246"/>
            <a:chExt cx="1083443" cy="866250"/>
          </a:xfrm>
        </p:grpSpPr>
        <p:sp>
          <p:nvSpPr>
            <p:cNvPr id="27" name="Arrow: Down 26"/>
            <p:cNvSpPr/>
            <p:nvPr/>
          </p:nvSpPr>
          <p:spPr>
            <a:xfrm rot="10800000" flipH="1">
              <a:off x="5558269" y="2683246"/>
              <a:ext cx="1083443" cy="866250"/>
            </a:xfrm>
            <a:prstGeom prst="downArrow">
              <a:avLst>
                <a:gd name="adj1" fmla="val 100000"/>
                <a:gd name="adj2" fmla="val 72228"/>
              </a:avLst>
            </a:prstGeom>
            <a:gradFill>
              <a:gsLst>
                <a:gs pos="0">
                  <a:srgbClr val="F2D9B0"/>
                </a:gs>
                <a:gs pos="31000">
                  <a:srgbClr val="CFBF9D"/>
                </a:gs>
                <a:gs pos="67000">
                  <a:srgbClr val="F2D9B0"/>
                </a:gs>
                <a:gs pos="100000">
                  <a:srgbClr val="CEAA6E"/>
                </a:gs>
              </a:gsLst>
              <a:lin ang="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4690" dirty="0"/>
            </a:p>
          </p:txBody>
        </p:sp>
        <p:sp>
          <p:nvSpPr>
            <p:cNvPr id="123" name="Freeform: Shape 122"/>
            <p:cNvSpPr/>
            <p:nvPr/>
          </p:nvSpPr>
          <p:spPr>
            <a:xfrm>
              <a:off x="5948483" y="2683246"/>
              <a:ext cx="303016" cy="174988"/>
            </a:xfrm>
            <a:custGeom>
              <a:avLst/>
              <a:gdLst>
                <a:gd name="connsiteX0" fmla="*/ 151508 w 303016"/>
                <a:gd name="connsiteY0" fmla="*/ 0 h 174988"/>
                <a:gd name="connsiteX1" fmla="*/ 303016 w 303016"/>
                <a:gd name="connsiteY1" fmla="*/ 174988 h 174988"/>
                <a:gd name="connsiteX2" fmla="*/ 0 w 303016"/>
                <a:gd name="connsiteY2" fmla="*/ 174988 h 174988"/>
              </a:gdLst>
              <a:ahLst/>
              <a:cxnLst>
                <a:cxn ang="0">
                  <a:pos x="connsiteX0" y="connsiteY0"/>
                </a:cxn>
                <a:cxn ang="0">
                  <a:pos x="connsiteX1" y="connsiteY1"/>
                </a:cxn>
                <a:cxn ang="0">
                  <a:pos x="connsiteX2" y="connsiteY2"/>
                </a:cxn>
              </a:cxnLst>
              <a:rect l="l" t="t" r="r" b="b"/>
              <a:pathLst>
                <a:path w="303016" h="174988">
                  <a:moveTo>
                    <a:pt x="151508" y="0"/>
                  </a:moveTo>
                  <a:lnTo>
                    <a:pt x="303016" y="174988"/>
                  </a:lnTo>
                  <a:lnTo>
                    <a:pt x="0" y="174988"/>
                  </a:lnTo>
                  <a:close/>
                </a:path>
              </a:pathLst>
            </a:custGeom>
            <a:gradFill>
              <a:gsLst>
                <a:gs pos="0">
                  <a:schemeClr val="tx1"/>
                </a:gs>
                <a:gs pos="100000">
                  <a:schemeClr val="tx1">
                    <a:lumMod val="65000"/>
                    <a:lumOff val="35000"/>
                  </a:schemeClr>
                </a:gs>
              </a:gsLst>
              <a:lin ang="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123444" tIns="61722" rIns="123444" bIns="61722" numCol="1" spcCol="0" rtlCol="0" fromWordArt="0" anchor="ctr" anchorCtr="0" forceAA="0" compatLnSpc="1">
              <a:noAutofit/>
            </a:bodyPr>
            <a:lstStyle/>
            <a:p>
              <a:pPr algn="ctr"/>
              <a:endParaRPr lang="en-US" sz="4690" dirty="0"/>
            </a:p>
          </p:txBody>
        </p:sp>
      </p:grpSp>
      <p:grpSp>
        <p:nvGrpSpPr>
          <p:cNvPr id="34" name="Group 33"/>
          <p:cNvGrpSpPr/>
          <p:nvPr/>
        </p:nvGrpSpPr>
        <p:grpSpPr>
          <a:xfrm rot="10800000" flipH="1">
            <a:off x="15735360" y="1658370"/>
            <a:ext cx="1460556" cy="8026170"/>
            <a:chOff x="720000" y="5200650"/>
            <a:chExt cx="1440000" cy="3600000"/>
          </a:xfrm>
        </p:grpSpPr>
        <p:sp>
          <p:nvSpPr>
            <p:cNvPr id="22" name="Arrow: Down 21"/>
            <p:cNvSpPr/>
            <p:nvPr/>
          </p:nvSpPr>
          <p:spPr>
            <a:xfrm>
              <a:off x="720000" y="5200650"/>
              <a:ext cx="360000" cy="3600000"/>
            </a:xfrm>
            <a:prstGeom prst="downArrow">
              <a:avLst>
                <a:gd name="adj1" fmla="val 100000"/>
                <a:gd name="adj2" fmla="val 50000"/>
              </a:avLst>
            </a:prstGeom>
            <a:solidFill>
              <a:schemeClr val="accent1">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4690" dirty="0"/>
            </a:p>
          </p:txBody>
        </p:sp>
        <p:sp>
          <p:nvSpPr>
            <p:cNvPr id="24" name="Arrow: Down 23"/>
            <p:cNvSpPr/>
            <p:nvPr/>
          </p:nvSpPr>
          <p:spPr>
            <a:xfrm>
              <a:off x="1080000" y="5200650"/>
              <a:ext cx="360000" cy="3600000"/>
            </a:xfrm>
            <a:prstGeom prst="downArrow">
              <a:avLst>
                <a:gd name="adj1" fmla="val 100000"/>
                <a:gd name="adj2" fmla="val 50000"/>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4690" dirty="0"/>
            </a:p>
          </p:txBody>
        </p:sp>
        <p:sp>
          <p:nvSpPr>
            <p:cNvPr id="25" name="Arrow: Down 24"/>
            <p:cNvSpPr/>
            <p:nvPr/>
          </p:nvSpPr>
          <p:spPr>
            <a:xfrm>
              <a:off x="1440000" y="5200650"/>
              <a:ext cx="360000" cy="3600000"/>
            </a:xfrm>
            <a:prstGeom prst="downArrow">
              <a:avLst>
                <a:gd name="adj1" fmla="val 100000"/>
                <a:gd name="adj2" fmla="val 50000"/>
              </a:avLst>
            </a:prstGeom>
            <a:solidFill>
              <a:schemeClr val="tx2">
                <a:lumMod val="10000"/>
                <a:lumOff val="9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4690" dirty="0"/>
            </a:p>
          </p:txBody>
        </p:sp>
        <p:sp>
          <p:nvSpPr>
            <p:cNvPr id="26" name="Arrow: Down 25"/>
            <p:cNvSpPr/>
            <p:nvPr/>
          </p:nvSpPr>
          <p:spPr>
            <a:xfrm>
              <a:off x="1800000" y="5200650"/>
              <a:ext cx="360000" cy="3600000"/>
            </a:xfrm>
            <a:prstGeom prst="downArrow">
              <a:avLst>
                <a:gd name="adj1" fmla="val 100000"/>
                <a:gd name="adj2" fmla="val 50000"/>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4690" dirty="0"/>
            </a:p>
          </p:txBody>
        </p:sp>
      </p:grpSp>
      <p:grpSp>
        <p:nvGrpSpPr>
          <p:cNvPr id="90" name="Group 89"/>
          <p:cNvGrpSpPr/>
          <p:nvPr/>
        </p:nvGrpSpPr>
        <p:grpSpPr>
          <a:xfrm>
            <a:off x="15601972" y="1690831"/>
            <a:ext cx="1794251" cy="2308075"/>
            <a:chOff x="5423088" y="5459207"/>
            <a:chExt cx="1329075" cy="1709685"/>
          </a:xfrm>
        </p:grpSpPr>
        <p:sp>
          <p:nvSpPr>
            <p:cNvPr id="87" name="Freeform: Shape 86"/>
            <p:cNvSpPr/>
            <p:nvPr/>
          </p:nvSpPr>
          <p:spPr>
            <a:xfrm rot="16200000">
              <a:off x="6174403" y="5918289"/>
              <a:ext cx="1036842" cy="118678"/>
            </a:xfrm>
            <a:custGeom>
              <a:avLst/>
              <a:gdLst>
                <a:gd name="connsiteX0" fmla="*/ 1005567 w 1005567"/>
                <a:gd name="connsiteY0" fmla="*/ 0 h 118678"/>
                <a:gd name="connsiteX1" fmla="*/ 1005567 w 1005567"/>
                <a:gd name="connsiteY1" fmla="*/ 118384 h 118678"/>
                <a:gd name="connsiteX2" fmla="*/ 152953 w 1005567"/>
                <a:gd name="connsiteY2" fmla="*/ 118384 h 118678"/>
                <a:gd name="connsiteX3" fmla="*/ 151765 w 1005567"/>
                <a:gd name="connsiteY3" fmla="*/ 118678 h 118678"/>
                <a:gd name="connsiteX4" fmla="*/ 149847 w 1005567"/>
                <a:gd name="connsiteY4" fmla="*/ 118384 h 118678"/>
                <a:gd name="connsiteX5" fmla="*/ 98080 w 1005567"/>
                <a:gd name="connsiteY5" fmla="*/ 110463 h 118678"/>
                <a:gd name="connsiteX6" fmla="*/ 17770 w 1005567"/>
                <a:gd name="connsiteY6" fmla="*/ 37613 h 118678"/>
                <a:gd name="connsiteX7" fmla="*/ 0 w 1005567"/>
                <a:gd name="connsiteY7" fmla="*/ 0 h 1186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005567" h="118678">
                  <a:moveTo>
                    <a:pt x="1005567" y="0"/>
                  </a:moveTo>
                  <a:lnTo>
                    <a:pt x="1005567" y="118384"/>
                  </a:lnTo>
                  <a:lnTo>
                    <a:pt x="152953" y="118384"/>
                  </a:lnTo>
                  <a:lnTo>
                    <a:pt x="151765" y="118678"/>
                  </a:lnTo>
                  <a:lnTo>
                    <a:pt x="149847" y="118384"/>
                  </a:lnTo>
                  <a:cubicBezTo>
                    <a:pt x="132591" y="115744"/>
                    <a:pt x="139149" y="120250"/>
                    <a:pt x="98080" y="110463"/>
                  </a:cubicBezTo>
                  <a:cubicBezTo>
                    <a:pt x="63948" y="98234"/>
                    <a:pt x="34481" y="72985"/>
                    <a:pt x="17770" y="37613"/>
                  </a:cubicBezTo>
                  <a:lnTo>
                    <a:pt x="0" y="0"/>
                  </a:lnTo>
                  <a:close/>
                </a:path>
              </a:pathLst>
            </a:custGeom>
            <a:gradFill>
              <a:gsLst>
                <a:gs pos="0">
                  <a:schemeClr val="tx1"/>
                </a:gs>
                <a:gs pos="100000">
                  <a:schemeClr val="tx1">
                    <a:lumMod val="65000"/>
                    <a:lumOff val="35000"/>
                  </a:schemeClr>
                </a:gs>
              </a:gsLst>
              <a:lin ang="16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4690" dirty="0"/>
            </a:p>
          </p:txBody>
        </p:sp>
        <p:sp>
          <p:nvSpPr>
            <p:cNvPr id="89" name="Freeform: Shape 88"/>
            <p:cNvSpPr/>
            <p:nvPr/>
          </p:nvSpPr>
          <p:spPr>
            <a:xfrm rot="16200000">
              <a:off x="5393104" y="7011957"/>
              <a:ext cx="186919" cy="126952"/>
            </a:xfrm>
            <a:custGeom>
              <a:avLst/>
              <a:gdLst>
                <a:gd name="connsiteX0" fmla="*/ 186919 w 186919"/>
                <a:gd name="connsiteY0" fmla="*/ 0 h 125314"/>
                <a:gd name="connsiteX1" fmla="*/ 186919 w 186919"/>
                <a:gd name="connsiteY1" fmla="*/ 125314 h 125314"/>
                <a:gd name="connsiteX2" fmla="*/ 0 w 186919"/>
                <a:gd name="connsiteY2" fmla="*/ 125314 h 125314"/>
                <a:gd name="connsiteX3" fmla="*/ 7831 w 186919"/>
                <a:gd name="connsiteY3" fmla="*/ 86525 h 125314"/>
                <a:gd name="connsiteX4" fmla="*/ 138367 w 186919"/>
                <a:gd name="connsiteY4" fmla="*/ 0 h 12531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86919" h="125314">
                  <a:moveTo>
                    <a:pt x="186919" y="0"/>
                  </a:moveTo>
                  <a:lnTo>
                    <a:pt x="186919" y="125314"/>
                  </a:lnTo>
                  <a:lnTo>
                    <a:pt x="0" y="125314"/>
                  </a:lnTo>
                  <a:lnTo>
                    <a:pt x="7831" y="86525"/>
                  </a:lnTo>
                  <a:cubicBezTo>
                    <a:pt x="29338" y="35678"/>
                    <a:pt x="79686" y="0"/>
                    <a:pt x="138367" y="0"/>
                  </a:cubicBezTo>
                  <a:close/>
                </a:path>
              </a:pathLst>
            </a:custGeom>
            <a:solidFill>
              <a:schemeClr val="tx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4690" dirty="0"/>
            </a:p>
          </p:txBody>
        </p:sp>
        <p:sp>
          <p:nvSpPr>
            <p:cNvPr id="66" name="Parallelogram 65"/>
            <p:cNvSpPr/>
            <p:nvPr/>
          </p:nvSpPr>
          <p:spPr>
            <a:xfrm rot="16200000" flipH="1">
              <a:off x="5710180" y="6182300"/>
              <a:ext cx="763161" cy="1083445"/>
            </a:xfrm>
            <a:prstGeom prst="parallelogram">
              <a:avLst>
                <a:gd name="adj" fmla="val 72728"/>
              </a:avLst>
            </a:prstGeom>
            <a:solidFill>
              <a:schemeClr val="tx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123444" tIns="61722" rIns="123444" bIns="61722" numCol="1" spcCol="0" rtlCol="0" fromWordArt="0" anchor="ctr" anchorCtr="0" forceAA="0" compatLnSpc="1">
              <a:noAutofit/>
            </a:bodyPr>
            <a:lstStyle/>
            <a:p>
              <a:pPr algn="ctr"/>
              <a:endParaRPr lang="en-US" sz="4690" dirty="0"/>
            </a:p>
          </p:txBody>
        </p:sp>
        <p:sp>
          <p:nvSpPr>
            <p:cNvPr id="41" name="Parallelogram 40"/>
            <p:cNvSpPr/>
            <p:nvPr/>
          </p:nvSpPr>
          <p:spPr>
            <a:xfrm rot="16200000" flipH="1">
              <a:off x="5294044" y="5588541"/>
              <a:ext cx="1587453" cy="1328785"/>
            </a:xfrm>
            <a:prstGeom prst="parallelogram">
              <a:avLst>
                <a:gd name="adj" fmla="val 51278"/>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123444" tIns="61722" rIns="123444" bIns="61722" numCol="1" spcCol="0" rtlCol="0" fromWordArt="0" anchor="ctr" anchorCtr="0" forceAA="0" compatLnSpc="1">
              <a:noAutofit/>
            </a:bodyPr>
            <a:lstStyle/>
            <a:p>
              <a:pPr algn="ctr"/>
              <a:endParaRPr lang="en-US" sz="4690" dirty="0"/>
            </a:p>
          </p:txBody>
        </p:sp>
      </p:grpSp>
      <p:grpSp>
        <p:nvGrpSpPr>
          <p:cNvPr id="54" name="Group 53"/>
          <p:cNvGrpSpPr/>
          <p:nvPr/>
        </p:nvGrpSpPr>
        <p:grpSpPr>
          <a:xfrm rot="10800000" flipH="1">
            <a:off x="15735363" y="9425544"/>
            <a:ext cx="1460553" cy="4497181"/>
            <a:chOff x="720001" y="5200650"/>
            <a:chExt cx="1439999" cy="3600000"/>
          </a:xfrm>
          <a:solidFill>
            <a:schemeClr val="accent2"/>
          </a:solidFill>
        </p:grpSpPr>
        <p:sp>
          <p:nvSpPr>
            <p:cNvPr id="55" name="Arrow: Down 54"/>
            <p:cNvSpPr/>
            <p:nvPr/>
          </p:nvSpPr>
          <p:spPr>
            <a:xfrm>
              <a:off x="720001" y="5200650"/>
              <a:ext cx="360000" cy="3600000"/>
            </a:xfrm>
            <a:prstGeom prst="downArrow">
              <a:avLst>
                <a:gd name="adj1" fmla="val 100000"/>
                <a:gd name="adj2" fmla="val 50000"/>
              </a:avLst>
            </a:prstGeom>
            <a:solidFill>
              <a:schemeClr val="accent3">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4690" dirty="0"/>
            </a:p>
          </p:txBody>
        </p:sp>
        <p:sp>
          <p:nvSpPr>
            <p:cNvPr id="56" name="Arrow: Down 55"/>
            <p:cNvSpPr/>
            <p:nvPr/>
          </p:nvSpPr>
          <p:spPr>
            <a:xfrm>
              <a:off x="1080001" y="5200650"/>
              <a:ext cx="360000" cy="3600000"/>
            </a:xfrm>
            <a:prstGeom prst="downArrow">
              <a:avLst>
                <a:gd name="adj1" fmla="val 100000"/>
                <a:gd name="adj2" fmla="val 50000"/>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4690" dirty="0"/>
            </a:p>
          </p:txBody>
        </p:sp>
        <p:sp>
          <p:nvSpPr>
            <p:cNvPr id="57" name="Arrow: Down 56"/>
            <p:cNvSpPr/>
            <p:nvPr/>
          </p:nvSpPr>
          <p:spPr>
            <a:xfrm>
              <a:off x="1440001" y="5200650"/>
              <a:ext cx="360000" cy="3600000"/>
            </a:xfrm>
            <a:prstGeom prst="downArrow">
              <a:avLst>
                <a:gd name="adj1" fmla="val 100000"/>
                <a:gd name="adj2" fmla="val 50000"/>
              </a:avLst>
            </a:pr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4690" dirty="0"/>
            </a:p>
          </p:txBody>
        </p:sp>
        <p:sp>
          <p:nvSpPr>
            <p:cNvPr id="58" name="Arrow: Down 57"/>
            <p:cNvSpPr/>
            <p:nvPr/>
          </p:nvSpPr>
          <p:spPr>
            <a:xfrm>
              <a:off x="1800000" y="5200650"/>
              <a:ext cx="360000" cy="3600000"/>
            </a:xfrm>
            <a:prstGeom prst="downArrow">
              <a:avLst>
                <a:gd name="adj1" fmla="val 100000"/>
                <a:gd name="adj2" fmla="val 50000"/>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4690" dirty="0"/>
            </a:p>
          </p:txBody>
        </p:sp>
      </p:grpSp>
      <p:grpSp>
        <p:nvGrpSpPr>
          <p:cNvPr id="61" name="Group 60"/>
          <p:cNvGrpSpPr/>
          <p:nvPr/>
        </p:nvGrpSpPr>
        <p:grpSpPr>
          <a:xfrm rot="10800000" flipH="1">
            <a:off x="15735363" y="13515122"/>
            <a:ext cx="1460553" cy="4811177"/>
            <a:chOff x="720001" y="5200650"/>
            <a:chExt cx="1439999" cy="3600000"/>
          </a:xfrm>
          <a:solidFill>
            <a:schemeClr val="accent2"/>
          </a:solidFill>
        </p:grpSpPr>
        <p:sp>
          <p:nvSpPr>
            <p:cNvPr id="62" name="Arrow: Down 61"/>
            <p:cNvSpPr/>
            <p:nvPr/>
          </p:nvSpPr>
          <p:spPr>
            <a:xfrm>
              <a:off x="720001" y="5200650"/>
              <a:ext cx="360000" cy="3600000"/>
            </a:xfrm>
            <a:prstGeom prst="downArrow">
              <a:avLst>
                <a:gd name="adj1" fmla="val 100000"/>
                <a:gd name="adj2" fmla="val 50000"/>
              </a:avLst>
            </a:prstGeom>
            <a:solidFill>
              <a:schemeClr val="accent4">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4690" dirty="0"/>
            </a:p>
          </p:txBody>
        </p:sp>
        <p:sp>
          <p:nvSpPr>
            <p:cNvPr id="63" name="Arrow: Down 62"/>
            <p:cNvSpPr/>
            <p:nvPr/>
          </p:nvSpPr>
          <p:spPr>
            <a:xfrm>
              <a:off x="1080001" y="5200650"/>
              <a:ext cx="360000" cy="3600000"/>
            </a:xfrm>
            <a:prstGeom prst="downArrow">
              <a:avLst>
                <a:gd name="adj1" fmla="val 100000"/>
                <a:gd name="adj2" fmla="val 50000"/>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4690" dirty="0"/>
            </a:p>
          </p:txBody>
        </p:sp>
        <p:sp>
          <p:nvSpPr>
            <p:cNvPr id="64" name="Arrow: Down 63"/>
            <p:cNvSpPr/>
            <p:nvPr/>
          </p:nvSpPr>
          <p:spPr>
            <a:xfrm>
              <a:off x="1440001" y="5200650"/>
              <a:ext cx="360000" cy="3600000"/>
            </a:xfrm>
            <a:prstGeom prst="downArrow">
              <a:avLst>
                <a:gd name="adj1" fmla="val 100000"/>
                <a:gd name="adj2" fmla="val 50000"/>
              </a:avLst>
            </a:pr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4690" dirty="0"/>
            </a:p>
          </p:txBody>
        </p:sp>
        <p:sp>
          <p:nvSpPr>
            <p:cNvPr id="65" name="Arrow: Down 64"/>
            <p:cNvSpPr/>
            <p:nvPr/>
          </p:nvSpPr>
          <p:spPr>
            <a:xfrm>
              <a:off x="1800000" y="5200650"/>
              <a:ext cx="360000" cy="3600000"/>
            </a:xfrm>
            <a:prstGeom prst="downArrow">
              <a:avLst>
                <a:gd name="adj1" fmla="val 100000"/>
                <a:gd name="adj2" fmla="val 50000"/>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4690" dirty="0"/>
            </a:p>
          </p:txBody>
        </p:sp>
      </p:grpSp>
      <p:grpSp>
        <p:nvGrpSpPr>
          <p:cNvPr id="49" name="Group 48"/>
          <p:cNvGrpSpPr/>
          <p:nvPr/>
        </p:nvGrpSpPr>
        <p:grpSpPr>
          <a:xfrm>
            <a:off x="15733269" y="18326299"/>
            <a:ext cx="1462647" cy="1176450"/>
            <a:chOff x="5554279" y="11098443"/>
            <a:chExt cx="1083442" cy="871445"/>
          </a:xfrm>
        </p:grpSpPr>
        <p:sp>
          <p:nvSpPr>
            <p:cNvPr id="28" name="Rectangle 27"/>
            <p:cNvSpPr/>
            <p:nvPr/>
          </p:nvSpPr>
          <p:spPr>
            <a:xfrm rot="10800000" flipH="1">
              <a:off x="5554279" y="11098443"/>
              <a:ext cx="1083442" cy="484241"/>
            </a:xfrm>
            <a:prstGeom prst="rect">
              <a:avLst/>
            </a:prstGeom>
            <a:gradFill flip="none" rotWithShape="1">
              <a:gsLst>
                <a:gs pos="0">
                  <a:schemeClr val="bg1">
                    <a:lumMod val="50000"/>
                  </a:schemeClr>
                </a:gs>
                <a:gs pos="76000">
                  <a:schemeClr val="bg1">
                    <a:lumMod val="75000"/>
                  </a:schemeClr>
                </a:gs>
                <a:gs pos="33000">
                  <a:schemeClr val="bg1">
                    <a:lumMod val="95000"/>
                  </a:schemeClr>
                </a:gs>
                <a:gs pos="100000">
                  <a:schemeClr val="bg1">
                    <a:lumMod val="95000"/>
                  </a:schemeClr>
                </a:gs>
              </a:gsLst>
              <a:lin ang="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4690" dirty="0"/>
            </a:p>
          </p:txBody>
        </p:sp>
        <p:sp>
          <p:nvSpPr>
            <p:cNvPr id="29" name="Rectangle: Top Corners Rounded 28"/>
            <p:cNvSpPr/>
            <p:nvPr/>
          </p:nvSpPr>
          <p:spPr>
            <a:xfrm rot="10800000" flipH="1">
              <a:off x="5554279" y="11590606"/>
              <a:ext cx="1083442" cy="379282"/>
            </a:xfrm>
            <a:prstGeom prst="round2Same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4690" dirty="0"/>
            </a:p>
          </p:txBody>
        </p:sp>
        <p:sp>
          <p:nvSpPr>
            <p:cNvPr id="31" name="Rectangle 30"/>
            <p:cNvSpPr/>
            <p:nvPr/>
          </p:nvSpPr>
          <p:spPr>
            <a:xfrm rot="10800000" flipH="1">
              <a:off x="5554279" y="11501012"/>
              <a:ext cx="1083442" cy="34349"/>
            </a:xfrm>
            <a:prstGeom prst="rect">
              <a:avLst/>
            </a:prstGeom>
            <a:gradFill flip="none" rotWithShape="1">
              <a:gsLst>
                <a:gs pos="0">
                  <a:schemeClr val="bg1">
                    <a:lumMod val="50000"/>
                  </a:schemeClr>
                </a:gs>
                <a:gs pos="76000">
                  <a:schemeClr val="bg1">
                    <a:lumMod val="75000"/>
                  </a:schemeClr>
                </a:gs>
                <a:gs pos="33000">
                  <a:schemeClr val="bg1">
                    <a:lumMod val="95000"/>
                  </a:schemeClr>
                </a:gs>
                <a:gs pos="100000">
                  <a:schemeClr val="bg1">
                    <a:lumMod val="95000"/>
                  </a:schemeClr>
                </a:gs>
              </a:gsLst>
              <a:lin ang="108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4690" dirty="0"/>
            </a:p>
          </p:txBody>
        </p:sp>
        <p:sp>
          <p:nvSpPr>
            <p:cNvPr id="32" name="Rectangle 31"/>
            <p:cNvSpPr/>
            <p:nvPr/>
          </p:nvSpPr>
          <p:spPr>
            <a:xfrm rot="10800000" flipH="1">
              <a:off x="5554279" y="11420788"/>
              <a:ext cx="1083442" cy="34349"/>
            </a:xfrm>
            <a:prstGeom prst="rect">
              <a:avLst/>
            </a:prstGeom>
            <a:gradFill flip="none" rotWithShape="1">
              <a:gsLst>
                <a:gs pos="0">
                  <a:schemeClr val="bg1">
                    <a:lumMod val="50000"/>
                  </a:schemeClr>
                </a:gs>
                <a:gs pos="76000">
                  <a:schemeClr val="bg1">
                    <a:lumMod val="75000"/>
                  </a:schemeClr>
                </a:gs>
                <a:gs pos="33000">
                  <a:schemeClr val="bg1">
                    <a:lumMod val="95000"/>
                  </a:schemeClr>
                </a:gs>
                <a:gs pos="100000">
                  <a:schemeClr val="bg1">
                    <a:lumMod val="95000"/>
                  </a:schemeClr>
                </a:gs>
              </a:gsLst>
              <a:lin ang="108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4690" dirty="0"/>
            </a:p>
          </p:txBody>
        </p:sp>
        <p:sp>
          <p:nvSpPr>
            <p:cNvPr id="33" name="Rectangle 32"/>
            <p:cNvSpPr/>
            <p:nvPr/>
          </p:nvSpPr>
          <p:spPr>
            <a:xfrm rot="10800000" flipH="1">
              <a:off x="5554279" y="11340564"/>
              <a:ext cx="1083442" cy="34349"/>
            </a:xfrm>
            <a:prstGeom prst="rect">
              <a:avLst/>
            </a:prstGeom>
            <a:gradFill flip="none" rotWithShape="1">
              <a:gsLst>
                <a:gs pos="0">
                  <a:schemeClr val="bg1">
                    <a:lumMod val="50000"/>
                  </a:schemeClr>
                </a:gs>
                <a:gs pos="76000">
                  <a:schemeClr val="bg1">
                    <a:lumMod val="75000"/>
                  </a:schemeClr>
                </a:gs>
                <a:gs pos="33000">
                  <a:schemeClr val="bg1">
                    <a:lumMod val="95000"/>
                  </a:schemeClr>
                </a:gs>
                <a:gs pos="100000">
                  <a:schemeClr val="bg1">
                    <a:lumMod val="95000"/>
                  </a:schemeClr>
                </a:gs>
              </a:gsLst>
              <a:lin ang="108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4690" dirty="0"/>
            </a:p>
          </p:txBody>
        </p:sp>
      </p:grpSp>
      <p:grpSp>
        <p:nvGrpSpPr>
          <p:cNvPr id="9" name="Group 8"/>
          <p:cNvGrpSpPr/>
          <p:nvPr/>
        </p:nvGrpSpPr>
        <p:grpSpPr>
          <a:xfrm>
            <a:off x="7913532" y="5227269"/>
            <a:ext cx="9402583" cy="1767058"/>
            <a:chOff x="-7141" y="5532749"/>
            <a:chExt cx="6919329" cy="2201057"/>
          </a:xfrm>
        </p:grpSpPr>
        <p:sp>
          <p:nvSpPr>
            <p:cNvPr id="190" name="Isosceles Triangle 189"/>
            <p:cNvSpPr/>
            <p:nvPr/>
          </p:nvSpPr>
          <p:spPr>
            <a:xfrm rot="5400000">
              <a:off x="6655238" y="7058004"/>
              <a:ext cx="243424" cy="270475"/>
            </a:xfrm>
            <a:prstGeom prst="triangle">
              <a:avLst>
                <a:gd name="adj" fmla="val 0"/>
              </a:avLst>
            </a:prstGeom>
            <a:solidFill>
              <a:schemeClr val="tx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123444" tIns="61722" rIns="123444" bIns="61722" numCol="1" spcCol="0" rtlCol="0" fromWordArt="0" anchor="ctr" anchorCtr="0" forceAA="0" compatLnSpc="1">
              <a:noAutofit/>
            </a:bodyPr>
            <a:lstStyle/>
            <a:p>
              <a:pPr algn="ctr"/>
              <a:endParaRPr lang="en-US" sz="4690" dirty="0"/>
            </a:p>
          </p:txBody>
        </p:sp>
        <p:sp>
          <p:nvSpPr>
            <p:cNvPr id="191" name="Rectangle 190"/>
            <p:cNvSpPr/>
            <p:nvPr/>
          </p:nvSpPr>
          <p:spPr>
            <a:xfrm>
              <a:off x="1" y="5532749"/>
              <a:ext cx="6912187" cy="1543969"/>
            </a:xfrm>
            <a:prstGeom prst="rect">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4690" dirty="0"/>
            </a:p>
          </p:txBody>
        </p:sp>
        <p:sp>
          <p:nvSpPr>
            <p:cNvPr id="196" name="Rectangle 195"/>
            <p:cNvSpPr/>
            <p:nvPr/>
          </p:nvSpPr>
          <p:spPr>
            <a:xfrm rot="16200000">
              <a:off x="2447636" y="4622341"/>
              <a:ext cx="656688" cy="5566241"/>
            </a:xfrm>
            <a:prstGeom prst="rect">
              <a:avLst/>
            </a:prstGeom>
            <a:solidFill>
              <a:schemeClr val="tx1">
                <a:alpha val="8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4690" dirty="0"/>
            </a:p>
          </p:txBody>
        </p:sp>
        <p:sp>
          <p:nvSpPr>
            <p:cNvPr id="197" name="Rectangle 196"/>
            <p:cNvSpPr/>
            <p:nvPr/>
          </p:nvSpPr>
          <p:spPr>
            <a:xfrm>
              <a:off x="5558268" y="7077117"/>
              <a:ext cx="1083443" cy="162657"/>
            </a:xfrm>
            <a:prstGeom prst="rect">
              <a:avLst/>
            </a:prstGeom>
            <a:solidFill>
              <a:schemeClr val="tx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4690" dirty="0"/>
            </a:p>
          </p:txBody>
        </p:sp>
      </p:grpSp>
      <p:grpSp>
        <p:nvGrpSpPr>
          <p:cNvPr id="233" name="Group 232" descr="1in3 Graphic Placeholder"/>
          <p:cNvGrpSpPr/>
          <p:nvPr/>
        </p:nvGrpSpPr>
        <p:grpSpPr>
          <a:xfrm>
            <a:off x="10329942" y="444221"/>
            <a:ext cx="5076902" cy="4483747"/>
            <a:chOff x="794406" y="2719040"/>
            <a:chExt cx="6091636" cy="1942704"/>
          </a:xfrm>
        </p:grpSpPr>
        <p:grpSp>
          <p:nvGrpSpPr>
            <p:cNvPr id="1043" name="Group 1042"/>
            <p:cNvGrpSpPr/>
            <p:nvPr/>
          </p:nvGrpSpPr>
          <p:grpSpPr>
            <a:xfrm>
              <a:off x="794406" y="3427511"/>
              <a:ext cx="6091636" cy="1234233"/>
              <a:chOff x="681044" y="1868538"/>
              <a:chExt cx="6091636" cy="1234233"/>
            </a:xfrm>
          </p:grpSpPr>
          <p:sp>
            <p:nvSpPr>
              <p:cNvPr id="200" name="TextBox 199"/>
              <p:cNvSpPr txBox="1"/>
              <p:nvPr/>
            </p:nvSpPr>
            <p:spPr>
              <a:xfrm>
                <a:off x="1293685" y="1868538"/>
                <a:ext cx="5478995" cy="1234233"/>
              </a:xfrm>
              <a:prstGeom prst="rect">
                <a:avLst/>
              </a:prstGeom>
              <a:noFill/>
            </p:spPr>
            <p:txBody>
              <a:bodyPr wrap="square" lIns="0" tIns="0" rIns="0" bIns="0" rtlCol="0">
                <a:spAutoFit/>
              </a:bodyPr>
              <a:lstStyle/>
              <a:p>
                <a:pPr algn="r"/>
                <a:r>
                  <a:rPr lang="en-US" sz="8910" b="1" dirty="0">
                    <a:latin typeface="Arial" panose="020B0604020202020204" pitchFamily="34" charset="0"/>
                    <a:cs typeface="Arial" panose="020B0604020202020204" pitchFamily="34" charset="0"/>
                  </a:rPr>
                  <a:t>1 in 2</a:t>
                </a:r>
                <a:endParaRPr lang="en-US" sz="8910" b="1" dirty="0">
                  <a:latin typeface="Arial" panose="020B0604020202020204" pitchFamily="34" charset="0"/>
                  <a:cs typeface="Arial" panose="020B0604020202020204" pitchFamily="34" charset="0"/>
                </a:endParaRPr>
              </a:p>
              <a:p>
                <a:pPr algn="just"/>
                <a:r>
                  <a:rPr lang="en-US" sz="2400" b="1" dirty="0">
                    <a:latin typeface="Arial" panose="020B0604020202020204" pitchFamily="34" charset="0"/>
                    <a:cs typeface="Arial" panose="020B0604020202020204" pitchFamily="34" charset="0"/>
                  </a:rPr>
                  <a:t>More than 50% of the teens are victim of cyberbullying or threatened online (</a:t>
                </a:r>
                <a:r>
                  <a:rPr lang="en-US" sz="2400" b="1" dirty="0" err="1">
                    <a:latin typeface="Arial" panose="020B0604020202020204" pitchFamily="34" charset="0"/>
                    <a:cs typeface="Arial" panose="020B0604020202020204" pitchFamily="34" charset="0"/>
                  </a:rPr>
                  <a:t>Dmitrik</a:t>
                </a:r>
                <a:r>
                  <a:rPr lang="en-US" sz="2400" b="1" dirty="0">
                    <a:latin typeface="Arial" panose="020B0604020202020204" pitchFamily="34" charset="0"/>
                    <a:cs typeface="Arial" panose="020B0604020202020204" pitchFamily="34" charset="0"/>
                  </a:rPr>
                  <a:t>, 2020). </a:t>
                </a:r>
                <a:endParaRPr lang="en-US" sz="2400" noProof="1">
                  <a:latin typeface="Arial" panose="020B0604020202020204" pitchFamily="34" charset="0"/>
                  <a:cs typeface="Arial" panose="020B0604020202020204" pitchFamily="34" charset="0"/>
                </a:endParaRPr>
              </a:p>
            </p:txBody>
          </p:sp>
          <p:sp>
            <p:nvSpPr>
              <p:cNvPr id="201" name="TextBox 200"/>
              <p:cNvSpPr txBox="1"/>
              <p:nvPr/>
            </p:nvSpPr>
            <p:spPr>
              <a:xfrm>
                <a:off x="681044" y="2550900"/>
                <a:ext cx="4337029" cy="217163"/>
              </a:xfrm>
              <a:prstGeom prst="rect">
                <a:avLst/>
              </a:prstGeom>
              <a:noFill/>
            </p:spPr>
            <p:txBody>
              <a:bodyPr wrap="square" lIns="0" tIns="0" rIns="0" bIns="0" rtlCol="0">
                <a:spAutoFit/>
              </a:bodyPr>
              <a:lstStyle/>
              <a:p>
                <a:pPr algn="r"/>
                <a:endParaRPr lang="en-US" sz="5400" dirty="0"/>
              </a:p>
            </p:txBody>
          </p:sp>
        </p:grpSp>
        <p:grpSp>
          <p:nvGrpSpPr>
            <p:cNvPr id="1054" name="Group 1053"/>
            <p:cNvGrpSpPr/>
            <p:nvPr/>
          </p:nvGrpSpPr>
          <p:grpSpPr>
            <a:xfrm>
              <a:off x="3623201" y="2719040"/>
              <a:ext cx="905438" cy="708471"/>
              <a:chOff x="3284030" y="2329845"/>
              <a:chExt cx="905438" cy="708471"/>
            </a:xfrm>
          </p:grpSpPr>
          <p:sp>
            <p:nvSpPr>
              <p:cNvPr id="232" name="Freeform: Shape 231"/>
              <p:cNvSpPr/>
              <p:nvPr/>
            </p:nvSpPr>
            <p:spPr>
              <a:xfrm>
                <a:off x="3284030" y="2329845"/>
                <a:ext cx="346364" cy="708471"/>
              </a:xfrm>
              <a:custGeom>
                <a:avLst/>
                <a:gdLst>
                  <a:gd name="connsiteX0" fmla="*/ 209550 w 419100"/>
                  <a:gd name="connsiteY0" fmla="*/ 171450 h 857250"/>
                  <a:gd name="connsiteX1" fmla="*/ 272415 w 419100"/>
                  <a:gd name="connsiteY1" fmla="*/ 179070 h 857250"/>
                  <a:gd name="connsiteX2" fmla="*/ 352425 w 419100"/>
                  <a:gd name="connsiteY2" fmla="*/ 220980 h 857250"/>
                  <a:gd name="connsiteX3" fmla="*/ 363855 w 419100"/>
                  <a:gd name="connsiteY3" fmla="*/ 241935 h 857250"/>
                  <a:gd name="connsiteX4" fmla="*/ 417195 w 419100"/>
                  <a:gd name="connsiteY4" fmla="*/ 468630 h 857250"/>
                  <a:gd name="connsiteX5" fmla="*/ 419100 w 419100"/>
                  <a:gd name="connsiteY5" fmla="*/ 478155 h 857250"/>
                  <a:gd name="connsiteX6" fmla="*/ 381000 w 419100"/>
                  <a:gd name="connsiteY6" fmla="*/ 516255 h 857250"/>
                  <a:gd name="connsiteX7" fmla="*/ 344805 w 419100"/>
                  <a:gd name="connsiteY7" fmla="*/ 487680 h 857250"/>
                  <a:gd name="connsiteX8" fmla="*/ 304800 w 419100"/>
                  <a:gd name="connsiteY8" fmla="*/ 321945 h 857250"/>
                  <a:gd name="connsiteX9" fmla="*/ 304800 w 419100"/>
                  <a:gd name="connsiteY9" fmla="*/ 857250 h 857250"/>
                  <a:gd name="connsiteX10" fmla="*/ 228600 w 419100"/>
                  <a:gd name="connsiteY10" fmla="*/ 857250 h 857250"/>
                  <a:gd name="connsiteX11" fmla="*/ 228600 w 419100"/>
                  <a:gd name="connsiteY11" fmla="*/ 713053 h 857250"/>
                  <a:gd name="connsiteX12" fmla="*/ 190500 w 419100"/>
                  <a:gd name="connsiteY12" fmla="*/ 713053 h 857250"/>
                  <a:gd name="connsiteX13" fmla="*/ 190500 w 419100"/>
                  <a:gd name="connsiteY13" fmla="*/ 857250 h 857250"/>
                  <a:gd name="connsiteX14" fmla="*/ 114300 w 419100"/>
                  <a:gd name="connsiteY14" fmla="*/ 857250 h 857250"/>
                  <a:gd name="connsiteX15" fmla="*/ 114300 w 419100"/>
                  <a:gd name="connsiteY15" fmla="*/ 323850 h 857250"/>
                  <a:gd name="connsiteX16" fmla="*/ 74295 w 419100"/>
                  <a:gd name="connsiteY16" fmla="*/ 489585 h 857250"/>
                  <a:gd name="connsiteX17" fmla="*/ 38100 w 419100"/>
                  <a:gd name="connsiteY17" fmla="*/ 518160 h 857250"/>
                  <a:gd name="connsiteX18" fmla="*/ 0 w 419100"/>
                  <a:gd name="connsiteY18" fmla="*/ 480060 h 857250"/>
                  <a:gd name="connsiteX19" fmla="*/ 1905 w 419100"/>
                  <a:gd name="connsiteY19" fmla="*/ 470535 h 857250"/>
                  <a:gd name="connsiteX20" fmla="*/ 55245 w 419100"/>
                  <a:gd name="connsiteY20" fmla="*/ 243840 h 857250"/>
                  <a:gd name="connsiteX21" fmla="*/ 66675 w 419100"/>
                  <a:gd name="connsiteY21" fmla="*/ 222885 h 857250"/>
                  <a:gd name="connsiteX22" fmla="*/ 146685 w 419100"/>
                  <a:gd name="connsiteY22" fmla="*/ 180975 h 857250"/>
                  <a:gd name="connsiteX23" fmla="*/ 209550 w 419100"/>
                  <a:gd name="connsiteY23" fmla="*/ 171450 h 857250"/>
                  <a:gd name="connsiteX24" fmla="*/ 209550 w 419100"/>
                  <a:gd name="connsiteY24" fmla="*/ 0 h 857250"/>
                  <a:gd name="connsiteX25" fmla="*/ 285750 w 419100"/>
                  <a:gd name="connsiteY25" fmla="*/ 76200 h 857250"/>
                  <a:gd name="connsiteX26" fmla="*/ 209550 w 419100"/>
                  <a:gd name="connsiteY26" fmla="*/ 152400 h 857250"/>
                  <a:gd name="connsiteX27" fmla="*/ 133350 w 419100"/>
                  <a:gd name="connsiteY27" fmla="*/ 76200 h 857250"/>
                  <a:gd name="connsiteX28" fmla="*/ 209550 w 419100"/>
                  <a:gd name="connsiteY28" fmla="*/ 0 h 8572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Lst>
                <a:rect l="l" t="t" r="r" b="b"/>
                <a:pathLst>
                  <a:path w="419100" h="857250">
                    <a:moveTo>
                      <a:pt x="209550" y="171450"/>
                    </a:moveTo>
                    <a:cubicBezTo>
                      <a:pt x="230505" y="171450"/>
                      <a:pt x="251460" y="175260"/>
                      <a:pt x="272415" y="179070"/>
                    </a:cubicBezTo>
                    <a:cubicBezTo>
                      <a:pt x="302895" y="188595"/>
                      <a:pt x="329565" y="201930"/>
                      <a:pt x="352425" y="220980"/>
                    </a:cubicBezTo>
                    <a:cubicBezTo>
                      <a:pt x="358140" y="226695"/>
                      <a:pt x="361950" y="234315"/>
                      <a:pt x="363855" y="241935"/>
                    </a:cubicBezTo>
                    <a:lnTo>
                      <a:pt x="417195" y="468630"/>
                    </a:lnTo>
                    <a:cubicBezTo>
                      <a:pt x="417195" y="470535"/>
                      <a:pt x="419100" y="474345"/>
                      <a:pt x="419100" y="478155"/>
                    </a:cubicBezTo>
                    <a:cubicBezTo>
                      <a:pt x="419100" y="499110"/>
                      <a:pt x="401955" y="516255"/>
                      <a:pt x="381000" y="516255"/>
                    </a:cubicBezTo>
                    <a:cubicBezTo>
                      <a:pt x="363855" y="516255"/>
                      <a:pt x="348615" y="502920"/>
                      <a:pt x="344805" y="487680"/>
                    </a:cubicBezTo>
                    <a:lnTo>
                      <a:pt x="304800" y="321945"/>
                    </a:lnTo>
                    <a:lnTo>
                      <a:pt x="304800" y="857250"/>
                    </a:lnTo>
                    <a:lnTo>
                      <a:pt x="228600" y="857250"/>
                    </a:lnTo>
                    <a:lnTo>
                      <a:pt x="228600" y="713053"/>
                    </a:lnTo>
                    <a:lnTo>
                      <a:pt x="190500" y="713053"/>
                    </a:lnTo>
                    <a:lnTo>
                      <a:pt x="190500" y="857250"/>
                    </a:lnTo>
                    <a:lnTo>
                      <a:pt x="114300" y="857250"/>
                    </a:lnTo>
                    <a:lnTo>
                      <a:pt x="114300" y="323850"/>
                    </a:lnTo>
                    <a:lnTo>
                      <a:pt x="74295" y="489585"/>
                    </a:lnTo>
                    <a:cubicBezTo>
                      <a:pt x="70485" y="504825"/>
                      <a:pt x="55245" y="518160"/>
                      <a:pt x="38100" y="518160"/>
                    </a:cubicBezTo>
                    <a:cubicBezTo>
                      <a:pt x="17145" y="518160"/>
                      <a:pt x="0" y="501015"/>
                      <a:pt x="0" y="480060"/>
                    </a:cubicBezTo>
                    <a:cubicBezTo>
                      <a:pt x="0" y="476250"/>
                      <a:pt x="1905" y="472440"/>
                      <a:pt x="1905" y="470535"/>
                    </a:cubicBezTo>
                    <a:lnTo>
                      <a:pt x="55245" y="243840"/>
                    </a:lnTo>
                    <a:cubicBezTo>
                      <a:pt x="57150" y="236220"/>
                      <a:pt x="60960" y="228600"/>
                      <a:pt x="66675" y="222885"/>
                    </a:cubicBezTo>
                    <a:cubicBezTo>
                      <a:pt x="89535" y="203835"/>
                      <a:pt x="116205" y="188595"/>
                      <a:pt x="146685" y="180975"/>
                    </a:cubicBezTo>
                    <a:cubicBezTo>
                      <a:pt x="167640" y="175260"/>
                      <a:pt x="188595" y="171450"/>
                      <a:pt x="209550" y="171450"/>
                    </a:cubicBezTo>
                    <a:close/>
                    <a:moveTo>
                      <a:pt x="209550" y="0"/>
                    </a:moveTo>
                    <a:cubicBezTo>
                      <a:pt x="251634" y="0"/>
                      <a:pt x="285750" y="34116"/>
                      <a:pt x="285750" y="76200"/>
                    </a:cubicBezTo>
                    <a:cubicBezTo>
                      <a:pt x="285750" y="118284"/>
                      <a:pt x="251634" y="152400"/>
                      <a:pt x="209550" y="152400"/>
                    </a:cubicBezTo>
                    <a:cubicBezTo>
                      <a:pt x="167466" y="152400"/>
                      <a:pt x="133350" y="118284"/>
                      <a:pt x="133350" y="76200"/>
                    </a:cubicBezTo>
                    <a:cubicBezTo>
                      <a:pt x="133350" y="34116"/>
                      <a:pt x="167466" y="0"/>
                      <a:pt x="209550" y="0"/>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4690" dirty="0"/>
              </a:p>
            </p:txBody>
          </p:sp>
          <p:sp>
            <p:nvSpPr>
              <p:cNvPr id="231" name="Freeform: Shape 230"/>
              <p:cNvSpPr/>
              <p:nvPr/>
            </p:nvSpPr>
            <p:spPr>
              <a:xfrm>
                <a:off x="3843104" y="2329845"/>
                <a:ext cx="346364" cy="708471"/>
              </a:xfrm>
              <a:custGeom>
                <a:avLst/>
                <a:gdLst>
                  <a:gd name="connsiteX0" fmla="*/ 209550 w 419100"/>
                  <a:gd name="connsiteY0" fmla="*/ 171450 h 857250"/>
                  <a:gd name="connsiteX1" fmla="*/ 272415 w 419100"/>
                  <a:gd name="connsiteY1" fmla="*/ 179070 h 857250"/>
                  <a:gd name="connsiteX2" fmla="*/ 352425 w 419100"/>
                  <a:gd name="connsiteY2" fmla="*/ 220980 h 857250"/>
                  <a:gd name="connsiteX3" fmla="*/ 363855 w 419100"/>
                  <a:gd name="connsiteY3" fmla="*/ 241935 h 857250"/>
                  <a:gd name="connsiteX4" fmla="*/ 417195 w 419100"/>
                  <a:gd name="connsiteY4" fmla="*/ 468630 h 857250"/>
                  <a:gd name="connsiteX5" fmla="*/ 419100 w 419100"/>
                  <a:gd name="connsiteY5" fmla="*/ 478155 h 857250"/>
                  <a:gd name="connsiteX6" fmla="*/ 381000 w 419100"/>
                  <a:gd name="connsiteY6" fmla="*/ 516255 h 857250"/>
                  <a:gd name="connsiteX7" fmla="*/ 344805 w 419100"/>
                  <a:gd name="connsiteY7" fmla="*/ 487680 h 857250"/>
                  <a:gd name="connsiteX8" fmla="*/ 304800 w 419100"/>
                  <a:gd name="connsiteY8" fmla="*/ 321945 h 857250"/>
                  <a:gd name="connsiteX9" fmla="*/ 304800 w 419100"/>
                  <a:gd name="connsiteY9" fmla="*/ 857250 h 857250"/>
                  <a:gd name="connsiteX10" fmla="*/ 228600 w 419100"/>
                  <a:gd name="connsiteY10" fmla="*/ 857250 h 857250"/>
                  <a:gd name="connsiteX11" fmla="*/ 228600 w 419100"/>
                  <a:gd name="connsiteY11" fmla="*/ 713053 h 857250"/>
                  <a:gd name="connsiteX12" fmla="*/ 190500 w 419100"/>
                  <a:gd name="connsiteY12" fmla="*/ 713053 h 857250"/>
                  <a:gd name="connsiteX13" fmla="*/ 190500 w 419100"/>
                  <a:gd name="connsiteY13" fmla="*/ 857250 h 857250"/>
                  <a:gd name="connsiteX14" fmla="*/ 114300 w 419100"/>
                  <a:gd name="connsiteY14" fmla="*/ 857250 h 857250"/>
                  <a:gd name="connsiteX15" fmla="*/ 114300 w 419100"/>
                  <a:gd name="connsiteY15" fmla="*/ 323850 h 857250"/>
                  <a:gd name="connsiteX16" fmla="*/ 74295 w 419100"/>
                  <a:gd name="connsiteY16" fmla="*/ 489585 h 857250"/>
                  <a:gd name="connsiteX17" fmla="*/ 38100 w 419100"/>
                  <a:gd name="connsiteY17" fmla="*/ 518160 h 857250"/>
                  <a:gd name="connsiteX18" fmla="*/ 0 w 419100"/>
                  <a:gd name="connsiteY18" fmla="*/ 480060 h 857250"/>
                  <a:gd name="connsiteX19" fmla="*/ 1905 w 419100"/>
                  <a:gd name="connsiteY19" fmla="*/ 470535 h 857250"/>
                  <a:gd name="connsiteX20" fmla="*/ 55245 w 419100"/>
                  <a:gd name="connsiteY20" fmla="*/ 243840 h 857250"/>
                  <a:gd name="connsiteX21" fmla="*/ 66675 w 419100"/>
                  <a:gd name="connsiteY21" fmla="*/ 222885 h 857250"/>
                  <a:gd name="connsiteX22" fmla="*/ 146685 w 419100"/>
                  <a:gd name="connsiteY22" fmla="*/ 180975 h 857250"/>
                  <a:gd name="connsiteX23" fmla="*/ 209550 w 419100"/>
                  <a:gd name="connsiteY23" fmla="*/ 171450 h 857250"/>
                  <a:gd name="connsiteX24" fmla="*/ 209550 w 419100"/>
                  <a:gd name="connsiteY24" fmla="*/ 0 h 857250"/>
                  <a:gd name="connsiteX25" fmla="*/ 285750 w 419100"/>
                  <a:gd name="connsiteY25" fmla="*/ 76200 h 857250"/>
                  <a:gd name="connsiteX26" fmla="*/ 209550 w 419100"/>
                  <a:gd name="connsiteY26" fmla="*/ 152400 h 857250"/>
                  <a:gd name="connsiteX27" fmla="*/ 133350 w 419100"/>
                  <a:gd name="connsiteY27" fmla="*/ 76200 h 857250"/>
                  <a:gd name="connsiteX28" fmla="*/ 209550 w 419100"/>
                  <a:gd name="connsiteY28" fmla="*/ 0 h 8572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Lst>
                <a:rect l="l" t="t" r="r" b="b"/>
                <a:pathLst>
                  <a:path w="419100" h="857250">
                    <a:moveTo>
                      <a:pt x="209550" y="171450"/>
                    </a:moveTo>
                    <a:cubicBezTo>
                      <a:pt x="230505" y="171450"/>
                      <a:pt x="251460" y="175260"/>
                      <a:pt x="272415" y="179070"/>
                    </a:cubicBezTo>
                    <a:cubicBezTo>
                      <a:pt x="302895" y="188595"/>
                      <a:pt x="329565" y="201930"/>
                      <a:pt x="352425" y="220980"/>
                    </a:cubicBezTo>
                    <a:cubicBezTo>
                      <a:pt x="358140" y="226695"/>
                      <a:pt x="361950" y="234315"/>
                      <a:pt x="363855" y="241935"/>
                    </a:cubicBezTo>
                    <a:lnTo>
                      <a:pt x="417195" y="468630"/>
                    </a:lnTo>
                    <a:cubicBezTo>
                      <a:pt x="417195" y="470535"/>
                      <a:pt x="419100" y="474345"/>
                      <a:pt x="419100" y="478155"/>
                    </a:cubicBezTo>
                    <a:cubicBezTo>
                      <a:pt x="419100" y="499110"/>
                      <a:pt x="401955" y="516255"/>
                      <a:pt x="381000" y="516255"/>
                    </a:cubicBezTo>
                    <a:cubicBezTo>
                      <a:pt x="363855" y="516255"/>
                      <a:pt x="348615" y="502920"/>
                      <a:pt x="344805" y="487680"/>
                    </a:cubicBezTo>
                    <a:lnTo>
                      <a:pt x="304800" y="321945"/>
                    </a:lnTo>
                    <a:lnTo>
                      <a:pt x="304800" y="857250"/>
                    </a:lnTo>
                    <a:lnTo>
                      <a:pt x="228600" y="857250"/>
                    </a:lnTo>
                    <a:lnTo>
                      <a:pt x="228600" y="713053"/>
                    </a:lnTo>
                    <a:lnTo>
                      <a:pt x="190500" y="713053"/>
                    </a:lnTo>
                    <a:lnTo>
                      <a:pt x="190500" y="857250"/>
                    </a:lnTo>
                    <a:lnTo>
                      <a:pt x="114300" y="857250"/>
                    </a:lnTo>
                    <a:lnTo>
                      <a:pt x="114300" y="323850"/>
                    </a:lnTo>
                    <a:lnTo>
                      <a:pt x="74295" y="489585"/>
                    </a:lnTo>
                    <a:cubicBezTo>
                      <a:pt x="70485" y="504825"/>
                      <a:pt x="55245" y="518160"/>
                      <a:pt x="38100" y="518160"/>
                    </a:cubicBezTo>
                    <a:cubicBezTo>
                      <a:pt x="17145" y="518160"/>
                      <a:pt x="0" y="501015"/>
                      <a:pt x="0" y="480060"/>
                    </a:cubicBezTo>
                    <a:cubicBezTo>
                      <a:pt x="0" y="476250"/>
                      <a:pt x="1905" y="472440"/>
                      <a:pt x="1905" y="470535"/>
                    </a:cubicBezTo>
                    <a:lnTo>
                      <a:pt x="55245" y="243840"/>
                    </a:lnTo>
                    <a:cubicBezTo>
                      <a:pt x="57150" y="236220"/>
                      <a:pt x="60960" y="228600"/>
                      <a:pt x="66675" y="222885"/>
                    </a:cubicBezTo>
                    <a:cubicBezTo>
                      <a:pt x="89535" y="203835"/>
                      <a:pt x="116205" y="188595"/>
                      <a:pt x="146685" y="180975"/>
                    </a:cubicBezTo>
                    <a:cubicBezTo>
                      <a:pt x="167640" y="175260"/>
                      <a:pt x="188595" y="171450"/>
                      <a:pt x="209550" y="171450"/>
                    </a:cubicBezTo>
                    <a:close/>
                    <a:moveTo>
                      <a:pt x="209550" y="0"/>
                    </a:moveTo>
                    <a:cubicBezTo>
                      <a:pt x="251634" y="0"/>
                      <a:pt x="285750" y="34116"/>
                      <a:pt x="285750" y="76200"/>
                    </a:cubicBezTo>
                    <a:cubicBezTo>
                      <a:pt x="285750" y="118284"/>
                      <a:pt x="251634" y="152400"/>
                      <a:pt x="209550" y="152400"/>
                    </a:cubicBezTo>
                    <a:cubicBezTo>
                      <a:pt x="167466" y="152400"/>
                      <a:pt x="133350" y="118284"/>
                      <a:pt x="133350" y="76200"/>
                    </a:cubicBezTo>
                    <a:cubicBezTo>
                      <a:pt x="133350" y="34116"/>
                      <a:pt x="167466" y="0"/>
                      <a:pt x="209550" y="0"/>
                    </a:cubicBezTo>
                    <a:close/>
                  </a:path>
                </a:pathLst>
              </a:custGeom>
              <a:solidFill>
                <a:schemeClr val="bg1">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4690" dirty="0"/>
              </a:p>
            </p:txBody>
          </p:sp>
        </p:grpSp>
      </p:grpSp>
      <p:grpSp>
        <p:nvGrpSpPr>
          <p:cNvPr id="1034" name="Group 1033" title="Section Title"/>
          <p:cNvGrpSpPr/>
          <p:nvPr/>
        </p:nvGrpSpPr>
        <p:grpSpPr>
          <a:xfrm>
            <a:off x="15742182" y="910571"/>
            <a:ext cx="5698737" cy="1507538"/>
            <a:chOff x="5431608" y="4234169"/>
            <a:chExt cx="4221287" cy="1116695"/>
          </a:xfrm>
        </p:grpSpPr>
        <p:sp>
          <p:nvSpPr>
            <p:cNvPr id="105" name="Rectangle 104"/>
            <p:cNvSpPr/>
            <p:nvPr/>
          </p:nvSpPr>
          <p:spPr>
            <a:xfrm rot="16200000">
              <a:off x="7971542" y="3805037"/>
              <a:ext cx="216000" cy="2875653"/>
            </a:xfrm>
            <a:prstGeom prst="rect">
              <a:avLst/>
            </a:prstGeom>
            <a:solidFill>
              <a:schemeClr val="tx1">
                <a:alpha val="8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4690" dirty="0"/>
            </a:p>
          </p:txBody>
        </p:sp>
        <p:sp>
          <p:nvSpPr>
            <p:cNvPr id="91" name="Freeform: Shape 90"/>
            <p:cNvSpPr/>
            <p:nvPr/>
          </p:nvSpPr>
          <p:spPr>
            <a:xfrm rot="16200000">
              <a:off x="5384583" y="5119448"/>
              <a:ext cx="225472" cy="126660"/>
            </a:xfrm>
            <a:custGeom>
              <a:avLst/>
              <a:gdLst>
                <a:gd name="connsiteX0" fmla="*/ 221030 w 221030"/>
                <a:gd name="connsiteY0" fmla="*/ 0 h 126660"/>
                <a:gd name="connsiteX1" fmla="*/ 221030 w 221030"/>
                <a:gd name="connsiteY1" fmla="*/ 126660 h 126660"/>
                <a:gd name="connsiteX2" fmla="*/ 0 w 221030"/>
                <a:gd name="connsiteY2" fmla="*/ 126660 h 126660"/>
                <a:gd name="connsiteX3" fmla="*/ 992 w 221030"/>
                <a:gd name="connsiteY3" fmla="*/ 121750 h 126660"/>
                <a:gd name="connsiteX4" fmla="*/ 184669 w 221030"/>
                <a:gd name="connsiteY4" fmla="*/ 0 h 12666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21030" h="126660">
                  <a:moveTo>
                    <a:pt x="221030" y="0"/>
                  </a:moveTo>
                  <a:lnTo>
                    <a:pt x="221030" y="126660"/>
                  </a:lnTo>
                  <a:lnTo>
                    <a:pt x="0" y="126660"/>
                  </a:lnTo>
                  <a:lnTo>
                    <a:pt x="992" y="121750"/>
                  </a:lnTo>
                  <a:cubicBezTo>
                    <a:pt x="31254" y="50203"/>
                    <a:pt x="102099" y="0"/>
                    <a:pt x="184669" y="0"/>
                  </a:cubicBezTo>
                  <a:close/>
                </a:path>
              </a:pathLst>
            </a:custGeom>
            <a:solidFill>
              <a:schemeClr val="tx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123444" tIns="61722" rIns="123444" bIns="61722" numCol="1" spcCol="0" rtlCol="0" fromWordArt="0" anchor="ctr" anchorCtr="0" forceAA="0" compatLnSpc="1">
              <a:noAutofit/>
            </a:bodyPr>
            <a:lstStyle/>
            <a:p>
              <a:pPr algn="ctr"/>
              <a:endParaRPr lang="en-US" sz="4690" dirty="0"/>
            </a:p>
          </p:txBody>
        </p:sp>
        <p:sp>
          <p:nvSpPr>
            <p:cNvPr id="42" name="Rectangle 41"/>
            <p:cNvSpPr/>
            <p:nvPr/>
          </p:nvSpPr>
          <p:spPr>
            <a:xfrm>
              <a:off x="5558271" y="5099224"/>
              <a:ext cx="1083443" cy="162657"/>
            </a:xfrm>
            <a:prstGeom prst="rect">
              <a:avLst/>
            </a:prstGeom>
            <a:solidFill>
              <a:schemeClr val="tx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4690" dirty="0"/>
            </a:p>
          </p:txBody>
        </p:sp>
        <p:sp>
          <p:nvSpPr>
            <p:cNvPr id="39" name="Rectangle: Top Corners Rounded 38"/>
            <p:cNvSpPr/>
            <p:nvPr/>
          </p:nvSpPr>
          <p:spPr>
            <a:xfrm rot="16200000">
              <a:off x="7092252" y="2573525"/>
              <a:ext cx="900000" cy="4221287"/>
            </a:xfrm>
            <a:prstGeom prst="round2SameRect">
              <a:avLst>
                <a:gd name="adj1" fmla="val 7001"/>
                <a:gd name="adj2" fmla="val 0"/>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4690" dirty="0"/>
            </a:p>
          </p:txBody>
        </p:sp>
        <p:sp>
          <p:nvSpPr>
            <p:cNvPr id="104" name="TextBox 103"/>
            <p:cNvSpPr txBox="1"/>
            <p:nvPr/>
          </p:nvSpPr>
          <p:spPr>
            <a:xfrm>
              <a:off x="6372940" y="4324167"/>
              <a:ext cx="3188090" cy="720000"/>
            </a:xfrm>
            <a:prstGeom prst="rect">
              <a:avLst/>
            </a:prstGeom>
            <a:gradFill>
              <a:gsLst>
                <a:gs pos="0">
                  <a:schemeClr val="tx1"/>
                </a:gs>
                <a:gs pos="100000">
                  <a:schemeClr val="tx1"/>
                </a:gs>
              </a:gsLst>
              <a:lin ang="0" scaled="1"/>
            </a:gradFill>
          </p:spPr>
          <p:txBody>
            <a:bodyPr wrap="square" lIns="194400" tIns="0" rIns="194400" bIns="0" rtlCol="0" anchor="ctr">
              <a:noAutofit/>
            </a:bodyPr>
            <a:lstStyle/>
            <a:p>
              <a:r>
                <a:rPr lang="en-US" sz="3780" noProof="1">
                  <a:solidFill>
                    <a:schemeClr val="bg1"/>
                  </a:solidFill>
                  <a:latin typeface="+mj-lt"/>
                </a:rPr>
                <a:t>Basic Digital Safety</a:t>
              </a:r>
              <a:endParaRPr lang="en-US" sz="3780" noProof="1">
                <a:solidFill>
                  <a:schemeClr val="bg1"/>
                </a:solidFill>
                <a:latin typeface="+mj-lt"/>
              </a:endParaRPr>
            </a:p>
          </p:txBody>
        </p:sp>
      </p:grpSp>
      <p:sp>
        <p:nvSpPr>
          <p:cNvPr id="1041" name="TextBox 1040"/>
          <p:cNvSpPr txBox="1"/>
          <p:nvPr/>
        </p:nvSpPr>
        <p:spPr>
          <a:xfrm>
            <a:off x="17448773" y="2096236"/>
            <a:ext cx="5515129" cy="2462213"/>
          </a:xfrm>
          <a:prstGeom prst="rect">
            <a:avLst/>
          </a:prstGeom>
          <a:noFill/>
        </p:spPr>
        <p:txBody>
          <a:bodyPr wrap="square" lIns="0" tIns="0" rIns="0" bIns="0" rtlCol="0">
            <a:spAutoFit/>
          </a:bodyPr>
          <a:lstStyle/>
          <a:p>
            <a:r>
              <a:rPr lang="en-US" sz="3200" dirty="0">
                <a:latin typeface="Arial" panose="020B0604020202020204" pitchFamily="34" charset="0"/>
                <a:cs typeface="Arial" panose="020B0604020202020204" pitchFamily="34" charset="0"/>
              </a:rPr>
              <a:t>Basic digital safety is the refers to the safe and sound internet safety, media safety, or cyber safety environment (</a:t>
            </a:r>
            <a:r>
              <a:rPr lang="en-US" sz="3200" dirty="0" err="1">
                <a:latin typeface="Arial" panose="020B0604020202020204" pitchFamily="34" charset="0"/>
                <a:cs typeface="Arial" panose="020B0604020202020204" pitchFamily="34" charset="0"/>
              </a:rPr>
              <a:t>Dmitrik</a:t>
            </a:r>
            <a:r>
              <a:rPr lang="en-US" sz="3200" dirty="0">
                <a:latin typeface="Arial" panose="020B0604020202020204" pitchFamily="34" charset="0"/>
                <a:cs typeface="Arial" panose="020B0604020202020204" pitchFamily="34" charset="0"/>
              </a:rPr>
              <a:t>, 2020). </a:t>
            </a:r>
            <a:endParaRPr lang="en-US" sz="3200" noProof="1">
              <a:latin typeface="Arial" panose="020B0604020202020204" pitchFamily="34" charset="0"/>
              <a:cs typeface="Arial" panose="020B0604020202020204" pitchFamily="34" charset="0"/>
            </a:endParaRPr>
          </a:p>
        </p:txBody>
      </p:sp>
      <p:sp>
        <p:nvSpPr>
          <p:cNvPr id="195" name="TextBox 194"/>
          <p:cNvSpPr txBox="1"/>
          <p:nvPr/>
        </p:nvSpPr>
        <p:spPr>
          <a:xfrm>
            <a:off x="9447889" y="5311270"/>
            <a:ext cx="5252360" cy="857266"/>
          </a:xfrm>
          <a:prstGeom prst="rect">
            <a:avLst/>
          </a:prstGeom>
          <a:noFill/>
        </p:spPr>
        <p:txBody>
          <a:bodyPr wrap="square" lIns="0" tIns="0" rIns="0" bIns="0" rtlCol="0">
            <a:noAutofit/>
          </a:bodyPr>
          <a:lstStyle/>
          <a:p>
            <a:r>
              <a:rPr lang="en-US" sz="4320" b="1" spc="-203" noProof="1">
                <a:solidFill>
                  <a:schemeClr val="tx1">
                    <a:lumMod val="85000"/>
                    <a:lumOff val="15000"/>
                  </a:schemeClr>
                </a:solidFill>
              </a:rPr>
              <a:t>Dangers of Online Browsing </a:t>
            </a:r>
            <a:endParaRPr lang="en-US" sz="4320" b="1" spc="-203" noProof="1">
              <a:solidFill>
                <a:schemeClr val="tx1">
                  <a:lumMod val="85000"/>
                  <a:lumOff val="15000"/>
                </a:schemeClr>
              </a:solidFill>
            </a:endParaRPr>
          </a:p>
          <a:p>
            <a:endParaRPr lang="en-US" sz="4320" b="1" spc="-203" noProof="1">
              <a:solidFill>
                <a:schemeClr val="tx1">
                  <a:lumMod val="85000"/>
                  <a:lumOff val="15000"/>
                </a:schemeClr>
              </a:solidFill>
            </a:endParaRPr>
          </a:p>
        </p:txBody>
      </p:sp>
      <p:sp>
        <p:nvSpPr>
          <p:cNvPr id="198" name="TextBox 197"/>
          <p:cNvSpPr txBox="1"/>
          <p:nvPr/>
        </p:nvSpPr>
        <p:spPr>
          <a:xfrm>
            <a:off x="4195127" y="6890544"/>
            <a:ext cx="11598976" cy="3877985"/>
          </a:xfrm>
          <a:prstGeom prst="rect">
            <a:avLst/>
          </a:prstGeom>
          <a:noFill/>
        </p:spPr>
        <p:txBody>
          <a:bodyPr wrap="square" lIns="0" tIns="0" rIns="0" bIns="0" rtlCol="0">
            <a:spAutoFit/>
          </a:bodyPr>
          <a:lstStyle/>
          <a:p>
            <a:pPr algn="just"/>
            <a:r>
              <a:rPr lang="en-US" sz="2800" noProof="1">
                <a:latin typeface="Arial" panose="020B0604020202020204" pitchFamily="34" charset="0"/>
                <a:cs typeface="Arial" panose="020B0604020202020204" pitchFamily="34" charset="0"/>
              </a:rPr>
              <a:t>Students or Children can be victim of</a:t>
            </a:r>
            <a:endParaRPr lang="en-US" sz="2800" noProof="1">
              <a:latin typeface="Arial" panose="020B0604020202020204" pitchFamily="34" charset="0"/>
              <a:cs typeface="Arial" panose="020B0604020202020204" pitchFamily="34" charset="0"/>
            </a:endParaRPr>
          </a:p>
          <a:p>
            <a:pPr algn="just"/>
            <a:r>
              <a:rPr lang="en-US" sz="2800" noProof="1">
                <a:latin typeface="Arial" panose="020B0604020202020204" pitchFamily="34" charset="0"/>
                <a:cs typeface="Arial" panose="020B0604020202020204" pitchFamily="34" charset="0"/>
              </a:rPr>
              <a:t>Cyberbullying: Children can be a victim of cyberbullying</a:t>
            </a:r>
            <a:endParaRPr lang="en-US" sz="2800" noProof="1">
              <a:latin typeface="Arial" panose="020B0604020202020204" pitchFamily="34" charset="0"/>
              <a:cs typeface="Arial" panose="020B0604020202020204" pitchFamily="34" charset="0"/>
            </a:endParaRPr>
          </a:p>
          <a:p>
            <a:pPr algn="just"/>
            <a:r>
              <a:rPr lang="en-US" sz="2800" noProof="1">
                <a:latin typeface="Arial" panose="020B0604020202020204" pitchFamily="34" charset="0"/>
                <a:cs typeface="Arial" panose="020B0604020202020204" pitchFamily="34" charset="0"/>
              </a:rPr>
              <a:t>Invasion of privacy: Various parties can try to invade people’s privacy.</a:t>
            </a:r>
            <a:endParaRPr lang="en-US" sz="2800" noProof="1">
              <a:latin typeface="Arial" panose="020B0604020202020204" pitchFamily="34" charset="0"/>
              <a:cs typeface="Arial" panose="020B0604020202020204" pitchFamily="34" charset="0"/>
            </a:endParaRPr>
          </a:p>
          <a:p>
            <a:pPr algn="just"/>
            <a:r>
              <a:rPr lang="en-US" sz="2800" noProof="1">
                <a:latin typeface="Arial" panose="020B0604020202020204" pitchFamily="34" charset="0"/>
                <a:cs typeface="Arial" panose="020B0604020202020204" pitchFamily="34" charset="0"/>
              </a:rPr>
              <a:t>Identity Theft: Using AI software can theft individual’s identity and start behaving like you.</a:t>
            </a:r>
            <a:endParaRPr lang="en-US" sz="2800" noProof="1">
              <a:latin typeface="Arial" panose="020B0604020202020204" pitchFamily="34" charset="0"/>
              <a:cs typeface="Arial" panose="020B0604020202020204" pitchFamily="34" charset="0"/>
            </a:endParaRPr>
          </a:p>
          <a:p>
            <a:pPr algn="just"/>
            <a:r>
              <a:rPr lang="en-US" sz="2800" noProof="1">
                <a:latin typeface="Arial" panose="020B0604020202020204" pitchFamily="34" charset="0"/>
                <a:cs typeface="Arial" panose="020B0604020202020204" pitchFamily="34" charset="0"/>
              </a:rPr>
              <a:t>Children can be introduced to seeing offensive images because of the inappropriate ads on internet. </a:t>
            </a:r>
            <a:endParaRPr lang="en-US" sz="2800" noProof="1">
              <a:latin typeface="Arial" panose="020B0604020202020204" pitchFamily="34" charset="0"/>
              <a:cs typeface="Arial" panose="020B0604020202020204" pitchFamily="34" charset="0"/>
            </a:endParaRPr>
          </a:p>
          <a:p>
            <a:pPr algn="just"/>
            <a:r>
              <a:rPr lang="en-US" sz="2800" noProof="1">
                <a:latin typeface="Arial" panose="020B0604020202020204" pitchFamily="34" charset="0"/>
                <a:cs typeface="Arial" panose="020B0604020202020204" pitchFamily="34" charset="0"/>
              </a:rPr>
              <a:t>The presence of strangers who can try to groom other members to involve in pornography </a:t>
            </a:r>
            <a:r>
              <a:rPr lang="fr-FR" sz="2800" noProof="1">
                <a:latin typeface="Arial" panose="020B0604020202020204" pitchFamily="34" charset="0"/>
                <a:cs typeface="Arial" panose="020B0604020202020204" pitchFamily="34" charset="0"/>
              </a:rPr>
              <a:t>(Le Coze and Dupré, 2022)</a:t>
            </a:r>
            <a:r>
              <a:rPr lang="en-US" sz="2800" noProof="1">
                <a:latin typeface="Arial" panose="020B0604020202020204" pitchFamily="34" charset="0"/>
                <a:cs typeface="Arial" panose="020B0604020202020204" pitchFamily="34" charset="0"/>
              </a:rPr>
              <a:t> . </a:t>
            </a:r>
            <a:endParaRPr lang="en-US" sz="2800" noProof="1">
              <a:latin typeface="Arial" panose="020B0604020202020204" pitchFamily="34" charset="0"/>
              <a:cs typeface="Arial" panose="020B0604020202020204" pitchFamily="34" charset="0"/>
            </a:endParaRPr>
          </a:p>
        </p:txBody>
      </p:sp>
      <p:grpSp>
        <p:nvGrpSpPr>
          <p:cNvPr id="2" name="Group 1" descr="Circular comparison graphs"/>
          <p:cNvGrpSpPr/>
          <p:nvPr/>
        </p:nvGrpSpPr>
        <p:grpSpPr>
          <a:xfrm>
            <a:off x="17235622" y="3915848"/>
            <a:ext cx="6254587" cy="4471798"/>
            <a:chOff x="7122542" y="4645822"/>
            <a:chExt cx="4310872" cy="2193749"/>
          </a:xfrm>
        </p:grpSpPr>
        <p:graphicFrame>
          <p:nvGraphicFramePr>
            <p:cNvPr id="256" name="Chart 255" descr="Donut Graph"/>
            <p:cNvGraphicFramePr/>
            <p:nvPr/>
          </p:nvGraphicFramePr>
          <p:xfrm>
            <a:off x="7122542" y="4645822"/>
            <a:ext cx="1352397" cy="1452033"/>
          </p:xfrm>
          <a:graphic>
            <a:graphicData uri="http://schemas.openxmlformats.org/drawingml/2006/chart">
              <c:chart xmlns:c="http://schemas.openxmlformats.org/drawingml/2006/chart" xmlns:r="http://schemas.openxmlformats.org/officeDocument/2006/relationships" r:id="rId1"/>
            </a:graphicData>
          </a:graphic>
        </p:graphicFrame>
        <p:sp>
          <p:nvSpPr>
            <p:cNvPr id="259" name="TextBox 258"/>
            <p:cNvSpPr txBox="1"/>
            <p:nvPr/>
          </p:nvSpPr>
          <p:spPr>
            <a:xfrm>
              <a:off x="7358308" y="5171783"/>
              <a:ext cx="880865" cy="182698"/>
            </a:xfrm>
            <a:prstGeom prst="rect">
              <a:avLst/>
            </a:prstGeom>
            <a:noFill/>
          </p:spPr>
          <p:txBody>
            <a:bodyPr wrap="square" rtlCol="0">
              <a:spAutoFit/>
            </a:bodyPr>
            <a:lstStyle/>
            <a:p>
              <a:pPr algn="ctr"/>
              <a:r>
                <a:rPr lang="en-US" sz="2700" b="1" dirty="0">
                  <a:solidFill>
                    <a:schemeClr val="tx1">
                      <a:lumMod val="75000"/>
                      <a:lumOff val="25000"/>
                    </a:schemeClr>
                  </a:solidFill>
                </a:rPr>
                <a:t>12%</a:t>
              </a:r>
              <a:endParaRPr lang="en-US" sz="2700" b="1" dirty="0">
                <a:solidFill>
                  <a:schemeClr val="tx1">
                    <a:lumMod val="75000"/>
                    <a:lumOff val="25000"/>
                  </a:schemeClr>
                </a:solidFill>
              </a:endParaRPr>
            </a:p>
          </p:txBody>
        </p:sp>
        <p:graphicFrame>
          <p:nvGraphicFramePr>
            <p:cNvPr id="270" name="Chart 269" descr="Donut Graph"/>
            <p:cNvGraphicFramePr/>
            <p:nvPr/>
          </p:nvGraphicFramePr>
          <p:xfrm>
            <a:off x="8574133" y="4693262"/>
            <a:ext cx="1352397" cy="1452033"/>
          </p:xfrm>
          <a:graphic>
            <a:graphicData uri="http://schemas.openxmlformats.org/drawingml/2006/chart">
              <c:chart xmlns:c="http://schemas.openxmlformats.org/drawingml/2006/chart" xmlns:r="http://schemas.openxmlformats.org/officeDocument/2006/relationships" r:id="rId2"/>
            </a:graphicData>
          </a:graphic>
        </p:graphicFrame>
        <p:sp>
          <p:nvSpPr>
            <p:cNvPr id="271" name="TextBox 270"/>
            <p:cNvSpPr txBox="1"/>
            <p:nvPr/>
          </p:nvSpPr>
          <p:spPr>
            <a:xfrm>
              <a:off x="7193501" y="5983473"/>
              <a:ext cx="1301557" cy="856098"/>
            </a:xfrm>
            <a:prstGeom prst="rect">
              <a:avLst/>
            </a:prstGeom>
            <a:noFill/>
          </p:spPr>
          <p:txBody>
            <a:bodyPr wrap="square" lIns="0" tIns="0" rIns="0" bIns="0" rtlCol="0">
              <a:spAutoFit/>
            </a:bodyPr>
            <a:lstStyle/>
            <a:p>
              <a:pPr algn="ctr"/>
              <a:r>
                <a:rPr lang="en-US" sz="1890" dirty="0">
                  <a:solidFill>
                    <a:schemeClr val="tx1">
                      <a:lumMod val="75000"/>
                      <a:lumOff val="25000"/>
                    </a:schemeClr>
                  </a:solidFill>
                  <a:latin typeface="Arial" panose="020B0604020202020204" pitchFamily="34" charset="0"/>
                  <a:cs typeface="Arial" panose="020B0604020202020204" pitchFamily="34" charset="0"/>
                </a:rPr>
                <a:t>12% of the people online have experienced some sort of harassment. </a:t>
              </a:r>
              <a:endParaRPr lang="en-US" sz="1890" noProof="1">
                <a:solidFill>
                  <a:schemeClr val="tx1">
                    <a:lumMod val="75000"/>
                    <a:lumOff val="25000"/>
                  </a:schemeClr>
                </a:solidFill>
                <a:latin typeface="Arial" panose="020B0604020202020204" pitchFamily="34" charset="0"/>
                <a:cs typeface="Arial" panose="020B0604020202020204" pitchFamily="34" charset="0"/>
              </a:endParaRPr>
            </a:p>
          </p:txBody>
        </p:sp>
        <p:sp>
          <p:nvSpPr>
            <p:cNvPr id="272" name="TextBox 271"/>
            <p:cNvSpPr txBox="1"/>
            <p:nvPr/>
          </p:nvSpPr>
          <p:spPr>
            <a:xfrm>
              <a:off x="8837546" y="5171783"/>
              <a:ext cx="880865" cy="182698"/>
            </a:xfrm>
            <a:prstGeom prst="rect">
              <a:avLst/>
            </a:prstGeom>
            <a:noFill/>
          </p:spPr>
          <p:txBody>
            <a:bodyPr wrap="square" rtlCol="0">
              <a:spAutoFit/>
            </a:bodyPr>
            <a:lstStyle/>
            <a:p>
              <a:pPr algn="ctr"/>
              <a:r>
                <a:rPr lang="en-US" sz="2700" b="1" dirty="0">
                  <a:solidFill>
                    <a:schemeClr val="tx1">
                      <a:lumMod val="75000"/>
                      <a:lumOff val="25000"/>
                    </a:schemeClr>
                  </a:solidFill>
                </a:rPr>
                <a:t>55%</a:t>
              </a:r>
              <a:endParaRPr lang="en-US" sz="2700" b="1" dirty="0">
                <a:solidFill>
                  <a:schemeClr val="tx1">
                    <a:lumMod val="75000"/>
                    <a:lumOff val="25000"/>
                  </a:schemeClr>
                </a:solidFill>
              </a:endParaRPr>
            </a:p>
          </p:txBody>
        </p:sp>
        <p:graphicFrame>
          <p:nvGraphicFramePr>
            <p:cNvPr id="273" name="Chart 272" descr="Donut Graph"/>
            <p:cNvGraphicFramePr/>
            <p:nvPr/>
          </p:nvGraphicFramePr>
          <p:xfrm>
            <a:off x="10081017" y="4645822"/>
            <a:ext cx="1352397" cy="1452033"/>
          </p:xfrm>
          <a:graphic>
            <a:graphicData uri="http://schemas.openxmlformats.org/drawingml/2006/chart">
              <c:chart xmlns:c="http://schemas.openxmlformats.org/drawingml/2006/chart" xmlns:r="http://schemas.openxmlformats.org/officeDocument/2006/relationships" r:id="rId3"/>
            </a:graphicData>
          </a:graphic>
        </p:graphicFrame>
        <p:sp>
          <p:nvSpPr>
            <p:cNvPr id="274" name="TextBox 273"/>
            <p:cNvSpPr txBox="1"/>
            <p:nvPr/>
          </p:nvSpPr>
          <p:spPr>
            <a:xfrm>
              <a:off x="10106437" y="6023489"/>
              <a:ext cx="1301557" cy="428049"/>
            </a:xfrm>
            <a:prstGeom prst="rect">
              <a:avLst/>
            </a:prstGeom>
            <a:noFill/>
          </p:spPr>
          <p:txBody>
            <a:bodyPr wrap="square" lIns="0" tIns="0" rIns="0" bIns="0" rtlCol="0">
              <a:spAutoFit/>
            </a:bodyPr>
            <a:lstStyle/>
            <a:p>
              <a:pPr algn="ctr"/>
              <a:r>
                <a:rPr lang="en-US" sz="1890" noProof="1">
                  <a:solidFill>
                    <a:schemeClr val="tx1">
                      <a:lumMod val="75000"/>
                      <a:lumOff val="25000"/>
                    </a:schemeClr>
                  </a:solidFill>
                  <a:latin typeface="Arial" panose="020B0604020202020204" pitchFamily="34" charset="0"/>
                  <a:cs typeface="Arial" panose="020B0604020202020204" pitchFamily="34" charset="0"/>
                </a:rPr>
                <a:t>64% of the children does not report bullying. </a:t>
              </a:r>
              <a:endParaRPr lang="en-US" sz="1890" noProof="1">
                <a:solidFill>
                  <a:schemeClr val="tx1">
                    <a:lumMod val="75000"/>
                    <a:lumOff val="25000"/>
                  </a:schemeClr>
                </a:solidFill>
                <a:latin typeface="Arial" panose="020B0604020202020204" pitchFamily="34" charset="0"/>
                <a:cs typeface="Arial" panose="020B0604020202020204" pitchFamily="34" charset="0"/>
              </a:endParaRPr>
            </a:p>
          </p:txBody>
        </p:sp>
        <p:sp>
          <p:nvSpPr>
            <p:cNvPr id="275" name="TextBox 274"/>
            <p:cNvSpPr txBox="1"/>
            <p:nvPr/>
          </p:nvSpPr>
          <p:spPr>
            <a:xfrm>
              <a:off x="10316783" y="5171783"/>
              <a:ext cx="880865" cy="182698"/>
            </a:xfrm>
            <a:prstGeom prst="rect">
              <a:avLst/>
            </a:prstGeom>
            <a:noFill/>
          </p:spPr>
          <p:txBody>
            <a:bodyPr wrap="square" rtlCol="0">
              <a:spAutoFit/>
            </a:bodyPr>
            <a:lstStyle/>
            <a:p>
              <a:pPr algn="ctr"/>
              <a:r>
                <a:rPr lang="en-US" sz="2700" b="1" dirty="0">
                  <a:solidFill>
                    <a:schemeClr val="tx1">
                      <a:lumMod val="75000"/>
                      <a:lumOff val="25000"/>
                    </a:schemeClr>
                  </a:solidFill>
                </a:rPr>
                <a:t>64%</a:t>
              </a:r>
              <a:endParaRPr lang="en-US" sz="2700" b="1" dirty="0">
                <a:solidFill>
                  <a:schemeClr val="tx1">
                    <a:lumMod val="75000"/>
                    <a:lumOff val="25000"/>
                  </a:schemeClr>
                </a:solidFill>
              </a:endParaRPr>
            </a:p>
          </p:txBody>
        </p:sp>
      </p:grpSp>
      <p:grpSp>
        <p:nvGrpSpPr>
          <p:cNvPr id="1038" name="Group 1037"/>
          <p:cNvGrpSpPr/>
          <p:nvPr/>
        </p:nvGrpSpPr>
        <p:grpSpPr>
          <a:xfrm>
            <a:off x="16079331" y="2408674"/>
            <a:ext cx="877929" cy="799891"/>
            <a:chOff x="5576267" y="4387912"/>
            <a:chExt cx="650318" cy="592512"/>
          </a:xfrm>
        </p:grpSpPr>
        <p:pic>
          <p:nvPicPr>
            <p:cNvPr id="138" name="Graphic 137" descr="Icon Placeholder"/>
            <p:cNvPicPr>
              <a:picLocks noChangeAspect="1"/>
            </p:cNvPicPr>
            <p:nvPr/>
          </p:nvPicPr>
          <p:blipFill>
            <a:blip r:embed="rId4">
              <a:extLst>
                <a:ext uri="{96DAC541-7B7A-43D3-8B79-37D633B846F1}">
                  <asvg:svgBlip xmlns:asvg="http://schemas.microsoft.com/office/drawing/2016/SVG/main" r:embed="rId5"/>
                </a:ext>
              </a:extLst>
            </a:blip>
            <a:stretch>
              <a:fillRect/>
            </a:stretch>
          </p:blipFill>
          <p:spPr>
            <a:xfrm>
              <a:off x="5576267" y="4387912"/>
              <a:ext cx="650318" cy="592512"/>
            </a:xfrm>
            <a:prstGeom prst="rect">
              <a:avLst/>
            </a:prstGeom>
            <a:effectLst/>
          </p:spPr>
        </p:pic>
        <p:pic>
          <p:nvPicPr>
            <p:cNvPr id="125" name="Graphic 124" descr="Books" title="Placeholder Icon"/>
            <p:cNvPicPr>
              <a:picLocks noChangeAspect="1"/>
            </p:cNvPicPr>
            <p:nvPr/>
          </p:nvPicPr>
          <p:blipFill>
            <a:blip r:embed="rId6">
              <a:extLst>
                <a:ext uri="{96DAC541-7B7A-43D3-8B79-37D633B846F1}">
                  <asvg:svgBlip xmlns:asvg="http://schemas.microsoft.com/office/drawing/2016/SVG/main" r:embed="rId7"/>
                </a:ext>
              </a:extLst>
            </a:blip>
            <a:stretch>
              <a:fillRect/>
            </a:stretch>
          </p:blipFill>
          <p:spPr>
            <a:xfrm>
              <a:off x="5707529" y="4490271"/>
              <a:ext cx="387795" cy="387795"/>
            </a:xfrm>
            <a:prstGeom prst="rect">
              <a:avLst/>
            </a:prstGeom>
          </p:spPr>
        </p:pic>
      </p:grpSp>
      <p:grpSp>
        <p:nvGrpSpPr>
          <p:cNvPr id="1033" name="Group 1032" title="Section Title"/>
          <p:cNvGrpSpPr/>
          <p:nvPr/>
        </p:nvGrpSpPr>
        <p:grpSpPr>
          <a:xfrm>
            <a:off x="11412439" y="10914776"/>
            <a:ext cx="5963386" cy="1693610"/>
            <a:chOff x="2603219" y="7828666"/>
            <a:chExt cx="4221287" cy="1279853"/>
          </a:xfrm>
        </p:grpSpPr>
        <p:sp>
          <p:nvSpPr>
            <p:cNvPr id="154" name="Freeform: Shape 153"/>
            <p:cNvSpPr/>
            <p:nvPr/>
          </p:nvSpPr>
          <p:spPr>
            <a:xfrm rot="5400000" flipH="1">
              <a:off x="6600996" y="8932453"/>
              <a:ext cx="225472" cy="126660"/>
            </a:xfrm>
            <a:custGeom>
              <a:avLst/>
              <a:gdLst>
                <a:gd name="connsiteX0" fmla="*/ 221030 w 221030"/>
                <a:gd name="connsiteY0" fmla="*/ 0 h 126660"/>
                <a:gd name="connsiteX1" fmla="*/ 221030 w 221030"/>
                <a:gd name="connsiteY1" fmla="*/ 126660 h 126660"/>
                <a:gd name="connsiteX2" fmla="*/ 0 w 221030"/>
                <a:gd name="connsiteY2" fmla="*/ 126660 h 126660"/>
                <a:gd name="connsiteX3" fmla="*/ 992 w 221030"/>
                <a:gd name="connsiteY3" fmla="*/ 121750 h 126660"/>
                <a:gd name="connsiteX4" fmla="*/ 184669 w 221030"/>
                <a:gd name="connsiteY4" fmla="*/ 0 h 12666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21030" h="126660">
                  <a:moveTo>
                    <a:pt x="221030" y="0"/>
                  </a:moveTo>
                  <a:lnTo>
                    <a:pt x="221030" y="126660"/>
                  </a:lnTo>
                  <a:lnTo>
                    <a:pt x="0" y="126660"/>
                  </a:lnTo>
                  <a:lnTo>
                    <a:pt x="992" y="121750"/>
                  </a:lnTo>
                  <a:cubicBezTo>
                    <a:pt x="31254" y="50203"/>
                    <a:pt x="102099" y="0"/>
                    <a:pt x="184669" y="0"/>
                  </a:cubicBezTo>
                  <a:close/>
                </a:path>
              </a:pathLst>
            </a:custGeom>
            <a:solidFill>
              <a:schemeClr val="tx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123444" tIns="61722" rIns="123444" bIns="61722" numCol="1" spcCol="0" rtlCol="0" fromWordArt="0" anchor="ctr" anchorCtr="0" forceAA="0" compatLnSpc="1">
              <a:noAutofit/>
            </a:bodyPr>
            <a:lstStyle/>
            <a:p>
              <a:pPr algn="ctr"/>
              <a:endParaRPr lang="en-US" sz="4690" dirty="0"/>
            </a:p>
          </p:txBody>
        </p:sp>
        <p:sp>
          <p:nvSpPr>
            <p:cNvPr id="155" name="Rectangle 154"/>
            <p:cNvSpPr/>
            <p:nvPr/>
          </p:nvSpPr>
          <p:spPr>
            <a:xfrm flipH="1">
              <a:off x="5569337" y="8912229"/>
              <a:ext cx="1083443" cy="162657"/>
            </a:xfrm>
            <a:prstGeom prst="rect">
              <a:avLst/>
            </a:prstGeom>
            <a:solidFill>
              <a:schemeClr val="tx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4690" dirty="0"/>
            </a:p>
          </p:txBody>
        </p:sp>
        <p:sp>
          <p:nvSpPr>
            <p:cNvPr id="156" name="Rectangle: Top Corners Rounded 155"/>
            <p:cNvSpPr/>
            <p:nvPr/>
          </p:nvSpPr>
          <p:spPr>
            <a:xfrm rot="5400000" flipH="1">
              <a:off x="4263863" y="6168022"/>
              <a:ext cx="900000" cy="4221287"/>
            </a:xfrm>
            <a:prstGeom prst="round2SameRect">
              <a:avLst>
                <a:gd name="adj1" fmla="val 7001"/>
                <a:gd name="adj2" fmla="val 0"/>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4690" dirty="0"/>
            </a:p>
          </p:txBody>
        </p:sp>
        <p:sp>
          <p:nvSpPr>
            <p:cNvPr id="157" name="TextBox 156"/>
            <p:cNvSpPr txBox="1"/>
            <p:nvPr/>
          </p:nvSpPr>
          <p:spPr>
            <a:xfrm flipH="1">
              <a:off x="2630314" y="7838433"/>
              <a:ext cx="3640096" cy="760273"/>
            </a:xfrm>
            <a:prstGeom prst="rect">
              <a:avLst/>
            </a:prstGeom>
            <a:gradFill>
              <a:gsLst>
                <a:gs pos="0">
                  <a:schemeClr val="tx1"/>
                </a:gs>
                <a:gs pos="100000">
                  <a:schemeClr val="tx1"/>
                </a:gs>
              </a:gsLst>
              <a:lin ang="0" scaled="1"/>
            </a:gradFill>
          </p:spPr>
          <p:txBody>
            <a:bodyPr wrap="square" lIns="194400" tIns="0" rIns="194400" bIns="0" rtlCol="0" anchor="ctr">
              <a:noAutofit/>
            </a:bodyPr>
            <a:lstStyle/>
            <a:p>
              <a:r>
                <a:rPr lang="en-US" sz="3780" noProof="1">
                  <a:solidFill>
                    <a:schemeClr val="bg1"/>
                  </a:solidFill>
                  <a:latin typeface="+mj-lt"/>
                </a:rPr>
                <a:t>Digital Safety Rules.</a:t>
              </a:r>
              <a:endParaRPr lang="en-US" sz="3780" noProof="1">
                <a:solidFill>
                  <a:schemeClr val="bg1"/>
                </a:solidFill>
                <a:latin typeface="+mj-lt"/>
              </a:endParaRPr>
            </a:p>
          </p:txBody>
        </p:sp>
      </p:grpSp>
      <p:sp>
        <p:nvSpPr>
          <p:cNvPr id="177" name="TextBox 176"/>
          <p:cNvSpPr txBox="1"/>
          <p:nvPr/>
        </p:nvSpPr>
        <p:spPr>
          <a:xfrm>
            <a:off x="4210050" y="12073109"/>
            <a:ext cx="10356966" cy="7044364"/>
          </a:xfrm>
          <a:prstGeom prst="rect">
            <a:avLst/>
          </a:prstGeom>
          <a:noFill/>
        </p:spPr>
        <p:txBody>
          <a:bodyPr wrap="square" lIns="0" tIns="0" rIns="0" bIns="0" rtlCol="0">
            <a:spAutoFit/>
          </a:bodyPr>
          <a:lstStyle/>
          <a:p>
            <a:pPr algn="just"/>
            <a:r>
              <a:rPr lang="en-US" sz="2800" noProof="1">
                <a:latin typeface="Arial" panose="020B0604020202020204" pitchFamily="34" charset="0"/>
                <a:cs typeface="Arial" panose="020B0604020202020204" pitchFamily="34" charset="0"/>
              </a:rPr>
              <a:t>Passwords: People should protect social media accounts with strong passwords. They should use letters, numbers and symbols that no one can guess to protect their social media accounts. </a:t>
            </a:r>
            <a:endParaRPr lang="en-US" sz="2800" noProof="1">
              <a:latin typeface="Arial" panose="020B0604020202020204" pitchFamily="34" charset="0"/>
              <a:cs typeface="Arial" panose="020B0604020202020204" pitchFamily="34" charset="0"/>
            </a:endParaRPr>
          </a:p>
          <a:p>
            <a:pPr algn="just"/>
            <a:r>
              <a:rPr lang="en-US" sz="2800" noProof="1">
                <a:latin typeface="Arial" panose="020B0604020202020204" pitchFamily="34" charset="0"/>
                <a:cs typeface="Arial" panose="020B0604020202020204" pitchFamily="34" charset="0"/>
              </a:rPr>
              <a:t>Privacy Settings: Using privacy settings on social media to control who to share their information with. They should allow people they know in real life to control privacy (Pearce, 2018).  </a:t>
            </a:r>
            <a:endParaRPr lang="en-US" sz="2800" noProof="1">
              <a:latin typeface="Arial" panose="020B0604020202020204" pitchFamily="34" charset="0"/>
              <a:cs typeface="Arial" panose="020B0604020202020204" pitchFamily="34" charset="0"/>
            </a:endParaRPr>
          </a:p>
          <a:p>
            <a:pPr algn="just"/>
            <a:r>
              <a:rPr lang="en-US" sz="2800" noProof="1">
                <a:latin typeface="Arial" panose="020B0604020202020204" pitchFamily="34" charset="0"/>
                <a:cs typeface="Arial" panose="020B0604020202020204" pitchFamily="34" charset="0"/>
              </a:rPr>
              <a:t>Personal Information: Individual’s should not share personal information with anyone they meet online.</a:t>
            </a:r>
            <a:endParaRPr lang="en-US" sz="2800" noProof="1">
              <a:latin typeface="Arial" panose="020B0604020202020204" pitchFamily="34" charset="0"/>
              <a:cs typeface="Arial" panose="020B0604020202020204" pitchFamily="34" charset="0"/>
            </a:endParaRPr>
          </a:p>
          <a:p>
            <a:pPr algn="just"/>
            <a:r>
              <a:rPr lang="en-US" sz="2800" noProof="1">
                <a:latin typeface="Arial" panose="020B0604020202020204" pitchFamily="34" charset="0"/>
                <a:cs typeface="Arial" panose="020B0604020202020204" pitchFamily="34" charset="0"/>
              </a:rPr>
              <a:t>Profiles: Information should be shared carefully in the profile so that someone can not work out too much from the information (Peterson, 2019). </a:t>
            </a:r>
            <a:endParaRPr lang="en-US" sz="2800" noProof="1">
              <a:latin typeface="Arial" panose="020B0604020202020204" pitchFamily="34" charset="0"/>
              <a:cs typeface="Arial" panose="020B0604020202020204" pitchFamily="34" charset="0"/>
            </a:endParaRPr>
          </a:p>
          <a:p>
            <a:pPr algn="just"/>
            <a:r>
              <a:rPr lang="en-US" sz="2800" noProof="1">
                <a:latin typeface="Arial" panose="020B0604020202020204" pitchFamily="34" charset="0"/>
                <a:cs typeface="Arial" panose="020B0604020202020204" pitchFamily="34" charset="0"/>
              </a:rPr>
              <a:t>Padlock: A padlock symbol in the browser refers  that the website is secured. Make sure to check the padlock when someone enter private information like payment and address details</a:t>
            </a:r>
            <a:r>
              <a:rPr lang="en-US" sz="4690" noProof="1">
                <a:latin typeface="Arial" panose="020B0604020202020204" pitchFamily="34" charset="0"/>
                <a:cs typeface="Arial" panose="020B0604020202020204" pitchFamily="34" charset="0"/>
              </a:rPr>
              <a:t>.   </a:t>
            </a:r>
            <a:endParaRPr lang="en-US" sz="4690" noProof="1">
              <a:latin typeface="Arial" panose="020B0604020202020204" pitchFamily="34" charset="0"/>
              <a:cs typeface="Arial" panose="020B0604020202020204" pitchFamily="34" charset="0"/>
            </a:endParaRPr>
          </a:p>
          <a:p>
            <a:pPr algn="r"/>
            <a:r>
              <a:rPr lang="en-US" sz="4690" noProof="1">
                <a:latin typeface="Arial" panose="020B0604020202020204" pitchFamily="34" charset="0"/>
                <a:cs typeface="Arial" panose="020B0604020202020204" pitchFamily="34" charset="0"/>
              </a:rPr>
              <a:t> </a:t>
            </a:r>
            <a:endParaRPr lang="en-US" sz="4690" noProof="1">
              <a:latin typeface="Arial" panose="020B0604020202020204" pitchFamily="34" charset="0"/>
              <a:cs typeface="Arial" panose="020B0604020202020204" pitchFamily="34" charset="0"/>
            </a:endParaRPr>
          </a:p>
        </p:txBody>
      </p:sp>
      <p:grpSp>
        <p:nvGrpSpPr>
          <p:cNvPr id="1039" name="Group 1038"/>
          <p:cNvGrpSpPr/>
          <p:nvPr/>
        </p:nvGrpSpPr>
        <p:grpSpPr>
          <a:xfrm>
            <a:off x="16034542" y="8024903"/>
            <a:ext cx="877929" cy="799891"/>
            <a:chOff x="5976846" y="8200917"/>
            <a:chExt cx="650318" cy="592512"/>
          </a:xfrm>
        </p:grpSpPr>
        <p:pic>
          <p:nvPicPr>
            <p:cNvPr id="158" name="Graphic 157" descr="Icon Placeholder"/>
            <p:cNvPicPr>
              <a:picLocks noChangeAspect="1"/>
            </p:cNvPicPr>
            <p:nvPr/>
          </p:nvPicPr>
          <p:blipFill>
            <a:blip r:embed="rId4">
              <a:extLst>
                <a:ext uri="{96DAC541-7B7A-43D3-8B79-37D633B846F1}">
                  <asvg:svgBlip xmlns:asvg="http://schemas.microsoft.com/office/drawing/2016/SVG/main" r:embed="rId5"/>
                </a:ext>
              </a:extLst>
            </a:blip>
            <a:stretch>
              <a:fillRect/>
            </a:stretch>
          </p:blipFill>
          <p:spPr>
            <a:xfrm flipH="1">
              <a:off x="5976846" y="8200917"/>
              <a:ext cx="650318" cy="592512"/>
            </a:xfrm>
            <a:prstGeom prst="rect">
              <a:avLst/>
            </a:prstGeom>
            <a:effectLst/>
          </p:spPr>
        </p:pic>
        <p:pic>
          <p:nvPicPr>
            <p:cNvPr id="127" name="Graphic 126" descr="Planet" title="Placeholder Icon"/>
            <p:cNvPicPr>
              <a:picLocks noChangeAspect="1"/>
            </p:cNvPicPr>
            <p:nvPr/>
          </p:nvPicPr>
          <p:blipFill>
            <a:blip r:embed="rId8">
              <a:extLst>
                <a:ext uri="{96DAC541-7B7A-43D3-8B79-37D633B846F1}">
                  <asvg:svgBlip xmlns:asvg="http://schemas.microsoft.com/office/drawing/2016/SVG/main" r:embed="rId9"/>
                </a:ext>
              </a:extLst>
            </a:blip>
            <a:stretch>
              <a:fillRect/>
            </a:stretch>
          </p:blipFill>
          <p:spPr>
            <a:xfrm>
              <a:off x="6096561" y="8299898"/>
              <a:ext cx="426575" cy="426575"/>
            </a:xfrm>
            <a:prstGeom prst="rect">
              <a:avLst/>
            </a:prstGeom>
          </p:spPr>
        </p:pic>
      </p:grpSp>
      <p:sp>
        <p:nvSpPr>
          <p:cNvPr id="182" name="TextBox 181"/>
          <p:cNvSpPr txBox="1"/>
          <p:nvPr/>
        </p:nvSpPr>
        <p:spPr>
          <a:xfrm>
            <a:off x="17486461" y="8102153"/>
            <a:ext cx="5626313" cy="1862176"/>
          </a:xfrm>
          <a:prstGeom prst="rect">
            <a:avLst/>
          </a:prstGeom>
          <a:noFill/>
        </p:spPr>
        <p:txBody>
          <a:bodyPr wrap="square" lIns="0" tIns="0" rIns="0" bIns="0" rtlCol="0">
            <a:spAutoFit/>
          </a:bodyPr>
          <a:lstStyle/>
          <a:p>
            <a:r>
              <a:rPr lang="en-US" sz="4000" b="1" dirty="0"/>
              <a:t>How To stay safe online</a:t>
            </a:r>
            <a:endParaRPr lang="en-US" sz="4000" b="1" dirty="0"/>
          </a:p>
          <a:p>
            <a:endParaRPr lang="en-US" sz="8100" noProof="1"/>
          </a:p>
        </p:txBody>
      </p:sp>
      <p:sp>
        <p:nvSpPr>
          <p:cNvPr id="254" name="TextBox 253"/>
          <p:cNvSpPr txBox="1"/>
          <p:nvPr/>
        </p:nvSpPr>
        <p:spPr>
          <a:xfrm>
            <a:off x="17590974" y="8636033"/>
            <a:ext cx="3356780" cy="4739759"/>
          </a:xfrm>
          <a:prstGeom prst="rect">
            <a:avLst/>
          </a:prstGeom>
          <a:noFill/>
        </p:spPr>
        <p:txBody>
          <a:bodyPr wrap="square" lIns="0" tIns="0" rIns="0" bIns="0" rtlCol="0">
            <a:spAutoFit/>
          </a:bodyPr>
          <a:lstStyle/>
          <a:p>
            <a:r>
              <a:rPr lang="en-US" sz="2800" noProof="1">
                <a:latin typeface="Arial" panose="020B0604020202020204" pitchFamily="34" charset="0"/>
                <a:cs typeface="Arial" panose="020B0604020202020204" pitchFamily="34" charset="0"/>
              </a:rPr>
              <a:t>individual’s should not Share Personal information with anyone meet online. People will try to convince them or allure with different scams to share their information with them</a:t>
            </a:r>
            <a:r>
              <a:rPr lang="fr-FR" sz="2800" noProof="1">
                <a:latin typeface="Arial" panose="020B0604020202020204" pitchFamily="34" charset="0"/>
                <a:cs typeface="Arial" panose="020B0604020202020204" pitchFamily="34" charset="0"/>
              </a:rPr>
              <a:t>(Le Coze and Dupré, 2022)</a:t>
            </a:r>
            <a:r>
              <a:rPr lang="en-US" sz="2800" noProof="1">
                <a:latin typeface="Arial" panose="020B0604020202020204" pitchFamily="34" charset="0"/>
                <a:cs typeface="Arial" panose="020B0604020202020204" pitchFamily="34" charset="0"/>
              </a:rPr>
              <a:t>  . </a:t>
            </a:r>
            <a:endParaRPr lang="en-US" sz="2800" noProof="1">
              <a:latin typeface="Arial" panose="020B0604020202020204" pitchFamily="34" charset="0"/>
              <a:cs typeface="Arial" panose="020B0604020202020204" pitchFamily="34" charset="0"/>
            </a:endParaRPr>
          </a:p>
        </p:txBody>
      </p:sp>
      <p:sp>
        <p:nvSpPr>
          <p:cNvPr id="180" name="TextBox 179"/>
          <p:cNvSpPr txBox="1"/>
          <p:nvPr/>
        </p:nvSpPr>
        <p:spPr>
          <a:xfrm>
            <a:off x="21304295" y="15899929"/>
            <a:ext cx="3356780" cy="3016210"/>
          </a:xfrm>
          <a:prstGeom prst="rect">
            <a:avLst/>
          </a:prstGeom>
          <a:noFill/>
        </p:spPr>
        <p:txBody>
          <a:bodyPr wrap="square" lIns="0" tIns="0" rIns="0" bIns="0" rtlCol="0">
            <a:spAutoFit/>
          </a:bodyPr>
          <a:lstStyle/>
          <a:p>
            <a:r>
              <a:rPr lang="en-US" sz="2800" noProof="1">
                <a:latin typeface="Arial" panose="020B0604020202020204" pitchFamily="34" charset="0"/>
                <a:cs typeface="Arial" panose="020B0604020202020204" pitchFamily="34" charset="0"/>
              </a:rPr>
              <a:t>Individual’s should Only accept friend request from the people they know. Randomly adding people online can intent to hurt them. </a:t>
            </a:r>
            <a:endParaRPr lang="en-US" sz="2800" noProof="1">
              <a:latin typeface="Arial" panose="020B0604020202020204" pitchFamily="34" charset="0"/>
              <a:cs typeface="Arial" panose="020B0604020202020204" pitchFamily="34" charset="0"/>
            </a:endParaRPr>
          </a:p>
        </p:txBody>
      </p:sp>
      <p:grpSp>
        <p:nvGrpSpPr>
          <p:cNvPr id="1040" name="Group 1039"/>
          <p:cNvGrpSpPr/>
          <p:nvPr/>
        </p:nvGrpSpPr>
        <p:grpSpPr>
          <a:xfrm>
            <a:off x="16156933" y="15405427"/>
            <a:ext cx="877929" cy="799891"/>
            <a:chOff x="5576267" y="10561531"/>
            <a:chExt cx="650318" cy="592512"/>
          </a:xfrm>
        </p:grpSpPr>
        <p:pic>
          <p:nvPicPr>
            <p:cNvPr id="166" name="Graphic 165" descr="Icon Placeholder"/>
            <p:cNvPicPr>
              <a:picLocks noChangeAspect="1"/>
            </p:cNvPicPr>
            <p:nvPr/>
          </p:nvPicPr>
          <p:blipFill>
            <a:blip r:embed="rId4">
              <a:extLst>
                <a:ext uri="{96DAC541-7B7A-43D3-8B79-37D633B846F1}">
                  <asvg:svgBlip xmlns:asvg="http://schemas.microsoft.com/office/drawing/2016/SVG/main" r:embed="rId5"/>
                </a:ext>
              </a:extLst>
            </a:blip>
            <a:stretch>
              <a:fillRect/>
            </a:stretch>
          </p:blipFill>
          <p:spPr>
            <a:xfrm>
              <a:off x="5576267" y="10561531"/>
              <a:ext cx="650318" cy="592512"/>
            </a:xfrm>
            <a:prstGeom prst="rect">
              <a:avLst/>
            </a:prstGeom>
            <a:effectLst/>
          </p:spPr>
        </p:pic>
        <p:pic>
          <p:nvPicPr>
            <p:cNvPr id="1025" name="Graphic 1024" descr="Flask" title="Placeholder Icon"/>
            <p:cNvPicPr>
              <a:picLocks noChangeAspect="1"/>
            </p:cNvPicPr>
            <p:nvPr/>
          </p:nvPicPr>
          <p:blipFill>
            <a:blip r:embed="rId10">
              <a:extLst>
                <a:ext uri="{96DAC541-7B7A-43D3-8B79-37D633B846F1}">
                  <asvg:svgBlip xmlns:asvg="http://schemas.microsoft.com/office/drawing/2016/SVG/main" r:embed="rId11"/>
                </a:ext>
              </a:extLst>
            </a:blip>
            <a:stretch>
              <a:fillRect/>
            </a:stretch>
          </p:blipFill>
          <p:spPr>
            <a:xfrm>
              <a:off x="5681628" y="10642119"/>
              <a:ext cx="426575" cy="426575"/>
            </a:xfrm>
            <a:prstGeom prst="rect">
              <a:avLst/>
            </a:prstGeom>
          </p:spPr>
        </p:pic>
      </p:grpSp>
      <p:sp>
        <p:nvSpPr>
          <p:cNvPr id="119" name="TextBox 118"/>
          <p:cNvSpPr txBox="1"/>
          <p:nvPr/>
        </p:nvSpPr>
        <p:spPr>
          <a:xfrm>
            <a:off x="19448303" y="6537921"/>
            <a:ext cx="2132359" cy="872547"/>
          </a:xfrm>
          <a:prstGeom prst="rect">
            <a:avLst/>
          </a:prstGeom>
          <a:noFill/>
        </p:spPr>
        <p:txBody>
          <a:bodyPr wrap="square" lIns="0" tIns="0" rIns="0" bIns="0" rtlCol="0">
            <a:spAutoFit/>
          </a:bodyPr>
          <a:lstStyle/>
          <a:p>
            <a:pPr algn="ctr"/>
            <a:r>
              <a:rPr lang="en-US" sz="1890" noProof="1">
                <a:solidFill>
                  <a:schemeClr val="tx1">
                    <a:lumMod val="75000"/>
                    <a:lumOff val="25000"/>
                  </a:schemeClr>
                </a:solidFill>
                <a:latin typeface="Arial" panose="020B0604020202020204" pitchFamily="34" charset="0"/>
                <a:cs typeface="Arial" panose="020B0604020202020204" pitchFamily="34" charset="0"/>
              </a:rPr>
              <a:t>55% of the people have faced cyberbullying .</a:t>
            </a:r>
            <a:endParaRPr lang="en-US" sz="1890" noProof="1">
              <a:solidFill>
                <a:schemeClr val="tx1">
                  <a:lumMod val="75000"/>
                  <a:lumOff val="25000"/>
                </a:schemeClr>
              </a:solidFill>
              <a:latin typeface="Arial" panose="020B0604020202020204" pitchFamily="34" charset="0"/>
              <a:cs typeface="Arial" panose="020B0604020202020204" pitchFamily="34" charset="0"/>
            </a:endParaRPr>
          </a:p>
        </p:txBody>
      </p:sp>
      <p:sp>
        <p:nvSpPr>
          <p:cNvPr id="120" name="TextBox 119"/>
          <p:cNvSpPr txBox="1"/>
          <p:nvPr/>
        </p:nvSpPr>
        <p:spPr>
          <a:xfrm>
            <a:off x="21201067" y="8811630"/>
            <a:ext cx="3356780" cy="4308872"/>
          </a:xfrm>
          <a:prstGeom prst="rect">
            <a:avLst/>
          </a:prstGeom>
          <a:noFill/>
        </p:spPr>
        <p:txBody>
          <a:bodyPr wrap="square" lIns="0" tIns="0" rIns="0" bIns="0" rtlCol="0">
            <a:spAutoFit/>
          </a:bodyPr>
          <a:lstStyle/>
          <a:p>
            <a:r>
              <a:rPr lang="en-US" sz="2800" noProof="1">
                <a:latin typeface="Arial" panose="020B0604020202020204" pitchFamily="34" charset="0"/>
                <a:cs typeface="Arial" panose="020B0604020202020204" pitchFamily="34" charset="0"/>
              </a:rPr>
              <a:t>Only Talk to Epople who individual’s know personally. individual’s should not be too friendly with people they meet online. There are many groomers who will try to mislead individual’s. </a:t>
            </a:r>
            <a:endParaRPr lang="en-US" sz="2800" noProof="1">
              <a:latin typeface="Arial" panose="020B0604020202020204" pitchFamily="34" charset="0"/>
              <a:cs typeface="Arial" panose="020B0604020202020204" pitchFamily="34" charset="0"/>
            </a:endParaRPr>
          </a:p>
        </p:txBody>
      </p:sp>
      <p:sp>
        <p:nvSpPr>
          <p:cNvPr id="122" name="TextBox 121"/>
          <p:cNvSpPr txBox="1"/>
          <p:nvPr/>
        </p:nvSpPr>
        <p:spPr>
          <a:xfrm>
            <a:off x="17597080" y="13419379"/>
            <a:ext cx="3356780" cy="4739759"/>
          </a:xfrm>
          <a:prstGeom prst="rect">
            <a:avLst/>
          </a:prstGeom>
          <a:noFill/>
        </p:spPr>
        <p:txBody>
          <a:bodyPr wrap="square" lIns="0" tIns="0" rIns="0" bIns="0" rtlCol="0">
            <a:spAutoFit/>
          </a:bodyPr>
          <a:lstStyle/>
          <a:p>
            <a:r>
              <a:rPr lang="en-US" sz="2800" noProof="1">
                <a:latin typeface="Arial" panose="020B0604020202020204" pitchFamily="34" charset="0"/>
                <a:cs typeface="Arial" panose="020B0604020202020204" pitchFamily="34" charset="0"/>
              </a:rPr>
              <a:t>Individual’s should not meet up with anyone they have only meet online. There are dangerous people out their who could be a deadly threat. Individual’s should not meet people they just meet online.  </a:t>
            </a:r>
            <a:endParaRPr lang="en-US" sz="2800" noProof="1">
              <a:latin typeface="Arial" panose="020B0604020202020204" pitchFamily="34" charset="0"/>
              <a:cs typeface="Arial" panose="020B0604020202020204" pitchFamily="34" charset="0"/>
            </a:endParaRPr>
          </a:p>
        </p:txBody>
      </p:sp>
      <p:sp>
        <p:nvSpPr>
          <p:cNvPr id="124" name="TextBox 123"/>
          <p:cNvSpPr txBox="1"/>
          <p:nvPr/>
        </p:nvSpPr>
        <p:spPr>
          <a:xfrm>
            <a:off x="24739040" y="7094310"/>
            <a:ext cx="3356780" cy="6894195"/>
          </a:xfrm>
          <a:prstGeom prst="rect">
            <a:avLst/>
          </a:prstGeom>
          <a:noFill/>
        </p:spPr>
        <p:txBody>
          <a:bodyPr wrap="square" lIns="0" tIns="0" rIns="0" bIns="0" rtlCol="0">
            <a:spAutoFit/>
          </a:bodyPr>
          <a:lstStyle/>
          <a:p>
            <a:r>
              <a:rPr lang="en-US" sz="2800" noProof="1">
                <a:latin typeface="Arial" panose="020B0604020202020204" pitchFamily="34" charset="0"/>
                <a:cs typeface="Arial" panose="020B0604020202020204" pitchFamily="34" charset="0"/>
              </a:rPr>
              <a:t>individual’s should only share images that they feel comfortable sharing with family and friends. Individual’s should not share any personal photos or videos to anyone they do not know personally. They might take advantage of you personal photos and blackmail individual’s (Pearce, 2018) . </a:t>
            </a:r>
            <a:endParaRPr lang="en-US" sz="2800" noProof="1">
              <a:latin typeface="Arial" panose="020B0604020202020204" pitchFamily="34" charset="0"/>
              <a:cs typeface="Arial" panose="020B0604020202020204" pitchFamily="34" charset="0"/>
            </a:endParaRPr>
          </a:p>
        </p:txBody>
      </p:sp>
      <p:pic>
        <p:nvPicPr>
          <p:cNvPr id="1026" name="Picture 2" descr="Digital Safety - 10 Ways for Women to Stay Safe Online"/>
          <p:cNvPicPr>
            <a:picLocks noChangeAspect="1" noChangeArrowheads="1"/>
          </p:cNvPicPr>
          <p:nvPr/>
        </p:nvPicPr>
        <p:blipFill>
          <a:blip r:embed="rId12">
            <a:extLst>
              <a:ext uri="{28A0092B-C50C-407E-A947-70E740481C1C}">
                <a14:useLocalDpi xmlns:a14="http://schemas.microsoft.com/office/drawing/2010/main" val="0"/>
              </a:ext>
            </a:extLst>
          </a:blip>
          <a:srcRect/>
          <a:stretch>
            <a:fillRect/>
          </a:stretch>
        </p:blipFill>
        <p:spPr bwMode="auto">
          <a:xfrm>
            <a:off x="21298283" y="13632258"/>
            <a:ext cx="3052584" cy="2195016"/>
          </a:xfrm>
          <a:prstGeom prst="rect">
            <a:avLst/>
          </a:prstGeom>
          <a:noFill/>
          <a:extLst>
            <a:ext uri="{909E8E84-426E-40DD-AFC4-6F175D3DCCD1}">
              <a14:hiddenFill xmlns:a14="http://schemas.microsoft.com/office/drawing/2010/main">
                <a:solidFill>
                  <a:srgbClr val="FFFFFF"/>
                </a:solidFill>
              </a14:hiddenFill>
            </a:ext>
          </a:extLst>
        </p:spPr>
      </p:pic>
      <p:pic>
        <p:nvPicPr>
          <p:cNvPr id="1028" name="Picture 4" descr="10 Interesting Facts about Internet Safety | 10 Interesting Facts"/>
          <p:cNvPicPr>
            <a:picLocks noChangeAspect="1" noChangeArrowheads="1"/>
          </p:cNvPicPr>
          <p:nvPr/>
        </p:nvPicPr>
        <p:blipFill>
          <a:blip r:embed="rId13">
            <a:extLst>
              <a:ext uri="{28A0092B-C50C-407E-A947-70E740481C1C}">
                <a14:useLocalDpi xmlns:a14="http://schemas.microsoft.com/office/drawing/2010/main" val="0"/>
              </a:ext>
            </a:extLst>
          </a:blip>
          <a:srcRect/>
          <a:stretch>
            <a:fillRect/>
          </a:stretch>
        </p:blipFill>
        <p:spPr bwMode="auto">
          <a:xfrm>
            <a:off x="6651322" y="1531938"/>
            <a:ext cx="3549862" cy="3549862"/>
          </a:xfrm>
          <a:prstGeom prst="rect">
            <a:avLst/>
          </a:prstGeom>
          <a:noFill/>
          <a:extLst>
            <a:ext uri="{909E8E84-426E-40DD-AFC4-6F175D3DCCD1}">
              <a14:hiddenFill xmlns:a14="http://schemas.microsoft.com/office/drawing/2010/main">
                <a:solidFill>
                  <a:srgbClr val="FFFFFF"/>
                </a:solidFill>
              </a14:hiddenFill>
            </a:ext>
          </a:extLst>
        </p:spPr>
      </p:pic>
      <p:pic>
        <p:nvPicPr>
          <p:cNvPr id="1030" name="Picture 6" descr="Top 10 Internet Safety Rules"/>
          <p:cNvPicPr>
            <a:picLocks noChangeAspect="1" noChangeArrowheads="1"/>
          </p:cNvPicPr>
          <p:nvPr/>
        </p:nvPicPr>
        <p:blipFill>
          <a:blip r:embed="rId14">
            <a:extLst>
              <a:ext uri="{28A0092B-C50C-407E-A947-70E740481C1C}">
                <a14:useLocalDpi xmlns:a14="http://schemas.microsoft.com/office/drawing/2010/main" val="0"/>
              </a:ext>
            </a:extLst>
          </a:blip>
          <a:srcRect/>
          <a:stretch>
            <a:fillRect/>
          </a:stretch>
        </p:blipFill>
        <p:spPr bwMode="auto">
          <a:xfrm>
            <a:off x="11611697" y="17712413"/>
            <a:ext cx="3779815" cy="1765876"/>
          </a:xfrm>
          <a:prstGeom prst="rect">
            <a:avLst/>
          </a:prstGeom>
          <a:noFill/>
          <a:extLst>
            <a:ext uri="{909E8E84-426E-40DD-AFC4-6F175D3DCCD1}">
              <a14:hiddenFill xmlns:a14="http://schemas.microsoft.com/office/drawing/2010/main">
                <a:solidFill>
                  <a:srgbClr val="FFFFFF"/>
                </a:solidFill>
              </a14:hiddenFill>
            </a:ext>
          </a:extLst>
        </p:spPr>
      </p:pic>
      <p:pic>
        <p:nvPicPr>
          <p:cNvPr id="1032" name="Picture 8" descr="12 Simple Things You Can Do to Be More Secure Online | PCMag"/>
          <p:cNvPicPr>
            <a:picLocks noChangeAspect="1" noChangeArrowheads="1"/>
          </p:cNvPicPr>
          <p:nvPr/>
        </p:nvPicPr>
        <p:blipFill>
          <a:blip r:embed="rId15">
            <a:extLst>
              <a:ext uri="{28A0092B-C50C-407E-A947-70E740481C1C}">
                <a14:useLocalDpi xmlns:a14="http://schemas.microsoft.com/office/drawing/2010/main" val="0"/>
              </a:ext>
            </a:extLst>
          </a:blip>
          <a:srcRect/>
          <a:stretch>
            <a:fillRect/>
          </a:stretch>
        </p:blipFill>
        <p:spPr bwMode="auto">
          <a:xfrm>
            <a:off x="24661075" y="3946242"/>
            <a:ext cx="4853433" cy="2730056"/>
          </a:xfrm>
          <a:prstGeom prst="rect">
            <a:avLst/>
          </a:prstGeom>
          <a:noFill/>
          <a:extLst>
            <a:ext uri="{909E8E84-426E-40DD-AFC4-6F175D3DCCD1}">
              <a14:hiddenFill xmlns:a14="http://schemas.microsoft.com/office/drawing/2010/main">
                <a:solidFill>
                  <a:srgbClr val="FFFFFF"/>
                </a:solidFill>
              </a14:hiddenFill>
            </a:ext>
          </a:extLst>
        </p:spPr>
      </p:pic>
      <p:pic>
        <p:nvPicPr>
          <p:cNvPr id="10" name="Picture 10" descr="Q1e : Quality First Education Trust - Online Safety"/>
          <p:cNvPicPr>
            <a:picLocks noChangeAspect="1" noChangeArrowheads="1"/>
          </p:cNvPicPr>
          <p:nvPr/>
        </p:nvPicPr>
        <p:blipFill>
          <a:blip r:embed="rId16">
            <a:extLst>
              <a:ext uri="{28A0092B-C50C-407E-A947-70E740481C1C}">
                <a14:useLocalDpi xmlns:a14="http://schemas.microsoft.com/office/drawing/2010/main" val="0"/>
              </a:ext>
            </a:extLst>
          </a:blip>
          <a:srcRect/>
          <a:stretch>
            <a:fillRect/>
          </a:stretch>
        </p:blipFill>
        <p:spPr bwMode="auto">
          <a:xfrm>
            <a:off x="17326148" y="17757014"/>
            <a:ext cx="3868664" cy="2737080"/>
          </a:xfrm>
          <a:prstGeom prst="rect">
            <a:avLst/>
          </a:prstGeom>
          <a:noFill/>
          <a:extLst>
            <a:ext uri="{909E8E84-426E-40DD-AFC4-6F175D3DCCD1}">
              <a14:hiddenFill xmlns:a14="http://schemas.microsoft.com/office/drawing/2010/main">
                <a:solidFill>
                  <a:srgbClr val="FFFFFF"/>
                </a:solidFill>
              </a14:hiddenFill>
            </a:ext>
          </a:extLst>
        </p:spPr>
      </p:pic>
      <p:sp>
        <p:nvSpPr>
          <p:cNvPr id="132" name="TextBox 131"/>
          <p:cNvSpPr txBox="1"/>
          <p:nvPr/>
        </p:nvSpPr>
        <p:spPr>
          <a:xfrm>
            <a:off x="24739040" y="14631143"/>
            <a:ext cx="6980975" cy="4185761"/>
          </a:xfrm>
          <a:prstGeom prst="rect">
            <a:avLst/>
          </a:prstGeom>
          <a:noFill/>
        </p:spPr>
        <p:txBody>
          <a:bodyPr wrap="square" lIns="0" tIns="0" rIns="0" bIns="0" rtlCol="0">
            <a:spAutoFit/>
          </a:bodyPr>
          <a:lstStyle/>
          <a:p>
            <a:r>
              <a:rPr lang="en-US" sz="3200" dirty="0">
                <a:latin typeface="Arial" panose="020B0604020202020204" pitchFamily="34" charset="0"/>
                <a:cs typeface="Arial" panose="020B0604020202020204" pitchFamily="34" charset="0"/>
              </a:rPr>
              <a:t>References</a:t>
            </a:r>
            <a:endParaRPr lang="en-US" sz="3200" dirty="0">
              <a:latin typeface="Arial" panose="020B0604020202020204" pitchFamily="34" charset="0"/>
              <a:cs typeface="Arial" panose="020B0604020202020204" pitchFamily="34" charset="0"/>
            </a:endParaRPr>
          </a:p>
          <a:p>
            <a:r>
              <a:rPr lang="en-US" sz="2400" dirty="0" err="1">
                <a:latin typeface="Arial" panose="020B0604020202020204" pitchFamily="34" charset="0"/>
                <a:cs typeface="Arial" panose="020B0604020202020204" pitchFamily="34" charset="0"/>
              </a:rPr>
              <a:t>Dmitrik</a:t>
            </a:r>
            <a:r>
              <a:rPr lang="en-US" sz="2400" dirty="0">
                <a:latin typeface="Arial" panose="020B0604020202020204" pitchFamily="34" charset="0"/>
                <a:cs typeface="Arial" panose="020B0604020202020204" pitchFamily="34" charset="0"/>
              </a:rPr>
              <a:t>, N., 2020. Digital State, Digital Citizen: Making Fair and Effective Rules for a Digital World. Legal Issues in the Digital Age, 1(1), pp.54-78.</a:t>
            </a:r>
            <a:endParaRPr lang="en-US" sz="2400" dirty="0">
              <a:latin typeface="Arial" panose="020B0604020202020204" pitchFamily="34" charset="0"/>
              <a:cs typeface="Arial" panose="020B0604020202020204" pitchFamily="34" charset="0"/>
            </a:endParaRPr>
          </a:p>
          <a:p>
            <a:r>
              <a:rPr lang="en-US" sz="2400" dirty="0">
                <a:latin typeface="Arial" panose="020B0604020202020204" pitchFamily="34" charset="0"/>
                <a:cs typeface="Arial" panose="020B0604020202020204" pitchFamily="34" charset="0"/>
              </a:rPr>
              <a:t>Le </a:t>
            </a:r>
            <a:r>
              <a:rPr lang="en-US" sz="2400" dirty="0" err="1">
                <a:latin typeface="Arial" panose="020B0604020202020204" pitchFamily="34" charset="0"/>
                <a:cs typeface="Arial" panose="020B0604020202020204" pitchFamily="34" charset="0"/>
              </a:rPr>
              <a:t>Coze</a:t>
            </a:r>
            <a:r>
              <a:rPr lang="en-US" sz="2400" dirty="0">
                <a:latin typeface="Arial" panose="020B0604020202020204" pitchFamily="34" charset="0"/>
                <a:cs typeface="Arial" panose="020B0604020202020204" pitchFamily="34" charset="0"/>
              </a:rPr>
              <a:t>, J. and Dupré, M., 2022. Safety as a network, digital and global reality. Safety Science, 156, p.105896.</a:t>
            </a:r>
            <a:endParaRPr lang="en-US" sz="2400" dirty="0">
              <a:latin typeface="Arial" panose="020B0604020202020204" pitchFamily="34" charset="0"/>
              <a:cs typeface="Arial" panose="020B0604020202020204" pitchFamily="34" charset="0"/>
            </a:endParaRPr>
          </a:p>
          <a:p>
            <a:r>
              <a:rPr lang="en-US" sz="2400" dirty="0">
                <a:latin typeface="Arial" panose="020B0604020202020204" pitchFamily="34" charset="0"/>
                <a:cs typeface="Arial" panose="020B0604020202020204" pitchFamily="34" charset="0"/>
              </a:rPr>
              <a:t>Pearce, L., 2018. How to stay safe online. Nursing Standard, 32(29), pp.22-24.</a:t>
            </a:r>
            <a:endParaRPr lang="en-US" sz="2400" dirty="0">
              <a:latin typeface="Arial" panose="020B0604020202020204" pitchFamily="34" charset="0"/>
              <a:cs typeface="Arial" panose="020B0604020202020204" pitchFamily="34" charset="0"/>
            </a:endParaRPr>
          </a:p>
          <a:p>
            <a:r>
              <a:rPr lang="en-US" sz="2400" dirty="0">
                <a:latin typeface="Arial" panose="020B0604020202020204" pitchFamily="34" charset="0"/>
                <a:cs typeface="Arial" panose="020B0604020202020204" pitchFamily="34" charset="0"/>
              </a:rPr>
              <a:t>Peterson, M., 2019. Benefits and potential dangers of online CME. Academic Medicine, 74(7), p.750.</a:t>
            </a:r>
            <a:endParaRPr lang="en-US" sz="2400" noProof="1">
              <a:latin typeface="Arial" panose="020B0604020202020204" pitchFamily="34" charset="0"/>
              <a:cs typeface="Arial" panose="020B0604020202020204" pitchFamily="34" charset="0"/>
            </a:endParaRPr>
          </a:p>
        </p:txBody>
      </p:sp>
    </p:spTree>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Banded">
  <a:themeElements>
    <a:clrScheme name="Banded">
      <a:dk1>
        <a:srgbClr val="2C2C2C"/>
      </a:dk1>
      <a:lt1>
        <a:srgbClr val="FFFFFF"/>
      </a:lt1>
      <a:dk2>
        <a:srgbClr val="099BDD"/>
      </a:dk2>
      <a:lt2>
        <a:srgbClr val="F2F2F2"/>
      </a:lt2>
      <a:accent1>
        <a:srgbClr val="FFC000"/>
      </a:accent1>
      <a:accent2>
        <a:srgbClr val="A5D028"/>
      </a:accent2>
      <a:accent3>
        <a:srgbClr val="08CC78"/>
      </a:accent3>
      <a:accent4>
        <a:srgbClr val="F24099"/>
      </a:accent4>
      <a:accent5>
        <a:srgbClr val="828288"/>
      </a:accent5>
      <a:accent6>
        <a:srgbClr val="F56617"/>
      </a:accent6>
      <a:hlink>
        <a:srgbClr val="005DBA"/>
      </a:hlink>
      <a:folHlink>
        <a:srgbClr val="6C606A"/>
      </a:folHlink>
    </a:clrScheme>
    <a:fontScheme name="Banded">
      <a:majorFont>
        <a:latin typeface="Corbel"/>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orbel"/>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Banded">
      <a:fillStyleLst>
        <a:solidFill>
          <a:schemeClr val="phClr"/>
        </a:solidFill>
        <a:gradFill rotWithShape="1">
          <a:gsLst>
            <a:gs pos="0">
              <a:schemeClr val="phClr">
                <a:tint val="65000"/>
                <a:satMod val="120000"/>
                <a:lumMod val="107000"/>
              </a:schemeClr>
            </a:gs>
            <a:gs pos="50000">
              <a:schemeClr val="phClr">
                <a:tint val="70000"/>
                <a:satMod val="124000"/>
                <a:lumMod val="103000"/>
              </a:schemeClr>
            </a:gs>
            <a:gs pos="100000">
              <a:schemeClr val="phClr">
                <a:tint val="85000"/>
                <a:satMod val="120000"/>
                <a:lumMod val="100000"/>
              </a:schemeClr>
            </a:gs>
          </a:gsLst>
          <a:lin ang="5400000" scaled="0"/>
        </a:gradFill>
        <a:gradFill rotWithShape="1">
          <a:gsLst>
            <a:gs pos="0">
              <a:schemeClr val="phClr">
                <a:tint val="85000"/>
                <a:shade val="98000"/>
                <a:satMod val="110000"/>
                <a:lumMod val="103000"/>
              </a:schemeClr>
            </a:gs>
            <a:gs pos="50000">
              <a:schemeClr val="phClr">
                <a:shade val="85000"/>
                <a:satMod val="105000"/>
                <a:lumMod val="100000"/>
              </a:schemeClr>
            </a:gs>
            <a:gs pos="100000">
              <a:schemeClr val="phClr">
                <a:shade val="60000"/>
                <a:satMod val="120000"/>
                <a:lumMod val="100000"/>
              </a:schemeClr>
            </a:gs>
          </a:gsLst>
          <a:lin ang="5400000" scaled="0"/>
        </a:gradFill>
      </a:fillStyleLst>
      <a:lnStyleLst>
        <a:ln w="9525" cap="flat" cmpd="sng" algn="ctr">
          <a:solidFill>
            <a:schemeClr val="phClr"/>
          </a:solidFill>
          <a:prstDash val="solid"/>
        </a:ln>
        <a:ln w="12700" cap="flat" cmpd="sng" algn="ctr">
          <a:solidFill>
            <a:schemeClr val="phClr"/>
          </a:solidFill>
          <a:prstDash val="solid"/>
        </a:ln>
        <a:ln w="25400" cap="flat" cmpd="sng" algn="ctr">
          <a:solidFill>
            <a:schemeClr val="phClr"/>
          </a:solidFill>
          <a:prstDash val="solid"/>
        </a:ln>
      </a:lnStyleLst>
      <a:effectStyleLst>
        <a:effectStyle>
          <a:effectLst/>
        </a:effectStyle>
        <a:effectStyle>
          <a:effectLst>
            <a:outerShdw blurRad="50800" dist="15875" dir="5400000" algn="ctr" rotWithShape="0">
              <a:srgbClr val="000000">
                <a:alpha val="68000"/>
              </a:srgbClr>
            </a:outerShdw>
          </a:effectLst>
        </a:effectStyle>
        <a:effectStyle>
          <a:effectLst>
            <a:outerShdw blurRad="88900" dist="27940" dir="5400000" algn="ctr" rotWithShape="0">
              <a:srgbClr val="000000">
                <a:alpha val="63000"/>
              </a:srgbClr>
            </a:outerShdw>
          </a:effectLst>
        </a:effectStyle>
      </a:effectStyleLst>
      <a:bgFillStyleLst>
        <a:solidFill>
          <a:schemeClr val="phClr"/>
        </a:solidFill>
        <a:blipFill rotWithShape="1">
          <a:blip xmlns:r="http://schemas.openxmlformats.org/officeDocument/2006/relationships" r:embed="rId1">
            <a:duotone>
              <a:schemeClr val="phClr"/>
              <a:schemeClr val="phClr">
                <a:shade val="91000"/>
                <a:satMod val="105000"/>
              </a:schemeClr>
            </a:duotone>
          </a:blip>
          <a:tile tx="0" ty="0" sx="100000" sy="100000" flip="none" algn="tl"/>
        </a:blipFill>
        <a:gradFill rotWithShape="1">
          <a:gsLst>
            <a:gs pos="0">
              <a:schemeClr val="phClr">
                <a:tint val="100000"/>
                <a:shade val="0"/>
                <a:satMod val="100000"/>
              </a:schemeClr>
            </a:gs>
            <a:gs pos="100000">
              <a:schemeClr val="phClr">
                <a:shade val="100000"/>
                <a:satMod val="100000"/>
              </a:schemeClr>
            </a:gs>
          </a:gsLst>
          <a:lin ang="5400000" scaled="0"/>
        </a:gradFill>
      </a:bgFillStyleLst>
    </a:fmtScheme>
  </a:themeElements>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Banded</Template>
  <TotalTime>0</TotalTime>
  <Words>3424</Words>
  <Application>WPS Presentation</Application>
  <PresentationFormat>Custom</PresentationFormat>
  <Paragraphs>61</Paragraphs>
  <Slides>2</Slides>
  <Notes>0</Notes>
  <HiddenSlides>0</HiddenSlides>
  <MMClips>0</MMClips>
  <ScaleCrop>false</ScaleCrop>
  <HeadingPairs>
    <vt:vector size="6" baseType="variant">
      <vt:variant>
        <vt:lpstr>已用的字体</vt:lpstr>
      </vt:variant>
      <vt:variant>
        <vt:i4>8</vt:i4>
      </vt:variant>
      <vt:variant>
        <vt:lpstr>主题</vt:lpstr>
      </vt:variant>
      <vt:variant>
        <vt:i4>1</vt:i4>
      </vt:variant>
      <vt:variant>
        <vt:lpstr>幻灯片标题</vt:lpstr>
      </vt:variant>
      <vt:variant>
        <vt:i4>2</vt:i4>
      </vt:variant>
    </vt:vector>
  </HeadingPairs>
  <TitlesOfParts>
    <vt:vector size="11" baseType="lpstr">
      <vt:lpstr>Arial</vt:lpstr>
      <vt:lpstr>SimSun</vt:lpstr>
      <vt:lpstr>Wingdings</vt:lpstr>
      <vt:lpstr>Corbel</vt:lpstr>
      <vt:lpstr>Microsoft YaHei</vt:lpstr>
      <vt:lpstr>Arial Unicode MS</vt:lpstr>
      <vt:lpstr>Calibri</vt:lpstr>
      <vt:lpstr>Corbel</vt:lpstr>
      <vt:lpstr>Banded</vt:lpstr>
      <vt:lpstr>Name- PAtrik Tancos student number- 2211977 module code- LCLM4002 Module title-  Digital Skills lecturer’s name- assignment title- Task 2  (Informative Poster)</vt:lpstr>
      <vt:lpstr>Education Infographic</vt:lpstr>
    </vt:vector>
  </TitlesOfParts>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lastModifiedBy>ShiyanLogeswaran</cp:lastModifiedBy>
  <cp:revision>3</cp:revision>
  <dcterms:created xsi:type="dcterms:W3CDTF">2022-10-01T10:03:00Z</dcterms:created>
  <dcterms:modified xsi:type="dcterms:W3CDTF">2022-10-08T18:29:09Z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ICV">
    <vt:lpwstr>5E974CA514C4473E81D7EDF9F36E2334</vt:lpwstr>
  </property>
  <property fmtid="{D5CDD505-2E9C-101B-9397-08002B2CF9AE}" pid="3" name="KSOProductBuildVer">
    <vt:lpwstr>2057-11.2.0.11341</vt:lpwstr>
  </property>
</Properties>
</file>