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8" r:id="rId1"/>
  </p:sldMasterIdLst>
  <p:sldIdLst>
    <p:sldId id="256" r:id="rId2"/>
    <p:sldId id="257" r:id="rId3"/>
    <p:sldId id="258" r:id="rId4"/>
    <p:sldId id="259" r:id="rId5"/>
    <p:sldId id="260" r:id="rId6"/>
    <p:sldId id="261" r:id="rId7"/>
    <p:sldId id="262" r:id="rId8"/>
    <p:sldId id="263" r:id="rId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72" autoAdjust="0"/>
    <p:restoredTop sz="94637" autoAdjust="0"/>
  </p:normalViewPr>
  <p:slideViewPr>
    <p:cSldViewPr snapToObjects="1">
      <p:cViewPr varScale="1">
        <p:scale>
          <a:sx n="81" d="100"/>
          <a:sy n="81" d="100"/>
        </p:scale>
        <p:origin x="90" y="576"/>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ctrTitle"/>
          </p:nvPr>
        </p:nvSpPr>
        <p:spPr>
          <a:xfrm>
            <a:off x="1371600" y="1803405"/>
            <a:ext cx="9448800" cy="1825096"/>
          </a:xfrm>
        </p:spPr>
        <p:txBody>
          <a:bodyPr anchor="b">
            <a:normAutofit/>
          </a:bodyPr>
          <a:lstStyle>
            <a:lvl1pPr algn="l">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371600" y="3632201"/>
            <a:ext cx="9448800" cy="685800"/>
          </a:xfrm>
        </p:spPr>
        <p:txBody>
          <a:bodyPr>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a:xfrm>
            <a:off x="7909561" y="4314328"/>
            <a:ext cx="2910840" cy="374642"/>
          </a:xfrm>
        </p:spPr>
        <p:txBody>
          <a:bodyPr/>
          <a:lstStyle/>
          <a:p>
            <a:fld id="{B61BEF0D-F0BB-DE4B-95CE-6DB70DBA9567}" type="datetimeFigureOut">
              <a:rPr lang="en-US" smtClean="0"/>
              <a:pPr/>
              <a:t>11/6/2017</a:t>
            </a:fld>
            <a:endParaRPr lang="en-US" dirty="0"/>
          </a:p>
        </p:txBody>
      </p:sp>
      <p:sp>
        <p:nvSpPr>
          <p:cNvPr id="5" name="Footer Placeholder 4"/>
          <p:cNvSpPr>
            <a:spLocks noGrp="1"/>
          </p:cNvSpPr>
          <p:nvPr>
            <p:ph type="ftr" sz="quarter" idx="11"/>
          </p:nvPr>
        </p:nvSpPr>
        <p:spPr>
          <a:xfrm>
            <a:off x="1371600" y="4323845"/>
            <a:ext cx="6400800" cy="365125"/>
          </a:xfrm>
        </p:spPr>
        <p:txBody>
          <a:bodyPr/>
          <a:lstStyle/>
          <a:p>
            <a:endParaRPr lang="en-US" dirty="0"/>
          </a:p>
        </p:txBody>
      </p:sp>
      <p:sp>
        <p:nvSpPr>
          <p:cNvPr id="6" name="Slide Number Placeholder 5"/>
          <p:cNvSpPr>
            <a:spLocks noGrp="1"/>
          </p:cNvSpPr>
          <p:nvPr>
            <p:ph type="sldNum" sz="quarter" idx="12"/>
          </p:nvPr>
        </p:nvSpPr>
        <p:spPr>
          <a:xfrm>
            <a:off x="8077200" y="1430866"/>
            <a:ext cx="2743200"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4562650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11/6/2017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4717113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pic>
        <p:nvPicPr>
          <p:cNvPr id="9" name="Picture 8"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3"/>
            <a:ext cx="10820399" cy="2801935"/>
          </a:xfrm>
        </p:spPr>
        <p:txBody>
          <a:bodyPr anchor="b">
            <a:normAutofit/>
          </a:bodyPr>
          <a:lstStyle>
            <a:lvl1pPr algn="r">
              <a:defRPr sz="4000"/>
            </a:lvl1pPr>
          </a:lstStyle>
          <a:p>
            <a:r>
              <a:rPr lang="en-US" smtClean="0"/>
              <a:t>Click to edit Master title style</a:t>
            </a:r>
            <a:endParaRPr lang="en-US" dirty="0"/>
          </a:p>
        </p:txBody>
      </p:sp>
      <p:sp>
        <p:nvSpPr>
          <p:cNvPr id="3" name="Text Placeholder 2"/>
          <p:cNvSpPr>
            <a:spLocks noGrp="1"/>
          </p:cNvSpPr>
          <p:nvPr>
            <p:ph type="body" idx="1"/>
          </p:nvPr>
        </p:nvSpPr>
        <p:spPr>
          <a:xfrm>
            <a:off x="1024467" y="3641725"/>
            <a:ext cx="10490200" cy="955675"/>
          </a:xfrm>
        </p:spPr>
        <p:txBody>
          <a:bodyPr>
            <a:normAutofit/>
          </a:bodyPr>
          <a:lstStyle>
            <a:lvl1pPr marL="0" indent="0" algn="r">
              <a:buNone/>
              <a:defRPr sz="22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a:xfrm>
            <a:off x="7814452" y="381000"/>
            <a:ext cx="2910840" cy="365125"/>
          </a:xfrm>
        </p:spPr>
        <p:txBody>
          <a:bodyPr/>
          <a:lstStyle>
            <a:lvl1pPr algn="r">
              <a:defRPr/>
            </a:lvl1pPr>
          </a:lstStyle>
          <a:p>
            <a:fld id="{B61BEF0D-F0BB-DE4B-95CE-6DB70DBA9567}" type="datetimeFigureOut">
              <a:rPr lang="en-US" smtClean="0"/>
              <a:pPr/>
              <a:t>11/6/2017</a:t>
            </a:fld>
            <a:endParaRPr lang="en-US" dirty="0"/>
          </a:p>
        </p:txBody>
      </p:sp>
      <p:sp>
        <p:nvSpPr>
          <p:cNvPr id="5" name="Footer Placeholder 4"/>
          <p:cNvSpPr>
            <a:spLocks noGrp="1"/>
          </p:cNvSpPr>
          <p:nvPr>
            <p:ph type="ftr" sz="quarter" idx="11"/>
          </p:nvPr>
        </p:nvSpPr>
        <p:spPr>
          <a:xfrm>
            <a:off x="685800" y="381001"/>
            <a:ext cx="6991492" cy="364065"/>
          </a:xfrm>
        </p:spPr>
        <p:txBody>
          <a:bodyPr/>
          <a:lstStyle/>
          <a:p>
            <a:endParaRPr lang="en-US" dirty="0"/>
          </a:p>
        </p:txBody>
      </p:sp>
      <p:sp>
        <p:nvSpPr>
          <p:cNvPr id="6" name="Slide Number Placeholder 5"/>
          <p:cNvSpPr>
            <a:spLocks noGrp="1"/>
          </p:cNvSpPr>
          <p:nvPr>
            <p:ph type="sldNum" sz="quarter" idx="12"/>
          </p:nvPr>
        </p:nvSpPr>
        <p:spPr>
          <a:xfrm>
            <a:off x="10862452" y="381000"/>
            <a:ext cx="643748"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3476457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85800" y="2194559"/>
            <a:ext cx="5334000" cy="40241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2200" y="2194559"/>
            <a:ext cx="5334000" cy="40241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smtClean="0"/>
              <a:pPr/>
              <a:t>11/6/2017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7442670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895600" y="762000"/>
            <a:ext cx="8610600" cy="1295400"/>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914409" y="2183802"/>
            <a:ext cx="5079991"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85800" y="3132666"/>
            <a:ext cx="5311775" cy="3086019"/>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400800" y="2183802"/>
            <a:ext cx="5105400"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3132666"/>
            <a:ext cx="5334000" cy="3086019"/>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smtClean="0"/>
              <a:pPr/>
              <a:t>11/6/2017</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65168346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smtClean="0"/>
              <a:pPr/>
              <a:t>11/6/2017</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8706141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smtClean="0"/>
              <a:pPr/>
              <a:t>11/6/2017</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5138510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4114800" cy="1600200"/>
          </a:xfrm>
        </p:spPr>
        <p:txBody>
          <a:bodyPr anchor="b"/>
          <a:lstStyle>
            <a:lvl1pPr algn="l">
              <a:defRPr sz="3200"/>
            </a:lvl1pPr>
          </a:lstStyle>
          <a:p>
            <a:r>
              <a:rPr lang="en-US" smtClean="0"/>
              <a:t>Click to edit Master title style</a:t>
            </a:r>
            <a:endParaRPr lang="en-US" dirty="0"/>
          </a:p>
        </p:txBody>
      </p:sp>
      <p:sp>
        <p:nvSpPr>
          <p:cNvPr id="3" name="Content Placeholder 2"/>
          <p:cNvSpPr>
            <a:spLocks noGrp="1"/>
          </p:cNvSpPr>
          <p:nvPr>
            <p:ph idx="1"/>
          </p:nvPr>
        </p:nvSpPr>
        <p:spPr>
          <a:xfrm>
            <a:off x="4995582" y="746759"/>
            <a:ext cx="6510618" cy="5471925"/>
          </a:xfrm>
        </p:spPr>
        <p:txBody>
          <a:bodyPr anchor="ct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85800" y="3124199"/>
            <a:ext cx="411480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11/6/2017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5287627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6873240" cy="1600200"/>
          </a:xfrm>
        </p:spPr>
        <p:txBody>
          <a:bodyPr anchor="b"/>
          <a:lstStyle>
            <a:lvl1pPr algn="l">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7861238" y="751241"/>
            <a:ext cx="3644962" cy="5467443"/>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85800" y="3124199"/>
            <a:ext cx="687324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11/6/2017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228468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777" y="4697360"/>
            <a:ext cx="10822034" cy="819355"/>
          </a:xfrm>
        </p:spPr>
        <p:txBody>
          <a:bodyPr anchor="b"/>
          <a:lstStyle>
            <a:lvl1pPr algn="l">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81727" y="941439"/>
            <a:ext cx="10821840" cy="3478161"/>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85800" y="5516715"/>
            <a:ext cx="10820400" cy="701969"/>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11/6/2017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7260989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pic>
        <p:nvPicPr>
          <p:cNvPr id="8" name="Picture 7"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2"/>
            <a:ext cx="10820400" cy="2802467"/>
          </a:xfrm>
        </p:spPr>
        <p:txBody>
          <a:bodyPr anchor="ctr"/>
          <a:lstStyle>
            <a:lvl1pPr algn="l">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1024467" y="3649133"/>
            <a:ext cx="10130516" cy="99906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B61BEF0D-F0BB-DE4B-95CE-6DB70DBA9567}" type="datetimeFigureOut">
              <a:rPr lang="en-US" smtClean="0"/>
              <a:pPr/>
              <a:t>11/6/2017</a:t>
            </a:fld>
            <a:endParaRPr lang="en-US" dirty="0"/>
          </a:p>
        </p:txBody>
      </p:sp>
      <p:sp>
        <p:nvSpPr>
          <p:cNvPr id="6" name="Footer Placeholder 5"/>
          <p:cNvSpPr>
            <a:spLocks noGrp="1"/>
          </p:cNvSpPr>
          <p:nvPr>
            <p:ph type="ftr" sz="quarter" idx="11"/>
          </p:nvPr>
        </p:nvSpPr>
        <p:spPr>
          <a:xfrm>
            <a:off x="685800" y="379941"/>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5189325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pic>
        <p:nvPicPr>
          <p:cNvPr id="13" name="Picture 12"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67" y="753533"/>
            <a:ext cx="10151533" cy="2604495"/>
          </a:xfrm>
        </p:spPr>
        <p:txBody>
          <a:bodyPr anchor="ctr"/>
          <a:lstStyle>
            <a:lvl1pPr algn="l">
              <a:defRPr sz="3200"/>
            </a:lvl1pPr>
          </a:lstStyle>
          <a:p>
            <a:r>
              <a:rPr lang="en-US" smtClean="0"/>
              <a:t>Click to edit Master title style</a:t>
            </a:r>
            <a:endParaRPr lang="en-US" dirty="0"/>
          </a:p>
        </p:txBody>
      </p:sp>
      <p:sp>
        <p:nvSpPr>
          <p:cNvPr id="12" name="Text Placeholder 3"/>
          <p:cNvSpPr>
            <a:spLocks noGrp="1"/>
          </p:cNvSpPr>
          <p:nvPr>
            <p:ph type="body" sz="half" idx="13"/>
          </p:nvPr>
        </p:nvSpPr>
        <p:spPr>
          <a:xfrm>
            <a:off x="1303865" y="3365556"/>
            <a:ext cx="9592736" cy="444443"/>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4" name="Text Placeholder 3"/>
          <p:cNvSpPr>
            <a:spLocks noGrp="1"/>
          </p:cNvSpPr>
          <p:nvPr>
            <p:ph type="body" sz="half" idx="2"/>
          </p:nvPr>
        </p:nvSpPr>
        <p:spPr>
          <a:xfrm>
            <a:off x="1024467" y="3959862"/>
            <a:ext cx="10151533" cy="679871"/>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B61BEF0D-F0BB-DE4B-95CE-6DB70DBA9567}" type="datetimeFigureOut">
              <a:rPr lang="en-US" smtClean="0"/>
              <a:pPr/>
              <a:t>11/6/2017</a:t>
            </a:fld>
            <a:endParaRPr lang="en-US" dirty="0"/>
          </a:p>
        </p:txBody>
      </p:sp>
      <p:sp>
        <p:nvSpPr>
          <p:cNvPr id="6" name="Footer Placeholder 5"/>
          <p:cNvSpPr>
            <a:spLocks noGrp="1"/>
          </p:cNvSpPr>
          <p:nvPr>
            <p:ph type="ftr" sz="quarter" idx="11"/>
          </p:nvPr>
        </p:nvSpPr>
        <p:spPr>
          <a:xfrm>
            <a:off x="685800" y="379941"/>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D57F1E4F-1CFF-5643-939E-217C01CDF565}" type="slidenum">
              <a:rPr lang="en-US" smtClean="0"/>
              <a:pPr/>
              <a:t>‹#›</a:t>
            </a:fld>
            <a:endParaRPr lang="en-US" dirty="0"/>
          </a:p>
        </p:txBody>
      </p:sp>
      <p:sp>
        <p:nvSpPr>
          <p:cNvPr id="9" name="TextBox 8"/>
          <p:cNvSpPr txBox="1"/>
          <p:nvPr/>
        </p:nvSpPr>
        <p:spPr>
          <a:xfrm>
            <a:off x="476250" y="93345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0" name="TextBox 9"/>
          <p:cNvSpPr txBox="1"/>
          <p:nvPr/>
        </p:nvSpPr>
        <p:spPr>
          <a:xfrm>
            <a:off x="10984230" y="270129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329424217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pic>
        <p:nvPicPr>
          <p:cNvPr id="9" name="Picture 8"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95" y="1124701"/>
            <a:ext cx="10146186" cy="2511835"/>
          </a:xfrm>
        </p:spPr>
        <p:txBody>
          <a:bodyPr anchor="b"/>
          <a:lstStyle>
            <a:lvl1pPr algn="l">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1024467" y="3648315"/>
            <a:ext cx="10144654" cy="99988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a:xfrm>
            <a:off x="7814452" y="378883"/>
            <a:ext cx="2910840" cy="365125"/>
          </a:xfrm>
        </p:spPr>
        <p:txBody>
          <a:bodyPr/>
          <a:lstStyle>
            <a:lvl1pPr algn="r">
              <a:defRPr/>
            </a:lvl1pPr>
          </a:lstStyle>
          <a:p>
            <a:fld id="{B61BEF0D-F0BB-DE4B-95CE-6DB70DBA9567}" type="datetimeFigureOut">
              <a:rPr lang="en-US" smtClean="0"/>
              <a:pPr/>
              <a:t>11/6/2017</a:t>
            </a:fld>
            <a:endParaRPr lang="en-US" dirty="0"/>
          </a:p>
        </p:txBody>
      </p:sp>
      <p:sp>
        <p:nvSpPr>
          <p:cNvPr id="6" name="Footer Placeholder 5"/>
          <p:cNvSpPr>
            <a:spLocks noGrp="1"/>
          </p:cNvSpPr>
          <p:nvPr>
            <p:ph type="ftr" sz="quarter" idx="11"/>
          </p:nvPr>
        </p:nvSpPr>
        <p:spPr>
          <a:xfrm>
            <a:off x="685800" y="378883"/>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59411394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2895600" y="761999"/>
            <a:ext cx="8610599" cy="1303867"/>
          </a:xfrm>
        </p:spPr>
        <p:txBody>
          <a:bodyPr/>
          <a:lstStyle/>
          <a:p>
            <a:r>
              <a:rPr lang="en-US" smtClean="0"/>
              <a:t>Click to edit Master title style</a:t>
            </a:r>
            <a:endParaRPr lang="en-US" dirty="0"/>
          </a:p>
        </p:txBody>
      </p:sp>
      <p:sp>
        <p:nvSpPr>
          <p:cNvPr id="7" name="Text Placeholder 2"/>
          <p:cNvSpPr>
            <a:spLocks noGrp="1"/>
          </p:cNvSpPr>
          <p:nvPr>
            <p:ph type="body" idx="1"/>
          </p:nvPr>
        </p:nvSpPr>
        <p:spPr>
          <a:xfrm>
            <a:off x="685800" y="2202080"/>
            <a:ext cx="3456432" cy="617320"/>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8" name="Text Placeholder 3"/>
          <p:cNvSpPr>
            <a:spLocks noGrp="1"/>
          </p:cNvSpPr>
          <p:nvPr>
            <p:ph type="body" sz="half" idx="15"/>
          </p:nvPr>
        </p:nvSpPr>
        <p:spPr>
          <a:xfrm>
            <a:off x="685799"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9" name="Text Placeholder 4"/>
          <p:cNvSpPr>
            <a:spLocks noGrp="1"/>
          </p:cNvSpPr>
          <p:nvPr>
            <p:ph type="body" sz="quarter" idx="3"/>
          </p:nvPr>
        </p:nvSpPr>
        <p:spPr>
          <a:xfrm>
            <a:off x="4368800" y="2201333"/>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0" name="Text Placeholder 3"/>
          <p:cNvSpPr>
            <a:spLocks noGrp="1"/>
          </p:cNvSpPr>
          <p:nvPr>
            <p:ph type="body" sz="half" idx="16"/>
          </p:nvPr>
        </p:nvSpPr>
        <p:spPr>
          <a:xfrm>
            <a:off x="4366858" y="2904067"/>
            <a:ext cx="3456432" cy="331461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1" name="Text Placeholder 4"/>
          <p:cNvSpPr>
            <a:spLocks noGrp="1"/>
          </p:cNvSpPr>
          <p:nvPr>
            <p:ph type="body" sz="quarter" idx="13"/>
          </p:nvPr>
        </p:nvSpPr>
        <p:spPr>
          <a:xfrm>
            <a:off x="8051800" y="2192866"/>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2" name="Text Placeholder 3"/>
          <p:cNvSpPr>
            <a:spLocks noGrp="1"/>
          </p:cNvSpPr>
          <p:nvPr>
            <p:ph type="body" sz="half" idx="17"/>
          </p:nvPr>
        </p:nvSpPr>
        <p:spPr>
          <a:xfrm>
            <a:off x="8051801"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3" name="Date Placeholder 2"/>
          <p:cNvSpPr>
            <a:spLocks noGrp="1"/>
          </p:cNvSpPr>
          <p:nvPr>
            <p:ph type="dt" sz="half" idx="10"/>
          </p:nvPr>
        </p:nvSpPr>
        <p:spPr/>
        <p:txBody>
          <a:bodyPr/>
          <a:lstStyle/>
          <a:p>
            <a:fld id="{B61BEF0D-F0BB-DE4B-95CE-6DB70DBA9567}" type="datetimeFigureOut">
              <a:rPr lang="en-US" smtClean="0"/>
              <a:pPr/>
              <a:t>11/6/2017</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17464888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2895600" y="762000"/>
            <a:ext cx="8610599" cy="1295400"/>
          </a:xfrm>
        </p:spPr>
        <p:txBody>
          <a:bodyPr/>
          <a:lstStyle/>
          <a:p>
            <a:r>
              <a:rPr lang="en-US" smtClean="0"/>
              <a:t>Click to edit Master title style</a:t>
            </a:r>
            <a:endParaRPr lang="en-US" dirty="0"/>
          </a:p>
        </p:txBody>
      </p:sp>
      <p:sp>
        <p:nvSpPr>
          <p:cNvPr id="19" name="Text Placeholder 2"/>
          <p:cNvSpPr>
            <a:spLocks noGrp="1"/>
          </p:cNvSpPr>
          <p:nvPr>
            <p:ph type="body" idx="1"/>
          </p:nvPr>
        </p:nvSpPr>
        <p:spPr>
          <a:xfrm>
            <a:off x="688618" y="4191000"/>
            <a:ext cx="3451582"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0" name="Picture Placeholder 2"/>
          <p:cNvSpPr>
            <a:spLocks noGrp="1" noChangeAspect="1"/>
          </p:cNvSpPr>
          <p:nvPr>
            <p:ph type="pic" idx="15"/>
          </p:nvPr>
        </p:nvSpPr>
        <p:spPr>
          <a:xfrm>
            <a:off x="688618" y="2362200"/>
            <a:ext cx="3451582"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1" name="Text Placeholder 3"/>
          <p:cNvSpPr>
            <a:spLocks noGrp="1"/>
          </p:cNvSpPr>
          <p:nvPr>
            <p:ph type="body" sz="half" idx="18"/>
          </p:nvPr>
        </p:nvSpPr>
        <p:spPr>
          <a:xfrm>
            <a:off x="688618" y="4873764"/>
            <a:ext cx="3451582"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2" name="Text Placeholder 4"/>
          <p:cNvSpPr>
            <a:spLocks noGrp="1"/>
          </p:cNvSpPr>
          <p:nvPr>
            <p:ph type="body" sz="quarter" idx="3"/>
          </p:nvPr>
        </p:nvSpPr>
        <p:spPr>
          <a:xfrm>
            <a:off x="4374263" y="4191000"/>
            <a:ext cx="3448935"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3" name="Picture Placeholder 2"/>
          <p:cNvSpPr>
            <a:spLocks noGrp="1" noChangeAspect="1"/>
          </p:cNvSpPr>
          <p:nvPr>
            <p:ph type="pic" idx="21"/>
          </p:nvPr>
        </p:nvSpPr>
        <p:spPr>
          <a:xfrm>
            <a:off x="4374263" y="2362200"/>
            <a:ext cx="3448936"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19"/>
          </p:nvPr>
        </p:nvSpPr>
        <p:spPr>
          <a:xfrm>
            <a:off x="4374264" y="4873763"/>
            <a:ext cx="344893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5" name="Text Placeholder 4"/>
          <p:cNvSpPr>
            <a:spLocks noGrp="1"/>
          </p:cNvSpPr>
          <p:nvPr>
            <p:ph type="body" sz="quarter" idx="13"/>
          </p:nvPr>
        </p:nvSpPr>
        <p:spPr>
          <a:xfrm>
            <a:off x="8049731" y="4191000"/>
            <a:ext cx="3456469"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6" name="Picture Placeholder 2"/>
          <p:cNvSpPr>
            <a:spLocks noGrp="1" noChangeAspect="1"/>
          </p:cNvSpPr>
          <p:nvPr>
            <p:ph type="pic" idx="22"/>
          </p:nvPr>
        </p:nvSpPr>
        <p:spPr>
          <a:xfrm>
            <a:off x="8049855" y="2362200"/>
            <a:ext cx="3447878"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7" name="Text Placeholder 3"/>
          <p:cNvSpPr>
            <a:spLocks noGrp="1"/>
          </p:cNvSpPr>
          <p:nvPr>
            <p:ph type="body" sz="half" idx="20"/>
          </p:nvPr>
        </p:nvSpPr>
        <p:spPr>
          <a:xfrm>
            <a:off x="8049731" y="4873761"/>
            <a:ext cx="345244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3" name="Date Placeholder 2"/>
          <p:cNvSpPr>
            <a:spLocks noGrp="1"/>
          </p:cNvSpPr>
          <p:nvPr>
            <p:ph type="dt" sz="half" idx="10"/>
          </p:nvPr>
        </p:nvSpPr>
        <p:spPr/>
        <p:txBody>
          <a:bodyPr/>
          <a:lstStyle/>
          <a:p>
            <a:fld id="{B61BEF0D-F0BB-DE4B-95CE-6DB70DBA9567}" type="datetimeFigureOut">
              <a:rPr lang="en-US" smtClean="0"/>
              <a:pPr/>
              <a:t>11/6/2017</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73814055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85800" y="2194559"/>
            <a:ext cx="10820400" cy="40241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11/6/2017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66986083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pic>
        <p:nvPicPr>
          <p:cNvPr id="8" name="Picture 7"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Vertical Title 1"/>
          <p:cNvSpPr>
            <a:spLocks noGrp="1"/>
          </p:cNvSpPr>
          <p:nvPr>
            <p:ph type="title" orient="vert"/>
          </p:nvPr>
        </p:nvSpPr>
        <p:spPr>
          <a:xfrm>
            <a:off x="9448800" y="745066"/>
            <a:ext cx="2057400" cy="3903133"/>
          </a:xfrm>
        </p:spPr>
        <p:txBody>
          <a:bodyPr vert="eaVert"/>
          <a:lstStyle>
            <a:lvl1pPr algn="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024466" y="745067"/>
            <a:ext cx="8204201" cy="390313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7814452" y="379941"/>
            <a:ext cx="2910840" cy="365125"/>
          </a:xfrm>
        </p:spPr>
        <p:txBody>
          <a:bodyPr/>
          <a:lstStyle>
            <a:lvl1pPr algn="r">
              <a:defRPr/>
            </a:lvl1pPr>
          </a:lstStyle>
          <a:p>
            <a:fld id="{B61BEF0D-F0BB-DE4B-95CE-6DB70DBA9567}" type="datetimeFigureOut">
              <a:rPr lang="en-US" smtClean="0"/>
              <a:pPr/>
              <a:t>11/6/2017</a:t>
            </a:fld>
            <a:endParaRPr lang="en-US" dirty="0"/>
          </a:p>
        </p:txBody>
      </p:sp>
      <p:sp>
        <p:nvSpPr>
          <p:cNvPr id="5" name="Footer Placeholder 4"/>
          <p:cNvSpPr>
            <a:spLocks noGrp="1"/>
          </p:cNvSpPr>
          <p:nvPr>
            <p:ph type="ftr" sz="quarter" idx="11"/>
          </p:nvPr>
        </p:nvSpPr>
        <p:spPr>
          <a:xfrm>
            <a:off x="685800" y="381000"/>
            <a:ext cx="6991492" cy="365125"/>
          </a:xfrm>
        </p:spPr>
        <p:txBody>
          <a:bodyPr/>
          <a:lstStyle/>
          <a:p>
            <a:endParaRPr lang="en-US" dirty="0"/>
          </a:p>
        </p:txBody>
      </p:sp>
      <p:sp>
        <p:nvSpPr>
          <p:cNvPr id="6" name="Slide Number Placeholder 5"/>
          <p:cNvSpPr>
            <a:spLocks noGrp="1"/>
          </p:cNvSpPr>
          <p:nvPr>
            <p:ph type="sldNum" sz="quarter" idx="12"/>
          </p:nvPr>
        </p:nvSpPr>
        <p:spPr>
          <a:xfrm>
            <a:off x="10862452" y="381000"/>
            <a:ext cx="643748"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1489084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descr="C0-HD-TOP.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2" name="Title Placeholder 1"/>
          <p:cNvSpPr>
            <a:spLocks noGrp="1"/>
          </p:cNvSpPr>
          <p:nvPr>
            <p:ph type="title"/>
          </p:nvPr>
        </p:nvSpPr>
        <p:spPr>
          <a:xfrm>
            <a:off x="2895600" y="764373"/>
            <a:ext cx="8610600" cy="1293028"/>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85800" y="2194560"/>
            <a:ext cx="10820400" cy="4024125"/>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595360" y="6356350"/>
            <a:ext cx="291084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B61BEF0D-F0BB-DE4B-95CE-6DB70DBA9567}" type="datetimeFigureOut">
              <a:rPr lang="en-US" smtClean="0"/>
              <a:pPr/>
              <a:t>11/6/2017</a:t>
            </a:fld>
            <a:endParaRPr lang="en-US" dirty="0"/>
          </a:p>
        </p:txBody>
      </p:sp>
      <p:sp>
        <p:nvSpPr>
          <p:cNvPr id="5" name="Footer Placeholder 4"/>
          <p:cNvSpPr>
            <a:spLocks noGrp="1"/>
          </p:cNvSpPr>
          <p:nvPr>
            <p:ph type="ftr" sz="quarter" idx="3"/>
          </p:nvPr>
        </p:nvSpPr>
        <p:spPr>
          <a:xfrm>
            <a:off x="685800" y="6355845"/>
            <a:ext cx="777240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763000" y="381000"/>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05820176"/>
      </p:ext>
    </p:extLst>
  </p:cSld>
  <p:clrMap bg1="dk1" tx1="lt1" bg2="dk2" tx2="lt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Lst>
  <p:txStyles>
    <p:title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www.youtube.com/watch?v=x4PPZCLnVkA"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751012" y="76200"/>
            <a:ext cx="8676222" cy="3200400"/>
          </a:xfrm>
        </p:spPr>
        <p:txBody>
          <a:bodyPr/>
          <a:lstStyle/>
          <a:p>
            <a:pPr algn="ctr"/>
            <a:r>
              <a:rPr lang="en-GB" dirty="0" smtClean="0"/>
              <a:t>The NERVOUS system</a:t>
            </a:r>
            <a:endParaRPr lang="en-US" dirty="0"/>
          </a:p>
        </p:txBody>
      </p:sp>
      <p:sp>
        <p:nvSpPr>
          <p:cNvPr id="3" name="Subtitle 2"/>
          <p:cNvSpPr>
            <a:spLocks noGrp="1"/>
          </p:cNvSpPr>
          <p:nvPr>
            <p:ph type="subTitle" idx="1"/>
          </p:nvPr>
        </p:nvSpPr>
        <p:spPr>
          <a:xfrm>
            <a:off x="1364723" y="3581400"/>
            <a:ext cx="9448800" cy="685800"/>
          </a:xfrm>
        </p:spPr>
        <p:txBody>
          <a:bodyPr/>
          <a:lstStyle/>
          <a:p>
            <a:pPr algn="ctr"/>
            <a:r>
              <a:rPr lang="en-GB" b="1" dirty="0" smtClean="0"/>
              <a:t>AN INTRODUCTION</a:t>
            </a:r>
            <a:endParaRPr lang="en-US" b="1" dirty="0"/>
          </a:p>
        </p:txBody>
      </p:sp>
    </p:spTree>
    <p:extLst>
      <p:ext uri="{BB962C8B-B14F-4D97-AF65-F5344CB8AC3E}">
        <p14:creationId xmlns:p14="http://schemas.microsoft.com/office/powerpoint/2010/main" val="84693088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19642" y="2133600"/>
            <a:ext cx="9905998" cy="4953000"/>
          </a:xfrm>
        </p:spPr>
        <p:txBody>
          <a:bodyPr/>
          <a:lstStyle/>
          <a:p>
            <a:pPr marL="0" indent="0" algn="ctr">
              <a:buNone/>
            </a:pPr>
            <a:endParaRPr lang="en-GB" sz="2800" dirty="0" smtClean="0"/>
          </a:p>
          <a:p>
            <a:pPr marL="0" indent="0" algn="ctr">
              <a:buNone/>
            </a:pPr>
            <a:r>
              <a:rPr lang="en-GB" sz="2800" dirty="0" smtClean="0"/>
              <a:t>THE NERVOUS SYSTEM</a:t>
            </a:r>
          </a:p>
          <a:p>
            <a:pPr marL="0" indent="0" algn="ctr">
              <a:buNone/>
            </a:pPr>
            <a:r>
              <a:rPr lang="en-GB" altLang="en-US" sz="2800" dirty="0">
                <a:solidFill>
                  <a:schemeClr val="bg1"/>
                </a:solidFill>
                <a:hlinkClick r:id="rId2"/>
              </a:rPr>
              <a:t>http://</a:t>
            </a:r>
            <a:r>
              <a:rPr lang="en-GB" altLang="en-US" sz="2800" dirty="0" smtClean="0">
                <a:solidFill>
                  <a:schemeClr val="bg1"/>
                </a:solidFill>
                <a:hlinkClick r:id="rId2"/>
              </a:rPr>
              <a:t>www.youtube.com/watch?v=x4PPZCLnVkA</a:t>
            </a:r>
            <a:endParaRPr lang="en-GB" altLang="en-US" sz="2800" dirty="0" smtClean="0">
              <a:solidFill>
                <a:schemeClr val="bg1"/>
              </a:solidFill>
            </a:endParaRPr>
          </a:p>
          <a:p>
            <a:pPr marL="0" indent="0" algn="ctr">
              <a:buNone/>
            </a:pPr>
            <a:endParaRPr lang="en-GB" altLang="en-US" sz="2800" dirty="0" smtClean="0">
              <a:solidFill>
                <a:schemeClr val="bg1"/>
              </a:solidFill>
            </a:endParaRPr>
          </a:p>
          <a:p>
            <a:pPr marL="0" indent="0" algn="ctr">
              <a:buNone/>
            </a:pPr>
            <a:endParaRPr lang="en-GB" altLang="en-US" dirty="0">
              <a:solidFill>
                <a:schemeClr val="bg1"/>
              </a:solidFill>
            </a:endParaRPr>
          </a:p>
          <a:p>
            <a:pPr marL="0" indent="0" algn="ctr">
              <a:buNone/>
            </a:pPr>
            <a:endParaRPr lang="en-GB" dirty="0" smtClean="0"/>
          </a:p>
          <a:p>
            <a:pPr marL="0" indent="0">
              <a:buNone/>
            </a:pPr>
            <a:endParaRPr lang="en-GB" dirty="0"/>
          </a:p>
        </p:txBody>
      </p:sp>
    </p:spTree>
    <p:extLst>
      <p:ext uri="{BB962C8B-B14F-4D97-AF65-F5344CB8AC3E}">
        <p14:creationId xmlns:p14="http://schemas.microsoft.com/office/powerpoint/2010/main" val="26632214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62000" y="1600200"/>
            <a:ext cx="10744199" cy="5029200"/>
          </a:xfrm>
        </p:spPr>
        <p:txBody>
          <a:bodyPr>
            <a:normAutofit/>
          </a:bodyPr>
          <a:lstStyle/>
          <a:p>
            <a:pPr algn="ctr"/>
            <a:r>
              <a:rPr lang="en-GB" altLang="en-US" sz="2400" dirty="0"/>
              <a:t>The nervous system informs the brain about what is happening and protects the body. The nervous system consists of two parts:</a:t>
            </a:r>
          </a:p>
          <a:p>
            <a:pPr algn="ctr"/>
            <a:endParaRPr lang="en-GB" altLang="en-US" sz="2400" dirty="0"/>
          </a:p>
          <a:p>
            <a:pPr algn="ctr"/>
            <a:r>
              <a:rPr lang="en-GB" altLang="en-US" sz="2400" dirty="0"/>
              <a:t>The Central Nervous System</a:t>
            </a:r>
          </a:p>
          <a:p>
            <a:pPr algn="ctr"/>
            <a:endParaRPr lang="en-GB" altLang="en-US" sz="2400" dirty="0"/>
          </a:p>
          <a:p>
            <a:pPr algn="ctr"/>
            <a:r>
              <a:rPr lang="en-GB" altLang="en-US" sz="2400" dirty="0"/>
              <a:t>The Peripheral Nervous System</a:t>
            </a:r>
          </a:p>
          <a:p>
            <a:pPr algn="ctr"/>
            <a:endParaRPr lang="en-GB" altLang="en-US" sz="2400" dirty="0"/>
          </a:p>
          <a:p>
            <a:pPr algn="ctr"/>
            <a:r>
              <a:rPr lang="en-GB" altLang="en-US" sz="2400" dirty="0"/>
              <a:t>The brain is the main unit and it is connected to the rest of the body by nerve cells which function as messengers, carrying information  to and from instructions from the brain. </a:t>
            </a:r>
          </a:p>
          <a:p>
            <a:pPr marL="0" indent="0">
              <a:buNone/>
            </a:pPr>
            <a:endParaRPr lang="en-GB" sz="2400" dirty="0"/>
          </a:p>
        </p:txBody>
      </p:sp>
    </p:spTree>
    <p:extLst>
      <p:ext uri="{BB962C8B-B14F-4D97-AF65-F5344CB8AC3E}">
        <p14:creationId xmlns:p14="http://schemas.microsoft.com/office/powerpoint/2010/main" val="37759114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62940" y="1295400"/>
            <a:ext cx="10667999" cy="5333999"/>
          </a:xfrm>
        </p:spPr>
        <p:txBody>
          <a:bodyPr/>
          <a:lstStyle/>
          <a:p>
            <a:pPr marL="0" indent="0" algn="ctr">
              <a:buNone/>
            </a:pPr>
            <a:r>
              <a:rPr lang="en-GB" altLang="en-US" sz="3200" dirty="0"/>
              <a:t>The central nervous system, consists of the brain and the spinal cord</a:t>
            </a:r>
            <a:r>
              <a:rPr lang="en-GB" altLang="en-US" sz="3200" dirty="0" smtClean="0"/>
              <a:t>.</a:t>
            </a:r>
          </a:p>
          <a:p>
            <a:pPr marL="0" indent="0">
              <a:buNone/>
            </a:pPr>
            <a:endParaRPr lang="en-GB" altLang="en-US" dirty="0"/>
          </a:p>
          <a:p>
            <a:pPr marL="0" indent="0">
              <a:buNone/>
            </a:pPr>
            <a:endParaRPr lang="en-GB" altLang="en-US" dirty="0" smtClean="0"/>
          </a:p>
          <a:p>
            <a:pPr marL="0" indent="0">
              <a:buNone/>
            </a:pPr>
            <a:endParaRPr lang="en-GB" altLang="en-US" dirty="0"/>
          </a:p>
          <a:p>
            <a:pPr marL="0" indent="0">
              <a:buNone/>
            </a:pPr>
            <a:endParaRPr lang="en-GB" altLang="en-US" dirty="0" smtClean="0"/>
          </a:p>
          <a:p>
            <a:pPr marL="0" indent="0">
              <a:buNone/>
            </a:pPr>
            <a:endParaRPr lang="en-GB" altLang="en-US" dirty="0"/>
          </a:p>
          <a:p>
            <a:pPr marL="0" indent="0">
              <a:buNone/>
            </a:pPr>
            <a:endParaRPr lang="en-GB" altLang="en-US" dirty="0" smtClean="0"/>
          </a:p>
          <a:p>
            <a:pPr marL="0" indent="0">
              <a:buNone/>
            </a:pPr>
            <a:endParaRPr lang="en-GB" altLang="en-US" dirty="0"/>
          </a:p>
          <a:p>
            <a:pPr marL="0" indent="0">
              <a:buNone/>
            </a:pPr>
            <a:endParaRPr lang="en-GB" altLang="en-US" dirty="0"/>
          </a:p>
          <a:p>
            <a:pPr marL="0" indent="0">
              <a:buNone/>
            </a:pPr>
            <a:endParaRPr lang="en-GB" dirty="0"/>
          </a:p>
        </p:txBody>
      </p:sp>
      <p:pic>
        <p:nvPicPr>
          <p:cNvPr id="4" name="Picture 2" descr="http://www.mstrust.org.uk/information/publications/msexplained/images/cns.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0" y="2514600"/>
            <a:ext cx="3007623" cy="38100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6131720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85800" y="1676400"/>
            <a:ext cx="10896600" cy="5410199"/>
          </a:xfrm>
        </p:spPr>
        <p:txBody>
          <a:bodyPr>
            <a:normAutofit/>
          </a:bodyPr>
          <a:lstStyle/>
          <a:p>
            <a:pPr algn="ctr"/>
            <a:r>
              <a:rPr lang="en-GB" altLang="en-US" sz="2000" dirty="0"/>
              <a:t>The brain is the main mass exercising control over the body and mind and has three different sections. </a:t>
            </a:r>
          </a:p>
          <a:p>
            <a:pPr algn="ctr"/>
            <a:endParaRPr lang="en-GB" altLang="en-US" sz="2000" dirty="0"/>
          </a:p>
          <a:p>
            <a:pPr algn="ctr"/>
            <a:r>
              <a:rPr lang="en-GB" altLang="en-US" sz="2000" dirty="0"/>
              <a:t>The Cerebrum -  This is the largest parts of the brain. It controls voluntary movement, interprets  and perceives conscious sensations like pain heat and cold and controls mental activity such as memory, intelligence and reasoning. </a:t>
            </a:r>
          </a:p>
          <a:p>
            <a:pPr algn="ctr"/>
            <a:endParaRPr lang="en-GB" altLang="en-US" sz="2000" dirty="0"/>
          </a:p>
          <a:p>
            <a:pPr algn="ctr"/>
            <a:r>
              <a:rPr lang="en-GB" altLang="en-US" sz="2000" dirty="0"/>
              <a:t>The Cerebellum -  This is known as the small brain. It coordinates muscular activity, maintains muscle tone and posture and maintains balance within the body. </a:t>
            </a:r>
          </a:p>
          <a:p>
            <a:pPr algn="ctr"/>
            <a:endParaRPr lang="en-GB" altLang="en-US" sz="2000" dirty="0"/>
          </a:p>
          <a:p>
            <a:pPr algn="ctr"/>
            <a:r>
              <a:rPr lang="en-GB" altLang="en-US" sz="2000" dirty="0"/>
              <a:t>The Brain Stem – The brain stem transmits messages to and from the spinal cord, controls the cardiac and respiratory centre and controls all reflex actions. </a:t>
            </a:r>
          </a:p>
          <a:p>
            <a:pPr marL="0" indent="0">
              <a:buNone/>
            </a:pPr>
            <a:endParaRPr lang="en-GB" dirty="0"/>
          </a:p>
        </p:txBody>
      </p:sp>
    </p:spTree>
    <p:extLst>
      <p:ext uri="{BB962C8B-B14F-4D97-AF65-F5344CB8AC3E}">
        <p14:creationId xmlns:p14="http://schemas.microsoft.com/office/powerpoint/2010/main" val="18661675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79813" y="2209800"/>
            <a:ext cx="10667999" cy="5181600"/>
          </a:xfrm>
        </p:spPr>
        <p:txBody>
          <a:bodyPr/>
          <a:lstStyle/>
          <a:p>
            <a:pPr algn="ctr"/>
            <a:r>
              <a:rPr lang="en-GB" altLang="en-US" sz="2800" dirty="0"/>
              <a:t>The spinal cord is the other main part of the central nervous system. </a:t>
            </a:r>
          </a:p>
          <a:p>
            <a:pPr algn="ctr"/>
            <a:endParaRPr lang="en-GB" altLang="en-US" sz="2800" dirty="0"/>
          </a:p>
          <a:p>
            <a:pPr algn="ctr"/>
            <a:r>
              <a:rPr lang="en-GB" altLang="en-US" sz="2800" dirty="0"/>
              <a:t>The spinal cord carries motor and sensory nerve fibres along its length, sending messages about feeling and movement to and from the body and brain. </a:t>
            </a:r>
          </a:p>
          <a:p>
            <a:pPr algn="ctr"/>
            <a:endParaRPr lang="en-GB" altLang="en-US" dirty="0"/>
          </a:p>
          <a:p>
            <a:pPr marL="0" indent="0">
              <a:buNone/>
            </a:pPr>
            <a:endParaRPr lang="en-GB" dirty="0"/>
          </a:p>
        </p:txBody>
      </p:sp>
    </p:spTree>
    <p:extLst>
      <p:ext uri="{BB962C8B-B14F-4D97-AF65-F5344CB8AC3E}">
        <p14:creationId xmlns:p14="http://schemas.microsoft.com/office/powerpoint/2010/main" val="363201625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92629" y="1676400"/>
            <a:ext cx="10591799" cy="5562599"/>
          </a:xfrm>
        </p:spPr>
        <p:txBody>
          <a:bodyPr>
            <a:normAutofit/>
          </a:bodyPr>
          <a:lstStyle/>
          <a:p>
            <a:pPr algn="ctr"/>
            <a:r>
              <a:rPr lang="en-GB" altLang="en-US" sz="2400" dirty="0"/>
              <a:t>The whole nervous system is organised in two divisions, the somatic and autonomic. </a:t>
            </a:r>
          </a:p>
          <a:p>
            <a:pPr algn="ctr"/>
            <a:endParaRPr lang="en-GB" altLang="en-US" sz="2400" dirty="0"/>
          </a:p>
          <a:p>
            <a:pPr algn="ctr"/>
            <a:r>
              <a:rPr lang="en-GB" altLang="en-US" sz="2400" dirty="0"/>
              <a:t>The somatic division deals with conscious sensations, such as touch, taste, hearing and sight, which can be treated as information coming into the body. It is also responsible for information going out of the body, such as muscle actions and reflex actions. </a:t>
            </a:r>
          </a:p>
          <a:p>
            <a:pPr algn="ctr"/>
            <a:endParaRPr lang="en-GB" altLang="en-US" sz="2400" dirty="0"/>
          </a:p>
          <a:p>
            <a:pPr algn="ctr"/>
            <a:r>
              <a:rPr lang="en-GB" altLang="en-US" sz="2400" dirty="0"/>
              <a:t>The autonomic system plays a major part in keeping constant the internal environment of the body, for example body temperature. The autonomic deals with the vital functions which are too important to be left to the forgetful conscious mind. </a:t>
            </a:r>
          </a:p>
          <a:p>
            <a:pPr marL="0" indent="0">
              <a:buNone/>
            </a:pPr>
            <a:endParaRPr lang="en-GB" sz="2400" dirty="0"/>
          </a:p>
        </p:txBody>
      </p:sp>
    </p:spTree>
    <p:extLst>
      <p:ext uri="{BB962C8B-B14F-4D97-AF65-F5344CB8AC3E}">
        <p14:creationId xmlns:p14="http://schemas.microsoft.com/office/powerpoint/2010/main" val="58976001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600200"/>
            <a:ext cx="10515599" cy="5029201"/>
          </a:xfrm>
        </p:spPr>
        <p:txBody>
          <a:bodyPr>
            <a:normAutofit lnSpcReduction="10000"/>
          </a:bodyPr>
          <a:lstStyle/>
          <a:p>
            <a:pPr algn="ctr"/>
            <a:r>
              <a:rPr lang="en-GB" altLang="en-US" sz="2600" dirty="0"/>
              <a:t>The autonomic nervous system is also divided into two parts, known as the sympathetic and parasympathetic, and they tend to have complete opposite actions. </a:t>
            </a:r>
          </a:p>
          <a:p>
            <a:pPr algn="ctr"/>
            <a:endParaRPr lang="en-GB" altLang="en-US" sz="2600" dirty="0"/>
          </a:p>
          <a:p>
            <a:pPr algn="ctr"/>
            <a:r>
              <a:rPr lang="en-GB" altLang="en-US" sz="2600" dirty="0"/>
              <a:t>The sympathetic division operates in situations of frolic, fright, flight or fight, by getting the body ready for some kind of action. The autonomic nervous system probably regards a dance performance as a cross between flight and fight, so it activates the sympathetic division to deal with it. </a:t>
            </a:r>
          </a:p>
          <a:p>
            <a:pPr algn="ctr"/>
            <a:endParaRPr lang="en-GB" altLang="en-US" sz="2600" dirty="0"/>
          </a:p>
          <a:p>
            <a:pPr algn="ctr"/>
            <a:r>
              <a:rPr lang="en-GB" altLang="en-US" sz="2600" dirty="0"/>
              <a:t>The parasympathetic division tends to switch on when performance is over. It is thought of as the housekeeping division that returns the body to a state of rest. </a:t>
            </a:r>
          </a:p>
          <a:p>
            <a:pPr marL="0" indent="0">
              <a:buNone/>
            </a:pPr>
            <a:endParaRPr lang="en-GB" dirty="0"/>
          </a:p>
        </p:txBody>
      </p:sp>
    </p:spTree>
    <p:extLst>
      <p:ext uri="{BB962C8B-B14F-4D97-AF65-F5344CB8AC3E}">
        <p14:creationId xmlns:p14="http://schemas.microsoft.com/office/powerpoint/2010/main" val="1718358428"/>
      </p:ext>
    </p:extLst>
  </p:cSld>
  <p:clrMapOvr>
    <a:masterClrMapping/>
  </p:clrMapOvr>
</p:sld>
</file>

<file path=ppt/theme/theme1.xml><?xml version="1.0" encoding="utf-8"?>
<a:theme xmlns:a="http://schemas.openxmlformats.org/drawingml/2006/main" name="Vapor Trail">
  <a:themeElements>
    <a:clrScheme name="Vapor Trail">
      <a:dk1>
        <a:sysClr val="windowText" lastClr="000000"/>
      </a:dk1>
      <a:lt1>
        <a:sysClr val="window" lastClr="FFFFFF"/>
      </a:lt1>
      <a:dk2>
        <a:srgbClr val="454545"/>
      </a:dk2>
      <a:lt2>
        <a:srgbClr val="DADADA"/>
      </a:lt2>
      <a:accent1>
        <a:srgbClr val="DF2E28"/>
      </a:accent1>
      <a:accent2>
        <a:srgbClr val="FE801A"/>
      </a:accent2>
      <a:accent3>
        <a:srgbClr val="E9BF35"/>
      </a:accent3>
      <a:accent4>
        <a:srgbClr val="81BB42"/>
      </a:accent4>
      <a:accent5>
        <a:srgbClr val="32C7A9"/>
      </a:accent5>
      <a:accent6>
        <a:srgbClr val="4A9BDC"/>
      </a:accent6>
      <a:hlink>
        <a:srgbClr val="F0532B"/>
      </a:hlink>
      <a:folHlink>
        <a:srgbClr val="F38B53"/>
      </a:folHlink>
    </a:clrScheme>
    <a:fontScheme name="Vapor Trail">
      <a:majorFont>
        <a:latin typeface="Century Gothic" panose="020B0502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Vapor Trail">
      <a:fillStyleLst>
        <a:solidFill>
          <a:schemeClr val="phClr"/>
        </a:solidFill>
        <a:gradFill rotWithShape="1">
          <a:gsLst>
            <a:gs pos="0">
              <a:schemeClr val="phClr">
                <a:tint val="69000"/>
                <a:alpha val="100000"/>
                <a:satMod val="109000"/>
                <a:lumMod val="110000"/>
              </a:schemeClr>
            </a:gs>
            <a:gs pos="52000">
              <a:schemeClr val="phClr">
                <a:tint val="74000"/>
                <a:satMod val="100000"/>
                <a:lumMod val="104000"/>
              </a:schemeClr>
            </a:gs>
            <a:gs pos="100000">
              <a:schemeClr val="phClr">
                <a:tint val="78000"/>
                <a:satMod val="100000"/>
                <a:lumMod val="100000"/>
              </a:schemeClr>
            </a:gs>
          </a:gsLst>
          <a:lin ang="5400000" scaled="0"/>
        </a:gradFill>
        <a:gradFill rotWithShape="1">
          <a:gsLst>
            <a:gs pos="0">
              <a:schemeClr val="phClr">
                <a:tint val="96000"/>
                <a:satMod val="100000"/>
                <a:lumMod val="104000"/>
              </a:schemeClr>
            </a:gs>
            <a:gs pos="78000">
              <a:schemeClr val="phClr">
                <a:shade val="100000"/>
                <a:satMod val="11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cene3d>
            <a:camera prst="orthographicFront">
              <a:rot lat="0" lon="0" rev="0"/>
            </a:camera>
            <a:lightRig rig="threePt" dir="t"/>
          </a:scene3d>
          <a:sp3d>
            <a:bevelT w="25400" h="12700"/>
          </a:sp3d>
        </a:effectStyle>
        <a:effectStyle>
          <a:effectLst>
            <a:outerShdw blurRad="57150" dist="19050" dir="5400000" algn="ctr" rotWithShape="0">
              <a:srgbClr val="000000">
                <a:alpha val="48000"/>
              </a:srgbClr>
            </a:outerShdw>
          </a:effectLst>
          <a:scene3d>
            <a:camera prst="orthographicFront">
              <a:rot lat="0" lon="0" rev="0"/>
            </a:camera>
            <a:lightRig rig="threePt" dir="t"/>
          </a:scene3d>
          <a:sp3d>
            <a:bevelT w="50800" h="25400"/>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por Trail" id="{4FDF2955-7D9C-493C-B9F9-C205151B46CD}" vid="{8F31A783-2159-4870-BC29-2BA7D038EA44}"/>
    </a:ext>
  </a:extLst>
</a:theme>
</file>

<file path=docProps/app.xml><?xml version="1.0" encoding="utf-8"?>
<Properties xmlns="http://schemas.openxmlformats.org/officeDocument/2006/extended-properties" xmlns:vt="http://schemas.openxmlformats.org/officeDocument/2006/docPropsVTypes">
  <Template>Vapor Trail</Template>
  <TotalTime>150</TotalTime>
  <Words>462</Words>
  <Application>Microsoft Office PowerPoint</Application>
  <PresentationFormat>Widescreen</PresentationFormat>
  <Paragraphs>42</Paragraphs>
  <Slides>8</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8</vt:i4>
      </vt:variant>
    </vt:vector>
  </HeadingPairs>
  <TitlesOfParts>
    <vt:vector size="11" baseType="lpstr">
      <vt:lpstr>Arial</vt:lpstr>
      <vt:lpstr>Century Gothic</vt:lpstr>
      <vt:lpstr>Vapor Trail</vt:lpstr>
      <vt:lpstr>The NERVOUS system</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Christy Anson-Harries</dc:creator>
  <cp:lastModifiedBy>Christy Anson-Harries</cp:lastModifiedBy>
  <cp:revision>52</cp:revision>
  <dcterms:created xsi:type="dcterms:W3CDTF">2014-10-07T10:42:29Z</dcterms:created>
  <dcterms:modified xsi:type="dcterms:W3CDTF">2017-11-06T14:09:58Z</dcterms:modified>
</cp:coreProperties>
</file>