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91" r:id="rId3"/>
    <p:sldId id="338" r:id="rId4"/>
    <p:sldId id="339" r:id="rId5"/>
    <p:sldId id="340" r:id="rId6"/>
    <p:sldId id="342" r:id="rId7"/>
    <p:sldId id="341" r:id="rId8"/>
    <p:sldId id="344" r:id="rId9"/>
    <p:sldId id="297" r:id="rId10"/>
    <p:sldId id="326" r:id="rId11"/>
    <p:sldId id="302" r:id="rId12"/>
    <p:sldId id="301" r:id="rId13"/>
    <p:sldId id="325" r:id="rId14"/>
    <p:sldId id="299" r:id="rId15"/>
    <p:sldId id="337" r:id="rId16"/>
    <p:sldId id="256" r:id="rId17"/>
    <p:sldId id="343" r:id="rId18"/>
    <p:sldId id="330" r:id="rId19"/>
    <p:sldId id="327" r:id="rId20"/>
    <p:sldId id="328" r:id="rId21"/>
    <p:sldId id="334" r:id="rId22"/>
    <p:sldId id="333" r:id="rId23"/>
    <p:sldId id="329" r:id="rId24"/>
    <p:sldId id="335" r:id="rId25"/>
    <p:sldId id="331" r:id="rId26"/>
    <p:sldId id="345" r:id="rId27"/>
    <p:sldId id="346" r:id="rId28"/>
    <p:sldId id="336" r:id="rId29"/>
    <p:sldId id="347" r:id="rId30"/>
    <p:sldId id="332" r:id="rId31"/>
    <p:sldId id="348" r:id="rId32"/>
    <p:sldId id="30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5B27D6-A86D-4C3F-B75D-3D86A0865F0F}" v="4" dt="2022-09-12T13:58:08.1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varScale="1">
        <p:scale>
          <a:sx n="112" d="100"/>
          <a:sy n="112" d="100"/>
        </p:scale>
        <p:origin x="55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B05B27D6-A86D-4C3F-B75D-3D86A0865F0F}"/>
    <pc:docChg chg="undo custSel addSld delSld modSld sldOrd">
      <pc:chgData name="Kim Dearing" userId="5f5c3c6f9192f48a" providerId="LiveId" clId="{B05B27D6-A86D-4C3F-B75D-3D86A0865F0F}" dt="2022-09-12T15:26:59.140" v="4141" actId="20577"/>
      <pc:docMkLst>
        <pc:docMk/>
      </pc:docMkLst>
      <pc:sldChg chg="addSp delSp modSp mod">
        <pc:chgData name="Kim Dearing" userId="5f5c3c6f9192f48a" providerId="LiveId" clId="{B05B27D6-A86D-4C3F-B75D-3D86A0865F0F}" dt="2022-09-12T15:14:55.170" v="4053" actId="26606"/>
        <pc:sldMkLst>
          <pc:docMk/>
          <pc:sldMk cId="4135067057" sldId="256"/>
        </pc:sldMkLst>
        <pc:spChg chg="mod">
          <ac:chgData name="Kim Dearing" userId="5f5c3c6f9192f48a" providerId="LiveId" clId="{B05B27D6-A86D-4C3F-B75D-3D86A0865F0F}" dt="2022-09-12T15:14:55.170" v="4053" actId="26606"/>
          <ac:spMkLst>
            <pc:docMk/>
            <pc:sldMk cId="4135067057" sldId="256"/>
            <ac:spMk id="2" creationId="{6772557F-CB90-4A90-9EFB-1257E7460A69}"/>
          </ac:spMkLst>
        </pc:spChg>
        <pc:spChg chg="mod">
          <ac:chgData name="Kim Dearing" userId="5f5c3c6f9192f48a" providerId="LiveId" clId="{B05B27D6-A86D-4C3F-B75D-3D86A0865F0F}" dt="2022-09-12T15:14:55.170" v="4053" actId="26606"/>
          <ac:spMkLst>
            <pc:docMk/>
            <pc:sldMk cId="4135067057" sldId="256"/>
            <ac:spMk id="4" creationId="{6F3A5E0B-527E-4B36-B76A-BABC90ADDEF9}"/>
          </ac:spMkLst>
        </pc:spChg>
        <pc:spChg chg="del">
          <ac:chgData name="Kim Dearing" userId="5f5c3c6f9192f48a" providerId="LiveId" clId="{B05B27D6-A86D-4C3F-B75D-3D86A0865F0F}" dt="2022-09-12T15:14:55.170" v="4053" actId="26606"/>
          <ac:spMkLst>
            <pc:docMk/>
            <pc:sldMk cId="4135067057" sldId="256"/>
            <ac:spMk id="9" creationId="{DAF1966E-FD40-4A4A-B61B-C4DF7FA05F06}"/>
          </ac:spMkLst>
        </pc:spChg>
        <pc:spChg chg="del">
          <ac:chgData name="Kim Dearing" userId="5f5c3c6f9192f48a" providerId="LiveId" clId="{B05B27D6-A86D-4C3F-B75D-3D86A0865F0F}" dt="2022-09-12T15:14:55.170" v="4053" actId="26606"/>
          <ac:spMkLst>
            <pc:docMk/>
            <pc:sldMk cId="4135067057" sldId="256"/>
            <ac:spMk id="11" creationId="{047BFA19-D45E-416B-A404-7AF2F3F27017}"/>
          </ac:spMkLst>
        </pc:spChg>
        <pc:spChg chg="del">
          <ac:chgData name="Kim Dearing" userId="5f5c3c6f9192f48a" providerId="LiveId" clId="{B05B27D6-A86D-4C3F-B75D-3D86A0865F0F}" dt="2022-09-12T15:14:55.170" v="4053" actId="26606"/>
          <ac:spMkLst>
            <pc:docMk/>
            <pc:sldMk cId="4135067057" sldId="256"/>
            <ac:spMk id="13" creationId="{8E0105E7-23DB-4CF2-8258-FF47C7620F6E}"/>
          </ac:spMkLst>
        </pc:spChg>
        <pc:spChg chg="del">
          <ac:chgData name="Kim Dearing" userId="5f5c3c6f9192f48a" providerId="LiveId" clId="{B05B27D6-A86D-4C3F-B75D-3D86A0865F0F}" dt="2022-09-12T15:14:55.170" v="4053" actId="26606"/>
          <ac:spMkLst>
            <pc:docMk/>
            <pc:sldMk cId="4135067057" sldId="256"/>
            <ac:spMk id="15" creationId="{074B4F7D-14B2-478B-8BF5-01E4E0C5D263}"/>
          </ac:spMkLst>
        </pc:spChg>
        <pc:spChg chg="add">
          <ac:chgData name="Kim Dearing" userId="5f5c3c6f9192f48a" providerId="LiveId" clId="{B05B27D6-A86D-4C3F-B75D-3D86A0865F0F}" dt="2022-09-12T15:14:55.170" v="4053" actId="26606"/>
          <ac:spMkLst>
            <pc:docMk/>
            <pc:sldMk cId="4135067057" sldId="256"/>
            <ac:spMk id="20" creationId="{777A147A-9ED8-46B4-8660-1B3C2AA880B5}"/>
          </ac:spMkLst>
        </pc:spChg>
        <pc:spChg chg="add">
          <ac:chgData name="Kim Dearing" userId="5f5c3c6f9192f48a" providerId="LiveId" clId="{B05B27D6-A86D-4C3F-B75D-3D86A0865F0F}" dt="2022-09-12T15:14:55.170" v="4053" actId="26606"/>
          <ac:spMkLst>
            <pc:docMk/>
            <pc:sldMk cId="4135067057" sldId="256"/>
            <ac:spMk id="22" creationId="{5D6C15A0-C087-4593-8414-2B4EC1CDC3DE}"/>
          </ac:spMkLst>
        </pc:spChg>
      </pc:sldChg>
      <pc:sldChg chg="modSp">
        <pc:chgData name="Kim Dearing" userId="5f5c3c6f9192f48a" providerId="LiveId" clId="{B05B27D6-A86D-4C3F-B75D-3D86A0865F0F}" dt="2022-09-09T14:11:32.012" v="22" actId="20577"/>
        <pc:sldMkLst>
          <pc:docMk/>
          <pc:sldMk cId="1547418895" sldId="291"/>
        </pc:sldMkLst>
        <pc:graphicFrameChg chg="mod">
          <ac:chgData name="Kim Dearing" userId="5f5c3c6f9192f48a" providerId="LiveId" clId="{B05B27D6-A86D-4C3F-B75D-3D86A0865F0F}" dt="2022-09-09T14:11:32.012" v="22" actId="20577"/>
          <ac:graphicFrameMkLst>
            <pc:docMk/>
            <pc:sldMk cId="1547418895" sldId="291"/>
            <ac:graphicFrameMk id="5" creationId="{457DA6C9-5071-4043-AF9B-D4B1CA362445}"/>
          </ac:graphicFrameMkLst>
        </pc:graphicFrameChg>
      </pc:sldChg>
      <pc:sldChg chg="del">
        <pc:chgData name="Kim Dearing" userId="5f5c3c6f9192f48a" providerId="LiveId" clId="{B05B27D6-A86D-4C3F-B75D-3D86A0865F0F}" dt="2022-09-09T14:11:05.793" v="19" actId="2696"/>
        <pc:sldMkLst>
          <pc:docMk/>
          <pc:sldMk cId="2856624021" sldId="293"/>
        </pc:sldMkLst>
      </pc:sldChg>
      <pc:sldChg chg="del">
        <pc:chgData name="Kim Dearing" userId="5f5c3c6f9192f48a" providerId="LiveId" clId="{B05B27D6-A86D-4C3F-B75D-3D86A0865F0F}" dt="2022-09-09T14:10:12.810" v="0" actId="2696"/>
        <pc:sldMkLst>
          <pc:docMk/>
          <pc:sldMk cId="2371699651" sldId="295"/>
        </pc:sldMkLst>
      </pc:sldChg>
      <pc:sldChg chg="del">
        <pc:chgData name="Kim Dearing" userId="5f5c3c6f9192f48a" providerId="LiveId" clId="{B05B27D6-A86D-4C3F-B75D-3D86A0865F0F}" dt="2022-09-09T14:10:16.089" v="1" actId="2696"/>
        <pc:sldMkLst>
          <pc:docMk/>
          <pc:sldMk cId="2200853913" sldId="296"/>
        </pc:sldMkLst>
      </pc:sldChg>
      <pc:sldChg chg="addSp delSp modSp mod">
        <pc:chgData name="Kim Dearing" userId="5f5c3c6f9192f48a" providerId="LiveId" clId="{B05B27D6-A86D-4C3F-B75D-3D86A0865F0F}" dt="2022-09-12T15:13:03.848" v="4010" actId="26606"/>
        <pc:sldMkLst>
          <pc:docMk/>
          <pc:sldMk cId="1172555385" sldId="297"/>
        </pc:sldMkLst>
        <pc:spChg chg="mod">
          <ac:chgData name="Kim Dearing" userId="5f5c3c6f9192f48a" providerId="LiveId" clId="{B05B27D6-A86D-4C3F-B75D-3D86A0865F0F}" dt="2022-09-12T15:13:03.848" v="4010" actId="26606"/>
          <ac:spMkLst>
            <pc:docMk/>
            <pc:sldMk cId="1172555385" sldId="297"/>
            <ac:spMk id="2" creationId="{9E87099A-119A-4920-AFD8-60F2F7A2694F}"/>
          </ac:spMkLst>
        </pc:spChg>
        <pc:spChg chg="mod">
          <ac:chgData name="Kim Dearing" userId="5f5c3c6f9192f48a" providerId="LiveId" clId="{B05B27D6-A86D-4C3F-B75D-3D86A0865F0F}" dt="2022-09-12T15:13:03.848" v="4010" actId="26606"/>
          <ac:spMkLst>
            <pc:docMk/>
            <pc:sldMk cId="1172555385" sldId="297"/>
            <ac:spMk id="3" creationId="{24F3734E-C522-41F0-AA90-E090700A729E}"/>
          </ac:spMkLst>
        </pc:spChg>
        <pc:spChg chg="del">
          <ac:chgData name="Kim Dearing" userId="5f5c3c6f9192f48a" providerId="LiveId" clId="{B05B27D6-A86D-4C3F-B75D-3D86A0865F0F}" dt="2022-09-12T15:13:03.848" v="4010" actId="26606"/>
          <ac:spMkLst>
            <pc:docMk/>
            <pc:sldMk cId="1172555385" sldId="297"/>
            <ac:spMk id="8" creationId="{CBB2B1F0-0DD6-4744-9A46-7A344FB48E40}"/>
          </ac:spMkLst>
        </pc:spChg>
        <pc:spChg chg="del">
          <ac:chgData name="Kim Dearing" userId="5f5c3c6f9192f48a" providerId="LiveId" clId="{B05B27D6-A86D-4C3F-B75D-3D86A0865F0F}" dt="2022-09-12T15:13:03.848" v="4010" actId="26606"/>
          <ac:spMkLst>
            <pc:docMk/>
            <pc:sldMk cId="1172555385" sldId="297"/>
            <ac:spMk id="10" creationId="{52D502E5-F6B4-4D58-B4AE-FC466FF15EE8}"/>
          </ac:spMkLst>
        </pc:spChg>
        <pc:spChg chg="del">
          <ac:chgData name="Kim Dearing" userId="5f5c3c6f9192f48a" providerId="LiveId" clId="{B05B27D6-A86D-4C3F-B75D-3D86A0865F0F}" dt="2022-09-12T15:13:03.848" v="4010" actId="26606"/>
          <ac:spMkLst>
            <pc:docMk/>
            <pc:sldMk cId="1172555385" sldId="297"/>
            <ac:spMk id="12" creationId="{9DECDBF4-02B6-4BB4-B65B-B8107AD6A9E8}"/>
          </ac:spMkLst>
        </pc:spChg>
        <pc:spChg chg="add">
          <ac:chgData name="Kim Dearing" userId="5f5c3c6f9192f48a" providerId="LiveId" clId="{B05B27D6-A86D-4C3F-B75D-3D86A0865F0F}" dt="2022-09-12T15:13:03.848" v="4010" actId="26606"/>
          <ac:spMkLst>
            <pc:docMk/>
            <pc:sldMk cId="1172555385" sldId="297"/>
            <ac:spMk id="17" creationId="{100EDD19-6802-4EC3-95CE-CFFAB042CFD6}"/>
          </ac:spMkLst>
        </pc:spChg>
        <pc:spChg chg="add">
          <ac:chgData name="Kim Dearing" userId="5f5c3c6f9192f48a" providerId="LiveId" clId="{B05B27D6-A86D-4C3F-B75D-3D86A0865F0F}" dt="2022-09-12T15:13:03.848" v="4010" actId="26606"/>
          <ac:spMkLst>
            <pc:docMk/>
            <pc:sldMk cId="1172555385" sldId="297"/>
            <ac:spMk id="19" creationId="{DB17E863-922E-4C26-BD64-E8FD41D28661}"/>
          </ac:spMkLst>
        </pc:spChg>
      </pc:sldChg>
      <pc:sldChg chg="del">
        <pc:chgData name="Kim Dearing" userId="5f5c3c6f9192f48a" providerId="LiveId" clId="{B05B27D6-A86D-4C3F-B75D-3D86A0865F0F}" dt="2022-09-09T14:11:16.668" v="21" actId="2696"/>
        <pc:sldMkLst>
          <pc:docMk/>
          <pc:sldMk cId="1011225870" sldId="298"/>
        </pc:sldMkLst>
      </pc:sldChg>
      <pc:sldChg chg="addSp delSp modSp mod">
        <pc:chgData name="Kim Dearing" userId="5f5c3c6f9192f48a" providerId="LiveId" clId="{B05B27D6-A86D-4C3F-B75D-3D86A0865F0F}" dt="2022-09-12T15:14:02.212" v="4014" actId="26606"/>
        <pc:sldMkLst>
          <pc:docMk/>
          <pc:sldMk cId="2752912685" sldId="299"/>
        </pc:sldMkLst>
        <pc:spChg chg="mod">
          <ac:chgData name="Kim Dearing" userId="5f5c3c6f9192f48a" providerId="LiveId" clId="{B05B27D6-A86D-4C3F-B75D-3D86A0865F0F}" dt="2022-09-12T15:14:02.212" v="4014" actId="26606"/>
          <ac:spMkLst>
            <pc:docMk/>
            <pc:sldMk cId="2752912685" sldId="299"/>
            <ac:spMk id="2" creationId="{61E0C375-2596-482A-86F4-CE0D435A82F1}"/>
          </ac:spMkLst>
        </pc:spChg>
        <pc:spChg chg="mod">
          <ac:chgData name="Kim Dearing" userId="5f5c3c6f9192f48a" providerId="LiveId" clId="{B05B27D6-A86D-4C3F-B75D-3D86A0865F0F}" dt="2022-09-12T15:14:02.212" v="4014" actId="26606"/>
          <ac:spMkLst>
            <pc:docMk/>
            <pc:sldMk cId="2752912685" sldId="299"/>
            <ac:spMk id="5" creationId="{07D53E05-74EA-47EA-A5EC-3B225FC54FC1}"/>
          </ac:spMkLst>
        </pc:spChg>
        <pc:spChg chg="del">
          <ac:chgData name="Kim Dearing" userId="5f5c3c6f9192f48a" providerId="LiveId" clId="{B05B27D6-A86D-4C3F-B75D-3D86A0865F0F}" dt="2022-09-12T15:14:02.212" v="4014" actId="26606"/>
          <ac:spMkLst>
            <pc:docMk/>
            <pc:sldMk cId="2752912685" sldId="299"/>
            <ac:spMk id="10" creationId="{2550BE34-C2B8-49B8-8519-67A8CAD51AE9}"/>
          </ac:spMkLst>
        </pc:spChg>
        <pc:spChg chg="del">
          <ac:chgData name="Kim Dearing" userId="5f5c3c6f9192f48a" providerId="LiveId" clId="{B05B27D6-A86D-4C3F-B75D-3D86A0865F0F}" dt="2022-09-12T15:14:02.212" v="4014" actId="26606"/>
          <ac:spMkLst>
            <pc:docMk/>
            <pc:sldMk cId="2752912685" sldId="299"/>
            <ac:spMk id="12" creationId="{A7457DD9-5A45-400A-AB4B-4B4EDECA25F1}"/>
          </ac:spMkLst>
        </pc:spChg>
        <pc:spChg chg="del">
          <ac:chgData name="Kim Dearing" userId="5f5c3c6f9192f48a" providerId="LiveId" clId="{B05B27D6-A86D-4C3F-B75D-3D86A0865F0F}" dt="2022-09-12T15:14:02.212" v="4014" actId="26606"/>
          <ac:spMkLst>
            <pc:docMk/>
            <pc:sldMk cId="2752912685" sldId="299"/>
            <ac:spMk id="14" creationId="{441CF7D6-A660-431A-B0BB-140A0D5556B6}"/>
          </ac:spMkLst>
        </pc:spChg>
        <pc:spChg chg="del">
          <ac:chgData name="Kim Dearing" userId="5f5c3c6f9192f48a" providerId="LiveId" clId="{B05B27D6-A86D-4C3F-B75D-3D86A0865F0F}" dt="2022-09-12T15:14:02.212" v="4014" actId="26606"/>
          <ac:spMkLst>
            <pc:docMk/>
            <pc:sldMk cId="2752912685" sldId="299"/>
            <ac:spMk id="16" creationId="{0570A85B-3810-4F95-97B0-CBF4CCDB381C}"/>
          </ac:spMkLst>
        </pc:spChg>
        <pc:spChg chg="add">
          <ac:chgData name="Kim Dearing" userId="5f5c3c6f9192f48a" providerId="LiveId" clId="{B05B27D6-A86D-4C3F-B75D-3D86A0865F0F}" dt="2022-09-12T15:14:02.212" v="4014" actId="26606"/>
          <ac:spMkLst>
            <pc:docMk/>
            <pc:sldMk cId="2752912685" sldId="299"/>
            <ac:spMk id="21" creationId="{2B97F24A-32CE-4C1C-A50D-3016B394DCFB}"/>
          </ac:spMkLst>
        </pc:spChg>
        <pc:spChg chg="add">
          <ac:chgData name="Kim Dearing" userId="5f5c3c6f9192f48a" providerId="LiveId" clId="{B05B27D6-A86D-4C3F-B75D-3D86A0865F0F}" dt="2022-09-12T15:14:02.212" v="4014" actId="26606"/>
          <ac:spMkLst>
            <pc:docMk/>
            <pc:sldMk cId="2752912685" sldId="299"/>
            <ac:spMk id="23" creationId="{CD8B4F24-440B-49E9-B85D-733523DC064B}"/>
          </ac:spMkLst>
        </pc:spChg>
        <pc:picChg chg="mod">
          <ac:chgData name="Kim Dearing" userId="5f5c3c6f9192f48a" providerId="LiveId" clId="{B05B27D6-A86D-4C3F-B75D-3D86A0865F0F}" dt="2022-09-12T15:14:02.212" v="4014" actId="26606"/>
          <ac:picMkLst>
            <pc:docMk/>
            <pc:sldMk cId="2752912685" sldId="299"/>
            <ac:picMk id="4" creationId="{D82B9C6E-7B40-4D26-85E8-460131B704BF}"/>
          </ac:picMkLst>
        </pc:picChg>
      </pc:sldChg>
      <pc:sldChg chg="modSp mod">
        <pc:chgData name="Kim Dearing" userId="5f5c3c6f9192f48a" providerId="LiveId" clId="{B05B27D6-A86D-4C3F-B75D-3D86A0865F0F}" dt="2022-09-12T13:58:08.105" v="2597" actId="20577"/>
        <pc:sldMkLst>
          <pc:docMk/>
          <pc:sldMk cId="539133867" sldId="300"/>
        </pc:sldMkLst>
        <pc:spChg chg="mod">
          <ac:chgData name="Kim Dearing" userId="5f5c3c6f9192f48a" providerId="LiveId" clId="{B05B27D6-A86D-4C3F-B75D-3D86A0865F0F}" dt="2022-09-12T13:58:08.105" v="2597" actId="20577"/>
          <ac:spMkLst>
            <pc:docMk/>
            <pc:sldMk cId="539133867" sldId="300"/>
            <ac:spMk id="3" creationId="{228A6FFD-A7C0-4C37-9DD6-05A306865BCA}"/>
          </ac:spMkLst>
        </pc:spChg>
      </pc:sldChg>
      <pc:sldChg chg="addSp delSp modSp mod">
        <pc:chgData name="Kim Dearing" userId="5f5c3c6f9192f48a" providerId="LiveId" clId="{B05B27D6-A86D-4C3F-B75D-3D86A0865F0F}" dt="2022-09-12T15:13:27.469" v="4012" actId="26606"/>
        <pc:sldMkLst>
          <pc:docMk/>
          <pc:sldMk cId="3142390060" sldId="301"/>
        </pc:sldMkLst>
        <pc:spChg chg="mod">
          <ac:chgData name="Kim Dearing" userId="5f5c3c6f9192f48a" providerId="LiveId" clId="{B05B27D6-A86D-4C3F-B75D-3D86A0865F0F}" dt="2022-09-12T15:13:27.469" v="4012" actId="26606"/>
          <ac:spMkLst>
            <pc:docMk/>
            <pc:sldMk cId="3142390060" sldId="301"/>
            <ac:spMk id="2" creationId="{DCE7758E-51DE-408D-A0DF-1E93DDB537D3}"/>
          </ac:spMkLst>
        </pc:spChg>
        <pc:spChg chg="mod">
          <ac:chgData name="Kim Dearing" userId="5f5c3c6f9192f48a" providerId="LiveId" clId="{B05B27D6-A86D-4C3F-B75D-3D86A0865F0F}" dt="2022-09-12T15:13:27.469" v="4012" actId="26606"/>
          <ac:spMkLst>
            <pc:docMk/>
            <pc:sldMk cId="3142390060" sldId="301"/>
            <ac:spMk id="3" creationId="{AE0DFBCF-7D06-4249-A053-B0D43688F438}"/>
          </ac:spMkLst>
        </pc:spChg>
        <pc:spChg chg="del">
          <ac:chgData name="Kim Dearing" userId="5f5c3c6f9192f48a" providerId="LiveId" clId="{B05B27D6-A86D-4C3F-B75D-3D86A0865F0F}" dt="2022-09-12T15:13:27.469" v="4012" actId="26606"/>
          <ac:spMkLst>
            <pc:docMk/>
            <pc:sldMk cId="3142390060" sldId="301"/>
            <ac:spMk id="8" creationId="{DAF1966E-FD40-4A4A-B61B-C4DF7FA05F06}"/>
          </ac:spMkLst>
        </pc:spChg>
        <pc:spChg chg="del">
          <ac:chgData name="Kim Dearing" userId="5f5c3c6f9192f48a" providerId="LiveId" clId="{B05B27D6-A86D-4C3F-B75D-3D86A0865F0F}" dt="2022-09-12T15:13:27.469" v="4012" actId="26606"/>
          <ac:spMkLst>
            <pc:docMk/>
            <pc:sldMk cId="3142390060" sldId="301"/>
            <ac:spMk id="10" creationId="{047BFA19-D45E-416B-A404-7AF2F3F27017}"/>
          </ac:spMkLst>
        </pc:spChg>
        <pc:spChg chg="del">
          <ac:chgData name="Kim Dearing" userId="5f5c3c6f9192f48a" providerId="LiveId" clId="{B05B27D6-A86D-4C3F-B75D-3D86A0865F0F}" dt="2022-09-12T15:13:27.469" v="4012" actId="26606"/>
          <ac:spMkLst>
            <pc:docMk/>
            <pc:sldMk cId="3142390060" sldId="301"/>
            <ac:spMk id="12" creationId="{8E0105E7-23DB-4CF2-8258-FF47C7620F6E}"/>
          </ac:spMkLst>
        </pc:spChg>
        <pc:spChg chg="del">
          <ac:chgData name="Kim Dearing" userId="5f5c3c6f9192f48a" providerId="LiveId" clId="{B05B27D6-A86D-4C3F-B75D-3D86A0865F0F}" dt="2022-09-12T15:13:27.469" v="4012" actId="26606"/>
          <ac:spMkLst>
            <pc:docMk/>
            <pc:sldMk cId="3142390060" sldId="301"/>
            <ac:spMk id="14" creationId="{074B4F7D-14B2-478B-8BF5-01E4E0C5D263}"/>
          </ac:spMkLst>
        </pc:spChg>
        <pc:spChg chg="add">
          <ac:chgData name="Kim Dearing" userId="5f5c3c6f9192f48a" providerId="LiveId" clId="{B05B27D6-A86D-4C3F-B75D-3D86A0865F0F}" dt="2022-09-12T15:13:27.469" v="4012" actId="26606"/>
          <ac:spMkLst>
            <pc:docMk/>
            <pc:sldMk cId="3142390060" sldId="301"/>
            <ac:spMk id="19" creationId="{100EDD19-6802-4EC3-95CE-CFFAB042CFD6}"/>
          </ac:spMkLst>
        </pc:spChg>
        <pc:spChg chg="add">
          <ac:chgData name="Kim Dearing" userId="5f5c3c6f9192f48a" providerId="LiveId" clId="{B05B27D6-A86D-4C3F-B75D-3D86A0865F0F}" dt="2022-09-12T15:13:27.469" v="4012" actId="26606"/>
          <ac:spMkLst>
            <pc:docMk/>
            <pc:sldMk cId="3142390060" sldId="301"/>
            <ac:spMk id="21" creationId="{DB17E863-922E-4C26-BD64-E8FD41D28661}"/>
          </ac:spMkLst>
        </pc:spChg>
      </pc:sldChg>
      <pc:sldChg chg="modSp mod">
        <pc:chgData name="Kim Dearing" userId="5f5c3c6f9192f48a" providerId="LiveId" clId="{B05B27D6-A86D-4C3F-B75D-3D86A0865F0F}" dt="2022-09-12T13:21:41.034" v="1107" actId="20577"/>
        <pc:sldMkLst>
          <pc:docMk/>
          <pc:sldMk cId="3464714000" sldId="302"/>
        </pc:sldMkLst>
        <pc:spChg chg="mod">
          <ac:chgData name="Kim Dearing" userId="5f5c3c6f9192f48a" providerId="LiveId" clId="{B05B27D6-A86D-4C3F-B75D-3D86A0865F0F}" dt="2022-09-12T13:21:41.034" v="1107" actId="20577"/>
          <ac:spMkLst>
            <pc:docMk/>
            <pc:sldMk cId="3464714000" sldId="302"/>
            <ac:spMk id="5" creationId="{A0DE00C4-C442-4C53-A4CE-84FFEFA12283}"/>
          </ac:spMkLst>
        </pc:spChg>
      </pc:sldChg>
      <pc:sldChg chg="del">
        <pc:chgData name="Kim Dearing" userId="5f5c3c6f9192f48a" providerId="LiveId" clId="{B05B27D6-A86D-4C3F-B75D-3D86A0865F0F}" dt="2022-09-09T14:10:59.393" v="17" actId="2696"/>
        <pc:sldMkLst>
          <pc:docMk/>
          <pc:sldMk cId="202930580" sldId="303"/>
        </pc:sldMkLst>
      </pc:sldChg>
      <pc:sldChg chg="del">
        <pc:chgData name="Kim Dearing" userId="5f5c3c6f9192f48a" providerId="LiveId" clId="{B05B27D6-A86D-4C3F-B75D-3D86A0865F0F}" dt="2022-09-09T14:11:01.577" v="18" actId="2696"/>
        <pc:sldMkLst>
          <pc:docMk/>
          <pc:sldMk cId="288817731" sldId="304"/>
        </pc:sldMkLst>
      </pc:sldChg>
      <pc:sldChg chg="del">
        <pc:chgData name="Kim Dearing" userId="5f5c3c6f9192f48a" providerId="LiveId" clId="{B05B27D6-A86D-4C3F-B75D-3D86A0865F0F}" dt="2022-09-09T14:11:09.138" v="20" actId="2696"/>
        <pc:sldMkLst>
          <pc:docMk/>
          <pc:sldMk cId="2522169159" sldId="305"/>
        </pc:sldMkLst>
      </pc:sldChg>
      <pc:sldChg chg="del">
        <pc:chgData name="Kim Dearing" userId="5f5c3c6f9192f48a" providerId="LiveId" clId="{B05B27D6-A86D-4C3F-B75D-3D86A0865F0F}" dt="2022-09-09T14:10:39.224" v="10" actId="2696"/>
        <pc:sldMkLst>
          <pc:docMk/>
          <pc:sldMk cId="4225486059" sldId="306"/>
        </pc:sldMkLst>
      </pc:sldChg>
      <pc:sldChg chg="del">
        <pc:chgData name="Kim Dearing" userId="5f5c3c6f9192f48a" providerId="LiveId" clId="{B05B27D6-A86D-4C3F-B75D-3D86A0865F0F}" dt="2022-09-09T14:10:41.469" v="11" actId="2696"/>
        <pc:sldMkLst>
          <pc:docMk/>
          <pc:sldMk cId="106070036" sldId="308"/>
        </pc:sldMkLst>
      </pc:sldChg>
      <pc:sldChg chg="del">
        <pc:chgData name="Kim Dearing" userId="5f5c3c6f9192f48a" providerId="LiveId" clId="{B05B27D6-A86D-4C3F-B75D-3D86A0865F0F}" dt="2022-09-09T14:10:43.779" v="12" actId="2696"/>
        <pc:sldMkLst>
          <pc:docMk/>
          <pc:sldMk cId="347999480" sldId="310"/>
        </pc:sldMkLst>
      </pc:sldChg>
      <pc:sldChg chg="del">
        <pc:chgData name="Kim Dearing" userId="5f5c3c6f9192f48a" providerId="LiveId" clId="{B05B27D6-A86D-4C3F-B75D-3D86A0865F0F}" dt="2022-09-09T14:10:45.711" v="13" actId="2696"/>
        <pc:sldMkLst>
          <pc:docMk/>
          <pc:sldMk cId="2801911440" sldId="311"/>
        </pc:sldMkLst>
      </pc:sldChg>
      <pc:sldChg chg="del">
        <pc:chgData name="Kim Dearing" userId="5f5c3c6f9192f48a" providerId="LiveId" clId="{B05B27D6-A86D-4C3F-B75D-3D86A0865F0F}" dt="2022-09-09T14:10:47.879" v="14" actId="2696"/>
        <pc:sldMkLst>
          <pc:docMk/>
          <pc:sldMk cId="2350906203" sldId="312"/>
        </pc:sldMkLst>
      </pc:sldChg>
      <pc:sldChg chg="del">
        <pc:chgData name="Kim Dearing" userId="5f5c3c6f9192f48a" providerId="LiveId" clId="{B05B27D6-A86D-4C3F-B75D-3D86A0865F0F}" dt="2022-09-09T14:10:55.971" v="16" actId="2696"/>
        <pc:sldMkLst>
          <pc:docMk/>
          <pc:sldMk cId="711044765" sldId="313"/>
        </pc:sldMkLst>
      </pc:sldChg>
      <pc:sldChg chg="del">
        <pc:chgData name="Kim Dearing" userId="5f5c3c6f9192f48a" providerId="LiveId" clId="{B05B27D6-A86D-4C3F-B75D-3D86A0865F0F}" dt="2022-09-09T14:10:51.598" v="15" actId="2696"/>
        <pc:sldMkLst>
          <pc:docMk/>
          <pc:sldMk cId="1113341729" sldId="314"/>
        </pc:sldMkLst>
      </pc:sldChg>
      <pc:sldChg chg="del">
        <pc:chgData name="Kim Dearing" userId="5f5c3c6f9192f48a" providerId="LiveId" clId="{B05B27D6-A86D-4C3F-B75D-3D86A0865F0F}" dt="2022-09-09T14:10:18.824" v="2" actId="2696"/>
        <pc:sldMkLst>
          <pc:docMk/>
          <pc:sldMk cId="3871424830" sldId="316"/>
        </pc:sldMkLst>
      </pc:sldChg>
      <pc:sldChg chg="del">
        <pc:chgData name="Kim Dearing" userId="5f5c3c6f9192f48a" providerId="LiveId" clId="{B05B27D6-A86D-4C3F-B75D-3D86A0865F0F}" dt="2022-09-09T14:10:29.264" v="6" actId="2696"/>
        <pc:sldMkLst>
          <pc:docMk/>
          <pc:sldMk cId="4230164087" sldId="317"/>
        </pc:sldMkLst>
      </pc:sldChg>
      <pc:sldChg chg="del">
        <pc:chgData name="Kim Dearing" userId="5f5c3c6f9192f48a" providerId="LiveId" clId="{B05B27D6-A86D-4C3F-B75D-3D86A0865F0F}" dt="2022-09-09T14:10:20.940" v="3" actId="2696"/>
        <pc:sldMkLst>
          <pc:docMk/>
          <pc:sldMk cId="1324351354" sldId="318"/>
        </pc:sldMkLst>
      </pc:sldChg>
      <pc:sldChg chg="del">
        <pc:chgData name="Kim Dearing" userId="5f5c3c6f9192f48a" providerId="LiveId" clId="{B05B27D6-A86D-4C3F-B75D-3D86A0865F0F}" dt="2022-09-09T14:10:23.342" v="4" actId="2696"/>
        <pc:sldMkLst>
          <pc:docMk/>
          <pc:sldMk cId="4151915154" sldId="319"/>
        </pc:sldMkLst>
      </pc:sldChg>
      <pc:sldChg chg="del">
        <pc:chgData name="Kim Dearing" userId="5f5c3c6f9192f48a" providerId="LiveId" clId="{B05B27D6-A86D-4C3F-B75D-3D86A0865F0F}" dt="2022-09-09T14:10:25.965" v="5" actId="2696"/>
        <pc:sldMkLst>
          <pc:docMk/>
          <pc:sldMk cId="3010403264" sldId="321"/>
        </pc:sldMkLst>
      </pc:sldChg>
      <pc:sldChg chg="del">
        <pc:chgData name="Kim Dearing" userId="5f5c3c6f9192f48a" providerId="LiveId" clId="{B05B27D6-A86D-4C3F-B75D-3D86A0865F0F}" dt="2022-09-09T14:10:32.814" v="7" actId="2696"/>
        <pc:sldMkLst>
          <pc:docMk/>
          <pc:sldMk cId="1092306297" sldId="322"/>
        </pc:sldMkLst>
      </pc:sldChg>
      <pc:sldChg chg="del">
        <pc:chgData name="Kim Dearing" userId="5f5c3c6f9192f48a" providerId="LiveId" clId="{B05B27D6-A86D-4C3F-B75D-3D86A0865F0F}" dt="2022-09-09T14:10:35.288" v="8" actId="2696"/>
        <pc:sldMkLst>
          <pc:docMk/>
          <pc:sldMk cId="848970737" sldId="323"/>
        </pc:sldMkLst>
      </pc:sldChg>
      <pc:sldChg chg="del">
        <pc:chgData name="Kim Dearing" userId="5f5c3c6f9192f48a" providerId="LiveId" clId="{B05B27D6-A86D-4C3F-B75D-3D86A0865F0F}" dt="2022-09-09T14:10:37.182" v="9" actId="2696"/>
        <pc:sldMkLst>
          <pc:docMk/>
          <pc:sldMk cId="2244032097" sldId="324"/>
        </pc:sldMkLst>
      </pc:sldChg>
      <pc:sldChg chg="addSp delSp modSp mod">
        <pc:chgData name="Kim Dearing" userId="5f5c3c6f9192f48a" providerId="LiveId" clId="{B05B27D6-A86D-4C3F-B75D-3D86A0865F0F}" dt="2022-09-12T15:13:50.537" v="4013" actId="26606"/>
        <pc:sldMkLst>
          <pc:docMk/>
          <pc:sldMk cId="1430184553" sldId="325"/>
        </pc:sldMkLst>
        <pc:spChg chg="mod">
          <ac:chgData name="Kim Dearing" userId="5f5c3c6f9192f48a" providerId="LiveId" clId="{B05B27D6-A86D-4C3F-B75D-3D86A0865F0F}" dt="2022-09-12T15:13:50.537" v="4013" actId="26606"/>
          <ac:spMkLst>
            <pc:docMk/>
            <pc:sldMk cId="1430184553" sldId="325"/>
            <ac:spMk id="2" creationId="{C7B3B06E-AE8C-4D1D-835A-043853A7DF5E}"/>
          </ac:spMkLst>
        </pc:spChg>
        <pc:spChg chg="mod">
          <ac:chgData name="Kim Dearing" userId="5f5c3c6f9192f48a" providerId="LiveId" clId="{B05B27D6-A86D-4C3F-B75D-3D86A0865F0F}" dt="2022-09-12T15:13:50.537" v="4013" actId="26606"/>
          <ac:spMkLst>
            <pc:docMk/>
            <pc:sldMk cId="1430184553" sldId="325"/>
            <ac:spMk id="3" creationId="{30309FD9-335D-47C9-97CC-2DA18F33B2C6}"/>
          </ac:spMkLst>
        </pc:spChg>
        <pc:spChg chg="del">
          <ac:chgData name="Kim Dearing" userId="5f5c3c6f9192f48a" providerId="LiveId" clId="{B05B27D6-A86D-4C3F-B75D-3D86A0865F0F}" dt="2022-09-12T15:13:50.537" v="4013" actId="26606"/>
          <ac:spMkLst>
            <pc:docMk/>
            <pc:sldMk cId="1430184553" sldId="325"/>
            <ac:spMk id="8" creationId="{DAF1966E-FD40-4A4A-B61B-C4DF7FA05F06}"/>
          </ac:spMkLst>
        </pc:spChg>
        <pc:spChg chg="del">
          <ac:chgData name="Kim Dearing" userId="5f5c3c6f9192f48a" providerId="LiveId" clId="{B05B27D6-A86D-4C3F-B75D-3D86A0865F0F}" dt="2022-09-12T15:13:50.537" v="4013" actId="26606"/>
          <ac:spMkLst>
            <pc:docMk/>
            <pc:sldMk cId="1430184553" sldId="325"/>
            <ac:spMk id="10" creationId="{047BFA19-D45E-416B-A404-7AF2F3F27017}"/>
          </ac:spMkLst>
        </pc:spChg>
        <pc:spChg chg="del">
          <ac:chgData name="Kim Dearing" userId="5f5c3c6f9192f48a" providerId="LiveId" clId="{B05B27D6-A86D-4C3F-B75D-3D86A0865F0F}" dt="2022-09-12T15:13:50.537" v="4013" actId="26606"/>
          <ac:spMkLst>
            <pc:docMk/>
            <pc:sldMk cId="1430184553" sldId="325"/>
            <ac:spMk id="12" creationId="{8E0105E7-23DB-4CF2-8258-FF47C7620F6E}"/>
          </ac:spMkLst>
        </pc:spChg>
        <pc:spChg chg="del">
          <ac:chgData name="Kim Dearing" userId="5f5c3c6f9192f48a" providerId="LiveId" clId="{B05B27D6-A86D-4C3F-B75D-3D86A0865F0F}" dt="2022-09-12T15:13:50.537" v="4013" actId="26606"/>
          <ac:spMkLst>
            <pc:docMk/>
            <pc:sldMk cId="1430184553" sldId="325"/>
            <ac:spMk id="14" creationId="{074B4F7D-14B2-478B-8BF5-01E4E0C5D263}"/>
          </ac:spMkLst>
        </pc:spChg>
        <pc:spChg chg="add">
          <ac:chgData name="Kim Dearing" userId="5f5c3c6f9192f48a" providerId="LiveId" clId="{B05B27D6-A86D-4C3F-B75D-3D86A0865F0F}" dt="2022-09-12T15:13:50.537" v="4013" actId="26606"/>
          <ac:spMkLst>
            <pc:docMk/>
            <pc:sldMk cId="1430184553" sldId="325"/>
            <ac:spMk id="19" creationId="{100EDD19-6802-4EC3-95CE-CFFAB042CFD6}"/>
          </ac:spMkLst>
        </pc:spChg>
        <pc:spChg chg="add">
          <ac:chgData name="Kim Dearing" userId="5f5c3c6f9192f48a" providerId="LiveId" clId="{B05B27D6-A86D-4C3F-B75D-3D86A0865F0F}" dt="2022-09-12T15:13:50.537" v="4013" actId="26606"/>
          <ac:spMkLst>
            <pc:docMk/>
            <pc:sldMk cId="1430184553" sldId="325"/>
            <ac:spMk id="21" creationId="{DB17E863-922E-4C26-BD64-E8FD41D28661}"/>
          </ac:spMkLst>
        </pc:spChg>
      </pc:sldChg>
      <pc:sldChg chg="addSp delSp modSp mod">
        <pc:chgData name="Kim Dearing" userId="5f5c3c6f9192f48a" providerId="LiveId" clId="{B05B27D6-A86D-4C3F-B75D-3D86A0865F0F}" dt="2022-09-12T15:13:12.676" v="4011" actId="26606"/>
        <pc:sldMkLst>
          <pc:docMk/>
          <pc:sldMk cId="177947585" sldId="326"/>
        </pc:sldMkLst>
        <pc:spChg chg="mod">
          <ac:chgData name="Kim Dearing" userId="5f5c3c6f9192f48a" providerId="LiveId" clId="{B05B27D6-A86D-4C3F-B75D-3D86A0865F0F}" dt="2022-09-12T15:13:12.676" v="4011" actId="26606"/>
          <ac:spMkLst>
            <pc:docMk/>
            <pc:sldMk cId="177947585" sldId="326"/>
            <ac:spMk id="2" creationId="{7BD46079-3108-4720-AA65-FC1D49F280CD}"/>
          </ac:spMkLst>
        </pc:spChg>
        <pc:spChg chg="mod">
          <ac:chgData name="Kim Dearing" userId="5f5c3c6f9192f48a" providerId="LiveId" clId="{B05B27D6-A86D-4C3F-B75D-3D86A0865F0F}" dt="2022-09-12T15:13:12.676" v="4011" actId="26606"/>
          <ac:spMkLst>
            <pc:docMk/>
            <pc:sldMk cId="177947585" sldId="326"/>
            <ac:spMk id="3" creationId="{E7843D2B-8D07-410D-B5A0-7D85EA614FF5}"/>
          </ac:spMkLst>
        </pc:spChg>
        <pc:spChg chg="del">
          <ac:chgData name="Kim Dearing" userId="5f5c3c6f9192f48a" providerId="LiveId" clId="{B05B27D6-A86D-4C3F-B75D-3D86A0865F0F}" dt="2022-09-12T15:13:12.676" v="4011" actId="26606"/>
          <ac:spMkLst>
            <pc:docMk/>
            <pc:sldMk cId="177947585" sldId="326"/>
            <ac:spMk id="8" creationId="{CBB2B1F0-0DD6-4744-9A46-7A344FB48E40}"/>
          </ac:spMkLst>
        </pc:spChg>
        <pc:spChg chg="del">
          <ac:chgData name="Kim Dearing" userId="5f5c3c6f9192f48a" providerId="LiveId" clId="{B05B27D6-A86D-4C3F-B75D-3D86A0865F0F}" dt="2022-09-12T15:13:12.676" v="4011" actId="26606"/>
          <ac:spMkLst>
            <pc:docMk/>
            <pc:sldMk cId="177947585" sldId="326"/>
            <ac:spMk id="10" creationId="{52D502E5-F6B4-4D58-B4AE-FC466FF15EE8}"/>
          </ac:spMkLst>
        </pc:spChg>
        <pc:spChg chg="del">
          <ac:chgData name="Kim Dearing" userId="5f5c3c6f9192f48a" providerId="LiveId" clId="{B05B27D6-A86D-4C3F-B75D-3D86A0865F0F}" dt="2022-09-12T15:13:12.676" v="4011" actId="26606"/>
          <ac:spMkLst>
            <pc:docMk/>
            <pc:sldMk cId="177947585" sldId="326"/>
            <ac:spMk id="12" creationId="{9DECDBF4-02B6-4BB4-B65B-B8107AD6A9E8}"/>
          </ac:spMkLst>
        </pc:spChg>
        <pc:spChg chg="add">
          <ac:chgData name="Kim Dearing" userId="5f5c3c6f9192f48a" providerId="LiveId" clId="{B05B27D6-A86D-4C3F-B75D-3D86A0865F0F}" dt="2022-09-12T15:13:12.676" v="4011" actId="26606"/>
          <ac:spMkLst>
            <pc:docMk/>
            <pc:sldMk cId="177947585" sldId="326"/>
            <ac:spMk id="18" creationId="{F13C74B1-5B17-4795-BED0-7140497B445A}"/>
          </ac:spMkLst>
        </pc:spChg>
        <pc:spChg chg="add">
          <ac:chgData name="Kim Dearing" userId="5f5c3c6f9192f48a" providerId="LiveId" clId="{B05B27D6-A86D-4C3F-B75D-3D86A0865F0F}" dt="2022-09-12T15:13:12.676" v="4011" actId="26606"/>
          <ac:spMkLst>
            <pc:docMk/>
            <pc:sldMk cId="177947585" sldId="326"/>
            <ac:spMk id="20" creationId="{D4974D33-8DC5-464E-8C6D-BE58F0669C17}"/>
          </ac:spMkLst>
        </pc:spChg>
        <pc:picChg chg="add">
          <ac:chgData name="Kim Dearing" userId="5f5c3c6f9192f48a" providerId="LiveId" clId="{B05B27D6-A86D-4C3F-B75D-3D86A0865F0F}" dt="2022-09-12T15:13:12.676" v="4011" actId="26606"/>
          <ac:picMkLst>
            <pc:docMk/>
            <pc:sldMk cId="177947585" sldId="326"/>
            <ac:picMk id="14" creationId="{66509154-8F8D-4455-7FCF-8E06D78FE0EA}"/>
          </ac:picMkLst>
        </pc:picChg>
      </pc:sldChg>
      <pc:sldChg chg="addSp delSp modSp mod">
        <pc:chgData name="Kim Dearing" userId="5f5c3c6f9192f48a" providerId="LiveId" clId="{B05B27D6-A86D-4C3F-B75D-3D86A0865F0F}" dt="2022-09-12T15:16:15.106" v="4087" actId="26606"/>
        <pc:sldMkLst>
          <pc:docMk/>
          <pc:sldMk cId="3957951304" sldId="327"/>
        </pc:sldMkLst>
        <pc:spChg chg="mod">
          <ac:chgData name="Kim Dearing" userId="5f5c3c6f9192f48a" providerId="LiveId" clId="{B05B27D6-A86D-4C3F-B75D-3D86A0865F0F}" dt="2022-09-12T15:16:15.106" v="4087" actId="26606"/>
          <ac:spMkLst>
            <pc:docMk/>
            <pc:sldMk cId="3957951304" sldId="327"/>
            <ac:spMk id="2" creationId="{C19A975D-3127-4596-A308-F6EC9DC4246E}"/>
          </ac:spMkLst>
        </pc:spChg>
        <pc:spChg chg="mod">
          <ac:chgData name="Kim Dearing" userId="5f5c3c6f9192f48a" providerId="LiveId" clId="{B05B27D6-A86D-4C3F-B75D-3D86A0865F0F}" dt="2022-09-12T15:16:15.106" v="4087" actId="26606"/>
          <ac:spMkLst>
            <pc:docMk/>
            <pc:sldMk cId="3957951304" sldId="327"/>
            <ac:spMk id="3" creationId="{AC46883F-DF95-49FF-994F-1F469FFDE0A4}"/>
          </ac:spMkLst>
        </pc:spChg>
        <pc:spChg chg="del">
          <ac:chgData name="Kim Dearing" userId="5f5c3c6f9192f48a" providerId="LiveId" clId="{B05B27D6-A86D-4C3F-B75D-3D86A0865F0F}" dt="2022-09-12T15:16:15.106" v="4087" actId="26606"/>
          <ac:spMkLst>
            <pc:docMk/>
            <pc:sldMk cId="3957951304" sldId="327"/>
            <ac:spMk id="8" creationId="{DAF1966E-FD40-4A4A-B61B-C4DF7FA05F06}"/>
          </ac:spMkLst>
        </pc:spChg>
        <pc:spChg chg="del">
          <ac:chgData name="Kim Dearing" userId="5f5c3c6f9192f48a" providerId="LiveId" clId="{B05B27D6-A86D-4C3F-B75D-3D86A0865F0F}" dt="2022-09-12T15:16:15.106" v="4087" actId="26606"/>
          <ac:spMkLst>
            <pc:docMk/>
            <pc:sldMk cId="3957951304" sldId="327"/>
            <ac:spMk id="10" creationId="{047BFA19-D45E-416B-A404-7AF2F3F27017}"/>
          </ac:spMkLst>
        </pc:spChg>
        <pc:spChg chg="del">
          <ac:chgData name="Kim Dearing" userId="5f5c3c6f9192f48a" providerId="LiveId" clId="{B05B27D6-A86D-4C3F-B75D-3D86A0865F0F}" dt="2022-09-12T15:16:15.106" v="4087" actId="26606"/>
          <ac:spMkLst>
            <pc:docMk/>
            <pc:sldMk cId="3957951304" sldId="327"/>
            <ac:spMk id="12" creationId="{8E0105E7-23DB-4CF2-8258-FF47C7620F6E}"/>
          </ac:spMkLst>
        </pc:spChg>
        <pc:spChg chg="del">
          <ac:chgData name="Kim Dearing" userId="5f5c3c6f9192f48a" providerId="LiveId" clId="{B05B27D6-A86D-4C3F-B75D-3D86A0865F0F}" dt="2022-09-12T15:16:15.106" v="4087" actId="26606"/>
          <ac:spMkLst>
            <pc:docMk/>
            <pc:sldMk cId="3957951304" sldId="327"/>
            <ac:spMk id="14" creationId="{074B4F7D-14B2-478B-8BF5-01E4E0C5D263}"/>
          </ac:spMkLst>
        </pc:spChg>
        <pc:spChg chg="add">
          <ac:chgData name="Kim Dearing" userId="5f5c3c6f9192f48a" providerId="LiveId" clId="{B05B27D6-A86D-4C3F-B75D-3D86A0865F0F}" dt="2022-09-12T15:16:15.106" v="4087" actId="26606"/>
          <ac:spMkLst>
            <pc:docMk/>
            <pc:sldMk cId="3957951304" sldId="327"/>
            <ac:spMk id="19" creationId="{777A147A-9ED8-46B4-8660-1B3C2AA880B5}"/>
          </ac:spMkLst>
        </pc:spChg>
        <pc:spChg chg="add">
          <ac:chgData name="Kim Dearing" userId="5f5c3c6f9192f48a" providerId="LiveId" clId="{B05B27D6-A86D-4C3F-B75D-3D86A0865F0F}" dt="2022-09-12T15:16:15.106" v="4087" actId="26606"/>
          <ac:spMkLst>
            <pc:docMk/>
            <pc:sldMk cId="3957951304" sldId="327"/>
            <ac:spMk id="21" creationId="{5D6C15A0-C087-4593-8414-2B4EC1CDC3DE}"/>
          </ac:spMkLst>
        </pc:spChg>
      </pc:sldChg>
      <pc:sldChg chg="addSp delSp modSp mod">
        <pc:chgData name="Kim Dearing" userId="5f5c3c6f9192f48a" providerId="LiveId" clId="{B05B27D6-A86D-4C3F-B75D-3D86A0865F0F}" dt="2022-09-12T15:16:30.564" v="4094" actId="26606"/>
        <pc:sldMkLst>
          <pc:docMk/>
          <pc:sldMk cId="756447904" sldId="328"/>
        </pc:sldMkLst>
        <pc:spChg chg="mod">
          <ac:chgData name="Kim Dearing" userId="5f5c3c6f9192f48a" providerId="LiveId" clId="{B05B27D6-A86D-4C3F-B75D-3D86A0865F0F}" dt="2022-09-12T15:16:30.564" v="4094" actId="26606"/>
          <ac:spMkLst>
            <pc:docMk/>
            <pc:sldMk cId="756447904" sldId="328"/>
            <ac:spMk id="2" creationId="{3FE45C3D-D49A-444E-B48B-FEDF72F87C57}"/>
          </ac:spMkLst>
        </pc:spChg>
        <pc:spChg chg="mod">
          <ac:chgData name="Kim Dearing" userId="5f5c3c6f9192f48a" providerId="LiveId" clId="{B05B27D6-A86D-4C3F-B75D-3D86A0865F0F}" dt="2022-09-12T15:16:30.564" v="4094" actId="26606"/>
          <ac:spMkLst>
            <pc:docMk/>
            <pc:sldMk cId="756447904" sldId="328"/>
            <ac:spMk id="3" creationId="{6A14B68D-8E98-44E1-B2D6-47366A0CB7B5}"/>
          </ac:spMkLst>
        </pc:spChg>
        <pc:spChg chg="add del">
          <ac:chgData name="Kim Dearing" userId="5f5c3c6f9192f48a" providerId="LiveId" clId="{B05B27D6-A86D-4C3F-B75D-3D86A0865F0F}" dt="2022-09-12T15:16:30.564" v="4094" actId="26606"/>
          <ac:spMkLst>
            <pc:docMk/>
            <pc:sldMk cId="756447904" sldId="328"/>
            <ac:spMk id="8" creationId="{DAF1966E-FD40-4A4A-B61B-C4DF7FA05F06}"/>
          </ac:spMkLst>
        </pc:spChg>
        <pc:spChg chg="add del">
          <ac:chgData name="Kim Dearing" userId="5f5c3c6f9192f48a" providerId="LiveId" clId="{B05B27D6-A86D-4C3F-B75D-3D86A0865F0F}" dt="2022-09-12T15:16:30.564" v="4094" actId="26606"/>
          <ac:spMkLst>
            <pc:docMk/>
            <pc:sldMk cId="756447904" sldId="328"/>
            <ac:spMk id="10" creationId="{047BFA19-D45E-416B-A404-7AF2F3F27017}"/>
          </ac:spMkLst>
        </pc:spChg>
        <pc:spChg chg="add del">
          <ac:chgData name="Kim Dearing" userId="5f5c3c6f9192f48a" providerId="LiveId" clId="{B05B27D6-A86D-4C3F-B75D-3D86A0865F0F}" dt="2022-09-12T15:16:30.564" v="4094" actId="26606"/>
          <ac:spMkLst>
            <pc:docMk/>
            <pc:sldMk cId="756447904" sldId="328"/>
            <ac:spMk id="12" creationId="{8E0105E7-23DB-4CF2-8258-FF47C7620F6E}"/>
          </ac:spMkLst>
        </pc:spChg>
        <pc:spChg chg="add del">
          <ac:chgData name="Kim Dearing" userId="5f5c3c6f9192f48a" providerId="LiveId" clId="{B05B27D6-A86D-4C3F-B75D-3D86A0865F0F}" dt="2022-09-12T15:16:30.564" v="4094" actId="26606"/>
          <ac:spMkLst>
            <pc:docMk/>
            <pc:sldMk cId="756447904" sldId="328"/>
            <ac:spMk id="14" creationId="{074B4F7D-14B2-478B-8BF5-01E4E0C5D263}"/>
          </ac:spMkLst>
        </pc:spChg>
        <pc:spChg chg="add del">
          <ac:chgData name="Kim Dearing" userId="5f5c3c6f9192f48a" providerId="LiveId" clId="{B05B27D6-A86D-4C3F-B75D-3D86A0865F0F}" dt="2022-09-12T15:16:25.731" v="4089" actId="26606"/>
          <ac:spMkLst>
            <pc:docMk/>
            <pc:sldMk cId="756447904" sldId="328"/>
            <ac:spMk id="19" creationId="{100EDD19-6802-4EC3-95CE-CFFAB042CFD6}"/>
          </ac:spMkLst>
        </pc:spChg>
        <pc:spChg chg="add del">
          <ac:chgData name="Kim Dearing" userId="5f5c3c6f9192f48a" providerId="LiveId" clId="{B05B27D6-A86D-4C3F-B75D-3D86A0865F0F}" dt="2022-09-12T15:16:28.602" v="4091" actId="26606"/>
          <ac:spMkLst>
            <pc:docMk/>
            <pc:sldMk cId="756447904" sldId="328"/>
            <ac:spMk id="20" creationId="{F13C74B1-5B17-4795-BED0-7140497B445A}"/>
          </ac:spMkLst>
        </pc:spChg>
        <pc:spChg chg="add del">
          <ac:chgData name="Kim Dearing" userId="5f5c3c6f9192f48a" providerId="LiveId" clId="{B05B27D6-A86D-4C3F-B75D-3D86A0865F0F}" dt="2022-09-12T15:16:25.731" v="4089" actId="26606"/>
          <ac:spMkLst>
            <pc:docMk/>
            <pc:sldMk cId="756447904" sldId="328"/>
            <ac:spMk id="21" creationId="{DB17E863-922E-4C26-BD64-E8FD41D28661}"/>
          </ac:spMkLst>
        </pc:spChg>
        <pc:spChg chg="add del">
          <ac:chgData name="Kim Dearing" userId="5f5c3c6f9192f48a" providerId="LiveId" clId="{B05B27D6-A86D-4C3F-B75D-3D86A0865F0F}" dt="2022-09-12T15:16:28.602" v="4091" actId="26606"/>
          <ac:spMkLst>
            <pc:docMk/>
            <pc:sldMk cId="756447904" sldId="328"/>
            <ac:spMk id="22" creationId="{D4974D33-8DC5-464E-8C6D-BE58F0669C17}"/>
          </ac:spMkLst>
        </pc:spChg>
        <pc:spChg chg="add del">
          <ac:chgData name="Kim Dearing" userId="5f5c3c6f9192f48a" providerId="LiveId" clId="{B05B27D6-A86D-4C3F-B75D-3D86A0865F0F}" dt="2022-09-12T15:16:30.518" v="4093" actId="26606"/>
          <ac:spMkLst>
            <pc:docMk/>
            <pc:sldMk cId="756447904" sldId="328"/>
            <ac:spMk id="24" creationId="{2C61293E-6EBE-43EF-A52C-9BEBFD7679D4}"/>
          </ac:spMkLst>
        </pc:spChg>
        <pc:spChg chg="add del">
          <ac:chgData name="Kim Dearing" userId="5f5c3c6f9192f48a" providerId="LiveId" clId="{B05B27D6-A86D-4C3F-B75D-3D86A0865F0F}" dt="2022-09-12T15:16:30.518" v="4093" actId="26606"/>
          <ac:spMkLst>
            <pc:docMk/>
            <pc:sldMk cId="756447904" sldId="328"/>
            <ac:spMk id="26" creationId="{21540236-BFD5-4A9D-8840-4703E7F76825}"/>
          </ac:spMkLst>
        </pc:spChg>
        <pc:spChg chg="add">
          <ac:chgData name="Kim Dearing" userId="5f5c3c6f9192f48a" providerId="LiveId" clId="{B05B27D6-A86D-4C3F-B75D-3D86A0865F0F}" dt="2022-09-12T15:16:30.564" v="4094" actId="26606"/>
          <ac:spMkLst>
            <pc:docMk/>
            <pc:sldMk cId="756447904" sldId="328"/>
            <ac:spMk id="28" creationId="{F13C74B1-5B17-4795-BED0-7140497B445A}"/>
          </ac:spMkLst>
        </pc:spChg>
        <pc:spChg chg="add">
          <ac:chgData name="Kim Dearing" userId="5f5c3c6f9192f48a" providerId="LiveId" clId="{B05B27D6-A86D-4C3F-B75D-3D86A0865F0F}" dt="2022-09-12T15:16:30.564" v="4094" actId="26606"/>
          <ac:spMkLst>
            <pc:docMk/>
            <pc:sldMk cId="756447904" sldId="328"/>
            <ac:spMk id="29" creationId="{D4974D33-8DC5-464E-8C6D-BE58F0669C17}"/>
          </ac:spMkLst>
        </pc:spChg>
        <pc:picChg chg="add del">
          <ac:chgData name="Kim Dearing" userId="5f5c3c6f9192f48a" providerId="LiveId" clId="{B05B27D6-A86D-4C3F-B75D-3D86A0865F0F}" dt="2022-09-12T15:16:28.602" v="4091" actId="26606"/>
          <ac:picMkLst>
            <pc:docMk/>
            <pc:sldMk cId="756447904" sldId="328"/>
            <ac:picMk id="16" creationId="{19C7EA6C-9FD0-D3C4-55FD-BDBCA2A88CA9}"/>
          </ac:picMkLst>
        </pc:picChg>
        <pc:picChg chg="add del">
          <ac:chgData name="Kim Dearing" userId="5f5c3c6f9192f48a" providerId="LiveId" clId="{B05B27D6-A86D-4C3F-B75D-3D86A0865F0F}" dt="2022-09-12T15:16:30.518" v="4093" actId="26606"/>
          <ac:picMkLst>
            <pc:docMk/>
            <pc:sldMk cId="756447904" sldId="328"/>
            <ac:picMk id="25" creationId="{C689CB24-E31A-E5F5-E19C-7C85555E1328}"/>
          </ac:picMkLst>
        </pc:picChg>
        <pc:picChg chg="add">
          <ac:chgData name="Kim Dearing" userId="5f5c3c6f9192f48a" providerId="LiveId" clId="{B05B27D6-A86D-4C3F-B75D-3D86A0865F0F}" dt="2022-09-12T15:16:30.564" v="4094" actId="26606"/>
          <ac:picMkLst>
            <pc:docMk/>
            <pc:sldMk cId="756447904" sldId="328"/>
            <ac:picMk id="30" creationId="{19C7EA6C-9FD0-D3C4-55FD-BDBCA2A88CA9}"/>
          </ac:picMkLst>
        </pc:picChg>
      </pc:sldChg>
      <pc:sldChg chg="addSp delSp modSp mod">
        <pc:chgData name="Kim Dearing" userId="5f5c3c6f9192f48a" providerId="LiveId" clId="{B05B27D6-A86D-4C3F-B75D-3D86A0865F0F}" dt="2022-09-12T15:17:10.926" v="4098" actId="26606"/>
        <pc:sldMkLst>
          <pc:docMk/>
          <pc:sldMk cId="12952675" sldId="329"/>
        </pc:sldMkLst>
        <pc:spChg chg="mod">
          <ac:chgData name="Kim Dearing" userId="5f5c3c6f9192f48a" providerId="LiveId" clId="{B05B27D6-A86D-4C3F-B75D-3D86A0865F0F}" dt="2022-09-12T15:17:10.926" v="4098" actId="26606"/>
          <ac:spMkLst>
            <pc:docMk/>
            <pc:sldMk cId="12952675" sldId="329"/>
            <ac:spMk id="2" creationId="{A3A67824-0AEB-4E38-8B29-F5C62A5AD4A8}"/>
          </ac:spMkLst>
        </pc:spChg>
        <pc:spChg chg="mod">
          <ac:chgData name="Kim Dearing" userId="5f5c3c6f9192f48a" providerId="LiveId" clId="{B05B27D6-A86D-4C3F-B75D-3D86A0865F0F}" dt="2022-09-12T15:17:10.926" v="4098" actId="26606"/>
          <ac:spMkLst>
            <pc:docMk/>
            <pc:sldMk cId="12952675" sldId="329"/>
            <ac:spMk id="3" creationId="{F78DE9D6-9915-486C-80E7-F1EA6970E2AD}"/>
          </ac:spMkLst>
        </pc:spChg>
        <pc:spChg chg="del">
          <ac:chgData name="Kim Dearing" userId="5f5c3c6f9192f48a" providerId="LiveId" clId="{B05B27D6-A86D-4C3F-B75D-3D86A0865F0F}" dt="2022-09-12T15:17:10.926" v="4098" actId="26606"/>
          <ac:spMkLst>
            <pc:docMk/>
            <pc:sldMk cId="12952675" sldId="329"/>
            <ac:spMk id="8" creationId="{DAF1966E-FD40-4A4A-B61B-C4DF7FA05F06}"/>
          </ac:spMkLst>
        </pc:spChg>
        <pc:spChg chg="del">
          <ac:chgData name="Kim Dearing" userId="5f5c3c6f9192f48a" providerId="LiveId" clId="{B05B27D6-A86D-4C3F-B75D-3D86A0865F0F}" dt="2022-09-12T15:17:10.926" v="4098" actId="26606"/>
          <ac:spMkLst>
            <pc:docMk/>
            <pc:sldMk cId="12952675" sldId="329"/>
            <ac:spMk id="10" creationId="{047BFA19-D45E-416B-A404-7AF2F3F27017}"/>
          </ac:spMkLst>
        </pc:spChg>
        <pc:spChg chg="del">
          <ac:chgData name="Kim Dearing" userId="5f5c3c6f9192f48a" providerId="LiveId" clId="{B05B27D6-A86D-4C3F-B75D-3D86A0865F0F}" dt="2022-09-12T15:17:10.926" v="4098" actId="26606"/>
          <ac:spMkLst>
            <pc:docMk/>
            <pc:sldMk cId="12952675" sldId="329"/>
            <ac:spMk id="12" creationId="{8E0105E7-23DB-4CF2-8258-FF47C7620F6E}"/>
          </ac:spMkLst>
        </pc:spChg>
        <pc:spChg chg="del">
          <ac:chgData name="Kim Dearing" userId="5f5c3c6f9192f48a" providerId="LiveId" clId="{B05B27D6-A86D-4C3F-B75D-3D86A0865F0F}" dt="2022-09-12T15:17:10.926" v="4098" actId="26606"/>
          <ac:spMkLst>
            <pc:docMk/>
            <pc:sldMk cId="12952675" sldId="329"/>
            <ac:spMk id="14" creationId="{074B4F7D-14B2-478B-8BF5-01E4E0C5D263}"/>
          </ac:spMkLst>
        </pc:spChg>
        <pc:spChg chg="add">
          <ac:chgData name="Kim Dearing" userId="5f5c3c6f9192f48a" providerId="LiveId" clId="{B05B27D6-A86D-4C3F-B75D-3D86A0865F0F}" dt="2022-09-12T15:17:10.926" v="4098" actId="26606"/>
          <ac:spMkLst>
            <pc:docMk/>
            <pc:sldMk cId="12952675" sldId="329"/>
            <ac:spMk id="19" creationId="{100EDD19-6802-4EC3-95CE-CFFAB042CFD6}"/>
          </ac:spMkLst>
        </pc:spChg>
        <pc:spChg chg="add">
          <ac:chgData name="Kim Dearing" userId="5f5c3c6f9192f48a" providerId="LiveId" clId="{B05B27D6-A86D-4C3F-B75D-3D86A0865F0F}" dt="2022-09-12T15:17:10.926" v="4098" actId="26606"/>
          <ac:spMkLst>
            <pc:docMk/>
            <pc:sldMk cId="12952675" sldId="329"/>
            <ac:spMk id="21" creationId="{DB17E863-922E-4C26-BD64-E8FD41D28661}"/>
          </ac:spMkLst>
        </pc:spChg>
      </pc:sldChg>
      <pc:sldChg chg="addSp delSp modSp mod">
        <pc:chgData name="Kim Dearing" userId="5f5c3c6f9192f48a" providerId="LiveId" clId="{B05B27D6-A86D-4C3F-B75D-3D86A0865F0F}" dt="2022-09-12T15:16:01.802" v="4086" actId="26606"/>
        <pc:sldMkLst>
          <pc:docMk/>
          <pc:sldMk cId="2481160960" sldId="330"/>
        </pc:sldMkLst>
        <pc:spChg chg="mod">
          <ac:chgData name="Kim Dearing" userId="5f5c3c6f9192f48a" providerId="LiveId" clId="{B05B27D6-A86D-4C3F-B75D-3D86A0865F0F}" dt="2022-09-12T15:16:01.802" v="4086" actId="26606"/>
          <ac:spMkLst>
            <pc:docMk/>
            <pc:sldMk cId="2481160960" sldId="330"/>
            <ac:spMk id="2" creationId="{DADFDF18-C745-4169-A9F1-1FF306F78CA3}"/>
          </ac:spMkLst>
        </pc:spChg>
        <pc:spChg chg="mod">
          <ac:chgData name="Kim Dearing" userId="5f5c3c6f9192f48a" providerId="LiveId" clId="{B05B27D6-A86D-4C3F-B75D-3D86A0865F0F}" dt="2022-09-12T15:16:01.802" v="4086" actId="26606"/>
          <ac:spMkLst>
            <pc:docMk/>
            <pc:sldMk cId="2481160960" sldId="330"/>
            <ac:spMk id="3" creationId="{C33C2EA7-FC87-44EA-A0B9-DA37882C72D0}"/>
          </ac:spMkLst>
        </pc:spChg>
        <pc:spChg chg="del">
          <ac:chgData name="Kim Dearing" userId="5f5c3c6f9192f48a" providerId="LiveId" clId="{B05B27D6-A86D-4C3F-B75D-3D86A0865F0F}" dt="2022-09-12T15:16:01.802" v="4086" actId="26606"/>
          <ac:spMkLst>
            <pc:docMk/>
            <pc:sldMk cId="2481160960" sldId="330"/>
            <ac:spMk id="8" creationId="{DAF1966E-FD40-4A4A-B61B-C4DF7FA05F06}"/>
          </ac:spMkLst>
        </pc:spChg>
        <pc:spChg chg="del">
          <ac:chgData name="Kim Dearing" userId="5f5c3c6f9192f48a" providerId="LiveId" clId="{B05B27D6-A86D-4C3F-B75D-3D86A0865F0F}" dt="2022-09-12T15:16:01.802" v="4086" actId="26606"/>
          <ac:spMkLst>
            <pc:docMk/>
            <pc:sldMk cId="2481160960" sldId="330"/>
            <ac:spMk id="10" creationId="{047BFA19-D45E-416B-A404-7AF2F3F27017}"/>
          </ac:spMkLst>
        </pc:spChg>
        <pc:spChg chg="del">
          <ac:chgData name="Kim Dearing" userId="5f5c3c6f9192f48a" providerId="LiveId" clId="{B05B27D6-A86D-4C3F-B75D-3D86A0865F0F}" dt="2022-09-12T15:16:01.802" v="4086" actId="26606"/>
          <ac:spMkLst>
            <pc:docMk/>
            <pc:sldMk cId="2481160960" sldId="330"/>
            <ac:spMk id="12" creationId="{8E0105E7-23DB-4CF2-8258-FF47C7620F6E}"/>
          </ac:spMkLst>
        </pc:spChg>
        <pc:spChg chg="del">
          <ac:chgData name="Kim Dearing" userId="5f5c3c6f9192f48a" providerId="LiveId" clId="{B05B27D6-A86D-4C3F-B75D-3D86A0865F0F}" dt="2022-09-12T15:16:01.802" v="4086" actId="26606"/>
          <ac:spMkLst>
            <pc:docMk/>
            <pc:sldMk cId="2481160960" sldId="330"/>
            <ac:spMk id="14" creationId="{074B4F7D-14B2-478B-8BF5-01E4E0C5D263}"/>
          </ac:spMkLst>
        </pc:spChg>
        <pc:spChg chg="add">
          <ac:chgData name="Kim Dearing" userId="5f5c3c6f9192f48a" providerId="LiveId" clId="{B05B27D6-A86D-4C3F-B75D-3D86A0865F0F}" dt="2022-09-12T15:16:01.802" v="4086" actId="26606"/>
          <ac:spMkLst>
            <pc:docMk/>
            <pc:sldMk cId="2481160960" sldId="330"/>
            <ac:spMk id="19" creationId="{100EDD19-6802-4EC3-95CE-CFFAB042CFD6}"/>
          </ac:spMkLst>
        </pc:spChg>
        <pc:spChg chg="add">
          <ac:chgData name="Kim Dearing" userId="5f5c3c6f9192f48a" providerId="LiveId" clId="{B05B27D6-A86D-4C3F-B75D-3D86A0865F0F}" dt="2022-09-12T15:16:01.802" v="4086" actId="26606"/>
          <ac:spMkLst>
            <pc:docMk/>
            <pc:sldMk cId="2481160960" sldId="330"/>
            <ac:spMk id="21" creationId="{DB17E863-922E-4C26-BD64-E8FD41D28661}"/>
          </ac:spMkLst>
        </pc:spChg>
      </pc:sldChg>
      <pc:sldChg chg="addSp delSp modSp mod">
        <pc:chgData name="Kim Dearing" userId="5f5c3c6f9192f48a" providerId="LiveId" clId="{B05B27D6-A86D-4C3F-B75D-3D86A0865F0F}" dt="2022-09-12T15:17:31.259" v="4102" actId="26606"/>
        <pc:sldMkLst>
          <pc:docMk/>
          <pc:sldMk cId="2682528954" sldId="331"/>
        </pc:sldMkLst>
        <pc:spChg chg="mod">
          <ac:chgData name="Kim Dearing" userId="5f5c3c6f9192f48a" providerId="LiveId" clId="{B05B27D6-A86D-4C3F-B75D-3D86A0865F0F}" dt="2022-09-12T15:17:31.259" v="4102" actId="26606"/>
          <ac:spMkLst>
            <pc:docMk/>
            <pc:sldMk cId="2682528954" sldId="331"/>
            <ac:spMk id="2" creationId="{350F5982-86F8-469F-99CB-5019F2341674}"/>
          </ac:spMkLst>
        </pc:spChg>
        <pc:spChg chg="mod">
          <ac:chgData name="Kim Dearing" userId="5f5c3c6f9192f48a" providerId="LiveId" clId="{B05B27D6-A86D-4C3F-B75D-3D86A0865F0F}" dt="2022-09-12T15:17:31.259" v="4102" actId="26606"/>
          <ac:spMkLst>
            <pc:docMk/>
            <pc:sldMk cId="2682528954" sldId="331"/>
            <ac:spMk id="3" creationId="{2ED20C33-3CEC-4420-BE79-E16818D58656}"/>
          </ac:spMkLst>
        </pc:spChg>
        <pc:spChg chg="add del">
          <ac:chgData name="Kim Dearing" userId="5f5c3c6f9192f48a" providerId="LiveId" clId="{B05B27D6-A86D-4C3F-B75D-3D86A0865F0F}" dt="2022-09-12T15:17:31.259" v="4102" actId="26606"/>
          <ac:spMkLst>
            <pc:docMk/>
            <pc:sldMk cId="2682528954" sldId="331"/>
            <ac:spMk id="8" creationId="{DAF1966E-FD40-4A4A-B61B-C4DF7FA05F06}"/>
          </ac:spMkLst>
        </pc:spChg>
        <pc:spChg chg="add del">
          <ac:chgData name="Kim Dearing" userId="5f5c3c6f9192f48a" providerId="LiveId" clId="{B05B27D6-A86D-4C3F-B75D-3D86A0865F0F}" dt="2022-09-12T15:17:31.259" v="4102" actId="26606"/>
          <ac:spMkLst>
            <pc:docMk/>
            <pc:sldMk cId="2682528954" sldId="331"/>
            <ac:spMk id="10" creationId="{047BFA19-D45E-416B-A404-7AF2F3F27017}"/>
          </ac:spMkLst>
        </pc:spChg>
        <pc:spChg chg="add del">
          <ac:chgData name="Kim Dearing" userId="5f5c3c6f9192f48a" providerId="LiveId" clId="{B05B27D6-A86D-4C3F-B75D-3D86A0865F0F}" dt="2022-09-12T15:17:31.259" v="4102" actId="26606"/>
          <ac:spMkLst>
            <pc:docMk/>
            <pc:sldMk cId="2682528954" sldId="331"/>
            <ac:spMk id="12" creationId="{8E0105E7-23DB-4CF2-8258-FF47C7620F6E}"/>
          </ac:spMkLst>
        </pc:spChg>
        <pc:spChg chg="add del">
          <ac:chgData name="Kim Dearing" userId="5f5c3c6f9192f48a" providerId="LiveId" clId="{B05B27D6-A86D-4C3F-B75D-3D86A0865F0F}" dt="2022-09-12T15:17:31.259" v="4102" actId="26606"/>
          <ac:spMkLst>
            <pc:docMk/>
            <pc:sldMk cId="2682528954" sldId="331"/>
            <ac:spMk id="14" creationId="{074B4F7D-14B2-478B-8BF5-01E4E0C5D263}"/>
          </ac:spMkLst>
        </pc:spChg>
        <pc:spChg chg="add del">
          <ac:chgData name="Kim Dearing" userId="5f5c3c6f9192f48a" providerId="LiveId" clId="{B05B27D6-A86D-4C3F-B75D-3D86A0865F0F}" dt="2022-09-12T15:17:31.229" v="4101" actId="26606"/>
          <ac:spMkLst>
            <pc:docMk/>
            <pc:sldMk cId="2682528954" sldId="331"/>
            <ac:spMk id="19" creationId="{777A147A-9ED8-46B4-8660-1B3C2AA880B5}"/>
          </ac:spMkLst>
        </pc:spChg>
        <pc:spChg chg="add">
          <ac:chgData name="Kim Dearing" userId="5f5c3c6f9192f48a" providerId="LiveId" clId="{B05B27D6-A86D-4C3F-B75D-3D86A0865F0F}" dt="2022-09-12T15:17:31.259" v="4102" actId="26606"/>
          <ac:spMkLst>
            <pc:docMk/>
            <pc:sldMk cId="2682528954" sldId="331"/>
            <ac:spMk id="20" creationId="{F13C74B1-5B17-4795-BED0-7140497B445A}"/>
          </ac:spMkLst>
        </pc:spChg>
        <pc:spChg chg="add del">
          <ac:chgData name="Kim Dearing" userId="5f5c3c6f9192f48a" providerId="LiveId" clId="{B05B27D6-A86D-4C3F-B75D-3D86A0865F0F}" dt="2022-09-12T15:17:31.229" v="4101" actId="26606"/>
          <ac:spMkLst>
            <pc:docMk/>
            <pc:sldMk cId="2682528954" sldId="331"/>
            <ac:spMk id="21" creationId="{5D6C15A0-C087-4593-8414-2B4EC1CDC3DE}"/>
          </ac:spMkLst>
        </pc:spChg>
        <pc:spChg chg="add">
          <ac:chgData name="Kim Dearing" userId="5f5c3c6f9192f48a" providerId="LiveId" clId="{B05B27D6-A86D-4C3F-B75D-3D86A0865F0F}" dt="2022-09-12T15:17:31.259" v="4102" actId="26606"/>
          <ac:spMkLst>
            <pc:docMk/>
            <pc:sldMk cId="2682528954" sldId="331"/>
            <ac:spMk id="22" creationId="{D4974D33-8DC5-464E-8C6D-BE58F0669C17}"/>
          </ac:spMkLst>
        </pc:spChg>
        <pc:picChg chg="add">
          <ac:chgData name="Kim Dearing" userId="5f5c3c6f9192f48a" providerId="LiveId" clId="{B05B27D6-A86D-4C3F-B75D-3D86A0865F0F}" dt="2022-09-12T15:17:31.259" v="4102" actId="26606"/>
          <ac:picMkLst>
            <pc:docMk/>
            <pc:sldMk cId="2682528954" sldId="331"/>
            <ac:picMk id="16" creationId="{4C897BD1-823F-5EBD-FF15-458A4B23F511}"/>
          </ac:picMkLst>
        </pc:picChg>
      </pc:sldChg>
      <pc:sldChg chg="addSp delSp modSp mod">
        <pc:chgData name="Kim Dearing" userId="5f5c3c6f9192f48a" providerId="LiveId" clId="{B05B27D6-A86D-4C3F-B75D-3D86A0865F0F}" dt="2022-09-12T15:25:35.667" v="4137" actId="26606"/>
        <pc:sldMkLst>
          <pc:docMk/>
          <pc:sldMk cId="57215441" sldId="332"/>
        </pc:sldMkLst>
        <pc:spChg chg="mod">
          <ac:chgData name="Kim Dearing" userId="5f5c3c6f9192f48a" providerId="LiveId" clId="{B05B27D6-A86D-4C3F-B75D-3D86A0865F0F}" dt="2022-09-12T15:25:35.667" v="4137" actId="26606"/>
          <ac:spMkLst>
            <pc:docMk/>
            <pc:sldMk cId="57215441" sldId="332"/>
            <ac:spMk id="2" creationId="{5CAD29D4-DAF8-48CE-ACB9-A2C6F7070053}"/>
          </ac:spMkLst>
        </pc:spChg>
        <pc:spChg chg="mod">
          <ac:chgData name="Kim Dearing" userId="5f5c3c6f9192f48a" providerId="LiveId" clId="{B05B27D6-A86D-4C3F-B75D-3D86A0865F0F}" dt="2022-09-12T15:25:35.667" v="4137" actId="26606"/>
          <ac:spMkLst>
            <pc:docMk/>
            <pc:sldMk cId="57215441" sldId="332"/>
            <ac:spMk id="3" creationId="{557812C8-D2D6-48D3-A5AC-9A00C1E7C30C}"/>
          </ac:spMkLst>
        </pc:spChg>
        <pc:spChg chg="del">
          <ac:chgData name="Kim Dearing" userId="5f5c3c6f9192f48a" providerId="LiveId" clId="{B05B27D6-A86D-4C3F-B75D-3D86A0865F0F}" dt="2022-09-12T15:25:35.667" v="4137" actId="26606"/>
          <ac:spMkLst>
            <pc:docMk/>
            <pc:sldMk cId="57215441" sldId="332"/>
            <ac:spMk id="8" creationId="{DAF1966E-FD40-4A4A-B61B-C4DF7FA05F06}"/>
          </ac:spMkLst>
        </pc:spChg>
        <pc:spChg chg="del">
          <ac:chgData name="Kim Dearing" userId="5f5c3c6f9192f48a" providerId="LiveId" clId="{B05B27D6-A86D-4C3F-B75D-3D86A0865F0F}" dt="2022-09-12T15:25:35.667" v="4137" actId="26606"/>
          <ac:spMkLst>
            <pc:docMk/>
            <pc:sldMk cId="57215441" sldId="332"/>
            <ac:spMk id="10" creationId="{047BFA19-D45E-416B-A404-7AF2F3F27017}"/>
          </ac:spMkLst>
        </pc:spChg>
        <pc:spChg chg="del">
          <ac:chgData name="Kim Dearing" userId="5f5c3c6f9192f48a" providerId="LiveId" clId="{B05B27D6-A86D-4C3F-B75D-3D86A0865F0F}" dt="2022-09-12T15:25:35.667" v="4137" actId="26606"/>
          <ac:spMkLst>
            <pc:docMk/>
            <pc:sldMk cId="57215441" sldId="332"/>
            <ac:spMk id="12" creationId="{8E0105E7-23DB-4CF2-8258-FF47C7620F6E}"/>
          </ac:spMkLst>
        </pc:spChg>
        <pc:spChg chg="del">
          <ac:chgData name="Kim Dearing" userId="5f5c3c6f9192f48a" providerId="LiveId" clId="{B05B27D6-A86D-4C3F-B75D-3D86A0865F0F}" dt="2022-09-12T15:25:35.667" v="4137" actId="26606"/>
          <ac:spMkLst>
            <pc:docMk/>
            <pc:sldMk cId="57215441" sldId="332"/>
            <ac:spMk id="14" creationId="{074B4F7D-14B2-478B-8BF5-01E4E0C5D263}"/>
          </ac:spMkLst>
        </pc:spChg>
        <pc:picChg chg="add">
          <ac:chgData name="Kim Dearing" userId="5f5c3c6f9192f48a" providerId="LiveId" clId="{B05B27D6-A86D-4C3F-B75D-3D86A0865F0F}" dt="2022-09-12T15:25:35.667" v="4137" actId="26606"/>
          <ac:picMkLst>
            <pc:docMk/>
            <pc:sldMk cId="57215441" sldId="332"/>
            <ac:picMk id="16" creationId="{CB77633A-335F-8AD1-91C9-42107256E6DA}"/>
          </ac:picMkLst>
        </pc:picChg>
        <pc:cxnChg chg="add">
          <ac:chgData name="Kim Dearing" userId="5f5c3c6f9192f48a" providerId="LiveId" clId="{B05B27D6-A86D-4C3F-B75D-3D86A0865F0F}" dt="2022-09-12T15:25:35.667" v="4137" actId="26606"/>
          <ac:cxnSpMkLst>
            <pc:docMk/>
            <pc:sldMk cId="57215441" sldId="332"/>
            <ac:cxnSpMk id="20" creationId="{A7F400EE-A8A5-48AF-B4D6-291B52C6F0B0}"/>
          </ac:cxnSpMkLst>
        </pc:cxnChg>
      </pc:sldChg>
      <pc:sldChg chg="addSp delSp modSp mod">
        <pc:chgData name="Kim Dearing" userId="5f5c3c6f9192f48a" providerId="LiveId" clId="{B05B27D6-A86D-4C3F-B75D-3D86A0865F0F}" dt="2022-09-12T15:16:59.789" v="4097" actId="26606"/>
        <pc:sldMkLst>
          <pc:docMk/>
          <pc:sldMk cId="3966024122" sldId="333"/>
        </pc:sldMkLst>
        <pc:spChg chg="mod">
          <ac:chgData name="Kim Dearing" userId="5f5c3c6f9192f48a" providerId="LiveId" clId="{B05B27D6-A86D-4C3F-B75D-3D86A0865F0F}" dt="2022-09-12T15:16:59.789" v="4097" actId="26606"/>
          <ac:spMkLst>
            <pc:docMk/>
            <pc:sldMk cId="3966024122" sldId="333"/>
            <ac:spMk id="2" creationId="{7E70032C-07F3-41A1-B758-029413EC219F}"/>
          </ac:spMkLst>
        </pc:spChg>
        <pc:spChg chg="mod">
          <ac:chgData name="Kim Dearing" userId="5f5c3c6f9192f48a" providerId="LiveId" clId="{B05B27D6-A86D-4C3F-B75D-3D86A0865F0F}" dt="2022-09-12T15:16:59.789" v="4097" actId="26606"/>
          <ac:spMkLst>
            <pc:docMk/>
            <pc:sldMk cId="3966024122" sldId="333"/>
            <ac:spMk id="3" creationId="{FB2FC3EC-C52F-4DA3-8930-D23931F1907F}"/>
          </ac:spMkLst>
        </pc:spChg>
        <pc:spChg chg="del">
          <ac:chgData name="Kim Dearing" userId="5f5c3c6f9192f48a" providerId="LiveId" clId="{B05B27D6-A86D-4C3F-B75D-3D86A0865F0F}" dt="2022-09-12T15:16:59.789" v="4097" actId="26606"/>
          <ac:spMkLst>
            <pc:docMk/>
            <pc:sldMk cId="3966024122" sldId="333"/>
            <ac:spMk id="8" creationId="{DAF1966E-FD40-4A4A-B61B-C4DF7FA05F06}"/>
          </ac:spMkLst>
        </pc:spChg>
        <pc:spChg chg="del">
          <ac:chgData name="Kim Dearing" userId="5f5c3c6f9192f48a" providerId="LiveId" clId="{B05B27D6-A86D-4C3F-B75D-3D86A0865F0F}" dt="2022-09-12T15:16:59.789" v="4097" actId="26606"/>
          <ac:spMkLst>
            <pc:docMk/>
            <pc:sldMk cId="3966024122" sldId="333"/>
            <ac:spMk id="10" creationId="{047BFA19-D45E-416B-A404-7AF2F3F27017}"/>
          </ac:spMkLst>
        </pc:spChg>
        <pc:spChg chg="del">
          <ac:chgData name="Kim Dearing" userId="5f5c3c6f9192f48a" providerId="LiveId" clId="{B05B27D6-A86D-4C3F-B75D-3D86A0865F0F}" dt="2022-09-12T15:16:59.789" v="4097" actId="26606"/>
          <ac:spMkLst>
            <pc:docMk/>
            <pc:sldMk cId="3966024122" sldId="333"/>
            <ac:spMk id="12" creationId="{8E0105E7-23DB-4CF2-8258-FF47C7620F6E}"/>
          </ac:spMkLst>
        </pc:spChg>
        <pc:spChg chg="del">
          <ac:chgData name="Kim Dearing" userId="5f5c3c6f9192f48a" providerId="LiveId" clId="{B05B27D6-A86D-4C3F-B75D-3D86A0865F0F}" dt="2022-09-12T15:16:59.789" v="4097" actId="26606"/>
          <ac:spMkLst>
            <pc:docMk/>
            <pc:sldMk cId="3966024122" sldId="333"/>
            <ac:spMk id="14" creationId="{074B4F7D-14B2-478B-8BF5-01E4E0C5D263}"/>
          </ac:spMkLst>
        </pc:spChg>
        <pc:spChg chg="add">
          <ac:chgData name="Kim Dearing" userId="5f5c3c6f9192f48a" providerId="LiveId" clId="{B05B27D6-A86D-4C3F-B75D-3D86A0865F0F}" dt="2022-09-12T15:16:59.789" v="4097" actId="26606"/>
          <ac:spMkLst>
            <pc:docMk/>
            <pc:sldMk cId="3966024122" sldId="333"/>
            <ac:spMk id="19" creationId="{777A147A-9ED8-46B4-8660-1B3C2AA880B5}"/>
          </ac:spMkLst>
        </pc:spChg>
        <pc:spChg chg="add">
          <ac:chgData name="Kim Dearing" userId="5f5c3c6f9192f48a" providerId="LiveId" clId="{B05B27D6-A86D-4C3F-B75D-3D86A0865F0F}" dt="2022-09-12T15:16:59.789" v="4097" actId="26606"/>
          <ac:spMkLst>
            <pc:docMk/>
            <pc:sldMk cId="3966024122" sldId="333"/>
            <ac:spMk id="21" creationId="{5D6C15A0-C087-4593-8414-2B4EC1CDC3DE}"/>
          </ac:spMkLst>
        </pc:spChg>
      </pc:sldChg>
      <pc:sldChg chg="addSp delSp modSp mod setBg">
        <pc:chgData name="Kim Dearing" userId="5f5c3c6f9192f48a" providerId="LiveId" clId="{B05B27D6-A86D-4C3F-B75D-3D86A0865F0F}" dt="2022-09-12T15:16:43.287" v="4096" actId="26606"/>
        <pc:sldMkLst>
          <pc:docMk/>
          <pc:sldMk cId="558166829" sldId="334"/>
        </pc:sldMkLst>
        <pc:spChg chg="add del">
          <ac:chgData name="Kim Dearing" userId="5f5c3c6f9192f48a" providerId="LiveId" clId="{B05B27D6-A86D-4C3F-B75D-3D86A0865F0F}" dt="2022-09-12T15:16:43.287" v="4096" actId="26606"/>
          <ac:spMkLst>
            <pc:docMk/>
            <pc:sldMk cId="558166829" sldId="334"/>
            <ac:spMk id="9" creationId="{6EE0B6E2-7CE8-4D86-87FC-4B58A7D8E759}"/>
          </ac:spMkLst>
        </pc:spChg>
        <pc:picChg chg="mod">
          <ac:chgData name="Kim Dearing" userId="5f5c3c6f9192f48a" providerId="LiveId" clId="{B05B27D6-A86D-4C3F-B75D-3D86A0865F0F}" dt="2022-09-12T15:16:43.287" v="4096" actId="26606"/>
          <ac:picMkLst>
            <pc:docMk/>
            <pc:sldMk cId="558166829" sldId="334"/>
            <ac:picMk id="4" creationId="{41FA64D7-9486-4EAA-9328-9892E7B3E15F}"/>
          </ac:picMkLst>
        </pc:picChg>
      </pc:sldChg>
      <pc:sldChg chg="addSp delSp modSp mod">
        <pc:chgData name="Kim Dearing" userId="5f5c3c6f9192f48a" providerId="LiveId" clId="{B05B27D6-A86D-4C3F-B75D-3D86A0865F0F}" dt="2022-09-12T15:17:25.033" v="4099" actId="26606"/>
        <pc:sldMkLst>
          <pc:docMk/>
          <pc:sldMk cId="2485426055" sldId="335"/>
        </pc:sldMkLst>
        <pc:spChg chg="mod">
          <ac:chgData name="Kim Dearing" userId="5f5c3c6f9192f48a" providerId="LiveId" clId="{B05B27D6-A86D-4C3F-B75D-3D86A0865F0F}" dt="2022-09-12T15:17:25.033" v="4099" actId="26606"/>
          <ac:spMkLst>
            <pc:docMk/>
            <pc:sldMk cId="2485426055" sldId="335"/>
            <ac:spMk id="2" creationId="{8A7C4F57-924F-4B5E-A006-A5701340EB3D}"/>
          </ac:spMkLst>
        </pc:spChg>
        <pc:spChg chg="mod">
          <ac:chgData name="Kim Dearing" userId="5f5c3c6f9192f48a" providerId="LiveId" clId="{B05B27D6-A86D-4C3F-B75D-3D86A0865F0F}" dt="2022-09-12T15:17:25.033" v="4099" actId="26606"/>
          <ac:spMkLst>
            <pc:docMk/>
            <pc:sldMk cId="2485426055" sldId="335"/>
            <ac:spMk id="3" creationId="{40F6EDBE-12A2-411C-A86D-FFA370B0522E}"/>
          </ac:spMkLst>
        </pc:spChg>
        <pc:spChg chg="del">
          <ac:chgData name="Kim Dearing" userId="5f5c3c6f9192f48a" providerId="LiveId" clId="{B05B27D6-A86D-4C3F-B75D-3D86A0865F0F}" dt="2022-09-12T15:17:25.033" v="4099" actId="26606"/>
          <ac:spMkLst>
            <pc:docMk/>
            <pc:sldMk cId="2485426055" sldId="335"/>
            <ac:spMk id="8" creationId="{DAF1966E-FD40-4A4A-B61B-C4DF7FA05F06}"/>
          </ac:spMkLst>
        </pc:spChg>
        <pc:spChg chg="del">
          <ac:chgData name="Kim Dearing" userId="5f5c3c6f9192f48a" providerId="LiveId" clId="{B05B27D6-A86D-4C3F-B75D-3D86A0865F0F}" dt="2022-09-12T15:17:25.033" v="4099" actId="26606"/>
          <ac:spMkLst>
            <pc:docMk/>
            <pc:sldMk cId="2485426055" sldId="335"/>
            <ac:spMk id="10" creationId="{047BFA19-D45E-416B-A404-7AF2F3F27017}"/>
          </ac:spMkLst>
        </pc:spChg>
        <pc:spChg chg="del">
          <ac:chgData name="Kim Dearing" userId="5f5c3c6f9192f48a" providerId="LiveId" clId="{B05B27D6-A86D-4C3F-B75D-3D86A0865F0F}" dt="2022-09-12T15:17:25.033" v="4099" actId="26606"/>
          <ac:spMkLst>
            <pc:docMk/>
            <pc:sldMk cId="2485426055" sldId="335"/>
            <ac:spMk id="12" creationId="{8E0105E7-23DB-4CF2-8258-FF47C7620F6E}"/>
          </ac:spMkLst>
        </pc:spChg>
        <pc:spChg chg="del">
          <ac:chgData name="Kim Dearing" userId="5f5c3c6f9192f48a" providerId="LiveId" clId="{B05B27D6-A86D-4C3F-B75D-3D86A0865F0F}" dt="2022-09-12T15:17:25.033" v="4099" actId="26606"/>
          <ac:spMkLst>
            <pc:docMk/>
            <pc:sldMk cId="2485426055" sldId="335"/>
            <ac:spMk id="14" creationId="{074B4F7D-14B2-478B-8BF5-01E4E0C5D263}"/>
          </ac:spMkLst>
        </pc:spChg>
        <pc:spChg chg="add">
          <ac:chgData name="Kim Dearing" userId="5f5c3c6f9192f48a" providerId="LiveId" clId="{B05B27D6-A86D-4C3F-B75D-3D86A0865F0F}" dt="2022-09-12T15:17:25.033" v="4099" actId="26606"/>
          <ac:spMkLst>
            <pc:docMk/>
            <pc:sldMk cId="2485426055" sldId="335"/>
            <ac:spMk id="19" creationId="{777A147A-9ED8-46B4-8660-1B3C2AA880B5}"/>
          </ac:spMkLst>
        </pc:spChg>
        <pc:spChg chg="add">
          <ac:chgData name="Kim Dearing" userId="5f5c3c6f9192f48a" providerId="LiveId" clId="{B05B27D6-A86D-4C3F-B75D-3D86A0865F0F}" dt="2022-09-12T15:17:25.033" v="4099" actId="26606"/>
          <ac:spMkLst>
            <pc:docMk/>
            <pc:sldMk cId="2485426055" sldId="335"/>
            <ac:spMk id="21" creationId="{5D6C15A0-C087-4593-8414-2B4EC1CDC3DE}"/>
          </ac:spMkLst>
        </pc:spChg>
      </pc:sldChg>
      <pc:sldChg chg="addSp delSp modSp mod">
        <pc:chgData name="Kim Dearing" userId="5f5c3c6f9192f48a" providerId="LiveId" clId="{B05B27D6-A86D-4C3F-B75D-3D86A0865F0F}" dt="2022-09-12T15:18:24.745" v="4112" actId="26606"/>
        <pc:sldMkLst>
          <pc:docMk/>
          <pc:sldMk cId="3798458785" sldId="336"/>
        </pc:sldMkLst>
        <pc:spChg chg="mod">
          <ac:chgData name="Kim Dearing" userId="5f5c3c6f9192f48a" providerId="LiveId" clId="{B05B27D6-A86D-4C3F-B75D-3D86A0865F0F}" dt="2022-09-12T15:18:24.745" v="4112" actId="26606"/>
          <ac:spMkLst>
            <pc:docMk/>
            <pc:sldMk cId="3798458785" sldId="336"/>
            <ac:spMk id="2" creationId="{66552845-2ED4-41B7-9885-4910400CA0A2}"/>
          </ac:spMkLst>
        </pc:spChg>
        <pc:spChg chg="mod">
          <ac:chgData name="Kim Dearing" userId="5f5c3c6f9192f48a" providerId="LiveId" clId="{B05B27D6-A86D-4C3F-B75D-3D86A0865F0F}" dt="2022-09-12T15:18:24.745" v="4112" actId="26606"/>
          <ac:spMkLst>
            <pc:docMk/>
            <pc:sldMk cId="3798458785" sldId="336"/>
            <ac:spMk id="3" creationId="{F4D24400-B406-42D7-A939-632EFC85EB6A}"/>
          </ac:spMkLst>
        </pc:spChg>
        <pc:spChg chg="del">
          <ac:chgData name="Kim Dearing" userId="5f5c3c6f9192f48a" providerId="LiveId" clId="{B05B27D6-A86D-4C3F-B75D-3D86A0865F0F}" dt="2022-09-12T15:18:24.745" v="4112" actId="26606"/>
          <ac:spMkLst>
            <pc:docMk/>
            <pc:sldMk cId="3798458785" sldId="336"/>
            <ac:spMk id="8" creationId="{DAF1966E-FD40-4A4A-B61B-C4DF7FA05F06}"/>
          </ac:spMkLst>
        </pc:spChg>
        <pc:spChg chg="del">
          <ac:chgData name="Kim Dearing" userId="5f5c3c6f9192f48a" providerId="LiveId" clId="{B05B27D6-A86D-4C3F-B75D-3D86A0865F0F}" dt="2022-09-12T15:18:24.745" v="4112" actId="26606"/>
          <ac:spMkLst>
            <pc:docMk/>
            <pc:sldMk cId="3798458785" sldId="336"/>
            <ac:spMk id="10" creationId="{047BFA19-D45E-416B-A404-7AF2F3F27017}"/>
          </ac:spMkLst>
        </pc:spChg>
        <pc:spChg chg="del">
          <ac:chgData name="Kim Dearing" userId="5f5c3c6f9192f48a" providerId="LiveId" clId="{B05B27D6-A86D-4C3F-B75D-3D86A0865F0F}" dt="2022-09-12T15:18:24.745" v="4112" actId="26606"/>
          <ac:spMkLst>
            <pc:docMk/>
            <pc:sldMk cId="3798458785" sldId="336"/>
            <ac:spMk id="12" creationId="{8E0105E7-23DB-4CF2-8258-FF47C7620F6E}"/>
          </ac:spMkLst>
        </pc:spChg>
        <pc:spChg chg="del">
          <ac:chgData name="Kim Dearing" userId="5f5c3c6f9192f48a" providerId="LiveId" clId="{B05B27D6-A86D-4C3F-B75D-3D86A0865F0F}" dt="2022-09-12T15:18:24.745" v="4112" actId="26606"/>
          <ac:spMkLst>
            <pc:docMk/>
            <pc:sldMk cId="3798458785" sldId="336"/>
            <ac:spMk id="14" creationId="{074B4F7D-14B2-478B-8BF5-01E4E0C5D263}"/>
          </ac:spMkLst>
        </pc:spChg>
        <pc:spChg chg="add">
          <ac:chgData name="Kim Dearing" userId="5f5c3c6f9192f48a" providerId="LiveId" clId="{B05B27D6-A86D-4C3F-B75D-3D86A0865F0F}" dt="2022-09-12T15:18:24.745" v="4112" actId="26606"/>
          <ac:spMkLst>
            <pc:docMk/>
            <pc:sldMk cId="3798458785" sldId="336"/>
            <ac:spMk id="19" creationId="{777A147A-9ED8-46B4-8660-1B3C2AA880B5}"/>
          </ac:spMkLst>
        </pc:spChg>
        <pc:spChg chg="add">
          <ac:chgData name="Kim Dearing" userId="5f5c3c6f9192f48a" providerId="LiveId" clId="{B05B27D6-A86D-4C3F-B75D-3D86A0865F0F}" dt="2022-09-12T15:18:24.745" v="4112" actId="26606"/>
          <ac:spMkLst>
            <pc:docMk/>
            <pc:sldMk cId="3798458785" sldId="336"/>
            <ac:spMk id="21" creationId="{5D6C15A0-C087-4593-8414-2B4EC1CDC3DE}"/>
          </ac:spMkLst>
        </pc:spChg>
      </pc:sldChg>
      <pc:sldChg chg="addSp modSp new mod setBg">
        <pc:chgData name="Kim Dearing" userId="5f5c3c6f9192f48a" providerId="LiveId" clId="{B05B27D6-A86D-4C3F-B75D-3D86A0865F0F}" dt="2022-09-12T15:14:45.826" v="4052" actId="26606"/>
        <pc:sldMkLst>
          <pc:docMk/>
          <pc:sldMk cId="530895403" sldId="337"/>
        </pc:sldMkLst>
        <pc:spChg chg="mod">
          <ac:chgData name="Kim Dearing" userId="5f5c3c6f9192f48a" providerId="LiveId" clId="{B05B27D6-A86D-4C3F-B75D-3D86A0865F0F}" dt="2022-09-12T15:14:45.826" v="4052" actId="26606"/>
          <ac:spMkLst>
            <pc:docMk/>
            <pc:sldMk cId="530895403" sldId="337"/>
            <ac:spMk id="2" creationId="{5FF99FF3-DE90-E1B3-3179-2C54EED9738D}"/>
          </ac:spMkLst>
        </pc:spChg>
        <pc:spChg chg="mod">
          <ac:chgData name="Kim Dearing" userId="5f5c3c6f9192f48a" providerId="LiveId" clId="{B05B27D6-A86D-4C3F-B75D-3D86A0865F0F}" dt="2022-09-12T15:14:45.826" v="4052" actId="26606"/>
          <ac:spMkLst>
            <pc:docMk/>
            <pc:sldMk cId="530895403" sldId="337"/>
            <ac:spMk id="3" creationId="{4BFA7CA9-A801-1601-1FBE-2E64D5C0AD55}"/>
          </ac:spMkLst>
        </pc:spChg>
        <pc:spChg chg="add">
          <ac:chgData name="Kim Dearing" userId="5f5c3c6f9192f48a" providerId="LiveId" clId="{B05B27D6-A86D-4C3F-B75D-3D86A0865F0F}" dt="2022-09-12T15:14:45.826" v="4052" actId="26606"/>
          <ac:spMkLst>
            <pc:docMk/>
            <pc:sldMk cId="530895403" sldId="337"/>
            <ac:spMk id="9" creationId="{798FE0E0-D95D-46EF-A375-475D4DB0ED45}"/>
          </ac:spMkLst>
        </pc:spChg>
        <pc:spChg chg="add">
          <ac:chgData name="Kim Dearing" userId="5f5c3c6f9192f48a" providerId="LiveId" clId="{B05B27D6-A86D-4C3F-B75D-3D86A0865F0F}" dt="2022-09-12T15:14:45.826" v="4052" actId="26606"/>
          <ac:spMkLst>
            <pc:docMk/>
            <pc:sldMk cId="530895403" sldId="337"/>
            <ac:spMk id="11" creationId="{2D82A42F-AEBE-4065-9792-036A904D8564}"/>
          </ac:spMkLst>
        </pc:spChg>
        <pc:picChg chg="add">
          <ac:chgData name="Kim Dearing" userId="5f5c3c6f9192f48a" providerId="LiveId" clId="{B05B27D6-A86D-4C3F-B75D-3D86A0865F0F}" dt="2022-09-12T15:14:45.826" v="4052" actId="26606"/>
          <ac:picMkLst>
            <pc:docMk/>
            <pc:sldMk cId="530895403" sldId="337"/>
            <ac:picMk id="5" creationId="{934A5586-2EFA-D75C-BFDB-71DC917FDF85}"/>
          </ac:picMkLst>
        </pc:picChg>
      </pc:sldChg>
      <pc:sldChg chg="addSp delSp modSp new mod ord">
        <pc:chgData name="Kim Dearing" userId="5f5c3c6f9192f48a" providerId="LiveId" clId="{B05B27D6-A86D-4C3F-B75D-3D86A0865F0F}" dt="2022-09-12T13:07:13.377" v="240"/>
        <pc:sldMkLst>
          <pc:docMk/>
          <pc:sldMk cId="2575900454" sldId="338"/>
        </pc:sldMkLst>
        <pc:spChg chg="mod">
          <ac:chgData name="Kim Dearing" userId="5f5c3c6f9192f48a" providerId="LiveId" clId="{B05B27D6-A86D-4C3F-B75D-3D86A0865F0F}" dt="2022-09-12T13:06:57.127" v="236" actId="20577"/>
          <ac:spMkLst>
            <pc:docMk/>
            <pc:sldMk cId="2575900454" sldId="338"/>
            <ac:spMk id="2" creationId="{A57EF219-AD42-9B8E-9D88-EFFC886AC2A4}"/>
          </ac:spMkLst>
        </pc:spChg>
        <pc:spChg chg="del">
          <ac:chgData name="Kim Dearing" userId="5f5c3c6f9192f48a" providerId="LiveId" clId="{B05B27D6-A86D-4C3F-B75D-3D86A0865F0F}" dt="2022-09-12T13:06:33.884" v="213"/>
          <ac:spMkLst>
            <pc:docMk/>
            <pc:sldMk cId="2575900454" sldId="338"/>
            <ac:spMk id="3" creationId="{A3EE392F-7456-999B-E67D-20D6F30CDD47}"/>
          </ac:spMkLst>
        </pc:spChg>
        <pc:spChg chg="add del mod">
          <ac:chgData name="Kim Dearing" userId="5f5c3c6f9192f48a" providerId="LiveId" clId="{B05B27D6-A86D-4C3F-B75D-3D86A0865F0F}" dt="2022-09-12T13:06:37.928" v="214"/>
          <ac:spMkLst>
            <pc:docMk/>
            <pc:sldMk cId="2575900454" sldId="338"/>
            <ac:spMk id="4" creationId="{2ACF2A51-6DAB-70C9-2902-12D0AB5E8A07}"/>
          </ac:spMkLst>
        </pc:spChg>
        <pc:picChg chg="add mod">
          <ac:chgData name="Kim Dearing" userId="5f5c3c6f9192f48a" providerId="LiveId" clId="{B05B27D6-A86D-4C3F-B75D-3D86A0865F0F}" dt="2022-09-12T13:06:37.928" v="214"/>
          <ac:picMkLst>
            <pc:docMk/>
            <pc:sldMk cId="2575900454" sldId="338"/>
            <ac:picMk id="5" creationId="{52EC4F0B-9397-7C5C-8D90-707945D846E4}"/>
          </ac:picMkLst>
        </pc:picChg>
      </pc:sldChg>
      <pc:sldChg chg="addSp delSp modSp new mod setBg modClrScheme chgLayout">
        <pc:chgData name="Kim Dearing" userId="5f5c3c6f9192f48a" providerId="LiveId" clId="{B05B27D6-A86D-4C3F-B75D-3D86A0865F0F}" dt="2022-09-12T15:06:09.797" v="3980" actId="26606"/>
        <pc:sldMkLst>
          <pc:docMk/>
          <pc:sldMk cId="1332191800" sldId="339"/>
        </pc:sldMkLst>
        <pc:spChg chg="del mod ord">
          <ac:chgData name="Kim Dearing" userId="5f5c3c6f9192f48a" providerId="LiveId" clId="{B05B27D6-A86D-4C3F-B75D-3D86A0865F0F}" dt="2022-09-12T13:09:05.359" v="242" actId="700"/>
          <ac:spMkLst>
            <pc:docMk/>
            <pc:sldMk cId="1332191800" sldId="339"/>
            <ac:spMk id="2" creationId="{631827DB-1DFC-6C0C-64AE-AD7E9A936C3D}"/>
          </ac:spMkLst>
        </pc:spChg>
        <pc:spChg chg="del mod ord">
          <ac:chgData name="Kim Dearing" userId="5f5c3c6f9192f48a" providerId="LiveId" clId="{B05B27D6-A86D-4C3F-B75D-3D86A0865F0F}" dt="2022-09-12T13:09:05.359" v="242" actId="700"/>
          <ac:spMkLst>
            <pc:docMk/>
            <pc:sldMk cId="1332191800" sldId="339"/>
            <ac:spMk id="3" creationId="{4801C259-8199-C6BD-AE93-54D2B602E5F7}"/>
          </ac:spMkLst>
        </pc:spChg>
        <pc:spChg chg="add mod ord">
          <ac:chgData name="Kim Dearing" userId="5f5c3c6f9192f48a" providerId="LiveId" clId="{B05B27D6-A86D-4C3F-B75D-3D86A0865F0F}" dt="2022-09-12T15:06:09.797" v="3980" actId="26606"/>
          <ac:spMkLst>
            <pc:docMk/>
            <pc:sldMk cId="1332191800" sldId="339"/>
            <ac:spMk id="4" creationId="{43821A31-E9CE-4365-B135-E45BE7901995}"/>
          </ac:spMkLst>
        </pc:spChg>
        <pc:spChg chg="add mod ord">
          <ac:chgData name="Kim Dearing" userId="5f5c3c6f9192f48a" providerId="LiveId" clId="{B05B27D6-A86D-4C3F-B75D-3D86A0865F0F}" dt="2022-09-12T15:06:09.797" v="3980" actId="26606"/>
          <ac:spMkLst>
            <pc:docMk/>
            <pc:sldMk cId="1332191800" sldId="339"/>
            <ac:spMk id="5" creationId="{D70FBDA8-6C4B-F525-99C1-831C1F1CBCD3}"/>
          </ac:spMkLst>
        </pc:spChg>
        <pc:spChg chg="add">
          <ac:chgData name="Kim Dearing" userId="5f5c3c6f9192f48a" providerId="LiveId" clId="{B05B27D6-A86D-4C3F-B75D-3D86A0865F0F}" dt="2022-09-12T15:06:09.797" v="3980" actId="26606"/>
          <ac:spMkLst>
            <pc:docMk/>
            <pc:sldMk cId="1332191800" sldId="339"/>
            <ac:spMk id="10" creationId="{100EDD19-6802-4EC3-95CE-CFFAB042CFD6}"/>
          </ac:spMkLst>
        </pc:spChg>
        <pc:spChg chg="add">
          <ac:chgData name="Kim Dearing" userId="5f5c3c6f9192f48a" providerId="LiveId" clId="{B05B27D6-A86D-4C3F-B75D-3D86A0865F0F}" dt="2022-09-12T15:06:09.797" v="3980" actId="26606"/>
          <ac:spMkLst>
            <pc:docMk/>
            <pc:sldMk cId="1332191800" sldId="339"/>
            <ac:spMk id="12" creationId="{DB17E863-922E-4C26-BD64-E8FD41D28661}"/>
          </ac:spMkLst>
        </pc:spChg>
      </pc:sldChg>
      <pc:sldChg chg="addSp modSp new mod setBg">
        <pc:chgData name="Kim Dearing" userId="5f5c3c6f9192f48a" providerId="LiveId" clId="{B05B27D6-A86D-4C3F-B75D-3D86A0865F0F}" dt="2022-09-12T15:10:55.565" v="3981" actId="26606"/>
        <pc:sldMkLst>
          <pc:docMk/>
          <pc:sldMk cId="2387410923" sldId="340"/>
        </pc:sldMkLst>
        <pc:spChg chg="mod">
          <ac:chgData name="Kim Dearing" userId="5f5c3c6f9192f48a" providerId="LiveId" clId="{B05B27D6-A86D-4C3F-B75D-3D86A0865F0F}" dt="2022-09-12T15:10:55.565" v="3981" actId="26606"/>
          <ac:spMkLst>
            <pc:docMk/>
            <pc:sldMk cId="2387410923" sldId="340"/>
            <ac:spMk id="2" creationId="{691652D6-FA2C-AEF4-D0E2-566201D02BE0}"/>
          </ac:spMkLst>
        </pc:spChg>
        <pc:spChg chg="mod">
          <ac:chgData name="Kim Dearing" userId="5f5c3c6f9192f48a" providerId="LiveId" clId="{B05B27D6-A86D-4C3F-B75D-3D86A0865F0F}" dt="2022-09-12T15:10:55.565" v="3981" actId="26606"/>
          <ac:spMkLst>
            <pc:docMk/>
            <pc:sldMk cId="2387410923" sldId="340"/>
            <ac:spMk id="3" creationId="{6D99E602-BC95-3584-30FC-DDE21F9A9DA1}"/>
          </ac:spMkLst>
        </pc:spChg>
        <pc:spChg chg="add">
          <ac:chgData name="Kim Dearing" userId="5f5c3c6f9192f48a" providerId="LiveId" clId="{B05B27D6-A86D-4C3F-B75D-3D86A0865F0F}" dt="2022-09-12T15:10:55.565" v="3981" actId="26606"/>
          <ac:spMkLst>
            <pc:docMk/>
            <pc:sldMk cId="2387410923" sldId="340"/>
            <ac:spMk id="8" creationId="{100EDD19-6802-4EC3-95CE-CFFAB042CFD6}"/>
          </ac:spMkLst>
        </pc:spChg>
        <pc:spChg chg="add">
          <ac:chgData name="Kim Dearing" userId="5f5c3c6f9192f48a" providerId="LiveId" clId="{B05B27D6-A86D-4C3F-B75D-3D86A0865F0F}" dt="2022-09-12T15:10:55.565" v="3981" actId="26606"/>
          <ac:spMkLst>
            <pc:docMk/>
            <pc:sldMk cId="2387410923" sldId="340"/>
            <ac:spMk id="10" creationId="{DB17E863-922E-4C26-BD64-E8FD41D28661}"/>
          </ac:spMkLst>
        </pc:spChg>
      </pc:sldChg>
      <pc:sldChg chg="addSp delSp modSp new mod setBg">
        <pc:chgData name="Kim Dearing" userId="5f5c3c6f9192f48a" providerId="LiveId" clId="{B05B27D6-A86D-4C3F-B75D-3D86A0865F0F}" dt="2022-09-12T15:11:27.452" v="3986" actId="26606"/>
        <pc:sldMkLst>
          <pc:docMk/>
          <pc:sldMk cId="4238245748" sldId="341"/>
        </pc:sldMkLst>
        <pc:spChg chg="mod">
          <ac:chgData name="Kim Dearing" userId="5f5c3c6f9192f48a" providerId="LiveId" clId="{B05B27D6-A86D-4C3F-B75D-3D86A0865F0F}" dt="2022-09-12T15:11:27.452" v="3986" actId="26606"/>
          <ac:spMkLst>
            <pc:docMk/>
            <pc:sldMk cId="4238245748" sldId="341"/>
            <ac:spMk id="2" creationId="{DDB8D5DF-F554-50E3-D24C-DF3BD5416886}"/>
          </ac:spMkLst>
        </pc:spChg>
        <pc:spChg chg="add del mod">
          <ac:chgData name="Kim Dearing" userId="5f5c3c6f9192f48a" providerId="LiveId" clId="{B05B27D6-A86D-4C3F-B75D-3D86A0865F0F}" dt="2022-09-12T15:11:27.452" v="3986" actId="26606"/>
          <ac:spMkLst>
            <pc:docMk/>
            <pc:sldMk cId="4238245748" sldId="341"/>
            <ac:spMk id="3" creationId="{2BB569D6-7FD7-98E2-C0E0-B885E59DCCBD}"/>
          </ac:spMkLst>
        </pc:spChg>
        <pc:spChg chg="add del">
          <ac:chgData name="Kim Dearing" userId="5f5c3c6f9192f48a" providerId="LiveId" clId="{B05B27D6-A86D-4C3F-B75D-3D86A0865F0F}" dt="2022-09-12T15:11:27.416" v="3985" actId="26606"/>
          <ac:spMkLst>
            <pc:docMk/>
            <pc:sldMk cId="4238245748" sldId="341"/>
            <ac:spMk id="8" creationId="{2BB569D6-7FD7-98E2-C0E0-B885E59DCCBD}"/>
          </ac:spMkLst>
        </pc:spChg>
        <pc:spChg chg="add del">
          <ac:chgData name="Kim Dearing" userId="5f5c3c6f9192f48a" providerId="LiveId" clId="{B05B27D6-A86D-4C3F-B75D-3D86A0865F0F}" dt="2022-09-12T15:11:27.416" v="3985" actId="26606"/>
          <ac:spMkLst>
            <pc:docMk/>
            <pc:sldMk cId="4238245748" sldId="341"/>
            <ac:spMk id="9" creationId="{2C61293E-6EBE-43EF-A52C-9BEBFD7679D4}"/>
          </ac:spMkLst>
        </pc:spChg>
        <pc:spChg chg="add del">
          <ac:chgData name="Kim Dearing" userId="5f5c3c6f9192f48a" providerId="LiveId" clId="{B05B27D6-A86D-4C3F-B75D-3D86A0865F0F}" dt="2022-09-12T15:11:27.416" v="3985" actId="26606"/>
          <ac:spMkLst>
            <pc:docMk/>
            <pc:sldMk cId="4238245748" sldId="341"/>
            <ac:spMk id="11" creationId="{3FCFB1DE-0B7E-48CC-BA90-B2AB0889F9D6}"/>
          </ac:spMkLst>
        </pc:spChg>
        <pc:spChg chg="add">
          <ac:chgData name="Kim Dearing" userId="5f5c3c6f9192f48a" providerId="LiveId" clId="{B05B27D6-A86D-4C3F-B75D-3D86A0865F0F}" dt="2022-09-12T15:11:27.452" v="3986" actId="26606"/>
          <ac:spMkLst>
            <pc:docMk/>
            <pc:sldMk cId="4238245748" sldId="341"/>
            <ac:spMk id="13" creationId="{2E442304-DDBD-4F7B-8017-36BCC863FB40}"/>
          </ac:spMkLst>
        </pc:spChg>
        <pc:spChg chg="add">
          <ac:chgData name="Kim Dearing" userId="5f5c3c6f9192f48a" providerId="LiveId" clId="{B05B27D6-A86D-4C3F-B75D-3D86A0865F0F}" dt="2022-09-12T15:11:27.452" v="3986" actId="26606"/>
          <ac:spMkLst>
            <pc:docMk/>
            <pc:sldMk cId="4238245748" sldId="341"/>
            <ac:spMk id="14" creationId="{5E107275-3853-46FD-A241-DE4355A42675}"/>
          </ac:spMkLst>
        </pc:spChg>
        <pc:graphicFrameChg chg="add del">
          <ac:chgData name="Kim Dearing" userId="5f5c3c6f9192f48a" providerId="LiveId" clId="{B05B27D6-A86D-4C3F-B75D-3D86A0865F0F}" dt="2022-09-12T15:11:21.936" v="3983" actId="26606"/>
          <ac:graphicFrameMkLst>
            <pc:docMk/>
            <pc:sldMk cId="4238245748" sldId="341"/>
            <ac:graphicFrameMk id="5" creationId="{44578ABD-2DEA-35C5-B624-A7274DDD6E0A}"/>
          </ac:graphicFrameMkLst>
        </pc:graphicFrameChg>
        <pc:graphicFrameChg chg="add">
          <ac:chgData name="Kim Dearing" userId="5f5c3c6f9192f48a" providerId="LiveId" clId="{B05B27D6-A86D-4C3F-B75D-3D86A0865F0F}" dt="2022-09-12T15:11:27.452" v="3986" actId="26606"/>
          <ac:graphicFrameMkLst>
            <pc:docMk/>
            <pc:sldMk cId="4238245748" sldId="341"/>
            <ac:graphicFrameMk id="15" creationId="{BB4775CA-769D-0E84-B0C8-22292A4E6E6B}"/>
          </ac:graphicFrameMkLst>
        </pc:graphicFrameChg>
        <pc:picChg chg="add del">
          <ac:chgData name="Kim Dearing" userId="5f5c3c6f9192f48a" providerId="LiveId" clId="{B05B27D6-A86D-4C3F-B75D-3D86A0865F0F}" dt="2022-09-12T15:11:27.416" v="3985" actId="26606"/>
          <ac:picMkLst>
            <pc:docMk/>
            <pc:sldMk cId="4238245748" sldId="341"/>
            <ac:picMk id="7" creationId="{727E5EAE-62F5-8102-8298-7D68EA20A78E}"/>
          </ac:picMkLst>
        </pc:picChg>
      </pc:sldChg>
      <pc:sldChg chg="addSp modSp new mod ord setBg">
        <pc:chgData name="Kim Dearing" userId="5f5c3c6f9192f48a" providerId="LiveId" clId="{B05B27D6-A86D-4C3F-B75D-3D86A0865F0F}" dt="2022-09-12T15:26:59.140" v="4141" actId="20577"/>
        <pc:sldMkLst>
          <pc:docMk/>
          <pc:sldMk cId="116520020" sldId="342"/>
        </pc:sldMkLst>
        <pc:spChg chg="mod">
          <ac:chgData name="Kim Dearing" userId="5f5c3c6f9192f48a" providerId="LiveId" clId="{B05B27D6-A86D-4C3F-B75D-3D86A0865F0F}" dt="2022-09-12T15:26:59.140" v="4141" actId="20577"/>
          <ac:spMkLst>
            <pc:docMk/>
            <pc:sldMk cId="116520020" sldId="342"/>
            <ac:spMk id="2" creationId="{40E95329-4C1C-AA46-C7E1-6F88DF19386D}"/>
          </ac:spMkLst>
        </pc:spChg>
        <pc:spChg chg="mod">
          <ac:chgData name="Kim Dearing" userId="5f5c3c6f9192f48a" providerId="LiveId" clId="{B05B27D6-A86D-4C3F-B75D-3D86A0865F0F}" dt="2022-09-12T15:12:48.042" v="4009" actId="20577"/>
          <ac:spMkLst>
            <pc:docMk/>
            <pc:sldMk cId="116520020" sldId="342"/>
            <ac:spMk id="3" creationId="{7BFB19A6-BC15-DFF3-500B-8D13546EC468}"/>
          </ac:spMkLst>
        </pc:spChg>
        <pc:spChg chg="add">
          <ac:chgData name="Kim Dearing" userId="5f5c3c6f9192f48a" providerId="LiveId" clId="{B05B27D6-A86D-4C3F-B75D-3D86A0865F0F}" dt="2022-09-12T15:12:16.659" v="3994" actId="26606"/>
          <ac:spMkLst>
            <pc:docMk/>
            <pc:sldMk cId="116520020" sldId="342"/>
            <ac:spMk id="9" creationId="{F13C74B1-5B17-4795-BED0-7140497B445A}"/>
          </ac:spMkLst>
        </pc:spChg>
        <pc:spChg chg="add">
          <ac:chgData name="Kim Dearing" userId="5f5c3c6f9192f48a" providerId="LiveId" clId="{B05B27D6-A86D-4C3F-B75D-3D86A0865F0F}" dt="2022-09-12T15:12:16.659" v="3994" actId="26606"/>
          <ac:spMkLst>
            <pc:docMk/>
            <pc:sldMk cId="116520020" sldId="342"/>
            <ac:spMk id="11" creationId="{D4974D33-8DC5-464E-8C6D-BE58F0669C17}"/>
          </ac:spMkLst>
        </pc:spChg>
        <pc:picChg chg="add">
          <ac:chgData name="Kim Dearing" userId="5f5c3c6f9192f48a" providerId="LiveId" clId="{B05B27D6-A86D-4C3F-B75D-3D86A0865F0F}" dt="2022-09-12T15:12:16.659" v="3994" actId="26606"/>
          <ac:picMkLst>
            <pc:docMk/>
            <pc:sldMk cId="116520020" sldId="342"/>
            <ac:picMk id="5" creationId="{F070F33B-55EC-0444-6828-D3D465B02084}"/>
          </ac:picMkLst>
        </pc:picChg>
      </pc:sldChg>
      <pc:sldChg chg="addSp modSp new mod setBg">
        <pc:chgData name="Kim Dearing" userId="5f5c3c6f9192f48a" providerId="LiveId" clId="{B05B27D6-A86D-4C3F-B75D-3D86A0865F0F}" dt="2022-09-12T15:15:53.256" v="4085" actId="20577"/>
        <pc:sldMkLst>
          <pc:docMk/>
          <pc:sldMk cId="2439629949" sldId="343"/>
        </pc:sldMkLst>
        <pc:spChg chg="mod">
          <ac:chgData name="Kim Dearing" userId="5f5c3c6f9192f48a" providerId="LiveId" clId="{B05B27D6-A86D-4C3F-B75D-3D86A0865F0F}" dt="2022-09-12T15:15:26.772" v="4073" actId="26606"/>
          <ac:spMkLst>
            <pc:docMk/>
            <pc:sldMk cId="2439629949" sldId="343"/>
            <ac:spMk id="2" creationId="{8DC7AC8B-9D9B-60B2-1E14-D9ABFACE3DE1}"/>
          </ac:spMkLst>
        </pc:spChg>
        <pc:spChg chg="mod">
          <ac:chgData name="Kim Dearing" userId="5f5c3c6f9192f48a" providerId="LiveId" clId="{B05B27D6-A86D-4C3F-B75D-3D86A0865F0F}" dt="2022-09-12T15:15:53.256" v="4085" actId="20577"/>
          <ac:spMkLst>
            <pc:docMk/>
            <pc:sldMk cId="2439629949" sldId="343"/>
            <ac:spMk id="3" creationId="{CCD85B6E-6CEF-F3DF-0DEE-5FC8DD45D06D}"/>
          </ac:spMkLst>
        </pc:spChg>
        <pc:spChg chg="add">
          <ac:chgData name="Kim Dearing" userId="5f5c3c6f9192f48a" providerId="LiveId" clId="{B05B27D6-A86D-4C3F-B75D-3D86A0865F0F}" dt="2022-09-12T15:15:26.772" v="4073" actId="26606"/>
          <ac:spMkLst>
            <pc:docMk/>
            <pc:sldMk cId="2439629949" sldId="343"/>
            <ac:spMk id="8" creationId="{100EDD19-6802-4EC3-95CE-CFFAB042CFD6}"/>
          </ac:spMkLst>
        </pc:spChg>
        <pc:spChg chg="add">
          <ac:chgData name="Kim Dearing" userId="5f5c3c6f9192f48a" providerId="LiveId" clId="{B05B27D6-A86D-4C3F-B75D-3D86A0865F0F}" dt="2022-09-12T15:15:26.772" v="4073" actId="26606"/>
          <ac:spMkLst>
            <pc:docMk/>
            <pc:sldMk cId="2439629949" sldId="343"/>
            <ac:spMk id="10" creationId="{DB17E863-922E-4C26-BD64-E8FD41D28661}"/>
          </ac:spMkLst>
        </pc:spChg>
      </pc:sldChg>
      <pc:sldChg chg="addSp delSp modSp new mod setBg">
        <pc:chgData name="Kim Dearing" userId="5f5c3c6f9192f48a" providerId="LiveId" clId="{B05B27D6-A86D-4C3F-B75D-3D86A0865F0F}" dt="2022-09-12T15:12:07.371" v="3993" actId="26606"/>
        <pc:sldMkLst>
          <pc:docMk/>
          <pc:sldMk cId="2218915231" sldId="344"/>
        </pc:sldMkLst>
        <pc:spChg chg="mod">
          <ac:chgData name="Kim Dearing" userId="5f5c3c6f9192f48a" providerId="LiveId" clId="{B05B27D6-A86D-4C3F-B75D-3D86A0865F0F}" dt="2022-09-12T15:12:07.371" v="3993" actId="26606"/>
          <ac:spMkLst>
            <pc:docMk/>
            <pc:sldMk cId="2218915231" sldId="344"/>
            <ac:spMk id="2" creationId="{FD33B74F-C6FF-1A25-6622-7C1E7C70D7F2}"/>
          </ac:spMkLst>
        </pc:spChg>
        <pc:spChg chg="add del mod">
          <ac:chgData name="Kim Dearing" userId="5f5c3c6f9192f48a" providerId="LiveId" clId="{B05B27D6-A86D-4C3F-B75D-3D86A0865F0F}" dt="2022-09-12T15:12:07.371" v="3993" actId="26606"/>
          <ac:spMkLst>
            <pc:docMk/>
            <pc:sldMk cId="2218915231" sldId="344"/>
            <ac:spMk id="3" creationId="{E1C0BF93-6C89-90EE-3854-AE7749A86267}"/>
          </ac:spMkLst>
        </pc:spChg>
        <pc:spChg chg="add">
          <ac:chgData name="Kim Dearing" userId="5f5c3c6f9192f48a" providerId="LiveId" clId="{B05B27D6-A86D-4C3F-B75D-3D86A0865F0F}" dt="2022-09-12T15:12:07.371" v="3993" actId="26606"/>
          <ac:spMkLst>
            <pc:docMk/>
            <pc:sldMk cId="2218915231" sldId="344"/>
            <ac:spMk id="8" creationId="{777A147A-9ED8-46B4-8660-1B3C2AA880B5}"/>
          </ac:spMkLst>
        </pc:spChg>
        <pc:spChg chg="add del">
          <ac:chgData name="Kim Dearing" userId="5f5c3c6f9192f48a" providerId="LiveId" clId="{B05B27D6-A86D-4C3F-B75D-3D86A0865F0F}" dt="2022-09-12T15:11:55.364" v="3988" actId="26606"/>
          <ac:spMkLst>
            <pc:docMk/>
            <pc:sldMk cId="2218915231" sldId="344"/>
            <ac:spMk id="9" creationId="{2E442304-DDBD-4F7B-8017-36BCC863FB40}"/>
          </ac:spMkLst>
        </pc:spChg>
        <pc:spChg chg="add">
          <ac:chgData name="Kim Dearing" userId="5f5c3c6f9192f48a" providerId="LiveId" clId="{B05B27D6-A86D-4C3F-B75D-3D86A0865F0F}" dt="2022-09-12T15:12:07.371" v="3993" actId="26606"/>
          <ac:spMkLst>
            <pc:docMk/>
            <pc:sldMk cId="2218915231" sldId="344"/>
            <ac:spMk id="10" creationId="{5D6C15A0-C087-4593-8414-2B4EC1CDC3DE}"/>
          </ac:spMkLst>
        </pc:spChg>
        <pc:spChg chg="add del">
          <ac:chgData name="Kim Dearing" userId="5f5c3c6f9192f48a" providerId="LiveId" clId="{B05B27D6-A86D-4C3F-B75D-3D86A0865F0F}" dt="2022-09-12T15:11:55.364" v="3988" actId="26606"/>
          <ac:spMkLst>
            <pc:docMk/>
            <pc:sldMk cId="2218915231" sldId="344"/>
            <ac:spMk id="11" creationId="{5E107275-3853-46FD-A241-DE4355A42675}"/>
          </ac:spMkLst>
        </pc:spChg>
        <pc:spChg chg="add">
          <ac:chgData name="Kim Dearing" userId="5f5c3c6f9192f48a" providerId="LiveId" clId="{B05B27D6-A86D-4C3F-B75D-3D86A0865F0F}" dt="2022-09-12T15:12:07.371" v="3993" actId="26606"/>
          <ac:spMkLst>
            <pc:docMk/>
            <pc:sldMk cId="2218915231" sldId="344"/>
            <ac:spMk id="17" creationId="{E1C0BF93-6C89-90EE-3854-AE7749A86267}"/>
          </ac:spMkLst>
        </pc:spChg>
        <pc:graphicFrameChg chg="add del">
          <ac:chgData name="Kim Dearing" userId="5f5c3c6f9192f48a" providerId="LiveId" clId="{B05B27D6-A86D-4C3F-B75D-3D86A0865F0F}" dt="2022-09-12T15:11:55.364" v="3988" actId="26606"/>
          <ac:graphicFrameMkLst>
            <pc:docMk/>
            <pc:sldMk cId="2218915231" sldId="344"/>
            <ac:graphicFrameMk id="5" creationId="{F7EEEDBA-4E36-CF33-A13C-D313B5C156D0}"/>
          </ac:graphicFrameMkLst>
        </pc:graphicFrameChg>
        <pc:graphicFrameChg chg="add del">
          <ac:chgData name="Kim Dearing" userId="5f5c3c6f9192f48a" providerId="LiveId" clId="{B05B27D6-A86D-4C3F-B75D-3D86A0865F0F}" dt="2022-09-12T15:11:59.580" v="3990" actId="26606"/>
          <ac:graphicFrameMkLst>
            <pc:docMk/>
            <pc:sldMk cId="2218915231" sldId="344"/>
            <ac:graphicFrameMk id="13" creationId="{8E6B49F2-A0F6-F70C-0BB1-01A36D183970}"/>
          </ac:graphicFrameMkLst>
        </pc:graphicFrameChg>
        <pc:graphicFrameChg chg="add del">
          <ac:chgData name="Kim Dearing" userId="5f5c3c6f9192f48a" providerId="LiveId" clId="{B05B27D6-A86D-4C3F-B75D-3D86A0865F0F}" dt="2022-09-12T15:12:07.356" v="3992" actId="26606"/>
          <ac:graphicFrameMkLst>
            <pc:docMk/>
            <pc:sldMk cId="2218915231" sldId="344"/>
            <ac:graphicFrameMk id="15" creationId="{AAA97B32-3CE1-76EF-D7BB-284C26F65372}"/>
          </ac:graphicFrameMkLst>
        </pc:graphicFrameChg>
      </pc:sldChg>
      <pc:sldChg chg="addSp delSp modSp new mod setBg">
        <pc:chgData name="Kim Dearing" userId="5f5c3c6f9192f48a" providerId="LiveId" clId="{B05B27D6-A86D-4C3F-B75D-3D86A0865F0F}" dt="2022-09-12T15:17:46.975" v="4107" actId="26606"/>
        <pc:sldMkLst>
          <pc:docMk/>
          <pc:sldMk cId="1586936935" sldId="345"/>
        </pc:sldMkLst>
        <pc:spChg chg="mod">
          <ac:chgData name="Kim Dearing" userId="5f5c3c6f9192f48a" providerId="LiveId" clId="{B05B27D6-A86D-4C3F-B75D-3D86A0865F0F}" dt="2022-09-12T15:17:46.975" v="4107" actId="26606"/>
          <ac:spMkLst>
            <pc:docMk/>
            <pc:sldMk cId="1586936935" sldId="345"/>
            <ac:spMk id="2" creationId="{3AC14549-BD03-B4F6-67A8-DCFA56CA6EDC}"/>
          </ac:spMkLst>
        </pc:spChg>
        <pc:spChg chg="del mod">
          <ac:chgData name="Kim Dearing" userId="5f5c3c6f9192f48a" providerId="LiveId" clId="{B05B27D6-A86D-4C3F-B75D-3D86A0865F0F}" dt="2022-09-12T15:17:46.975" v="4107" actId="26606"/>
          <ac:spMkLst>
            <pc:docMk/>
            <pc:sldMk cId="1586936935" sldId="345"/>
            <ac:spMk id="3" creationId="{5FCF6C98-28FA-8D5E-658E-388B5BCB1B68}"/>
          </ac:spMkLst>
        </pc:spChg>
        <pc:spChg chg="add del">
          <ac:chgData name="Kim Dearing" userId="5f5c3c6f9192f48a" providerId="LiveId" clId="{B05B27D6-A86D-4C3F-B75D-3D86A0865F0F}" dt="2022-09-12T15:17:42.598" v="4104" actId="26606"/>
          <ac:spMkLst>
            <pc:docMk/>
            <pc:sldMk cId="1586936935" sldId="345"/>
            <ac:spMk id="9" creationId="{F13C74B1-5B17-4795-BED0-7140497B445A}"/>
          </ac:spMkLst>
        </pc:spChg>
        <pc:spChg chg="add del">
          <ac:chgData name="Kim Dearing" userId="5f5c3c6f9192f48a" providerId="LiveId" clId="{B05B27D6-A86D-4C3F-B75D-3D86A0865F0F}" dt="2022-09-12T15:17:42.598" v="4104" actId="26606"/>
          <ac:spMkLst>
            <pc:docMk/>
            <pc:sldMk cId="1586936935" sldId="345"/>
            <ac:spMk id="11" creationId="{D4974D33-8DC5-464E-8C6D-BE58F0669C17}"/>
          </ac:spMkLst>
        </pc:spChg>
        <pc:spChg chg="add del">
          <ac:chgData name="Kim Dearing" userId="5f5c3c6f9192f48a" providerId="LiveId" clId="{B05B27D6-A86D-4C3F-B75D-3D86A0865F0F}" dt="2022-09-12T15:17:46.927" v="4106" actId="26606"/>
          <ac:spMkLst>
            <pc:docMk/>
            <pc:sldMk cId="1586936935" sldId="345"/>
            <ac:spMk id="13" creationId="{04812C46-200A-4DEB-A05E-3ED6C68C2387}"/>
          </ac:spMkLst>
        </pc:spChg>
        <pc:spChg chg="add del">
          <ac:chgData name="Kim Dearing" userId="5f5c3c6f9192f48a" providerId="LiveId" clId="{B05B27D6-A86D-4C3F-B75D-3D86A0865F0F}" dt="2022-09-12T15:17:46.927" v="4106" actId="26606"/>
          <ac:spMkLst>
            <pc:docMk/>
            <pc:sldMk cId="1586936935" sldId="345"/>
            <ac:spMk id="15" creationId="{D1EA859B-E555-4109-94F3-6700E046E008}"/>
          </ac:spMkLst>
        </pc:spChg>
        <pc:spChg chg="add">
          <ac:chgData name="Kim Dearing" userId="5f5c3c6f9192f48a" providerId="LiveId" clId="{B05B27D6-A86D-4C3F-B75D-3D86A0865F0F}" dt="2022-09-12T15:17:46.975" v="4107" actId="26606"/>
          <ac:spMkLst>
            <pc:docMk/>
            <pc:sldMk cId="1586936935" sldId="345"/>
            <ac:spMk id="17" creationId="{35DB3719-6FDC-4E5D-891D-FF40B7300F64}"/>
          </ac:spMkLst>
        </pc:spChg>
        <pc:spChg chg="add">
          <ac:chgData name="Kim Dearing" userId="5f5c3c6f9192f48a" providerId="LiveId" clId="{B05B27D6-A86D-4C3F-B75D-3D86A0865F0F}" dt="2022-09-12T15:17:46.975" v="4107" actId="26606"/>
          <ac:spMkLst>
            <pc:docMk/>
            <pc:sldMk cId="1586936935" sldId="345"/>
            <ac:spMk id="18" creationId="{E0CBAC23-2E3F-4A90-BA59-F8299F6A5439}"/>
          </ac:spMkLst>
        </pc:spChg>
        <pc:graphicFrameChg chg="add">
          <ac:chgData name="Kim Dearing" userId="5f5c3c6f9192f48a" providerId="LiveId" clId="{B05B27D6-A86D-4C3F-B75D-3D86A0865F0F}" dt="2022-09-12T15:17:46.975" v="4107" actId="26606"/>
          <ac:graphicFrameMkLst>
            <pc:docMk/>
            <pc:sldMk cId="1586936935" sldId="345"/>
            <ac:graphicFrameMk id="19" creationId="{EA680973-7EFF-1F67-02B1-E40EA2A6C281}"/>
          </ac:graphicFrameMkLst>
        </pc:graphicFrameChg>
        <pc:picChg chg="add del">
          <ac:chgData name="Kim Dearing" userId="5f5c3c6f9192f48a" providerId="LiveId" clId="{B05B27D6-A86D-4C3F-B75D-3D86A0865F0F}" dt="2022-09-12T15:17:42.598" v="4104" actId="26606"/>
          <ac:picMkLst>
            <pc:docMk/>
            <pc:sldMk cId="1586936935" sldId="345"/>
            <ac:picMk id="5" creationId="{A7A33986-FE93-02BD-EC15-45880B6E9269}"/>
          </ac:picMkLst>
        </pc:picChg>
        <pc:picChg chg="add del">
          <ac:chgData name="Kim Dearing" userId="5f5c3c6f9192f48a" providerId="LiveId" clId="{B05B27D6-A86D-4C3F-B75D-3D86A0865F0F}" dt="2022-09-12T15:17:46.927" v="4106" actId="26606"/>
          <ac:picMkLst>
            <pc:docMk/>
            <pc:sldMk cId="1586936935" sldId="345"/>
            <ac:picMk id="14" creationId="{485A9C36-D338-300C-62D8-535C75E19F1F}"/>
          </ac:picMkLst>
        </pc:picChg>
      </pc:sldChg>
      <pc:sldChg chg="addSp delSp modSp new mod setBg">
        <pc:chgData name="Kim Dearing" userId="5f5c3c6f9192f48a" providerId="LiveId" clId="{B05B27D6-A86D-4C3F-B75D-3D86A0865F0F}" dt="2022-09-12T15:18:09.186" v="4111" actId="5793"/>
        <pc:sldMkLst>
          <pc:docMk/>
          <pc:sldMk cId="3843973218" sldId="346"/>
        </pc:sldMkLst>
        <pc:spChg chg="mod">
          <ac:chgData name="Kim Dearing" userId="5f5c3c6f9192f48a" providerId="LiveId" clId="{B05B27D6-A86D-4C3F-B75D-3D86A0865F0F}" dt="2022-09-12T15:18:05.239" v="4110" actId="26606"/>
          <ac:spMkLst>
            <pc:docMk/>
            <pc:sldMk cId="3843973218" sldId="346"/>
            <ac:spMk id="2" creationId="{7A01B538-0FC5-D40F-90A4-776FAA262195}"/>
          </ac:spMkLst>
        </pc:spChg>
        <pc:spChg chg="add del mod">
          <ac:chgData name="Kim Dearing" userId="5f5c3c6f9192f48a" providerId="LiveId" clId="{B05B27D6-A86D-4C3F-B75D-3D86A0865F0F}" dt="2022-09-12T15:18:05.239" v="4110" actId="26606"/>
          <ac:spMkLst>
            <pc:docMk/>
            <pc:sldMk cId="3843973218" sldId="346"/>
            <ac:spMk id="3" creationId="{71E8AFD8-63B5-29EE-050B-22AFFA0E1B1A}"/>
          </ac:spMkLst>
        </pc:spChg>
        <pc:spChg chg="add">
          <ac:chgData name="Kim Dearing" userId="5f5c3c6f9192f48a" providerId="LiveId" clId="{B05B27D6-A86D-4C3F-B75D-3D86A0865F0F}" dt="2022-09-12T15:18:05.239" v="4110" actId="26606"/>
          <ac:spMkLst>
            <pc:docMk/>
            <pc:sldMk cId="3843973218" sldId="346"/>
            <ac:spMk id="8" creationId="{100EDD19-6802-4EC3-95CE-CFFAB042CFD6}"/>
          </ac:spMkLst>
        </pc:spChg>
        <pc:spChg chg="add del">
          <ac:chgData name="Kim Dearing" userId="5f5c3c6f9192f48a" providerId="LiveId" clId="{B05B27D6-A86D-4C3F-B75D-3D86A0865F0F}" dt="2022-09-12T15:18:05.224" v="4109" actId="26606"/>
          <ac:spMkLst>
            <pc:docMk/>
            <pc:sldMk cId="3843973218" sldId="346"/>
            <ac:spMk id="9" creationId="{35DB3719-6FDC-4E5D-891D-FF40B7300F64}"/>
          </ac:spMkLst>
        </pc:spChg>
        <pc:spChg chg="add">
          <ac:chgData name="Kim Dearing" userId="5f5c3c6f9192f48a" providerId="LiveId" clId="{B05B27D6-A86D-4C3F-B75D-3D86A0865F0F}" dt="2022-09-12T15:18:05.239" v="4110" actId="26606"/>
          <ac:spMkLst>
            <pc:docMk/>
            <pc:sldMk cId="3843973218" sldId="346"/>
            <ac:spMk id="10" creationId="{DB17E863-922E-4C26-BD64-E8FD41D28661}"/>
          </ac:spMkLst>
        </pc:spChg>
        <pc:spChg chg="add del">
          <ac:chgData name="Kim Dearing" userId="5f5c3c6f9192f48a" providerId="LiveId" clId="{B05B27D6-A86D-4C3F-B75D-3D86A0865F0F}" dt="2022-09-12T15:18:05.224" v="4109" actId="26606"/>
          <ac:spMkLst>
            <pc:docMk/>
            <pc:sldMk cId="3843973218" sldId="346"/>
            <ac:spMk id="11" creationId="{E0CBAC23-2E3F-4A90-BA59-F8299F6A5439}"/>
          </ac:spMkLst>
        </pc:spChg>
        <pc:spChg chg="add mod">
          <ac:chgData name="Kim Dearing" userId="5f5c3c6f9192f48a" providerId="LiveId" clId="{B05B27D6-A86D-4C3F-B75D-3D86A0865F0F}" dt="2022-09-12T15:18:09.186" v="4111" actId="5793"/>
          <ac:spMkLst>
            <pc:docMk/>
            <pc:sldMk cId="3843973218" sldId="346"/>
            <ac:spMk id="13" creationId="{71E8AFD8-63B5-29EE-050B-22AFFA0E1B1A}"/>
          </ac:spMkLst>
        </pc:spChg>
        <pc:graphicFrameChg chg="add del">
          <ac:chgData name="Kim Dearing" userId="5f5c3c6f9192f48a" providerId="LiveId" clId="{B05B27D6-A86D-4C3F-B75D-3D86A0865F0F}" dt="2022-09-12T15:18:05.224" v="4109" actId="26606"/>
          <ac:graphicFrameMkLst>
            <pc:docMk/>
            <pc:sldMk cId="3843973218" sldId="346"/>
            <ac:graphicFrameMk id="5" creationId="{00E3C46E-FB34-8862-2AA7-571C64ACC6BF}"/>
          </ac:graphicFrameMkLst>
        </pc:graphicFrameChg>
      </pc:sldChg>
      <pc:sldChg chg="addSp modSp new mod setBg">
        <pc:chgData name="Kim Dearing" userId="5f5c3c6f9192f48a" providerId="LiveId" clId="{B05B27D6-A86D-4C3F-B75D-3D86A0865F0F}" dt="2022-09-12T15:19:03.846" v="4136" actId="313"/>
        <pc:sldMkLst>
          <pc:docMk/>
          <pc:sldMk cId="1314883155" sldId="347"/>
        </pc:sldMkLst>
        <pc:spChg chg="mod">
          <ac:chgData name="Kim Dearing" userId="5f5c3c6f9192f48a" providerId="LiveId" clId="{B05B27D6-A86D-4C3F-B75D-3D86A0865F0F}" dt="2022-09-12T15:18:32.623" v="4113" actId="26606"/>
          <ac:spMkLst>
            <pc:docMk/>
            <pc:sldMk cId="1314883155" sldId="347"/>
            <ac:spMk id="2" creationId="{2B3ABD8C-78FF-F419-3719-D0F7B7D79735}"/>
          </ac:spMkLst>
        </pc:spChg>
        <pc:spChg chg="mod">
          <ac:chgData name="Kim Dearing" userId="5f5c3c6f9192f48a" providerId="LiveId" clId="{B05B27D6-A86D-4C3F-B75D-3D86A0865F0F}" dt="2022-09-12T15:19:03.846" v="4136" actId="313"/>
          <ac:spMkLst>
            <pc:docMk/>
            <pc:sldMk cId="1314883155" sldId="347"/>
            <ac:spMk id="3" creationId="{F46DB572-CFE4-6303-9750-8AAC2A89E14F}"/>
          </ac:spMkLst>
        </pc:spChg>
        <pc:spChg chg="add">
          <ac:chgData name="Kim Dearing" userId="5f5c3c6f9192f48a" providerId="LiveId" clId="{B05B27D6-A86D-4C3F-B75D-3D86A0865F0F}" dt="2022-09-12T15:18:32.623" v="4113" actId="26606"/>
          <ac:spMkLst>
            <pc:docMk/>
            <pc:sldMk cId="1314883155" sldId="347"/>
            <ac:spMk id="8" creationId="{777A147A-9ED8-46B4-8660-1B3C2AA880B5}"/>
          </ac:spMkLst>
        </pc:spChg>
        <pc:spChg chg="add">
          <ac:chgData name="Kim Dearing" userId="5f5c3c6f9192f48a" providerId="LiveId" clId="{B05B27D6-A86D-4C3F-B75D-3D86A0865F0F}" dt="2022-09-12T15:18:32.623" v="4113" actId="26606"/>
          <ac:spMkLst>
            <pc:docMk/>
            <pc:sldMk cId="1314883155" sldId="347"/>
            <ac:spMk id="10" creationId="{5D6C15A0-C087-4593-8414-2B4EC1CDC3DE}"/>
          </ac:spMkLst>
        </pc:spChg>
      </pc:sldChg>
      <pc:sldChg chg="addSp modSp new mod setBg">
        <pc:chgData name="Kim Dearing" userId="5f5c3c6f9192f48a" providerId="LiveId" clId="{B05B27D6-A86D-4C3F-B75D-3D86A0865F0F}" dt="2022-09-12T15:25:45.023" v="4138" actId="26606"/>
        <pc:sldMkLst>
          <pc:docMk/>
          <pc:sldMk cId="4279067787" sldId="348"/>
        </pc:sldMkLst>
        <pc:spChg chg="mod">
          <ac:chgData name="Kim Dearing" userId="5f5c3c6f9192f48a" providerId="LiveId" clId="{B05B27D6-A86D-4C3F-B75D-3D86A0865F0F}" dt="2022-09-12T15:25:45.023" v="4138" actId="26606"/>
          <ac:spMkLst>
            <pc:docMk/>
            <pc:sldMk cId="4279067787" sldId="348"/>
            <ac:spMk id="2" creationId="{11EC7D0A-F27D-C73F-383A-26FFD465752F}"/>
          </ac:spMkLst>
        </pc:spChg>
        <pc:spChg chg="mod">
          <ac:chgData name="Kim Dearing" userId="5f5c3c6f9192f48a" providerId="LiveId" clId="{B05B27D6-A86D-4C3F-B75D-3D86A0865F0F}" dt="2022-09-12T15:25:45.023" v="4138" actId="26606"/>
          <ac:spMkLst>
            <pc:docMk/>
            <pc:sldMk cId="4279067787" sldId="348"/>
            <ac:spMk id="3" creationId="{8438CDC7-BCC8-E68E-B491-1C03CB2A2FAF}"/>
          </ac:spMkLst>
        </pc:spChg>
        <pc:spChg chg="add">
          <ac:chgData name="Kim Dearing" userId="5f5c3c6f9192f48a" providerId="LiveId" clId="{B05B27D6-A86D-4C3F-B75D-3D86A0865F0F}" dt="2022-09-12T15:25:45.023" v="4138" actId="26606"/>
          <ac:spMkLst>
            <pc:docMk/>
            <pc:sldMk cId="4279067787" sldId="348"/>
            <ac:spMk id="9" creationId="{F13C74B1-5B17-4795-BED0-7140497B445A}"/>
          </ac:spMkLst>
        </pc:spChg>
        <pc:spChg chg="add">
          <ac:chgData name="Kim Dearing" userId="5f5c3c6f9192f48a" providerId="LiveId" clId="{B05B27D6-A86D-4C3F-B75D-3D86A0865F0F}" dt="2022-09-12T15:25:45.023" v="4138" actId="26606"/>
          <ac:spMkLst>
            <pc:docMk/>
            <pc:sldMk cId="4279067787" sldId="348"/>
            <ac:spMk id="11" creationId="{D4974D33-8DC5-464E-8C6D-BE58F0669C17}"/>
          </ac:spMkLst>
        </pc:spChg>
        <pc:picChg chg="add">
          <ac:chgData name="Kim Dearing" userId="5f5c3c6f9192f48a" providerId="LiveId" clId="{B05B27D6-A86D-4C3F-B75D-3D86A0865F0F}" dt="2022-09-12T15:25:45.023" v="4138" actId="26606"/>
          <ac:picMkLst>
            <pc:docMk/>
            <pc:sldMk cId="4279067787" sldId="348"/>
            <ac:picMk id="5" creationId="{93DEAC5A-7925-FBF6-44B4-718E1292AC9B}"/>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5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solidFill>
                <a:schemeClr val="tx1"/>
              </a:solidFill>
            </a:rPr>
            <a:t>Week 2: </a:t>
          </a:r>
          <a:r>
            <a:rPr lang="en-GB" b="0" dirty="0">
              <a:solidFill>
                <a:schemeClr val="tx1"/>
              </a:solidFill>
            </a:rPr>
            <a:t>research methods: case studies; interviews; focus groups; ethnography </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solidFill>
                <a:schemeClr val="accent1">
                  <a:lumMod val="75000"/>
                </a:schemeClr>
              </a:solidFill>
            </a:rPr>
            <a:t>Week 3: </a:t>
          </a:r>
          <a:r>
            <a:rPr lang="en-GB" b="0" dirty="0">
              <a:solidFill>
                <a:schemeClr val="accent1">
                  <a:lumMod val="75000"/>
                </a:schemeClr>
              </a:solidFill>
            </a:rPr>
            <a:t>mixed methods and triangulation; </a:t>
          </a:r>
          <a:r>
            <a:rPr lang="en-GB" dirty="0">
              <a:solidFill>
                <a:schemeClr val="accent1">
                  <a:lumMod val="75000"/>
                </a:schemeClr>
              </a:solidFill>
            </a:rPr>
            <a:t>analysis and interpretation within an interpretive paradigm</a:t>
          </a:r>
          <a:endParaRPr lang="en-US" dirty="0">
            <a:solidFill>
              <a:schemeClr val="accent1">
                <a:lumMod val="75000"/>
              </a:schemeClr>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b="0" dirty="0"/>
            <a:t>s</a:t>
          </a:r>
          <a:r>
            <a:rPr lang="en-GB" dirty="0"/>
            <a:t>ocial and cultural context of research; ethics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r>
            <a:rPr lang="en-GB" b="1"/>
            <a:t>Week 5: </a:t>
          </a:r>
          <a:r>
            <a:rPr lang="en-GB"/>
            <a:t>formulating a research question; developing a research proposal; project planning </a:t>
          </a:r>
          <a:endParaRPr lang="en-US"/>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007672-ADF1-497C-B538-2949F0B4A89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96FE68D-1A82-441A-A45F-398BF6C42027}">
      <dgm:prSet/>
      <dgm:spPr/>
      <dgm:t>
        <a:bodyPr/>
        <a:lstStyle/>
        <a:p>
          <a:r>
            <a:rPr lang="en-GB"/>
            <a:t>Qualitative research is often about local, rather than general – includes human actions and interactions </a:t>
          </a:r>
          <a:endParaRPr lang="en-US"/>
        </a:p>
      </dgm:t>
    </dgm:pt>
    <dgm:pt modelId="{8DCAFBFE-773C-45C4-B709-19B327D040DB}" type="parTrans" cxnId="{61B390E9-1C94-4499-83D0-8D3C4A949825}">
      <dgm:prSet/>
      <dgm:spPr/>
      <dgm:t>
        <a:bodyPr/>
        <a:lstStyle/>
        <a:p>
          <a:endParaRPr lang="en-US"/>
        </a:p>
      </dgm:t>
    </dgm:pt>
    <dgm:pt modelId="{ACDDB50C-FAF8-43EA-8428-D00F83F6BD6D}" type="sibTrans" cxnId="{61B390E9-1C94-4499-83D0-8D3C4A949825}">
      <dgm:prSet/>
      <dgm:spPr/>
      <dgm:t>
        <a:bodyPr/>
        <a:lstStyle/>
        <a:p>
          <a:endParaRPr lang="en-US"/>
        </a:p>
      </dgm:t>
    </dgm:pt>
    <dgm:pt modelId="{65CDC79F-10E2-441A-B77E-E8CF5FC4988C}">
      <dgm:prSet/>
      <dgm:spPr/>
      <dgm:t>
        <a:bodyPr/>
        <a:lstStyle/>
        <a:p>
          <a:r>
            <a:rPr lang="en-GB"/>
            <a:t>Context is critical </a:t>
          </a:r>
          <a:endParaRPr lang="en-US"/>
        </a:p>
      </dgm:t>
    </dgm:pt>
    <dgm:pt modelId="{5FC2793F-B9E5-441E-A281-B44FD1F34FCD}" type="parTrans" cxnId="{747A67AE-917F-4BE9-8A2C-816B557638B4}">
      <dgm:prSet/>
      <dgm:spPr/>
      <dgm:t>
        <a:bodyPr/>
        <a:lstStyle/>
        <a:p>
          <a:endParaRPr lang="en-US"/>
        </a:p>
      </dgm:t>
    </dgm:pt>
    <dgm:pt modelId="{775C960A-8469-405C-9239-B37B2C410E09}" type="sibTrans" cxnId="{747A67AE-917F-4BE9-8A2C-816B557638B4}">
      <dgm:prSet/>
      <dgm:spPr/>
      <dgm:t>
        <a:bodyPr/>
        <a:lstStyle/>
        <a:p>
          <a:endParaRPr lang="en-US"/>
        </a:p>
      </dgm:t>
    </dgm:pt>
    <dgm:pt modelId="{0E76D151-8DA5-4393-8762-E210BE58A25E}">
      <dgm:prSet/>
      <dgm:spPr/>
      <dgm:t>
        <a:bodyPr/>
        <a:lstStyle/>
        <a:p>
          <a:r>
            <a:rPr lang="en-GB"/>
            <a:t>Any underlying assumptions and limitations of the project need to be made clear </a:t>
          </a:r>
          <a:endParaRPr lang="en-US"/>
        </a:p>
      </dgm:t>
    </dgm:pt>
    <dgm:pt modelId="{5777AE26-8BB9-4566-8977-6F32FB4E938A}" type="parTrans" cxnId="{090170D3-6C12-480D-B68A-87215719E1BA}">
      <dgm:prSet/>
      <dgm:spPr/>
      <dgm:t>
        <a:bodyPr/>
        <a:lstStyle/>
        <a:p>
          <a:endParaRPr lang="en-US"/>
        </a:p>
      </dgm:t>
    </dgm:pt>
    <dgm:pt modelId="{E2473AB0-1D85-477E-8553-A1CA39E6D426}" type="sibTrans" cxnId="{090170D3-6C12-480D-B68A-87215719E1BA}">
      <dgm:prSet/>
      <dgm:spPr/>
      <dgm:t>
        <a:bodyPr/>
        <a:lstStyle/>
        <a:p>
          <a:endParaRPr lang="en-US"/>
        </a:p>
      </dgm:t>
    </dgm:pt>
    <dgm:pt modelId="{25B4825D-1C7B-47B5-8123-8FC85C89533A}">
      <dgm:prSet/>
      <dgm:spPr/>
      <dgm:t>
        <a:bodyPr/>
        <a:lstStyle/>
        <a:p>
          <a:r>
            <a:rPr lang="en-GB"/>
            <a:t>Qualitative research often finishes by identifying future research questions </a:t>
          </a:r>
          <a:endParaRPr lang="en-US"/>
        </a:p>
      </dgm:t>
    </dgm:pt>
    <dgm:pt modelId="{A0C9A43D-2F4F-4C74-9AEF-57E02BEBCE3B}" type="parTrans" cxnId="{D93E226F-01A8-4F58-85C8-33FA04D71C9A}">
      <dgm:prSet/>
      <dgm:spPr/>
      <dgm:t>
        <a:bodyPr/>
        <a:lstStyle/>
        <a:p>
          <a:endParaRPr lang="en-US"/>
        </a:p>
      </dgm:t>
    </dgm:pt>
    <dgm:pt modelId="{DD80CF4B-9419-40D6-9FAC-AEC05DF70BAA}" type="sibTrans" cxnId="{D93E226F-01A8-4F58-85C8-33FA04D71C9A}">
      <dgm:prSet/>
      <dgm:spPr/>
      <dgm:t>
        <a:bodyPr/>
        <a:lstStyle/>
        <a:p>
          <a:endParaRPr lang="en-US"/>
        </a:p>
      </dgm:t>
    </dgm:pt>
    <dgm:pt modelId="{A0B4CB7A-B939-45AB-BB7A-B4540B7962B9}" type="pres">
      <dgm:prSet presAssocID="{09007672-ADF1-497C-B538-2949F0B4A89A}" presName="vert0" presStyleCnt="0">
        <dgm:presLayoutVars>
          <dgm:dir/>
          <dgm:animOne val="branch"/>
          <dgm:animLvl val="lvl"/>
        </dgm:presLayoutVars>
      </dgm:prSet>
      <dgm:spPr/>
    </dgm:pt>
    <dgm:pt modelId="{8171EFA9-2E07-495E-AB50-E58E55DA4A1B}" type="pres">
      <dgm:prSet presAssocID="{796FE68D-1A82-441A-A45F-398BF6C42027}" presName="thickLine" presStyleLbl="alignNode1" presStyleIdx="0" presStyleCnt="4"/>
      <dgm:spPr/>
    </dgm:pt>
    <dgm:pt modelId="{3680505A-8C03-4AC8-8A81-C9D084F2C043}" type="pres">
      <dgm:prSet presAssocID="{796FE68D-1A82-441A-A45F-398BF6C42027}" presName="horz1" presStyleCnt="0"/>
      <dgm:spPr/>
    </dgm:pt>
    <dgm:pt modelId="{9B3C008C-5FA1-40C4-A1CA-B41B9CC3DAF0}" type="pres">
      <dgm:prSet presAssocID="{796FE68D-1A82-441A-A45F-398BF6C42027}" presName="tx1" presStyleLbl="revTx" presStyleIdx="0" presStyleCnt="4"/>
      <dgm:spPr/>
    </dgm:pt>
    <dgm:pt modelId="{BEF6D5FA-8B9C-418F-8D0D-ACD2CCB60379}" type="pres">
      <dgm:prSet presAssocID="{796FE68D-1A82-441A-A45F-398BF6C42027}" presName="vert1" presStyleCnt="0"/>
      <dgm:spPr/>
    </dgm:pt>
    <dgm:pt modelId="{B16DF2EA-FFEF-4487-984D-0FD1B44E81A8}" type="pres">
      <dgm:prSet presAssocID="{65CDC79F-10E2-441A-B77E-E8CF5FC4988C}" presName="thickLine" presStyleLbl="alignNode1" presStyleIdx="1" presStyleCnt="4"/>
      <dgm:spPr/>
    </dgm:pt>
    <dgm:pt modelId="{F6B813A4-9F8B-4DF8-9D51-32F1A812DBB9}" type="pres">
      <dgm:prSet presAssocID="{65CDC79F-10E2-441A-B77E-E8CF5FC4988C}" presName="horz1" presStyleCnt="0"/>
      <dgm:spPr/>
    </dgm:pt>
    <dgm:pt modelId="{B57E8671-8145-4028-B3FE-8CF8C79CA543}" type="pres">
      <dgm:prSet presAssocID="{65CDC79F-10E2-441A-B77E-E8CF5FC4988C}" presName="tx1" presStyleLbl="revTx" presStyleIdx="1" presStyleCnt="4"/>
      <dgm:spPr/>
    </dgm:pt>
    <dgm:pt modelId="{C3A06F4A-B10D-4CFF-834C-A749C0692446}" type="pres">
      <dgm:prSet presAssocID="{65CDC79F-10E2-441A-B77E-E8CF5FC4988C}" presName="vert1" presStyleCnt="0"/>
      <dgm:spPr/>
    </dgm:pt>
    <dgm:pt modelId="{24F2CE9F-A87C-4D34-B40E-835A2B0BC3A0}" type="pres">
      <dgm:prSet presAssocID="{0E76D151-8DA5-4393-8762-E210BE58A25E}" presName="thickLine" presStyleLbl="alignNode1" presStyleIdx="2" presStyleCnt="4"/>
      <dgm:spPr/>
    </dgm:pt>
    <dgm:pt modelId="{2BEA27F2-5F99-4B6D-B4D2-178F7CE6388C}" type="pres">
      <dgm:prSet presAssocID="{0E76D151-8DA5-4393-8762-E210BE58A25E}" presName="horz1" presStyleCnt="0"/>
      <dgm:spPr/>
    </dgm:pt>
    <dgm:pt modelId="{9281F87D-8398-40A5-AC05-B4DC2240A78C}" type="pres">
      <dgm:prSet presAssocID="{0E76D151-8DA5-4393-8762-E210BE58A25E}" presName="tx1" presStyleLbl="revTx" presStyleIdx="2" presStyleCnt="4"/>
      <dgm:spPr/>
    </dgm:pt>
    <dgm:pt modelId="{FE5D960C-DE9C-44B8-8C2B-18AB4FB2E683}" type="pres">
      <dgm:prSet presAssocID="{0E76D151-8DA5-4393-8762-E210BE58A25E}" presName="vert1" presStyleCnt="0"/>
      <dgm:spPr/>
    </dgm:pt>
    <dgm:pt modelId="{091A544A-A59F-479C-973A-0A54AF452DAC}" type="pres">
      <dgm:prSet presAssocID="{25B4825D-1C7B-47B5-8123-8FC85C89533A}" presName="thickLine" presStyleLbl="alignNode1" presStyleIdx="3" presStyleCnt="4"/>
      <dgm:spPr/>
    </dgm:pt>
    <dgm:pt modelId="{D136F283-0CD8-4651-8BE2-4058A27669D6}" type="pres">
      <dgm:prSet presAssocID="{25B4825D-1C7B-47B5-8123-8FC85C89533A}" presName="horz1" presStyleCnt="0"/>
      <dgm:spPr/>
    </dgm:pt>
    <dgm:pt modelId="{42B6B15F-4A73-4B3F-9CF7-DB8BE1CB0275}" type="pres">
      <dgm:prSet presAssocID="{25B4825D-1C7B-47B5-8123-8FC85C89533A}" presName="tx1" presStyleLbl="revTx" presStyleIdx="3" presStyleCnt="4"/>
      <dgm:spPr/>
    </dgm:pt>
    <dgm:pt modelId="{7F687652-3F64-4949-A64A-C63F8702AD53}" type="pres">
      <dgm:prSet presAssocID="{25B4825D-1C7B-47B5-8123-8FC85C89533A}" presName="vert1" presStyleCnt="0"/>
      <dgm:spPr/>
    </dgm:pt>
  </dgm:ptLst>
  <dgm:cxnLst>
    <dgm:cxn modelId="{4668F560-958E-4DB7-9EFB-5B8AAE6F5B1C}" type="presOf" srcId="{25B4825D-1C7B-47B5-8123-8FC85C89533A}" destId="{42B6B15F-4A73-4B3F-9CF7-DB8BE1CB0275}" srcOrd="0" destOrd="0" presId="urn:microsoft.com/office/officeart/2008/layout/LinedList"/>
    <dgm:cxn modelId="{2DA93148-E039-4CA1-AF8F-89B3A438AE52}" type="presOf" srcId="{796FE68D-1A82-441A-A45F-398BF6C42027}" destId="{9B3C008C-5FA1-40C4-A1CA-B41B9CC3DAF0}" srcOrd="0" destOrd="0" presId="urn:microsoft.com/office/officeart/2008/layout/LinedList"/>
    <dgm:cxn modelId="{D93E226F-01A8-4F58-85C8-33FA04D71C9A}" srcId="{09007672-ADF1-497C-B538-2949F0B4A89A}" destId="{25B4825D-1C7B-47B5-8123-8FC85C89533A}" srcOrd="3" destOrd="0" parTransId="{A0C9A43D-2F4F-4C74-9AEF-57E02BEBCE3B}" sibTransId="{DD80CF4B-9419-40D6-9FAC-AEC05DF70BAA}"/>
    <dgm:cxn modelId="{010CF08A-64BD-43B2-AACD-ED17EDB5B2ED}" type="presOf" srcId="{0E76D151-8DA5-4393-8762-E210BE58A25E}" destId="{9281F87D-8398-40A5-AC05-B4DC2240A78C}" srcOrd="0" destOrd="0" presId="urn:microsoft.com/office/officeart/2008/layout/LinedList"/>
    <dgm:cxn modelId="{5682BB8F-EB5E-44C2-904C-E51EC6127837}" type="presOf" srcId="{09007672-ADF1-497C-B538-2949F0B4A89A}" destId="{A0B4CB7A-B939-45AB-BB7A-B4540B7962B9}" srcOrd="0" destOrd="0" presId="urn:microsoft.com/office/officeart/2008/layout/LinedList"/>
    <dgm:cxn modelId="{747A67AE-917F-4BE9-8A2C-816B557638B4}" srcId="{09007672-ADF1-497C-B538-2949F0B4A89A}" destId="{65CDC79F-10E2-441A-B77E-E8CF5FC4988C}" srcOrd="1" destOrd="0" parTransId="{5FC2793F-B9E5-441E-A281-B44FD1F34FCD}" sibTransId="{775C960A-8469-405C-9239-B37B2C410E09}"/>
    <dgm:cxn modelId="{1B35A4CC-E266-49F5-AC87-6B68747BD8F5}" type="presOf" srcId="{65CDC79F-10E2-441A-B77E-E8CF5FC4988C}" destId="{B57E8671-8145-4028-B3FE-8CF8C79CA543}" srcOrd="0" destOrd="0" presId="urn:microsoft.com/office/officeart/2008/layout/LinedList"/>
    <dgm:cxn modelId="{090170D3-6C12-480D-B68A-87215719E1BA}" srcId="{09007672-ADF1-497C-B538-2949F0B4A89A}" destId="{0E76D151-8DA5-4393-8762-E210BE58A25E}" srcOrd="2" destOrd="0" parTransId="{5777AE26-8BB9-4566-8977-6F32FB4E938A}" sibTransId="{E2473AB0-1D85-477E-8553-A1CA39E6D426}"/>
    <dgm:cxn modelId="{61B390E9-1C94-4499-83D0-8D3C4A949825}" srcId="{09007672-ADF1-497C-B538-2949F0B4A89A}" destId="{796FE68D-1A82-441A-A45F-398BF6C42027}" srcOrd="0" destOrd="0" parTransId="{8DCAFBFE-773C-45C4-B709-19B327D040DB}" sibTransId="{ACDDB50C-FAF8-43EA-8428-D00F83F6BD6D}"/>
    <dgm:cxn modelId="{98F113A9-68C8-4E28-B679-A8D7784E371B}" type="presParOf" srcId="{A0B4CB7A-B939-45AB-BB7A-B4540B7962B9}" destId="{8171EFA9-2E07-495E-AB50-E58E55DA4A1B}" srcOrd="0" destOrd="0" presId="urn:microsoft.com/office/officeart/2008/layout/LinedList"/>
    <dgm:cxn modelId="{1AFFB68E-E881-4174-BFE0-79402F70E625}" type="presParOf" srcId="{A0B4CB7A-B939-45AB-BB7A-B4540B7962B9}" destId="{3680505A-8C03-4AC8-8A81-C9D084F2C043}" srcOrd="1" destOrd="0" presId="urn:microsoft.com/office/officeart/2008/layout/LinedList"/>
    <dgm:cxn modelId="{36D0792F-F062-4700-BD34-1DA01A3DA15C}" type="presParOf" srcId="{3680505A-8C03-4AC8-8A81-C9D084F2C043}" destId="{9B3C008C-5FA1-40C4-A1CA-B41B9CC3DAF0}" srcOrd="0" destOrd="0" presId="urn:microsoft.com/office/officeart/2008/layout/LinedList"/>
    <dgm:cxn modelId="{C28B0DF0-23D0-4419-B620-8866D079EC6B}" type="presParOf" srcId="{3680505A-8C03-4AC8-8A81-C9D084F2C043}" destId="{BEF6D5FA-8B9C-418F-8D0D-ACD2CCB60379}" srcOrd="1" destOrd="0" presId="urn:microsoft.com/office/officeart/2008/layout/LinedList"/>
    <dgm:cxn modelId="{DCDFF2BE-5C5C-427F-BE9C-4AC2514EDF95}" type="presParOf" srcId="{A0B4CB7A-B939-45AB-BB7A-B4540B7962B9}" destId="{B16DF2EA-FFEF-4487-984D-0FD1B44E81A8}" srcOrd="2" destOrd="0" presId="urn:microsoft.com/office/officeart/2008/layout/LinedList"/>
    <dgm:cxn modelId="{1C2F4EEA-06F9-4077-B445-BDFFDC0FFCEC}" type="presParOf" srcId="{A0B4CB7A-B939-45AB-BB7A-B4540B7962B9}" destId="{F6B813A4-9F8B-4DF8-9D51-32F1A812DBB9}" srcOrd="3" destOrd="0" presId="urn:microsoft.com/office/officeart/2008/layout/LinedList"/>
    <dgm:cxn modelId="{862D188F-EA48-42F5-99F8-27956C8C93C6}" type="presParOf" srcId="{F6B813A4-9F8B-4DF8-9D51-32F1A812DBB9}" destId="{B57E8671-8145-4028-B3FE-8CF8C79CA543}" srcOrd="0" destOrd="0" presId="urn:microsoft.com/office/officeart/2008/layout/LinedList"/>
    <dgm:cxn modelId="{EFD6AA7B-04E7-4013-82A7-8A396BEBFD96}" type="presParOf" srcId="{F6B813A4-9F8B-4DF8-9D51-32F1A812DBB9}" destId="{C3A06F4A-B10D-4CFF-834C-A749C0692446}" srcOrd="1" destOrd="0" presId="urn:microsoft.com/office/officeart/2008/layout/LinedList"/>
    <dgm:cxn modelId="{EFAC1908-B90E-447A-AE71-AC50AA8EDA0C}" type="presParOf" srcId="{A0B4CB7A-B939-45AB-BB7A-B4540B7962B9}" destId="{24F2CE9F-A87C-4D34-B40E-835A2B0BC3A0}" srcOrd="4" destOrd="0" presId="urn:microsoft.com/office/officeart/2008/layout/LinedList"/>
    <dgm:cxn modelId="{79EE33B3-DFCE-43BE-A8D9-0906E0A4C317}" type="presParOf" srcId="{A0B4CB7A-B939-45AB-BB7A-B4540B7962B9}" destId="{2BEA27F2-5F99-4B6D-B4D2-178F7CE6388C}" srcOrd="5" destOrd="0" presId="urn:microsoft.com/office/officeart/2008/layout/LinedList"/>
    <dgm:cxn modelId="{8CC14DD2-6A2B-4E06-98F7-03882903F232}" type="presParOf" srcId="{2BEA27F2-5F99-4B6D-B4D2-178F7CE6388C}" destId="{9281F87D-8398-40A5-AC05-B4DC2240A78C}" srcOrd="0" destOrd="0" presId="urn:microsoft.com/office/officeart/2008/layout/LinedList"/>
    <dgm:cxn modelId="{D86CCC24-E78F-42E6-BED3-0B04FADE3053}" type="presParOf" srcId="{2BEA27F2-5F99-4B6D-B4D2-178F7CE6388C}" destId="{FE5D960C-DE9C-44B8-8C2B-18AB4FB2E683}" srcOrd="1" destOrd="0" presId="urn:microsoft.com/office/officeart/2008/layout/LinedList"/>
    <dgm:cxn modelId="{B3DF49E9-7A52-4CA9-BA8D-A9E599388FBF}" type="presParOf" srcId="{A0B4CB7A-B939-45AB-BB7A-B4540B7962B9}" destId="{091A544A-A59F-479C-973A-0A54AF452DAC}" srcOrd="6" destOrd="0" presId="urn:microsoft.com/office/officeart/2008/layout/LinedList"/>
    <dgm:cxn modelId="{62897EB8-A7A9-4531-80E4-8162ACCB15A4}" type="presParOf" srcId="{A0B4CB7A-B939-45AB-BB7A-B4540B7962B9}" destId="{D136F283-0CD8-4651-8BE2-4058A27669D6}" srcOrd="7" destOrd="0" presId="urn:microsoft.com/office/officeart/2008/layout/LinedList"/>
    <dgm:cxn modelId="{5771946E-EC79-4B62-B106-D546DECAF8FF}" type="presParOf" srcId="{D136F283-0CD8-4651-8BE2-4058A27669D6}" destId="{42B6B15F-4A73-4B3F-9CF7-DB8BE1CB0275}" srcOrd="0" destOrd="0" presId="urn:microsoft.com/office/officeart/2008/layout/LinedList"/>
    <dgm:cxn modelId="{370D66ED-C109-4115-A672-61BDEB67AC9F}" type="presParOf" srcId="{D136F283-0CD8-4651-8BE2-4058A27669D6}" destId="{7F687652-3F64-4949-A64A-C63F8702AD5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E9FED8-7E0A-48AA-B799-25C84D12ED3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8A6CB5-4F7C-45D7-9DBD-BE85535CD589}">
      <dgm:prSet/>
      <dgm:spPr/>
      <dgm:t>
        <a:bodyPr/>
        <a:lstStyle/>
        <a:p>
          <a:r>
            <a:rPr lang="en-GB"/>
            <a:t>A form of process-oriented analysis </a:t>
          </a:r>
          <a:endParaRPr lang="en-US"/>
        </a:p>
      </dgm:t>
    </dgm:pt>
    <dgm:pt modelId="{13CC57F3-20B6-4969-8D0B-3160231392DE}" type="parTrans" cxnId="{BF01705D-DCAA-4478-84B5-B92F1E627995}">
      <dgm:prSet/>
      <dgm:spPr/>
      <dgm:t>
        <a:bodyPr/>
        <a:lstStyle/>
        <a:p>
          <a:endParaRPr lang="en-US"/>
        </a:p>
      </dgm:t>
    </dgm:pt>
    <dgm:pt modelId="{A511F9F4-9E7F-43F9-B9E9-C00E2900E119}" type="sibTrans" cxnId="{BF01705D-DCAA-4478-84B5-B92F1E627995}">
      <dgm:prSet/>
      <dgm:spPr/>
      <dgm:t>
        <a:bodyPr/>
        <a:lstStyle/>
        <a:p>
          <a:endParaRPr lang="en-US"/>
        </a:p>
      </dgm:t>
    </dgm:pt>
    <dgm:pt modelId="{E11ED5B1-884E-4E94-A6E7-4C21C01AF50E}">
      <dgm:prSet/>
      <dgm:spPr/>
      <dgm:t>
        <a:bodyPr/>
        <a:lstStyle/>
        <a:p>
          <a:r>
            <a:rPr lang="en-GB"/>
            <a:t>Involves representing the emerging codes and themes visually </a:t>
          </a:r>
          <a:endParaRPr lang="en-US"/>
        </a:p>
      </dgm:t>
    </dgm:pt>
    <dgm:pt modelId="{A428F4AB-1220-4DF5-9D06-A54CB33C88F3}" type="parTrans" cxnId="{A88CB183-58AD-4EED-8686-0EFAFC9D56A8}">
      <dgm:prSet/>
      <dgm:spPr/>
      <dgm:t>
        <a:bodyPr/>
        <a:lstStyle/>
        <a:p>
          <a:endParaRPr lang="en-US"/>
        </a:p>
      </dgm:t>
    </dgm:pt>
    <dgm:pt modelId="{B97EA539-2784-4A2B-AD36-4803D05DAD49}" type="sibTrans" cxnId="{A88CB183-58AD-4EED-8686-0EFAFC9D56A8}">
      <dgm:prSet/>
      <dgm:spPr/>
      <dgm:t>
        <a:bodyPr/>
        <a:lstStyle/>
        <a:p>
          <a:endParaRPr lang="en-US"/>
        </a:p>
      </dgm:t>
    </dgm:pt>
    <dgm:pt modelId="{82C63D2F-3D77-4859-8FE2-526DBBD43885}">
      <dgm:prSet/>
      <dgm:spPr/>
      <dgm:t>
        <a:bodyPr/>
        <a:lstStyle/>
        <a:p>
          <a:r>
            <a:rPr lang="en-GB"/>
            <a:t>Maps, tables, loop diagrams, timelines</a:t>
          </a:r>
          <a:endParaRPr lang="en-US"/>
        </a:p>
      </dgm:t>
    </dgm:pt>
    <dgm:pt modelId="{52F8DBA8-8455-43C7-A648-075A977A1A79}" type="parTrans" cxnId="{6F31B93B-563B-49A6-85FE-67B90DC4B420}">
      <dgm:prSet/>
      <dgm:spPr/>
      <dgm:t>
        <a:bodyPr/>
        <a:lstStyle/>
        <a:p>
          <a:endParaRPr lang="en-US"/>
        </a:p>
      </dgm:t>
    </dgm:pt>
    <dgm:pt modelId="{99ED84A5-6D68-42D5-89AB-6A5B93A7D083}" type="sibTrans" cxnId="{6F31B93B-563B-49A6-85FE-67B90DC4B420}">
      <dgm:prSet/>
      <dgm:spPr/>
      <dgm:t>
        <a:bodyPr/>
        <a:lstStyle/>
        <a:p>
          <a:endParaRPr lang="en-US"/>
        </a:p>
      </dgm:t>
    </dgm:pt>
    <dgm:pt modelId="{7A41E819-DA33-47AA-92B6-279FF1D62D67}" type="pres">
      <dgm:prSet presAssocID="{6BE9FED8-7E0A-48AA-B799-25C84D12ED34}" presName="root" presStyleCnt="0">
        <dgm:presLayoutVars>
          <dgm:dir/>
          <dgm:resizeHandles val="exact"/>
        </dgm:presLayoutVars>
      </dgm:prSet>
      <dgm:spPr/>
    </dgm:pt>
    <dgm:pt modelId="{AF970F9D-2594-4B4A-B09C-9B24806E85C9}" type="pres">
      <dgm:prSet presAssocID="{738A6CB5-4F7C-45D7-9DBD-BE85535CD589}" presName="compNode" presStyleCnt="0"/>
      <dgm:spPr/>
    </dgm:pt>
    <dgm:pt modelId="{092784DC-285E-4CE4-A8CE-61E191DF1270}" type="pres">
      <dgm:prSet presAssocID="{738A6CB5-4F7C-45D7-9DBD-BE85535CD58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DD746866-1925-478B-AE22-4379F5FB8FA2}" type="pres">
      <dgm:prSet presAssocID="{738A6CB5-4F7C-45D7-9DBD-BE85535CD589}" presName="spaceRect" presStyleCnt="0"/>
      <dgm:spPr/>
    </dgm:pt>
    <dgm:pt modelId="{B7B5F0C3-B41E-483C-A424-945946701A65}" type="pres">
      <dgm:prSet presAssocID="{738A6CB5-4F7C-45D7-9DBD-BE85535CD589}" presName="textRect" presStyleLbl="revTx" presStyleIdx="0" presStyleCnt="3">
        <dgm:presLayoutVars>
          <dgm:chMax val="1"/>
          <dgm:chPref val="1"/>
        </dgm:presLayoutVars>
      </dgm:prSet>
      <dgm:spPr/>
    </dgm:pt>
    <dgm:pt modelId="{BA6F9578-E225-4FEF-BCDF-06682AF5CDBE}" type="pres">
      <dgm:prSet presAssocID="{A511F9F4-9E7F-43F9-B9E9-C00E2900E119}" presName="sibTrans" presStyleCnt="0"/>
      <dgm:spPr/>
    </dgm:pt>
    <dgm:pt modelId="{4A9D3F8F-728D-4C1F-B48E-24837164E257}" type="pres">
      <dgm:prSet presAssocID="{E11ED5B1-884E-4E94-A6E7-4C21C01AF50E}" presName="compNode" presStyleCnt="0"/>
      <dgm:spPr/>
    </dgm:pt>
    <dgm:pt modelId="{845CC1AF-9289-4E4E-A7D4-4D807E113D26}" type="pres">
      <dgm:prSet presAssocID="{E11ED5B1-884E-4E94-A6E7-4C21C01AF5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20744430-678A-40C9-B4C2-BFA902700F16}" type="pres">
      <dgm:prSet presAssocID="{E11ED5B1-884E-4E94-A6E7-4C21C01AF50E}" presName="spaceRect" presStyleCnt="0"/>
      <dgm:spPr/>
    </dgm:pt>
    <dgm:pt modelId="{6EA97CF0-52B0-455B-A04A-58781F996EA9}" type="pres">
      <dgm:prSet presAssocID="{E11ED5B1-884E-4E94-A6E7-4C21C01AF50E}" presName="textRect" presStyleLbl="revTx" presStyleIdx="1" presStyleCnt="3">
        <dgm:presLayoutVars>
          <dgm:chMax val="1"/>
          <dgm:chPref val="1"/>
        </dgm:presLayoutVars>
      </dgm:prSet>
      <dgm:spPr/>
    </dgm:pt>
    <dgm:pt modelId="{73D70E69-308A-4A99-ACFB-A8F82A5B874C}" type="pres">
      <dgm:prSet presAssocID="{B97EA539-2784-4A2B-AD36-4803D05DAD49}" presName="sibTrans" presStyleCnt="0"/>
      <dgm:spPr/>
    </dgm:pt>
    <dgm:pt modelId="{75C2D188-340A-4315-BB37-B55B4316F387}" type="pres">
      <dgm:prSet presAssocID="{82C63D2F-3D77-4859-8FE2-526DBBD43885}" presName="compNode" presStyleCnt="0"/>
      <dgm:spPr/>
    </dgm:pt>
    <dgm:pt modelId="{C1F816DA-C887-4144-A3A9-D2CD9172582B}" type="pres">
      <dgm:prSet presAssocID="{82C63D2F-3D77-4859-8FE2-526DBBD438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p with pin"/>
        </a:ext>
      </dgm:extLst>
    </dgm:pt>
    <dgm:pt modelId="{FA6F6219-29AB-42FB-AE48-6DA9C0DE7984}" type="pres">
      <dgm:prSet presAssocID="{82C63D2F-3D77-4859-8FE2-526DBBD43885}" presName="spaceRect" presStyleCnt="0"/>
      <dgm:spPr/>
    </dgm:pt>
    <dgm:pt modelId="{5B547937-C58E-49DD-A65F-8B9390042E5B}" type="pres">
      <dgm:prSet presAssocID="{82C63D2F-3D77-4859-8FE2-526DBBD43885}" presName="textRect" presStyleLbl="revTx" presStyleIdx="2" presStyleCnt="3">
        <dgm:presLayoutVars>
          <dgm:chMax val="1"/>
          <dgm:chPref val="1"/>
        </dgm:presLayoutVars>
      </dgm:prSet>
      <dgm:spPr/>
    </dgm:pt>
  </dgm:ptLst>
  <dgm:cxnLst>
    <dgm:cxn modelId="{6F31B93B-563B-49A6-85FE-67B90DC4B420}" srcId="{6BE9FED8-7E0A-48AA-B799-25C84D12ED34}" destId="{82C63D2F-3D77-4859-8FE2-526DBBD43885}" srcOrd="2" destOrd="0" parTransId="{52F8DBA8-8455-43C7-A648-075A977A1A79}" sibTransId="{99ED84A5-6D68-42D5-89AB-6A5B93A7D083}"/>
    <dgm:cxn modelId="{BF01705D-DCAA-4478-84B5-B92F1E627995}" srcId="{6BE9FED8-7E0A-48AA-B799-25C84D12ED34}" destId="{738A6CB5-4F7C-45D7-9DBD-BE85535CD589}" srcOrd="0" destOrd="0" parTransId="{13CC57F3-20B6-4969-8D0B-3160231392DE}" sibTransId="{A511F9F4-9E7F-43F9-B9E9-C00E2900E119}"/>
    <dgm:cxn modelId="{A88CB183-58AD-4EED-8686-0EFAFC9D56A8}" srcId="{6BE9FED8-7E0A-48AA-B799-25C84D12ED34}" destId="{E11ED5B1-884E-4E94-A6E7-4C21C01AF50E}" srcOrd="1" destOrd="0" parTransId="{A428F4AB-1220-4DF5-9D06-A54CB33C88F3}" sibTransId="{B97EA539-2784-4A2B-AD36-4803D05DAD49}"/>
    <dgm:cxn modelId="{153BF698-E809-4B12-922A-2174788A4F78}" type="presOf" srcId="{738A6CB5-4F7C-45D7-9DBD-BE85535CD589}" destId="{B7B5F0C3-B41E-483C-A424-945946701A65}" srcOrd="0" destOrd="0" presId="urn:microsoft.com/office/officeart/2018/2/layout/IconLabelList"/>
    <dgm:cxn modelId="{5502C0B2-BE3A-4C0E-9885-140BDD496A2A}" type="presOf" srcId="{E11ED5B1-884E-4E94-A6E7-4C21C01AF50E}" destId="{6EA97CF0-52B0-455B-A04A-58781F996EA9}" srcOrd="0" destOrd="0" presId="urn:microsoft.com/office/officeart/2018/2/layout/IconLabelList"/>
    <dgm:cxn modelId="{B320D7CC-BF22-468B-93E8-3A39B7D687AD}" type="presOf" srcId="{82C63D2F-3D77-4859-8FE2-526DBBD43885}" destId="{5B547937-C58E-49DD-A65F-8B9390042E5B}" srcOrd="0" destOrd="0" presId="urn:microsoft.com/office/officeart/2018/2/layout/IconLabelList"/>
    <dgm:cxn modelId="{99027FF2-4F30-4E74-A775-8C7EF73D180B}" type="presOf" srcId="{6BE9FED8-7E0A-48AA-B799-25C84D12ED34}" destId="{7A41E819-DA33-47AA-92B6-279FF1D62D67}" srcOrd="0" destOrd="0" presId="urn:microsoft.com/office/officeart/2018/2/layout/IconLabelList"/>
    <dgm:cxn modelId="{6ADB00CD-0248-4D6B-9846-CDE5CDFD71B6}" type="presParOf" srcId="{7A41E819-DA33-47AA-92B6-279FF1D62D67}" destId="{AF970F9D-2594-4B4A-B09C-9B24806E85C9}" srcOrd="0" destOrd="0" presId="urn:microsoft.com/office/officeart/2018/2/layout/IconLabelList"/>
    <dgm:cxn modelId="{CF713373-85CA-4535-807E-36C7FDA060BE}" type="presParOf" srcId="{AF970F9D-2594-4B4A-B09C-9B24806E85C9}" destId="{092784DC-285E-4CE4-A8CE-61E191DF1270}" srcOrd="0" destOrd="0" presId="urn:microsoft.com/office/officeart/2018/2/layout/IconLabelList"/>
    <dgm:cxn modelId="{2747D6A8-FE80-47B9-A043-7BE6839BABEB}" type="presParOf" srcId="{AF970F9D-2594-4B4A-B09C-9B24806E85C9}" destId="{DD746866-1925-478B-AE22-4379F5FB8FA2}" srcOrd="1" destOrd="0" presId="urn:microsoft.com/office/officeart/2018/2/layout/IconLabelList"/>
    <dgm:cxn modelId="{AFA591EB-4C96-4A31-824A-33848E2D8A2B}" type="presParOf" srcId="{AF970F9D-2594-4B4A-B09C-9B24806E85C9}" destId="{B7B5F0C3-B41E-483C-A424-945946701A65}" srcOrd="2" destOrd="0" presId="urn:microsoft.com/office/officeart/2018/2/layout/IconLabelList"/>
    <dgm:cxn modelId="{F6748B8C-4F5B-4866-978B-5B3CC937CD01}" type="presParOf" srcId="{7A41E819-DA33-47AA-92B6-279FF1D62D67}" destId="{BA6F9578-E225-4FEF-BCDF-06682AF5CDBE}" srcOrd="1" destOrd="0" presId="urn:microsoft.com/office/officeart/2018/2/layout/IconLabelList"/>
    <dgm:cxn modelId="{1B197BBE-9F27-4CFA-A842-5512500D26CE}" type="presParOf" srcId="{7A41E819-DA33-47AA-92B6-279FF1D62D67}" destId="{4A9D3F8F-728D-4C1F-B48E-24837164E257}" srcOrd="2" destOrd="0" presId="urn:microsoft.com/office/officeart/2018/2/layout/IconLabelList"/>
    <dgm:cxn modelId="{082BFD2D-26EE-4E9B-9F73-C022C94CDE31}" type="presParOf" srcId="{4A9D3F8F-728D-4C1F-B48E-24837164E257}" destId="{845CC1AF-9289-4E4E-A7D4-4D807E113D26}" srcOrd="0" destOrd="0" presId="urn:microsoft.com/office/officeart/2018/2/layout/IconLabelList"/>
    <dgm:cxn modelId="{9723A823-34AA-4CD6-87AB-285E3408DA72}" type="presParOf" srcId="{4A9D3F8F-728D-4C1F-B48E-24837164E257}" destId="{20744430-678A-40C9-B4C2-BFA902700F16}" srcOrd="1" destOrd="0" presId="urn:microsoft.com/office/officeart/2018/2/layout/IconLabelList"/>
    <dgm:cxn modelId="{2398E46C-0B86-429D-BD71-A1CA82078EF1}" type="presParOf" srcId="{4A9D3F8F-728D-4C1F-B48E-24837164E257}" destId="{6EA97CF0-52B0-455B-A04A-58781F996EA9}" srcOrd="2" destOrd="0" presId="urn:microsoft.com/office/officeart/2018/2/layout/IconLabelList"/>
    <dgm:cxn modelId="{DC468CFF-B55A-4C66-9DFF-33C11D8521BC}" type="presParOf" srcId="{7A41E819-DA33-47AA-92B6-279FF1D62D67}" destId="{73D70E69-308A-4A99-ACFB-A8F82A5B874C}" srcOrd="3" destOrd="0" presId="urn:microsoft.com/office/officeart/2018/2/layout/IconLabelList"/>
    <dgm:cxn modelId="{0B0BD073-F0A2-4CFB-880A-310F27260CE9}" type="presParOf" srcId="{7A41E819-DA33-47AA-92B6-279FF1D62D67}" destId="{75C2D188-340A-4315-BB37-B55B4316F387}" srcOrd="4" destOrd="0" presId="urn:microsoft.com/office/officeart/2018/2/layout/IconLabelList"/>
    <dgm:cxn modelId="{BB7DA2D0-2B4B-4FB6-A347-CC357AC3089E}" type="presParOf" srcId="{75C2D188-340A-4315-BB37-B55B4316F387}" destId="{C1F816DA-C887-4144-A3A9-D2CD9172582B}" srcOrd="0" destOrd="0" presId="urn:microsoft.com/office/officeart/2018/2/layout/IconLabelList"/>
    <dgm:cxn modelId="{F8EC0DDD-EAF0-4425-B31E-076D9D38284A}" type="presParOf" srcId="{75C2D188-340A-4315-BB37-B55B4316F387}" destId="{FA6F6219-29AB-42FB-AE48-6DA9C0DE7984}" srcOrd="1" destOrd="0" presId="urn:microsoft.com/office/officeart/2018/2/layout/IconLabelList"/>
    <dgm:cxn modelId="{262757CB-3C62-4F33-B6A0-38B31C062E36}" type="presParOf" srcId="{75C2D188-340A-4315-BB37-B55B4316F387}" destId="{5B547937-C58E-49DD-A65F-8B9390042E5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5 weeks focused on introducing qualitative research methods </a:t>
          </a:r>
          <a:endParaRPr lang="en-US" sz="2500" kern="1200" dirty="0"/>
        </a:p>
      </dsp:txBody>
      <dsp:txXfrm>
        <a:off x="0" y="2703"/>
        <a:ext cx="6900512" cy="921789"/>
      </dsp:txXfrm>
    </dsp:sp>
    <dsp:sp modelId="{5790CB92-572D-4923-BE46-19D2386E5EE6}">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Week 1: </a:t>
          </a:r>
          <a:r>
            <a:rPr lang="en-GB" sz="2500" kern="1200" dirty="0"/>
            <a:t>principles and approaches; standards of reliability and validity; the research process </a:t>
          </a:r>
          <a:endParaRPr lang="en-US" sz="2500" kern="1200" dirty="0"/>
        </a:p>
      </dsp:txBody>
      <dsp:txXfrm>
        <a:off x="0" y="924492"/>
        <a:ext cx="6900512" cy="921789"/>
      </dsp:txXfrm>
    </dsp:sp>
    <dsp:sp modelId="{1CD10CBA-8A10-4A89-BD53-31CBD209DDFE}">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solidFill>
                <a:schemeClr val="tx1"/>
              </a:solidFill>
            </a:rPr>
            <a:t>Week 2: </a:t>
          </a:r>
          <a:r>
            <a:rPr lang="en-GB" sz="2500" b="0" kern="1200" dirty="0">
              <a:solidFill>
                <a:schemeClr val="tx1"/>
              </a:solidFill>
            </a:rPr>
            <a:t>research methods: case studies; interviews; focus groups; ethnography </a:t>
          </a:r>
          <a:endParaRPr lang="en-US" sz="2500" b="0" kern="1200" dirty="0">
            <a:solidFill>
              <a:schemeClr val="tx1"/>
            </a:solidFill>
          </a:endParaRPr>
        </a:p>
      </dsp:txBody>
      <dsp:txXfrm>
        <a:off x="0" y="1846281"/>
        <a:ext cx="6900512" cy="921789"/>
      </dsp:txXfrm>
    </dsp:sp>
    <dsp:sp modelId="{1482F247-97ED-4A01-958B-43C001C9579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solidFill>
                <a:schemeClr val="accent1">
                  <a:lumMod val="75000"/>
                </a:schemeClr>
              </a:solidFill>
            </a:rPr>
            <a:t>Week 3: </a:t>
          </a:r>
          <a:r>
            <a:rPr lang="en-GB" sz="2500" b="0" kern="1200" dirty="0">
              <a:solidFill>
                <a:schemeClr val="accent1">
                  <a:lumMod val="75000"/>
                </a:schemeClr>
              </a:solidFill>
            </a:rPr>
            <a:t>mixed methods and triangulation; </a:t>
          </a:r>
          <a:r>
            <a:rPr lang="en-GB" sz="2500" kern="1200" dirty="0">
              <a:solidFill>
                <a:schemeClr val="accent1">
                  <a:lumMod val="75000"/>
                </a:schemeClr>
              </a:solidFill>
            </a:rPr>
            <a:t>analysis and interpretation within an interpretive paradigm</a:t>
          </a:r>
          <a:endParaRPr lang="en-US" sz="2500" kern="1200" dirty="0">
            <a:solidFill>
              <a:schemeClr val="accent1">
                <a:lumMod val="75000"/>
              </a:schemeClr>
            </a:solidFill>
          </a:endParaRPr>
        </a:p>
      </dsp:txBody>
      <dsp:txXfrm>
        <a:off x="0" y="2768070"/>
        <a:ext cx="6900512" cy="921789"/>
      </dsp:txXfrm>
    </dsp:sp>
    <dsp:sp modelId="{9101A55E-87DB-4D21-B220-426FF6DBF2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Week 4: </a:t>
          </a:r>
          <a:r>
            <a:rPr lang="en-GB" sz="2500" b="0" kern="1200" dirty="0"/>
            <a:t>s</a:t>
          </a:r>
          <a:r>
            <a:rPr lang="en-GB" sz="2500" kern="1200" dirty="0"/>
            <a:t>ocial and cultural context of research; ethics </a:t>
          </a:r>
          <a:endParaRPr lang="en-US" sz="2500" kern="1200" dirty="0"/>
        </a:p>
      </dsp:txBody>
      <dsp:txXfrm>
        <a:off x="0" y="3689859"/>
        <a:ext cx="6900512" cy="921789"/>
      </dsp:txXfrm>
    </dsp:sp>
    <dsp:sp modelId="{27AE4967-C531-454A-AD39-0974219AE62D}">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5: </a:t>
          </a:r>
          <a:r>
            <a:rPr lang="en-GB" sz="2500" kern="1200"/>
            <a:t>formulating a research question; developing a research proposal; project planning </a:t>
          </a:r>
          <a:endParaRPr lang="en-US" sz="25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1EFA9-2E07-495E-AB50-E58E55DA4A1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C008C-5FA1-40C4-A1CA-B41B9CC3DAF0}">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Qualitative research is often about local, rather than general – includes human actions and interactions </a:t>
          </a:r>
          <a:endParaRPr lang="en-US" sz="2700" kern="1200"/>
        </a:p>
      </dsp:txBody>
      <dsp:txXfrm>
        <a:off x="0" y="0"/>
        <a:ext cx="6900512" cy="1384035"/>
      </dsp:txXfrm>
    </dsp:sp>
    <dsp:sp modelId="{B16DF2EA-FFEF-4487-984D-0FD1B44E81A8}">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7E8671-8145-4028-B3FE-8CF8C79CA54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Context is critical </a:t>
          </a:r>
          <a:endParaRPr lang="en-US" sz="2700" kern="1200"/>
        </a:p>
      </dsp:txBody>
      <dsp:txXfrm>
        <a:off x="0" y="1384035"/>
        <a:ext cx="6900512" cy="1384035"/>
      </dsp:txXfrm>
    </dsp:sp>
    <dsp:sp modelId="{24F2CE9F-A87C-4D34-B40E-835A2B0BC3A0}">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81F87D-8398-40A5-AC05-B4DC2240A78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Any underlying assumptions and limitations of the project need to be made clear </a:t>
          </a:r>
          <a:endParaRPr lang="en-US" sz="2700" kern="1200"/>
        </a:p>
      </dsp:txBody>
      <dsp:txXfrm>
        <a:off x="0" y="2768070"/>
        <a:ext cx="6900512" cy="1384035"/>
      </dsp:txXfrm>
    </dsp:sp>
    <dsp:sp modelId="{091A544A-A59F-479C-973A-0A54AF452DAC}">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B6B15F-4A73-4B3F-9CF7-DB8BE1CB0275}">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Qualitative research often finishes by identifying future research questions </a:t>
          </a:r>
          <a:endParaRPr lang="en-US" sz="2700" kern="1200"/>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784DC-285E-4CE4-A8CE-61E191DF1270}">
      <dsp:nvSpPr>
        <dsp:cNvPr id="0" name=""/>
        <dsp:cNvSpPr/>
      </dsp:nvSpPr>
      <dsp:spPr>
        <a:xfrm>
          <a:off x="1212569" y="786033"/>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B5F0C3-B41E-483C-A424-945946701A65}">
      <dsp:nvSpPr>
        <dsp:cNvPr id="0" name=""/>
        <dsp:cNvSpPr/>
      </dsp:nvSpPr>
      <dsp:spPr>
        <a:xfrm>
          <a:off x="417971"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 form of process-oriented analysis </a:t>
          </a:r>
          <a:endParaRPr lang="en-US" sz="1700" kern="1200"/>
        </a:p>
      </dsp:txBody>
      <dsp:txXfrm>
        <a:off x="417971" y="2442842"/>
        <a:ext cx="2889450" cy="720000"/>
      </dsp:txXfrm>
    </dsp:sp>
    <dsp:sp modelId="{845CC1AF-9289-4E4E-A7D4-4D807E113D26}">
      <dsp:nvSpPr>
        <dsp:cNvPr id="0" name=""/>
        <dsp:cNvSpPr/>
      </dsp:nvSpPr>
      <dsp:spPr>
        <a:xfrm>
          <a:off x="4607673" y="786033"/>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A97CF0-52B0-455B-A04A-58781F996EA9}">
      <dsp:nvSpPr>
        <dsp:cNvPr id="0" name=""/>
        <dsp:cNvSpPr/>
      </dsp:nvSpPr>
      <dsp:spPr>
        <a:xfrm>
          <a:off x="3813075"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Involves representing the emerging codes and themes visually </a:t>
          </a:r>
          <a:endParaRPr lang="en-US" sz="1700" kern="1200"/>
        </a:p>
      </dsp:txBody>
      <dsp:txXfrm>
        <a:off x="3813075" y="2442842"/>
        <a:ext cx="2889450" cy="720000"/>
      </dsp:txXfrm>
    </dsp:sp>
    <dsp:sp modelId="{C1F816DA-C887-4144-A3A9-D2CD9172582B}">
      <dsp:nvSpPr>
        <dsp:cNvPr id="0" name=""/>
        <dsp:cNvSpPr/>
      </dsp:nvSpPr>
      <dsp:spPr>
        <a:xfrm>
          <a:off x="8002777" y="786033"/>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547937-C58E-49DD-A65F-8B9390042E5B}">
      <dsp:nvSpPr>
        <dsp:cNvPr id="0" name=""/>
        <dsp:cNvSpPr/>
      </dsp:nvSpPr>
      <dsp:spPr>
        <a:xfrm>
          <a:off x="7208178"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Maps, tables, loop diagrams, timelines</a:t>
          </a:r>
          <a:endParaRPr lang="en-US" sz="1700" kern="1200"/>
        </a:p>
      </dsp:txBody>
      <dsp:txXfrm>
        <a:off x="7208178" y="2442842"/>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62537-C754-4DF7-A07C-62C7709AE4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3602B3-76F6-43AF-A227-F1267666C6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C11952-763D-4EB6-8EA7-66B94F5E1919}"/>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5" name="Footer Placeholder 4">
            <a:extLst>
              <a:ext uri="{FF2B5EF4-FFF2-40B4-BE49-F238E27FC236}">
                <a16:creationId xmlns:a16="http://schemas.microsoft.com/office/drawing/2014/main" id="{CB319DA0-227A-4CC4-9B14-255628A47B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26FDA-7B0F-4102-B77E-3EEF2F6A64B0}"/>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46522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7AB03-0201-4B65-8D82-8B556DB0AA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F88A28-5DA4-41FD-A5C2-41A456D92D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32D857-965E-4411-A2F2-EBDF7C790D8B}"/>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5" name="Footer Placeholder 4">
            <a:extLst>
              <a:ext uri="{FF2B5EF4-FFF2-40B4-BE49-F238E27FC236}">
                <a16:creationId xmlns:a16="http://schemas.microsoft.com/office/drawing/2014/main" id="{87B06215-7C9B-41D0-AE57-B4FFAD895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690C3-DE24-4BCE-86D2-ED171466F117}"/>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37738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B6E5-EB9D-44EB-8237-908097083E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1E8BCD-FCEF-479B-8884-01AC0A8126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AB414-411B-4E39-AF4F-0F86B1A83FB7}"/>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5" name="Footer Placeholder 4">
            <a:extLst>
              <a:ext uri="{FF2B5EF4-FFF2-40B4-BE49-F238E27FC236}">
                <a16:creationId xmlns:a16="http://schemas.microsoft.com/office/drawing/2014/main" id="{DA2CC77E-C1F6-4555-B5F4-3BFEE3C89F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3DFBBB-AFBD-4EB2-8C35-B439C891F3A2}"/>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912466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440A1-0439-4A0B-AAA2-92668F85FC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477417-C278-4670-9CAF-1D2D30CB21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BEC04A-C09E-4162-817E-4630C7F61C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F6CE25-3DD9-4BFA-BB43-8F39EAD98C50}"/>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6" name="Footer Placeholder 5">
            <a:extLst>
              <a:ext uri="{FF2B5EF4-FFF2-40B4-BE49-F238E27FC236}">
                <a16:creationId xmlns:a16="http://schemas.microsoft.com/office/drawing/2014/main" id="{2BE24010-5100-470B-AD79-A113763EA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0138F3-07D0-4030-A044-8B4592AF3FD0}"/>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078546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10894-11D0-4FBA-B4BA-86CA065A8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E240E9-7EA0-4E79-B37F-81B97F2E6C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B59E5D-3687-4AAF-85C5-317A4D4869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8BCD86-0CCB-4174-BEE2-48134CFAA0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19CF1-7C35-4664-94D7-DCB32C56F2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B6E91A-B3FC-4E9E-BA94-CDE85BF57CDB}"/>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8" name="Footer Placeholder 7">
            <a:extLst>
              <a:ext uri="{FF2B5EF4-FFF2-40B4-BE49-F238E27FC236}">
                <a16:creationId xmlns:a16="http://schemas.microsoft.com/office/drawing/2014/main" id="{257E69C9-C0F8-4FE4-AEF1-816A717BC5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76961F-70EF-48E8-9514-71C1953E3082}"/>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178694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5D118-18A3-4AC3-96C6-F1F0295899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24A8E6-51F8-423F-BDE7-B1A1722CE2B5}"/>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4" name="Footer Placeholder 3">
            <a:extLst>
              <a:ext uri="{FF2B5EF4-FFF2-40B4-BE49-F238E27FC236}">
                <a16:creationId xmlns:a16="http://schemas.microsoft.com/office/drawing/2014/main" id="{F4DACB7E-4126-438A-BA1C-4D20EF13E4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04A527-869A-4662-B8F0-2AFB5D6C1ED6}"/>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751470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A41681-4680-41DC-AA65-41F9DFB5B9DA}"/>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3" name="Footer Placeholder 2">
            <a:extLst>
              <a:ext uri="{FF2B5EF4-FFF2-40B4-BE49-F238E27FC236}">
                <a16:creationId xmlns:a16="http://schemas.microsoft.com/office/drawing/2014/main" id="{31101B08-1E0D-457F-8D90-E6D7C0E8CC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4A782D-59C6-4400-B886-7E9FD2D45BA4}"/>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572347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3154C-9B0F-4EA0-AC47-23B021F763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1719BB-7703-4A40-9397-17E34E94F7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F6DECE-57EF-4F0F-8D75-AE70358C6D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15643-CBA3-425D-8EA2-E9DBE2094445}"/>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6" name="Footer Placeholder 5">
            <a:extLst>
              <a:ext uri="{FF2B5EF4-FFF2-40B4-BE49-F238E27FC236}">
                <a16:creationId xmlns:a16="http://schemas.microsoft.com/office/drawing/2014/main" id="{CB7E40B2-E532-4335-A964-191B65DFE2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60046-E819-4024-8487-F4AE3FEACB83}"/>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834628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952E6-DE8B-45DC-B2CB-C249803425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A0B5D6-114A-444F-A626-19C74A5AF4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B42C72-FE36-42C9-B45F-0644477E7A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3407A-40CE-4BCE-92B5-6032B4827451}"/>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6" name="Footer Placeholder 5">
            <a:extLst>
              <a:ext uri="{FF2B5EF4-FFF2-40B4-BE49-F238E27FC236}">
                <a16:creationId xmlns:a16="http://schemas.microsoft.com/office/drawing/2014/main" id="{C9534007-85A7-4C84-8C9F-539D443494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C5C8F7-6665-4015-9F94-05C82EA15B33}"/>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881750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B0FA-75D0-4B7D-950F-10827D680A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DCB75D-D63D-463C-8DD4-39D048C02C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3E4ABF-7201-4E9A-9ED2-5AFE4849EDBC}"/>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5" name="Footer Placeholder 4">
            <a:extLst>
              <a:ext uri="{FF2B5EF4-FFF2-40B4-BE49-F238E27FC236}">
                <a16:creationId xmlns:a16="http://schemas.microsoft.com/office/drawing/2014/main" id="{469411FB-6318-46F8-8B3C-4B9AEF30ED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E0BFF-6AF0-460D-9579-253D0894C859}"/>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039871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07A1E7-2457-43B6-B9B2-BF201C1015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E66A4B-3CCB-4053-B1BD-E2C11C57F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4F01D1-C642-4085-A951-2C920D39FA5F}"/>
              </a:ext>
            </a:extLst>
          </p:cNvPr>
          <p:cNvSpPr>
            <a:spLocks noGrp="1"/>
          </p:cNvSpPr>
          <p:nvPr>
            <p:ph type="dt" sz="half" idx="10"/>
          </p:nvPr>
        </p:nvSpPr>
        <p:spPr/>
        <p:txBody>
          <a:bodyPr/>
          <a:lstStyle/>
          <a:p>
            <a:fld id="{EF743FD1-306E-414A-A275-17C46A04DBFE}" type="datetimeFigureOut">
              <a:rPr lang="en-GB" smtClean="0"/>
              <a:t>12/09/2022</a:t>
            </a:fld>
            <a:endParaRPr lang="en-GB"/>
          </a:p>
        </p:txBody>
      </p:sp>
      <p:sp>
        <p:nvSpPr>
          <p:cNvPr id="5" name="Footer Placeholder 4">
            <a:extLst>
              <a:ext uri="{FF2B5EF4-FFF2-40B4-BE49-F238E27FC236}">
                <a16:creationId xmlns:a16="http://schemas.microsoft.com/office/drawing/2014/main" id="{811235B9-11A5-42C4-821F-ED5FEC1FE3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3DA891-42A7-43ED-986D-F6F8D92C91BD}"/>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407471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4AC4D5-3962-4F71-992E-9758C3215A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A026CC-547D-4624-93B0-1034CC630E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9F58B-2677-4251-B840-037414017D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743FD1-306E-414A-A275-17C46A04DBFE}" type="datetimeFigureOut">
              <a:rPr lang="en-GB" smtClean="0"/>
              <a:t>12/09/2022</a:t>
            </a:fld>
            <a:endParaRPr lang="en-GB"/>
          </a:p>
        </p:txBody>
      </p:sp>
      <p:sp>
        <p:nvSpPr>
          <p:cNvPr id="5" name="Footer Placeholder 4">
            <a:extLst>
              <a:ext uri="{FF2B5EF4-FFF2-40B4-BE49-F238E27FC236}">
                <a16:creationId xmlns:a16="http://schemas.microsoft.com/office/drawing/2014/main" id="{50BC5F8C-AC04-4C30-A816-2EBCBBAF4E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FCB491-5ED2-465A-AE5D-5C86B45729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2C8B9C-E35E-4DA9-877C-E5F71D118E38}" type="slidenum">
              <a:rPr lang="en-GB" smtClean="0"/>
              <a:t>‹#›</a:t>
            </a:fld>
            <a:endParaRPr lang="en-GB"/>
          </a:p>
        </p:txBody>
      </p:sp>
    </p:spTree>
    <p:extLst>
      <p:ext uri="{BB962C8B-B14F-4D97-AF65-F5344CB8AC3E}">
        <p14:creationId xmlns:p14="http://schemas.microsoft.com/office/powerpoint/2010/main" val="4231108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researchgate.net/publication/344535661_Qualitative_Research_Methods_in_Engineer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1524003" y="1999615"/>
            <a:ext cx="9144000" cy="2764028"/>
          </a:xfrm>
        </p:spPr>
        <p:txBody>
          <a:bodyPr anchor="ctr">
            <a:normAutofit/>
          </a:bodyPr>
          <a:lstStyle/>
          <a:p>
            <a:r>
              <a:rPr lang="en-GB" sz="6100"/>
              <a:t>Research methods </a:t>
            </a:r>
            <a:br>
              <a:rPr lang="en-GB" sz="6100"/>
            </a:br>
            <a:r>
              <a:rPr lang="en-GB" sz="6100"/>
              <a:t>ACFA7004</a:t>
            </a:r>
            <a:br>
              <a:rPr lang="en-GB" sz="6100"/>
            </a:br>
            <a:r>
              <a:rPr lang="en-GB" sz="6100"/>
              <a:t>Dr Kim Dearing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29666197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F219-AD42-9B8E-9D88-EFFC886AC2A4}"/>
              </a:ext>
            </a:extLst>
          </p:cNvPr>
          <p:cNvSpPr>
            <a:spLocks noGrp="1"/>
          </p:cNvSpPr>
          <p:nvPr>
            <p:ph type="title"/>
          </p:nvPr>
        </p:nvSpPr>
        <p:spPr/>
        <p:txBody>
          <a:bodyPr/>
          <a:lstStyle/>
          <a:p>
            <a:r>
              <a:rPr lang="en-GB" dirty="0"/>
              <a:t>The two approaches</a:t>
            </a:r>
          </a:p>
        </p:txBody>
      </p:sp>
      <p:pic>
        <p:nvPicPr>
          <p:cNvPr id="5" name="Content Placeholder 4">
            <a:extLst>
              <a:ext uri="{FF2B5EF4-FFF2-40B4-BE49-F238E27FC236}">
                <a16:creationId xmlns:a16="http://schemas.microsoft.com/office/drawing/2014/main" id="{52EC4F0B-9397-7C5C-8D90-707945D846E4}"/>
              </a:ext>
            </a:extLst>
          </p:cNvPr>
          <p:cNvPicPr>
            <a:picLocks noGrp="1" noChangeAspect="1"/>
          </p:cNvPicPr>
          <p:nvPr>
            <p:ph idx="1"/>
          </p:nvPr>
        </p:nvPicPr>
        <p:blipFill>
          <a:blip r:embed="rId2"/>
          <a:stretch>
            <a:fillRect/>
          </a:stretch>
        </p:blipFill>
        <p:spPr>
          <a:xfrm>
            <a:off x="2047875" y="2101056"/>
            <a:ext cx="8096250" cy="3800475"/>
          </a:xfrm>
          <a:prstGeom prst="rect">
            <a:avLst/>
          </a:prstGeom>
        </p:spPr>
      </p:pic>
    </p:spTree>
    <p:extLst>
      <p:ext uri="{BB962C8B-B14F-4D97-AF65-F5344CB8AC3E}">
        <p14:creationId xmlns:p14="http://schemas.microsoft.com/office/powerpoint/2010/main" val="2575900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3821A31-E9CE-4365-B135-E45BE7901995}"/>
              </a:ext>
            </a:extLst>
          </p:cNvPr>
          <p:cNvSpPr>
            <a:spLocks noGrp="1"/>
          </p:cNvSpPr>
          <p:nvPr>
            <p:ph type="title"/>
          </p:nvPr>
        </p:nvSpPr>
        <p:spPr>
          <a:xfrm>
            <a:off x="838200" y="365125"/>
            <a:ext cx="10515600" cy="1325563"/>
          </a:xfrm>
        </p:spPr>
        <p:txBody>
          <a:bodyPr>
            <a:normAutofit/>
          </a:bodyPr>
          <a:lstStyle/>
          <a:p>
            <a:r>
              <a:rPr lang="en-GB" sz="4600"/>
              <a:t>Deductive approach (generally quantitative)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D70FBDA8-6C4B-F525-99C1-831C1F1CBCD3}"/>
              </a:ext>
            </a:extLst>
          </p:cNvPr>
          <p:cNvSpPr>
            <a:spLocks noGrp="1"/>
          </p:cNvSpPr>
          <p:nvPr>
            <p:ph idx="1"/>
          </p:nvPr>
        </p:nvSpPr>
        <p:spPr>
          <a:xfrm>
            <a:off x="838200" y="1929384"/>
            <a:ext cx="10515600" cy="4251960"/>
          </a:xfrm>
        </p:spPr>
        <p:txBody>
          <a:bodyPr>
            <a:normAutofit/>
          </a:bodyPr>
          <a:lstStyle/>
          <a:p>
            <a:r>
              <a:rPr lang="en-GB" sz="2200"/>
              <a:t>Used for creating a hypothesis based on previous theories </a:t>
            </a:r>
          </a:p>
          <a:p>
            <a:r>
              <a:rPr lang="en-GB" sz="2200"/>
              <a:t>Concentrates on designing a strategy for testing a hypothesis </a:t>
            </a:r>
          </a:p>
          <a:p>
            <a:r>
              <a:rPr lang="en-GB" sz="2200"/>
              <a:t>First prove, then explain </a:t>
            </a:r>
          </a:p>
          <a:p>
            <a:r>
              <a:rPr lang="en-GB" sz="2200"/>
              <a:t>For example, causal relationship between different variables </a:t>
            </a:r>
          </a:p>
          <a:p>
            <a:endParaRPr lang="en-GB" sz="2200"/>
          </a:p>
          <a:p>
            <a:pPr marL="0" indent="0">
              <a:buNone/>
            </a:pPr>
            <a:r>
              <a:rPr lang="en-GB" sz="2200"/>
              <a:t>Benefits </a:t>
            </a:r>
          </a:p>
          <a:p>
            <a:r>
              <a:rPr lang="en-GB" sz="2200"/>
              <a:t>Chance to explain the relationship between concepts and variables </a:t>
            </a:r>
          </a:p>
          <a:p>
            <a:r>
              <a:rPr lang="en-GB" sz="2200"/>
              <a:t>Quantity to measure </a:t>
            </a:r>
          </a:p>
          <a:p>
            <a:r>
              <a:rPr lang="en-GB" sz="2200"/>
              <a:t>Generalise findings </a:t>
            </a:r>
          </a:p>
        </p:txBody>
      </p:sp>
    </p:spTree>
    <p:extLst>
      <p:ext uri="{BB962C8B-B14F-4D97-AF65-F5344CB8AC3E}">
        <p14:creationId xmlns:p14="http://schemas.microsoft.com/office/powerpoint/2010/main" val="1332191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652D6-FA2C-AEF4-D0E2-566201D02BE0}"/>
              </a:ext>
            </a:extLst>
          </p:cNvPr>
          <p:cNvSpPr>
            <a:spLocks noGrp="1"/>
          </p:cNvSpPr>
          <p:nvPr>
            <p:ph type="title"/>
          </p:nvPr>
        </p:nvSpPr>
        <p:spPr>
          <a:xfrm>
            <a:off x="838200" y="365125"/>
            <a:ext cx="10515600" cy="1325563"/>
          </a:xfrm>
        </p:spPr>
        <p:txBody>
          <a:bodyPr>
            <a:normAutofit/>
          </a:bodyPr>
          <a:lstStyle/>
          <a:p>
            <a:r>
              <a:rPr lang="en-GB" sz="4600"/>
              <a:t>Inductive approach (generally qualitative)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99E602-BC95-3584-30FC-DDE21F9A9DA1}"/>
              </a:ext>
            </a:extLst>
          </p:cNvPr>
          <p:cNvSpPr>
            <a:spLocks noGrp="1"/>
          </p:cNvSpPr>
          <p:nvPr>
            <p:ph idx="1"/>
          </p:nvPr>
        </p:nvSpPr>
        <p:spPr>
          <a:xfrm>
            <a:off x="838200" y="1929384"/>
            <a:ext cx="10515600" cy="4251960"/>
          </a:xfrm>
        </p:spPr>
        <p:txBody>
          <a:bodyPr>
            <a:normAutofit/>
          </a:bodyPr>
          <a:lstStyle/>
          <a:p>
            <a:r>
              <a:rPr lang="en-GB" sz="2200"/>
              <a:t>More open-ended </a:t>
            </a:r>
          </a:p>
          <a:p>
            <a:r>
              <a:rPr lang="en-GB" sz="2200"/>
              <a:t>Conclusion based on evidence of what was found based on the situation from different angles </a:t>
            </a:r>
          </a:p>
          <a:p>
            <a:r>
              <a:rPr lang="en-GB" sz="2200"/>
              <a:t>Focused to generate meaning from collected data </a:t>
            </a:r>
          </a:p>
          <a:p>
            <a:r>
              <a:rPr lang="en-GB" sz="2200"/>
              <a:t>Looking for patterns and relationships to create theory </a:t>
            </a:r>
          </a:p>
          <a:p>
            <a:pPr marL="0" indent="0">
              <a:buNone/>
            </a:pPr>
            <a:endParaRPr lang="en-GB" sz="2200"/>
          </a:p>
          <a:p>
            <a:pPr marL="0" indent="0">
              <a:buNone/>
            </a:pPr>
            <a:r>
              <a:rPr lang="en-GB" sz="2200"/>
              <a:t>Benefits </a:t>
            </a:r>
          </a:p>
          <a:p>
            <a:r>
              <a:rPr lang="en-GB" sz="2200"/>
              <a:t>Able to draw general conclusions </a:t>
            </a:r>
          </a:p>
          <a:p>
            <a:r>
              <a:rPr lang="en-GB" sz="2200"/>
              <a:t>Digging deep on understanding </a:t>
            </a:r>
          </a:p>
        </p:txBody>
      </p:sp>
    </p:spTree>
    <p:extLst>
      <p:ext uri="{BB962C8B-B14F-4D97-AF65-F5344CB8AC3E}">
        <p14:creationId xmlns:p14="http://schemas.microsoft.com/office/powerpoint/2010/main" val="2387410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95329-4C1C-AA46-C7E1-6F88DF19386D}"/>
              </a:ext>
            </a:extLst>
          </p:cNvPr>
          <p:cNvSpPr>
            <a:spLocks noGrp="1"/>
          </p:cNvSpPr>
          <p:nvPr>
            <p:ph type="title"/>
          </p:nvPr>
        </p:nvSpPr>
        <p:spPr>
          <a:xfrm>
            <a:off x="640080" y="325369"/>
            <a:ext cx="4368602" cy="1956841"/>
          </a:xfrm>
        </p:spPr>
        <p:txBody>
          <a:bodyPr anchor="b">
            <a:normAutofit/>
          </a:bodyPr>
          <a:lstStyle/>
          <a:p>
            <a:r>
              <a:rPr lang="en-GB" sz="5400" dirty="0"/>
              <a:t>Example…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FB19A6-BC15-DFF3-500B-8D13546EC468}"/>
              </a:ext>
            </a:extLst>
          </p:cNvPr>
          <p:cNvSpPr>
            <a:spLocks noGrp="1"/>
          </p:cNvSpPr>
          <p:nvPr>
            <p:ph idx="1"/>
          </p:nvPr>
        </p:nvSpPr>
        <p:spPr>
          <a:xfrm>
            <a:off x="640080" y="2872899"/>
            <a:ext cx="4243589" cy="3320668"/>
          </a:xfrm>
        </p:spPr>
        <p:txBody>
          <a:bodyPr>
            <a:normAutofit/>
          </a:bodyPr>
          <a:lstStyle/>
          <a:p>
            <a:r>
              <a:rPr lang="en-GB" sz="1700" dirty="0"/>
              <a:t>Occupancy evaluation of buildings </a:t>
            </a:r>
          </a:p>
          <a:p>
            <a:pPr marL="457200" lvl="1" indent="0">
              <a:buNone/>
            </a:pPr>
            <a:r>
              <a:rPr lang="en-GB" sz="1700" dirty="0"/>
              <a:t>Satisfaction with comfort levels and the control over energy use in the building  </a:t>
            </a:r>
          </a:p>
          <a:p>
            <a:pPr lvl="1"/>
            <a:r>
              <a:rPr lang="en-GB" sz="1700" dirty="0"/>
              <a:t>Investigate user behaviour, knowledge and attitude </a:t>
            </a:r>
          </a:p>
          <a:p>
            <a:pPr lvl="1"/>
            <a:r>
              <a:rPr lang="en-GB" sz="1700" dirty="0"/>
              <a:t>Qualitative data may be used to inform the study (bills, energy performance etc)</a:t>
            </a:r>
          </a:p>
          <a:p>
            <a:pPr lvl="1"/>
            <a:r>
              <a:rPr lang="en-GB" sz="1700" dirty="0"/>
              <a:t>Warning: the qualitative research here needs rigor to avoid being simplistic </a:t>
            </a:r>
          </a:p>
        </p:txBody>
      </p:sp>
      <p:pic>
        <p:nvPicPr>
          <p:cNvPr id="5" name="Picture 4" descr="Tall office building looking up">
            <a:extLst>
              <a:ext uri="{FF2B5EF4-FFF2-40B4-BE49-F238E27FC236}">
                <a16:creationId xmlns:a16="http://schemas.microsoft.com/office/drawing/2014/main" id="{F070F33B-55EC-0444-6828-D3D465B02084}"/>
              </a:ext>
            </a:extLst>
          </p:cNvPr>
          <p:cNvPicPr>
            <a:picLocks noChangeAspect="1"/>
          </p:cNvPicPr>
          <p:nvPr/>
        </p:nvPicPr>
        <p:blipFill rotWithShape="1">
          <a:blip r:embed="rId2"/>
          <a:srcRect l="18712" r="1483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520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B8D5DF-F554-50E3-D24C-DF3BD5416886}"/>
              </a:ext>
            </a:extLst>
          </p:cNvPr>
          <p:cNvSpPr>
            <a:spLocks noGrp="1"/>
          </p:cNvSpPr>
          <p:nvPr>
            <p:ph type="title"/>
          </p:nvPr>
        </p:nvSpPr>
        <p:spPr>
          <a:xfrm>
            <a:off x="635000" y="640823"/>
            <a:ext cx="3418659" cy="5583148"/>
          </a:xfrm>
        </p:spPr>
        <p:txBody>
          <a:bodyPr anchor="ctr">
            <a:normAutofit/>
          </a:bodyPr>
          <a:lstStyle/>
          <a:p>
            <a:r>
              <a:rPr lang="en-GB" sz="5400"/>
              <a:t>Reflection </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BB4775CA-769D-0E84-B0C8-22292A4E6E6B}"/>
              </a:ext>
            </a:extLst>
          </p:cNvPr>
          <p:cNvGraphicFramePr>
            <a:graphicFrameLocks noGrp="1"/>
          </p:cNvGraphicFramePr>
          <p:nvPr>
            <p:ph idx="1"/>
            <p:extLst>
              <p:ext uri="{D42A27DB-BD31-4B8C-83A1-F6EECF244321}">
                <p14:modId xmlns:p14="http://schemas.microsoft.com/office/powerpoint/2010/main" val="285366217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8245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3B74F-C6FF-1A25-6622-7C1E7C70D7F2}"/>
              </a:ext>
            </a:extLst>
          </p:cNvPr>
          <p:cNvSpPr>
            <a:spLocks noGrp="1"/>
          </p:cNvSpPr>
          <p:nvPr>
            <p:ph type="title"/>
          </p:nvPr>
        </p:nvSpPr>
        <p:spPr>
          <a:xfrm>
            <a:off x="841248" y="548640"/>
            <a:ext cx="3600860" cy="5431536"/>
          </a:xfrm>
        </p:spPr>
        <p:txBody>
          <a:bodyPr>
            <a:normAutofit/>
          </a:bodyPr>
          <a:lstStyle/>
          <a:p>
            <a:r>
              <a:rPr lang="en-GB" sz="5400"/>
              <a:t>Benefits of a reflective journal in qualitative research: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E1C0BF93-6C89-90EE-3854-AE7749A86267}"/>
              </a:ext>
            </a:extLst>
          </p:cNvPr>
          <p:cNvSpPr>
            <a:spLocks noGrp="1"/>
          </p:cNvSpPr>
          <p:nvPr>
            <p:ph idx="1"/>
          </p:nvPr>
        </p:nvSpPr>
        <p:spPr>
          <a:xfrm>
            <a:off x="5126418" y="552091"/>
            <a:ext cx="6224335" cy="5431536"/>
          </a:xfrm>
        </p:spPr>
        <p:txBody>
          <a:bodyPr anchor="ctr">
            <a:normAutofit/>
          </a:bodyPr>
          <a:lstStyle/>
          <a:p>
            <a:r>
              <a:rPr lang="en-GB" sz="2200"/>
              <a:t>How did the interview (or deployed method) go?</a:t>
            </a:r>
          </a:p>
          <a:p>
            <a:r>
              <a:rPr lang="en-GB" sz="2200"/>
              <a:t>Reflection on and critical evaluation of interviewer performance is important to ensure good quality data </a:t>
            </a:r>
          </a:p>
          <a:p>
            <a:endParaRPr lang="en-GB" sz="2200"/>
          </a:p>
        </p:txBody>
      </p:sp>
    </p:spTree>
    <p:extLst>
      <p:ext uri="{BB962C8B-B14F-4D97-AF65-F5344CB8AC3E}">
        <p14:creationId xmlns:p14="http://schemas.microsoft.com/office/powerpoint/2010/main" val="2218915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7099A-119A-4920-AFD8-60F2F7A2694F}"/>
              </a:ext>
            </a:extLst>
          </p:cNvPr>
          <p:cNvSpPr>
            <a:spLocks noGrp="1"/>
          </p:cNvSpPr>
          <p:nvPr>
            <p:ph type="title"/>
          </p:nvPr>
        </p:nvSpPr>
        <p:spPr>
          <a:xfrm>
            <a:off x="838200" y="365125"/>
            <a:ext cx="10515600" cy="1325563"/>
          </a:xfrm>
        </p:spPr>
        <p:txBody>
          <a:bodyPr>
            <a:normAutofit/>
          </a:bodyPr>
          <a:lstStyle/>
          <a:p>
            <a:r>
              <a:rPr lang="en-GB" sz="5400"/>
              <a:t>Mixed methods </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F3734E-C522-41F0-AA90-E090700A729E}"/>
              </a:ext>
            </a:extLst>
          </p:cNvPr>
          <p:cNvSpPr>
            <a:spLocks noGrp="1"/>
          </p:cNvSpPr>
          <p:nvPr>
            <p:ph idx="1"/>
          </p:nvPr>
        </p:nvSpPr>
        <p:spPr>
          <a:xfrm>
            <a:off x="838200" y="1929384"/>
            <a:ext cx="10515600" cy="4251960"/>
          </a:xfrm>
        </p:spPr>
        <p:txBody>
          <a:bodyPr>
            <a:normAutofit/>
          </a:bodyPr>
          <a:lstStyle/>
          <a:p>
            <a:r>
              <a:rPr lang="en-GB" sz="2200" dirty="0"/>
              <a:t>Individually, all methods are flawed </a:t>
            </a:r>
          </a:p>
          <a:p>
            <a:r>
              <a:rPr lang="en-GB" sz="2200" dirty="0"/>
              <a:t>Thin v thick data (e.g. quant studies can show trends/correlations but not often explanations or reasons) </a:t>
            </a:r>
          </a:p>
          <a:p>
            <a:r>
              <a:rPr lang="en-GB" sz="2200" dirty="0"/>
              <a:t>These limitations can be mitigated through mixed methods </a:t>
            </a:r>
          </a:p>
          <a:p>
            <a:endParaRPr lang="en-GB" sz="2200" dirty="0"/>
          </a:p>
          <a:p>
            <a:pPr marL="0" indent="0">
              <a:buNone/>
            </a:pPr>
            <a:r>
              <a:rPr lang="en-GB" sz="2200" dirty="0"/>
              <a:t>“</a:t>
            </a:r>
            <a:r>
              <a:rPr lang="en-GB" sz="2200" i="1" dirty="0"/>
              <a:t>we typically need multiple methods, or techniques which are imperfect in different ways. When multiple methods are applied, the imperfections in each method tend to cancel one another</a:t>
            </a:r>
            <a:r>
              <a:rPr lang="en-GB" sz="2200" dirty="0"/>
              <a:t>’’ </a:t>
            </a:r>
          </a:p>
          <a:p>
            <a:pPr marL="0" indent="0">
              <a:buNone/>
            </a:pPr>
            <a:endParaRPr lang="en-GB" sz="2200" dirty="0"/>
          </a:p>
          <a:p>
            <a:pPr marL="0" indent="0">
              <a:buNone/>
            </a:pPr>
            <a:r>
              <a:rPr lang="en-GB" sz="2200" dirty="0"/>
              <a:t>McGrath (1982)</a:t>
            </a:r>
          </a:p>
        </p:txBody>
      </p:sp>
    </p:spTree>
    <p:extLst>
      <p:ext uri="{BB962C8B-B14F-4D97-AF65-F5344CB8AC3E}">
        <p14:creationId xmlns:p14="http://schemas.microsoft.com/office/powerpoint/2010/main" val="1172555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46079-3108-4720-AA65-FC1D49F280CD}"/>
              </a:ext>
            </a:extLst>
          </p:cNvPr>
          <p:cNvSpPr>
            <a:spLocks noGrp="1"/>
          </p:cNvSpPr>
          <p:nvPr>
            <p:ph type="title"/>
          </p:nvPr>
        </p:nvSpPr>
        <p:spPr>
          <a:xfrm>
            <a:off x="640080" y="325369"/>
            <a:ext cx="4368602" cy="1956841"/>
          </a:xfrm>
        </p:spPr>
        <p:txBody>
          <a:bodyPr anchor="b">
            <a:normAutofit/>
          </a:bodyPr>
          <a:lstStyle/>
          <a:p>
            <a:r>
              <a:rPr lang="en-GB" sz="3400"/>
              <a:t>Ways to combine qualitative and quantitative research: </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843D2B-8D07-410D-B5A0-7D85EA614FF5}"/>
              </a:ext>
            </a:extLst>
          </p:cNvPr>
          <p:cNvSpPr>
            <a:spLocks noGrp="1"/>
          </p:cNvSpPr>
          <p:nvPr>
            <p:ph idx="1"/>
          </p:nvPr>
        </p:nvSpPr>
        <p:spPr>
          <a:xfrm>
            <a:off x="640080" y="2872899"/>
            <a:ext cx="4243589" cy="3320668"/>
          </a:xfrm>
        </p:spPr>
        <p:txBody>
          <a:bodyPr>
            <a:normAutofit/>
          </a:bodyPr>
          <a:lstStyle/>
          <a:p>
            <a:r>
              <a:rPr lang="en-GB" sz="1700" i="1"/>
              <a:t>Triangulation </a:t>
            </a:r>
            <a:r>
              <a:rPr lang="en-GB" sz="1700"/>
              <a:t>– increases validity – integrating both method types  </a:t>
            </a:r>
          </a:p>
          <a:p>
            <a:pPr marL="0" indent="0">
              <a:buNone/>
            </a:pPr>
            <a:r>
              <a:rPr lang="en-GB" sz="1700"/>
              <a:t>‘check and correct’ approach (robust) </a:t>
            </a:r>
          </a:p>
          <a:p>
            <a:r>
              <a:rPr lang="en-GB" sz="1700" i="1"/>
              <a:t>Completeness – </a:t>
            </a:r>
            <a:r>
              <a:rPr lang="en-GB" sz="1700"/>
              <a:t>bringing together a comprehensive account </a:t>
            </a:r>
          </a:p>
          <a:p>
            <a:pPr marL="0" indent="0">
              <a:buNone/>
            </a:pPr>
            <a:r>
              <a:rPr lang="en-GB" sz="1700"/>
              <a:t>Gaps left by one method can be filled by another </a:t>
            </a:r>
          </a:p>
          <a:p>
            <a:r>
              <a:rPr lang="en-GB" sz="1700" i="1"/>
              <a:t>Confirm and discover – </a:t>
            </a:r>
            <a:r>
              <a:rPr lang="en-GB" sz="1700"/>
              <a:t>qualitative study then tested with quantitative </a:t>
            </a:r>
          </a:p>
          <a:p>
            <a:pPr marL="0" indent="0">
              <a:buNone/>
            </a:pPr>
            <a:r>
              <a:rPr lang="en-GB" sz="1700"/>
              <a:t>Testing a prediction </a:t>
            </a:r>
          </a:p>
          <a:p>
            <a:pPr marL="0" indent="0">
              <a:buNone/>
            </a:pPr>
            <a:endParaRPr lang="en-GB" sz="1700"/>
          </a:p>
        </p:txBody>
      </p:sp>
      <p:pic>
        <p:nvPicPr>
          <p:cNvPr id="14" name="Picture 13" descr="3D of colourful origami">
            <a:extLst>
              <a:ext uri="{FF2B5EF4-FFF2-40B4-BE49-F238E27FC236}">
                <a16:creationId xmlns:a16="http://schemas.microsoft.com/office/drawing/2014/main" id="{66509154-8F8D-4455-7FCF-8E06D78FE0EA}"/>
              </a:ext>
            </a:extLst>
          </p:cNvPr>
          <p:cNvPicPr>
            <a:picLocks noChangeAspect="1"/>
          </p:cNvPicPr>
          <p:nvPr/>
        </p:nvPicPr>
        <p:blipFill rotWithShape="1">
          <a:blip r:embed="rId2"/>
          <a:srcRect l="23602" r="292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947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FA2E18-FB4F-4729-BBE8-85A71668CBDB}"/>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2700" kern="1200">
                <a:solidFill>
                  <a:schemeClr val="tx1"/>
                </a:solidFill>
                <a:latin typeface="+mj-lt"/>
                <a:ea typeface="+mj-ea"/>
                <a:cs typeface="+mj-cs"/>
              </a:rPr>
              <a:t>In week 1, we explored deduction and induction….</a:t>
            </a:r>
            <a:br>
              <a:rPr lang="en-US" sz="2700" kern="1200">
                <a:solidFill>
                  <a:schemeClr val="tx1"/>
                </a:solidFill>
                <a:latin typeface="+mj-lt"/>
                <a:ea typeface="+mj-ea"/>
                <a:cs typeface="+mj-cs"/>
              </a:rPr>
            </a:br>
            <a:endParaRPr lang="en-US" sz="2700" kern="1200">
              <a:solidFill>
                <a:schemeClr val="tx1"/>
              </a:solidFill>
              <a:latin typeface="+mj-lt"/>
              <a:ea typeface="+mj-ea"/>
              <a:cs typeface="+mj-cs"/>
            </a:endParaRP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A0DE00C4-C442-4C53-A4CE-84FFEFA12283}"/>
              </a:ext>
            </a:extLst>
          </p:cNvPr>
          <p:cNvSpPr txBox="1"/>
          <p:nvPr/>
        </p:nvSpPr>
        <p:spPr>
          <a:xfrm>
            <a:off x="5351164" y="586822"/>
            <a:ext cx="6002636" cy="1645920"/>
          </a:xfrm>
          <a:prstGeom prst="rect">
            <a:avLst/>
          </a:prstGeom>
        </p:spPr>
        <p:txBody>
          <a:bodyPr vert="horz" lIns="91440" tIns="45720" rIns="91440" bIns="45720" rtlCol="0" anchor="ctr">
            <a:normAutofit fontScale="85000" lnSpcReduction="20000"/>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Here, for a mixed approach, there is a way to combine the sensibilities of each paradigm with abduction </a:t>
            </a:r>
          </a:p>
          <a:p>
            <a:pPr indent="-228600">
              <a:lnSpc>
                <a:spcPct val="90000"/>
              </a:lnSpc>
              <a:spcAft>
                <a:spcPts val="600"/>
              </a:spcAft>
              <a:buFont typeface="Arial" panose="020B0604020202020204" pitchFamily="34" charset="0"/>
              <a:buChar char="•"/>
            </a:pPr>
            <a:r>
              <a:rPr lang="en-US" dirty="0"/>
              <a:t>Deduction – ‘select a research problem, hypothesis, test’ (quant)</a:t>
            </a:r>
          </a:p>
          <a:p>
            <a:pPr indent="-228600">
              <a:lnSpc>
                <a:spcPct val="90000"/>
              </a:lnSpc>
              <a:spcAft>
                <a:spcPts val="600"/>
              </a:spcAft>
              <a:buFont typeface="Arial" panose="020B0604020202020204" pitchFamily="34" charset="0"/>
              <a:buChar char="•"/>
            </a:pPr>
            <a:r>
              <a:rPr lang="en-US" dirty="0"/>
              <a:t>Induction – ‘start with collecting data and develop concept’ (qual)</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t>(Rashid et al. 2019)</a:t>
            </a:r>
          </a:p>
        </p:txBody>
      </p:sp>
      <p:pic>
        <p:nvPicPr>
          <p:cNvPr id="4" name="Content Placeholder 3">
            <a:extLst>
              <a:ext uri="{FF2B5EF4-FFF2-40B4-BE49-F238E27FC236}">
                <a16:creationId xmlns:a16="http://schemas.microsoft.com/office/drawing/2014/main" id="{57648DC0-0EEB-4602-B3F2-F5853D526800}"/>
              </a:ext>
            </a:extLst>
          </p:cNvPr>
          <p:cNvPicPr>
            <a:picLocks noGrp="1" noChangeAspect="1"/>
          </p:cNvPicPr>
          <p:nvPr>
            <p:ph idx="1"/>
          </p:nvPr>
        </p:nvPicPr>
        <p:blipFill>
          <a:blip r:embed="rId2"/>
          <a:stretch>
            <a:fillRect/>
          </a:stretch>
        </p:blipFill>
        <p:spPr>
          <a:xfrm>
            <a:off x="1127443" y="2734056"/>
            <a:ext cx="10025506" cy="3483864"/>
          </a:xfrm>
          <a:prstGeom prst="rect">
            <a:avLst/>
          </a:prstGeom>
        </p:spPr>
      </p:pic>
    </p:spTree>
    <p:extLst>
      <p:ext uri="{BB962C8B-B14F-4D97-AF65-F5344CB8AC3E}">
        <p14:creationId xmlns:p14="http://schemas.microsoft.com/office/powerpoint/2010/main" val="3464714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7758E-51DE-408D-A0DF-1E93DDB537D3}"/>
              </a:ext>
            </a:extLst>
          </p:cNvPr>
          <p:cNvSpPr>
            <a:spLocks noGrp="1"/>
          </p:cNvSpPr>
          <p:nvPr>
            <p:ph type="title"/>
          </p:nvPr>
        </p:nvSpPr>
        <p:spPr>
          <a:xfrm>
            <a:off x="838200" y="365125"/>
            <a:ext cx="10515600" cy="1325563"/>
          </a:xfrm>
        </p:spPr>
        <p:txBody>
          <a:bodyPr>
            <a:normAutofit/>
          </a:bodyPr>
          <a:lstStyle/>
          <a:p>
            <a:r>
              <a:rPr lang="en-GB" sz="5400"/>
              <a:t>Abduction: </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0DFBCF-7D06-4249-A053-B0D43688F438}"/>
              </a:ext>
            </a:extLst>
          </p:cNvPr>
          <p:cNvSpPr>
            <a:spLocks noGrp="1"/>
          </p:cNvSpPr>
          <p:nvPr>
            <p:ph idx="1"/>
          </p:nvPr>
        </p:nvSpPr>
        <p:spPr>
          <a:xfrm>
            <a:off x="838200" y="1929384"/>
            <a:ext cx="10515600" cy="4251960"/>
          </a:xfrm>
        </p:spPr>
        <p:txBody>
          <a:bodyPr>
            <a:normAutofit/>
          </a:bodyPr>
          <a:lstStyle/>
          <a:p>
            <a:r>
              <a:rPr lang="en-GB" sz="1500"/>
              <a:t>Abduction generates ideas and tentative theories that serve as hypothetical concepts</a:t>
            </a:r>
          </a:p>
          <a:p>
            <a:r>
              <a:rPr lang="en-GB" sz="1500"/>
              <a:t>Unlike induction, abduction accepts existing theory, which might improve the theoretical strength of case analysis. </a:t>
            </a:r>
          </a:p>
          <a:p>
            <a:r>
              <a:rPr lang="en-GB" sz="1500"/>
              <a:t>Abduction is flexible enough to allow a less theory-driven research process than deduction. An outcome of the abductive research is a framework that provides a tentative idea of what theory can look like. </a:t>
            </a:r>
          </a:p>
          <a:p>
            <a:r>
              <a:rPr lang="en-GB" sz="1500"/>
              <a:t>The process of abductive research as “systematic combining.” - a process where theoretical framework, empirical fieldwork, and case analysis evolve simultaneously. This method is useful when the objective is to develop new theories and provide platform for future research. </a:t>
            </a:r>
          </a:p>
          <a:p>
            <a:r>
              <a:rPr lang="en-GB" sz="1500"/>
              <a:t>Abduction is an associated strategy of modern constructionism. The aim of abduction strategy is exploration and understanding of a social phenomenon through the lens of social actors. Abduction claims that theoretical frameworks evolve simultaneously with empirical observation. The researcher interprets the empirical material and provides rich descriptions based on participants’ views. Abductive process goes back and forth between empirical material and literature. </a:t>
            </a:r>
          </a:p>
          <a:p>
            <a:pPr marL="0" indent="0">
              <a:buNone/>
            </a:pPr>
            <a:endParaRPr lang="en-US" sz="1500"/>
          </a:p>
          <a:p>
            <a:pPr marL="0" indent="0">
              <a:buNone/>
            </a:pPr>
            <a:endParaRPr lang="en-US" sz="1500"/>
          </a:p>
          <a:p>
            <a:pPr marL="0" indent="0">
              <a:buNone/>
            </a:pPr>
            <a:r>
              <a:rPr lang="en-US" sz="1500"/>
              <a:t>(Rashid et al. 2019)</a:t>
            </a:r>
          </a:p>
          <a:p>
            <a:pPr marL="0" indent="0">
              <a:buNone/>
            </a:pPr>
            <a:endParaRPr lang="en-GB" sz="1500"/>
          </a:p>
        </p:txBody>
      </p:sp>
    </p:spTree>
    <p:extLst>
      <p:ext uri="{BB962C8B-B14F-4D97-AF65-F5344CB8AC3E}">
        <p14:creationId xmlns:p14="http://schemas.microsoft.com/office/powerpoint/2010/main" val="3142390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3B06E-AE8C-4D1D-835A-043853A7DF5E}"/>
              </a:ext>
            </a:extLst>
          </p:cNvPr>
          <p:cNvSpPr>
            <a:spLocks noGrp="1"/>
          </p:cNvSpPr>
          <p:nvPr>
            <p:ph type="title"/>
          </p:nvPr>
        </p:nvSpPr>
        <p:spPr>
          <a:xfrm>
            <a:off x="838200" y="365125"/>
            <a:ext cx="10515600" cy="1325563"/>
          </a:xfrm>
        </p:spPr>
        <p:txBody>
          <a:bodyPr>
            <a:normAutofit/>
          </a:bodyPr>
          <a:lstStyle/>
          <a:p>
            <a:r>
              <a:rPr lang="en-GB" sz="4200"/>
              <a:t>Process of abduction: </a:t>
            </a:r>
            <a:br>
              <a:rPr lang="en-GB" sz="4200"/>
            </a:br>
            <a:endParaRPr lang="en-GB" sz="4200"/>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309FD9-335D-47C9-97CC-2DA18F33B2C6}"/>
              </a:ext>
            </a:extLst>
          </p:cNvPr>
          <p:cNvSpPr>
            <a:spLocks noGrp="1"/>
          </p:cNvSpPr>
          <p:nvPr>
            <p:ph idx="1"/>
          </p:nvPr>
        </p:nvSpPr>
        <p:spPr>
          <a:xfrm>
            <a:off x="838200" y="1929384"/>
            <a:ext cx="10515600" cy="4251960"/>
          </a:xfrm>
        </p:spPr>
        <p:txBody>
          <a:bodyPr>
            <a:normAutofit/>
          </a:bodyPr>
          <a:lstStyle/>
          <a:p>
            <a:r>
              <a:rPr lang="en-GB" sz="1700" dirty="0"/>
              <a:t>The researcher consults literature for early idea generation to establish the research purpose. Empirical material is then collected and analysed along by consulting literature. </a:t>
            </a:r>
          </a:p>
          <a:p>
            <a:r>
              <a:rPr lang="en-GB" sz="1700" dirty="0"/>
              <a:t>The researcher consults participants on multiple occasions to understand the social phenomenon in detail. </a:t>
            </a:r>
          </a:p>
          <a:p>
            <a:r>
              <a:rPr lang="en-GB" sz="1700" dirty="0"/>
              <a:t>Deductive research logic consists of “derivation of predictions” from hypothesis. The aim is to test the tentative theory that is generated at an abduction stage. This stage is also known as theory testing. Deductive strategy is associated with falsification (positivism) epistemology, where researchers deduce hypothesis from a tentative theory and test it.</a:t>
            </a:r>
          </a:p>
          <a:p>
            <a:r>
              <a:rPr lang="en-GB" sz="1700" dirty="0"/>
              <a:t>Then induction, in which the tentative theory is verified. Induction strategy consists of “fact” searching that verifies the assumptions associated to the theory. Induction is also known as theory verification stage. If the facts cannot be found, the process begins again, and this is repeated as often as necessary until “fitting” facts are reached. </a:t>
            </a:r>
          </a:p>
          <a:p>
            <a:r>
              <a:rPr lang="en-GB" sz="1700" dirty="0"/>
              <a:t>Induction strategy starts with a tested theory, with an aim to finish with a universal law. The aim of inductive research project is to generalise. </a:t>
            </a:r>
            <a:endParaRPr lang="en-US" sz="1700" dirty="0"/>
          </a:p>
          <a:p>
            <a:endParaRPr lang="en-US" sz="1700" dirty="0"/>
          </a:p>
          <a:p>
            <a:pPr marL="0" indent="0">
              <a:buNone/>
            </a:pPr>
            <a:r>
              <a:rPr lang="en-US" sz="1700" dirty="0"/>
              <a:t>(Rashid et al. 2019)</a:t>
            </a:r>
          </a:p>
          <a:p>
            <a:endParaRPr lang="en-GB" sz="1700" dirty="0"/>
          </a:p>
        </p:txBody>
      </p:sp>
    </p:spTree>
    <p:extLst>
      <p:ext uri="{BB962C8B-B14F-4D97-AF65-F5344CB8AC3E}">
        <p14:creationId xmlns:p14="http://schemas.microsoft.com/office/powerpoint/2010/main" val="1430184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E0C375-2596-482A-86F4-CE0D435A82F1}"/>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kern="1200">
                <a:solidFill>
                  <a:schemeClr val="tx1"/>
                </a:solidFill>
                <a:latin typeface="+mj-lt"/>
                <a:ea typeface="+mj-ea"/>
                <a:cs typeface="+mj-cs"/>
              </a:rPr>
              <a:t>Designing triangulation on mixed-methods </a:t>
            </a:r>
          </a:p>
        </p:txBody>
      </p:sp>
      <p:sp>
        <p:nvSpPr>
          <p:cNvPr id="2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7D53E05-74EA-47EA-A5EC-3B225FC54FC1}"/>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a:t>Note, we will explore research questions in more detail in a few weeks time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(Turner et al. 2017)</a:t>
            </a:r>
          </a:p>
        </p:txBody>
      </p:sp>
      <p:pic>
        <p:nvPicPr>
          <p:cNvPr id="4" name="Content Placeholder 3">
            <a:extLst>
              <a:ext uri="{FF2B5EF4-FFF2-40B4-BE49-F238E27FC236}">
                <a16:creationId xmlns:a16="http://schemas.microsoft.com/office/drawing/2014/main" id="{D82B9C6E-7B40-4D26-85E8-460131B704BF}"/>
              </a:ext>
            </a:extLst>
          </p:cNvPr>
          <p:cNvPicPr>
            <a:picLocks noGrp="1" noChangeAspect="1"/>
          </p:cNvPicPr>
          <p:nvPr>
            <p:ph idx="1"/>
          </p:nvPr>
        </p:nvPicPr>
        <p:blipFill>
          <a:blip r:embed="rId2"/>
          <a:stretch>
            <a:fillRect/>
          </a:stretch>
        </p:blipFill>
        <p:spPr>
          <a:xfrm>
            <a:off x="4654296" y="1694441"/>
            <a:ext cx="6903720" cy="3469118"/>
          </a:xfrm>
          <a:prstGeom prst="rect">
            <a:avLst/>
          </a:prstGeom>
        </p:spPr>
      </p:pic>
    </p:spTree>
    <p:extLst>
      <p:ext uri="{BB962C8B-B14F-4D97-AF65-F5344CB8AC3E}">
        <p14:creationId xmlns:p14="http://schemas.microsoft.com/office/powerpoint/2010/main" val="2752912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99FF3-DE90-E1B3-3179-2C54EED9738D}"/>
              </a:ext>
            </a:extLst>
          </p:cNvPr>
          <p:cNvSpPr>
            <a:spLocks noGrp="1"/>
          </p:cNvSpPr>
          <p:nvPr>
            <p:ph type="ctrTitle"/>
          </p:nvPr>
        </p:nvSpPr>
        <p:spPr>
          <a:xfrm>
            <a:off x="640080" y="640080"/>
            <a:ext cx="6894575" cy="3566160"/>
          </a:xfrm>
        </p:spPr>
        <p:txBody>
          <a:bodyPr>
            <a:normAutofit/>
          </a:bodyPr>
          <a:lstStyle/>
          <a:p>
            <a:pPr algn="l"/>
            <a:r>
              <a:rPr lang="en-GB" sz="6600"/>
              <a:t>Data analysis</a:t>
            </a:r>
          </a:p>
        </p:txBody>
      </p:sp>
      <p:sp>
        <p:nvSpPr>
          <p:cNvPr id="3" name="Subtitle 2">
            <a:extLst>
              <a:ext uri="{FF2B5EF4-FFF2-40B4-BE49-F238E27FC236}">
                <a16:creationId xmlns:a16="http://schemas.microsoft.com/office/drawing/2014/main" id="{4BFA7CA9-A801-1601-1FBE-2E64D5C0AD55}"/>
              </a:ext>
            </a:extLst>
          </p:cNvPr>
          <p:cNvSpPr>
            <a:spLocks noGrp="1"/>
          </p:cNvSpPr>
          <p:nvPr>
            <p:ph type="subTitle" idx="1"/>
          </p:nvPr>
        </p:nvSpPr>
        <p:spPr>
          <a:xfrm>
            <a:off x="640080" y="4636008"/>
            <a:ext cx="6894576" cy="1572768"/>
          </a:xfrm>
        </p:spPr>
        <p:txBody>
          <a:bodyPr>
            <a:normAutofit/>
          </a:bodyPr>
          <a:lstStyle/>
          <a:p>
            <a:pPr algn="l"/>
            <a:r>
              <a:rPr lang="en-GB" dirty="0"/>
              <a:t>What to do with all the data?</a:t>
            </a:r>
            <a:endParaRPr lang="en-GB"/>
          </a:p>
        </p:txBody>
      </p:sp>
      <p:sp>
        <p:nvSpPr>
          <p:cNvPr id="11"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934A5586-2EFA-D75C-BFDB-71DC917FDF85}"/>
              </a:ext>
            </a:extLst>
          </p:cNvPr>
          <p:cNvPicPr>
            <a:picLocks noChangeAspect="1"/>
          </p:cNvPicPr>
          <p:nvPr/>
        </p:nvPicPr>
        <p:blipFill rotWithShape="1">
          <a:blip r:embed="rId2"/>
          <a:srcRect l="37141" r="23418" b="-1"/>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530895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2557F-CB90-4A90-9EFB-1257E7460A69}"/>
              </a:ext>
            </a:extLst>
          </p:cNvPr>
          <p:cNvSpPr>
            <a:spLocks noGrp="1"/>
          </p:cNvSpPr>
          <p:nvPr>
            <p:ph type="title"/>
          </p:nvPr>
        </p:nvSpPr>
        <p:spPr>
          <a:xfrm>
            <a:off x="841248" y="548640"/>
            <a:ext cx="3600860" cy="5431536"/>
          </a:xfrm>
        </p:spPr>
        <p:txBody>
          <a:bodyPr>
            <a:normAutofit/>
          </a:bodyPr>
          <a:lstStyle/>
          <a:p>
            <a:r>
              <a:rPr lang="en-GB" sz="4200"/>
              <a:t>Analysis and interpretation within an interpretive paradigm – what do you do with all the data?!</a:t>
            </a:r>
            <a:br>
              <a:rPr lang="en-GB" sz="4200"/>
            </a:br>
            <a:endParaRPr lang="en-GB" sz="4200"/>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F3A5E0B-527E-4B36-B76A-BABC90ADDEF9}"/>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Before getting started, some practical steps: </a:t>
            </a:r>
          </a:p>
          <a:p>
            <a:r>
              <a:rPr lang="en-GB" sz="2200" dirty="0"/>
              <a:t>Talk to your supervisor </a:t>
            </a:r>
          </a:p>
          <a:p>
            <a:pPr>
              <a:buFontTx/>
              <a:buChar char="-"/>
            </a:pPr>
            <a:r>
              <a:rPr lang="en-GB" sz="2200" dirty="0"/>
              <a:t>Offer a snap shot of what seems to be happening with the data </a:t>
            </a:r>
          </a:p>
          <a:p>
            <a:r>
              <a:rPr lang="en-GB" sz="2200" dirty="0"/>
              <a:t>Analyse the data as you gather?</a:t>
            </a:r>
          </a:p>
          <a:p>
            <a:pPr>
              <a:buFontTx/>
              <a:buChar char="-"/>
            </a:pPr>
            <a:r>
              <a:rPr lang="en-GB" sz="2200" dirty="0"/>
              <a:t>Analysis doesn’t only happen after it is collected </a:t>
            </a:r>
          </a:p>
          <a:p>
            <a:pPr>
              <a:buFontTx/>
              <a:buChar char="-"/>
            </a:pPr>
            <a:endParaRPr lang="en-GB" sz="2200" dirty="0"/>
          </a:p>
        </p:txBody>
      </p:sp>
    </p:spTree>
    <p:extLst>
      <p:ext uri="{BB962C8B-B14F-4D97-AF65-F5344CB8AC3E}">
        <p14:creationId xmlns:p14="http://schemas.microsoft.com/office/powerpoint/2010/main" val="4135067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7AC8B-9D9B-60B2-1E14-D9ABFACE3DE1}"/>
              </a:ext>
            </a:extLst>
          </p:cNvPr>
          <p:cNvSpPr>
            <a:spLocks noGrp="1"/>
          </p:cNvSpPr>
          <p:nvPr>
            <p:ph type="title"/>
          </p:nvPr>
        </p:nvSpPr>
        <p:spPr>
          <a:xfrm>
            <a:off x="838200" y="365125"/>
            <a:ext cx="10515600" cy="1325563"/>
          </a:xfrm>
        </p:spPr>
        <p:txBody>
          <a:bodyPr>
            <a:normAutofit/>
          </a:bodyPr>
          <a:lstStyle/>
          <a:p>
            <a:r>
              <a:rPr lang="en-GB" sz="5400"/>
              <a:t>Tentative thoughts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D85B6E-6CEF-F3DF-0DEE-5FC8DD45D06D}"/>
              </a:ext>
            </a:extLst>
          </p:cNvPr>
          <p:cNvSpPr>
            <a:spLocks noGrp="1"/>
          </p:cNvSpPr>
          <p:nvPr>
            <p:ph idx="1"/>
          </p:nvPr>
        </p:nvSpPr>
        <p:spPr>
          <a:xfrm>
            <a:off x="838200" y="1929384"/>
            <a:ext cx="10515600" cy="4251960"/>
          </a:xfrm>
        </p:spPr>
        <p:txBody>
          <a:bodyPr>
            <a:normAutofit/>
          </a:bodyPr>
          <a:lstStyle/>
          <a:p>
            <a:pPr marL="0" indent="0">
              <a:buNone/>
            </a:pPr>
            <a:r>
              <a:rPr lang="en-GB" sz="2200" dirty="0"/>
              <a:t>	‘</a:t>
            </a:r>
            <a:r>
              <a:rPr lang="en-GB" sz="2200" i="1" dirty="0"/>
              <a:t>Good quality qualitative research will gather and analyse such data to answer 	questions in a transparent way that convinces the reader of its authenticity and 	rigour’ </a:t>
            </a:r>
          </a:p>
          <a:p>
            <a:endParaRPr lang="en-GB" sz="2200" dirty="0"/>
          </a:p>
          <a:p>
            <a:pPr marL="0" indent="0">
              <a:buNone/>
            </a:pPr>
            <a:r>
              <a:rPr lang="en-GB" sz="2200" i="1" dirty="0"/>
              <a:t>	‘Qualitative research is contextual and often involves complex human action and 	interactions. Data is often very difficult to make sense of and analyse. Analytical 	tools are necessary to grind through voluminous data’ </a:t>
            </a:r>
          </a:p>
          <a:p>
            <a:endParaRPr lang="en-GB" sz="2200" dirty="0"/>
          </a:p>
          <a:p>
            <a:endParaRPr lang="en-GB" sz="2200" dirty="0"/>
          </a:p>
          <a:p>
            <a:pPr marL="0" indent="0">
              <a:buNone/>
            </a:pPr>
            <a:endParaRPr lang="en-GB" sz="2200" dirty="0"/>
          </a:p>
          <a:p>
            <a:pPr marL="0" indent="0">
              <a:buNone/>
            </a:pPr>
            <a:r>
              <a:rPr lang="en-GB" sz="2200" dirty="0"/>
              <a:t>Kelly and Bowe, 2011 </a:t>
            </a:r>
          </a:p>
        </p:txBody>
      </p:sp>
    </p:spTree>
    <p:extLst>
      <p:ext uri="{BB962C8B-B14F-4D97-AF65-F5344CB8AC3E}">
        <p14:creationId xmlns:p14="http://schemas.microsoft.com/office/powerpoint/2010/main" val="2439629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FDF18-C745-4169-A9F1-1FF306F78CA3}"/>
              </a:ext>
            </a:extLst>
          </p:cNvPr>
          <p:cNvSpPr>
            <a:spLocks noGrp="1"/>
          </p:cNvSpPr>
          <p:nvPr>
            <p:ph type="title"/>
          </p:nvPr>
        </p:nvSpPr>
        <p:spPr>
          <a:xfrm>
            <a:off x="838200" y="365125"/>
            <a:ext cx="10515600" cy="1325563"/>
          </a:xfrm>
        </p:spPr>
        <p:txBody>
          <a:bodyPr>
            <a:normAutofit/>
          </a:bodyPr>
          <a:lstStyle/>
          <a:p>
            <a:r>
              <a:rPr lang="en-GB" sz="4600"/>
              <a:t>The ‘big 6’ of qualitative analysis methods: </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3C2EA7-FC87-44EA-A0B9-DA37882C72D0}"/>
              </a:ext>
            </a:extLst>
          </p:cNvPr>
          <p:cNvSpPr>
            <a:spLocks noGrp="1"/>
          </p:cNvSpPr>
          <p:nvPr>
            <p:ph idx="1"/>
          </p:nvPr>
        </p:nvSpPr>
        <p:spPr>
          <a:xfrm>
            <a:off x="838200" y="1929384"/>
            <a:ext cx="10515600" cy="4251960"/>
          </a:xfrm>
        </p:spPr>
        <p:txBody>
          <a:bodyPr>
            <a:normAutofit/>
          </a:bodyPr>
          <a:lstStyle/>
          <a:p>
            <a:r>
              <a:rPr lang="en-GB" sz="2200" i="1"/>
              <a:t>Content analysis </a:t>
            </a:r>
            <a:r>
              <a:rPr lang="en-GB" sz="2200"/>
              <a:t>– the process of categorising verbal or behavioural data to classify, summarise and tabulate the data </a:t>
            </a:r>
          </a:p>
          <a:p>
            <a:r>
              <a:rPr lang="en-GB" sz="2200" i="1"/>
              <a:t>Narrative analysis </a:t>
            </a:r>
            <a:r>
              <a:rPr lang="en-GB" sz="2200"/>
              <a:t>– reformulating stories presented taking into account the context of each case and different experiences of the participant </a:t>
            </a:r>
          </a:p>
          <a:p>
            <a:r>
              <a:rPr lang="en-GB" sz="2200" i="1"/>
              <a:t>Discourse analysis </a:t>
            </a:r>
            <a:r>
              <a:rPr lang="en-GB" sz="2200"/>
              <a:t>– analysis of naturally occurring talk and types of written text </a:t>
            </a:r>
          </a:p>
          <a:p>
            <a:r>
              <a:rPr lang="en-GB" sz="2200" b="1" i="1"/>
              <a:t>Thematic analysis </a:t>
            </a:r>
            <a:r>
              <a:rPr lang="en-GB" sz="2200" b="1"/>
              <a:t>– next slides </a:t>
            </a:r>
          </a:p>
          <a:p>
            <a:r>
              <a:rPr lang="en-GB" sz="2200" i="1"/>
              <a:t>Grounded theory (GT) </a:t>
            </a:r>
            <a:r>
              <a:rPr lang="en-GB" sz="2200"/>
              <a:t>– starts with a single case to formulate a theory then additional cases are examined to see if they contribute </a:t>
            </a:r>
          </a:p>
          <a:p>
            <a:r>
              <a:rPr lang="en-GB" sz="2200" i="1"/>
              <a:t>Framework analysis </a:t>
            </a:r>
            <a:r>
              <a:rPr lang="en-GB" sz="2200"/>
              <a:t>– advanced method over several stages: familiarisation, thematic, coding, charting, mapping and interpretation </a:t>
            </a:r>
          </a:p>
        </p:txBody>
      </p:sp>
    </p:spTree>
    <p:extLst>
      <p:ext uri="{BB962C8B-B14F-4D97-AF65-F5344CB8AC3E}">
        <p14:creationId xmlns:p14="http://schemas.microsoft.com/office/powerpoint/2010/main" val="2481160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9A975D-3127-4596-A308-F6EC9DC4246E}"/>
              </a:ext>
            </a:extLst>
          </p:cNvPr>
          <p:cNvSpPr>
            <a:spLocks noGrp="1"/>
          </p:cNvSpPr>
          <p:nvPr>
            <p:ph type="title"/>
          </p:nvPr>
        </p:nvSpPr>
        <p:spPr>
          <a:xfrm>
            <a:off x="841248" y="548640"/>
            <a:ext cx="3600860" cy="5431536"/>
          </a:xfrm>
        </p:spPr>
        <p:txBody>
          <a:bodyPr>
            <a:normAutofit/>
          </a:bodyPr>
          <a:lstStyle/>
          <a:p>
            <a:r>
              <a:rPr lang="en-GB" sz="5400"/>
              <a:t>General principles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46883F-DF95-49FF-994F-1F469FFDE0A4}"/>
              </a:ext>
            </a:extLst>
          </p:cNvPr>
          <p:cNvSpPr>
            <a:spLocks noGrp="1"/>
          </p:cNvSpPr>
          <p:nvPr>
            <p:ph idx="1"/>
          </p:nvPr>
        </p:nvSpPr>
        <p:spPr>
          <a:xfrm>
            <a:off x="5126418" y="552091"/>
            <a:ext cx="6224335" cy="5431536"/>
          </a:xfrm>
        </p:spPr>
        <p:txBody>
          <a:bodyPr anchor="ctr">
            <a:normAutofit/>
          </a:bodyPr>
          <a:lstStyle/>
          <a:p>
            <a:pPr marL="0" indent="0">
              <a:buNone/>
            </a:pPr>
            <a:r>
              <a:rPr lang="en-GB" sz="2200"/>
              <a:t>Coding is the starting point for most forms of qualitative data analysis </a:t>
            </a:r>
          </a:p>
          <a:p>
            <a:pPr marL="0" indent="0">
              <a:buNone/>
            </a:pPr>
            <a:r>
              <a:rPr lang="en-GB" sz="2200"/>
              <a:t>Considerations:</a:t>
            </a:r>
          </a:p>
          <a:p>
            <a:r>
              <a:rPr lang="en-GB" sz="2200"/>
              <a:t>Of what general category is this item of data an instance of?</a:t>
            </a:r>
          </a:p>
          <a:p>
            <a:r>
              <a:rPr lang="en-GB" sz="2200"/>
              <a:t>What does it represent?</a:t>
            </a:r>
          </a:p>
          <a:p>
            <a:r>
              <a:rPr lang="en-GB" sz="2200"/>
              <a:t>What sort of answer to the question does this imply? </a:t>
            </a:r>
          </a:p>
          <a:p>
            <a:r>
              <a:rPr lang="en-GB" sz="2200"/>
              <a:t>What is happening?</a:t>
            </a:r>
          </a:p>
          <a:p>
            <a:r>
              <a:rPr lang="en-GB" sz="2200"/>
              <a:t>Why are people doing this?</a:t>
            </a:r>
          </a:p>
          <a:p>
            <a:r>
              <a:rPr lang="en-GB" sz="2200"/>
              <a:t>What event is going on?</a:t>
            </a:r>
          </a:p>
        </p:txBody>
      </p:sp>
    </p:spTree>
    <p:extLst>
      <p:ext uri="{BB962C8B-B14F-4D97-AF65-F5344CB8AC3E}">
        <p14:creationId xmlns:p14="http://schemas.microsoft.com/office/powerpoint/2010/main" val="3957951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45C3D-D49A-444E-B48B-FEDF72F87C57}"/>
              </a:ext>
            </a:extLst>
          </p:cNvPr>
          <p:cNvSpPr>
            <a:spLocks noGrp="1"/>
          </p:cNvSpPr>
          <p:nvPr>
            <p:ph type="title"/>
          </p:nvPr>
        </p:nvSpPr>
        <p:spPr>
          <a:xfrm>
            <a:off x="640080" y="325369"/>
            <a:ext cx="4368602" cy="1956841"/>
          </a:xfrm>
        </p:spPr>
        <p:txBody>
          <a:bodyPr anchor="b">
            <a:normAutofit/>
          </a:bodyPr>
          <a:lstStyle/>
          <a:p>
            <a:r>
              <a:rPr lang="en-GB" sz="5400"/>
              <a:t>Tips: </a:t>
            </a:r>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14B68D-8E98-44E1-B2D6-47366A0CB7B5}"/>
              </a:ext>
            </a:extLst>
          </p:cNvPr>
          <p:cNvSpPr>
            <a:spLocks noGrp="1"/>
          </p:cNvSpPr>
          <p:nvPr>
            <p:ph idx="1"/>
          </p:nvPr>
        </p:nvSpPr>
        <p:spPr>
          <a:xfrm>
            <a:off x="640080" y="2872899"/>
            <a:ext cx="4243589" cy="3320668"/>
          </a:xfrm>
        </p:spPr>
        <p:txBody>
          <a:bodyPr>
            <a:normAutofit/>
          </a:bodyPr>
          <a:lstStyle/>
          <a:p>
            <a:r>
              <a:rPr lang="en-GB" sz="1500"/>
              <a:t>Code as soon as possible (sharpens understanding and helps to avoid feeling overwhelmed)</a:t>
            </a:r>
          </a:p>
          <a:p>
            <a:r>
              <a:rPr lang="en-GB" sz="1500"/>
              <a:t>Read through initial transcripts (notes… documents) </a:t>
            </a:r>
          </a:p>
          <a:p>
            <a:r>
              <a:rPr lang="en-GB" sz="1500"/>
              <a:t>Repeat but this time make brief notes about anything significant (key words)</a:t>
            </a:r>
          </a:p>
          <a:p>
            <a:r>
              <a:rPr lang="en-GB" sz="1500"/>
              <a:t>Review the codes </a:t>
            </a:r>
          </a:p>
          <a:p>
            <a:r>
              <a:rPr lang="en-GB" sz="1500"/>
              <a:t>Remember that codes can (and generally are) coded in more than one way </a:t>
            </a:r>
          </a:p>
          <a:p>
            <a:r>
              <a:rPr lang="en-GB" sz="1500"/>
              <a:t>Use as a mechanism for thinking about the meaning of the data and interconnections </a:t>
            </a:r>
          </a:p>
        </p:txBody>
      </p:sp>
      <p:pic>
        <p:nvPicPr>
          <p:cNvPr id="30" name="Picture 15" descr="Different coloured organisers">
            <a:extLst>
              <a:ext uri="{FF2B5EF4-FFF2-40B4-BE49-F238E27FC236}">
                <a16:creationId xmlns:a16="http://schemas.microsoft.com/office/drawing/2014/main" id="{19C7EA6C-9FD0-D3C4-55FD-BDBCA2A88CA9}"/>
              </a:ext>
            </a:extLst>
          </p:cNvPr>
          <p:cNvPicPr>
            <a:picLocks noChangeAspect="1"/>
          </p:cNvPicPr>
          <p:nvPr/>
        </p:nvPicPr>
        <p:blipFill rotWithShape="1">
          <a:blip r:embed="rId2"/>
          <a:srcRect l="19712" r="196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6447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1FA64D7-9486-4EAA-9328-9892E7B3E15F}"/>
              </a:ext>
            </a:extLst>
          </p:cNvPr>
          <p:cNvPicPr>
            <a:picLocks noGrp="1" noChangeAspect="1"/>
          </p:cNvPicPr>
          <p:nvPr>
            <p:ph idx="1"/>
          </p:nvPr>
        </p:nvPicPr>
        <p:blipFill>
          <a:blip r:embed="rId2"/>
          <a:stretch>
            <a:fillRect/>
          </a:stretch>
        </p:blipFill>
        <p:spPr>
          <a:xfrm>
            <a:off x="2859712" y="886691"/>
            <a:ext cx="6118033" cy="5336454"/>
          </a:xfrm>
          <a:prstGeom prst="rect">
            <a:avLst/>
          </a:prstGeom>
        </p:spPr>
      </p:pic>
    </p:spTree>
    <p:extLst>
      <p:ext uri="{BB962C8B-B14F-4D97-AF65-F5344CB8AC3E}">
        <p14:creationId xmlns:p14="http://schemas.microsoft.com/office/powerpoint/2010/main" val="5581668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0032C-07F3-41A1-B758-029413EC219F}"/>
              </a:ext>
            </a:extLst>
          </p:cNvPr>
          <p:cNvSpPr>
            <a:spLocks noGrp="1"/>
          </p:cNvSpPr>
          <p:nvPr>
            <p:ph type="title"/>
          </p:nvPr>
        </p:nvSpPr>
        <p:spPr>
          <a:xfrm>
            <a:off x="841248" y="548640"/>
            <a:ext cx="3600860" cy="5431536"/>
          </a:xfrm>
        </p:spPr>
        <p:txBody>
          <a:bodyPr>
            <a:normAutofit/>
          </a:bodyPr>
          <a:lstStyle/>
          <a:p>
            <a:r>
              <a:rPr lang="en-GB" sz="5400"/>
              <a:t>Three types of coding</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2FC3EC-C52F-4DA3-8930-D23931F1907F}"/>
              </a:ext>
            </a:extLst>
          </p:cNvPr>
          <p:cNvSpPr>
            <a:spLocks noGrp="1"/>
          </p:cNvSpPr>
          <p:nvPr>
            <p:ph idx="1"/>
          </p:nvPr>
        </p:nvSpPr>
        <p:spPr>
          <a:xfrm>
            <a:off x="5126418" y="552091"/>
            <a:ext cx="6224335" cy="5431536"/>
          </a:xfrm>
        </p:spPr>
        <p:txBody>
          <a:bodyPr anchor="ctr">
            <a:normAutofit/>
          </a:bodyPr>
          <a:lstStyle/>
          <a:p>
            <a:r>
              <a:rPr lang="en-GB" sz="2200"/>
              <a:t>Open coding: initial organisation of raw data to make sense of it </a:t>
            </a:r>
          </a:p>
          <a:p>
            <a:r>
              <a:rPr lang="en-GB" sz="2200"/>
              <a:t>Axial coding: interconnecting and linking the categories of codes</a:t>
            </a:r>
          </a:p>
          <a:p>
            <a:r>
              <a:rPr lang="en-GB" sz="2200"/>
              <a:t>Selective coding: formulating the story through connecting the categories </a:t>
            </a:r>
          </a:p>
        </p:txBody>
      </p:sp>
    </p:spTree>
    <p:extLst>
      <p:ext uri="{BB962C8B-B14F-4D97-AF65-F5344CB8AC3E}">
        <p14:creationId xmlns:p14="http://schemas.microsoft.com/office/powerpoint/2010/main" val="39660241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67824-0AEB-4E38-8B29-F5C62A5AD4A8}"/>
              </a:ext>
            </a:extLst>
          </p:cNvPr>
          <p:cNvSpPr>
            <a:spLocks noGrp="1"/>
          </p:cNvSpPr>
          <p:nvPr>
            <p:ph type="title"/>
          </p:nvPr>
        </p:nvSpPr>
        <p:spPr>
          <a:xfrm>
            <a:off x="838200" y="365125"/>
            <a:ext cx="10515600" cy="1325563"/>
          </a:xfrm>
        </p:spPr>
        <p:txBody>
          <a:bodyPr>
            <a:normAutofit/>
          </a:bodyPr>
          <a:lstStyle/>
          <a:p>
            <a:r>
              <a:rPr lang="en-GB" sz="5400"/>
              <a:t>Thematic analysis </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8DE9D6-9915-486C-80E7-F1EA6970E2AD}"/>
              </a:ext>
            </a:extLst>
          </p:cNvPr>
          <p:cNvSpPr>
            <a:spLocks noGrp="1"/>
          </p:cNvSpPr>
          <p:nvPr>
            <p:ph idx="1"/>
          </p:nvPr>
        </p:nvSpPr>
        <p:spPr>
          <a:xfrm>
            <a:off x="838200" y="1929384"/>
            <a:ext cx="10515600" cy="4251960"/>
          </a:xfrm>
        </p:spPr>
        <p:txBody>
          <a:bodyPr>
            <a:normAutofit/>
          </a:bodyPr>
          <a:lstStyle/>
          <a:p>
            <a:pPr marL="0" indent="0">
              <a:buNone/>
            </a:pPr>
            <a:r>
              <a:rPr lang="en-GB" sz="2200"/>
              <a:t>One of the most common approaches </a:t>
            </a:r>
          </a:p>
          <a:p>
            <a:r>
              <a:rPr lang="en-GB" sz="2200"/>
              <a:t>Searching for themes </a:t>
            </a:r>
          </a:p>
          <a:p>
            <a:pPr marL="0" indent="0">
              <a:buNone/>
            </a:pPr>
            <a:r>
              <a:rPr lang="en-GB" sz="2200"/>
              <a:t>What is a theme? </a:t>
            </a:r>
          </a:p>
          <a:p>
            <a:pPr>
              <a:buFontTx/>
              <a:buChar char="-"/>
            </a:pPr>
            <a:r>
              <a:rPr lang="en-GB" sz="2200"/>
              <a:t>A category identified by the analyst through their data </a:t>
            </a:r>
          </a:p>
          <a:p>
            <a:pPr>
              <a:buFontTx/>
              <a:buChar char="-"/>
            </a:pPr>
            <a:r>
              <a:rPr lang="en-GB" sz="2200"/>
              <a:t>Relates to the research focus (and possibly the research question)</a:t>
            </a:r>
          </a:p>
          <a:p>
            <a:pPr>
              <a:buFontTx/>
              <a:buChar char="-"/>
            </a:pPr>
            <a:r>
              <a:rPr lang="en-GB" sz="2200"/>
              <a:t>Builds on the codes in the transcripts </a:t>
            </a:r>
          </a:p>
          <a:p>
            <a:pPr>
              <a:buFontTx/>
              <a:buChar char="-"/>
            </a:pPr>
            <a:r>
              <a:rPr lang="en-GB" sz="2200"/>
              <a:t>Provides the basis for an understanding of the data that can make a theoretical contribution to the research focus </a:t>
            </a:r>
          </a:p>
          <a:p>
            <a:pPr marL="0" indent="0">
              <a:buNone/>
            </a:pPr>
            <a:endParaRPr lang="en-GB" sz="2200"/>
          </a:p>
          <a:p>
            <a:endParaRPr lang="en-GB" sz="2200"/>
          </a:p>
        </p:txBody>
      </p:sp>
    </p:spTree>
    <p:extLst>
      <p:ext uri="{BB962C8B-B14F-4D97-AF65-F5344CB8AC3E}">
        <p14:creationId xmlns:p14="http://schemas.microsoft.com/office/powerpoint/2010/main" val="129526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C4F57-924F-4B5E-A006-A5701340EB3D}"/>
              </a:ext>
            </a:extLst>
          </p:cNvPr>
          <p:cNvSpPr>
            <a:spLocks noGrp="1"/>
          </p:cNvSpPr>
          <p:nvPr>
            <p:ph type="title"/>
          </p:nvPr>
        </p:nvSpPr>
        <p:spPr>
          <a:xfrm>
            <a:off x="841248" y="548640"/>
            <a:ext cx="3600860" cy="5431536"/>
          </a:xfrm>
        </p:spPr>
        <p:txBody>
          <a:bodyPr>
            <a:normAutofit/>
          </a:bodyPr>
          <a:lstStyle/>
          <a:p>
            <a:r>
              <a:rPr lang="en-GB" sz="5000"/>
              <a:t>Identifying themes, patterns and relationships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F6EDBE-12A2-411C-A86D-FFA370B0522E}"/>
              </a:ext>
            </a:extLst>
          </p:cNvPr>
          <p:cNvSpPr>
            <a:spLocks noGrp="1"/>
          </p:cNvSpPr>
          <p:nvPr>
            <p:ph idx="1"/>
          </p:nvPr>
        </p:nvSpPr>
        <p:spPr>
          <a:xfrm>
            <a:off x="5126418" y="552091"/>
            <a:ext cx="6224335" cy="5431536"/>
          </a:xfrm>
        </p:spPr>
        <p:txBody>
          <a:bodyPr anchor="ctr">
            <a:normAutofit/>
          </a:bodyPr>
          <a:lstStyle/>
          <a:p>
            <a:r>
              <a:rPr lang="en-GB" sz="2200"/>
              <a:t>There is no universally applicable techniques that can be applied to generate findings </a:t>
            </a:r>
          </a:p>
          <a:p>
            <a:r>
              <a:rPr lang="en-GB" sz="2200"/>
              <a:t>Analytical and critical thinking skills of the researcher plays a significant role </a:t>
            </a:r>
          </a:p>
          <a:p>
            <a:r>
              <a:rPr lang="en-GB" sz="2200"/>
              <a:t>As such, no study can be repeated that will generate the same results </a:t>
            </a:r>
          </a:p>
          <a:p>
            <a:r>
              <a:rPr lang="en-GB" sz="2200"/>
              <a:t>However, there are sets of techniques to identify themes, relationships and relationships within the sample group in relation to the codes that have been generated in the previous stage </a:t>
            </a:r>
          </a:p>
        </p:txBody>
      </p:sp>
    </p:spTree>
    <p:extLst>
      <p:ext uri="{BB962C8B-B14F-4D97-AF65-F5344CB8AC3E}">
        <p14:creationId xmlns:p14="http://schemas.microsoft.com/office/powerpoint/2010/main" val="2485426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F5982-86F8-469F-99CB-5019F2341674}"/>
              </a:ext>
            </a:extLst>
          </p:cNvPr>
          <p:cNvSpPr>
            <a:spLocks noGrp="1"/>
          </p:cNvSpPr>
          <p:nvPr>
            <p:ph type="title"/>
          </p:nvPr>
        </p:nvSpPr>
        <p:spPr>
          <a:xfrm>
            <a:off x="640080" y="325369"/>
            <a:ext cx="4368602" cy="1956841"/>
          </a:xfrm>
        </p:spPr>
        <p:txBody>
          <a:bodyPr anchor="b">
            <a:normAutofit/>
          </a:bodyPr>
          <a:lstStyle/>
          <a:p>
            <a:r>
              <a:rPr lang="en-GB" sz="5400"/>
              <a:t>Look out for: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D20C33-3CEC-4420-BE79-E16818D58656}"/>
              </a:ext>
            </a:extLst>
          </p:cNvPr>
          <p:cNvSpPr>
            <a:spLocks noGrp="1"/>
          </p:cNvSpPr>
          <p:nvPr>
            <p:ph idx="1"/>
          </p:nvPr>
        </p:nvSpPr>
        <p:spPr>
          <a:xfrm>
            <a:off x="640080" y="2872899"/>
            <a:ext cx="4243589" cy="3320668"/>
          </a:xfrm>
        </p:spPr>
        <p:txBody>
          <a:bodyPr>
            <a:normAutofit/>
          </a:bodyPr>
          <a:lstStyle/>
          <a:p>
            <a:r>
              <a:rPr lang="en-GB" sz="2000"/>
              <a:t>Repetitions – topics that keep coming up </a:t>
            </a:r>
          </a:p>
          <a:p>
            <a:r>
              <a:rPr lang="en-GB" sz="2000"/>
              <a:t>Local expressions – unfamiliar or used in an unfamiliar way </a:t>
            </a:r>
          </a:p>
          <a:p>
            <a:r>
              <a:rPr lang="en-GB" sz="2000"/>
              <a:t>Transitions – how the topic shifts </a:t>
            </a:r>
          </a:p>
          <a:p>
            <a:r>
              <a:rPr lang="en-GB" sz="2000"/>
              <a:t>Similarities and differences </a:t>
            </a:r>
          </a:p>
          <a:p>
            <a:r>
              <a:rPr lang="en-GB" sz="2000"/>
              <a:t>Missing data </a:t>
            </a:r>
          </a:p>
          <a:p>
            <a:r>
              <a:rPr lang="en-GB" sz="2000"/>
              <a:t>Theory related material – concepts as a springboard for themes </a:t>
            </a:r>
          </a:p>
        </p:txBody>
      </p:sp>
      <p:pic>
        <p:nvPicPr>
          <p:cNvPr id="16" name="Picture 15" descr="Colour pencils drawing curves on background">
            <a:extLst>
              <a:ext uri="{FF2B5EF4-FFF2-40B4-BE49-F238E27FC236}">
                <a16:creationId xmlns:a16="http://schemas.microsoft.com/office/drawing/2014/main" id="{4C897BD1-823F-5EBD-FF15-458A4B23F511}"/>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825289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14549-BD03-B4F6-67A8-DCFA56CA6EDC}"/>
              </a:ext>
            </a:extLst>
          </p:cNvPr>
          <p:cNvSpPr>
            <a:spLocks noGrp="1"/>
          </p:cNvSpPr>
          <p:nvPr>
            <p:ph type="title"/>
          </p:nvPr>
        </p:nvSpPr>
        <p:spPr>
          <a:xfrm>
            <a:off x="838200" y="365125"/>
            <a:ext cx="10515600" cy="1325563"/>
          </a:xfrm>
        </p:spPr>
        <p:txBody>
          <a:bodyPr>
            <a:normAutofit/>
          </a:bodyPr>
          <a:lstStyle/>
          <a:p>
            <a:r>
              <a:rPr lang="en-GB" sz="5400"/>
              <a:t>Visual mapping techniques</a:t>
            </a:r>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EA680973-7EFF-1F67-02B1-E40EA2A6C281}"/>
              </a:ext>
            </a:extLst>
          </p:cNvPr>
          <p:cNvGraphicFramePr>
            <a:graphicFrameLocks noGrp="1"/>
          </p:cNvGraphicFramePr>
          <p:nvPr>
            <p:ph idx="1"/>
            <p:extLst>
              <p:ext uri="{D42A27DB-BD31-4B8C-83A1-F6EECF244321}">
                <p14:modId xmlns:p14="http://schemas.microsoft.com/office/powerpoint/2010/main" val="24369835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69369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1B538-0FC5-D40F-90A4-776FAA262195}"/>
              </a:ext>
            </a:extLst>
          </p:cNvPr>
          <p:cNvSpPr>
            <a:spLocks noGrp="1"/>
          </p:cNvSpPr>
          <p:nvPr>
            <p:ph type="title"/>
          </p:nvPr>
        </p:nvSpPr>
        <p:spPr>
          <a:xfrm>
            <a:off x="838200" y="365125"/>
            <a:ext cx="10515600" cy="1325563"/>
          </a:xfrm>
        </p:spPr>
        <p:txBody>
          <a:bodyPr>
            <a:normAutofit/>
          </a:bodyPr>
          <a:lstStyle/>
          <a:p>
            <a:r>
              <a:rPr lang="en-GB" sz="5400"/>
              <a:t>Similarities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71E8AFD8-63B5-29EE-050B-22AFFA0E1B1A}"/>
              </a:ext>
            </a:extLst>
          </p:cNvPr>
          <p:cNvSpPr>
            <a:spLocks noGrp="1"/>
          </p:cNvSpPr>
          <p:nvPr>
            <p:ph idx="1"/>
          </p:nvPr>
        </p:nvSpPr>
        <p:spPr>
          <a:xfrm>
            <a:off x="838200" y="1929384"/>
            <a:ext cx="10515600" cy="4251960"/>
          </a:xfrm>
        </p:spPr>
        <p:txBody>
          <a:bodyPr>
            <a:normAutofit/>
          </a:bodyPr>
          <a:lstStyle/>
          <a:p>
            <a:pPr marL="0" indent="0">
              <a:buNone/>
            </a:pPr>
            <a:r>
              <a:rPr lang="en-GB" sz="2200" dirty="0"/>
              <a:t>Within different analysis approaches, all tend to: </a:t>
            </a:r>
          </a:p>
          <a:p>
            <a:r>
              <a:rPr lang="en-GB" sz="2200" dirty="0"/>
              <a:t>Begin with raw data input (field notes, transcripts, archival documents)</a:t>
            </a:r>
          </a:p>
          <a:p>
            <a:r>
              <a:rPr lang="en-GB" sz="2200" dirty="0"/>
              <a:t>Identify common concepts and themes (adding meaning)</a:t>
            </a:r>
          </a:p>
          <a:p>
            <a:r>
              <a:rPr lang="en-GB" sz="2200" dirty="0"/>
              <a:t>Code sets (qualitative clustering) – grouping, adding, dropping until themes become clearer </a:t>
            </a:r>
          </a:p>
          <a:p>
            <a:r>
              <a:rPr lang="en-GB" sz="2200" dirty="0"/>
              <a:t>Major themes and subthemes </a:t>
            </a:r>
          </a:p>
        </p:txBody>
      </p:sp>
    </p:spTree>
    <p:extLst>
      <p:ext uri="{BB962C8B-B14F-4D97-AF65-F5344CB8AC3E}">
        <p14:creationId xmlns:p14="http://schemas.microsoft.com/office/powerpoint/2010/main" val="38439732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52845-2ED4-41B7-9885-4910400CA0A2}"/>
              </a:ext>
            </a:extLst>
          </p:cNvPr>
          <p:cNvSpPr>
            <a:spLocks noGrp="1"/>
          </p:cNvSpPr>
          <p:nvPr>
            <p:ph type="title"/>
          </p:nvPr>
        </p:nvSpPr>
        <p:spPr>
          <a:xfrm>
            <a:off x="841248" y="548640"/>
            <a:ext cx="3600860" cy="5431536"/>
          </a:xfrm>
        </p:spPr>
        <p:txBody>
          <a:bodyPr>
            <a:normAutofit/>
          </a:bodyPr>
          <a:lstStyle/>
          <a:p>
            <a:r>
              <a:rPr lang="en-GB" sz="5000"/>
              <a:t>Summarising the data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D24400-B406-42D7-A939-632EFC85EB6A}"/>
              </a:ext>
            </a:extLst>
          </p:cNvPr>
          <p:cNvSpPr>
            <a:spLocks noGrp="1"/>
          </p:cNvSpPr>
          <p:nvPr>
            <p:ph idx="1"/>
          </p:nvPr>
        </p:nvSpPr>
        <p:spPr>
          <a:xfrm>
            <a:off x="5126418" y="552091"/>
            <a:ext cx="6224335" cy="5431536"/>
          </a:xfrm>
        </p:spPr>
        <p:txBody>
          <a:bodyPr anchor="ctr">
            <a:normAutofit/>
          </a:bodyPr>
          <a:lstStyle/>
          <a:p>
            <a:r>
              <a:rPr lang="en-GB" sz="2200" dirty="0"/>
              <a:t>Link the research findings to the research question – does the data answer the question? </a:t>
            </a:r>
          </a:p>
          <a:p>
            <a:r>
              <a:rPr lang="en-GB" sz="2200" dirty="0"/>
              <a:t>Saturation reached? </a:t>
            </a:r>
          </a:p>
          <a:p>
            <a:r>
              <a:rPr lang="en-GB" sz="2200" dirty="0"/>
              <a:t>If breadth has been traded for depth, make sure there is depth (richness and nuance)</a:t>
            </a:r>
          </a:p>
          <a:p>
            <a:r>
              <a:rPr lang="en-GB" sz="2200" dirty="0"/>
              <a:t>Use quotes from the transcript to highlight themes and contradictions</a:t>
            </a:r>
          </a:p>
          <a:p>
            <a:endParaRPr lang="en-GB" sz="2200" dirty="0"/>
          </a:p>
          <a:p>
            <a:endParaRPr lang="en-GB" sz="2200" dirty="0"/>
          </a:p>
          <a:p>
            <a:r>
              <a:rPr lang="en-GB" sz="2200" dirty="0"/>
              <a:t>Note: the process of qualitative data analysis offered here is general and depending on the study, different methods of analysis may be required.</a:t>
            </a:r>
          </a:p>
        </p:txBody>
      </p:sp>
    </p:spTree>
    <p:extLst>
      <p:ext uri="{BB962C8B-B14F-4D97-AF65-F5344CB8AC3E}">
        <p14:creationId xmlns:p14="http://schemas.microsoft.com/office/powerpoint/2010/main" val="37984587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ABD8C-78FF-F419-3719-D0F7B7D79735}"/>
              </a:ext>
            </a:extLst>
          </p:cNvPr>
          <p:cNvSpPr>
            <a:spLocks noGrp="1"/>
          </p:cNvSpPr>
          <p:nvPr>
            <p:ph type="title"/>
          </p:nvPr>
        </p:nvSpPr>
        <p:spPr>
          <a:xfrm>
            <a:off x="841248" y="548640"/>
            <a:ext cx="3600860" cy="5431536"/>
          </a:xfrm>
        </p:spPr>
        <p:txBody>
          <a:bodyPr>
            <a:normAutofit/>
          </a:bodyPr>
          <a:lstStyle/>
          <a:p>
            <a:r>
              <a:rPr lang="en-GB" sz="5400" dirty="0"/>
              <a:t>Writing up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6DB572-CFE4-6303-9750-8AAC2A89E14F}"/>
              </a:ext>
            </a:extLst>
          </p:cNvPr>
          <p:cNvSpPr>
            <a:spLocks noGrp="1"/>
          </p:cNvSpPr>
          <p:nvPr>
            <p:ph idx="1"/>
          </p:nvPr>
        </p:nvSpPr>
        <p:spPr>
          <a:xfrm>
            <a:off x="5126418" y="552091"/>
            <a:ext cx="6224335" cy="5431536"/>
          </a:xfrm>
        </p:spPr>
        <p:txBody>
          <a:bodyPr anchor="ctr">
            <a:normAutofit/>
          </a:bodyPr>
          <a:lstStyle/>
          <a:p>
            <a:r>
              <a:rPr lang="en-GB" sz="2200" dirty="0"/>
              <a:t>Balance ‘showing’ the data and ‘telling’ the findings - enough data for the reader to make a judgement about its validity (trustworthiness)</a:t>
            </a:r>
          </a:p>
          <a:p>
            <a:r>
              <a:rPr lang="en-GB" sz="2200" dirty="0"/>
              <a:t>Avoid objectivity if it is at the expense of unique insight </a:t>
            </a:r>
          </a:p>
          <a:p>
            <a:r>
              <a:rPr lang="en-GB" sz="2200" dirty="0"/>
              <a:t>Access to closed communities; identified patterns in complex data; deep expertise to problems</a:t>
            </a:r>
          </a:p>
          <a:p>
            <a:r>
              <a:rPr lang="en-GB" sz="2200" dirty="0"/>
              <a:t>Plausible generalisability is enough and realistic </a:t>
            </a:r>
          </a:p>
        </p:txBody>
      </p:sp>
    </p:spTree>
    <p:extLst>
      <p:ext uri="{BB962C8B-B14F-4D97-AF65-F5344CB8AC3E}">
        <p14:creationId xmlns:p14="http://schemas.microsoft.com/office/powerpoint/2010/main" val="13148831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29D4-DAF8-48CE-ACB9-A2C6F7070053}"/>
              </a:ext>
            </a:extLst>
          </p:cNvPr>
          <p:cNvSpPr>
            <a:spLocks noGrp="1"/>
          </p:cNvSpPr>
          <p:nvPr>
            <p:ph type="title"/>
          </p:nvPr>
        </p:nvSpPr>
        <p:spPr>
          <a:xfrm>
            <a:off x="4965430" y="629268"/>
            <a:ext cx="6586491" cy="1286160"/>
          </a:xfrm>
        </p:spPr>
        <p:txBody>
          <a:bodyPr anchor="b">
            <a:normAutofit/>
          </a:bodyPr>
          <a:lstStyle/>
          <a:p>
            <a:r>
              <a:rPr lang="en-GB" sz="4100"/>
              <a:t>Computer assisted qualitative data analysis </a:t>
            </a:r>
          </a:p>
        </p:txBody>
      </p:sp>
      <p:sp>
        <p:nvSpPr>
          <p:cNvPr id="3" name="Content Placeholder 2">
            <a:extLst>
              <a:ext uri="{FF2B5EF4-FFF2-40B4-BE49-F238E27FC236}">
                <a16:creationId xmlns:a16="http://schemas.microsoft.com/office/drawing/2014/main" id="{557812C8-D2D6-48D3-A5AC-9A00C1E7C30C}"/>
              </a:ext>
            </a:extLst>
          </p:cNvPr>
          <p:cNvSpPr>
            <a:spLocks noGrp="1"/>
          </p:cNvSpPr>
          <p:nvPr>
            <p:ph idx="1"/>
          </p:nvPr>
        </p:nvSpPr>
        <p:spPr>
          <a:xfrm>
            <a:off x="4965431" y="2438400"/>
            <a:ext cx="6586489" cy="3785419"/>
          </a:xfrm>
        </p:spPr>
        <p:txBody>
          <a:bodyPr>
            <a:normAutofit/>
          </a:bodyPr>
          <a:lstStyle/>
          <a:p>
            <a:pPr marL="0" indent="0">
              <a:buNone/>
            </a:pPr>
            <a:r>
              <a:rPr lang="en-GB" sz="2000"/>
              <a:t>NVivo; Atlas ti; Max QDA and others. </a:t>
            </a:r>
          </a:p>
          <a:p>
            <a:r>
              <a:rPr lang="en-GB" sz="2000"/>
              <a:t>Cannot help with decisions about the coding </a:t>
            </a:r>
          </a:p>
          <a:p>
            <a:r>
              <a:rPr lang="en-GB" sz="2000"/>
              <a:t>Cannot help with interpretation of the findings </a:t>
            </a:r>
          </a:p>
          <a:p>
            <a:r>
              <a:rPr lang="en-GB" sz="2000"/>
              <a:t>Can help with clerical tasks </a:t>
            </a:r>
          </a:p>
          <a:p>
            <a:r>
              <a:rPr lang="en-GB" sz="2000"/>
              <a:t>Useful for larger data sets </a:t>
            </a:r>
          </a:p>
          <a:p>
            <a:r>
              <a:rPr lang="en-GB" sz="2000"/>
              <a:t>Can index the transcripts </a:t>
            </a:r>
          </a:p>
          <a:p>
            <a:r>
              <a:rPr lang="en-GB" sz="2000"/>
              <a:t>Group data together to categories or themes </a:t>
            </a:r>
          </a:p>
          <a:p>
            <a:r>
              <a:rPr lang="en-GB" sz="2000"/>
              <a:t>Concrete links </a:t>
            </a:r>
          </a:p>
        </p:txBody>
      </p:sp>
      <p:pic>
        <p:nvPicPr>
          <p:cNvPr id="16" name="Picture 15" descr="Hands on keyboard and mouse">
            <a:extLst>
              <a:ext uri="{FF2B5EF4-FFF2-40B4-BE49-F238E27FC236}">
                <a16:creationId xmlns:a16="http://schemas.microsoft.com/office/drawing/2014/main" id="{CB77633A-335F-8AD1-91C9-42107256E6DA}"/>
              </a:ext>
            </a:extLst>
          </p:cNvPr>
          <p:cNvPicPr>
            <a:picLocks noChangeAspect="1"/>
          </p:cNvPicPr>
          <p:nvPr/>
        </p:nvPicPr>
        <p:blipFill rotWithShape="1">
          <a:blip r:embed="rId2"/>
          <a:srcRect l="35466" r="19415" b="-1"/>
          <a:stretch/>
        </p:blipFill>
        <p:spPr>
          <a:xfrm>
            <a:off x="20" y="10"/>
            <a:ext cx="4635571" cy="6857990"/>
          </a:xfrm>
          <a:prstGeom prst="rect">
            <a:avLst/>
          </a:prstGeom>
          <a:effectLst/>
        </p:spPr>
      </p:pic>
      <p:cxnSp>
        <p:nvCxnSpPr>
          <p:cNvPr id="20" name="Straight Connector 1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774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2154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C7D0A-F27D-C73F-383A-26FFD465752F}"/>
              </a:ext>
            </a:extLst>
          </p:cNvPr>
          <p:cNvSpPr>
            <a:spLocks noGrp="1"/>
          </p:cNvSpPr>
          <p:nvPr>
            <p:ph type="title"/>
          </p:nvPr>
        </p:nvSpPr>
        <p:spPr>
          <a:xfrm>
            <a:off x="640080" y="325369"/>
            <a:ext cx="4368602" cy="1956841"/>
          </a:xfrm>
        </p:spPr>
        <p:txBody>
          <a:bodyPr anchor="b">
            <a:normAutofit/>
          </a:bodyPr>
          <a:lstStyle/>
          <a:p>
            <a:r>
              <a:rPr lang="en-GB" sz="5400"/>
              <a:t>Discussion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38CDC7-BCC8-E68E-B491-1C03CB2A2FAF}"/>
              </a:ext>
            </a:extLst>
          </p:cNvPr>
          <p:cNvSpPr>
            <a:spLocks noGrp="1"/>
          </p:cNvSpPr>
          <p:nvPr>
            <p:ph idx="1"/>
          </p:nvPr>
        </p:nvSpPr>
        <p:spPr>
          <a:xfrm>
            <a:off x="640080" y="2872899"/>
            <a:ext cx="4243589" cy="3320668"/>
          </a:xfrm>
        </p:spPr>
        <p:txBody>
          <a:bodyPr>
            <a:normAutofit/>
          </a:bodyPr>
          <a:lstStyle/>
          <a:p>
            <a:r>
              <a:rPr lang="en-GB" sz="2200"/>
              <a:t>Where are we with thinking about a research area/topic/question? </a:t>
            </a:r>
          </a:p>
          <a:p>
            <a:r>
              <a:rPr lang="en-GB" sz="2200"/>
              <a:t>What method design/s are you considering? </a:t>
            </a:r>
          </a:p>
        </p:txBody>
      </p:sp>
      <p:pic>
        <p:nvPicPr>
          <p:cNvPr id="5" name="Picture 4" descr="Person with idea concept">
            <a:extLst>
              <a:ext uri="{FF2B5EF4-FFF2-40B4-BE49-F238E27FC236}">
                <a16:creationId xmlns:a16="http://schemas.microsoft.com/office/drawing/2014/main" id="{93DEAC5A-7925-FBF6-44B4-718E1292AC9B}"/>
              </a:ext>
            </a:extLst>
          </p:cNvPr>
          <p:cNvPicPr>
            <a:picLocks noChangeAspect="1"/>
          </p:cNvPicPr>
          <p:nvPr/>
        </p:nvPicPr>
        <p:blipFill rotWithShape="1">
          <a:blip r:embed="rId2"/>
          <a:srcRect l="20755" r="1229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790677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06BF5-0EAD-47FD-BD9F-1E3A6C01D3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8A6FFD-A7C0-4C37-9DD6-05A306865BCA}"/>
              </a:ext>
            </a:extLst>
          </p:cNvPr>
          <p:cNvSpPr>
            <a:spLocks noGrp="1"/>
          </p:cNvSpPr>
          <p:nvPr>
            <p:ph idx="1"/>
          </p:nvPr>
        </p:nvSpPr>
        <p:spPr/>
        <p:txBody>
          <a:bodyPr>
            <a:normAutofit fontScale="70000" lnSpcReduction="20000"/>
          </a:bodyPr>
          <a:lstStyle/>
          <a:p>
            <a:pPr marL="0" indent="0">
              <a:buNone/>
            </a:pPr>
            <a:r>
              <a:rPr lang="en-GB" dirty="0"/>
              <a:t>Bryman, A. 2012. </a:t>
            </a:r>
            <a:r>
              <a:rPr lang="en-GB" i="1" dirty="0"/>
              <a:t>Social Research Methods. </a:t>
            </a:r>
            <a:r>
              <a:rPr lang="en-GB" dirty="0"/>
              <a:t>(4</a:t>
            </a:r>
            <a:r>
              <a:rPr lang="en-GB" baseline="30000" dirty="0"/>
              <a:t>th</a:t>
            </a:r>
            <a:r>
              <a:rPr lang="en-GB" dirty="0"/>
              <a:t> ed). Oxford: Oxford University Press. </a:t>
            </a:r>
          </a:p>
          <a:p>
            <a:pPr marL="0" indent="0">
              <a:buNone/>
            </a:pPr>
            <a:r>
              <a:rPr lang="en-GB" dirty="0"/>
              <a:t>Kelly, K. &amp; Bowe, B. Qualitative research methods in engineering. </a:t>
            </a:r>
            <a:r>
              <a:rPr lang="en-GB" dirty="0">
                <a:hlinkClick r:id="rId2"/>
              </a:rPr>
              <a:t>https://www.researchgate.net/publication/344535661_Qualitative_Research_Methods_in_Engineering</a:t>
            </a:r>
            <a:r>
              <a:rPr lang="en-GB" dirty="0"/>
              <a:t> </a:t>
            </a:r>
          </a:p>
          <a:p>
            <a:pPr marL="0" indent="0">
              <a:buNone/>
            </a:pPr>
            <a:r>
              <a:rPr lang="en-GB" dirty="0" err="1"/>
              <a:t>Kvale</a:t>
            </a:r>
            <a:r>
              <a:rPr lang="en-GB" dirty="0"/>
              <a:t>, S. (1996). </a:t>
            </a:r>
            <a:r>
              <a:rPr lang="en-GB" i="1" dirty="0" err="1"/>
              <a:t>InterViews</a:t>
            </a:r>
            <a:r>
              <a:rPr lang="en-GB" i="1" dirty="0"/>
              <a:t>: An introduction to Qualitative Research interviewing</a:t>
            </a:r>
            <a:r>
              <a:rPr lang="en-GB" dirty="0"/>
              <a:t>. Thousand Oaks, CA: Sage. </a:t>
            </a:r>
          </a:p>
          <a:p>
            <a:pPr marL="0" indent="0">
              <a:buNone/>
            </a:pPr>
            <a:r>
              <a:rPr lang="en-GB" dirty="0"/>
              <a:t>McGrath, J. E. (1982). Dilemmatic: The study of research choices and dilemmas. In J. E. McGrath, J. Martin, &amp; R. A. </a:t>
            </a:r>
            <a:r>
              <a:rPr lang="en-GB" dirty="0" err="1"/>
              <a:t>Kulka</a:t>
            </a:r>
            <a:r>
              <a:rPr lang="en-GB" dirty="0"/>
              <a:t> (Eds.), </a:t>
            </a:r>
            <a:r>
              <a:rPr lang="en-GB" i="1" dirty="0"/>
              <a:t>Judgment calls in research </a:t>
            </a:r>
            <a:r>
              <a:rPr lang="en-GB" dirty="0"/>
              <a:t>(pp. 69-102). Beverly Hills, CA: Sage Publications.</a:t>
            </a:r>
          </a:p>
          <a:p>
            <a:pPr marL="0" indent="0">
              <a:buNone/>
            </a:pPr>
            <a:r>
              <a:rPr lang="en-GB" dirty="0"/>
              <a:t>Rashid, Y., Rashid, A., </a:t>
            </a:r>
            <a:r>
              <a:rPr lang="en-GB" dirty="0" err="1"/>
              <a:t>Warraich</a:t>
            </a:r>
            <a:r>
              <a:rPr lang="en-GB" dirty="0"/>
              <a:t>, M.A., Sabir, S.S., Waseem, A. Cast Study Method: A Step-by-Step Guide for Business Researchers. </a:t>
            </a:r>
            <a:r>
              <a:rPr lang="en-GB" i="1" dirty="0"/>
              <a:t>International Journal of Qualitative Methods</a:t>
            </a:r>
            <a:r>
              <a:rPr lang="en-GB" dirty="0"/>
              <a:t>, 18, 1-13. </a:t>
            </a:r>
          </a:p>
          <a:p>
            <a:pPr marL="0" indent="0">
              <a:buNone/>
            </a:pPr>
            <a:r>
              <a:rPr lang="en-GB" dirty="0"/>
              <a:t>Turner, S., Cardinal, L., &amp; Burton, R. (2017). Research Design for Mixed Methods: A Triangulation-based Framework and Roadmap. </a:t>
            </a:r>
            <a:r>
              <a:rPr lang="en-GB" i="1" dirty="0"/>
              <a:t>Organisational Research Methods, </a:t>
            </a:r>
            <a:r>
              <a:rPr lang="en-GB" dirty="0"/>
              <a:t>20(2), 243-267. </a:t>
            </a:r>
          </a:p>
          <a:p>
            <a:pPr marL="0" indent="0">
              <a:buNone/>
            </a:pPr>
            <a:r>
              <a:rPr lang="en-GB" dirty="0"/>
              <a:t>Sandeep Reddivari, </a:t>
            </a:r>
            <a:r>
              <a:rPr lang="en-GB" dirty="0" err="1"/>
              <a:t>Asai</a:t>
            </a:r>
            <a:r>
              <a:rPr lang="en-GB" dirty="0"/>
              <a:t> </a:t>
            </a:r>
            <a:r>
              <a:rPr lang="en-GB" dirty="0" err="1"/>
              <a:t>Asaithambi</a:t>
            </a:r>
            <a:r>
              <a:rPr lang="en-GB" dirty="0"/>
              <a:t>, Nan </a:t>
            </a:r>
            <a:r>
              <a:rPr lang="en-GB" dirty="0" err="1"/>
              <a:t>Niu</a:t>
            </a:r>
            <a:r>
              <a:rPr lang="en-GB" dirty="0"/>
              <a:t>, </a:t>
            </a:r>
            <a:r>
              <a:rPr lang="en-GB" dirty="0" err="1"/>
              <a:t>Wentao</a:t>
            </a:r>
            <a:r>
              <a:rPr lang="en-GB" dirty="0"/>
              <a:t> Wang, Li Da Xu &amp; </a:t>
            </a:r>
            <a:r>
              <a:rPr lang="en-GB" dirty="0" err="1"/>
              <a:t>JingRu</a:t>
            </a:r>
            <a:r>
              <a:rPr lang="en-GB" dirty="0"/>
              <a:t> C. Cheng (2017) Ethnographic field work in requirements engineering, Enterprise Information Systems, 11(1), 137-159.</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9133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298</TotalTime>
  <Words>2096</Words>
  <Application>Microsoft Office PowerPoint</Application>
  <PresentationFormat>Widescreen</PresentationFormat>
  <Paragraphs>191</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Research methods  ACFA7004 Dr Kim Dearing </vt:lpstr>
      <vt:lpstr>Qualitative block </vt:lpstr>
      <vt:lpstr>The two approaches</vt:lpstr>
      <vt:lpstr>Deductive approach (generally quantitative)  </vt:lpstr>
      <vt:lpstr>Inductive approach (generally qualitative) </vt:lpstr>
      <vt:lpstr>Example… </vt:lpstr>
      <vt:lpstr>Reflection </vt:lpstr>
      <vt:lpstr>Benefits of a reflective journal in qualitative research: </vt:lpstr>
      <vt:lpstr>Mixed methods </vt:lpstr>
      <vt:lpstr>Ways to combine qualitative and quantitative research: </vt:lpstr>
      <vt:lpstr>In week 1, we explored deduction and induction…. </vt:lpstr>
      <vt:lpstr>Abduction: </vt:lpstr>
      <vt:lpstr>Process of abduction:  </vt:lpstr>
      <vt:lpstr>Designing triangulation on mixed-methods </vt:lpstr>
      <vt:lpstr>Data analysis</vt:lpstr>
      <vt:lpstr>Analysis and interpretation within an interpretive paradigm – what do you do with all the data?! </vt:lpstr>
      <vt:lpstr>Tentative thoughts </vt:lpstr>
      <vt:lpstr>The ‘big 6’ of qualitative analysis methods: </vt:lpstr>
      <vt:lpstr>General principles </vt:lpstr>
      <vt:lpstr>Tips: </vt:lpstr>
      <vt:lpstr>PowerPoint Presentation</vt:lpstr>
      <vt:lpstr>Three types of coding</vt:lpstr>
      <vt:lpstr>Thematic analysis </vt:lpstr>
      <vt:lpstr>Identifying themes, patterns and relationships </vt:lpstr>
      <vt:lpstr>Look out for: </vt:lpstr>
      <vt:lpstr>Visual mapping techniques</vt:lpstr>
      <vt:lpstr>Similarities </vt:lpstr>
      <vt:lpstr>Summarising the data </vt:lpstr>
      <vt:lpstr>Writing up </vt:lpstr>
      <vt:lpstr>Computer assisted qualitative data analysis </vt:lpstr>
      <vt:lpstr>Discussion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dc:title>
  <dc:creator>Kim Dearing</dc:creator>
  <cp:lastModifiedBy>Kim Dearing</cp:lastModifiedBy>
  <cp:revision>2</cp:revision>
  <dcterms:created xsi:type="dcterms:W3CDTF">2022-04-26T09:03:46Z</dcterms:created>
  <dcterms:modified xsi:type="dcterms:W3CDTF">2022-09-12T15:27:01Z</dcterms:modified>
</cp:coreProperties>
</file>