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35"/>
  </p:normalViewPr>
  <p:slideViewPr>
    <p:cSldViewPr snapToGrid="0" snapToObjects="1">
      <p:cViewPr varScale="1">
        <p:scale>
          <a:sx n="106" d="100"/>
          <a:sy n="106" d="100"/>
        </p:scale>
        <p:origin x="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8/5/20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2F311-BC2D-944D-9749-CFD267CAFD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9664" y="348915"/>
            <a:ext cx="7766936" cy="1949116"/>
          </a:xfrm>
        </p:spPr>
        <p:txBody>
          <a:bodyPr/>
          <a:lstStyle/>
          <a:p>
            <a:r>
              <a:rPr lang="en-US" dirty="0"/>
              <a:t>Audio for the Reflective </a:t>
            </a:r>
            <a:r>
              <a:rPr lang="en-US" dirty="0" err="1"/>
              <a:t>Practioner</a:t>
            </a:r>
            <a:r>
              <a:rPr lang="en-US" dirty="0"/>
              <a:t> presentation.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770A543-00DE-3841-A44F-D6EE333CB5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03132" y="5653376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6A235E-E8F2-F543-A486-005F8290CAFA}"/>
              </a:ext>
            </a:extLst>
          </p:cNvPr>
          <p:cNvSpPr txBox="1"/>
          <p:nvPr/>
        </p:nvSpPr>
        <p:spPr>
          <a:xfrm>
            <a:off x="1119664" y="2683042"/>
            <a:ext cx="79047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Consider the case study and outline the risks and ethical considerations and how these could be overcome.</a:t>
            </a:r>
          </a:p>
          <a:p>
            <a:endParaRPr lang="en-US" dirty="0"/>
          </a:p>
          <a:p>
            <a:r>
              <a:rPr lang="en-US" dirty="0"/>
              <a:t>Case study: </a:t>
            </a:r>
            <a:r>
              <a:rPr lang="en-US" dirty="0" err="1"/>
              <a:t>Mrs</a:t>
            </a:r>
            <a:r>
              <a:rPr lang="en-US" dirty="0"/>
              <a:t> A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AUTUMN GALE 1811212 SJSI5022 Assignment 2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294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56</TotalTime>
  <Words>36</Words>
  <Application>Microsoft Macintosh PowerPoint</Application>
  <PresentationFormat>Widescreen</PresentationFormat>
  <Paragraphs>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Audio for the Reflective Practioner presentation.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Audio for the Reflective Practioner presentation.</dc:title>
  <dc:creator>Microsoft Office User</dc:creator>
  <cp:lastModifiedBy>Microsoft Office User</cp:lastModifiedBy>
  <cp:revision>3</cp:revision>
  <dcterms:created xsi:type="dcterms:W3CDTF">2020-08-05T18:54:30Z</dcterms:created>
  <dcterms:modified xsi:type="dcterms:W3CDTF">2020-08-05T19:51:01Z</dcterms:modified>
</cp:coreProperties>
</file>