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notesMasterIdLst>
    <p:notesMasterId r:id="rId12"/>
  </p:notesMasterIdLst>
  <p:sldIdLst>
    <p:sldId id="256" r:id="rId2"/>
    <p:sldId id="257" r:id="rId3"/>
    <p:sldId id="264" r:id="rId4"/>
    <p:sldId id="267" r:id="rId5"/>
    <p:sldId id="265" r:id="rId6"/>
    <p:sldId id="260" r:id="rId7"/>
    <p:sldId id="261" r:id="rId8"/>
    <p:sldId id="262" r:id="rId9"/>
    <p:sldId id="263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FAA18D-C871-4D39-A752-8DBE745D2B98}" v="230" dt="2022-10-24T00:07:33.430"/>
    <p1510:client id="{16E1B4C5-F27B-DDE0-1C9B-A01DDFE520E6}" v="180" dt="2022-10-24T00:19:50.954"/>
    <p1510:client id="{2064728D-04E1-E284-03BF-D5392AEDB423}" v="93" dt="2022-10-24T07:45:43.614"/>
    <p1510:client id="{71F9A78C-5307-7FF7-D732-1E85BE0751AD}" v="1558" dt="2022-10-23T17:21:11.017"/>
    <p1510:client id="{726DDAC4-6228-E843-0066-9F490FD1973F}" v="93" dt="2022-10-23T23:23:14.542"/>
    <p1510:client id="{907292CA-97FD-0015-FBE2-4F2F59119437}" v="9" dt="2022-10-24T05:47:51.400"/>
    <p1510:client id="{C31C571C-2BC8-3C63-D3AA-CDA50C988C4F}" v="72" dt="2022-10-24T07:45:01.037"/>
    <p1510:client id="{D63CC9F8-8FFC-D064-0468-A4600997B1E2}" v="8" dt="2022-10-23T18:01:26.914"/>
    <p1510:client id="{FD5C273F-C9DD-EA4B-B1A9-226506E74E9C}" v="55" dt="2022-10-24T07:45:17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is Annor (2213838)" userId="S::2213838@student.uwtsd.ac.uk::964e684a-5d82-4b18-b85b-4a1ee248cba7" providerId="AD" clId="Web-{71F9A78C-5307-7FF7-D732-1E85BE0751AD}"/>
    <pc:docChg chg="modSld">
      <pc:chgData name="Francis Annor (2213838)" userId="S::2213838@student.uwtsd.ac.uk::964e684a-5d82-4b18-b85b-4a1ee248cba7" providerId="AD" clId="Web-{71F9A78C-5307-7FF7-D732-1E85BE0751AD}" dt="2022-10-23T17:21:11.017" v="1465" actId="20577"/>
      <pc:docMkLst>
        <pc:docMk/>
      </pc:docMkLst>
      <pc:sldChg chg="modSp">
        <pc:chgData name="Francis Annor (2213838)" userId="S::2213838@student.uwtsd.ac.uk::964e684a-5d82-4b18-b85b-4a1ee248cba7" providerId="AD" clId="Web-{71F9A78C-5307-7FF7-D732-1E85BE0751AD}" dt="2022-10-23T15:37:24.162" v="789" actId="20577"/>
        <pc:sldMkLst>
          <pc:docMk/>
          <pc:sldMk cId="0" sldId="256"/>
        </pc:sldMkLst>
        <pc:spChg chg="mod">
          <ac:chgData name="Francis Annor (2213838)" userId="S::2213838@student.uwtsd.ac.uk::964e684a-5d82-4b18-b85b-4a1ee248cba7" providerId="AD" clId="Web-{71F9A78C-5307-7FF7-D732-1E85BE0751AD}" dt="2022-10-23T15:37:24.162" v="789" actId="20577"/>
          <ac:spMkLst>
            <pc:docMk/>
            <pc:sldMk cId="0" sldId="256"/>
            <ac:spMk id="5123" creationId="{B75DA447-A31E-817F-D0E3-DEBB96074E6D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5:08:34.588" v="209" actId="20577"/>
        <pc:sldMkLst>
          <pc:docMk/>
          <pc:sldMk cId="0" sldId="257"/>
        </pc:sldMkLst>
        <pc:spChg chg="mod">
          <ac:chgData name="Francis Annor (2213838)" userId="S::2213838@student.uwtsd.ac.uk::964e684a-5d82-4b18-b85b-4a1ee248cba7" providerId="AD" clId="Web-{71F9A78C-5307-7FF7-D732-1E85BE0751AD}" dt="2022-10-23T15:08:34.588" v="209" actId="20577"/>
          <ac:spMkLst>
            <pc:docMk/>
            <pc:sldMk cId="0" sldId="257"/>
            <ac:spMk id="3" creationId="{D3296FF6-1743-26FC-30A7-73CC8C24576F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5:01:43.969" v="152" actId="20577"/>
        <pc:sldMkLst>
          <pc:docMk/>
          <pc:sldMk cId="0" sldId="260"/>
        </pc:sldMkLst>
        <pc:spChg chg="mod">
          <ac:chgData name="Francis Annor (2213838)" userId="S::2213838@student.uwtsd.ac.uk::964e684a-5d82-4b18-b85b-4a1ee248cba7" providerId="AD" clId="Web-{71F9A78C-5307-7FF7-D732-1E85BE0751AD}" dt="2022-10-23T15:01:43.969" v="152" actId="20577"/>
          <ac:spMkLst>
            <pc:docMk/>
            <pc:sldMk cId="0" sldId="260"/>
            <ac:spMk id="3" creationId="{F1003D9D-63A6-87FF-867B-0F28F6BD08BD}"/>
          </ac:spMkLst>
        </pc:spChg>
        <pc:spChg chg="mod">
          <ac:chgData name="Francis Annor (2213838)" userId="S::2213838@student.uwtsd.ac.uk::964e684a-5d82-4b18-b85b-4a1ee248cba7" providerId="AD" clId="Web-{71F9A78C-5307-7FF7-D732-1E85BE0751AD}" dt="2022-10-23T14:59:00.465" v="69" actId="20577"/>
          <ac:spMkLst>
            <pc:docMk/>
            <pc:sldMk cId="0" sldId="260"/>
            <ac:spMk id="13314" creationId="{B22F0D64-B8E8-829B-F031-B5428016BAE4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7:20:16.422" v="1462" actId="20577"/>
        <pc:sldMkLst>
          <pc:docMk/>
          <pc:sldMk cId="0" sldId="261"/>
        </pc:sldMkLst>
        <pc:spChg chg="mod">
          <ac:chgData name="Francis Annor (2213838)" userId="S::2213838@student.uwtsd.ac.uk::964e684a-5d82-4b18-b85b-4a1ee248cba7" providerId="AD" clId="Web-{71F9A78C-5307-7FF7-D732-1E85BE0751AD}" dt="2022-10-23T17:20:16.422" v="1462" actId="20577"/>
          <ac:spMkLst>
            <pc:docMk/>
            <pc:sldMk cId="0" sldId="261"/>
            <ac:spMk id="3" creationId="{E55055DF-8AEB-5A2C-BF56-B8EA504EBB61}"/>
          </ac:spMkLst>
        </pc:spChg>
        <pc:spChg chg="mod">
          <ac:chgData name="Francis Annor (2213838)" userId="S::2213838@student.uwtsd.ac.uk::964e684a-5d82-4b18-b85b-4a1ee248cba7" providerId="AD" clId="Web-{71F9A78C-5307-7FF7-D732-1E85BE0751AD}" dt="2022-10-23T17:19:01.577" v="1453" actId="20577"/>
          <ac:spMkLst>
            <pc:docMk/>
            <pc:sldMk cId="0" sldId="261"/>
            <ac:spMk id="15366" creationId="{7792FFFF-74DC-EC99-B64B-CB17CFF0C9A3}"/>
          </ac:spMkLst>
        </pc:spChg>
        <pc:spChg chg="mod">
          <ac:chgData name="Francis Annor (2213838)" userId="S::2213838@student.uwtsd.ac.uk::964e684a-5d82-4b18-b85b-4a1ee248cba7" providerId="AD" clId="Web-{71F9A78C-5307-7FF7-D732-1E85BE0751AD}" dt="2022-10-23T17:19:44.546" v="1458" actId="20577"/>
          <ac:spMkLst>
            <pc:docMk/>
            <pc:sldMk cId="0" sldId="261"/>
            <ac:spMk id="15375" creationId="{C32AC0DC-EC76-7BF1-5E06-F942111D1191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7:15:53.067" v="1438"/>
        <pc:sldMkLst>
          <pc:docMk/>
          <pc:sldMk cId="0" sldId="262"/>
        </pc:sldMkLst>
        <pc:graphicFrameChg chg="mod modGraphic">
          <ac:chgData name="Francis Annor (2213838)" userId="S::2213838@student.uwtsd.ac.uk::964e684a-5d82-4b18-b85b-4a1ee248cba7" providerId="AD" clId="Web-{71F9A78C-5307-7FF7-D732-1E85BE0751AD}" dt="2022-10-23T17:15:53.067" v="1438"/>
          <ac:graphicFrameMkLst>
            <pc:docMk/>
            <pc:sldMk cId="0" sldId="262"/>
            <ac:graphicFrameMk id="3" creationId="{A9CAD8E7-A2D2-BD04-8CD1-33F25A32A026}"/>
          </ac:graphicFrameMkLst>
        </pc:graphicFrameChg>
      </pc:sldChg>
      <pc:sldChg chg="modSp">
        <pc:chgData name="Francis Annor (2213838)" userId="S::2213838@student.uwtsd.ac.uk::964e684a-5d82-4b18-b85b-4a1ee248cba7" providerId="AD" clId="Web-{71F9A78C-5307-7FF7-D732-1E85BE0751AD}" dt="2022-10-23T15:26:33.188" v="752" actId="20577"/>
        <pc:sldMkLst>
          <pc:docMk/>
          <pc:sldMk cId="0" sldId="263"/>
        </pc:sldMkLst>
        <pc:spChg chg="mod">
          <ac:chgData name="Francis Annor (2213838)" userId="S::2213838@student.uwtsd.ac.uk::964e684a-5d82-4b18-b85b-4a1ee248cba7" providerId="AD" clId="Web-{71F9A78C-5307-7FF7-D732-1E85BE0751AD}" dt="2022-10-23T15:26:33.188" v="752" actId="20577"/>
          <ac:spMkLst>
            <pc:docMk/>
            <pc:sldMk cId="0" sldId="263"/>
            <ac:spMk id="18435" creationId="{7BD9A326-45A8-A020-2203-04BAFFD8946B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6:37:59.102" v="1043" actId="1076"/>
        <pc:sldMkLst>
          <pc:docMk/>
          <pc:sldMk cId="0" sldId="264"/>
        </pc:sldMkLst>
        <pc:spChg chg="mod">
          <ac:chgData name="Francis Annor (2213838)" userId="S::2213838@student.uwtsd.ac.uk::964e684a-5d82-4b18-b85b-4a1ee248cba7" providerId="AD" clId="Web-{71F9A78C-5307-7FF7-D732-1E85BE0751AD}" dt="2022-10-23T16:37:59.102" v="1043" actId="1076"/>
          <ac:spMkLst>
            <pc:docMk/>
            <pc:sldMk cId="0" sldId="264"/>
            <ac:spMk id="7171" creationId="{DDECA6A3-834A-9C6C-1F35-6A11433CE39F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6:43:06.993" v="1100" actId="20577"/>
        <pc:sldMkLst>
          <pc:docMk/>
          <pc:sldMk cId="0" sldId="265"/>
        </pc:sldMkLst>
        <pc:spChg chg="mod">
          <ac:chgData name="Francis Annor (2213838)" userId="S::2213838@student.uwtsd.ac.uk::964e684a-5d82-4b18-b85b-4a1ee248cba7" providerId="AD" clId="Web-{71F9A78C-5307-7FF7-D732-1E85BE0751AD}" dt="2022-10-23T16:43:06.993" v="1100" actId="20577"/>
          <ac:spMkLst>
            <pc:docMk/>
            <pc:sldMk cId="0" sldId="265"/>
            <ac:spMk id="10244" creationId="{6334DF09-3DC1-71F3-7C81-0B0F9003EBCB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7:17:36.543" v="1447" actId="20577"/>
        <pc:sldMkLst>
          <pc:docMk/>
          <pc:sldMk cId="0" sldId="267"/>
        </pc:sldMkLst>
        <pc:spChg chg="mod">
          <ac:chgData name="Francis Annor (2213838)" userId="S::2213838@student.uwtsd.ac.uk::964e684a-5d82-4b18-b85b-4a1ee248cba7" providerId="AD" clId="Web-{71F9A78C-5307-7FF7-D732-1E85BE0751AD}" dt="2022-10-23T17:17:36.543" v="1447" actId="20577"/>
          <ac:spMkLst>
            <pc:docMk/>
            <pc:sldMk cId="0" sldId="267"/>
            <ac:spMk id="8195" creationId="{F431A783-07F9-56CF-B863-5433FF569292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7:21:11.017" v="1465" actId="20577"/>
        <pc:sldMkLst>
          <pc:docMk/>
          <pc:sldMk cId="0" sldId="268"/>
        </pc:sldMkLst>
        <pc:spChg chg="mod">
          <ac:chgData name="Francis Annor (2213838)" userId="S::2213838@student.uwtsd.ac.uk::964e684a-5d82-4b18-b85b-4a1ee248cba7" providerId="AD" clId="Web-{71F9A78C-5307-7FF7-D732-1E85BE0751AD}" dt="2022-10-23T17:21:11.017" v="1465" actId="20577"/>
          <ac:spMkLst>
            <pc:docMk/>
            <pc:sldMk cId="0" sldId="268"/>
            <ac:spMk id="11266" creationId="{F0E2135A-3994-F42F-48E9-10200C93793C}"/>
          </ac:spMkLst>
        </pc:spChg>
      </pc:sldChg>
      <pc:sldChg chg="modSp">
        <pc:chgData name="Francis Annor (2213838)" userId="S::2213838@student.uwtsd.ac.uk::964e684a-5d82-4b18-b85b-4a1ee248cba7" providerId="AD" clId="Web-{71F9A78C-5307-7FF7-D732-1E85BE0751AD}" dt="2022-10-23T17:15:38.254" v="1436" actId="20577"/>
        <pc:sldMkLst>
          <pc:docMk/>
          <pc:sldMk cId="0" sldId="269"/>
        </pc:sldMkLst>
        <pc:spChg chg="mod">
          <ac:chgData name="Francis Annor (2213838)" userId="S::2213838@student.uwtsd.ac.uk::964e684a-5d82-4b18-b85b-4a1ee248cba7" providerId="AD" clId="Web-{71F9A78C-5307-7FF7-D732-1E85BE0751AD}" dt="2022-10-23T17:14:29.893" v="1427" actId="20577"/>
          <ac:spMkLst>
            <pc:docMk/>
            <pc:sldMk cId="0" sldId="269"/>
            <ac:spMk id="19458" creationId="{3BE45D26-9C04-BB71-23E0-C0554076A370}"/>
          </ac:spMkLst>
        </pc:spChg>
        <pc:spChg chg="mod">
          <ac:chgData name="Francis Annor (2213838)" userId="S::2213838@student.uwtsd.ac.uk::964e684a-5d82-4b18-b85b-4a1ee248cba7" providerId="AD" clId="Web-{71F9A78C-5307-7FF7-D732-1E85BE0751AD}" dt="2022-10-23T17:15:38.254" v="1436" actId="20577"/>
          <ac:spMkLst>
            <pc:docMk/>
            <pc:sldMk cId="0" sldId="269"/>
            <ac:spMk id="19459" creationId="{6A855C95-5917-3736-F92A-17C4EB142D47}"/>
          </ac:spMkLst>
        </pc:spChg>
      </pc:sldChg>
    </pc:docChg>
  </pc:docChgLst>
  <pc:docChgLst>
    <pc:chgData name="Vilma Ibe (2216362)" userId="S::2216362@student.uwtsd.ac.uk::dc58b944-a831-4eb1-ae0a-de3404298b32" providerId="AD" clId="Web-{2064728D-04E1-E284-03BF-D5392AEDB423}"/>
    <pc:docChg chg="modSld addMainMaster delMainMaster">
      <pc:chgData name="Vilma Ibe (2216362)" userId="S::2216362@student.uwtsd.ac.uk::dc58b944-a831-4eb1-ae0a-de3404298b32" providerId="AD" clId="Web-{2064728D-04E1-E284-03BF-D5392AEDB423}" dt="2022-10-24T07:45:51.177" v="75"/>
      <pc:docMkLst>
        <pc:docMk/>
      </pc:docMkLst>
      <pc:sldChg chg="delSp modSp mod modClrScheme delDesignElem chgLayout">
        <pc:chgData name="Vilma Ibe (2216362)" userId="S::2216362@student.uwtsd.ac.uk::dc58b944-a831-4eb1-ae0a-de3404298b32" providerId="AD" clId="Web-{2064728D-04E1-E284-03BF-D5392AEDB423}" dt="2022-10-24T07:39:28.337" v="47"/>
        <pc:sldMkLst>
          <pc:docMk/>
          <pc:sldMk cId="0" sldId="256"/>
        </pc:sldMkLst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56"/>
            <ac:spMk id="5122" creationId="{3C866AFE-0E5F-B1F3-6F77-BB2635F19F16}"/>
          </ac:spMkLst>
        </pc:spChg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56"/>
            <ac:spMk id="5138" creationId="{B75DA447-A31E-817F-D0E3-DEBB96074E6D}"/>
          </ac:spMkLst>
        </pc:spChg>
        <pc:spChg chg="del">
          <ac:chgData name="Vilma Ibe (2216362)" userId="S::2216362@student.uwtsd.ac.uk::dc58b944-a831-4eb1-ae0a-de3404298b32" providerId="AD" clId="Web-{2064728D-04E1-E284-03BF-D5392AEDB423}" dt="2022-10-24T07:27:07.797" v="26"/>
          <ac:spMkLst>
            <pc:docMk/>
            <pc:sldMk cId="0" sldId="256"/>
            <ac:spMk id="5149" creationId="{44C5530E-85F5-4469-A5C9-54B113C11236}"/>
          </ac:spMkLst>
        </pc:spChg>
        <pc:spChg chg="del">
          <ac:chgData name="Vilma Ibe (2216362)" userId="S::2216362@student.uwtsd.ac.uk::dc58b944-a831-4eb1-ae0a-de3404298b32" providerId="AD" clId="Web-{2064728D-04E1-E284-03BF-D5392AEDB423}" dt="2022-10-24T07:27:07.797" v="26"/>
          <ac:spMkLst>
            <pc:docMk/>
            <pc:sldMk cId="0" sldId="256"/>
            <ac:spMk id="5150" creationId="{A9CEB52D-0D40-45E3-94F9-CDB2083A9351}"/>
          </ac:spMkLst>
        </pc:spChg>
        <pc:grpChg chg="del">
          <ac:chgData name="Vilma Ibe (2216362)" userId="S::2216362@student.uwtsd.ac.uk::dc58b944-a831-4eb1-ae0a-de3404298b32" providerId="AD" clId="Web-{2064728D-04E1-E284-03BF-D5392AEDB423}" dt="2022-10-24T07:27:07.797" v="26"/>
          <ac:grpSpMkLst>
            <pc:docMk/>
            <pc:sldMk cId="0" sldId="256"/>
            <ac:grpSpMk id="5148" creationId="{B455B88A-C127-47B3-B317-724BD4EAAD0E}"/>
          </ac:grpSpMkLst>
        </pc:grpChg>
        <pc:grpChg chg="del">
          <ac:chgData name="Vilma Ibe (2216362)" userId="S::2216362@student.uwtsd.ac.uk::dc58b944-a831-4eb1-ae0a-de3404298b32" providerId="AD" clId="Web-{2064728D-04E1-E284-03BF-D5392AEDB423}" dt="2022-10-24T07:27:07.797" v="26"/>
          <ac:grpSpMkLst>
            <pc:docMk/>
            <pc:sldMk cId="0" sldId="256"/>
            <ac:grpSpMk id="5162" creationId="{0F7EB202-DE79-4E39-BCF0-D9855DA1738F}"/>
          </ac:grpSpMkLst>
        </pc:grpChg>
        <pc:graphicFrameChg chg="modGraphic">
          <ac:chgData name="Vilma Ibe (2216362)" userId="S::2216362@student.uwtsd.ac.uk::dc58b944-a831-4eb1-ae0a-de3404298b32" providerId="AD" clId="Web-{2064728D-04E1-E284-03BF-D5392AEDB423}" dt="2022-10-24T07:39:28.337" v="47"/>
          <ac:graphicFrameMkLst>
            <pc:docMk/>
            <pc:sldMk cId="0" sldId="256"/>
            <ac:graphicFrameMk id="5146" creationId="{ED6832B5-9F40-E879-7704-3AFC1DB1CB72}"/>
          </ac:graphicFrameMkLst>
        </pc:graphicFrameChg>
      </pc:sldChg>
      <pc:sldChg chg="addSp delSp modSp mod setBg modClrScheme chgLayout">
        <pc:chgData name="Vilma Ibe (2216362)" userId="S::2216362@student.uwtsd.ac.uk::dc58b944-a831-4eb1-ae0a-de3404298b32" providerId="AD" clId="Web-{2064728D-04E1-E284-03BF-D5392AEDB423}" dt="2022-10-24T07:39:34.853" v="48"/>
        <pc:sldMkLst>
          <pc:docMk/>
          <pc:sldMk cId="0" sldId="257"/>
        </pc:sldMkLst>
        <pc:spChg chg="mod ord">
          <ac:chgData name="Vilma Ibe (2216362)" userId="S::2216362@student.uwtsd.ac.uk::dc58b944-a831-4eb1-ae0a-de3404298b32" providerId="AD" clId="Web-{2064728D-04E1-E284-03BF-D5392AEDB423}" dt="2022-10-24T07:39:34.853" v="48"/>
          <ac:spMkLst>
            <pc:docMk/>
            <pc:sldMk cId="0" sldId="257"/>
            <ac:spMk id="6146" creationId="{27BC0D4F-5FB8-0E8D-12A5-2B37D8138B83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9:34.853" v="48"/>
          <ac:spMkLst>
            <pc:docMk/>
            <pc:sldMk cId="0" sldId="257"/>
            <ac:spMk id="6153" creationId="{9AAD8036-96D8-496C-8006-37ACA5AD8628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9:34.853" v="48"/>
          <ac:spMkLst>
            <pc:docMk/>
            <pc:sldMk cId="0" sldId="257"/>
            <ac:spMk id="6155" creationId="{24A4CBA9-3463-4C65-BF46-6B6C50E7FC23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9:34.853" v="48"/>
          <ac:spMkLst>
            <pc:docMk/>
            <pc:sldMk cId="0" sldId="257"/>
            <ac:spMk id="6157" creationId="{2DCEED6C-D39C-40AA-B89E-52C3FA5A704F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34.853" v="48"/>
          <ac:spMkLst>
            <pc:docMk/>
            <pc:sldMk cId="0" sldId="257"/>
            <ac:spMk id="6162" creationId="{A566E947-FB18-4E34-92A1-7AE6603498AE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34.853" v="48"/>
          <ac:spMkLst>
            <pc:docMk/>
            <pc:sldMk cId="0" sldId="257"/>
            <ac:spMk id="6164" creationId="{7E1FB687-F018-4798-90C8-38F1111E1A6B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34.853" v="48"/>
          <ac:spMkLst>
            <pc:docMk/>
            <pc:sldMk cId="0" sldId="257"/>
            <ac:spMk id="6166" creationId="{99BAA161-AE24-467D-9AE2-A99E23CD71CD}"/>
          </ac:spMkLst>
        </pc:spChg>
        <pc:graphicFrameChg chg="mod ord modGraphic">
          <ac:chgData name="Vilma Ibe (2216362)" userId="S::2216362@student.uwtsd.ac.uk::dc58b944-a831-4eb1-ae0a-de3404298b32" providerId="AD" clId="Web-{2064728D-04E1-E284-03BF-D5392AEDB423}" dt="2022-10-24T07:39:34.853" v="48"/>
          <ac:graphicFrameMkLst>
            <pc:docMk/>
            <pc:sldMk cId="0" sldId="257"/>
            <ac:graphicFrameMk id="6148" creationId="{C5930DB2-F7FC-41CD-634D-5448F6BFD38B}"/>
          </ac:graphicFrameMkLst>
        </pc:graphicFrameChg>
      </pc:sldChg>
      <pc:sldChg chg="addSp delSp modSp mod setBg modClrScheme chgLayout">
        <pc:chgData name="Vilma Ibe (2216362)" userId="S::2216362@student.uwtsd.ac.uk::dc58b944-a831-4eb1-ae0a-de3404298b32" providerId="AD" clId="Web-{2064728D-04E1-E284-03BF-D5392AEDB423}" dt="2022-10-24T07:45:51.177" v="75"/>
        <pc:sldMkLst>
          <pc:docMk/>
          <pc:sldMk cId="0" sldId="260"/>
        </pc:sldMkLst>
        <pc:spChg chg="mod ord">
          <ac:chgData name="Vilma Ibe (2216362)" userId="S::2216362@student.uwtsd.ac.uk::dc58b944-a831-4eb1-ae0a-de3404298b32" providerId="AD" clId="Web-{2064728D-04E1-E284-03BF-D5392AEDB423}" dt="2022-10-24T07:45:51.177" v="75"/>
          <ac:spMkLst>
            <pc:docMk/>
            <pc:sldMk cId="0" sldId="260"/>
            <ac:spMk id="13314" creationId="{B22F0D64-B8E8-829B-F031-B5428016BAE4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5:51.177" v="75"/>
          <ac:spMkLst>
            <pc:docMk/>
            <pc:sldMk cId="0" sldId="260"/>
            <ac:spMk id="13339" creationId="{9AAD8036-96D8-496C-8006-37ACA5AD8628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5:51.177" v="75"/>
          <ac:spMkLst>
            <pc:docMk/>
            <pc:sldMk cId="0" sldId="260"/>
            <ac:spMk id="13343" creationId="{24A4CBA9-3463-4C65-BF46-6B6C50E7FC23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5:51.177" v="75"/>
          <ac:spMkLst>
            <pc:docMk/>
            <pc:sldMk cId="0" sldId="260"/>
            <ac:spMk id="13345" creationId="{2DCEED6C-D39C-40AA-B89E-52C3FA5A704F}"/>
          </ac:spMkLst>
        </pc:spChg>
        <pc:graphicFrameChg chg="mod ord modGraphic">
          <ac:chgData name="Vilma Ibe (2216362)" userId="S::2216362@student.uwtsd.ac.uk::dc58b944-a831-4eb1-ae0a-de3404298b32" providerId="AD" clId="Web-{2064728D-04E1-E284-03BF-D5392AEDB423}" dt="2022-10-24T07:45:51.177" v="75"/>
          <ac:graphicFrameMkLst>
            <pc:docMk/>
            <pc:sldMk cId="0" sldId="260"/>
            <ac:graphicFrameMk id="13336" creationId="{C96A7C5C-996D-09C7-6473-E059368D8F07}"/>
          </ac:graphicFrameMkLst>
        </pc:graphicFrameChg>
      </pc:sldChg>
      <pc:sldChg chg="modSp mod modClrScheme chgLayout">
        <pc:chgData name="Vilma Ibe (2216362)" userId="S::2216362@student.uwtsd.ac.uk::dc58b944-a831-4eb1-ae0a-de3404298b32" providerId="AD" clId="Web-{2064728D-04E1-E284-03BF-D5392AEDB423}" dt="2022-10-24T07:35:17.473" v="34"/>
        <pc:sldMkLst>
          <pc:docMk/>
          <pc:sldMk cId="0" sldId="261"/>
        </pc:sldMkLst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61"/>
            <ac:spMk id="3" creationId="{E55055DF-8AEB-5A2C-BF56-B8EA504EBB61}"/>
          </ac:spMkLst>
        </pc:spChg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61"/>
            <ac:spMk id="15362" creationId="{F588F19C-B80D-3A8E-FF63-F216F3BB0F94}"/>
          </ac:spMkLst>
        </pc:spChg>
      </pc:sldChg>
      <pc:sldChg chg="modSp mod modClrScheme chgLayout">
        <pc:chgData name="Vilma Ibe (2216362)" userId="S::2216362@student.uwtsd.ac.uk::dc58b944-a831-4eb1-ae0a-de3404298b32" providerId="AD" clId="Web-{2064728D-04E1-E284-03BF-D5392AEDB423}" dt="2022-10-24T07:40:59.125" v="53"/>
        <pc:sldMkLst>
          <pc:docMk/>
          <pc:sldMk cId="0" sldId="262"/>
        </pc:sldMkLst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62"/>
            <ac:spMk id="17410" creationId="{64BA9C9E-D9A7-56AC-DB01-F3B32CB1A640}"/>
          </ac:spMkLst>
        </pc:spChg>
        <pc:graphicFrameChg chg="mod ord modGraphic">
          <ac:chgData name="Vilma Ibe (2216362)" userId="S::2216362@student.uwtsd.ac.uk::dc58b944-a831-4eb1-ae0a-de3404298b32" providerId="AD" clId="Web-{2064728D-04E1-E284-03BF-D5392AEDB423}" dt="2022-10-24T07:40:59.125" v="53"/>
          <ac:graphicFrameMkLst>
            <pc:docMk/>
            <pc:sldMk cId="0" sldId="262"/>
            <ac:graphicFrameMk id="17462" creationId="{A9CAD8E7-A2D2-BD04-8CD1-33F25A32A026}"/>
          </ac:graphicFrameMkLst>
        </pc:graphicFrameChg>
      </pc:sldChg>
      <pc:sldChg chg="addSp modSp mod setBg modClrScheme chgLayout">
        <pc:chgData name="Vilma Ibe (2216362)" userId="S::2216362@student.uwtsd.ac.uk::dc58b944-a831-4eb1-ae0a-de3404298b32" providerId="AD" clId="Web-{2064728D-04E1-E284-03BF-D5392AEDB423}" dt="2022-10-24T07:40:34.810" v="50"/>
        <pc:sldMkLst>
          <pc:docMk/>
          <pc:sldMk cId="0" sldId="263"/>
        </pc:sldMkLst>
        <pc:spChg chg="mod ord">
          <ac:chgData name="Vilma Ibe (2216362)" userId="S::2216362@student.uwtsd.ac.uk::dc58b944-a831-4eb1-ae0a-de3404298b32" providerId="AD" clId="Web-{2064728D-04E1-E284-03BF-D5392AEDB423}" dt="2022-10-24T07:40:34.810" v="50"/>
          <ac:spMkLst>
            <pc:docMk/>
            <pc:sldMk cId="0" sldId="263"/>
            <ac:spMk id="18434" creationId="{48CC75A4-C65B-0F91-0E0D-DBA8E283050B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0:34.810" v="50"/>
          <ac:spMkLst>
            <pc:docMk/>
            <pc:sldMk cId="0" sldId="263"/>
            <ac:spMk id="18442" creationId="{A566E947-FB18-4E34-92A1-7AE6603498AE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0:34.810" v="50"/>
          <ac:spMkLst>
            <pc:docMk/>
            <pc:sldMk cId="0" sldId="263"/>
            <ac:spMk id="18444" creationId="{7E1FB687-F018-4798-90C8-38F1111E1A6B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0:34.810" v="50"/>
          <ac:spMkLst>
            <pc:docMk/>
            <pc:sldMk cId="0" sldId="263"/>
            <ac:spMk id="18446" creationId="{99BAA161-AE24-467D-9AE2-A99E23CD71CD}"/>
          </ac:spMkLst>
        </pc:spChg>
        <pc:graphicFrameChg chg="mod ord modGraphic">
          <ac:chgData name="Vilma Ibe (2216362)" userId="S::2216362@student.uwtsd.ac.uk::dc58b944-a831-4eb1-ae0a-de3404298b32" providerId="AD" clId="Web-{2064728D-04E1-E284-03BF-D5392AEDB423}" dt="2022-10-24T07:40:34.810" v="50"/>
          <ac:graphicFrameMkLst>
            <pc:docMk/>
            <pc:sldMk cId="0" sldId="263"/>
            <ac:graphicFrameMk id="18437" creationId="{FD6C4D81-3204-B704-2449-70758D6C1616}"/>
          </ac:graphicFrameMkLst>
        </pc:graphicFrameChg>
      </pc:sldChg>
      <pc:sldChg chg="addSp delSp modSp mod setBg modClrScheme chgLayout">
        <pc:chgData name="Vilma Ibe (2216362)" userId="S::2216362@student.uwtsd.ac.uk::dc58b944-a831-4eb1-ae0a-de3404298b32" providerId="AD" clId="Web-{2064728D-04E1-E284-03BF-D5392AEDB423}" dt="2022-10-24T07:44:26.155" v="71" actId="20577"/>
        <pc:sldMkLst>
          <pc:docMk/>
          <pc:sldMk cId="0" sldId="264"/>
        </pc:sldMkLst>
        <pc:spChg chg="mod ord">
          <ac:chgData name="Vilma Ibe (2216362)" userId="S::2216362@student.uwtsd.ac.uk::dc58b944-a831-4eb1-ae0a-de3404298b32" providerId="AD" clId="Web-{2064728D-04E1-E284-03BF-D5392AEDB423}" dt="2022-10-24T07:44:10.294" v="69"/>
          <ac:spMkLst>
            <pc:docMk/>
            <pc:sldMk cId="0" sldId="264"/>
            <ac:spMk id="7170" creationId="{D3FE9ED3-8428-8CB7-E0D7-7A1977AA32F1}"/>
          </ac:spMkLst>
        </pc:spChg>
        <pc:spChg chg="mod ord">
          <ac:chgData name="Vilma Ibe (2216362)" userId="S::2216362@student.uwtsd.ac.uk::dc58b944-a831-4eb1-ae0a-de3404298b32" providerId="AD" clId="Web-{2064728D-04E1-E284-03BF-D5392AEDB423}" dt="2022-10-24T07:44:26.155" v="71" actId="20577"/>
          <ac:spMkLst>
            <pc:docMk/>
            <pc:sldMk cId="0" sldId="264"/>
            <ac:spMk id="7171" creationId="{DDECA6A3-834A-9C6C-1F35-6A11433CE39F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9.398" v="60"/>
          <ac:spMkLst>
            <pc:docMk/>
            <pc:sldMk cId="0" sldId="264"/>
            <ac:spMk id="7174" creationId="{B86EEAC6-011F-4499-ACFF-2FDC742DB06D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9.398" v="60"/>
          <ac:spMkLst>
            <pc:docMk/>
            <pc:sldMk cId="0" sldId="264"/>
            <ac:spMk id="7179" creationId="{6970F14D-B6E6-40EA-96B4-4E18D0CF9D8C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9.398" v="60"/>
          <ac:spMkLst>
            <pc:docMk/>
            <pc:sldMk cId="0" sldId="264"/>
            <ac:spMk id="7181" creationId="{13577A01-3DD8-4E33-BEE1-3065F7E6FB2F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7.367" v="57"/>
          <ac:spMkLst>
            <pc:docMk/>
            <pc:sldMk cId="0" sldId="264"/>
            <ac:spMk id="7183" creationId="{B86EEAC6-011F-4499-ACFF-2FDC742DB06D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7.367" v="57"/>
          <ac:spMkLst>
            <pc:docMk/>
            <pc:sldMk cId="0" sldId="264"/>
            <ac:spMk id="7185" creationId="{6970F14D-B6E6-40EA-96B4-4E18D0CF9D8C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7.367" v="57"/>
          <ac:spMkLst>
            <pc:docMk/>
            <pc:sldMk cId="0" sldId="264"/>
            <ac:spMk id="7190" creationId="{5A133C1E-CB83-47F3-8F35-94C2A7C58EE2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7.367" v="57"/>
          <ac:spMkLst>
            <pc:docMk/>
            <pc:sldMk cId="0" sldId="264"/>
            <ac:spMk id="7192" creationId="{289E943A-225D-44B1-B345-D7FDBA43C1CE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9.382" v="59"/>
          <ac:spMkLst>
            <pc:docMk/>
            <pc:sldMk cId="0" sldId="264"/>
            <ac:spMk id="7194" creationId="{B86EEAC6-011F-4499-ACFF-2FDC742DB06D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9.382" v="59"/>
          <ac:spMkLst>
            <pc:docMk/>
            <pc:sldMk cId="0" sldId="264"/>
            <ac:spMk id="7196" creationId="{6970F14D-B6E6-40EA-96B4-4E18D0CF9D8C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2:49.382" v="59"/>
          <ac:spMkLst>
            <pc:docMk/>
            <pc:sldMk cId="0" sldId="264"/>
            <ac:spMk id="7200" creationId="{13577A01-3DD8-4E33-BEE1-3065F7E6FB2F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4:10.294" v="70"/>
          <ac:spMkLst>
            <pc:docMk/>
            <pc:sldMk cId="0" sldId="264"/>
            <ac:spMk id="7203" creationId="{B86EEAC6-011F-4499-ACFF-2FDC742DB06D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4:10.294" v="70"/>
          <ac:spMkLst>
            <pc:docMk/>
            <pc:sldMk cId="0" sldId="264"/>
            <ac:spMk id="7204" creationId="{6970F14D-B6E6-40EA-96B4-4E18D0CF9D8C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4:10.294" v="70"/>
          <ac:spMkLst>
            <pc:docMk/>
            <pc:sldMk cId="0" sldId="264"/>
            <ac:spMk id="7205" creationId="{1FCF8D96-ACCE-4A38-BFE7-4D631184D16A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4:10.294" v="69"/>
          <ac:spMkLst>
            <pc:docMk/>
            <pc:sldMk cId="0" sldId="264"/>
            <ac:spMk id="7210" creationId="{B86EEAC6-011F-4499-ACFF-2FDC742DB06D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4:10.294" v="69"/>
          <ac:spMkLst>
            <pc:docMk/>
            <pc:sldMk cId="0" sldId="264"/>
            <ac:spMk id="7212" creationId="{6970F14D-B6E6-40EA-96B4-4E18D0CF9D8C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4:10.294" v="69"/>
          <ac:spMkLst>
            <pc:docMk/>
            <pc:sldMk cId="0" sldId="264"/>
            <ac:spMk id="7214" creationId="{13577A01-3DD8-4E33-BEE1-3065F7E6FB2F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4:10.294" v="70"/>
          <ac:spMkLst>
            <pc:docMk/>
            <pc:sldMk cId="0" sldId="264"/>
            <ac:spMk id="7216" creationId="{B86EEAC6-011F-4499-ACFF-2FDC742DB06D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4:10.294" v="70"/>
          <ac:spMkLst>
            <pc:docMk/>
            <pc:sldMk cId="0" sldId="264"/>
            <ac:spMk id="7217" creationId="{6970F14D-B6E6-40EA-96B4-4E18D0CF9D8C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4:10.294" v="70"/>
          <ac:spMkLst>
            <pc:docMk/>
            <pc:sldMk cId="0" sldId="264"/>
            <ac:spMk id="7218" creationId="{1FCF8D96-ACCE-4A38-BFE7-4D631184D16A}"/>
          </ac:spMkLst>
        </pc:spChg>
        <pc:picChg chg="mod ord">
          <ac:chgData name="Vilma Ibe (2216362)" userId="S::2216362@student.uwtsd.ac.uk::dc58b944-a831-4eb1-ae0a-de3404298b32" providerId="AD" clId="Web-{2064728D-04E1-E284-03BF-D5392AEDB423}" dt="2022-10-24T07:44:10.294" v="69"/>
          <ac:picMkLst>
            <pc:docMk/>
            <pc:sldMk cId="0" sldId="264"/>
            <ac:picMk id="7172" creationId="{064F9FF1-F164-E5CF-582C-14673C7A39B0}"/>
          </ac:picMkLst>
        </pc:picChg>
      </pc:sldChg>
      <pc:sldChg chg="addSp modSp mod modClrScheme chgLayout">
        <pc:chgData name="Vilma Ibe (2216362)" userId="S::2216362@student.uwtsd.ac.uk::dc58b944-a831-4eb1-ae0a-de3404298b32" providerId="AD" clId="Web-{2064728D-04E1-E284-03BF-D5392AEDB423}" dt="2022-10-24T07:35:17.473" v="34"/>
        <pc:sldMkLst>
          <pc:docMk/>
          <pc:sldMk cId="0" sldId="265"/>
        </pc:sldMkLst>
        <pc:spChg chg="add mod">
          <ac:chgData name="Vilma Ibe (2216362)" userId="S::2216362@student.uwtsd.ac.uk::dc58b944-a831-4eb1-ae0a-de3404298b32" providerId="AD" clId="Web-{2064728D-04E1-E284-03BF-D5392AEDB423}" dt="2022-10-24T00:24:08.258" v="21" actId="20577"/>
          <ac:spMkLst>
            <pc:docMk/>
            <pc:sldMk cId="0" sldId="265"/>
            <ac:spMk id="2" creationId="{741D0CF9-37CF-6D7C-12B3-16970B21735C}"/>
          </ac:spMkLst>
        </pc:spChg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65"/>
            <ac:spMk id="10242" creationId="{48A0CDCF-AAAD-4297-C659-19F2C0E50548}"/>
          </ac:spMkLst>
        </pc:spChg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65"/>
            <ac:spMk id="10243" creationId="{4B0E02B2-62D2-24DF-C7E3-AB8D7CD5D756}"/>
          </ac:spMkLst>
        </pc:spChg>
        <pc:spChg chg="mod ord">
          <ac:chgData name="Vilma Ibe (2216362)" userId="S::2216362@student.uwtsd.ac.uk::dc58b944-a831-4eb1-ae0a-de3404298b32" providerId="AD" clId="Web-{2064728D-04E1-E284-03BF-D5392AEDB423}" dt="2022-10-24T07:35:17.473" v="34"/>
          <ac:spMkLst>
            <pc:docMk/>
            <pc:sldMk cId="0" sldId="265"/>
            <ac:spMk id="10245" creationId="{27907E40-D04C-607D-029B-D01CC2A0FF9A}"/>
          </ac:spMkLst>
        </pc:spChg>
        <pc:picChg chg="mod ord">
          <ac:chgData name="Vilma Ibe (2216362)" userId="S::2216362@student.uwtsd.ac.uk::dc58b944-a831-4eb1-ae0a-de3404298b32" providerId="AD" clId="Web-{2064728D-04E1-E284-03BF-D5392AEDB423}" dt="2022-10-24T07:35:17.473" v="34"/>
          <ac:picMkLst>
            <pc:docMk/>
            <pc:sldMk cId="0" sldId="265"/>
            <ac:picMk id="10246" creationId="{6A1FB626-A520-8D41-9DE7-D7F19C172586}"/>
          </ac:picMkLst>
        </pc:picChg>
      </pc:sldChg>
      <pc:sldChg chg="addSp delSp modSp mod setBg modClrScheme chgLayout">
        <pc:chgData name="Vilma Ibe (2216362)" userId="S::2216362@student.uwtsd.ac.uk::dc58b944-a831-4eb1-ae0a-de3404298b32" providerId="AD" clId="Web-{2064728D-04E1-E284-03BF-D5392AEDB423}" dt="2022-10-24T07:39:45.572" v="49"/>
        <pc:sldMkLst>
          <pc:docMk/>
          <pc:sldMk cId="0" sldId="267"/>
        </pc:sldMkLst>
        <pc:spChg chg="mod ord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194" creationId="{ACE07119-94B8-6E81-A155-90804DE7224C}"/>
          </ac:spMkLst>
        </pc:spChg>
        <pc:spChg chg="mod ord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195" creationId="{F431A783-07F9-56CF-B863-5433FF569292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8:48.412" v="45"/>
          <ac:spMkLst>
            <pc:docMk/>
            <pc:sldMk cId="0" sldId="267"/>
            <ac:spMk id="8198" creationId="{4F645BF8-7885-4398-80BC-4C0DF24F5CEE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8:48.412" v="45"/>
          <ac:spMkLst>
            <pc:docMk/>
            <pc:sldMk cId="0" sldId="267"/>
            <ac:spMk id="8203" creationId="{3212FB65-CD2B-4005-B910-132DCE19FCC7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8:48.412" v="45"/>
          <ac:spMkLst>
            <pc:docMk/>
            <pc:sldMk cId="0" sldId="267"/>
            <ac:spMk id="8205" creationId="{B5DC95B7-2A72-483B-BA19-2BE751205541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8:48.412" v="45"/>
          <ac:spMkLst>
            <pc:docMk/>
            <pc:sldMk cId="0" sldId="267"/>
            <ac:spMk id="8207" creationId="{1C822AFE-7E96-4A51-9E55-FCAEACD21357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8:48.412" v="45"/>
          <ac:spMkLst>
            <pc:docMk/>
            <pc:sldMk cId="0" sldId="267"/>
            <ac:spMk id="8209" creationId="{9169EA61-C175-4B7E-807B-58199DEA7FB3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211" creationId="{B86EEAC6-011F-4499-ACFF-2FDC742DB06D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213" creationId="{6970F14D-B6E6-40EA-96B4-4E18D0CF9D8C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215" creationId="{A35CBD63-8F8F-47DC-9CE7-159E6161D872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218" creationId="{4F645BF8-7885-4398-80BC-4C0DF24F5CEE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220" creationId="{3212FB65-CD2B-4005-B910-132DCE19FCC7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224" creationId="{CA0E3486-FD49-4921-B4F4-E5BB5C88AC79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39:45.572" v="49"/>
          <ac:spMkLst>
            <pc:docMk/>
            <pc:sldMk cId="0" sldId="267"/>
            <ac:spMk id="8226" creationId="{83B4A72C-2924-4CE2-8674-7E02E182ED6D}"/>
          </ac:spMkLst>
        </pc:spChg>
        <pc:picChg chg="mod">
          <ac:chgData name="Vilma Ibe (2216362)" userId="S::2216362@student.uwtsd.ac.uk::dc58b944-a831-4eb1-ae0a-de3404298b32" providerId="AD" clId="Web-{2064728D-04E1-E284-03BF-D5392AEDB423}" dt="2022-10-24T07:39:45.572" v="49"/>
          <ac:picMkLst>
            <pc:docMk/>
            <pc:sldMk cId="0" sldId="267"/>
            <ac:picMk id="8196" creationId="{5C576BB1-81BC-EF0D-CB63-46C17808276A}"/>
          </ac:picMkLst>
        </pc:picChg>
      </pc:sldChg>
      <pc:sldChg chg="addSp delSp modSp mod setBg modClrScheme delDesignElem chgLayout">
        <pc:chgData name="Vilma Ibe (2216362)" userId="S::2216362@student.uwtsd.ac.uk::dc58b944-a831-4eb1-ae0a-de3404298b32" providerId="AD" clId="Web-{2064728D-04E1-E284-03BF-D5392AEDB423}" dt="2022-10-24T07:41:28.689" v="54"/>
        <pc:sldMkLst>
          <pc:docMk/>
          <pc:sldMk cId="0" sldId="269"/>
        </pc:sldMkLst>
        <pc:spChg chg="mod ord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58" creationId="{3BE45D26-9C04-BB71-23E0-C0554076A370}"/>
          </ac:spMkLst>
        </pc:spChg>
        <pc:spChg chg="del mod ord">
          <ac:chgData name="Vilma Ibe (2216362)" userId="S::2216362@student.uwtsd.ac.uk::dc58b944-a831-4eb1-ae0a-de3404298b32" providerId="AD" clId="Web-{2064728D-04E1-E284-03BF-D5392AEDB423}" dt="2022-10-24T07:40:46.046" v="51"/>
          <ac:spMkLst>
            <pc:docMk/>
            <pc:sldMk cId="0" sldId="269"/>
            <ac:spMk id="19459" creationId="{6A855C95-5917-3736-F92A-17C4EB142D47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62" creationId="{7E1FB687-F018-4798-90C8-38F1111E1A6B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63" creationId="{99BAA161-AE24-467D-9AE2-A99E23CD71CD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65" creationId="{845DB188-4006-4207-A473-B4B569C5B5FE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67" creationId="{BAB4522D-D095-4687-BFB3-976E665AD4F6}"/>
          </ac:spMkLst>
        </pc:spChg>
        <pc:spChg chg="add del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69" creationId="{A566E947-FB18-4E34-92A1-7AE6603498AE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72" creationId="{A652E5D6-E378-4614-BCBD-8663DD15B353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74" creationId="{845DB188-4006-4207-A473-B4B569C5B5FE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75" creationId="{3A287AC3-AACF-4ADB-9F73-125E714D93CD}"/>
          </ac:spMkLst>
        </pc:spChg>
        <pc:spChg chg="add">
          <ac:chgData name="Vilma Ibe (2216362)" userId="S::2216362@student.uwtsd.ac.uk::dc58b944-a831-4eb1-ae0a-de3404298b32" providerId="AD" clId="Web-{2064728D-04E1-E284-03BF-D5392AEDB423}" dt="2022-10-24T07:41:28.689" v="54"/>
          <ac:spMkLst>
            <pc:docMk/>
            <pc:sldMk cId="0" sldId="269"/>
            <ac:spMk id="19476" creationId="{BAB4522D-D095-4687-BFB3-976E665AD4F6}"/>
          </ac:spMkLst>
        </pc:spChg>
        <pc:spChg chg="del">
          <ac:chgData name="Vilma Ibe (2216362)" userId="S::2216362@student.uwtsd.ac.uk::dc58b944-a831-4eb1-ae0a-de3404298b32" providerId="AD" clId="Web-{2064728D-04E1-E284-03BF-D5392AEDB423}" dt="2022-10-24T07:27:07.797" v="26"/>
          <ac:spMkLst>
            <pc:docMk/>
            <pc:sldMk cId="0" sldId="269"/>
            <ac:spMk id="19524" creationId="{7509B08A-C1EC-478C-86AF-60ADE06D9BBB}"/>
          </ac:spMkLst>
        </pc:spChg>
        <pc:spChg chg="del">
          <ac:chgData name="Vilma Ibe (2216362)" userId="S::2216362@student.uwtsd.ac.uk::dc58b944-a831-4eb1-ae0a-de3404298b32" providerId="AD" clId="Web-{2064728D-04E1-E284-03BF-D5392AEDB423}" dt="2022-10-24T07:27:07.797" v="26"/>
          <ac:spMkLst>
            <pc:docMk/>
            <pc:sldMk cId="0" sldId="269"/>
            <ac:spMk id="19526" creationId="{221CC330-4259-4C32-BF8B-5FE13FFABB3A}"/>
          </ac:spMkLst>
        </pc:spChg>
        <pc:grpChg chg="del">
          <ac:chgData name="Vilma Ibe (2216362)" userId="S::2216362@student.uwtsd.ac.uk::dc58b944-a831-4eb1-ae0a-de3404298b32" providerId="AD" clId="Web-{2064728D-04E1-E284-03BF-D5392AEDB423}" dt="2022-10-24T07:27:07.797" v="26"/>
          <ac:grpSpMkLst>
            <pc:docMk/>
            <pc:sldMk cId="0" sldId="269"/>
            <ac:grpSpMk id="19517" creationId="{6CC7770B-E4E1-42D6-9437-DAA4A3A9E659}"/>
          </ac:grpSpMkLst>
        </pc:grpChg>
        <pc:graphicFrameChg chg="add mod modGraphic">
          <ac:chgData name="Vilma Ibe (2216362)" userId="S::2216362@student.uwtsd.ac.uk::dc58b944-a831-4eb1-ae0a-de3404298b32" providerId="AD" clId="Web-{2064728D-04E1-E284-03BF-D5392AEDB423}" dt="2022-10-24T07:41:28.689" v="54"/>
          <ac:graphicFrameMkLst>
            <pc:docMk/>
            <pc:sldMk cId="0" sldId="269"/>
            <ac:graphicFrameMk id="19461" creationId="{2682CBE0-BB3E-D076-5527-954A370970E9}"/>
          </ac:graphicFrameMkLst>
        </pc:graphicFrameChg>
      </pc:sldChg>
      <pc:sldMasterChg chg="del delSldLayout">
        <pc:chgData name="Vilma Ibe (2216362)" userId="S::2216362@student.uwtsd.ac.uk::dc58b944-a831-4eb1-ae0a-de3404298b32" providerId="AD" clId="Web-{2064728D-04E1-E284-03BF-D5392AEDB423}" dt="2022-10-24T07:27:07.797" v="26"/>
        <pc:sldMasterMkLst>
          <pc:docMk/>
          <pc:sldMasterMk cId="1383647099" sldId="2147483706"/>
        </pc:sldMasterMkLst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3300819705" sldId="2147483707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1096767800" sldId="2147483708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797348471" sldId="2147483709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1686372354" sldId="2147483710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2108597699" sldId="2147483711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3519759645" sldId="2147483712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1398314497" sldId="2147483713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719244469" sldId="2147483714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788388729" sldId="2147483715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3651778941" sldId="2147483716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2014680579" sldId="2147483717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4065778600" sldId="2147483718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2734458838" sldId="2147483719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1969644625" sldId="2147483720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3231009040" sldId="2147483721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2901634485" sldId="2147483722"/>
          </pc:sldLayoutMkLst>
        </pc:sldLayoutChg>
        <pc:sldLayoutChg chg="del">
          <pc:chgData name="Vilma Ibe (2216362)" userId="S::2216362@student.uwtsd.ac.uk::dc58b944-a831-4eb1-ae0a-de3404298b32" providerId="AD" clId="Web-{2064728D-04E1-E284-03BF-D5392AEDB423}" dt="2022-10-24T07:27:07.797" v="26"/>
          <pc:sldLayoutMkLst>
            <pc:docMk/>
            <pc:sldMasterMk cId="1383647099" sldId="2147483706"/>
            <pc:sldLayoutMk cId="3114230809" sldId="2147483723"/>
          </pc:sldLayoutMkLst>
        </pc:sldLayoutChg>
      </pc:sldMasterChg>
      <pc:sldMasterChg chg="add del addSldLayout delSldLayout modSldLayout">
        <pc:chgData name="Vilma Ibe (2216362)" userId="S::2216362@student.uwtsd.ac.uk::dc58b944-a831-4eb1-ae0a-de3404298b32" providerId="AD" clId="Web-{2064728D-04E1-E284-03BF-D5392AEDB423}" dt="2022-10-24T07:27:37.940" v="27"/>
        <pc:sldMasterMkLst>
          <pc:docMk/>
          <pc:sldMasterMk cId="2658265447" sldId="2147483724"/>
        </pc:sldMasterMkLst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3959647137" sldId="2147483725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464517989" sldId="2147483726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1552070806" sldId="2147483727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807426981" sldId="2147483728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518125636" sldId="2147483729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226884946" sldId="2147483730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539211601" sldId="2147483731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565252652" sldId="2147483732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398877227" sldId="2147483733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32728658" sldId="2147483734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187177269" sldId="2147483735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284914183" sldId="2147483736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1787483800" sldId="2147483737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3354476533" sldId="2147483738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2389189722" sldId="2147483739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3788031574" sldId="2147483740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27:37.940" v="27"/>
          <pc:sldLayoutMkLst>
            <pc:docMk/>
            <pc:sldMasterMk cId="2658265447" sldId="2147483724"/>
            <pc:sldLayoutMk cId="974136604" sldId="2147483741"/>
          </pc:sldLayoutMkLst>
        </pc:sldLayoutChg>
      </pc:sldMasterChg>
      <pc:sldMasterChg chg="add del addSldLayout delSldLayout modSldLayout">
        <pc:chgData name="Vilma Ibe (2216362)" userId="S::2216362@student.uwtsd.ac.uk::dc58b944-a831-4eb1-ae0a-de3404298b32" providerId="AD" clId="Web-{2064728D-04E1-E284-03BF-D5392AEDB423}" dt="2022-10-24T07:32:33.914" v="31"/>
        <pc:sldMasterMkLst>
          <pc:docMk/>
          <pc:sldMasterMk cId="3127615832" sldId="2147483742"/>
        </pc:sldMasterMkLst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3143425811" sldId="2147483743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2719234899" sldId="2147483744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485428819" sldId="2147483745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642291284" sldId="2147483746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3832753967" sldId="2147483747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1248378565" sldId="2147483748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1500674808" sldId="2147483749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3345978382" sldId="2147483750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778153892" sldId="2147483751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2828959235" sldId="2147483752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860661477" sldId="2147483753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3370948685" sldId="2147483754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832529317" sldId="2147483755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3851991791" sldId="2147483756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244726949" sldId="2147483757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2519984228" sldId="2147483758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2:33.914" v="31"/>
          <pc:sldLayoutMkLst>
            <pc:docMk/>
            <pc:sldMasterMk cId="3127615832" sldId="2147483742"/>
            <pc:sldLayoutMk cId="802450820" sldId="2147483759"/>
          </pc:sldLayoutMkLst>
        </pc:sldLayoutChg>
      </pc:sldMasterChg>
      <pc:sldMasterChg chg="add del addSldLayout delSldLayout modSldLayout">
        <pc:chgData name="Vilma Ibe (2216362)" userId="S::2216362@student.uwtsd.ac.uk::dc58b944-a831-4eb1-ae0a-de3404298b32" providerId="AD" clId="Web-{2064728D-04E1-E284-03BF-D5392AEDB423}" dt="2022-10-24T07:35:10.300" v="33"/>
        <pc:sldMasterMkLst>
          <pc:docMk/>
          <pc:sldMasterMk cId="3223466289" sldId="2147483760"/>
        </pc:sldMasterMkLst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3696008975" sldId="2147483761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82346826" sldId="2147483762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3812030241" sldId="2147483763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677383420" sldId="2147483764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625852257" sldId="2147483765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2172053191" sldId="2147483766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972929685" sldId="2147483767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509792123" sldId="2147483768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1863914964" sldId="2147483769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2780319465" sldId="2147483770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0.300" v="33"/>
          <pc:sldLayoutMkLst>
            <pc:docMk/>
            <pc:sldMasterMk cId="3223466289" sldId="2147483760"/>
            <pc:sldLayoutMk cId="284813790" sldId="2147483771"/>
          </pc:sldLayoutMkLst>
        </pc:sldLayoutChg>
      </pc:sldMasterChg>
      <pc:sldMasterChg chg="add del addSldLayout delSldLayout modSldLayout">
        <pc:chgData name="Vilma Ibe (2216362)" userId="S::2216362@student.uwtsd.ac.uk::dc58b944-a831-4eb1-ae0a-de3404298b32" providerId="AD" clId="Web-{2064728D-04E1-E284-03BF-D5392AEDB423}" dt="2022-10-24T07:35:17.473" v="34"/>
        <pc:sldMasterMkLst>
          <pc:docMk/>
          <pc:sldMasterMk cId="3739027879" sldId="2147483772"/>
        </pc:sldMasterMkLst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2327866014" sldId="2147483773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2487938290" sldId="2147483774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4286372849" sldId="2147483775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1211301364" sldId="2147483776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1754333772" sldId="2147483777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2594205522" sldId="2147483778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821207641" sldId="2147483779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3480623762" sldId="2147483780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3745801488" sldId="2147483781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2519061512" sldId="2147483782"/>
          </pc:sldLayoutMkLst>
        </pc:sldLayoutChg>
        <pc:sldLayoutChg chg="add del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739027879" sldId="2147483772"/>
            <pc:sldLayoutMk cId="46636348" sldId="2147483783"/>
          </pc:sldLayoutMkLst>
        </pc:sldLayoutChg>
      </pc:sldMasterChg>
      <pc:sldMasterChg chg="add addSldLayout modSldLayout">
        <pc:chgData name="Vilma Ibe (2216362)" userId="S::2216362@student.uwtsd.ac.uk::dc58b944-a831-4eb1-ae0a-de3404298b32" providerId="AD" clId="Web-{2064728D-04E1-E284-03BF-D5392AEDB423}" dt="2022-10-24T07:35:17.473" v="34"/>
        <pc:sldMasterMkLst>
          <pc:docMk/>
          <pc:sldMasterMk cId="387072425" sldId="2147483784"/>
        </pc:sldMasterMkLst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3126823409" sldId="2147483785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3240008126" sldId="2147483786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1760632408" sldId="2147483787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1242830437" sldId="2147483788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512434530" sldId="2147483789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2823275846" sldId="2147483790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1851291282" sldId="2147483791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718624917" sldId="2147483792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2933770102" sldId="2147483793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3565743681" sldId="2147483794"/>
          </pc:sldLayoutMkLst>
        </pc:sldLayoutChg>
        <pc:sldLayoutChg chg="add mod replId">
          <pc:chgData name="Vilma Ibe (2216362)" userId="S::2216362@student.uwtsd.ac.uk::dc58b944-a831-4eb1-ae0a-de3404298b32" providerId="AD" clId="Web-{2064728D-04E1-E284-03BF-D5392AEDB423}" dt="2022-10-24T07:35:17.473" v="34"/>
          <pc:sldLayoutMkLst>
            <pc:docMk/>
            <pc:sldMasterMk cId="387072425" sldId="2147483784"/>
            <pc:sldLayoutMk cId="1462157748" sldId="2147483795"/>
          </pc:sldLayoutMkLst>
        </pc:sldLayoutChg>
      </pc:sldMasterChg>
    </pc:docChg>
  </pc:docChgLst>
  <pc:docChgLst>
    <pc:chgData name="Vilma Ibe (2216362)" userId="S::2216362@student.uwtsd.ac.uk::dc58b944-a831-4eb1-ae0a-de3404298b32" providerId="AD" clId="Web-{16E1B4C5-F27B-DDE0-1C9B-A01DDFE520E6}"/>
    <pc:docChg chg="modSld">
      <pc:chgData name="Vilma Ibe (2216362)" userId="S::2216362@student.uwtsd.ac.uk::dc58b944-a831-4eb1-ae0a-de3404298b32" providerId="AD" clId="Web-{16E1B4C5-F27B-DDE0-1C9B-A01DDFE520E6}" dt="2022-10-24T00:19:50.954" v="212"/>
      <pc:docMkLst>
        <pc:docMk/>
      </pc:docMkLst>
      <pc:sldChg chg="addSp delSp modSp mod setBg">
        <pc:chgData name="Vilma Ibe (2216362)" userId="S::2216362@student.uwtsd.ac.uk::dc58b944-a831-4eb1-ae0a-de3404298b32" providerId="AD" clId="Web-{16E1B4C5-F27B-DDE0-1C9B-A01DDFE520E6}" dt="2022-10-23T23:42:13.259" v="162"/>
        <pc:sldMkLst>
          <pc:docMk/>
          <pc:sldMk cId="0" sldId="256"/>
        </pc:sldMkLst>
        <pc:spChg chg="mod">
          <ac:chgData name="Vilma Ibe (2216362)" userId="S::2216362@student.uwtsd.ac.uk::dc58b944-a831-4eb1-ae0a-de3404298b32" providerId="AD" clId="Web-{16E1B4C5-F27B-DDE0-1C9B-A01DDFE520E6}" dt="2022-10-23T23:42:13.259" v="162"/>
          <ac:spMkLst>
            <pc:docMk/>
            <pc:sldMk cId="0" sldId="256"/>
            <ac:spMk id="5122" creationId="{3C866AFE-0E5F-B1F3-6F77-BB2635F19F16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2:13.259" v="162"/>
          <ac:spMkLst>
            <pc:docMk/>
            <pc:sldMk cId="0" sldId="256"/>
            <ac:spMk id="5123" creationId="{B75DA447-A31E-817F-D0E3-DEBB96074E6D}"/>
          </ac:spMkLst>
        </pc:spChg>
        <pc:spChg chg="add">
          <ac:chgData name="Vilma Ibe (2216362)" userId="S::2216362@student.uwtsd.ac.uk::dc58b944-a831-4eb1-ae0a-de3404298b32" providerId="AD" clId="Web-{16E1B4C5-F27B-DDE0-1C9B-A01DDFE520E6}" dt="2022-10-23T23:42:13.259" v="162"/>
          <ac:spMkLst>
            <pc:docMk/>
            <pc:sldMk cId="0" sldId="256"/>
            <ac:spMk id="5135" creationId="{290FE681-1E05-478A-89DC-5F7AB37CFD77}"/>
          </ac:spMkLst>
        </pc:spChg>
        <pc:spChg chg="add">
          <ac:chgData name="Vilma Ibe (2216362)" userId="S::2216362@student.uwtsd.ac.uk::dc58b944-a831-4eb1-ae0a-de3404298b32" providerId="AD" clId="Web-{16E1B4C5-F27B-DDE0-1C9B-A01DDFE520E6}" dt="2022-10-23T23:42:13.259" v="162"/>
          <ac:spMkLst>
            <pc:docMk/>
            <pc:sldMk cId="0" sldId="256"/>
            <ac:spMk id="5138" creationId="{B75DA447-A31E-817F-D0E3-DEBB96074E6D}"/>
          </ac:spMkLst>
        </pc:spChg>
        <pc:grpChg chg="add">
          <ac:chgData name="Vilma Ibe (2216362)" userId="S::2216362@student.uwtsd.ac.uk::dc58b944-a831-4eb1-ae0a-de3404298b32" providerId="AD" clId="Web-{16E1B4C5-F27B-DDE0-1C9B-A01DDFE520E6}" dt="2022-10-23T23:42:13.259" v="162"/>
          <ac:grpSpMkLst>
            <pc:docMk/>
            <pc:sldMk cId="0" sldId="256"/>
            <ac:grpSpMk id="5128" creationId="{6CC7770B-E4E1-42D6-9437-DAA4A3A9E659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2:13.243" v="161"/>
          <ac:grpSpMkLst>
            <pc:docMk/>
            <pc:sldMk cId="0" sldId="256"/>
            <ac:grpSpMk id="5129" creationId="{B455B88A-C127-47B3-B317-724BD4EAAD0E}"/>
          </ac:grpSpMkLst>
        </pc:grpChg>
        <pc:graphicFrameChg chg="add del">
          <ac:chgData name="Vilma Ibe (2216362)" userId="S::2216362@student.uwtsd.ac.uk::dc58b944-a831-4eb1-ae0a-de3404298b32" providerId="AD" clId="Web-{16E1B4C5-F27B-DDE0-1C9B-A01DDFE520E6}" dt="2022-10-23T23:42:13.243" v="161"/>
          <ac:graphicFrameMkLst>
            <pc:docMk/>
            <pc:sldMk cId="0" sldId="256"/>
            <ac:graphicFrameMk id="5125" creationId="{A9453795-6572-9009-B21D-02B930B50F96}"/>
          </ac:graphicFrameMkLst>
        </pc:graphicFrameChg>
        <pc:cxnChg chg="add">
          <ac:chgData name="Vilma Ibe (2216362)" userId="S::2216362@student.uwtsd.ac.uk::dc58b944-a831-4eb1-ae0a-de3404298b32" providerId="AD" clId="Web-{16E1B4C5-F27B-DDE0-1C9B-A01DDFE520E6}" dt="2022-10-23T23:42:13.259" v="162"/>
          <ac:cxnSpMkLst>
            <pc:docMk/>
            <pc:sldMk cId="0" sldId="256"/>
            <ac:cxnSpMk id="5137" creationId="{2E2F21DC-5F0E-42CF-B89C-C1E25E175CB8}"/>
          </ac:cxnSpMkLst>
        </pc:cxnChg>
      </pc:sldChg>
      <pc:sldChg chg="addSp delSp modSp mod setBg">
        <pc:chgData name="Vilma Ibe (2216362)" userId="S::2216362@student.uwtsd.ac.uk::dc58b944-a831-4eb1-ae0a-de3404298b32" providerId="AD" clId="Web-{16E1B4C5-F27B-DDE0-1C9B-A01DDFE520E6}" dt="2022-10-23T23:42:39.870" v="163"/>
        <pc:sldMkLst>
          <pc:docMk/>
          <pc:sldMk cId="0" sldId="257"/>
        </pc:sldMkLst>
        <pc:spChg chg="del">
          <ac:chgData name="Vilma Ibe (2216362)" userId="S::2216362@student.uwtsd.ac.uk::dc58b944-a831-4eb1-ae0a-de3404298b32" providerId="AD" clId="Web-{16E1B4C5-F27B-DDE0-1C9B-A01DDFE520E6}" dt="2022-10-23T23:42:39.870" v="163"/>
          <ac:spMkLst>
            <pc:docMk/>
            <pc:sldMk cId="0" sldId="257"/>
            <ac:spMk id="3" creationId="{D3296FF6-1743-26FC-30A7-73CC8C24576F}"/>
          </ac:spMkLst>
        </pc:spChg>
        <pc:spChg chg="mod">
          <ac:chgData name="Vilma Ibe (2216362)" userId="S::2216362@student.uwtsd.ac.uk::dc58b944-a831-4eb1-ae0a-de3404298b32" providerId="AD" clId="Web-{16E1B4C5-F27B-DDE0-1C9B-A01DDFE520E6}" dt="2022-10-23T23:42:39.870" v="163"/>
          <ac:spMkLst>
            <pc:docMk/>
            <pc:sldMk cId="0" sldId="257"/>
            <ac:spMk id="6146" creationId="{27BC0D4F-5FB8-0E8D-12A5-2B37D8138B83}"/>
          </ac:spMkLst>
        </pc:spChg>
        <pc:spChg chg="add">
          <ac:chgData name="Vilma Ibe (2216362)" userId="S::2216362@student.uwtsd.ac.uk::dc58b944-a831-4eb1-ae0a-de3404298b32" providerId="AD" clId="Web-{16E1B4C5-F27B-DDE0-1C9B-A01DDFE520E6}" dt="2022-10-23T23:42:39.870" v="163"/>
          <ac:spMkLst>
            <pc:docMk/>
            <pc:sldMk cId="0" sldId="257"/>
            <ac:spMk id="6152" creationId="{2C33F367-76E5-4D2A-96B1-4FD443CDD1CF}"/>
          </ac:spMkLst>
        </pc:spChg>
        <pc:spChg chg="add">
          <ac:chgData name="Vilma Ibe (2216362)" userId="S::2216362@student.uwtsd.ac.uk::dc58b944-a831-4eb1-ae0a-de3404298b32" providerId="AD" clId="Web-{16E1B4C5-F27B-DDE0-1C9B-A01DDFE520E6}" dt="2022-10-23T23:42:39.870" v="163"/>
          <ac:spMkLst>
            <pc:docMk/>
            <pc:sldMk cId="0" sldId="257"/>
            <ac:spMk id="6154" creationId="{6F769419-3E73-449D-B62A-0CDEC946A679}"/>
          </ac:spMkLst>
        </pc:spChg>
        <pc:grpChg chg="add">
          <ac:chgData name="Vilma Ibe (2216362)" userId="S::2216362@student.uwtsd.ac.uk::dc58b944-a831-4eb1-ae0a-de3404298b32" providerId="AD" clId="Web-{16E1B4C5-F27B-DDE0-1C9B-A01DDFE520E6}" dt="2022-10-23T23:42:39.870" v="163"/>
          <ac:grpSpMkLst>
            <pc:docMk/>
            <pc:sldMk cId="0" sldId="257"/>
            <ac:grpSpMk id="6156" creationId="{A6515200-42F9-488F-9895-6CDBCD1E87C8}"/>
          </ac:grpSpMkLst>
        </pc:grpChg>
        <pc:graphicFrameChg chg="add">
          <ac:chgData name="Vilma Ibe (2216362)" userId="S::2216362@student.uwtsd.ac.uk::dc58b944-a831-4eb1-ae0a-de3404298b32" providerId="AD" clId="Web-{16E1B4C5-F27B-DDE0-1C9B-A01DDFE520E6}" dt="2022-10-23T23:42:39.870" v="163"/>
          <ac:graphicFrameMkLst>
            <pc:docMk/>
            <pc:sldMk cId="0" sldId="257"/>
            <ac:graphicFrameMk id="6148" creationId="{C5930DB2-F7FC-41CD-634D-5448F6BFD38B}"/>
          </ac:graphicFrameMkLst>
        </pc:graphicFrameChg>
      </pc:sldChg>
      <pc:sldChg chg="modSp">
        <pc:chgData name="Vilma Ibe (2216362)" userId="S::2216362@student.uwtsd.ac.uk::dc58b944-a831-4eb1-ae0a-de3404298b32" providerId="AD" clId="Web-{16E1B4C5-F27B-DDE0-1C9B-A01DDFE520E6}" dt="2022-10-23T23:37:12.831" v="151" actId="20577"/>
        <pc:sldMkLst>
          <pc:docMk/>
          <pc:sldMk cId="0" sldId="260"/>
        </pc:sldMkLst>
        <pc:spChg chg="mod">
          <ac:chgData name="Vilma Ibe (2216362)" userId="S::2216362@student.uwtsd.ac.uk::dc58b944-a831-4eb1-ae0a-de3404298b32" providerId="AD" clId="Web-{16E1B4C5-F27B-DDE0-1C9B-A01DDFE520E6}" dt="2022-10-23T23:37:12.831" v="151" actId="20577"/>
          <ac:spMkLst>
            <pc:docMk/>
            <pc:sldMk cId="0" sldId="260"/>
            <ac:spMk id="3" creationId="{F1003D9D-63A6-87FF-867B-0F28F6BD08BD}"/>
          </ac:spMkLst>
        </pc:spChg>
      </pc:sldChg>
      <pc:sldChg chg="addSp delSp modSp mod setBg">
        <pc:chgData name="Vilma Ibe (2216362)" userId="S::2216362@student.uwtsd.ac.uk::dc58b944-a831-4eb1-ae0a-de3404298b32" providerId="AD" clId="Web-{16E1B4C5-F27B-DDE0-1C9B-A01DDFE520E6}" dt="2022-10-23T23:41:10.708" v="159"/>
        <pc:sldMkLst>
          <pc:docMk/>
          <pc:sldMk cId="0" sldId="264"/>
        </pc:sldMkLst>
        <pc:spChg chg="mod">
          <ac:chgData name="Vilma Ibe (2216362)" userId="S::2216362@student.uwtsd.ac.uk::dc58b944-a831-4eb1-ae0a-de3404298b32" providerId="AD" clId="Web-{16E1B4C5-F27B-DDE0-1C9B-A01DDFE520E6}" dt="2022-10-23T23:41:10.708" v="159"/>
          <ac:spMkLst>
            <pc:docMk/>
            <pc:sldMk cId="0" sldId="264"/>
            <ac:spMk id="7170" creationId="{D3FE9ED3-8428-8CB7-E0D7-7A1977AA32F1}"/>
          </ac:spMkLst>
        </pc:spChg>
        <pc:spChg chg="mod">
          <ac:chgData name="Vilma Ibe (2216362)" userId="S::2216362@student.uwtsd.ac.uk::dc58b944-a831-4eb1-ae0a-de3404298b32" providerId="AD" clId="Web-{16E1B4C5-F27B-DDE0-1C9B-A01DDFE520E6}" dt="2022-10-23T23:41:10.708" v="159"/>
          <ac:spMkLst>
            <pc:docMk/>
            <pc:sldMk cId="0" sldId="264"/>
            <ac:spMk id="7171" creationId="{DDECA6A3-834A-9C6C-1F35-6A11433CE39F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0:17.657" v="154"/>
          <ac:spMkLst>
            <pc:docMk/>
            <pc:sldMk cId="0" sldId="264"/>
            <ac:spMk id="7184" creationId="{E09CCB3F-DBCE-4964-9E34-8C5DE80EF4B5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0:17.657" v="154"/>
          <ac:spMkLst>
            <pc:docMk/>
            <pc:sldMk cId="0" sldId="264"/>
            <ac:spMk id="7186" creationId="{1DFF944F-74BA-483A-82C0-64E3AAF4AE98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1:10.692" v="158"/>
          <ac:spMkLst>
            <pc:docMk/>
            <pc:sldMk cId="0" sldId="264"/>
            <ac:spMk id="7198" creationId="{9ACA6826-032C-4799-B079-15DB2A6CBD93}"/>
          </ac:spMkLst>
        </pc:spChg>
        <pc:grpChg chg="add del">
          <ac:chgData name="Vilma Ibe (2216362)" userId="S::2216362@student.uwtsd.ac.uk::dc58b944-a831-4eb1-ae0a-de3404298b32" providerId="AD" clId="Web-{16E1B4C5-F27B-DDE0-1C9B-A01DDFE520E6}" dt="2022-10-23T23:40:17.657" v="154"/>
          <ac:grpSpMkLst>
            <pc:docMk/>
            <pc:sldMk cId="0" sldId="264"/>
            <ac:grpSpMk id="7177" creationId="{8F1EF17D-1B70-428C-8A8A-A2C5B390E1E9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0:17.657" v="154"/>
          <ac:grpSpMkLst>
            <pc:docMk/>
            <pc:sldMk cId="0" sldId="264"/>
            <ac:grpSpMk id="7188" creationId="{A9733A91-F958-4629-801A-3F6F1E09AD64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0:37.283" v="156"/>
          <ac:grpSpMkLst>
            <pc:docMk/>
            <pc:sldMk cId="0" sldId="264"/>
            <ac:grpSpMk id="7195" creationId="{8F1EF17D-1B70-428C-8A8A-A2C5B390E1E9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1:10.692" v="158"/>
          <ac:grpSpMkLst>
            <pc:docMk/>
            <pc:sldMk cId="0" sldId="264"/>
            <ac:grpSpMk id="7197" creationId="{62CE031E-EE35-4AA7-9784-805093327786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1:10.692" v="158"/>
          <ac:grpSpMkLst>
            <pc:docMk/>
            <pc:sldMk cId="0" sldId="264"/>
            <ac:grpSpMk id="7199" creationId="{DD58A807-BD0E-4B1D-A523-2F20E7FE2695}"/>
          </ac:grpSpMkLst>
        </pc:grpChg>
        <pc:grpChg chg="add">
          <ac:chgData name="Vilma Ibe (2216362)" userId="S::2216362@student.uwtsd.ac.uk::dc58b944-a831-4eb1-ae0a-de3404298b32" providerId="AD" clId="Web-{16E1B4C5-F27B-DDE0-1C9B-A01DDFE520E6}" dt="2022-10-23T23:41:10.708" v="159"/>
          <ac:grpSpMkLst>
            <pc:docMk/>
            <pc:sldMk cId="0" sldId="264"/>
            <ac:grpSpMk id="7202" creationId="{8F1EF17D-1B70-428C-8A8A-A2C5B390E1E9}"/>
          </ac:grpSpMkLst>
        </pc:grpChg>
        <pc:picChg chg="mod ord">
          <ac:chgData name="Vilma Ibe (2216362)" userId="S::2216362@student.uwtsd.ac.uk::dc58b944-a831-4eb1-ae0a-de3404298b32" providerId="AD" clId="Web-{16E1B4C5-F27B-DDE0-1C9B-A01DDFE520E6}" dt="2022-10-23T23:41:10.708" v="159"/>
          <ac:picMkLst>
            <pc:docMk/>
            <pc:sldMk cId="0" sldId="264"/>
            <ac:picMk id="7172" creationId="{064F9FF1-F164-E5CF-582C-14673C7A39B0}"/>
          </ac:picMkLst>
        </pc:picChg>
      </pc:sldChg>
      <pc:sldChg chg="addSp delSp modSp">
        <pc:chgData name="Vilma Ibe (2216362)" userId="S::2216362@student.uwtsd.ac.uk::dc58b944-a831-4eb1-ae0a-de3404298b32" providerId="AD" clId="Web-{16E1B4C5-F27B-DDE0-1C9B-A01DDFE520E6}" dt="2022-10-24T00:19:50.954" v="212"/>
        <pc:sldMkLst>
          <pc:docMk/>
          <pc:sldMk cId="0" sldId="265"/>
        </pc:sldMkLst>
        <pc:spChg chg="add del">
          <ac:chgData name="Vilma Ibe (2216362)" userId="S::2216362@student.uwtsd.ac.uk::dc58b944-a831-4eb1-ae0a-de3404298b32" providerId="AD" clId="Web-{16E1B4C5-F27B-DDE0-1C9B-A01DDFE520E6}" dt="2022-10-23T23:49:00.760" v="207"/>
          <ac:spMkLst>
            <pc:docMk/>
            <pc:sldMk cId="0" sldId="265"/>
            <ac:spMk id="10244" creationId="{6334DF09-3DC1-71F3-7C81-0B0F9003EBCB}"/>
          </ac:spMkLst>
        </pc:spChg>
        <pc:graphicFrameChg chg="add del">
          <ac:chgData name="Vilma Ibe (2216362)" userId="S::2216362@student.uwtsd.ac.uk::dc58b944-a831-4eb1-ae0a-de3404298b32" providerId="AD" clId="Web-{16E1B4C5-F27B-DDE0-1C9B-A01DDFE520E6}" dt="2022-10-23T23:47:08.781" v="198"/>
          <ac:graphicFrameMkLst>
            <pc:docMk/>
            <pc:sldMk cId="0" sldId="265"/>
            <ac:graphicFrameMk id="10248" creationId="{9E63C5EA-72E2-FA34-4548-6F99F2649BE9}"/>
          </ac:graphicFrameMkLst>
        </pc:graphicFrameChg>
        <pc:graphicFrameChg chg="add del">
          <ac:chgData name="Vilma Ibe (2216362)" userId="S::2216362@student.uwtsd.ac.uk::dc58b944-a831-4eb1-ae0a-de3404298b32" providerId="AD" clId="Web-{16E1B4C5-F27B-DDE0-1C9B-A01DDFE520E6}" dt="2022-10-23T23:47:19.875" v="200"/>
          <ac:graphicFrameMkLst>
            <pc:docMk/>
            <pc:sldMk cId="0" sldId="265"/>
            <ac:graphicFrameMk id="10250" creationId="{E4662647-6979-A481-5CE8-A4323CB2DDDE}"/>
          </ac:graphicFrameMkLst>
        </pc:graphicFrameChg>
        <pc:graphicFrameChg chg="add del">
          <ac:chgData name="Vilma Ibe (2216362)" userId="S::2216362@student.uwtsd.ac.uk::dc58b944-a831-4eb1-ae0a-de3404298b32" providerId="AD" clId="Web-{16E1B4C5-F27B-DDE0-1C9B-A01DDFE520E6}" dt="2022-10-23T23:48:31.118" v="202"/>
          <ac:graphicFrameMkLst>
            <pc:docMk/>
            <pc:sldMk cId="0" sldId="265"/>
            <ac:graphicFrameMk id="10252" creationId="{AA0A3997-15A4-3EB4-3E9E-7BE79A41A3CB}"/>
          </ac:graphicFrameMkLst>
        </pc:graphicFrameChg>
        <pc:graphicFrameChg chg="add del">
          <ac:chgData name="Vilma Ibe (2216362)" userId="S::2216362@student.uwtsd.ac.uk::dc58b944-a831-4eb1-ae0a-de3404298b32" providerId="AD" clId="Web-{16E1B4C5-F27B-DDE0-1C9B-A01DDFE520E6}" dt="2022-10-23T23:48:53.275" v="204"/>
          <ac:graphicFrameMkLst>
            <pc:docMk/>
            <pc:sldMk cId="0" sldId="265"/>
            <ac:graphicFrameMk id="10254" creationId="{E4662647-6979-A481-5CE8-A4323CB2DDDE}"/>
          </ac:graphicFrameMkLst>
        </pc:graphicFrameChg>
        <pc:graphicFrameChg chg="add del">
          <ac:chgData name="Vilma Ibe (2216362)" userId="S::2216362@student.uwtsd.ac.uk::dc58b944-a831-4eb1-ae0a-de3404298b32" providerId="AD" clId="Web-{16E1B4C5-F27B-DDE0-1C9B-A01DDFE520E6}" dt="2022-10-23T23:49:00.729" v="206"/>
          <ac:graphicFrameMkLst>
            <pc:docMk/>
            <pc:sldMk cId="0" sldId="265"/>
            <ac:graphicFrameMk id="10256" creationId="{D32B206D-C504-D71D-7A18-37BC5485F321}"/>
          </ac:graphicFrameMkLst>
        </pc:graphicFrameChg>
        <pc:graphicFrameChg chg="add del modGraphic">
          <ac:chgData name="Vilma Ibe (2216362)" userId="S::2216362@student.uwtsd.ac.uk::dc58b944-a831-4eb1-ae0a-de3404298b32" providerId="AD" clId="Web-{16E1B4C5-F27B-DDE0-1C9B-A01DDFE520E6}" dt="2022-10-24T00:19:50.954" v="212"/>
          <ac:graphicFrameMkLst>
            <pc:docMk/>
            <pc:sldMk cId="0" sldId="265"/>
            <ac:graphicFrameMk id="10258" creationId="{AA0A3997-15A4-3EB4-3E9E-7BE79A41A3CB}"/>
          </ac:graphicFrameMkLst>
        </pc:graphicFrameChg>
        <pc:picChg chg="mod">
          <ac:chgData name="Vilma Ibe (2216362)" userId="S::2216362@student.uwtsd.ac.uk::dc58b944-a831-4eb1-ae0a-de3404298b32" providerId="AD" clId="Web-{16E1B4C5-F27B-DDE0-1C9B-A01DDFE520E6}" dt="2022-10-23T23:49:39.919" v="211" actId="14100"/>
          <ac:picMkLst>
            <pc:docMk/>
            <pc:sldMk cId="0" sldId="265"/>
            <ac:picMk id="10246" creationId="{6A1FB626-A520-8D41-9DE7-D7F19C172586}"/>
          </ac:picMkLst>
        </pc:picChg>
      </pc:sldChg>
      <pc:sldChg chg="addSp delSp modSp mod setBg setClrOvrMap">
        <pc:chgData name="Vilma Ibe (2216362)" userId="S::2216362@student.uwtsd.ac.uk::dc58b944-a831-4eb1-ae0a-de3404298b32" providerId="AD" clId="Web-{16E1B4C5-F27B-DDE0-1C9B-A01DDFE520E6}" dt="2022-10-23T23:46:49.123" v="196" actId="20577"/>
        <pc:sldMkLst>
          <pc:docMk/>
          <pc:sldMk cId="0" sldId="267"/>
        </pc:sldMkLst>
        <pc:spChg chg="mod">
          <ac:chgData name="Vilma Ibe (2216362)" userId="S::2216362@student.uwtsd.ac.uk::dc58b944-a831-4eb1-ae0a-de3404298b32" providerId="AD" clId="Web-{16E1B4C5-F27B-DDE0-1C9B-A01DDFE520E6}" dt="2022-10-23T23:45:51.619" v="179"/>
          <ac:spMkLst>
            <pc:docMk/>
            <pc:sldMk cId="0" sldId="267"/>
            <ac:spMk id="8194" creationId="{ACE07119-94B8-6E81-A155-90804DE7224C}"/>
          </ac:spMkLst>
        </pc:spChg>
        <pc:spChg chg="mod ord">
          <ac:chgData name="Vilma Ibe (2216362)" userId="S::2216362@student.uwtsd.ac.uk::dc58b944-a831-4eb1-ae0a-de3404298b32" providerId="AD" clId="Web-{16E1B4C5-F27B-DDE0-1C9B-A01DDFE520E6}" dt="2022-10-23T23:46:49.123" v="196" actId="20577"/>
          <ac:spMkLst>
            <pc:docMk/>
            <pc:sldMk cId="0" sldId="267"/>
            <ac:spMk id="8195" creationId="{F431A783-07F9-56CF-B863-5433FF569292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4:56.662" v="174"/>
          <ac:spMkLst>
            <pc:docMk/>
            <pc:sldMk cId="0" sldId="267"/>
            <ac:spMk id="8208" creationId="{E09CCB3F-DBCE-4964-9E34-8C5DE80EF4B5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4:56.662" v="174"/>
          <ac:spMkLst>
            <pc:docMk/>
            <pc:sldMk cId="0" sldId="267"/>
            <ac:spMk id="8210" creationId="{1DFF944F-74BA-483A-82C0-64E3AAF4AE98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4:14.503" v="165"/>
          <ac:spMkLst>
            <pc:docMk/>
            <pc:sldMk cId="0" sldId="267"/>
            <ac:spMk id="8229" creationId="{124D9F5B-C72B-41EE-97C2-D3600B62717D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5:51.619" v="179"/>
          <ac:spMkLst>
            <pc:docMk/>
            <pc:sldMk cId="0" sldId="267"/>
            <ac:spMk id="8249" creationId="{124D9F5B-C72B-41EE-97C2-D3600B62717D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5:35.899" v="176"/>
          <ac:spMkLst>
            <pc:docMk/>
            <pc:sldMk cId="0" sldId="267"/>
            <ac:spMk id="8262" creationId="{9ACA6826-032C-4799-B079-15DB2A6CBD93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5:51.619" v="178"/>
          <ac:spMkLst>
            <pc:docMk/>
            <pc:sldMk cId="0" sldId="267"/>
            <ac:spMk id="8273" creationId="{E09CCB3F-DBCE-4964-9E34-8C5DE80EF4B5}"/>
          </ac:spMkLst>
        </pc:spChg>
        <pc:spChg chg="add del">
          <ac:chgData name="Vilma Ibe (2216362)" userId="S::2216362@student.uwtsd.ac.uk::dc58b944-a831-4eb1-ae0a-de3404298b32" providerId="AD" clId="Web-{16E1B4C5-F27B-DDE0-1C9B-A01DDFE520E6}" dt="2022-10-23T23:45:51.619" v="178"/>
          <ac:spMkLst>
            <pc:docMk/>
            <pc:sldMk cId="0" sldId="267"/>
            <ac:spMk id="8274" creationId="{1DFF944F-74BA-483A-82C0-64E3AAF4AE98}"/>
          </ac:spMkLst>
        </pc:spChg>
        <pc:grpChg chg="add del">
          <ac:chgData name="Vilma Ibe (2216362)" userId="S::2216362@student.uwtsd.ac.uk::dc58b944-a831-4eb1-ae0a-de3404298b32" providerId="AD" clId="Web-{16E1B4C5-F27B-DDE0-1C9B-A01DDFE520E6}" dt="2022-10-23T23:44:56.662" v="174"/>
          <ac:grpSpMkLst>
            <pc:docMk/>
            <pc:sldMk cId="0" sldId="267"/>
            <ac:grpSpMk id="8201" creationId="{8F1EF17D-1B70-428C-8A8A-A2C5B390E1E9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56.662" v="174"/>
          <ac:grpSpMkLst>
            <pc:docMk/>
            <pc:sldMk cId="0" sldId="267"/>
            <ac:grpSpMk id="8212" creationId="{A9733A91-F958-4629-801A-3F6F1E09AD64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14.503" v="165"/>
          <ac:grpSpMkLst>
            <pc:docMk/>
            <pc:sldMk cId="0" sldId="267"/>
            <ac:grpSpMk id="8222" creationId="{62CE031E-EE35-4AA7-9784-805093327786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14.503" v="165"/>
          <ac:grpSpMkLst>
            <pc:docMk/>
            <pc:sldMk cId="0" sldId="267"/>
            <ac:grpSpMk id="8231" creationId="{0180A64C-1862-4B1B-8953-FA96DEE4C44F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24.456" v="167"/>
          <ac:grpSpMkLst>
            <pc:docMk/>
            <pc:sldMk cId="0" sldId="267"/>
            <ac:grpSpMk id="8238" creationId="{62CE031E-EE35-4AA7-9784-805093327786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29.926" v="169"/>
          <ac:grpSpMkLst>
            <pc:docMk/>
            <pc:sldMk cId="0" sldId="267"/>
            <ac:grpSpMk id="8240" creationId="{8F1EF17D-1B70-428C-8A8A-A2C5B390E1E9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29.926" v="169"/>
          <ac:grpSpMkLst>
            <pc:docMk/>
            <pc:sldMk cId="0" sldId="267"/>
            <ac:grpSpMk id="8241" creationId="{6B975FEB-EB22-4265-87DB-98C8B1A03E61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48.724" v="171"/>
          <ac:grpSpMkLst>
            <pc:docMk/>
            <pc:sldMk cId="0" sldId="267"/>
            <ac:grpSpMk id="8244" creationId="{62CE031E-EE35-4AA7-9784-805093327786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4:56.662" v="173"/>
          <ac:grpSpMkLst>
            <pc:docMk/>
            <pc:sldMk cId="0" sldId="267"/>
            <ac:grpSpMk id="8246" creationId="{62CE031E-EE35-4AA7-9784-805093327786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5:51.619" v="179"/>
          <ac:grpSpMkLst>
            <pc:docMk/>
            <pc:sldMk cId="0" sldId="267"/>
            <ac:grpSpMk id="8248" creationId="{62CE031E-EE35-4AA7-9784-805093327786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5:51.619" v="179"/>
          <ac:grpSpMkLst>
            <pc:docMk/>
            <pc:sldMk cId="0" sldId="267"/>
            <ac:grpSpMk id="8250" creationId="{0180A64C-1862-4B1B-8953-FA96DEE4C44F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5:35.899" v="176"/>
          <ac:grpSpMkLst>
            <pc:docMk/>
            <pc:sldMk cId="0" sldId="267"/>
            <ac:grpSpMk id="8255" creationId="{62CE031E-EE35-4AA7-9784-805093327786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5:35.899" v="176"/>
          <ac:grpSpMkLst>
            <pc:docMk/>
            <pc:sldMk cId="0" sldId="267"/>
            <ac:grpSpMk id="8264" creationId="{DD58A807-BD0E-4B1D-A523-2F20E7FE2695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5:51.619" v="178"/>
          <ac:grpSpMkLst>
            <pc:docMk/>
            <pc:sldMk cId="0" sldId="267"/>
            <ac:grpSpMk id="8266" creationId="{A9733A91-F958-4629-801A-3F6F1E09AD64}"/>
          </ac:grpSpMkLst>
        </pc:grpChg>
        <pc:grpChg chg="add del">
          <ac:chgData name="Vilma Ibe (2216362)" userId="S::2216362@student.uwtsd.ac.uk::dc58b944-a831-4eb1-ae0a-de3404298b32" providerId="AD" clId="Web-{16E1B4C5-F27B-DDE0-1C9B-A01DDFE520E6}" dt="2022-10-23T23:45:51.619" v="178"/>
          <ac:grpSpMkLst>
            <pc:docMk/>
            <pc:sldMk cId="0" sldId="267"/>
            <ac:grpSpMk id="8272" creationId="{8F1EF17D-1B70-428C-8A8A-A2C5B390E1E9}"/>
          </ac:grpSpMkLst>
        </pc:grpChg>
        <pc:grpChg chg="add">
          <ac:chgData name="Vilma Ibe (2216362)" userId="S::2216362@student.uwtsd.ac.uk::dc58b944-a831-4eb1-ae0a-de3404298b32" providerId="AD" clId="Web-{16E1B4C5-F27B-DDE0-1C9B-A01DDFE520E6}" dt="2022-10-23T23:45:51.619" v="179"/>
          <ac:grpSpMkLst>
            <pc:docMk/>
            <pc:sldMk cId="0" sldId="267"/>
            <ac:grpSpMk id="8276" creationId="{62CE031E-EE35-4AA7-9784-805093327786}"/>
          </ac:grpSpMkLst>
        </pc:grpChg>
        <pc:picChg chg="mod ord">
          <ac:chgData name="Vilma Ibe (2216362)" userId="S::2216362@student.uwtsd.ac.uk::dc58b944-a831-4eb1-ae0a-de3404298b32" providerId="AD" clId="Web-{16E1B4C5-F27B-DDE0-1C9B-A01DDFE520E6}" dt="2022-10-23T23:45:51.619" v="179"/>
          <ac:picMkLst>
            <pc:docMk/>
            <pc:sldMk cId="0" sldId="267"/>
            <ac:picMk id="8196" creationId="{5C576BB1-81BC-EF0D-CB63-46C17808276A}"/>
          </ac:picMkLst>
        </pc:picChg>
      </pc:sldChg>
    </pc:docChg>
  </pc:docChgLst>
  <pc:docChgLst>
    <pc:chgData name="Mariama  Aliu Sal (2127362)" userId="f3cbe49a-fc1a-4d7f-80b0-bf9feb1f0cd9" providerId="ADAL" clId="{FD5C273F-C9DD-EA4B-B1A9-226506E74E9C}"/>
    <pc:docChg chg="undo custSel modSld">
      <pc:chgData name="Mariama  Aliu Sal (2127362)" userId="f3cbe49a-fc1a-4d7f-80b0-bf9feb1f0cd9" providerId="ADAL" clId="{FD5C273F-C9DD-EA4B-B1A9-226506E74E9C}" dt="2022-10-24T07:45:17.216" v="54" actId="14100"/>
      <pc:docMkLst>
        <pc:docMk/>
      </pc:docMkLst>
      <pc:sldChg chg="modSp mod">
        <pc:chgData name="Mariama  Aliu Sal (2127362)" userId="f3cbe49a-fc1a-4d7f-80b0-bf9feb1f0cd9" providerId="ADAL" clId="{FD5C273F-C9DD-EA4B-B1A9-226506E74E9C}" dt="2022-10-24T07:45:06.782" v="53" actId="14100"/>
        <pc:sldMkLst>
          <pc:docMk/>
          <pc:sldMk cId="0" sldId="256"/>
        </pc:sldMkLst>
        <pc:spChg chg="mod">
          <ac:chgData name="Mariama  Aliu Sal (2127362)" userId="f3cbe49a-fc1a-4d7f-80b0-bf9feb1f0cd9" providerId="ADAL" clId="{FD5C273F-C9DD-EA4B-B1A9-226506E74E9C}" dt="2022-10-24T07:45:06.782" v="53" actId="14100"/>
          <ac:spMkLst>
            <pc:docMk/>
            <pc:sldMk cId="0" sldId="256"/>
            <ac:spMk id="5122" creationId="{3C866AFE-0E5F-B1F3-6F77-BB2635F19F16}"/>
          </ac:spMkLst>
        </pc:spChg>
      </pc:sldChg>
      <pc:sldChg chg="modSp mod">
        <pc:chgData name="Mariama  Aliu Sal (2127362)" userId="f3cbe49a-fc1a-4d7f-80b0-bf9feb1f0cd9" providerId="ADAL" clId="{FD5C273F-C9DD-EA4B-B1A9-226506E74E9C}" dt="2022-10-24T07:45:17.216" v="54" actId="14100"/>
        <pc:sldMkLst>
          <pc:docMk/>
          <pc:sldMk cId="0" sldId="260"/>
        </pc:sldMkLst>
        <pc:graphicFrameChg chg="mod">
          <ac:chgData name="Mariama  Aliu Sal (2127362)" userId="f3cbe49a-fc1a-4d7f-80b0-bf9feb1f0cd9" providerId="ADAL" clId="{FD5C273F-C9DD-EA4B-B1A9-226506E74E9C}" dt="2022-10-24T07:45:17.216" v="54" actId="14100"/>
          <ac:graphicFrameMkLst>
            <pc:docMk/>
            <pc:sldMk cId="0" sldId="260"/>
            <ac:graphicFrameMk id="13336" creationId="{C96A7C5C-996D-09C7-6473-E059368D8F07}"/>
          </ac:graphicFrameMkLst>
        </pc:graphicFrameChg>
      </pc:sldChg>
      <pc:sldChg chg="modSp mod">
        <pc:chgData name="Mariama  Aliu Sal (2127362)" userId="f3cbe49a-fc1a-4d7f-80b0-bf9feb1f0cd9" providerId="ADAL" clId="{FD5C273F-C9DD-EA4B-B1A9-226506E74E9C}" dt="2022-10-24T07:25:07.476" v="39" actId="20577"/>
        <pc:sldMkLst>
          <pc:docMk/>
          <pc:sldMk cId="0" sldId="262"/>
        </pc:sldMkLst>
        <pc:graphicFrameChg chg="modGraphic">
          <ac:chgData name="Mariama  Aliu Sal (2127362)" userId="f3cbe49a-fc1a-4d7f-80b0-bf9feb1f0cd9" providerId="ADAL" clId="{FD5C273F-C9DD-EA4B-B1A9-226506E74E9C}" dt="2022-10-24T07:25:07.476" v="39" actId="20577"/>
          <ac:graphicFrameMkLst>
            <pc:docMk/>
            <pc:sldMk cId="0" sldId="262"/>
            <ac:graphicFrameMk id="17462" creationId="{A9CAD8E7-A2D2-BD04-8CD1-33F25A32A026}"/>
          </ac:graphicFrameMkLst>
        </pc:graphicFrameChg>
      </pc:sldChg>
      <pc:sldChg chg="modSp mod">
        <pc:chgData name="Mariama  Aliu Sal (2127362)" userId="f3cbe49a-fc1a-4d7f-80b0-bf9feb1f0cd9" providerId="ADAL" clId="{FD5C273F-C9DD-EA4B-B1A9-226506E74E9C}" dt="2022-10-24T07:45:01.807" v="52" actId="255"/>
        <pc:sldMkLst>
          <pc:docMk/>
          <pc:sldMk cId="0" sldId="264"/>
        </pc:sldMkLst>
        <pc:spChg chg="mod">
          <ac:chgData name="Mariama  Aliu Sal (2127362)" userId="f3cbe49a-fc1a-4d7f-80b0-bf9feb1f0cd9" providerId="ADAL" clId="{FD5C273F-C9DD-EA4B-B1A9-226506E74E9C}" dt="2022-10-24T07:45:01.807" v="52" actId="255"/>
          <ac:spMkLst>
            <pc:docMk/>
            <pc:sldMk cId="0" sldId="264"/>
            <ac:spMk id="7171" creationId="{DDECA6A3-834A-9C6C-1F35-6A11433CE39F}"/>
          </ac:spMkLst>
        </pc:spChg>
      </pc:sldChg>
      <pc:sldChg chg="modSp mod">
        <pc:chgData name="Mariama  Aliu Sal (2127362)" userId="f3cbe49a-fc1a-4d7f-80b0-bf9feb1f0cd9" providerId="ADAL" clId="{FD5C273F-C9DD-EA4B-B1A9-226506E74E9C}" dt="2022-10-24T07:23:19.908" v="8" actId="20577"/>
        <pc:sldMkLst>
          <pc:docMk/>
          <pc:sldMk cId="0" sldId="265"/>
        </pc:sldMkLst>
        <pc:spChg chg="mod">
          <ac:chgData name="Mariama  Aliu Sal (2127362)" userId="f3cbe49a-fc1a-4d7f-80b0-bf9feb1f0cd9" providerId="ADAL" clId="{FD5C273F-C9DD-EA4B-B1A9-226506E74E9C}" dt="2022-10-24T07:23:19.908" v="8" actId="20577"/>
          <ac:spMkLst>
            <pc:docMk/>
            <pc:sldMk cId="0" sldId="265"/>
            <ac:spMk id="2" creationId="{741D0CF9-37CF-6D7C-12B3-16970B21735C}"/>
          </ac:spMkLst>
        </pc:spChg>
      </pc:sldChg>
      <pc:sldChg chg="modSp mod">
        <pc:chgData name="Mariama  Aliu Sal (2127362)" userId="f3cbe49a-fc1a-4d7f-80b0-bf9feb1f0cd9" providerId="ADAL" clId="{FD5C273F-C9DD-EA4B-B1A9-226506E74E9C}" dt="2022-10-24T07:32:36.838" v="47" actId="14100"/>
        <pc:sldMkLst>
          <pc:docMk/>
          <pc:sldMk cId="0" sldId="269"/>
        </pc:sldMkLst>
        <pc:spChg chg="mod">
          <ac:chgData name="Mariama  Aliu Sal (2127362)" userId="f3cbe49a-fc1a-4d7f-80b0-bf9feb1f0cd9" providerId="ADAL" clId="{FD5C273F-C9DD-EA4B-B1A9-226506E74E9C}" dt="2022-10-24T07:32:36.838" v="47" actId="14100"/>
          <ac:spMkLst>
            <pc:docMk/>
            <pc:sldMk cId="0" sldId="269"/>
            <ac:spMk id="19459" creationId="{6A855C95-5917-3736-F92A-17C4EB142D47}"/>
          </ac:spMkLst>
        </pc:spChg>
      </pc:sldChg>
    </pc:docChg>
  </pc:docChgLst>
  <pc:docChgLst>
    <pc:chgData name="Vilma Ibe (2216362)" userId="S::2216362@student.uwtsd.ac.uk::dc58b944-a831-4eb1-ae0a-de3404298b32" providerId="AD" clId="Web-{726DDAC4-6228-E843-0066-9F490FD1973F}"/>
    <pc:docChg chg="modSld addMainMaster delMainMaster">
      <pc:chgData name="Vilma Ibe (2216362)" userId="S::2216362@student.uwtsd.ac.uk::dc58b944-a831-4eb1-ae0a-de3404298b32" providerId="AD" clId="Web-{726DDAC4-6228-E843-0066-9F490FD1973F}" dt="2022-10-23T23:23:14.542" v="92"/>
      <pc:docMkLst>
        <pc:docMk/>
      </pc:docMkLst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56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56"/>
            <ac:spMk id="5122" creationId="{3C866AFE-0E5F-B1F3-6F77-BB2635F19F16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56"/>
            <ac:spMk id="5123" creationId="{B75DA447-A31E-817F-D0E3-DEBB96074E6D}"/>
          </ac:spMkLst>
        </pc:sp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57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57"/>
            <ac:spMk id="3" creationId="{D3296FF6-1743-26FC-30A7-73CC8C24576F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57"/>
            <ac:spMk id="6146" creationId="{27BC0D4F-5FB8-0E8D-12A5-2B37D8138B83}"/>
          </ac:spMkLst>
        </pc:sp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0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0"/>
            <ac:spMk id="3" creationId="{F1003D9D-63A6-87FF-867B-0F28F6BD08BD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0"/>
            <ac:spMk id="13314" creationId="{B22F0D64-B8E8-829B-F031-B5428016BAE4}"/>
          </ac:spMkLst>
        </pc:sp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1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1"/>
            <ac:spMk id="3" creationId="{E55055DF-8AEB-5A2C-BF56-B8EA504EBB61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1"/>
            <ac:spMk id="15362" creationId="{F588F19C-B80D-3A8E-FF63-F216F3BB0F94}"/>
          </ac:spMkLst>
        </pc:sp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2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2"/>
            <ac:spMk id="17410" creationId="{64BA9C9E-D9A7-56AC-DB01-F3B32CB1A640}"/>
          </ac:spMkLst>
        </pc:spChg>
        <pc:graphicFrameChg chg="mod ord">
          <ac:chgData name="Vilma Ibe (2216362)" userId="S::2216362@student.uwtsd.ac.uk::dc58b944-a831-4eb1-ae0a-de3404298b32" providerId="AD" clId="Web-{726DDAC4-6228-E843-0066-9F490FD1973F}" dt="2022-10-23T23:23:14.542" v="92"/>
          <ac:graphicFrameMkLst>
            <pc:docMk/>
            <pc:sldMk cId="0" sldId="262"/>
            <ac:graphicFrameMk id="3" creationId="{A9CAD8E7-A2D2-BD04-8CD1-33F25A32A026}"/>
          </ac:graphicFrameMkLst>
        </pc:graphicFrame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3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3"/>
            <ac:spMk id="18434" creationId="{48CC75A4-C65B-0F91-0E0D-DBA8E283050B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3"/>
            <ac:spMk id="18435" creationId="{7BD9A326-45A8-A020-2203-04BAFFD8946B}"/>
          </ac:spMkLst>
        </pc:sp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4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4"/>
            <ac:spMk id="7170" creationId="{D3FE9ED3-8428-8CB7-E0D7-7A1977AA32F1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4"/>
            <ac:spMk id="7171" creationId="{DDECA6A3-834A-9C6C-1F35-6A11433CE39F}"/>
          </ac:spMkLst>
        </pc:spChg>
        <pc:picChg chg="mod ord modCrop">
          <ac:chgData name="Vilma Ibe (2216362)" userId="S::2216362@student.uwtsd.ac.uk::dc58b944-a831-4eb1-ae0a-de3404298b32" providerId="AD" clId="Web-{726DDAC4-6228-E843-0066-9F490FD1973F}" dt="2022-10-23T23:23:14.542" v="92"/>
          <ac:picMkLst>
            <pc:docMk/>
            <pc:sldMk cId="0" sldId="264"/>
            <ac:picMk id="7172" creationId="{064F9FF1-F164-E5CF-582C-14673C7A39B0}"/>
          </ac:picMkLst>
        </pc:pic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5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5"/>
            <ac:spMk id="10242" creationId="{48A0CDCF-AAAD-4297-C659-19F2C0E50548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5"/>
            <ac:spMk id="10243" creationId="{4B0E02B2-62D2-24DF-C7E3-AB8D7CD5D756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5"/>
            <ac:spMk id="10244" creationId="{6334DF09-3DC1-71F3-7C81-0B0F9003EBCB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5"/>
            <ac:spMk id="10245" creationId="{27907E40-D04C-607D-029B-D01CC2A0FF9A}"/>
          </ac:spMkLst>
        </pc:spChg>
        <pc:picChg chg="mod ord">
          <ac:chgData name="Vilma Ibe (2216362)" userId="S::2216362@student.uwtsd.ac.uk::dc58b944-a831-4eb1-ae0a-de3404298b32" providerId="AD" clId="Web-{726DDAC4-6228-E843-0066-9F490FD1973F}" dt="2022-10-23T23:23:14.542" v="92"/>
          <ac:picMkLst>
            <pc:docMk/>
            <pc:sldMk cId="0" sldId="265"/>
            <ac:picMk id="10246" creationId="{6A1FB626-A520-8D41-9DE7-D7F19C172586}"/>
          </ac:picMkLst>
        </pc:picChg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7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7"/>
            <ac:spMk id="8194" creationId="{ACE07119-94B8-6E81-A155-90804DE7224C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7"/>
            <ac:spMk id="8195" creationId="{F431A783-07F9-56CF-B863-5433FF569292}"/>
          </ac:spMkLst>
        </pc:spChg>
      </pc:sldChg>
      <pc:sldChg chg="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8"/>
        </pc:sldMkLst>
      </pc:sldChg>
      <pc:sldChg chg="modSp mod modClrScheme chgLayout">
        <pc:chgData name="Vilma Ibe (2216362)" userId="S::2216362@student.uwtsd.ac.uk::dc58b944-a831-4eb1-ae0a-de3404298b32" providerId="AD" clId="Web-{726DDAC4-6228-E843-0066-9F490FD1973F}" dt="2022-10-23T23:23:14.542" v="92"/>
        <pc:sldMkLst>
          <pc:docMk/>
          <pc:sldMk cId="0" sldId="269"/>
        </pc:sldMkLst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9"/>
            <ac:spMk id="19458" creationId="{3BE45D26-9C04-BB71-23E0-C0554076A370}"/>
          </ac:spMkLst>
        </pc:spChg>
        <pc:spChg chg="mod ord">
          <ac:chgData name="Vilma Ibe (2216362)" userId="S::2216362@student.uwtsd.ac.uk::dc58b944-a831-4eb1-ae0a-de3404298b32" providerId="AD" clId="Web-{726DDAC4-6228-E843-0066-9F490FD1973F}" dt="2022-10-23T23:23:14.542" v="92"/>
          <ac:spMkLst>
            <pc:docMk/>
            <pc:sldMk cId="0" sldId="269"/>
            <ac:spMk id="19459" creationId="{6A855C95-5917-3736-F92A-17C4EB142D47}"/>
          </ac:spMkLst>
        </pc:spChg>
      </pc:sldChg>
      <pc:sldMasterChg chg="del delSldLayout">
        <pc:chgData name="Vilma Ibe (2216362)" userId="S::2216362@student.uwtsd.ac.uk::dc58b944-a831-4eb1-ae0a-de3404298b32" providerId="AD" clId="Web-{726DDAC4-6228-E843-0066-9F490FD1973F}" dt="2022-10-23T23:23:14.542" v="92"/>
        <pc:sldMasterMkLst>
          <pc:docMk/>
          <pc:sldMasterMk cId="0" sldId="2147483648"/>
        </pc:sldMasterMkLst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2680839773" sldId="2147483673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845688754" sldId="2147483674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2821850005" sldId="2147483675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959987839" sldId="2147483676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1679979587" sldId="2147483677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2271812370" sldId="2147483678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2265958114" sldId="2147483679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3721911622" sldId="2147483680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2541023458" sldId="2147483681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2030450131" sldId="2147483682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48"/>
            <pc:sldLayoutMk cId="729466021" sldId="2147483683"/>
          </pc:sldLayoutMkLst>
        </pc:sldLayoutChg>
      </pc:sldMasterChg>
      <pc:sldMasterChg chg="del delSldLayout">
        <pc:chgData name="Vilma Ibe (2216362)" userId="S::2216362@student.uwtsd.ac.uk::dc58b944-a831-4eb1-ae0a-de3404298b32" providerId="AD" clId="Web-{726DDAC4-6228-E843-0066-9F490FD1973F}" dt="2022-10-23T23:23:14.542" v="92"/>
        <pc:sldMasterMkLst>
          <pc:docMk/>
          <pc:sldMasterMk cId="0" sldId="2147483660"/>
        </pc:sldMasterMkLst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3440758059" sldId="2147483684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674676076" sldId="2147483685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2456707605" sldId="2147483686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551831376" sldId="2147483687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3555104854" sldId="2147483688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3701801893" sldId="2147483689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40690767" sldId="2147483690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4083427948" sldId="2147483691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441492204" sldId="2147483692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268786393" sldId="2147483693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60"/>
            <pc:sldLayoutMk cId="3305129131" sldId="2147483694"/>
          </pc:sldLayoutMkLst>
        </pc:sldLayoutChg>
      </pc:sldMasterChg>
      <pc:sldMasterChg chg="del delSldLayout">
        <pc:chgData name="Vilma Ibe (2216362)" userId="S::2216362@student.uwtsd.ac.uk::dc58b944-a831-4eb1-ae0a-de3404298b32" providerId="AD" clId="Web-{726DDAC4-6228-E843-0066-9F490FD1973F}" dt="2022-10-23T23:23:14.542" v="92"/>
        <pc:sldMasterMkLst>
          <pc:docMk/>
          <pc:sldMasterMk cId="0" sldId="2147483672"/>
        </pc:sldMasterMkLst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1990781466" sldId="2147483695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539565172" sldId="2147483696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4175213796" sldId="2147483697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700578298" sldId="2147483698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1534788638" sldId="2147483699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1227387948" sldId="2147483700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2739731578" sldId="2147483701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2745569259" sldId="2147483702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3977958645" sldId="2147483703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1671086309" sldId="2147483704"/>
          </pc:sldLayoutMkLst>
        </pc:sldLayoutChg>
        <pc:sldLayoutChg chg="del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0" sldId="2147483672"/>
            <pc:sldLayoutMk cId="551888803" sldId="2147483705"/>
          </pc:sldLayoutMkLst>
        </pc:sldLayoutChg>
      </pc:sldMasterChg>
      <pc:sldMasterChg chg="add addSldLayout modSldLayout">
        <pc:chgData name="Vilma Ibe (2216362)" userId="S::2216362@student.uwtsd.ac.uk::dc58b944-a831-4eb1-ae0a-de3404298b32" providerId="AD" clId="Web-{726DDAC4-6228-E843-0066-9F490FD1973F}" dt="2022-10-23T23:23:14.542" v="92"/>
        <pc:sldMasterMkLst>
          <pc:docMk/>
          <pc:sldMasterMk cId="1383647099" sldId="2147483706"/>
        </pc:sldMasterMkLst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3300819705" sldId="2147483707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1096767800" sldId="2147483708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797348471" sldId="2147483709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1686372354" sldId="2147483710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2108597699" sldId="2147483711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3519759645" sldId="2147483712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1398314497" sldId="2147483713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719244469" sldId="2147483714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788388729" sldId="2147483715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3651778941" sldId="2147483716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2014680579" sldId="2147483717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4065778600" sldId="2147483718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2734458838" sldId="2147483719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1969644625" sldId="2147483720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3231009040" sldId="2147483721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2901634485" sldId="2147483722"/>
          </pc:sldLayoutMkLst>
        </pc:sldLayoutChg>
        <pc:sldLayoutChg chg="add mod replId">
          <pc:chgData name="Vilma Ibe (2216362)" userId="S::2216362@student.uwtsd.ac.uk::dc58b944-a831-4eb1-ae0a-de3404298b32" providerId="AD" clId="Web-{726DDAC4-6228-E843-0066-9F490FD1973F}" dt="2022-10-23T23:23:14.542" v="92"/>
          <pc:sldLayoutMkLst>
            <pc:docMk/>
            <pc:sldMasterMk cId="1383647099" sldId="2147483706"/>
            <pc:sldLayoutMk cId="3114230809" sldId="2147483723"/>
          </pc:sldLayoutMkLst>
        </pc:sldLayoutChg>
      </pc:sldMasterChg>
    </pc:docChg>
  </pc:docChgLst>
  <pc:docChgLst>
    <pc:chgData name="Vilma Ibe (2216362)" userId="dc58b944-a831-4eb1-ae0a-de3404298b32" providerId="ADAL" clId="{0BFAA18D-C871-4D39-A752-8DBE745D2B98}"/>
    <pc:docChg chg="undo custSel delSld modSld">
      <pc:chgData name="Vilma Ibe (2216362)" userId="dc58b944-a831-4eb1-ae0a-de3404298b32" providerId="ADAL" clId="{0BFAA18D-C871-4D39-A752-8DBE745D2B98}" dt="2022-10-24T00:07:33.430" v="228" actId="27636"/>
      <pc:docMkLst>
        <pc:docMk/>
      </pc:docMkLst>
      <pc:sldChg chg="addSp delSp modSp mod setBg setClrOvrMap delDesignElem">
        <pc:chgData name="Vilma Ibe (2216362)" userId="dc58b944-a831-4eb1-ae0a-de3404298b32" providerId="ADAL" clId="{0BFAA18D-C871-4D39-A752-8DBE745D2B98}" dt="2022-10-24T00:07:33.430" v="228" actId="27636"/>
        <pc:sldMkLst>
          <pc:docMk/>
          <pc:sldMk cId="0" sldId="256"/>
        </pc:sldMkLst>
        <pc:spChg chg="mod">
          <ac:chgData name="Vilma Ibe (2216362)" userId="dc58b944-a831-4eb1-ae0a-de3404298b32" providerId="ADAL" clId="{0BFAA18D-C871-4D39-A752-8DBE745D2B98}" dt="2022-10-24T00:07:05.253" v="225" actId="26606"/>
          <ac:spMkLst>
            <pc:docMk/>
            <pc:sldMk cId="0" sldId="256"/>
            <ac:spMk id="5122" creationId="{3C866AFE-0E5F-B1F3-6F77-BB2635F19F16}"/>
          </ac:spMkLst>
        </pc:spChg>
        <pc:spChg chg="add del mod">
          <ac:chgData name="Vilma Ibe (2216362)" userId="dc58b944-a831-4eb1-ae0a-de3404298b32" providerId="ADAL" clId="{0BFAA18D-C871-4D39-A752-8DBE745D2B98}" dt="2022-10-24T00:02:00.572" v="195" actId="26606"/>
          <ac:spMkLst>
            <pc:docMk/>
            <pc:sldMk cId="0" sldId="256"/>
            <ac:spMk id="5123" creationId="{B75DA447-A31E-817F-D0E3-DEBB96074E6D}"/>
          </ac:spMkLst>
        </pc:spChg>
        <pc:spChg chg="del">
          <ac:chgData name="Vilma Ibe (2216362)" userId="dc58b944-a831-4eb1-ae0a-de3404298b32" providerId="ADAL" clId="{0BFAA18D-C871-4D39-A752-8DBE745D2B98}" dt="2022-10-23T23:51:34.245" v="5"/>
          <ac:spMkLst>
            <pc:docMk/>
            <pc:sldMk cId="0" sldId="256"/>
            <ac:spMk id="5135" creationId="{290FE681-1E05-478A-89DC-5F7AB37CFD77}"/>
          </ac:spMkLst>
        </pc:spChg>
        <pc:spChg chg="mod">
          <ac:chgData name="Vilma Ibe (2216362)" userId="dc58b944-a831-4eb1-ae0a-de3404298b32" providerId="ADAL" clId="{0BFAA18D-C871-4D39-A752-8DBE745D2B98}" dt="2022-10-24T00:07:33.430" v="228" actId="27636"/>
          <ac:spMkLst>
            <pc:docMk/>
            <pc:sldMk cId="0" sldId="256"/>
            <ac:spMk id="5138" creationId="{B75DA447-A31E-817F-D0E3-DEBB96074E6D}"/>
          </ac:spMkLst>
        </pc:spChg>
        <pc:spChg chg="add">
          <ac:chgData name="Vilma Ibe (2216362)" userId="dc58b944-a831-4eb1-ae0a-de3404298b32" providerId="ADAL" clId="{0BFAA18D-C871-4D39-A752-8DBE745D2B98}" dt="2022-10-24T00:07:05.253" v="225" actId="26606"/>
          <ac:spMkLst>
            <pc:docMk/>
            <pc:sldMk cId="0" sldId="256"/>
            <ac:spMk id="5149" creationId="{44C5530E-85F5-4469-A5C9-54B113C11236}"/>
          </ac:spMkLst>
        </pc:spChg>
        <pc:spChg chg="add">
          <ac:chgData name="Vilma Ibe (2216362)" userId="dc58b944-a831-4eb1-ae0a-de3404298b32" providerId="ADAL" clId="{0BFAA18D-C871-4D39-A752-8DBE745D2B98}" dt="2022-10-24T00:07:05.253" v="225" actId="26606"/>
          <ac:spMkLst>
            <pc:docMk/>
            <pc:sldMk cId="0" sldId="256"/>
            <ac:spMk id="5150" creationId="{A9CEB52D-0D40-45E3-94F9-CDB2083A9351}"/>
          </ac:spMkLst>
        </pc:spChg>
        <pc:spChg chg="add del">
          <ac:chgData name="Vilma Ibe (2216362)" userId="dc58b944-a831-4eb1-ae0a-de3404298b32" providerId="ADAL" clId="{0BFAA18D-C871-4D39-A752-8DBE745D2B98}" dt="2022-10-24T00:06:44.553" v="220" actId="26606"/>
          <ac:spMkLst>
            <pc:docMk/>
            <pc:sldMk cId="0" sldId="256"/>
            <ac:spMk id="5158" creationId="{D2600CBB-0CF8-4237-8491-B7864363D2AE}"/>
          </ac:spMkLst>
        </pc:spChg>
        <pc:spChg chg="add del">
          <ac:chgData name="Vilma Ibe (2216362)" userId="dc58b944-a831-4eb1-ae0a-de3404298b32" providerId="ADAL" clId="{0BFAA18D-C871-4D39-A752-8DBE745D2B98}" dt="2022-10-24T00:06:44.553" v="220" actId="26606"/>
          <ac:spMkLst>
            <pc:docMk/>
            <pc:sldMk cId="0" sldId="256"/>
            <ac:spMk id="5160" creationId="{E4CBBC1E-991D-4CF9-BCA5-AB1496871411}"/>
          </ac:spMkLst>
        </pc:spChg>
        <pc:grpChg chg="del">
          <ac:chgData name="Vilma Ibe (2216362)" userId="dc58b944-a831-4eb1-ae0a-de3404298b32" providerId="ADAL" clId="{0BFAA18D-C871-4D39-A752-8DBE745D2B98}" dt="2022-10-23T23:51:34.245" v="5"/>
          <ac:grpSpMkLst>
            <pc:docMk/>
            <pc:sldMk cId="0" sldId="256"/>
            <ac:grpSpMk id="5128" creationId="{6CC7770B-E4E1-42D6-9437-DAA4A3A9E659}"/>
          </ac:grpSpMkLst>
        </pc:grpChg>
        <pc:grpChg chg="add">
          <ac:chgData name="Vilma Ibe (2216362)" userId="dc58b944-a831-4eb1-ae0a-de3404298b32" providerId="ADAL" clId="{0BFAA18D-C871-4D39-A752-8DBE745D2B98}" dt="2022-10-24T00:07:05.253" v="225" actId="26606"/>
          <ac:grpSpMkLst>
            <pc:docMk/>
            <pc:sldMk cId="0" sldId="256"/>
            <ac:grpSpMk id="5148" creationId="{B455B88A-C127-47B3-B317-724BD4EAAD0E}"/>
          </ac:grpSpMkLst>
        </pc:grpChg>
        <pc:grpChg chg="add del">
          <ac:chgData name="Vilma Ibe (2216362)" userId="dc58b944-a831-4eb1-ae0a-de3404298b32" providerId="ADAL" clId="{0BFAA18D-C871-4D39-A752-8DBE745D2B98}" dt="2022-10-24T00:06:36.965" v="218" actId="26606"/>
          <ac:grpSpMkLst>
            <pc:docMk/>
            <pc:sldMk cId="0" sldId="256"/>
            <ac:grpSpMk id="5151" creationId="{B455B88A-C127-47B3-B317-724BD4EAAD0E}"/>
          </ac:grpSpMkLst>
        </pc:grpChg>
        <pc:grpChg chg="add del">
          <ac:chgData name="Vilma Ibe (2216362)" userId="dc58b944-a831-4eb1-ae0a-de3404298b32" providerId="ADAL" clId="{0BFAA18D-C871-4D39-A752-8DBE745D2B98}" dt="2022-10-24T00:06:44.553" v="220" actId="26606"/>
          <ac:grpSpMkLst>
            <pc:docMk/>
            <pc:sldMk cId="0" sldId="256"/>
            <ac:grpSpMk id="5159" creationId="{B455B88A-C127-47B3-B317-724BD4EAAD0E}"/>
          </ac:grpSpMkLst>
        </pc:grpChg>
        <pc:grpChg chg="add">
          <ac:chgData name="Vilma Ibe (2216362)" userId="dc58b944-a831-4eb1-ae0a-de3404298b32" providerId="ADAL" clId="{0BFAA18D-C871-4D39-A752-8DBE745D2B98}" dt="2022-10-24T00:07:05.253" v="225" actId="26606"/>
          <ac:grpSpMkLst>
            <pc:docMk/>
            <pc:sldMk cId="0" sldId="256"/>
            <ac:grpSpMk id="5162" creationId="{0F7EB202-DE79-4E39-BCF0-D9855DA1738F}"/>
          </ac:grpSpMkLst>
        </pc:grpChg>
        <pc:graphicFrameChg chg="add del">
          <ac:chgData name="Vilma Ibe (2216362)" userId="dc58b944-a831-4eb1-ae0a-de3404298b32" providerId="ADAL" clId="{0BFAA18D-C871-4D39-A752-8DBE745D2B98}" dt="2022-10-24T00:01:53.074" v="190" actId="26606"/>
          <ac:graphicFrameMkLst>
            <pc:docMk/>
            <pc:sldMk cId="0" sldId="256"/>
            <ac:graphicFrameMk id="5140" creationId="{078B5B64-E830-E9E8-C4DB-91042F9FB952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1:55.222" v="192" actId="26606"/>
          <ac:graphicFrameMkLst>
            <pc:docMk/>
            <pc:sldMk cId="0" sldId="256"/>
            <ac:graphicFrameMk id="5142" creationId="{5ECA5898-ACA6-987F-1DE3-006DECFEC324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2:00.539" v="194" actId="26606"/>
          <ac:graphicFrameMkLst>
            <pc:docMk/>
            <pc:sldMk cId="0" sldId="256"/>
            <ac:graphicFrameMk id="5144" creationId="{6EC7850E-E964-0BAB-562A-AE64C98FA04F}"/>
          </ac:graphicFrameMkLst>
        </pc:graphicFrameChg>
        <pc:graphicFrameChg chg="add mod modGraphic">
          <ac:chgData name="Vilma Ibe (2216362)" userId="dc58b944-a831-4eb1-ae0a-de3404298b32" providerId="ADAL" clId="{0BFAA18D-C871-4D39-A752-8DBE745D2B98}" dt="2022-10-24T00:07:05.253" v="225" actId="26606"/>
          <ac:graphicFrameMkLst>
            <pc:docMk/>
            <pc:sldMk cId="0" sldId="256"/>
            <ac:graphicFrameMk id="5146" creationId="{ED6832B5-9F40-E879-7704-3AFC1DB1CB72}"/>
          </ac:graphicFrameMkLst>
        </pc:graphicFrameChg>
        <pc:cxnChg chg="del">
          <ac:chgData name="Vilma Ibe (2216362)" userId="dc58b944-a831-4eb1-ae0a-de3404298b32" providerId="ADAL" clId="{0BFAA18D-C871-4D39-A752-8DBE745D2B98}" dt="2022-10-23T23:51:34.245" v="5"/>
          <ac:cxnSpMkLst>
            <pc:docMk/>
            <pc:sldMk cId="0" sldId="256"/>
            <ac:cxnSpMk id="5137" creationId="{2E2F21DC-5F0E-42CF-B89C-C1E25E175CB8}"/>
          </ac:cxnSpMkLst>
        </pc:cxnChg>
      </pc:sldChg>
      <pc:sldChg chg="delSp delDesignElem">
        <pc:chgData name="Vilma Ibe (2216362)" userId="dc58b944-a831-4eb1-ae0a-de3404298b32" providerId="ADAL" clId="{0BFAA18D-C871-4D39-A752-8DBE745D2B98}" dt="2022-10-23T23:51:34.245" v="5"/>
        <pc:sldMkLst>
          <pc:docMk/>
          <pc:sldMk cId="0" sldId="257"/>
        </pc:sldMkLst>
        <pc:spChg chg="del">
          <ac:chgData name="Vilma Ibe (2216362)" userId="dc58b944-a831-4eb1-ae0a-de3404298b32" providerId="ADAL" clId="{0BFAA18D-C871-4D39-A752-8DBE745D2B98}" dt="2022-10-23T23:51:34.245" v="5"/>
          <ac:spMkLst>
            <pc:docMk/>
            <pc:sldMk cId="0" sldId="257"/>
            <ac:spMk id="6152" creationId="{2C33F367-76E5-4D2A-96B1-4FD443CDD1CF}"/>
          </ac:spMkLst>
        </pc:spChg>
        <pc:spChg chg="del">
          <ac:chgData name="Vilma Ibe (2216362)" userId="dc58b944-a831-4eb1-ae0a-de3404298b32" providerId="ADAL" clId="{0BFAA18D-C871-4D39-A752-8DBE745D2B98}" dt="2022-10-23T23:51:34.245" v="5"/>
          <ac:spMkLst>
            <pc:docMk/>
            <pc:sldMk cId="0" sldId="257"/>
            <ac:spMk id="6154" creationId="{6F769419-3E73-449D-B62A-0CDEC946A679}"/>
          </ac:spMkLst>
        </pc:spChg>
        <pc:grpChg chg="del">
          <ac:chgData name="Vilma Ibe (2216362)" userId="dc58b944-a831-4eb1-ae0a-de3404298b32" providerId="ADAL" clId="{0BFAA18D-C871-4D39-A752-8DBE745D2B98}" dt="2022-10-23T23:51:34.245" v="5"/>
          <ac:grpSpMkLst>
            <pc:docMk/>
            <pc:sldMk cId="0" sldId="257"/>
            <ac:grpSpMk id="6156" creationId="{A6515200-42F9-488F-9895-6CDBCD1E87C8}"/>
          </ac:grpSpMkLst>
        </pc:grpChg>
      </pc:sldChg>
      <pc:sldChg chg="addSp delSp modSp mod setBg setClrOvrMap delDesignElem">
        <pc:chgData name="Vilma Ibe (2216362)" userId="dc58b944-a831-4eb1-ae0a-de3404298b32" providerId="ADAL" clId="{0BFAA18D-C871-4D39-A752-8DBE745D2B98}" dt="2022-10-24T00:03:21.468" v="197"/>
        <pc:sldMkLst>
          <pc:docMk/>
          <pc:sldMk cId="0" sldId="260"/>
        </pc:sldMkLst>
        <pc:spChg chg="add del mod">
          <ac:chgData name="Vilma Ibe (2216362)" userId="dc58b944-a831-4eb1-ae0a-de3404298b32" providerId="ADAL" clId="{0BFAA18D-C871-4D39-A752-8DBE745D2B98}" dt="2022-10-23T23:55:04.931" v="40" actId="26606"/>
          <ac:spMkLst>
            <pc:docMk/>
            <pc:sldMk cId="0" sldId="260"/>
            <ac:spMk id="3" creationId="{F1003D9D-63A6-87FF-867B-0F28F6BD08BD}"/>
          </ac:spMkLst>
        </pc:spChg>
        <pc:spChg chg="mod">
          <ac:chgData name="Vilma Ibe (2216362)" userId="dc58b944-a831-4eb1-ae0a-de3404298b32" providerId="ADAL" clId="{0BFAA18D-C871-4D39-A752-8DBE745D2B98}" dt="2022-10-24T00:03:21.468" v="197"/>
          <ac:spMkLst>
            <pc:docMk/>
            <pc:sldMk cId="0" sldId="260"/>
            <ac:spMk id="13314" creationId="{B22F0D64-B8E8-829B-F031-B5428016BAE4}"/>
          </ac:spMkLst>
        </pc:spChg>
        <pc:spChg chg="add del">
          <ac:chgData name="Vilma Ibe (2216362)" userId="dc58b944-a831-4eb1-ae0a-de3404298b32" providerId="ADAL" clId="{0BFAA18D-C871-4D39-A752-8DBE745D2B98}" dt="2022-10-23T23:51:59.098" v="7" actId="26606"/>
          <ac:spMkLst>
            <pc:docMk/>
            <pc:sldMk cId="0" sldId="260"/>
            <ac:spMk id="13319" creationId="{290FE681-1E05-478A-89DC-5F7AB37CFD77}"/>
          </ac:spMkLst>
        </pc:spChg>
        <pc:spChg chg="add del">
          <ac:chgData name="Vilma Ibe (2216362)" userId="dc58b944-a831-4eb1-ae0a-de3404298b32" providerId="ADAL" clId="{0BFAA18D-C871-4D39-A752-8DBE745D2B98}" dt="2022-10-23T23:55:04.919" v="39" actId="26606"/>
          <ac:spMkLst>
            <pc:docMk/>
            <pc:sldMk cId="0" sldId="260"/>
            <ac:spMk id="13320" creationId="{2C33F367-76E5-4D2A-96B1-4FD443CDD1CF}"/>
          </ac:spMkLst>
        </pc:spChg>
        <pc:spChg chg="add del">
          <ac:chgData name="Vilma Ibe (2216362)" userId="dc58b944-a831-4eb1-ae0a-de3404298b32" providerId="ADAL" clId="{0BFAA18D-C871-4D39-A752-8DBE745D2B98}" dt="2022-10-23T23:55:04.919" v="39" actId="26606"/>
          <ac:spMkLst>
            <pc:docMk/>
            <pc:sldMk cId="0" sldId="260"/>
            <ac:spMk id="13322" creationId="{6F769419-3E73-449D-B62A-0CDEC946A679}"/>
          </ac:spMkLst>
        </pc:spChg>
        <pc:spChg chg="add del">
          <ac:chgData name="Vilma Ibe (2216362)" userId="dc58b944-a831-4eb1-ae0a-de3404298b32" providerId="ADAL" clId="{0BFAA18D-C871-4D39-A752-8DBE745D2B98}" dt="2022-10-23T23:52:05.231" v="9" actId="26606"/>
          <ac:spMkLst>
            <pc:docMk/>
            <pc:sldMk cId="0" sldId="260"/>
            <ac:spMk id="13323" creationId="{7509B08A-C1EC-478C-86AF-60ADE06D9BBB}"/>
          </ac:spMkLst>
        </pc:spChg>
        <pc:spChg chg="add del">
          <ac:chgData name="Vilma Ibe (2216362)" userId="dc58b944-a831-4eb1-ae0a-de3404298b32" providerId="ADAL" clId="{0BFAA18D-C871-4D39-A752-8DBE745D2B98}" dt="2022-10-23T23:52:05.231" v="9" actId="26606"/>
          <ac:spMkLst>
            <pc:docMk/>
            <pc:sldMk cId="0" sldId="260"/>
            <ac:spMk id="13324" creationId="{221CC330-4259-4C32-BF8B-5FE13FFABB3A}"/>
          </ac:spMkLst>
        </pc:spChg>
        <pc:spChg chg="add del">
          <ac:chgData name="Vilma Ibe (2216362)" userId="dc58b944-a831-4eb1-ae0a-de3404298b32" providerId="ADAL" clId="{0BFAA18D-C871-4D39-A752-8DBE745D2B98}" dt="2022-10-23T23:52:27.410" v="11" actId="26606"/>
          <ac:spMkLst>
            <pc:docMk/>
            <pc:sldMk cId="0" sldId="260"/>
            <ac:spMk id="13326" creationId="{F4E5D790-EF7E-4E52-B208-793079B497B6}"/>
          </ac:spMkLst>
        </pc:spChg>
        <pc:spChg chg="add del">
          <ac:chgData name="Vilma Ibe (2216362)" userId="dc58b944-a831-4eb1-ae0a-de3404298b32" providerId="ADAL" clId="{0BFAA18D-C871-4D39-A752-8DBE745D2B98}" dt="2022-10-23T23:52:27.410" v="11" actId="26606"/>
          <ac:spMkLst>
            <pc:docMk/>
            <pc:sldMk cId="0" sldId="260"/>
            <ac:spMk id="13327" creationId="{479F3ED9-A242-463F-84AE-C4B05016BD36}"/>
          </ac:spMkLst>
        </pc:spChg>
        <pc:spChg chg="add del">
          <ac:chgData name="Vilma Ibe (2216362)" userId="dc58b944-a831-4eb1-ae0a-de3404298b32" providerId="ADAL" clId="{0BFAA18D-C871-4D39-A752-8DBE745D2B98}" dt="2022-10-23T23:52:32.321" v="13" actId="26606"/>
          <ac:spMkLst>
            <pc:docMk/>
            <pc:sldMk cId="0" sldId="260"/>
            <ac:spMk id="13329" creationId="{781BBDC9-2DC6-4959-AC3D-49A5DCB05DA7}"/>
          </ac:spMkLst>
        </pc:spChg>
        <pc:spChg chg="add del">
          <ac:chgData name="Vilma Ibe (2216362)" userId="dc58b944-a831-4eb1-ae0a-de3404298b32" providerId="ADAL" clId="{0BFAA18D-C871-4D39-A752-8DBE745D2B98}" dt="2022-10-23T23:52:32.321" v="13" actId="26606"/>
          <ac:spMkLst>
            <pc:docMk/>
            <pc:sldMk cId="0" sldId="260"/>
            <ac:spMk id="13330" creationId="{08452CCF-4A27-488A-AAF4-424933CFC925}"/>
          </ac:spMkLst>
        </pc:spChg>
        <pc:spChg chg="add del">
          <ac:chgData name="Vilma Ibe (2216362)" userId="dc58b944-a831-4eb1-ae0a-de3404298b32" providerId="ADAL" clId="{0BFAA18D-C871-4D39-A752-8DBE745D2B98}" dt="2022-10-23T23:52:32.321" v="13" actId="26606"/>
          <ac:spMkLst>
            <pc:docMk/>
            <pc:sldMk cId="0" sldId="260"/>
            <ac:spMk id="13331" creationId="{4B74BB55-8517-4CFE-9389-81D0E6F81F00}"/>
          </ac:spMkLst>
        </pc:spChg>
        <pc:spChg chg="add del">
          <ac:chgData name="Vilma Ibe (2216362)" userId="dc58b944-a831-4eb1-ae0a-de3404298b32" providerId="ADAL" clId="{0BFAA18D-C871-4D39-A752-8DBE745D2B98}" dt="2022-10-23T23:52:37.869" v="15" actId="26606"/>
          <ac:spMkLst>
            <pc:docMk/>
            <pc:sldMk cId="0" sldId="260"/>
            <ac:spMk id="13337" creationId="{AD2D45C7-2E37-44FD-AC77-116CD14B9ED9}"/>
          </ac:spMkLst>
        </pc:spChg>
        <pc:spChg chg="add del">
          <ac:chgData name="Vilma Ibe (2216362)" userId="dc58b944-a831-4eb1-ae0a-de3404298b32" providerId="ADAL" clId="{0BFAA18D-C871-4D39-A752-8DBE745D2B98}" dt="2022-10-23T23:52:37.869" v="15" actId="26606"/>
          <ac:spMkLst>
            <pc:docMk/>
            <pc:sldMk cId="0" sldId="260"/>
            <ac:spMk id="13338" creationId="{1FF88480-2CF1-4C54-8CE3-2CA9CD9FF896}"/>
          </ac:spMkLst>
        </pc:spChg>
        <pc:spChg chg="add del">
          <ac:chgData name="Vilma Ibe (2216362)" userId="dc58b944-a831-4eb1-ae0a-de3404298b32" providerId="ADAL" clId="{0BFAA18D-C871-4D39-A752-8DBE745D2B98}" dt="2022-10-23T23:53:43.787" v="31" actId="26606"/>
          <ac:spMkLst>
            <pc:docMk/>
            <pc:sldMk cId="0" sldId="260"/>
            <ac:spMk id="13340" creationId="{290FE681-1E05-478A-89DC-5F7AB37CFD77}"/>
          </ac:spMkLst>
        </pc:spChg>
        <pc:spChg chg="add del">
          <ac:chgData name="Vilma Ibe (2216362)" userId="dc58b944-a831-4eb1-ae0a-de3404298b32" providerId="ADAL" clId="{0BFAA18D-C871-4D39-A752-8DBE745D2B98}" dt="2022-10-23T23:53:17.167" v="26" actId="26606"/>
          <ac:spMkLst>
            <pc:docMk/>
            <pc:sldMk cId="0" sldId="260"/>
            <ac:spMk id="13346" creationId="{290FE681-1E05-478A-89DC-5F7AB37CFD77}"/>
          </ac:spMkLst>
        </pc:spChg>
        <pc:spChg chg="add del">
          <ac:chgData name="Vilma Ibe (2216362)" userId="dc58b944-a831-4eb1-ae0a-de3404298b32" providerId="ADAL" clId="{0BFAA18D-C871-4D39-A752-8DBE745D2B98}" dt="2022-10-23T23:53:31.478" v="28" actId="26606"/>
          <ac:spMkLst>
            <pc:docMk/>
            <pc:sldMk cId="0" sldId="260"/>
            <ac:spMk id="13350" creationId="{F4E5D790-EF7E-4E52-B208-793079B497B6}"/>
          </ac:spMkLst>
        </pc:spChg>
        <pc:spChg chg="add del">
          <ac:chgData name="Vilma Ibe (2216362)" userId="dc58b944-a831-4eb1-ae0a-de3404298b32" providerId="ADAL" clId="{0BFAA18D-C871-4D39-A752-8DBE745D2B98}" dt="2022-10-23T23:53:31.478" v="28" actId="26606"/>
          <ac:spMkLst>
            <pc:docMk/>
            <pc:sldMk cId="0" sldId="260"/>
            <ac:spMk id="13351" creationId="{479F3ED9-A242-463F-84AE-C4B05016BD36}"/>
          </ac:spMkLst>
        </pc:spChg>
        <pc:spChg chg="add del">
          <ac:chgData name="Vilma Ibe (2216362)" userId="dc58b944-a831-4eb1-ae0a-de3404298b32" providerId="ADAL" clId="{0BFAA18D-C871-4D39-A752-8DBE745D2B98}" dt="2022-10-23T23:53:43.781" v="30" actId="26606"/>
          <ac:spMkLst>
            <pc:docMk/>
            <pc:sldMk cId="0" sldId="260"/>
            <ac:spMk id="13353" creationId="{7509B08A-C1EC-478C-86AF-60ADE06D9BBB}"/>
          </ac:spMkLst>
        </pc:spChg>
        <pc:spChg chg="add del">
          <ac:chgData name="Vilma Ibe (2216362)" userId="dc58b944-a831-4eb1-ae0a-de3404298b32" providerId="ADAL" clId="{0BFAA18D-C871-4D39-A752-8DBE745D2B98}" dt="2022-10-23T23:53:43.781" v="30" actId="26606"/>
          <ac:spMkLst>
            <pc:docMk/>
            <pc:sldMk cId="0" sldId="260"/>
            <ac:spMk id="13354" creationId="{221CC330-4259-4C32-BF8B-5FE13FFABB3A}"/>
          </ac:spMkLst>
        </pc:spChg>
        <pc:spChg chg="add del">
          <ac:chgData name="Vilma Ibe (2216362)" userId="dc58b944-a831-4eb1-ae0a-de3404298b32" providerId="ADAL" clId="{0BFAA18D-C871-4D39-A752-8DBE745D2B98}" dt="2022-10-23T23:54:06.345" v="34" actId="26606"/>
          <ac:spMkLst>
            <pc:docMk/>
            <pc:sldMk cId="0" sldId="260"/>
            <ac:spMk id="13356" creationId="{290FE681-1E05-478A-89DC-5F7AB37CFD77}"/>
          </ac:spMkLst>
        </pc:spChg>
        <pc:spChg chg="add del">
          <ac:chgData name="Vilma Ibe (2216362)" userId="dc58b944-a831-4eb1-ae0a-de3404298b32" providerId="ADAL" clId="{0BFAA18D-C871-4D39-A752-8DBE745D2B98}" dt="2022-10-23T23:54:46.856" v="37"/>
          <ac:spMkLst>
            <pc:docMk/>
            <pc:sldMk cId="0" sldId="260"/>
            <ac:spMk id="13362" creationId="{F4E5D790-EF7E-4E52-B208-793079B497B6}"/>
          </ac:spMkLst>
        </pc:spChg>
        <pc:spChg chg="add del">
          <ac:chgData name="Vilma Ibe (2216362)" userId="dc58b944-a831-4eb1-ae0a-de3404298b32" providerId="ADAL" clId="{0BFAA18D-C871-4D39-A752-8DBE745D2B98}" dt="2022-10-23T23:54:46.856" v="37"/>
          <ac:spMkLst>
            <pc:docMk/>
            <pc:sldMk cId="0" sldId="260"/>
            <ac:spMk id="13364" creationId="{479F3ED9-A242-463F-84AE-C4B05016BD36}"/>
          </ac:spMkLst>
        </pc:spChg>
        <pc:grpChg chg="add del">
          <ac:chgData name="Vilma Ibe (2216362)" userId="dc58b944-a831-4eb1-ae0a-de3404298b32" providerId="ADAL" clId="{0BFAA18D-C871-4D39-A752-8DBE745D2B98}" dt="2022-10-23T23:55:04.919" v="39" actId="26606"/>
          <ac:grpSpMkLst>
            <pc:docMk/>
            <pc:sldMk cId="0" sldId="260"/>
            <ac:grpSpMk id="13317" creationId="{A6515200-42F9-488F-9895-6CDBCD1E87C8}"/>
          </ac:grpSpMkLst>
        </pc:grpChg>
        <pc:grpChg chg="add del">
          <ac:chgData name="Vilma Ibe (2216362)" userId="dc58b944-a831-4eb1-ae0a-de3404298b32" providerId="ADAL" clId="{0BFAA18D-C871-4D39-A752-8DBE745D2B98}" dt="2022-10-23T23:52:32.321" v="13" actId="26606"/>
          <ac:grpSpMkLst>
            <pc:docMk/>
            <pc:sldMk cId="0" sldId="260"/>
            <ac:grpSpMk id="13332" creationId="{A3F7C935-E41E-4E8D-91DF-D3BAB9521DF0}"/>
          </ac:grpSpMkLst>
        </pc:grpChg>
        <pc:graphicFrameChg chg="add del">
          <ac:chgData name="Vilma Ibe (2216362)" userId="dc58b944-a831-4eb1-ae0a-de3404298b32" providerId="ADAL" clId="{0BFAA18D-C871-4D39-A752-8DBE745D2B98}" dt="2022-10-23T23:55:04.919" v="39" actId="26606"/>
          <ac:graphicFrameMkLst>
            <pc:docMk/>
            <pc:sldMk cId="0" sldId="260"/>
            <ac:graphicFrameMk id="13316" creationId="{9506B256-F845-B542-3734-029E9661204C}"/>
          </ac:graphicFrameMkLst>
        </pc:graphicFrameChg>
        <pc:graphicFrameChg chg="add mod modGraphic">
          <ac:chgData name="Vilma Ibe (2216362)" userId="dc58b944-a831-4eb1-ae0a-de3404298b32" providerId="ADAL" clId="{0BFAA18D-C871-4D39-A752-8DBE745D2B98}" dt="2022-10-23T23:55:43.297" v="46" actId="26606"/>
          <ac:graphicFrameMkLst>
            <pc:docMk/>
            <pc:sldMk cId="0" sldId="260"/>
            <ac:graphicFrameMk id="13336" creationId="{C96A7C5C-996D-09C7-6473-E059368D8F07}"/>
          </ac:graphicFrameMkLst>
        </pc:graphicFrameChg>
        <pc:cxnChg chg="add del">
          <ac:chgData name="Vilma Ibe (2216362)" userId="dc58b944-a831-4eb1-ae0a-de3404298b32" providerId="ADAL" clId="{0BFAA18D-C871-4D39-A752-8DBE745D2B98}" dt="2022-10-23T23:51:59.098" v="7" actId="26606"/>
          <ac:cxnSpMkLst>
            <pc:docMk/>
            <pc:sldMk cId="0" sldId="260"/>
            <ac:cxnSpMk id="13321" creationId="{2E2F21DC-5F0E-42CF-B89C-C1E25E175CB8}"/>
          </ac:cxnSpMkLst>
        </pc:cxnChg>
        <pc:cxnChg chg="add del">
          <ac:chgData name="Vilma Ibe (2216362)" userId="dc58b944-a831-4eb1-ae0a-de3404298b32" providerId="ADAL" clId="{0BFAA18D-C871-4D39-A752-8DBE745D2B98}" dt="2022-10-23T23:53:43.787" v="31" actId="26606"/>
          <ac:cxnSpMkLst>
            <pc:docMk/>
            <pc:sldMk cId="0" sldId="260"/>
            <ac:cxnSpMk id="13341" creationId="{2E2F21DC-5F0E-42CF-B89C-C1E25E175CB8}"/>
          </ac:cxnSpMkLst>
        </pc:cxnChg>
        <pc:cxnChg chg="add del">
          <ac:chgData name="Vilma Ibe (2216362)" userId="dc58b944-a831-4eb1-ae0a-de3404298b32" providerId="ADAL" clId="{0BFAA18D-C871-4D39-A752-8DBE745D2B98}" dt="2022-10-23T23:53:17.167" v="26" actId="26606"/>
          <ac:cxnSpMkLst>
            <pc:docMk/>
            <pc:sldMk cId="0" sldId="260"/>
            <ac:cxnSpMk id="13348" creationId="{2E2F21DC-5F0E-42CF-B89C-C1E25E175CB8}"/>
          </ac:cxnSpMkLst>
        </pc:cxnChg>
        <pc:cxnChg chg="add del">
          <ac:chgData name="Vilma Ibe (2216362)" userId="dc58b944-a831-4eb1-ae0a-de3404298b32" providerId="ADAL" clId="{0BFAA18D-C871-4D39-A752-8DBE745D2B98}" dt="2022-10-23T23:54:06.345" v="34" actId="26606"/>
          <ac:cxnSpMkLst>
            <pc:docMk/>
            <pc:sldMk cId="0" sldId="260"/>
            <ac:cxnSpMk id="13357" creationId="{2E2F21DC-5F0E-42CF-B89C-C1E25E175CB8}"/>
          </ac:cxnSpMkLst>
        </pc:cxnChg>
      </pc:sldChg>
      <pc:sldChg chg="modSp mod">
        <pc:chgData name="Vilma Ibe (2216362)" userId="dc58b944-a831-4eb1-ae0a-de3404298b32" providerId="ADAL" clId="{0BFAA18D-C871-4D39-A752-8DBE745D2B98}" dt="2022-10-23T23:57:50.051" v="149" actId="20577"/>
        <pc:sldMkLst>
          <pc:docMk/>
          <pc:sldMk cId="0" sldId="261"/>
        </pc:sldMkLst>
        <pc:spChg chg="mod">
          <ac:chgData name="Vilma Ibe (2216362)" userId="dc58b944-a831-4eb1-ae0a-de3404298b32" providerId="ADAL" clId="{0BFAA18D-C871-4D39-A752-8DBE745D2B98}" dt="2022-10-23T23:57:50.051" v="149" actId="20577"/>
          <ac:spMkLst>
            <pc:docMk/>
            <pc:sldMk cId="0" sldId="261"/>
            <ac:spMk id="3" creationId="{E55055DF-8AEB-5A2C-BF56-B8EA504EBB61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65" creationId="{C3218531-85C5-D1C8-C3BF-221625ADD0EB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66" creationId="{7792FFFF-74DC-EC99-B64B-CB17CFF0C9A3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67" creationId="{0C2C5121-A46C-4D90-131D-E59F59AAA88E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68" creationId="{3EEC80EF-592F-68AC-71CF-897797EFBA0E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69" creationId="{549A92BF-8C30-FA56-AA39-0E1A2159A6DF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70" creationId="{4DC58FA9-E797-FB45-317E-94032BD8C23A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71" creationId="{C414AE3A-A06C-1187-D802-90074A316A2C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72" creationId="{D079C2E3-C672-32AF-35D4-D7AE7EB0AE5B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73" creationId="{BB854753-043E-0CF5-4E09-CB2515CB320C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74" creationId="{2948FB9A-513D-A45F-8D28-6FB591D142DF}"/>
          </ac:spMkLst>
        </pc:spChg>
        <pc:spChg chg="mod">
          <ac:chgData name="Vilma Ibe (2216362)" userId="dc58b944-a831-4eb1-ae0a-de3404298b32" providerId="ADAL" clId="{0BFAA18D-C871-4D39-A752-8DBE745D2B98}" dt="2022-10-23T23:56:17.235" v="47" actId="1076"/>
          <ac:spMkLst>
            <pc:docMk/>
            <pc:sldMk cId="0" sldId="261"/>
            <ac:spMk id="15375" creationId="{C32AC0DC-EC76-7BF1-5E06-F942111D1191}"/>
          </ac:spMkLst>
        </pc:spChg>
        <pc:grpChg chg="mod">
          <ac:chgData name="Vilma Ibe (2216362)" userId="dc58b944-a831-4eb1-ae0a-de3404298b32" providerId="ADAL" clId="{0BFAA18D-C871-4D39-A752-8DBE745D2B98}" dt="2022-10-23T23:56:17.235" v="47" actId="1076"/>
          <ac:grpSpMkLst>
            <pc:docMk/>
            <pc:sldMk cId="0" sldId="261"/>
            <ac:grpSpMk id="15364" creationId="{F68F2F2D-EB7F-4E93-822A-0B6312A7F8D4}"/>
          </ac:grpSpMkLst>
        </pc:grpChg>
      </pc:sldChg>
      <pc:sldChg chg="addSp delSp modSp mod setBg setClrOvrMap">
        <pc:chgData name="Vilma Ibe (2216362)" userId="dc58b944-a831-4eb1-ae0a-de3404298b32" providerId="ADAL" clId="{0BFAA18D-C871-4D39-A752-8DBE745D2B98}" dt="2022-10-24T00:03:21.468" v="197"/>
        <pc:sldMkLst>
          <pc:docMk/>
          <pc:sldMk cId="0" sldId="262"/>
        </pc:sldMkLst>
        <pc:spChg chg="mod">
          <ac:chgData name="Vilma Ibe (2216362)" userId="dc58b944-a831-4eb1-ae0a-de3404298b32" providerId="ADAL" clId="{0BFAA18D-C871-4D39-A752-8DBE745D2B98}" dt="2022-10-24T00:03:21.468" v="197"/>
          <ac:spMkLst>
            <pc:docMk/>
            <pc:sldMk cId="0" sldId="262"/>
            <ac:spMk id="17410" creationId="{64BA9C9E-D9A7-56AC-DB01-F3B32CB1A640}"/>
          </ac:spMkLst>
        </pc:spChg>
        <pc:spChg chg="add del">
          <ac:chgData name="Vilma Ibe (2216362)" userId="dc58b944-a831-4eb1-ae0a-de3404298b32" providerId="ADAL" clId="{0BFAA18D-C871-4D39-A752-8DBE745D2B98}" dt="2022-10-24T00:00:05.301" v="174" actId="26606"/>
          <ac:spMkLst>
            <pc:docMk/>
            <pc:sldMk cId="0" sldId="262"/>
            <ac:spMk id="17425" creationId="{762362DE-7747-4D8B-99FA-8E36F0B15FF7}"/>
          </ac:spMkLst>
        </pc:spChg>
        <pc:spChg chg="add del">
          <ac:chgData name="Vilma Ibe (2216362)" userId="dc58b944-a831-4eb1-ae0a-de3404298b32" providerId="ADAL" clId="{0BFAA18D-C871-4D39-A752-8DBE745D2B98}" dt="2022-10-24T00:00:12.051" v="176" actId="26606"/>
          <ac:spMkLst>
            <pc:docMk/>
            <pc:sldMk cId="0" sldId="262"/>
            <ac:spMk id="17434" creationId="{55D1D44C-CA1C-A0A6-2161-E1FF4F19980A}"/>
          </ac:spMkLst>
        </pc:spChg>
        <pc:spChg chg="add del">
          <ac:chgData name="Vilma Ibe (2216362)" userId="dc58b944-a831-4eb1-ae0a-de3404298b32" providerId="ADAL" clId="{0BFAA18D-C871-4D39-A752-8DBE745D2B98}" dt="2022-10-24T00:00:18.120" v="178" actId="26606"/>
          <ac:spMkLst>
            <pc:docMk/>
            <pc:sldMk cId="0" sldId="262"/>
            <ac:spMk id="17441" creationId="{C6F269C0-E938-4ACE-9291-680DA455A47A}"/>
          </ac:spMkLst>
        </pc:spChg>
        <pc:spChg chg="add del">
          <ac:chgData name="Vilma Ibe (2216362)" userId="dc58b944-a831-4eb1-ae0a-de3404298b32" providerId="ADAL" clId="{0BFAA18D-C871-4D39-A752-8DBE745D2B98}" dt="2022-10-24T00:00:18.120" v="178" actId="26606"/>
          <ac:spMkLst>
            <pc:docMk/>
            <pc:sldMk cId="0" sldId="262"/>
            <ac:spMk id="17442" creationId="{353910D8-86D8-4812-AACB-F5860956EB60}"/>
          </ac:spMkLst>
        </pc:spChg>
        <pc:spChg chg="add del">
          <ac:chgData name="Vilma Ibe (2216362)" userId="dc58b944-a831-4eb1-ae0a-de3404298b32" providerId="ADAL" clId="{0BFAA18D-C871-4D39-A752-8DBE745D2B98}" dt="2022-10-24T00:00:41.369" v="180" actId="26606"/>
          <ac:spMkLst>
            <pc:docMk/>
            <pc:sldMk cId="0" sldId="262"/>
            <ac:spMk id="17451" creationId="{762362DE-7747-4D8B-99FA-8E36F0B15FF7}"/>
          </ac:spMkLst>
        </pc:spChg>
        <pc:grpChg chg="add del">
          <ac:chgData name="Vilma Ibe (2216362)" userId="dc58b944-a831-4eb1-ae0a-de3404298b32" providerId="ADAL" clId="{0BFAA18D-C871-4D39-A752-8DBE745D2B98}" dt="2022-10-24T00:00:05.301" v="174" actId="26606"/>
          <ac:grpSpMkLst>
            <pc:docMk/>
            <pc:sldMk cId="0" sldId="262"/>
            <ac:grpSpMk id="17427" creationId="{25123E6E-F713-4254-A6BF-358CC8EC6C95}"/>
          </ac:grpSpMkLst>
        </pc:grpChg>
        <pc:grpChg chg="add del">
          <ac:chgData name="Vilma Ibe (2216362)" userId="dc58b944-a831-4eb1-ae0a-de3404298b32" providerId="ADAL" clId="{0BFAA18D-C871-4D39-A752-8DBE745D2B98}" dt="2022-10-24T00:00:18.120" v="178" actId="26606"/>
          <ac:grpSpMkLst>
            <pc:docMk/>
            <pc:sldMk cId="0" sldId="262"/>
            <ac:grpSpMk id="17429" creationId="{B0DDB13E-0746-49BA-B832-3DBEF6AB5ED7}"/>
          </ac:grpSpMkLst>
        </pc:grpChg>
        <pc:grpChg chg="add del">
          <ac:chgData name="Vilma Ibe (2216362)" userId="dc58b944-a831-4eb1-ae0a-de3404298b32" providerId="ADAL" clId="{0BFAA18D-C871-4D39-A752-8DBE745D2B98}" dt="2022-10-24T00:00:41.369" v="180" actId="26606"/>
          <ac:grpSpMkLst>
            <pc:docMk/>
            <pc:sldMk cId="0" sldId="262"/>
            <ac:grpSpMk id="17452" creationId="{25123E6E-F713-4254-A6BF-358CC8EC6C95}"/>
          </ac:grpSpMkLst>
        </pc:grpChg>
        <pc:graphicFrameChg chg="add del mod modGraphic">
          <ac:chgData name="Vilma Ibe (2216362)" userId="dc58b944-a831-4eb1-ae0a-de3404298b32" providerId="ADAL" clId="{0BFAA18D-C871-4D39-A752-8DBE745D2B98}" dt="2022-10-24T00:01:06.967" v="187" actId="26606"/>
          <ac:graphicFrameMkLst>
            <pc:docMk/>
            <pc:sldMk cId="0" sldId="262"/>
            <ac:graphicFrameMk id="3" creationId="{A9CAD8E7-A2D2-BD04-8CD1-33F25A32A026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0:12.051" v="176" actId="26606"/>
          <ac:graphicFrameMkLst>
            <pc:docMk/>
            <pc:sldMk cId="0" sldId="262"/>
            <ac:graphicFrameMk id="17413" creationId="{A9CAD8E7-A2D2-BD04-8CD1-33F25A32A026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0:18.120" v="178" actId="26606"/>
          <ac:graphicFrameMkLst>
            <pc:docMk/>
            <pc:sldMk cId="0" sldId="262"/>
            <ac:graphicFrameMk id="17444" creationId="{A9CAD8E7-A2D2-BD04-8CD1-33F25A32A026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0:41.369" v="180" actId="26606"/>
          <ac:graphicFrameMkLst>
            <pc:docMk/>
            <pc:sldMk cId="0" sldId="262"/>
            <ac:graphicFrameMk id="17454" creationId="{A9CAD8E7-A2D2-BD04-8CD1-33F25A32A026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0:49.911" v="182" actId="26606"/>
          <ac:graphicFrameMkLst>
            <pc:docMk/>
            <pc:sldMk cId="0" sldId="262"/>
            <ac:graphicFrameMk id="17456" creationId="{A9CAD8E7-A2D2-BD04-8CD1-33F25A32A026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1:04.507" v="184" actId="26606"/>
          <ac:graphicFrameMkLst>
            <pc:docMk/>
            <pc:sldMk cId="0" sldId="262"/>
            <ac:graphicFrameMk id="17458" creationId="{A9CAD8E7-A2D2-BD04-8CD1-33F25A32A026}"/>
          </ac:graphicFrameMkLst>
        </pc:graphicFrameChg>
        <pc:graphicFrameChg chg="add del">
          <ac:chgData name="Vilma Ibe (2216362)" userId="dc58b944-a831-4eb1-ae0a-de3404298b32" providerId="ADAL" clId="{0BFAA18D-C871-4D39-A752-8DBE745D2B98}" dt="2022-10-24T00:01:06.967" v="186" actId="26606"/>
          <ac:graphicFrameMkLst>
            <pc:docMk/>
            <pc:sldMk cId="0" sldId="262"/>
            <ac:graphicFrameMk id="17460" creationId="{A9CAD8E7-A2D2-BD04-8CD1-33F25A32A026}"/>
          </ac:graphicFrameMkLst>
        </pc:graphicFrameChg>
        <pc:graphicFrameChg chg="add">
          <ac:chgData name="Vilma Ibe (2216362)" userId="dc58b944-a831-4eb1-ae0a-de3404298b32" providerId="ADAL" clId="{0BFAA18D-C871-4D39-A752-8DBE745D2B98}" dt="2022-10-24T00:01:06.967" v="187" actId="26606"/>
          <ac:graphicFrameMkLst>
            <pc:docMk/>
            <pc:sldMk cId="0" sldId="262"/>
            <ac:graphicFrameMk id="17462" creationId="{A9CAD8E7-A2D2-BD04-8CD1-33F25A32A026}"/>
          </ac:graphicFrameMkLst>
        </pc:graphicFrameChg>
        <pc:cxnChg chg="add del">
          <ac:chgData name="Vilma Ibe (2216362)" userId="dc58b944-a831-4eb1-ae0a-de3404298b32" providerId="ADAL" clId="{0BFAA18D-C871-4D39-A752-8DBE745D2B98}" dt="2022-10-24T00:00:05.301" v="174" actId="26606"/>
          <ac:cxnSpMkLst>
            <pc:docMk/>
            <pc:sldMk cId="0" sldId="262"/>
            <ac:cxnSpMk id="17415" creationId="{0512F9CB-A1A0-4043-A103-F6A4B94B695A}"/>
          </ac:cxnSpMkLst>
        </pc:cxnChg>
        <pc:cxnChg chg="add del">
          <ac:chgData name="Vilma Ibe (2216362)" userId="dc58b944-a831-4eb1-ae0a-de3404298b32" providerId="ADAL" clId="{0BFAA18D-C871-4D39-A752-8DBE745D2B98}" dt="2022-10-24T00:00:05.301" v="174" actId="26606"/>
          <ac:cxnSpMkLst>
            <pc:docMk/>
            <pc:sldMk cId="0" sldId="262"/>
            <ac:cxnSpMk id="17417" creationId="{ADBE6588-EE16-4389-857C-86A156D49E5D}"/>
          </ac:cxnSpMkLst>
        </pc:cxnChg>
        <pc:cxnChg chg="add del">
          <ac:chgData name="Vilma Ibe (2216362)" userId="dc58b944-a831-4eb1-ae0a-de3404298b32" providerId="ADAL" clId="{0BFAA18D-C871-4D39-A752-8DBE745D2B98}" dt="2022-10-24T00:00:05.301" v="174" actId="26606"/>
          <ac:cxnSpMkLst>
            <pc:docMk/>
            <pc:sldMk cId="0" sldId="262"/>
            <ac:cxnSpMk id="17419" creationId="{17FD48D2-B0A7-413D-B947-AA55AC1296D5}"/>
          </ac:cxnSpMkLst>
        </pc:cxnChg>
        <pc:cxnChg chg="add del">
          <ac:chgData name="Vilma Ibe (2216362)" userId="dc58b944-a831-4eb1-ae0a-de3404298b32" providerId="ADAL" clId="{0BFAA18D-C871-4D39-A752-8DBE745D2B98}" dt="2022-10-24T00:00:05.301" v="174" actId="26606"/>
          <ac:cxnSpMkLst>
            <pc:docMk/>
            <pc:sldMk cId="0" sldId="262"/>
            <ac:cxnSpMk id="17421" creationId="{2BE668D0-D906-4EEE-B32F-8C028624B837}"/>
          </ac:cxnSpMkLst>
        </pc:cxnChg>
        <pc:cxnChg chg="add del">
          <ac:chgData name="Vilma Ibe (2216362)" userId="dc58b944-a831-4eb1-ae0a-de3404298b32" providerId="ADAL" clId="{0BFAA18D-C871-4D39-A752-8DBE745D2B98}" dt="2022-10-24T00:00:05.301" v="174" actId="26606"/>
          <ac:cxnSpMkLst>
            <pc:docMk/>
            <pc:sldMk cId="0" sldId="262"/>
            <ac:cxnSpMk id="17423" creationId="{D1DE67A3-B8F6-4CFD-A8E0-D15200F23152}"/>
          </ac:cxnSpMkLst>
        </pc:cxnChg>
        <pc:cxnChg chg="add del">
          <ac:chgData name="Vilma Ibe (2216362)" userId="dc58b944-a831-4eb1-ae0a-de3404298b32" providerId="ADAL" clId="{0BFAA18D-C871-4D39-A752-8DBE745D2B98}" dt="2022-10-24T00:00:18.120" v="178" actId="26606"/>
          <ac:cxnSpMkLst>
            <pc:docMk/>
            <pc:sldMk cId="0" sldId="262"/>
            <ac:cxnSpMk id="17436" creationId="{0512F9CB-A1A0-4043-A103-F6A4B94B695A}"/>
          </ac:cxnSpMkLst>
        </pc:cxnChg>
        <pc:cxnChg chg="add del">
          <ac:chgData name="Vilma Ibe (2216362)" userId="dc58b944-a831-4eb1-ae0a-de3404298b32" providerId="ADAL" clId="{0BFAA18D-C871-4D39-A752-8DBE745D2B98}" dt="2022-10-24T00:00:18.120" v="178" actId="26606"/>
          <ac:cxnSpMkLst>
            <pc:docMk/>
            <pc:sldMk cId="0" sldId="262"/>
            <ac:cxnSpMk id="17437" creationId="{ADBE6588-EE16-4389-857C-86A156D49E5D}"/>
          </ac:cxnSpMkLst>
        </pc:cxnChg>
        <pc:cxnChg chg="add del">
          <ac:chgData name="Vilma Ibe (2216362)" userId="dc58b944-a831-4eb1-ae0a-de3404298b32" providerId="ADAL" clId="{0BFAA18D-C871-4D39-A752-8DBE745D2B98}" dt="2022-10-24T00:00:18.120" v="178" actId="26606"/>
          <ac:cxnSpMkLst>
            <pc:docMk/>
            <pc:sldMk cId="0" sldId="262"/>
            <ac:cxnSpMk id="17438" creationId="{17FD48D2-B0A7-413D-B947-AA55AC1296D5}"/>
          </ac:cxnSpMkLst>
        </pc:cxnChg>
        <pc:cxnChg chg="add del">
          <ac:chgData name="Vilma Ibe (2216362)" userId="dc58b944-a831-4eb1-ae0a-de3404298b32" providerId="ADAL" clId="{0BFAA18D-C871-4D39-A752-8DBE745D2B98}" dt="2022-10-24T00:00:18.120" v="178" actId="26606"/>
          <ac:cxnSpMkLst>
            <pc:docMk/>
            <pc:sldMk cId="0" sldId="262"/>
            <ac:cxnSpMk id="17439" creationId="{2BE668D0-D906-4EEE-B32F-8C028624B837}"/>
          </ac:cxnSpMkLst>
        </pc:cxnChg>
        <pc:cxnChg chg="add del">
          <ac:chgData name="Vilma Ibe (2216362)" userId="dc58b944-a831-4eb1-ae0a-de3404298b32" providerId="ADAL" clId="{0BFAA18D-C871-4D39-A752-8DBE745D2B98}" dt="2022-10-24T00:00:18.120" v="178" actId="26606"/>
          <ac:cxnSpMkLst>
            <pc:docMk/>
            <pc:sldMk cId="0" sldId="262"/>
            <ac:cxnSpMk id="17440" creationId="{D1DE67A3-B8F6-4CFD-A8E0-D15200F23152}"/>
          </ac:cxnSpMkLst>
        </pc:cxnChg>
        <pc:cxnChg chg="add del">
          <ac:chgData name="Vilma Ibe (2216362)" userId="dc58b944-a831-4eb1-ae0a-de3404298b32" providerId="ADAL" clId="{0BFAA18D-C871-4D39-A752-8DBE745D2B98}" dt="2022-10-24T00:00:41.369" v="180" actId="26606"/>
          <ac:cxnSpMkLst>
            <pc:docMk/>
            <pc:sldMk cId="0" sldId="262"/>
            <ac:cxnSpMk id="17446" creationId="{0512F9CB-A1A0-4043-A103-F6A4B94B695A}"/>
          </ac:cxnSpMkLst>
        </pc:cxnChg>
        <pc:cxnChg chg="add del">
          <ac:chgData name="Vilma Ibe (2216362)" userId="dc58b944-a831-4eb1-ae0a-de3404298b32" providerId="ADAL" clId="{0BFAA18D-C871-4D39-A752-8DBE745D2B98}" dt="2022-10-24T00:00:41.369" v="180" actId="26606"/>
          <ac:cxnSpMkLst>
            <pc:docMk/>
            <pc:sldMk cId="0" sldId="262"/>
            <ac:cxnSpMk id="17447" creationId="{ADBE6588-EE16-4389-857C-86A156D49E5D}"/>
          </ac:cxnSpMkLst>
        </pc:cxnChg>
        <pc:cxnChg chg="add del">
          <ac:chgData name="Vilma Ibe (2216362)" userId="dc58b944-a831-4eb1-ae0a-de3404298b32" providerId="ADAL" clId="{0BFAA18D-C871-4D39-A752-8DBE745D2B98}" dt="2022-10-24T00:00:41.369" v="180" actId="26606"/>
          <ac:cxnSpMkLst>
            <pc:docMk/>
            <pc:sldMk cId="0" sldId="262"/>
            <ac:cxnSpMk id="17448" creationId="{17FD48D2-B0A7-413D-B947-AA55AC1296D5}"/>
          </ac:cxnSpMkLst>
        </pc:cxnChg>
        <pc:cxnChg chg="add del">
          <ac:chgData name="Vilma Ibe (2216362)" userId="dc58b944-a831-4eb1-ae0a-de3404298b32" providerId="ADAL" clId="{0BFAA18D-C871-4D39-A752-8DBE745D2B98}" dt="2022-10-24T00:00:41.369" v="180" actId="26606"/>
          <ac:cxnSpMkLst>
            <pc:docMk/>
            <pc:sldMk cId="0" sldId="262"/>
            <ac:cxnSpMk id="17449" creationId="{2BE668D0-D906-4EEE-B32F-8C028624B837}"/>
          </ac:cxnSpMkLst>
        </pc:cxnChg>
        <pc:cxnChg chg="add del">
          <ac:chgData name="Vilma Ibe (2216362)" userId="dc58b944-a831-4eb1-ae0a-de3404298b32" providerId="ADAL" clId="{0BFAA18D-C871-4D39-A752-8DBE745D2B98}" dt="2022-10-24T00:00:41.369" v="180" actId="26606"/>
          <ac:cxnSpMkLst>
            <pc:docMk/>
            <pc:sldMk cId="0" sldId="262"/>
            <ac:cxnSpMk id="17450" creationId="{D1DE67A3-B8F6-4CFD-A8E0-D15200F23152}"/>
          </ac:cxnSpMkLst>
        </pc:cxnChg>
      </pc:sldChg>
      <pc:sldChg chg="addSp delSp modSp mod setBg">
        <pc:chgData name="Vilma Ibe (2216362)" userId="dc58b944-a831-4eb1-ae0a-de3404298b32" providerId="ADAL" clId="{0BFAA18D-C871-4D39-A752-8DBE745D2B98}" dt="2022-10-24T00:03:21.468" v="197"/>
        <pc:sldMkLst>
          <pc:docMk/>
          <pc:sldMk cId="0" sldId="263"/>
        </pc:sldMkLst>
        <pc:spChg chg="mod">
          <ac:chgData name="Vilma Ibe (2216362)" userId="dc58b944-a831-4eb1-ae0a-de3404298b32" providerId="ADAL" clId="{0BFAA18D-C871-4D39-A752-8DBE745D2B98}" dt="2022-10-24T00:03:21.468" v="197"/>
          <ac:spMkLst>
            <pc:docMk/>
            <pc:sldMk cId="0" sldId="263"/>
            <ac:spMk id="18434" creationId="{48CC75A4-C65B-0F91-0E0D-DBA8E283050B}"/>
          </ac:spMkLst>
        </pc:spChg>
        <pc:spChg chg="del">
          <ac:chgData name="Vilma Ibe (2216362)" userId="dc58b944-a831-4eb1-ae0a-de3404298b32" providerId="ADAL" clId="{0BFAA18D-C871-4D39-A752-8DBE745D2B98}" dt="2022-10-23T23:57:59.979" v="150" actId="26606"/>
          <ac:spMkLst>
            <pc:docMk/>
            <pc:sldMk cId="0" sldId="263"/>
            <ac:spMk id="18435" creationId="{7BD9A326-45A8-A020-2203-04BAFFD8946B}"/>
          </ac:spMkLst>
        </pc:spChg>
        <pc:graphicFrameChg chg="add mod modGraphic">
          <ac:chgData name="Vilma Ibe (2216362)" userId="dc58b944-a831-4eb1-ae0a-de3404298b32" providerId="ADAL" clId="{0BFAA18D-C871-4D39-A752-8DBE745D2B98}" dt="2022-10-24T00:01:20.706" v="188" actId="26606"/>
          <ac:graphicFrameMkLst>
            <pc:docMk/>
            <pc:sldMk cId="0" sldId="263"/>
            <ac:graphicFrameMk id="18437" creationId="{FD6C4D81-3204-B704-2449-70758D6C1616}"/>
          </ac:graphicFrameMkLst>
        </pc:graphicFrameChg>
      </pc:sldChg>
      <pc:sldChg chg="delSp delDesignElem">
        <pc:chgData name="Vilma Ibe (2216362)" userId="dc58b944-a831-4eb1-ae0a-de3404298b32" providerId="ADAL" clId="{0BFAA18D-C871-4D39-A752-8DBE745D2B98}" dt="2022-10-23T23:51:34.245" v="5"/>
        <pc:sldMkLst>
          <pc:docMk/>
          <pc:sldMk cId="0" sldId="264"/>
        </pc:sldMkLst>
        <pc:grpChg chg="del">
          <ac:chgData name="Vilma Ibe (2216362)" userId="dc58b944-a831-4eb1-ae0a-de3404298b32" providerId="ADAL" clId="{0BFAA18D-C871-4D39-A752-8DBE745D2B98}" dt="2022-10-23T23:51:34.245" v="5"/>
          <ac:grpSpMkLst>
            <pc:docMk/>
            <pc:sldMk cId="0" sldId="264"/>
            <ac:grpSpMk id="7202" creationId="{8F1EF17D-1B70-428C-8A8A-A2C5B390E1E9}"/>
          </ac:grpSpMkLst>
        </pc:grpChg>
      </pc:sldChg>
      <pc:sldChg chg="modSp">
        <pc:chgData name="Vilma Ibe (2216362)" userId="dc58b944-a831-4eb1-ae0a-de3404298b32" providerId="ADAL" clId="{0BFAA18D-C871-4D39-A752-8DBE745D2B98}" dt="2022-10-24T00:03:21.468" v="197"/>
        <pc:sldMkLst>
          <pc:docMk/>
          <pc:sldMk cId="0" sldId="265"/>
        </pc:sldMkLst>
        <pc:spChg chg="mod">
          <ac:chgData name="Vilma Ibe (2216362)" userId="dc58b944-a831-4eb1-ae0a-de3404298b32" providerId="ADAL" clId="{0BFAA18D-C871-4D39-A752-8DBE745D2B98}" dt="2022-10-24T00:03:21.468" v="197"/>
          <ac:spMkLst>
            <pc:docMk/>
            <pc:sldMk cId="0" sldId="265"/>
            <ac:spMk id="10242" creationId="{48A0CDCF-AAAD-4297-C659-19F2C0E50548}"/>
          </ac:spMkLst>
        </pc:spChg>
        <pc:spChg chg="mod">
          <ac:chgData name="Vilma Ibe (2216362)" userId="dc58b944-a831-4eb1-ae0a-de3404298b32" providerId="ADAL" clId="{0BFAA18D-C871-4D39-A752-8DBE745D2B98}" dt="2022-10-24T00:03:21.468" v="197"/>
          <ac:spMkLst>
            <pc:docMk/>
            <pc:sldMk cId="0" sldId="265"/>
            <ac:spMk id="10243" creationId="{4B0E02B2-62D2-24DF-C7E3-AB8D7CD5D756}"/>
          </ac:spMkLst>
        </pc:spChg>
      </pc:sldChg>
      <pc:sldChg chg="delSp delDesignElem">
        <pc:chgData name="Vilma Ibe (2216362)" userId="dc58b944-a831-4eb1-ae0a-de3404298b32" providerId="ADAL" clId="{0BFAA18D-C871-4D39-A752-8DBE745D2B98}" dt="2022-10-23T23:51:34.245" v="5"/>
        <pc:sldMkLst>
          <pc:docMk/>
          <pc:sldMk cId="0" sldId="267"/>
        </pc:sldMkLst>
        <pc:grpChg chg="del">
          <ac:chgData name="Vilma Ibe (2216362)" userId="dc58b944-a831-4eb1-ae0a-de3404298b32" providerId="ADAL" clId="{0BFAA18D-C871-4D39-A752-8DBE745D2B98}" dt="2022-10-23T23:51:34.245" v="5"/>
          <ac:grpSpMkLst>
            <pc:docMk/>
            <pc:sldMk cId="0" sldId="267"/>
            <ac:grpSpMk id="8276" creationId="{62CE031E-EE35-4AA7-9784-805093327786}"/>
          </ac:grpSpMkLst>
        </pc:grpChg>
      </pc:sldChg>
      <pc:sldChg chg="del">
        <pc:chgData name="Vilma Ibe (2216362)" userId="dc58b944-a831-4eb1-ae0a-de3404298b32" providerId="ADAL" clId="{0BFAA18D-C871-4D39-A752-8DBE745D2B98}" dt="2022-10-23T23:51:10.507" v="0" actId="2696"/>
        <pc:sldMkLst>
          <pc:docMk/>
          <pc:sldMk cId="0" sldId="268"/>
        </pc:sldMkLst>
      </pc:sldChg>
      <pc:sldChg chg="addSp delSp modSp mod setBg setClrOvrMap">
        <pc:chgData name="Vilma Ibe (2216362)" userId="dc58b944-a831-4eb1-ae0a-de3404298b32" providerId="ADAL" clId="{0BFAA18D-C871-4D39-A752-8DBE745D2B98}" dt="2022-10-24T00:04:51.832" v="214" actId="26606"/>
        <pc:sldMkLst>
          <pc:docMk/>
          <pc:sldMk cId="0" sldId="269"/>
        </pc:sldMkLst>
        <pc:spChg chg="mod">
          <ac:chgData name="Vilma Ibe (2216362)" userId="dc58b944-a831-4eb1-ae0a-de3404298b32" providerId="ADAL" clId="{0BFAA18D-C871-4D39-A752-8DBE745D2B98}" dt="2022-10-24T00:04:51.832" v="214" actId="26606"/>
          <ac:spMkLst>
            <pc:docMk/>
            <pc:sldMk cId="0" sldId="269"/>
            <ac:spMk id="19458" creationId="{3BE45D26-9C04-BB71-23E0-C0554076A370}"/>
          </ac:spMkLst>
        </pc:spChg>
        <pc:spChg chg="mod">
          <ac:chgData name="Vilma Ibe (2216362)" userId="dc58b944-a831-4eb1-ae0a-de3404298b32" providerId="ADAL" clId="{0BFAA18D-C871-4D39-A752-8DBE745D2B98}" dt="2022-10-24T00:04:51.832" v="214" actId="26606"/>
          <ac:spMkLst>
            <pc:docMk/>
            <pc:sldMk cId="0" sldId="269"/>
            <ac:spMk id="19459" creationId="{6A855C95-5917-3736-F92A-17C4EB142D47}"/>
          </ac:spMkLst>
        </pc:spChg>
        <pc:spChg chg="add del">
          <ac:chgData name="Vilma Ibe (2216362)" userId="dc58b944-a831-4eb1-ae0a-de3404298b32" providerId="ADAL" clId="{0BFAA18D-C871-4D39-A752-8DBE745D2B98}" dt="2022-10-24T00:04:28.482" v="211" actId="26606"/>
          <ac:spMkLst>
            <pc:docMk/>
            <pc:sldMk cId="0" sldId="269"/>
            <ac:spMk id="19471" creationId="{290FE681-1E05-478A-89DC-5F7AB37CFD77}"/>
          </ac:spMkLst>
        </pc:spChg>
        <pc:spChg chg="add del">
          <ac:chgData name="Vilma Ibe (2216362)" userId="dc58b944-a831-4eb1-ae0a-de3404298b32" providerId="ADAL" clId="{0BFAA18D-C871-4D39-A752-8DBE745D2B98}" dt="2022-10-24T00:04:03.876" v="202" actId="26606"/>
          <ac:spMkLst>
            <pc:docMk/>
            <pc:sldMk cId="0" sldId="269"/>
            <ac:spMk id="19480" creationId="{416DC9EF-092A-4FEF-8A40-0E509CA79855}"/>
          </ac:spMkLst>
        </pc:spChg>
        <pc:spChg chg="add del">
          <ac:chgData name="Vilma Ibe (2216362)" userId="dc58b944-a831-4eb1-ae0a-de3404298b32" providerId="ADAL" clId="{0BFAA18D-C871-4D39-A752-8DBE745D2B98}" dt="2022-10-24T00:03:50.216" v="200" actId="26606"/>
          <ac:spMkLst>
            <pc:docMk/>
            <pc:sldMk cId="0" sldId="269"/>
            <ac:spMk id="19485" creationId="{F4E5D790-EF7E-4E52-B208-793079B497B6}"/>
          </ac:spMkLst>
        </pc:spChg>
        <pc:spChg chg="add del">
          <ac:chgData name="Vilma Ibe (2216362)" userId="dc58b944-a831-4eb1-ae0a-de3404298b32" providerId="ADAL" clId="{0BFAA18D-C871-4D39-A752-8DBE745D2B98}" dt="2022-10-24T00:03:50.216" v="200" actId="26606"/>
          <ac:spMkLst>
            <pc:docMk/>
            <pc:sldMk cId="0" sldId="269"/>
            <ac:spMk id="19487" creationId="{479F3ED9-A242-463F-84AE-C4B05016BD36}"/>
          </ac:spMkLst>
        </pc:spChg>
        <pc:spChg chg="add del">
          <ac:chgData name="Vilma Ibe (2216362)" userId="dc58b944-a831-4eb1-ae0a-de3404298b32" providerId="ADAL" clId="{0BFAA18D-C871-4D39-A752-8DBE745D2B98}" dt="2022-10-24T00:04:03.876" v="202" actId="26606"/>
          <ac:spMkLst>
            <pc:docMk/>
            <pc:sldMk cId="0" sldId="269"/>
            <ac:spMk id="19489" creationId="{EB88142C-D3C4-43DC-A844-A7D9ECB0F5CD}"/>
          </ac:spMkLst>
        </pc:spChg>
        <pc:spChg chg="add del">
          <ac:chgData name="Vilma Ibe (2216362)" userId="dc58b944-a831-4eb1-ae0a-de3404298b32" providerId="ADAL" clId="{0BFAA18D-C871-4D39-A752-8DBE745D2B98}" dt="2022-10-24T00:04:05.736" v="204" actId="26606"/>
          <ac:spMkLst>
            <pc:docMk/>
            <pc:sldMk cId="0" sldId="269"/>
            <ac:spMk id="19491" creationId="{4609862E-48F9-45AC-8D44-67A0268A7935}"/>
          </ac:spMkLst>
        </pc:spChg>
        <pc:spChg chg="add del">
          <ac:chgData name="Vilma Ibe (2216362)" userId="dc58b944-a831-4eb1-ae0a-de3404298b32" providerId="ADAL" clId="{0BFAA18D-C871-4D39-A752-8DBE745D2B98}" dt="2022-10-24T00:04:05.736" v="204" actId="26606"/>
          <ac:spMkLst>
            <pc:docMk/>
            <pc:sldMk cId="0" sldId="269"/>
            <ac:spMk id="19492" creationId="{2D5EEA8B-2D86-4D1D-96B3-6B8290303786}"/>
          </ac:spMkLst>
        </pc:spChg>
        <pc:spChg chg="add del">
          <ac:chgData name="Vilma Ibe (2216362)" userId="dc58b944-a831-4eb1-ae0a-de3404298b32" providerId="ADAL" clId="{0BFAA18D-C871-4D39-A752-8DBE745D2B98}" dt="2022-10-24T00:04:11.215" v="206" actId="26606"/>
          <ac:spMkLst>
            <pc:docMk/>
            <pc:sldMk cId="0" sldId="269"/>
            <ac:spMk id="19496" creationId="{AD2D45C7-2E37-44FD-AC77-116CD14B9ED9}"/>
          </ac:spMkLst>
        </pc:spChg>
        <pc:spChg chg="add del">
          <ac:chgData name="Vilma Ibe (2216362)" userId="dc58b944-a831-4eb1-ae0a-de3404298b32" providerId="ADAL" clId="{0BFAA18D-C871-4D39-A752-8DBE745D2B98}" dt="2022-10-24T00:04:11.215" v="206" actId="26606"/>
          <ac:spMkLst>
            <pc:docMk/>
            <pc:sldMk cId="0" sldId="269"/>
            <ac:spMk id="19497" creationId="{1FF88480-2CF1-4C54-8CE3-2CA9CD9FF896}"/>
          </ac:spMkLst>
        </pc:spChg>
        <pc:spChg chg="add del">
          <ac:chgData name="Vilma Ibe (2216362)" userId="dc58b944-a831-4eb1-ae0a-de3404298b32" providerId="ADAL" clId="{0BFAA18D-C871-4D39-A752-8DBE745D2B98}" dt="2022-10-24T00:04:16.629" v="208" actId="26606"/>
          <ac:spMkLst>
            <pc:docMk/>
            <pc:sldMk cId="0" sldId="269"/>
            <ac:spMk id="19501" creationId="{F4E5D790-EF7E-4E52-B208-793079B497B6}"/>
          </ac:spMkLst>
        </pc:spChg>
        <pc:spChg chg="add del">
          <ac:chgData name="Vilma Ibe (2216362)" userId="dc58b944-a831-4eb1-ae0a-de3404298b32" providerId="ADAL" clId="{0BFAA18D-C871-4D39-A752-8DBE745D2B98}" dt="2022-10-24T00:04:16.629" v="208" actId="26606"/>
          <ac:spMkLst>
            <pc:docMk/>
            <pc:sldMk cId="0" sldId="269"/>
            <ac:spMk id="19502" creationId="{479F3ED9-A242-463F-84AE-C4B05016BD36}"/>
          </ac:spMkLst>
        </pc:spChg>
        <pc:spChg chg="add del">
          <ac:chgData name="Vilma Ibe (2216362)" userId="dc58b944-a831-4eb1-ae0a-de3404298b32" providerId="ADAL" clId="{0BFAA18D-C871-4D39-A752-8DBE745D2B98}" dt="2022-10-24T00:04:28.464" v="210" actId="26606"/>
          <ac:spMkLst>
            <pc:docMk/>
            <pc:sldMk cId="0" sldId="269"/>
            <ac:spMk id="19506" creationId="{7509B08A-C1EC-478C-86AF-60ADE06D9BBB}"/>
          </ac:spMkLst>
        </pc:spChg>
        <pc:spChg chg="add del">
          <ac:chgData name="Vilma Ibe (2216362)" userId="dc58b944-a831-4eb1-ae0a-de3404298b32" providerId="ADAL" clId="{0BFAA18D-C871-4D39-A752-8DBE745D2B98}" dt="2022-10-24T00:04:28.464" v="210" actId="26606"/>
          <ac:spMkLst>
            <pc:docMk/>
            <pc:sldMk cId="0" sldId="269"/>
            <ac:spMk id="19507" creationId="{221CC330-4259-4C32-BF8B-5FE13FFABB3A}"/>
          </ac:spMkLst>
        </pc:spChg>
        <pc:spChg chg="add del">
          <ac:chgData name="Vilma Ibe (2216362)" userId="dc58b944-a831-4eb1-ae0a-de3404298b32" providerId="ADAL" clId="{0BFAA18D-C871-4D39-A752-8DBE745D2B98}" dt="2022-10-24T00:04:51.832" v="214" actId="26606"/>
          <ac:spMkLst>
            <pc:docMk/>
            <pc:sldMk cId="0" sldId="269"/>
            <ac:spMk id="19511" creationId="{F4E5D790-EF7E-4E52-B208-793079B497B6}"/>
          </ac:spMkLst>
        </pc:spChg>
        <pc:spChg chg="add del">
          <ac:chgData name="Vilma Ibe (2216362)" userId="dc58b944-a831-4eb1-ae0a-de3404298b32" providerId="ADAL" clId="{0BFAA18D-C871-4D39-A752-8DBE745D2B98}" dt="2022-10-24T00:04:51.832" v="214" actId="26606"/>
          <ac:spMkLst>
            <pc:docMk/>
            <pc:sldMk cId="0" sldId="269"/>
            <ac:spMk id="19512" creationId="{479F3ED9-A242-463F-84AE-C4B05016BD36}"/>
          </ac:spMkLst>
        </pc:spChg>
        <pc:spChg chg="add">
          <ac:chgData name="Vilma Ibe (2216362)" userId="dc58b944-a831-4eb1-ae0a-de3404298b32" providerId="ADAL" clId="{0BFAA18D-C871-4D39-A752-8DBE745D2B98}" dt="2022-10-24T00:04:51.832" v="214" actId="26606"/>
          <ac:spMkLst>
            <pc:docMk/>
            <pc:sldMk cId="0" sldId="269"/>
            <ac:spMk id="19524" creationId="{7509B08A-C1EC-478C-86AF-60ADE06D9BBB}"/>
          </ac:spMkLst>
        </pc:spChg>
        <pc:spChg chg="add">
          <ac:chgData name="Vilma Ibe (2216362)" userId="dc58b944-a831-4eb1-ae0a-de3404298b32" providerId="ADAL" clId="{0BFAA18D-C871-4D39-A752-8DBE745D2B98}" dt="2022-10-24T00:04:51.832" v="214" actId="26606"/>
          <ac:spMkLst>
            <pc:docMk/>
            <pc:sldMk cId="0" sldId="269"/>
            <ac:spMk id="19526" creationId="{221CC330-4259-4C32-BF8B-5FE13FFABB3A}"/>
          </ac:spMkLst>
        </pc:spChg>
        <pc:grpChg chg="add del">
          <ac:chgData name="Vilma Ibe (2216362)" userId="dc58b944-a831-4eb1-ae0a-de3404298b32" providerId="ADAL" clId="{0BFAA18D-C871-4D39-A752-8DBE745D2B98}" dt="2022-10-24T00:04:28.482" v="211" actId="26606"/>
          <ac:grpSpMkLst>
            <pc:docMk/>
            <pc:sldMk cId="0" sldId="269"/>
            <ac:grpSpMk id="19464" creationId="{6CC7770B-E4E1-42D6-9437-DAA4A3A9E659}"/>
          </ac:grpSpMkLst>
        </pc:grpChg>
        <pc:grpChg chg="add del">
          <ac:chgData name="Vilma Ibe (2216362)" userId="dc58b944-a831-4eb1-ae0a-de3404298b32" providerId="ADAL" clId="{0BFAA18D-C871-4D39-A752-8DBE745D2B98}" dt="2022-10-24T00:03:50.216" v="200" actId="26606"/>
          <ac:grpSpMkLst>
            <pc:docMk/>
            <pc:sldMk cId="0" sldId="269"/>
            <ac:grpSpMk id="19478" creationId="{6CC7770B-E4E1-42D6-9437-DAA4A3A9E659}"/>
          </ac:grpSpMkLst>
        </pc:grpChg>
        <pc:grpChg chg="add del">
          <ac:chgData name="Vilma Ibe (2216362)" userId="dc58b944-a831-4eb1-ae0a-de3404298b32" providerId="ADAL" clId="{0BFAA18D-C871-4D39-A752-8DBE745D2B98}" dt="2022-10-24T00:04:11.215" v="206" actId="26606"/>
          <ac:grpSpMkLst>
            <pc:docMk/>
            <pc:sldMk cId="0" sldId="269"/>
            <ac:grpSpMk id="19494" creationId="{6CC7770B-E4E1-42D6-9437-DAA4A3A9E659}"/>
          </ac:grpSpMkLst>
        </pc:grpChg>
        <pc:grpChg chg="add del">
          <ac:chgData name="Vilma Ibe (2216362)" userId="dc58b944-a831-4eb1-ae0a-de3404298b32" providerId="ADAL" clId="{0BFAA18D-C871-4D39-A752-8DBE745D2B98}" dt="2022-10-24T00:04:16.629" v="208" actId="26606"/>
          <ac:grpSpMkLst>
            <pc:docMk/>
            <pc:sldMk cId="0" sldId="269"/>
            <ac:grpSpMk id="19499" creationId="{6CC7770B-E4E1-42D6-9437-DAA4A3A9E659}"/>
          </ac:grpSpMkLst>
        </pc:grpChg>
        <pc:grpChg chg="add del">
          <ac:chgData name="Vilma Ibe (2216362)" userId="dc58b944-a831-4eb1-ae0a-de3404298b32" providerId="ADAL" clId="{0BFAA18D-C871-4D39-A752-8DBE745D2B98}" dt="2022-10-24T00:04:28.464" v="210" actId="26606"/>
          <ac:grpSpMkLst>
            <pc:docMk/>
            <pc:sldMk cId="0" sldId="269"/>
            <ac:grpSpMk id="19504" creationId="{6CC7770B-E4E1-42D6-9437-DAA4A3A9E659}"/>
          </ac:grpSpMkLst>
        </pc:grpChg>
        <pc:grpChg chg="add del">
          <ac:chgData name="Vilma Ibe (2216362)" userId="dc58b944-a831-4eb1-ae0a-de3404298b32" providerId="ADAL" clId="{0BFAA18D-C871-4D39-A752-8DBE745D2B98}" dt="2022-10-24T00:04:51.832" v="214" actId="26606"/>
          <ac:grpSpMkLst>
            <pc:docMk/>
            <pc:sldMk cId="0" sldId="269"/>
            <ac:grpSpMk id="19509" creationId="{6CC7770B-E4E1-42D6-9437-DAA4A3A9E659}"/>
          </ac:grpSpMkLst>
        </pc:grpChg>
        <pc:grpChg chg="add">
          <ac:chgData name="Vilma Ibe (2216362)" userId="dc58b944-a831-4eb1-ae0a-de3404298b32" providerId="ADAL" clId="{0BFAA18D-C871-4D39-A752-8DBE745D2B98}" dt="2022-10-24T00:04:51.832" v="214" actId="26606"/>
          <ac:grpSpMkLst>
            <pc:docMk/>
            <pc:sldMk cId="0" sldId="269"/>
            <ac:grpSpMk id="19517" creationId="{6CC7770B-E4E1-42D6-9437-DAA4A3A9E659}"/>
          </ac:grpSpMkLst>
        </pc:grpChg>
        <pc:cxnChg chg="add del">
          <ac:chgData name="Vilma Ibe (2216362)" userId="dc58b944-a831-4eb1-ae0a-de3404298b32" providerId="ADAL" clId="{0BFAA18D-C871-4D39-A752-8DBE745D2B98}" dt="2022-10-24T00:04:28.482" v="211" actId="26606"/>
          <ac:cxnSpMkLst>
            <pc:docMk/>
            <pc:sldMk cId="0" sldId="269"/>
            <ac:cxnSpMk id="19473" creationId="{2E2F21DC-5F0E-42CF-B89C-C1E25E175CB8}"/>
          </ac:cxnSpMkLst>
        </pc:cxnChg>
      </pc:sldChg>
    </pc:docChg>
  </pc:docChgLst>
  <pc:docChgLst>
    <pc:chgData name="Francis Annor (2213838)" userId="S::2213838@student.uwtsd.ac.uk::964e684a-5d82-4b18-b85b-4a1ee248cba7" providerId="AD" clId="Web-{D63CC9F8-8FFC-D064-0468-A4600997B1E2}"/>
    <pc:docChg chg="modSld">
      <pc:chgData name="Francis Annor (2213838)" userId="S::2213838@student.uwtsd.ac.uk::964e684a-5d82-4b18-b85b-4a1ee248cba7" providerId="AD" clId="Web-{D63CC9F8-8FFC-D064-0468-A4600997B1E2}" dt="2022-10-23T18:01:26.914" v="7" actId="14100"/>
      <pc:docMkLst>
        <pc:docMk/>
      </pc:docMkLst>
      <pc:sldChg chg="modSp">
        <pc:chgData name="Francis Annor (2213838)" userId="S::2213838@student.uwtsd.ac.uk::964e684a-5d82-4b18-b85b-4a1ee248cba7" providerId="AD" clId="Web-{D63CC9F8-8FFC-D064-0468-A4600997B1E2}" dt="2022-10-23T17:49:14.753" v="4" actId="20577"/>
        <pc:sldMkLst>
          <pc:docMk/>
          <pc:sldMk cId="0" sldId="265"/>
        </pc:sldMkLst>
        <pc:spChg chg="mod">
          <ac:chgData name="Francis Annor (2213838)" userId="S::2213838@student.uwtsd.ac.uk::964e684a-5d82-4b18-b85b-4a1ee248cba7" providerId="AD" clId="Web-{D63CC9F8-8FFC-D064-0468-A4600997B1E2}" dt="2022-10-23T17:49:14.753" v="4" actId="20577"/>
          <ac:spMkLst>
            <pc:docMk/>
            <pc:sldMk cId="0" sldId="265"/>
            <ac:spMk id="10244" creationId="{6334DF09-3DC1-71F3-7C81-0B0F9003EBCB}"/>
          </ac:spMkLst>
        </pc:spChg>
      </pc:sldChg>
      <pc:sldChg chg="modSp">
        <pc:chgData name="Francis Annor (2213838)" userId="S::2213838@student.uwtsd.ac.uk::964e684a-5d82-4b18-b85b-4a1ee248cba7" providerId="AD" clId="Web-{D63CC9F8-8FFC-D064-0468-A4600997B1E2}" dt="2022-10-23T17:48:48.331" v="2" actId="20577"/>
        <pc:sldMkLst>
          <pc:docMk/>
          <pc:sldMk cId="0" sldId="267"/>
        </pc:sldMkLst>
        <pc:spChg chg="mod">
          <ac:chgData name="Francis Annor (2213838)" userId="S::2213838@student.uwtsd.ac.uk::964e684a-5d82-4b18-b85b-4a1ee248cba7" providerId="AD" clId="Web-{D63CC9F8-8FFC-D064-0468-A4600997B1E2}" dt="2022-10-23T17:48:48.331" v="2" actId="20577"/>
          <ac:spMkLst>
            <pc:docMk/>
            <pc:sldMk cId="0" sldId="267"/>
            <ac:spMk id="8195" creationId="{F431A783-07F9-56CF-B863-5433FF569292}"/>
          </ac:spMkLst>
        </pc:spChg>
      </pc:sldChg>
      <pc:sldChg chg="modSp">
        <pc:chgData name="Francis Annor (2213838)" userId="S::2213838@student.uwtsd.ac.uk::964e684a-5d82-4b18-b85b-4a1ee248cba7" providerId="AD" clId="Web-{D63CC9F8-8FFC-D064-0468-A4600997B1E2}" dt="2022-10-23T18:01:26.914" v="7" actId="14100"/>
        <pc:sldMkLst>
          <pc:docMk/>
          <pc:sldMk cId="0" sldId="269"/>
        </pc:sldMkLst>
        <pc:spChg chg="mod">
          <ac:chgData name="Francis Annor (2213838)" userId="S::2213838@student.uwtsd.ac.uk::964e684a-5d82-4b18-b85b-4a1ee248cba7" providerId="AD" clId="Web-{D63CC9F8-8FFC-D064-0468-A4600997B1E2}" dt="2022-10-23T18:01:26.914" v="7" actId="14100"/>
          <ac:spMkLst>
            <pc:docMk/>
            <pc:sldMk cId="0" sldId="269"/>
            <ac:spMk id="19459" creationId="{6A855C95-5917-3736-F92A-17C4EB142D47}"/>
          </ac:spMkLst>
        </pc:spChg>
      </pc:sldChg>
    </pc:docChg>
  </pc:docChgLst>
  <pc:docChgLst>
    <pc:chgData name="Mariama  Aliu Sal (2127362)" userId="S::2127362@student.uwtsd.ac.uk::f3cbe49a-fc1a-4d7f-80b0-bf9feb1f0cd9" providerId="AD" clId="Web-{907292CA-97FD-0015-FBE2-4F2F59119437}"/>
    <pc:docChg chg="modSld">
      <pc:chgData name="Mariama  Aliu Sal (2127362)" userId="S::2127362@student.uwtsd.ac.uk::f3cbe49a-fc1a-4d7f-80b0-bf9feb1f0cd9" providerId="AD" clId="Web-{907292CA-97FD-0015-FBE2-4F2F59119437}" dt="2022-10-24T05:46:59.880" v="19" actId="20577"/>
      <pc:docMkLst>
        <pc:docMk/>
      </pc:docMkLst>
      <pc:sldChg chg="modSp">
        <pc:chgData name="Mariama  Aliu Sal (2127362)" userId="S::2127362@student.uwtsd.ac.uk::f3cbe49a-fc1a-4d7f-80b0-bf9feb1f0cd9" providerId="AD" clId="Web-{907292CA-97FD-0015-FBE2-4F2F59119437}" dt="2022-10-24T05:41:27.021" v="12" actId="14100"/>
        <pc:sldMkLst>
          <pc:docMk/>
          <pc:sldMk cId="0" sldId="260"/>
        </pc:sldMkLst>
        <pc:graphicFrameChg chg="mod">
          <ac:chgData name="Mariama  Aliu Sal (2127362)" userId="S::2127362@student.uwtsd.ac.uk::f3cbe49a-fc1a-4d7f-80b0-bf9feb1f0cd9" providerId="AD" clId="Web-{907292CA-97FD-0015-FBE2-4F2F59119437}" dt="2022-10-24T05:41:27.021" v="12" actId="14100"/>
          <ac:graphicFrameMkLst>
            <pc:docMk/>
            <pc:sldMk cId="0" sldId="260"/>
            <ac:graphicFrameMk id="13336" creationId="{C96A7C5C-996D-09C7-6473-E059368D8F07}"/>
          </ac:graphicFrameMkLst>
        </pc:graphicFrameChg>
      </pc:sldChg>
      <pc:sldChg chg="modSp">
        <pc:chgData name="Mariama  Aliu Sal (2127362)" userId="S::2127362@student.uwtsd.ac.uk::f3cbe49a-fc1a-4d7f-80b0-bf9feb1f0cd9" providerId="AD" clId="Web-{907292CA-97FD-0015-FBE2-4F2F59119437}" dt="2022-10-24T05:46:59.880" v="19" actId="20577"/>
        <pc:sldMkLst>
          <pc:docMk/>
          <pc:sldMk cId="0" sldId="261"/>
        </pc:sldMkLst>
        <pc:spChg chg="mod">
          <ac:chgData name="Mariama  Aliu Sal (2127362)" userId="S::2127362@student.uwtsd.ac.uk::f3cbe49a-fc1a-4d7f-80b0-bf9feb1f0cd9" providerId="AD" clId="Web-{907292CA-97FD-0015-FBE2-4F2F59119437}" dt="2022-10-24T05:46:59.880" v="19" actId="20577"/>
          <ac:spMkLst>
            <pc:docMk/>
            <pc:sldMk cId="0" sldId="261"/>
            <ac:spMk id="3" creationId="{E55055DF-8AEB-5A2C-BF56-B8EA504EBB61}"/>
          </ac:spMkLst>
        </pc:spChg>
      </pc:sldChg>
      <pc:sldChg chg="modSp">
        <pc:chgData name="Mariama  Aliu Sal (2127362)" userId="S::2127362@student.uwtsd.ac.uk::f3cbe49a-fc1a-4d7f-80b0-bf9feb1f0cd9" providerId="AD" clId="Web-{907292CA-97FD-0015-FBE2-4F2F59119437}" dt="2022-10-24T05:31:28.091" v="7" actId="20577"/>
        <pc:sldMkLst>
          <pc:docMk/>
          <pc:sldMk cId="0" sldId="263"/>
        </pc:sldMkLst>
        <pc:graphicFrameChg chg="modGraphic">
          <ac:chgData name="Mariama  Aliu Sal (2127362)" userId="S::2127362@student.uwtsd.ac.uk::f3cbe49a-fc1a-4d7f-80b0-bf9feb1f0cd9" providerId="AD" clId="Web-{907292CA-97FD-0015-FBE2-4F2F59119437}" dt="2022-10-24T05:31:28.091" v="7" actId="20577"/>
          <ac:graphicFrameMkLst>
            <pc:docMk/>
            <pc:sldMk cId="0" sldId="263"/>
            <ac:graphicFrameMk id="18437" creationId="{FD6C4D81-3204-B704-2449-70758D6C1616}"/>
          </ac:graphicFrameMkLst>
        </pc:graphicFrameChg>
      </pc:sldChg>
      <pc:sldChg chg="modSp">
        <pc:chgData name="Mariama  Aliu Sal (2127362)" userId="S::2127362@student.uwtsd.ac.uk::f3cbe49a-fc1a-4d7f-80b0-bf9feb1f0cd9" providerId="AD" clId="Web-{907292CA-97FD-0015-FBE2-4F2F59119437}" dt="2022-10-24T05:45:46.172" v="18" actId="20577"/>
        <pc:sldMkLst>
          <pc:docMk/>
          <pc:sldMk cId="0" sldId="269"/>
        </pc:sldMkLst>
        <pc:spChg chg="mod">
          <ac:chgData name="Mariama  Aliu Sal (2127362)" userId="S::2127362@student.uwtsd.ac.uk::f3cbe49a-fc1a-4d7f-80b0-bf9feb1f0cd9" providerId="AD" clId="Web-{907292CA-97FD-0015-FBE2-4F2F59119437}" dt="2022-10-24T05:45:46.172" v="18" actId="20577"/>
          <ac:spMkLst>
            <pc:docMk/>
            <pc:sldMk cId="0" sldId="269"/>
            <ac:spMk id="19459" creationId="{6A855C95-5917-3736-F92A-17C4EB142D47}"/>
          </ac:spMkLst>
        </pc:spChg>
      </pc:sldChg>
    </pc:docChg>
  </pc:docChgLst>
  <pc:docChgLst>
    <pc:chgData name="Francis Annor (2213838)" userId="S::2213838@student.uwtsd.ac.uk::964e684a-5d82-4b18-b85b-4a1ee248cba7" providerId="AD" clId="Web-{C31C571C-2BC8-3C63-D3AA-CDA50C988C4F}"/>
    <pc:docChg chg="modSld">
      <pc:chgData name="Francis Annor (2213838)" userId="S::2213838@student.uwtsd.ac.uk::964e684a-5d82-4b18-b85b-4a1ee248cba7" providerId="AD" clId="Web-{C31C571C-2BC8-3C63-D3AA-CDA50C988C4F}" dt="2022-10-24T07:45:01.819" v="58" actId="1076"/>
      <pc:docMkLst>
        <pc:docMk/>
      </pc:docMkLst>
      <pc:sldChg chg="modSp">
        <pc:chgData name="Francis Annor (2213838)" userId="S::2213838@student.uwtsd.ac.uk::964e684a-5d82-4b18-b85b-4a1ee248cba7" providerId="AD" clId="Web-{C31C571C-2BC8-3C63-D3AA-CDA50C988C4F}" dt="2022-10-24T07:44:59.381" v="57" actId="20577"/>
        <pc:sldMkLst>
          <pc:docMk/>
          <pc:sldMk cId="0" sldId="260"/>
        </pc:sldMkLst>
        <pc:spChg chg="mod">
          <ac:chgData name="Francis Annor (2213838)" userId="S::2213838@student.uwtsd.ac.uk::964e684a-5d82-4b18-b85b-4a1ee248cba7" providerId="AD" clId="Web-{C31C571C-2BC8-3C63-D3AA-CDA50C988C4F}" dt="2022-10-24T07:44:59.381" v="57" actId="20577"/>
          <ac:spMkLst>
            <pc:docMk/>
            <pc:sldMk cId="0" sldId="260"/>
            <ac:spMk id="13314" creationId="{B22F0D64-B8E8-829B-F031-B5428016BAE4}"/>
          </ac:spMkLst>
        </pc:spChg>
      </pc:sldChg>
      <pc:sldChg chg="modSp">
        <pc:chgData name="Francis Annor (2213838)" userId="S::2213838@student.uwtsd.ac.uk::964e684a-5d82-4b18-b85b-4a1ee248cba7" providerId="AD" clId="Web-{C31C571C-2BC8-3C63-D3AA-CDA50C988C4F}" dt="2022-10-24T07:30:21.486" v="10"/>
        <pc:sldMkLst>
          <pc:docMk/>
          <pc:sldMk cId="0" sldId="262"/>
        </pc:sldMkLst>
        <pc:graphicFrameChg chg="mod modGraphic">
          <ac:chgData name="Francis Annor (2213838)" userId="S::2213838@student.uwtsd.ac.uk::964e684a-5d82-4b18-b85b-4a1ee248cba7" providerId="AD" clId="Web-{C31C571C-2BC8-3C63-D3AA-CDA50C988C4F}" dt="2022-10-24T07:30:21.486" v="10"/>
          <ac:graphicFrameMkLst>
            <pc:docMk/>
            <pc:sldMk cId="0" sldId="262"/>
            <ac:graphicFrameMk id="17462" creationId="{A9CAD8E7-A2D2-BD04-8CD1-33F25A32A026}"/>
          </ac:graphicFrameMkLst>
        </pc:graphicFrameChg>
      </pc:sldChg>
      <pc:sldChg chg="modSp">
        <pc:chgData name="Francis Annor (2213838)" userId="S::2213838@student.uwtsd.ac.uk::964e684a-5d82-4b18-b85b-4a1ee248cba7" providerId="AD" clId="Web-{C31C571C-2BC8-3C63-D3AA-CDA50C988C4F}" dt="2022-10-24T07:45:01.819" v="58" actId="1076"/>
        <pc:sldMkLst>
          <pc:docMk/>
          <pc:sldMk cId="0" sldId="263"/>
        </pc:sldMkLst>
        <pc:graphicFrameChg chg="mod">
          <ac:chgData name="Francis Annor (2213838)" userId="S::2213838@student.uwtsd.ac.uk::964e684a-5d82-4b18-b85b-4a1ee248cba7" providerId="AD" clId="Web-{C31C571C-2BC8-3C63-D3AA-CDA50C988C4F}" dt="2022-10-24T07:45:01.819" v="58" actId="1076"/>
          <ac:graphicFrameMkLst>
            <pc:docMk/>
            <pc:sldMk cId="0" sldId="263"/>
            <ac:graphicFrameMk id="18437" creationId="{FD6C4D81-3204-B704-2449-70758D6C1616}"/>
          </ac:graphicFrameMkLst>
        </pc:graphicFrameChg>
      </pc:sldChg>
      <pc:sldChg chg="modSp">
        <pc:chgData name="Francis Annor (2213838)" userId="S::2213838@student.uwtsd.ac.uk::964e684a-5d82-4b18-b85b-4a1ee248cba7" providerId="AD" clId="Web-{C31C571C-2BC8-3C63-D3AA-CDA50C988C4F}" dt="2022-10-24T07:35:20.917" v="14" actId="20577"/>
        <pc:sldMkLst>
          <pc:docMk/>
          <pc:sldMk cId="0" sldId="265"/>
        </pc:sldMkLst>
        <pc:spChg chg="mod">
          <ac:chgData name="Francis Annor (2213838)" userId="S::2213838@student.uwtsd.ac.uk::964e684a-5d82-4b18-b85b-4a1ee248cba7" providerId="AD" clId="Web-{C31C571C-2BC8-3C63-D3AA-CDA50C988C4F}" dt="2022-10-24T07:35:20.917" v="14" actId="20577"/>
          <ac:spMkLst>
            <pc:docMk/>
            <pc:sldMk cId="0" sldId="265"/>
            <ac:spMk id="2" creationId="{741D0CF9-37CF-6D7C-12B3-16970B21735C}"/>
          </ac:spMkLst>
        </pc:spChg>
      </pc:sldChg>
      <pc:sldChg chg="modSp">
        <pc:chgData name="Francis Annor (2213838)" userId="S::2213838@student.uwtsd.ac.uk::964e684a-5d82-4b18-b85b-4a1ee248cba7" providerId="AD" clId="Web-{C31C571C-2BC8-3C63-D3AA-CDA50C988C4F}" dt="2022-10-24T07:37:05.240" v="20" actId="20577"/>
        <pc:sldMkLst>
          <pc:docMk/>
          <pc:sldMk cId="0" sldId="269"/>
        </pc:sldMkLst>
        <pc:spChg chg="mod">
          <ac:chgData name="Francis Annor (2213838)" userId="S::2213838@student.uwtsd.ac.uk::964e684a-5d82-4b18-b85b-4a1ee248cba7" providerId="AD" clId="Web-{C31C571C-2BC8-3C63-D3AA-CDA50C988C4F}" dt="2022-10-24T07:37:05.240" v="20" actId="20577"/>
          <ac:spMkLst>
            <pc:docMk/>
            <pc:sldMk cId="0" sldId="269"/>
            <ac:spMk id="19459" creationId="{6A855C95-5917-3736-F92A-17C4EB142D4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660&#160;" TargetMode="External"/><Relationship Id="rId2" Type="http://schemas.openxmlformats.org/officeDocument/2006/relationships/hyperlink" Target="https://www.bbc.co.uk/news/uk-scotland-edinburgh-east-fife-63263741" TargetMode="External"/><Relationship Id="rId1" Type="http://schemas.openxmlformats.org/officeDocument/2006/relationships/hyperlink" Target="https://www.gettingsmart.com/2018/05/21/defining-and-driving-collaboration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660&#160;" TargetMode="External"/><Relationship Id="rId2" Type="http://schemas.openxmlformats.org/officeDocument/2006/relationships/hyperlink" Target="https://www.bbc.co.uk/news/uk-scotland-edinburgh-east-fife-63263741" TargetMode="External"/><Relationship Id="rId1" Type="http://schemas.openxmlformats.org/officeDocument/2006/relationships/hyperlink" Target="https://www.gettingsmart.com/2018/05/21/defining-and-driving-collaboration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CE7BDF-14E1-4EB3-A351-94B3F2953FFA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18BB07A-ED69-417F-8127-198D8B7F6F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code: LCHS4002_BIRM</a:t>
          </a:r>
          <a:endParaRPr lang="en-US"/>
        </a:p>
      </dgm:t>
    </dgm:pt>
    <dgm:pt modelId="{4B197328-966D-4F30-8226-D692A76D3A77}" type="parTrans" cxnId="{0FBFDE0F-7BBF-4D18-8EDB-6A43559565CC}">
      <dgm:prSet/>
      <dgm:spPr/>
      <dgm:t>
        <a:bodyPr/>
        <a:lstStyle/>
        <a:p>
          <a:endParaRPr lang="en-US"/>
        </a:p>
      </dgm:t>
    </dgm:pt>
    <dgm:pt modelId="{26388237-3970-4D34-A41A-03A35E1CC2B1}" type="sibTrans" cxnId="{0FBFDE0F-7BBF-4D18-8EDB-6A43559565CC}">
      <dgm:prSet/>
      <dgm:spPr/>
      <dgm:t>
        <a:bodyPr/>
        <a:lstStyle/>
        <a:p>
          <a:endParaRPr lang="en-US"/>
        </a:p>
      </dgm:t>
    </dgm:pt>
    <dgm:pt modelId="{A5C9F8FA-D966-4673-86C2-10470F412D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Lecturer: Rebecca Stewart</a:t>
          </a:r>
          <a:endParaRPr lang="en-US"/>
        </a:p>
      </dgm:t>
    </dgm:pt>
    <dgm:pt modelId="{BD351773-9EB2-4090-9599-66061472EFCC}" type="parTrans" cxnId="{71856609-07C3-4513-A219-E5991B3F8799}">
      <dgm:prSet/>
      <dgm:spPr/>
      <dgm:t>
        <a:bodyPr/>
        <a:lstStyle/>
        <a:p>
          <a:endParaRPr lang="en-US"/>
        </a:p>
      </dgm:t>
    </dgm:pt>
    <dgm:pt modelId="{4889CEBC-F73D-4A3E-8E4F-4C2029FF124C}" type="sibTrans" cxnId="{71856609-07C3-4513-A219-E5991B3F8799}">
      <dgm:prSet/>
      <dgm:spPr/>
      <dgm:t>
        <a:bodyPr/>
        <a:lstStyle/>
        <a:p>
          <a:endParaRPr lang="en-US"/>
        </a:p>
      </dgm:t>
    </dgm:pt>
    <dgm:pt modelId="{D9664776-F5F0-4110-9A40-EF8BA1E01F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Presenting Students: Francis Annor, Mariama Aliu Sal, Vilma Ibe.</a:t>
          </a:r>
          <a:endParaRPr lang="en-US"/>
        </a:p>
      </dgm:t>
    </dgm:pt>
    <dgm:pt modelId="{DEC54909-CB73-452A-A2C7-52F288532696}" type="parTrans" cxnId="{AB6CC542-2924-4011-B776-FCE625383E61}">
      <dgm:prSet/>
      <dgm:spPr/>
      <dgm:t>
        <a:bodyPr/>
        <a:lstStyle/>
        <a:p>
          <a:endParaRPr lang="en-US"/>
        </a:p>
      </dgm:t>
    </dgm:pt>
    <dgm:pt modelId="{8F3E40E8-3534-41D6-AAB9-AC0C50F20480}" type="sibTrans" cxnId="{AB6CC542-2924-4011-B776-FCE625383E61}">
      <dgm:prSet/>
      <dgm:spPr/>
      <dgm:t>
        <a:bodyPr/>
        <a:lstStyle/>
        <a:p>
          <a:endParaRPr lang="en-US"/>
        </a:p>
      </dgm:t>
    </dgm:pt>
    <dgm:pt modelId="{1569AB33-4DC8-4C4F-87C2-C7AB787B666B}" type="pres">
      <dgm:prSet presAssocID="{19CE7BDF-14E1-4EB3-A351-94B3F2953FFA}" presName="root" presStyleCnt="0">
        <dgm:presLayoutVars>
          <dgm:dir/>
          <dgm:resizeHandles val="exact"/>
        </dgm:presLayoutVars>
      </dgm:prSet>
      <dgm:spPr/>
    </dgm:pt>
    <dgm:pt modelId="{C830C4E0-57D4-402A-9D6D-08D9F6463DA3}" type="pres">
      <dgm:prSet presAssocID="{A18BB07A-ED69-417F-8127-198D8B7F6F80}" presName="compNode" presStyleCnt="0"/>
      <dgm:spPr/>
    </dgm:pt>
    <dgm:pt modelId="{9FC25EE9-388C-49AA-94FD-4906AB63C1B2}" type="pres">
      <dgm:prSet presAssocID="{A18BB07A-ED69-417F-8127-198D8B7F6F80}" presName="bgRect" presStyleLbl="bgShp" presStyleIdx="0" presStyleCnt="3"/>
      <dgm:spPr/>
    </dgm:pt>
    <dgm:pt modelId="{0DE0BF1B-7630-4D25-AC10-61C94AEA54A2}" type="pres">
      <dgm:prSet presAssocID="{A18BB07A-ED69-417F-8127-198D8B7F6F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60C38A4-A19B-497A-ADFB-59A3DDD0270D}" type="pres">
      <dgm:prSet presAssocID="{A18BB07A-ED69-417F-8127-198D8B7F6F80}" presName="spaceRect" presStyleCnt="0"/>
      <dgm:spPr/>
    </dgm:pt>
    <dgm:pt modelId="{AE316842-0F26-4177-8C3E-763B99DBA9C0}" type="pres">
      <dgm:prSet presAssocID="{A18BB07A-ED69-417F-8127-198D8B7F6F80}" presName="parTx" presStyleLbl="revTx" presStyleIdx="0" presStyleCnt="3">
        <dgm:presLayoutVars>
          <dgm:chMax val="0"/>
          <dgm:chPref val="0"/>
        </dgm:presLayoutVars>
      </dgm:prSet>
      <dgm:spPr/>
    </dgm:pt>
    <dgm:pt modelId="{D5CFD674-75DF-44E9-9B55-4CE964C2A96C}" type="pres">
      <dgm:prSet presAssocID="{26388237-3970-4D34-A41A-03A35E1CC2B1}" presName="sibTrans" presStyleCnt="0"/>
      <dgm:spPr/>
    </dgm:pt>
    <dgm:pt modelId="{6F1734C4-6BA9-4415-A123-A6556CD9124C}" type="pres">
      <dgm:prSet presAssocID="{A5C9F8FA-D966-4673-86C2-10470F412D29}" presName="compNode" presStyleCnt="0"/>
      <dgm:spPr/>
    </dgm:pt>
    <dgm:pt modelId="{DD27163D-677F-4CDF-9AA4-E79584021F09}" type="pres">
      <dgm:prSet presAssocID="{A5C9F8FA-D966-4673-86C2-10470F412D29}" presName="bgRect" presStyleLbl="bgShp" presStyleIdx="1" presStyleCnt="3"/>
      <dgm:spPr/>
    </dgm:pt>
    <dgm:pt modelId="{40CC98D0-BAA2-4264-B19B-5DF5BC9015CC}" type="pres">
      <dgm:prSet presAssocID="{A5C9F8FA-D966-4673-86C2-10470F412D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66D0A99-C0F6-4731-AF0F-921B2549863C}" type="pres">
      <dgm:prSet presAssocID="{A5C9F8FA-D966-4673-86C2-10470F412D29}" presName="spaceRect" presStyleCnt="0"/>
      <dgm:spPr/>
    </dgm:pt>
    <dgm:pt modelId="{44269B8A-853B-406D-ACFC-AD52C34D1D26}" type="pres">
      <dgm:prSet presAssocID="{A5C9F8FA-D966-4673-86C2-10470F412D29}" presName="parTx" presStyleLbl="revTx" presStyleIdx="1" presStyleCnt="3">
        <dgm:presLayoutVars>
          <dgm:chMax val="0"/>
          <dgm:chPref val="0"/>
        </dgm:presLayoutVars>
      </dgm:prSet>
      <dgm:spPr/>
    </dgm:pt>
    <dgm:pt modelId="{E72419F7-A910-45BA-8BF0-DE375182A52D}" type="pres">
      <dgm:prSet presAssocID="{4889CEBC-F73D-4A3E-8E4F-4C2029FF124C}" presName="sibTrans" presStyleCnt="0"/>
      <dgm:spPr/>
    </dgm:pt>
    <dgm:pt modelId="{5CF5A9DC-B830-427A-BE74-FBB413A2CDAD}" type="pres">
      <dgm:prSet presAssocID="{D9664776-F5F0-4110-9A40-EF8BA1E01F4E}" presName="compNode" presStyleCnt="0"/>
      <dgm:spPr/>
    </dgm:pt>
    <dgm:pt modelId="{5DCA6B94-F4CA-4B5A-9BEC-25405C0FE04B}" type="pres">
      <dgm:prSet presAssocID="{D9664776-F5F0-4110-9A40-EF8BA1E01F4E}" presName="bgRect" presStyleLbl="bgShp" presStyleIdx="2" presStyleCnt="3"/>
      <dgm:spPr/>
    </dgm:pt>
    <dgm:pt modelId="{300041DC-044F-44E4-BCE5-B89EB04ED8E0}" type="pres">
      <dgm:prSet presAssocID="{D9664776-F5F0-4110-9A40-EF8BA1E01F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hale"/>
        </a:ext>
      </dgm:extLst>
    </dgm:pt>
    <dgm:pt modelId="{286AB96F-769F-4A2F-BF2D-542C580BE71A}" type="pres">
      <dgm:prSet presAssocID="{D9664776-F5F0-4110-9A40-EF8BA1E01F4E}" presName="spaceRect" presStyleCnt="0"/>
      <dgm:spPr/>
    </dgm:pt>
    <dgm:pt modelId="{AA08D066-423D-45F1-8DF7-05AFAC18A405}" type="pres">
      <dgm:prSet presAssocID="{D9664776-F5F0-4110-9A40-EF8BA1E01F4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1856609-07C3-4513-A219-E5991B3F8799}" srcId="{19CE7BDF-14E1-4EB3-A351-94B3F2953FFA}" destId="{A5C9F8FA-D966-4673-86C2-10470F412D29}" srcOrd="1" destOrd="0" parTransId="{BD351773-9EB2-4090-9599-66061472EFCC}" sibTransId="{4889CEBC-F73D-4A3E-8E4F-4C2029FF124C}"/>
    <dgm:cxn modelId="{0FBFDE0F-7BBF-4D18-8EDB-6A43559565CC}" srcId="{19CE7BDF-14E1-4EB3-A351-94B3F2953FFA}" destId="{A18BB07A-ED69-417F-8127-198D8B7F6F80}" srcOrd="0" destOrd="0" parTransId="{4B197328-966D-4F30-8226-D692A76D3A77}" sibTransId="{26388237-3970-4D34-A41A-03A35E1CC2B1}"/>
    <dgm:cxn modelId="{F2BBB834-08B5-48E3-B846-3908BCEAE2C7}" type="presOf" srcId="{D9664776-F5F0-4110-9A40-EF8BA1E01F4E}" destId="{AA08D066-423D-45F1-8DF7-05AFAC18A405}" srcOrd="0" destOrd="0" presId="urn:microsoft.com/office/officeart/2018/2/layout/IconVerticalSolidList"/>
    <dgm:cxn modelId="{A158A33F-50B4-4A93-99DE-AFE0EB4A0E07}" type="presOf" srcId="{A5C9F8FA-D966-4673-86C2-10470F412D29}" destId="{44269B8A-853B-406D-ACFC-AD52C34D1D26}" srcOrd="0" destOrd="0" presId="urn:microsoft.com/office/officeart/2018/2/layout/IconVerticalSolidList"/>
    <dgm:cxn modelId="{AB6CC542-2924-4011-B776-FCE625383E61}" srcId="{19CE7BDF-14E1-4EB3-A351-94B3F2953FFA}" destId="{D9664776-F5F0-4110-9A40-EF8BA1E01F4E}" srcOrd="2" destOrd="0" parTransId="{DEC54909-CB73-452A-A2C7-52F288532696}" sibTransId="{8F3E40E8-3534-41D6-AAB9-AC0C50F20480}"/>
    <dgm:cxn modelId="{8F6BE262-B742-42F6-9509-0DC4E55CED58}" type="presOf" srcId="{19CE7BDF-14E1-4EB3-A351-94B3F2953FFA}" destId="{1569AB33-4DC8-4C4F-87C2-C7AB787B666B}" srcOrd="0" destOrd="0" presId="urn:microsoft.com/office/officeart/2018/2/layout/IconVerticalSolidList"/>
    <dgm:cxn modelId="{12C56CD1-EAC2-4985-B008-7A15900DE859}" type="presOf" srcId="{A18BB07A-ED69-417F-8127-198D8B7F6F80}" destId="{AE316842-0F26-4177-8C3E-763B99DBA9C0}" srcOrd="0" destOrd="0" presId="urn:microsoft.com/office/officeart/2018/2/layout/IconVerticalSolidList"/>
    <dgm:cxn modelId="{EB025075-F300-484E-ACF5-CCE46D50900B}" type="presParOf" srcId="{1569AB33-4DC8-4C4F-87C2-C7AB787B666B}" destId="{C830C4E0-57D4-402A-9D6D-08D9F6463DA3}" srcOrd="0" destOrd="0" presId="urn:microsoft.com/office/officeart/2018/2/layout/IconVerticalSolidList"/>
    <dgm:cxn modelId="{73C329AD-D61C-44D9-8606-C792A5965AFE}" type="presParOf" srcId="{C830C4E0-57D4-402A-9D6D-08D9F6463DA3}" destId="{9FC25EE9-388C-49AA-94FD-4906AB63C1B2}" srcOrd="0" destOrd="0" presId="urn:microsoft.com/office/officeart/2018/2/layout/IconVerticalSolidList"/>
    <dgm:cxn modelId="{970238C4-54C9-4816-94BC-770EE9DEBB9B}" type="presParOf" srcId="{C830C4E0-57D4-402A-9D6D-08D9F6463DA3}" destId="{0DE0BF1B-7630-4D25-AC10-61C94AEA54A2}" srcOrd="1" destOrd="0" presId="urn:microsoft.com/office/officeart/2018/2/layout/IconVerticalSolidList"/>
    <dgm:cxn modelId="{76B1438B-AC0E-41D2-82C2-679770CCF1D5}" type="presParOf" srcId="{C830C4E0-57D4-402A-9D6D-08D9F6463DA3}" destId="{D60C38A4-A19B-497A-ADFB-59A3DDD0270D}" srcOrd="2" destOrd="0" presId="urn:microsoft.com/office/officeart/2018/2/layout/IconVerticalSolidList"/>
    <dgm:cxn modelId="{3F8EC953-4976-4D1C-9D20-6DA470FC253B}" type="presParOf" srcId="{C830C4E0-57D4-402A-9D6D-08D9F6463DA3}" destId="{AE316842-0F26-4177-8C3E-763B99DBA9C0}" srcOrd="3" destOrd="0" presId="urn:microsoft.com/office/officeart/2018/2/layout/IconVerticalSolidList"/>
    <dgm:cxn modelId="{20BE6553-6F36-44F1-A652-46938D506635}" type="presParOf" srcId="{1569AB33-4DC8-4C4F-87C2-C7AB787B666B}" destId="{D5CFD674-75DF-44E9-9B55-4CE964C2A96C}" srcOrd="1" destOrd="0" presId="urn:microsoft.com/office/officeart/2018/2/layout/IconVerticalSolidList"/>
    <dgm:cxn modelId="{8B7F7FCD-DB5B-4A74-A60F-27C8580229DA}" type="presParOf" srcId="{1569AB33-4DC8-4C4F-87C2-C7AB787B666B}" destId="{6F1734C4-6BA9-4415-A123-A6556CD9124C}" srcOrd="2" destOrd="0" presId="urn:microsoft.com/office/officeart/2018/2/layout/IconVerticalSolidList"/>
    <dgm:cxn modelId="{A44994DA-5661-4AB1-AB85-8F29EB5F6AE8}" type="presParOf" srcId="{6F1734C4-6BA9-4415-A123-A6556CD9124C}" destId="{DD27163D-677F-4CDF-9AA4-E79584021F09}" srcOrd="0" destOrd="0" presId="urn:microsoft.com/office/officeart/2018/2/layout/IconVerticalSolidList"/>
    <dgm:cxn modelId="{E41367EA-0B2C-4C8B-A98F-3F55F9F384B0}" type="presParOf" srcId="{6F1734C4-6BA9-4415-A123-A6556CD9124C}" destId="{40CC98D0-BAA2-4264-B19B-5DF5BC9015CC}" srcOrd="1" destOrd="0" presId="urn:microsoft.com/office/officeart/2018/2/layout/IconVerticalSolidList"/>
    <dgm:cxn modelId="{416DB5F7-FE02-417A-AD48-5858675742B0}" type="presParOf" srcId="{6F1734C4-6BA9-4415-A123-A6556CD9124C}" destId="{A66D0A99-C0F6-4731-AF0F-921B2549863C}" srcOrd="2" destOrd="0" presId="urn:microsoft.com/office/officeart/2018/2/layout/IconVerticalSolidList"/>
    <dgm:cxn modelId="{8226B19E-95BE-4D36-8BAA-0E4022F27475}" type="presParOf" srcId="{6F1734C4-6BA9-4415-A123-A6556CD9124C}" destId="{44269B8A-853B-406D-ACFC-AD52C34D1D26}" srcOrd="3" destOrd="0" presId="urn:microsoft.com/office/officeart/2018/2/layout/IconVerticalSolidList"/>
    <dgm:cxn modelId="{A3C4E567-F5A2-4D8C-884D-BD84A86FCD97}" type="presParOf" srcId="{1569AB33-4DC8-4C4F-87C2-C7AB787B666B}" destId="{E72419F7-A910-45BA-8BF0-DE375182A52D}" srcOrd="3" destOrd="0" presId="urn:microsoft.com/office/officeart/2018/2/layout/IconVerticalSolidList"/>
    <dgm:cxn modelId="{7C6C766B-1160-4DA0-B32E-A43D7C7DD687}" type="presParOf" srcId="{1569AB33-4DC8-4C4F-87C2-C7AB787B666B}" destId="{5CF5A9DC-B830-427A-BE74-FBB413A2CDAD}" srcOrd="4" destOrd="0" presId="urn:microsoft.com/office/officeart/2018/2/layout/IconVerticalSolidList"/>
    <dgm:cxn modelId="{0D849DEA-A67C-48F4-A50E-DAF5AF6C58B8}" type="presParOf" srcId="{5CF5A9DC-B830-427A-BE74-FBB413A2CDAD}" destId="{5DCA6B94-F4CA-4B5A-9BEC-25405C0FE04B}" srcOrd="0" destOrd="0" presId="urn:microsoft.com/office/officeart/2018/2/layout/IconVerticalSolidList"/>
    <dgm:cxn modelId="{CB9EEBF4-5CAE-4F4A-8B3E-1B8892FDDCE8}" type="presParOf" srcId="{5CF5A9DC-B830-427A-BE74-FBB413A2CDAD}" destId="{300041DC-044F-44E4-BCE5-B89EB04ED8E0}" srcOrd="1" destOrd="0" presId="urn:microsoft.com/office/officeart/2018/2/layout/IconVerticalSolidList"/>
    <dgm:cxn modelId="{ACEBC1A3-BDD6-422F-A8C3-15F011E66446}" type="presParOf" srcId="{5CF5A9DC-B830-427A-BE74-FBB413A2CDAD}" destId="{286AB96F-769F-4A2F-BF2D-542C580BE71A}" srcOrd="2" destOrd="0" presId="urn:microsoft.com/office/officeart/2018/2/layout/IconVerticalSolidList"/>
    <dgm:cxn modelId="{4657A153-ED28-48FA-9190-1967D02FFA69}" type="presParOf" srcId="{5CF5A9DC-B830-427A-BE74-FBB413A2CDAD}" destId="{AA08D066-423D-45F1-8DF7-05AFAC18A4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9A338-88C9-4E6A-A6D8-3398CAAC8C4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96F32E-66C6-48C7-836F-BA0D9CB6CE61}">
      <dgm:prSet/>
      <dgm:spPr/>
      <dgm:t>
        <a:bodyPr/>
        <a:lstStyle/>
        <a:p>
          <a:r>
            <a:rPr lang="en-GB"/>
            <a:t>Today we will be talking about Are students  confident in using technology to Collaborate.</a:t>
          </a:r>
          <a:endParaRPr lang="en-US"/>
        </a:p>
      </dgm:t>
    </dgm:pt>
    <dgm:pt modelId="{C3EFC898-AC72-4002-930C-01AAA6C45FD4}" type="parTrans" cxnId="{364577DE-DD86-427A-96A7-51AABC4B7006}">
      <dgm:prSet/>
      <dgm:spPr/>
      <dgm:t>
        <a:bodyPr/>
        <a:lstStyle/>
        <a:p>
          <a:endParaRPr lang="en-US"/>
        </a:p>
      </dgm:t>
    </dgm:pt>
    <dgm:pt modelId="{B59A6124-2464-49B5-B7B8-2B76A4539D22}" type="sibTrans" cxnId="{364577DE-DD86-427A-96A7-51AABC4B7006}">
      <dgm:prSet/>
      <dgm:spPr/>
      <dgm:t>
        <a:bodyPr/>
        <a:lstStyle/>
        <a:p>
          <a:endParaRPr lang="en-US"/>
        </a:p>
      </dgm:t>
    </dgm:pt>
    <dgm:pt modelId="{20914E6C-0EEA-43D0-BF6F-8D9AD670AD86}">
      <dgm:prSet/>
      <dgm:spPr/>
      <dgm:t>
        <a:bodyPr/>
        <a:lstStyle/>
        <a:p>
          <a:r>
            <a:rPr lang="en-GB"/>
            <a:t>Our purpose is to ask students on campus at UWTSD a series of questions which is Compiled into a MS questionnaire format, using various styles of Questions to obtain answers. </a:t>
          </a:r>
          <a:endParaRPr lang="en-US"/>
        </a:p>
      </dgm:t>
    </dgm:pt>
    <dgm:pt modelId="{206B448C-CFA1-4CEA-8677-D775A7DAB7C3}" type="parTrans" cxnId="{0294C504-3B07-4AFC-AFB6-21E2C74255CA}">
      <dgm:prSet/>
      <dgm:spPr/>
      <dgm:t>
        <a:bodyPr/>
        <a:lstStyle/>
        <a:p>
          <a:endParaRPr lang="en-US"/>
        </a:p>
      </dgm:t>
    </dgm:pt>
    <dgm:pt modelId="{600D8ADA-3151-4B04-9C77-0E2565E3C5AE}" type="sibTrans" cxnId="{0294C504-3B07-4AFC-AFB6-21E2C74255CA}">
      <dgm:prSet/>
      <dgm:spPr/>
      <dgm:t>
        <a:bodyPr/>
        <a:lstStyle/>
        <a:p>
          <a:endParaRPr lang="en-US"/>
        </a:p>
      </dgm:t>
    </dgm:pt>
    <dgm:pt modelId="{6A622106-8DC3-41FD-A4EC-C5C6BAE48DCB}">
      <dgm:prSet/>
      <dgm:spPr/>
      <dgm:t>
        <a:bodyPr/>
        <a:lstStyle/>
        <a:p>
          <a:r>
            <a:rPr lang="en-GB"/>
            <a:t>The purpose is to ascertain whether the students at UWTSD are confident in using technology.</a:t>
          </a:r>
          <a:endParaRPr lang="en-US"/>
        </a:p>
      </dgm:t>
    </dgm:pt>
    <dgm:pt modelId="{7984C670-10B0-4B1F-9D77-0CE61CFF4593}" type="parTrans" cxnId="{9358AD43-00AF-4251-B011-3DEE67FBD7D2}">
      <dgm:prSet/>
      <dgm:spPr/>
      <dgm:t>
        <a:bodyPr/>
        <a:lstStyle/>
        <a:p>
          <a:endParaRPr lang="en-US"/>
        </a:p>
      </dgm:t>
    </dgm:pt>
    <dgm:pt modelId="{EFA7D7E3-E3CB-4341-BFE6-B0A0EE4F4A19}" type="sibTrans" cxnId="{9358AD43-00AF-4251-B011-3DEE67FBD7D2}">
      <dgm:prSet/>
      <dgm:spPr/>
      <dgm:t>
        <a:bodyPr/>
        <a:lstStyle/>
        <a:p>
          <a:endParaRPr lang="en-US"/>
        </a:p>
      </dgm:t>
    </dgm:pt>
    <dgm:pt modelId="{DCA04BF5-D8F8-4F8D-9720-A1BA236F036C}">
      <dgm:prSet/>
      <dgm:spPr/>
      <dgm:t>
        <a:bodyPr/>
        <a:lstStyle/>
        <a:p>
          <a:r>
            <a:rPr lang="en-GB"/>
            <a:t>Our research questions is from question bank A which was carried out by </a:t>
          </a:r>
          <a:endParaRPr lang="en-US"/>
        </a:p>
      </dgm:t>
    </dgm:pt>
    <dgm:pt modelId="{DC9EA54A-2717-4C89-9E89-4C3FD4BD2C40}" type="parTrans" cxnId="{2DD7BB70-BF58-4ED8-BD86-C3F96BD43277}">
      <dgm:prSet/>
      <dgm:spPr/>
      <dgm:t>
        <a:bodyPr/>
        <a:lstStyle/>
        <a:p>
          <a:endParaRPr lang="en-US"/>
        </a:p>
      </dgm:t>
    </dgm:pt>
    <dgm:pt modelId="{295DF7A3-1CAE-479C-A0A8-09D2641EBD90}" type="sibTrans" cxnId="{2DD7BB70-BF58-4ED8-BD86-C3F96BD43277}">
      <dgm:prSet/>
      <dgm:spPr/>
      <dgm:t>
        <a:bodyPr/>
        <a:lstStyle/>
        <a:p>
          <a:endParaRPr lang="en-US"/>
        </a:p>
      </dgm:t>
    </dgm:pt>
    <dgm:pt modelId="{F4C2D216-B843-4700-AC14-AB24E0A15DE2}">
      <dgm:prSet/>
      <dgm:spPr/>
      <dgm:t>
        <a:bodyPr/>
        <a:lstStyle/>
        <a:p>
          <a:r>
            <a:rPr lang="en-GB"/>
            <a:t>asking  students at UWTSD.</a:t>
          </a:r>
          <a:endParaRPr lang="en-US"/>
        </a:p>
      </dgm:t>
    </dgm:pt>
    <dgm:pt modelId="{194FEE10-8649-4136-8CE7-618F5B13FF3E}" type="parTrans" cxnId="{2E4CCE1C-C798-4691-B8F3-062902BC6027}">
      <dgm:prSet/>
      <dgm:spPr/>
      <dgm:t>
        <a:bodyPr/>
        <a:lstStyle/>
        <a:p>
          <a:endParaRPr lang="en-US"/>
        </a:p>
      </dgm:t>
    </dgm:pt>
    <dgm:pt modelId="{C994E965-599B-4BA1-9904-788E093A4B9C}" type="sibTrans" cxnId="{2E4CCE1C-C798-4691-B8F3-062902BC6027}">
      <dgm:prSet/>
      <dgm:spPr/>
      <dgm:t>
        <a:bodyPr/>
        <a:lstStyle/>
        <a:p>
          <a:endParaRPr lang="en-US"/>
        </a:p>
      </dgm:t>
    </dgm:pt>
    <dgm:pt modelId="{FA83829E-7D7B-4988-9767-D8B15AFEF690}">
      <dgm:prSet/>
      <dgm:spPr/>
      <dgm:t>
        <a:bodyPr/>
        <a:lstStyle/>
        <a:p>
          <a:r>
            <a:rPr lang="en-GB"/>
            <a:t>Presenting Student: Vilma Ibe</a:t>
          </a:r>
          <a:endParaRPr lang="en-US"/>
        </a:p>
      </dgm:t>
    </dgm:pt>
    <dgm:pt modelId="{417D4349-44C6-48ED-BB09-C00BE1447F75}" type="parTrans" cxnId="{A7C67D34-1106-4125-8B3B-2A3141C4B353}">
      <dgm:prSet/>
      <dgm:spPr/>
      <dgm:t>
        <a:bodyPr/>
        <a:lstStyle/>
        <a:p>
          <a:endParaRPr lang="en-US"/>
        </a:p>
      </dgm:t>
    </dgm:pt>
    <dgm:pt modelId="{2B48C136-399E-4650-8437-60297BDD8C2D}" type="sibTrans" cxnId="{A7C67D34-1106-4125-8B3B-2A3141C4B353}">
      <dgm:prSet/>
      <dgm:spPr/>
      <dgm:t>
        <a:bodyPr/>
        <a:lstStyle/>
        <a:p>
          <a:endParaRPr lang="en-US"/>
        </a:p>
      </dgm:t>
    </dgm:pt>
    <dgm:pt modelId="{C89F1921-3F74-46F9-8A87-665BDA9E8C49}" type="pres">
      <dgm:prSet presAssocID="{B279A338-88C9-4E6A-A6D8-3398CAAC8C47}" presName="diagram" presStyleCnt="0">
        <dgm:presLayoutVars>
          <dgm:dir/>
          <dgm:resizeHandles val="exact"/>
        </dgm:presLayoutVars>
      </dgm:prSet>
      <dgm:spPr/>
    </dgm:pt>
    <dgm:pt modelId="{B7F5E02A-C124-426E-B5E6-4DA7AACB913C}" type="pres">
      <dgm:prSet presAssocID="{EA96F32E-66C6-48C7-836F-BA0D9CB6CE61}" presName="node" presStyleLbl="node1" presStyleIdx="0" presStyleCnt="6">
        <dgm:presLayoutVars>
          <dgm:bulletEnabled val="1"/>
        </dgm:presLayoutVars>
      </dgm:prSet>
      <dgm:spPr/>
    </dgm:pt>
    <dgm:pt modelId="{D8ACFDE4-CEE8-4C6C-8E79-F38A0BB7E78C}" type="pres">
      <dgm:prSet presAssocID="{B59A6124-2464-49B5-B7B8-2B76A4539D22}" presName="sibTrans" presStyleCnt="0"/>
      <dgm:spPr/>
    </dgm:pt>
    <dgm:pt modelId="{84781674-777E-4BB2-97F2-09421F5D047F}" type="pres">
      <dgm:prSet presAssocID="{20914E6C-0EEA-43D0-BF6F-8D9AD670AD86}" presName="node" presStyleLbl="node1" presStyleIdx="1" presStyleCnt="6">
        <dgm:presLayoutVars>
          <dgm:bulletEnabled val="1"/>
        </dgm:presLayoutVars>
      </dgm:prSet>
      <dgm:spPr/>
    </dgm:pt>
    <dgm:pt modelId="{2D6923C4-EA9B-42F2-816F-5EDE663BDF37}" type="pres">
      <dgm:prSet presAssocID="{600D8ADA-3151-4B04-9C77-0E2565E3C5AE}" presName="sibTrans" presStyleCnt="0"/>
      <dgm:spPr/>
    </dgm:pt>
    <dgm:pt modelId="{B04A2A47-4EB7-480E-ABEA-B52AE389D9A8}" type="pres">
      <dgm:prSet presAssocID="{6A622106-8DC3-41FD-A4EC-C5C6BAE48DCB}" presName="node" presStyleLbl="node1" presStyleIdx="2" presStyleCnt="6">
        <dgm:presLayoutVars>
          <dgm:bulletEnabled val="1"/>
        </dgm:presLayoutVars>
      </dgm:prSet>
      <dgm:spPr/>
    </dgm:pt>
    <dgm:pt modelId="{90275103-92A6-445E-889A-41E80E3EC163}" type="pres">
      <dgm:prSet presAssocID="{EFA7D7E3-E3CB-4341-BFE6-B0A0EE4F4A19}" presName="sibTrans" presStyleCnt="0"/>
      <dgm:spPr/>
    </dgm:pt>
    <dgm:pt modelId="{CEF1D4BB-EC67-4A43-AFBD-E8C6078E74B6}" type="pres">
      <dgm:prSet presAssocID="{DCA04BF5-D8F8-4F8D-9720-A1BA236F036C}" presName="node" presStyleLbl="node1" presStyleIdx="3" presStyleCnt="6">
        <dgm:presLayoutVars>
          <dgm:bulletEnabled val="1"/>
        </dgm:presLayoutVars>
      </dgm:prSet>
      <dgm:spPr/>
    </dgm:pt>
    <dgm:pt modelId="{A836AB4B-EA54-4F1A-8DB0-FFF202048696}" type="pres">
      <dgm:prSet presAssocID="{295DF7A3-1CAE-479C-A0A8-09D2641EBD90}" presName="sibTrans" presStyleCnt="0"/>
      <dgm:spPr/>
    </dgm:pt>
    <dgm:pt modelId="{811BCE30-C2DD-4D85-8DCB-145E51F97E32}" type="pres">
      <dgm:prSet presAssocID="{F4C2D216-B843-4700-AC14-AB24E0A15DE2}" presName="node" presStyleLbl="node1" presStyleIdx="4" presStyleCnt="6">
        <dgm:presLayoutVars>
          <dgm:bulletEnabled val="1"/>
        </dgm:presLayoutVars>
      </dgm:prSet>
      <dgm:spPr/>
    </dgm:pt>
    <dgm:pt modelId="{0E09EF8E-7B77-46E3-A7FB-9CE7784DB287}" type="pres">
      <dgm:prSet presAssocID="{C994E965-599B-4BA1-9904-788E093A4B9C}" presName="sibTrans" presStyleCnt="0"/>
      <dgm:spPr/>
    </dgm:pt>
    <dgm:pt modelId="{A5BCDC58-ADD7-42DB-B2A0-FE2B7F3BBB27}" type="pres">
      <dgm:prSet presAssocID="{FA83829E-7D7B-4988-9767-D8B15AFEF690}" presName="node" presStyleLbl="node1" presStyleIdx="5" presStyleCnt="6">
        <dgm:presLayoutVars>
          <dgm:bulletEnabled val="1"/>
        </dgm:presLayoutVars>
      </dgm:prSet>
      <dgm:spPr/>
    </dgm:pt>
  </dgm:ptLst>
  <dgm:cxnLst>
    <dgm:cxn modelId="{82759803-F17B-4B21-B672-51779BACFDA7}" type="presOf" srcId="{F4C2D216-B843-4700-AC14-AB24E0A15DE2}" destId="{811BCE30-C2DD-4D85-8DCB-145E51F97E32}" srcOrd="0" destOrd="0" presId="urn:microsoft.com/office/officeart/2005/8/layout/default"/>
    <dgm:cxn modelId="{0294C504-3B07-4AFC-AFB6-21E2C74255CA}" srcId="{B279A338-88C9-4E6A-A6D8-3398CAAC8C47}" destId="{20914E6C-0EEA-43D0-BF6F-8D9AD670AD86}" srcOrd="1" destOrd="0" parTransId="{206B448C-CFA1-4CEA-8677-D775A7DAB7C3}" sibTransId="{600D8ADA-3151-4B04-9C77-0E2565E3C5AE}"/>
    <dgm:cxn modelId="{4BFC2B0F-33D8-43A7-B25B-A9ECCF5B1454}" type="presOf" srcId="{6A622106-8DC3-41FD-A4EC-C5C6BAE48DCB}" destId="{B04A2A47-4EB7-480E-ABEA-B52AE389D9A8}" srcOrd="0" destOrd="0" presId="urn:microsoft.com/office/officeart/2005/8/layout/default"/>
    <dgm:cxn modelId="{2E4CCE1C-C798-4691-B8F3-062902BC6027}" srcId="{B279A338-88C9-4E6A-A6D8-3398CAAC8C47}" destId="{F4C2D216-B843-4700-AC14-AB24E0A15DE2}" srcOrd="4" destOrd="0" parTransId="{194FEE10-8649-4136-8CE7-618F5B13FF3E}" sibTransId="{C994E965-599B-4BA1-9904-788E093A4B9C}"/>
    <dgm:cxn modelId="{A7C67D34-1106-4125-8B3B-2A3141C4B353}" srcId="{B279A338-88C9-4E6A-A6D8-3398CAAC8C47}" destId="{FA83829E-7D7B-4988-9767-D8B15AFEF690}" srcOrd="5" destOrd="0" parTransId="{417D4349-44C6-48ED-BB09-C00BE1447F75}" sibTransId="{2B48C136-399E-4650-8437-60297BDD8C2D}"/>
    <dgm:cxn modelId="{9358AD43-00AF-4251-B011-3DEE67FBD7D2}" srcId="{B279A338-88C9-4E6A-A6D8-3398CAAC8C47}" destId="{6A622106-8DC3-41FD-A4EC-C5C6BAE48DCB}" srcOrd="2" destOrd="0" parTransId="{7984C670-10B0-4B1F-9D77-0CE61CFF4593}" sibTransId="{EFA7D7E3-E3CB-4341-BFE6-B0A0EE4F4A19}"/>
    <dgm:cxn modelId="{07392C4F-0FCE-442B-BCC8-E0C47833543F}" type="presOf" srcId="{DCA04BF5-D8F8-4F8D-9720-A1BA236F036C}" destId="{CEF1D4BB-EC67-4A43-AFBD-E8C6078E74B6}" srcOrd="0" destOrd="0" presId="urn:microsoft.com/office/officeart/2005/8/layout/default"/>
    <dgm:cxn modelId="{AD06F66F-3418-457D-947C-993A1E242483}" type="presOf" srcId="{B279A338-88C9-4E6A-A6D8-3398CAAC8C47}" destId="{C89F1921-3F74-46F9-8A87-665BDA9E8C49}" srcOrd="0" destOrd="0" presId="urn:microsoft.com/office/officeart/2005/8/layout/default"/>
    <dgm:cxn modelId="{2DD7BB70-BF58-4ED8-BD86-C3F96BD43277}" srcId="{B279A338-88C9-4E6A-A6D8-3398CAAC8C47}" destId="{DCA04BF5-D8F8-4F8D-9720-A1BA236F036C}" srcOrd="3" destOrd="0" parTransId="{DC9EA54A-2717-4C89-9E89-4C3FD4BD2C40}" sibTransId="{295DF7A3-1CAE-479C-A0A8-09D2641EBD90}"/>
    <dgm:cxn modelId="{E07E6473-46FD-4DD2-8853-4F3A67C9B5D0}" type="presOf" srcId="{20914E6C-0EEA-43D0-BF6F-8D9AD670AD86}" destId="{84781674-777E-4BB2-97F2-09421F5D047F}" srcOrd="0" destOrd="0" presId="urn:microsoft.com/office/officeart/2005/8/layout/default"/>
    <dgm:cxn modelId="{96D9E97D-AA6A-4E1D-8BED-28FE8B60178C}" type="presOf" srcId="{FA83829E-7D7B-4988-9767-D8B15AFEF690}" destId="{A5BCDC58-ADD7-42DB-B2A0-FE2B7F3BBB27}" srcOrd="0" destOrd="0" presId="urn:microsoft.com/office/officeart/2005/8/layout/default"/>
    <dgm:cxn modelId="{1A36678C-2037-43C0-B187-545C7E4BA3AC}" type="presOf" srcId="{EA96F32E-66C6-48C7-836F-BA0D9CB6CE61}" destId="{B7F5E02A-C124-426E-B5E6-4DA7AACB913C}" srcOrd="0" destOrd="0" presId="urn:microsoft.com/office/officeart/2005/8/layout/default"/>
    <dgm:cxn modelId="{364577DE-DD86-427A-96A7-51AABC4B7006}" srcId="{B279A338-88C9-4E6A-A6D8-3398CAAC8C47}" destId="{EA96F32E-66C6-48C7-836F-BA0D9CB6CE61}" srcOrd="0" destOrd="0" parTransId="{C3EFC898-AC72-4002-930C-01AAA6C45FD4}" sibTransId="{B59A6124-2464-49B5-B7B8-2B76A4539D22}"/>
    <dgm:cxn modelId="{70C291EE-8872-44E4-94A4-9006F9C07357}" type="presParOf" srcId="{C89F1921-3F74-46F9-8A87-665BDA9E8C49}" destId="{B7F5E02A-C124-426E-B5E6-4DA7AACB913C}" srcOrd="0" destOrd="0" presId="urn:microsoft.com/office/officeart/2005/8/layout/default"/>
    <dgm:cxn modelId="{A6593323-CF3E-4997-9720-0BA66BE62AA5}" type="presParOf" srcId="{C89F1921-3F74-46F9-8A87-665BDA9E8C49}" destId="{D8ACFDE4-CEE8-4C6C-8E79-F38A0BB7E78C}" srcOrd="1" destOrd="0" presId="urn:microsoft.com/office/officeart/2005/8/layout/default"/>
    <dgm:cxn modelId="{DDEBF9E4-FC9B-41C9-B8BF-820961B38195}" type="presParOf" srcId="{C89F1921-3F74-46F9-8A87-665BDA9E8C49}" destId="{84781674-777E-4BB2-97F2-09421F5D047F}" srcOrd="2" destOrd="0" presId="urn:microsoft.com/office/officeart/2005/8/layout/default"/>
    <dgm:cxn modelId="{D65BF6EF-80C0-49A5-9244-B0D8D4389AE2}" type="presParOf" srcId="{C89F1921-3F74-46F9-8A87-665BDA9E8C49}" destId="{2D6923C4-EA9B-42F2-816F-5EDE663BDF37}" srcOrd="3" destOrd="0" presId="urn:microsoft.com/office/officeart/2005/8/layout/default"/>
    <dgm:cxn modelId="{96904A7C-E95B-4B97-9326-0DFC80E04B46}" type="presParOf" srcId="{C89F1921-3F74-46F9-8A87-665BDA9E8C49}" destId="{B04A2A47-4EB7-480E-ABEA-B52AE389D9A8}" srcOrd="4" destOrd="0" presId="urn:microsoft.com/office/officeart/2005/8/layout/default"/>
    <dgm:cxn modelId="{3555A4A7-757F-4047-B4B5-80FEB76F2CDE}" type="presParOf" srcId="{C89F1921-3F74-46F9-8A87-665BDA9E8C49}" destId="{90275103-92A6-445E-889A-41E80E3EC163}" srcOrd="5" destOrd="0" presId="urn:microsoft.com/office/officeart/2005/8/layout/default"/>
    <dgm:cxn modelId="{5B05EE3F-989A-43E0-AD76-ABED06D1D7AD}" type="presParOf" srcId="{C89F1921-3F74-46F9-8A87-665BDA9E8C49}" destId="{CEF1D4BB-EC67-4A43-AFBD-E8C6078E74B6}" srcOrd="6" destOrd="0" presId="urn:microsoft.com/office/officeart/2005/8/layout/default"/>
    <dgm:cxn modelId="{02DB7581-AC0F-4E81-AC55-F73591360885}" type="presParOf" srcId="{C89F1921-3F74-46F9-8A87-665BDA9E8C49}" destId="{A836AB4B-EA54-4F1A-8DB0-FFF202048696}" srcOrd="7" destOrd="0" presId="urn:microsoft.com/office/officeart/2005/8/layout/default"/>
    <dgm:cxn modelId="{EBB4E619-05D3-43C6-87E8-4081F4C144EF}" type="presParOf" srcId="{C89F1921-3F74-46F9-8A87-665BDA9E8C49}" destId="{811BCE30-C2DD-4D85-8DCB-145E51F97E32}" srcOrd="8" destOrd="0" presId="urn:microsoft.com/office/officeart/2005/8/layout/default"/>
    <dgm:cxn modelId="{75E94422-F4F4-45E1-975B-464F589276CA}" type="presParOf" srcId="{C89F1921-3F74-46F9-8A87-665BDA9E8C49}" destId="{0E09EF8E-7B77-46E3-A7FB-9CE7784DB287}" srcOrd="9" destOrd="0" presId="urn:microsoft.com/office/officeart/2005/8/layout/default"/>
    <dgm:cxn modelId="{9D1E9FAB-BA5A-4CB5-B92A-500186B9A61D}" type="presParOf" srcId="{C89F1921-3F74-46F9-8A87-665BDA9E8C49}" destId="{A5BCDC58-ADD7-42DB-B2A0-FE2B7F3BBB2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EE759D-29AE-4B0A-B892-0F00565F61C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9F34FEB-DD90-42DF-8592-1BC22FDF8798}">
      <dgm:prSet/>
      <dgm:spPr/>
      <dgm:t>
        <a:bodyPr/>
        <a:lstStyle/>
        <a:p>
          <a:r>
            <a:rPr lang="en-GB"/>
            <a:t>The group is intending on using MS form in presenting our task.</a:t>
          </a:r>
          <a:br>
            <a:rPr lang="en-GB"/>
          </a:br>
          <a:r>
            <a:rPr lang="en-GB"/>
            <a:t> The various questions to be asked include the following</a:t>
          </a:r>
          <a:endParaRPr lang="en-US"/>
        </a:p>
      </dgm:t>
    </dgm:pt>
    <dgm:pt modelId="{62F559BB-B09B-419B-B6DD-556C3F906C39}" type="parTrans" cxnId="{B63F794E-F70B-41DC-928F-2DF08C5CEEEF}">
      <dgm:prSet/>
      <dgm:spPr/>
      <dgm:t>
        <a:bodyPr/>
        <a:lstStyle/>
        <a:p>
          <a:endParaRPr lang="en-US"/>
        </a:p>
      </dgm:t>
    </dgm:pt>
    <dgm:pt modelId="{E3E5290B-D2C9-4EBE-B5F9-412F27CC0C02}" type="sibTrans" cxnId="{B63F794E-F70B-41DC-928F-2DF08C5CEEEF}">
      <dgm:prSet/>
      <dgm:spPr/>
      <dgm:t>
        <a:bodyPr/>
        <a:lstStyle/>
        <a:p>
          <a:endParaRPr lang="en-US"/>
        </a:p>
      </dgm:t>
    </dgm:pt>
    <dgm:pt modelId="{6C5CD349-1DFC-4F44-9600-A7BB2C70BFB5}">
      <dgm:prSet/>
      <dgm:spPr/>
      <dgm:t>
        <a:bodyPr/>
        <a:lstStyle/>
        <a:p>
          <a:r>
            <a:rPr lang="en-GB"/>
            <a:t>Do you feel confident when using the OneDrive to collaborate   with peers?</a:t>
          </a:r>
          <a:endParaRPr lang="en-US"/>
        </a:p>
      </dgm:t>
    </dgm:pt>
    <dgm:pt modelId="{19D2D9E7-E6F8-4BF8-B4F4-430052942B1A}" type="parTrans" cxnId="{EF9D5E63-2680-40F3-9306-96AE57AF92C0}">
      <dgm:prSet/>
      <dgm:spPr/>
      <dgm:t>
        <a:bodyPr/>
        <a:lstStyle/>
        <a:p>
          <a:endParaRPr lang="en-US"/>
        </a:p>
      </dgm:t>
    </dgm:pt>
    <dgm:pt modelId="{E5F69235-029F-4A33-BC50-DAB20F683087}" type="sibTrans" cxnId="{EF9D5E63-2680-40F3-9306-96AE57AF92C0}">
      <dgm:prSet/>
      <dgm:spPr/>
      <dgm:t>
        <a:bodyPr/>
        <a:lstStyle/>
        <a:p>
          <a:endParaRPr lang="en-US"/>
        </a:p>
      </dgm:t>
    </dgm:pt>
    <dgm:pt modelId="{5D318147-D3F2-44BF-99DE-364967D7ADE8}">
      <dgm:prSet/>
      <dgm:spPr/>
      <dgm:t>
        <a:bodyPr/>
        <a:lstStyle/>
        <a:p>
          <a:r>
            <a:rPr lang="en-GB"/>
            <a:t>Rank these applications in order of how confident you         feel using  them. </a:t>
          </a:r>
          <a:endParaRPr lang="en-US"/>
        </a:p>
      </dgm:t>
    </dgm:pt>
    <dgm:pt modelId="{22ED8841-D249-4ACA-A2DB-D3B7684EAEBA}" type="parTrans" cxnId="{904A4F82-5181-422F-9729-C898A7423643}">
      <dgm:prSet/>
      <dgm:spPr/>
      <dgm:t>
        <a:bodyPr/>
        <a:lstStyle/>
        <a:p>
          <a:endParaRPr lang="en-US"/>
        </a:p>
      </dgm:t>
    </dgm:pt>
    <dgm:pt modelId="{56F3D0B7-FC7C-4722-AAC3-8CEB7B454DCD}" type="sibTrans" cxnId="{904A4F82-5181-422F-9729-C898A7423643}">
      <dgm:prSet/>
      <dgm:spPr/>
      <dgm:t>
        <a:bodyPr/>
        <a:lstStyle/>
        <a:p>
          <a:endParaRPr lang="en-US"/>
        </a:p>
      </dgm:t>
    </dgm:pt>
    <dgm:pt modelId="{1B30D3A2-75BB-4C6B-B52E-78E56F4703C9}">
      <dgm:prSet/>
      <dgm:spPr/>
      <dgm:t>
        <a:bodyPr/>
        <a:lstStyle/>
        <a:p>
          <a:r>
            <a:rPr lang="en-GB"/>
            <a:t>How confidant do you feel in using these technologies</a:t>
          </a:r>
          <a:endParaRPr lang="en-US"/>
        </a:p>
      </dgm:t>
    </dgm:pt>
    <dgm:pt modelId="{38820855-8610-474C-9D12-CCA7B1C2155D}" type="parTrans" cxnId="{75EEC161-8C6E-466F-8749-5C30476C2760}">
      <dgm:prSet/>
      <dgm:spPr/>
      <dgm:t>
        <a:bodyPr/>
        <a:lstStyle/>
        <a:p>
          <a:endParaRPr lang="en-US"/>
        </a:p>
      </dgm:t>
    </dgm:pt>
    <dgm:pt modelId="{2BD6FAB7-4CE1-4C98-B58A-EA3695404501}" type="sibTrans" cxnId="{75EEC161-8C6E-466F-8749-5C30476C2760}">
      <dgm:prSet/>
      <dgm:spPr/>
      <dgm:t>
        <a:bodyPr/>
        <a:lstStyle/>
        <a:p>
          <a:endParaRPr lang="en-US"/>
        </a:p>
      </dgm:t>
    </dgm:pt>
    <dgm:pt modelId="{6752C9BF-638B-4BF7-93F1-91A3B0307213}">
      <dgm:prSet/>
      <dgm:spPr/>
      <dgm:t>
        <a:bodyPr/>
        <a:lstStyle/>
        <a:p>
          <a:r>
            <a:rPr lang="en-GB"/>
            <a:t>Rate your favourite application </a:t>
          </a:r>
          <a:endParaRPr lang="en-US"/>
        </a:p>
      </dgm:t>
    </dgm:pt>
    <dgm:pt modelId="{B2AA37FF-E791-4F49-8B33-4740FE2CFBEB}" type="parTrans" cxnId="{2837E5DA-C3F6-42B6-9D5F-92DF5193C4F9}">
      <dgm:prSet/>
      <dgm:spPr/>
      <dgm:t>
        <a:bodyPr/>
        <a:lstStyle/>
        <a:p>
          <a:endParaRPr lang="en-US"/>
        </a:p>
      </dgm:t>
    </dgm:pt>
    <dgm:pt modelId="{F99775C7-2376-4EFB-BD6F-C0173648E718}" type="sibTrans" cxnId="{2837E5DA-C3F6-42B6-9D5F-92DF5193C4F9}">
      <dgm:prSet/>
      <dgm:spPr/>
      <dgm:t>
        <a:bodyPr/>
        <a:lstStyle/>
        <a:p>
          <a:endParaRPr lang="en-US"/>
        </a:p>
      </dgm:t>
    </dgm:pt>
    <dgm:pt modelId="{D0FBEFBB-FAB2-4A2A-8CFA-B84A3DAA42FD}">
      <dgm:prSet/>
      <dgm:spPr/>
      <dgm:t>
        <a:bodyPr/>
        <a:lstStyle/>
        <a:p>
          <a:r>
            <a:rPr lang="en-GB"/>
            <a:t>In our opinion You Tube is the most used  </a:t>
          </a:r>
          <a:br>
            <a:rPr lang="en-GB"/>
          </a:br>
          <a:r>
            <a:rPr lang="en-GB"/>
            <a:t>   </a:t>
          </a:r>
          <a:endParaRPr lang="en-US"/>
        </a:p>
      </dgm:t>
    </dgm:pt>
    <dgm:pt modelId="{50727377-9744-4060-A219-995022D3F28B}" type="parTrans" cxnId="{21329CB7-1B37-4CB2-ABC7-1B918B97FF4C}">
      <dgm:prSet/>
      <dgm:spPr/>
      <dgm:t>
        <a:bodyPr/>
        <a:lstStyle/>
        <a:p>
          <a:endParaRPr lang="en-US"/>
        </a:p>
      </dgm:t>
    </dgm:pt>
    <dgm:pt modelId="{1A1804EF-EC43-4C75-AAAE-47CB3116DFBB}" type="sibTrans" cxnId="{21329CB7-1B37-4CB2-ABC7-1B918B97FF4C}">
      <dgm:prSet/>
      <dgm:spPr/>
      <dgm:t>
        <a:bodyPr/>
        <a:lstStyle/>
        <a:p>
          <a:endParaRPr lang="en-US"/>
        </a:p>
      </dgm:t>
    </dgm:pt>
    <dgm:pt modelId="{C9F44292-D31E-4AF0-BEA6-864A51DEA58E}">
      <dgm:prSet/>
      <dgm:spPr/>
      <dgm:t>
        <a:bodyPr/>
        <a:lstStyle/>
        <a:p>
          <a:r>
            <a:rPr lang="en-GB"/>
            <a:t>These questions will be asked from the students at UWTSD  on their arrival via   the entrance, also at the end of the day when lectures have finished.                                                                                                                                                                                        Presenting student: Francis Annor</a:t>
          </a:r>
          <a:endParaRPr lang="en-US"/>
        </a:p>
      </dgm:t>
    </dgm:pt>
    <dgm:pt modelId="{806C6CB6-F411-4F4B-ABB2-A2796CFCB2AB}" type="parTrans" cxnId="{C7494685-621A-4273-A257-5A7775BA219D}">
      <dgm:prSet/>
      <dgm:spPr/>
      <dgm:t>
        <a:bodyPr/>
        <a:lstStyle/>
        <a:p>
          <a:endParaRPr lang="en-US"/>
        </a:p>
      </dgm:t>
    </dgm:pt>
    <dgm:pt modelId="{D79F2653-E1DF-4D2B-892C-E67B157D1096}" type="sibTrans" cxnId="{C7494685-621A-4273-A257-5A7775BA219D}">
      <dgm:prSet/>
      <dgm:spPr/>
      <dgm:t>
        <a:bodyPr/>
        <a:lstStyle/>
        <a:p>
          <a:endParaRPr lang="en-US"/>
        </a:p>
      </dgm:t>
    </dgm:pt>
    <dgm:pt modelId="{A89520B5-CC9B-43F7-A347-A9F24F644D15}" type="pres">
      <dgm:prSet presAssocID="{E0EE759D-29AE-4B0A-B892-0F00565F61CD}" presName="vert0" presStyleCnt="0">
        <dgm:presLayoutVars>
          <dgm:dir/>
          <dgm:animOne val="branch"/>
          <dgm:animLvl val="lvl"/>
        </dgm:presLayoutVars>
      </dgm:prSet>
      <dgm:spPr/>
    </dgm:pt>
    <dgm:pt modelId="{9529EA5B-8A36-4C1E-B74F-F2F80C898BF5}" type="pres">
      <dgm:prSet presAssocID="{F9F34FEB-DD90-42DF-8592-1BC22FDF8798}" presName="thickLine" presStyleLbl="alignNode1" presStyleIdx="0" presStyleCnt="7"/>
      <dgm:spPr/>
    </dgm:pt>
    <dgm:pt modelId="{22A96EA3-AE7D-4D79-90DD-9BE84D98CE08}" type="pres">
      <dgm:prSet presAssocID="{F9F34FEB-DD90-42DF-8592-1BC22FDF8798}" presName="horz1" presStyleCnt="0"/>
      <dgm:spPr/>
    </dgm:pt>
    <dgm:pt modelId="{02C974AA-0A52-4A09-B13A-6CD9EB78FA5C}" type="pres">
      <dgm:prSet presAssocID="{F9F34FEB-DD90-42DF-8592-1BC22FDF8798}" presName="tx1" presStyleLbl="revTx" presStyleIdx="0" presStyleCnt="7"/>
      <dgm:spPr/>
    </dgm:pt>
    <dgm:pt modelId="{9A711803-9111-41B2-BA7E-2F85B3017CFE}" type="pres">
      <dgm:prSet presAssocID="{F9F34FEB-DD90-42DF-8592-1BC22FDF8798}" presName="vert1" presStyleCnt="0"/>
      <dgm:spPr/>
    </dgm:pt>
    <dgm:pt modelId="{7F51C210-57B7-4781-B814-DA4399E32903}" type="pres">
      <dgm:prSet presAssocID="{6C5CD349-1DFC-4F44-9600-A7BB2C70BFB5}" presName="thickLine" presStyleLbl="alignNode1" presStyleIdx="1" presStyleCnt="7"/>
      <dgm:spPr/>
    </dgm:pt>
    <dgm:pt modelId="{D1DE9211-A5D3-4C92-996C-20431B4611D4}" type="pres">
      <dgm:prSet presAssocID="{6C5CD349-1DFC-4F44-9600-A7BB2C70BFB5}" presName="horz1" presStyleCnt="0"/>
      <dgm:spPr/>
    </dgm:pt>
    <dgm:pt modelId="{8307D5EC-7884-4C40-BF4A-32AC11F340F3}" type="pres">
      <dgm:prSet presAssocID="{6C5CD349-1DFC-4F44-9600-A7BB2C70BFB5}" presName="tx1" presStyleLbl="revTx" presStyleIdx="1" presStyleCnt="7"/>
      <dgm:spPr/>
    </dgm:pt>
    <dgm:pt modelId="{49816FFA-1877-4037-888E-961A20470811}" type="pres">
      <dgm:prSet presAssocID="{6C5CD349-1DFC-4F44-9600-A7BB2C70BFB5}" presName="vert1" presStyleCnt="0"/>
      <dgm:spPr/>
    </dgm:pt>
    <dgm:pt modelId="{96EB7C2F-162B-46AA-B749-3609E71A39B8}" type="pres">
      <dgm:prSet presAssocID="{5D318147-D3F2-44BF-99DE-364967D7ADE8}" presName="thickLine" presStyleLbl="alignNode1" presStyleIdx="2" presStyleCnt="7"/>
      <dgm:spPr/>
    </dgm:pt>
    <dgm:pt modelId="{6C7E473A-AAF6-4E97-B9CA-D218FF95A440}" type="pres">
      <dgm:prSet presAssocID="{5D318147-D3F2-44BF-99DE-364967D7ADE8}" presName="horz1" presStyleCnt="0"/>
      <dgm:spPr/>
    </dgm:pt>
    <dgm:pt modelId="{68134EA1-E777-4500-A309-E99D320632CA}" type="pres">
      <dgm:prSet presAssocID="{5D318147-D3F2-44BF-99DE-364967D7ADE8}" presName="tx1" presStyleLbl="revTx" presStyleIdx="2" presStyleCnt="7"/>
      <dgm:spPr/>
    </dgm:pt>
    <dgm:pt modelId="{22AB466D-161F-478D-9DB5-3D161264B83C}" type="pres">
      <dgm:prSet presAssocID="{5D318147-D3F2-44BF-99DE-364967D7ADE8}" presName="vert1" presStyleCnt="0"/>
      <dgm:spPr/>
    </dgm:pt>
    <dgm:pt modelId="{001B6DDD-BBC3-45B1-9E03-BFDA786FFAA8}" type="pres">
      <dgm:prSet presAssocID="{1B30D3A2-75BB-4C6B-B52E-78E56F4703C9}" presName="thickLine" presStyleLbl="alignNode1" presStyleIdx="3" presStyleCnt="7"/>
      <dgm:spPr/>
    </dgm:pt>
    <dgm:pt modelId="{5697E0A5-DC39-43A3-89F5-0ACB1905057C}" type="pres">
      <dgm:prSet presAssocID="{1B30D3A2-75BB-4C6B-B52E-78E56F4703C9}" presName="horz1" presStyleCnt="0"/>
      <dgm:spPr/>
    </dgm:pt>
    <dgm:pt modelId="{0297DDA7-244B-40AE-9055-C23BFDF51472}" type="pres">
      <dgm:prSet presAssocID="{1B30D3A2-75BB-4C6B-B52E-78E56F4703C9}" presName="tx1" presStyleLbl="revTx" presStyleIdx="3" presStyleCnt="7"/>
      <dgm:spPr/>
    </dgm:pt>
    <dgm:pt modelId="{FBEBB3AA-813F-4FCB-89B3-BA4B0B12FC3B}" type="pres">
      <dgm:prSet presAssocID="{1B30D3A2-75BB-4C6B-B52E-78E56F4703C9}" presName="vert1" presStyleCnt="0"/>
      <dgm:spPr/>
    </dgm:pt>
    <dgm:pt modelId="{B22CB5AE-FEF3-4ED1-B1E8-E408DBAB6BEE}" type="pres">
      <dgm:prSet presAssocID="{6752C9BF-638B-4BF7-93F1-91A3B0307213}" presName="thickLine" presStyleLbl="alignNode1" presStyleIdx="4" presStyleCnt="7"/>
      <dgm:spPr/>
    </dgm:pt>
    <dgm:pt modelId="{B4B42E98-87EF-4DFD-9D6B-4E9C99C17500}" type="pres">
      <dgm:prSet presAssocID="{6752C9BF-638B-4BF7-93F1-91A3B0307213}" presName="horz1" presStyleCnt="0"/>
      <dgm:spPr/>
    </dgm:pt>
    <dgm:pt modelId="{F07B951C-50FD-49C6-8215-F9DBC5AE5CE3}" type="pres">
      <dgm:prSet presAssocID="{6752C9BF-638B-4BF7-93F1-91A3B0307213}" presName="tx1" presStyleLbl="revTx" presStyleIdx="4" presStyleCnt="7"/>
      <dgm:spPr/>
    </dgm:pt>
    <dgm:pt modelId="{CC88D545-585B-4084-A3D2-C852B2C74B0D}" type="pres">
      <dgm:prSet presAssocID="{6752C9BF-638B-4BF7-93F1-91A3B0307213}" presName="vert1" presStyleCnt="0"/>
      <dgm:spPr/>
    </dgm:pt>
    <dgm:pt modelId="{00B5261B-B936-4530-9F2A-1915AE862706}" type="pres">
      <dgm:prSet presAssocID="{D0FBEFBB-FAB2-4A2A-8CFA-B84A3DAA42FD}" presName="thickLine" presStyleLbl="alignNode1" presStyleIdx="5" presStyleCnt="7"/>
      <dgm:spPr/>
    </dgm:pt>
    <dgm:pt modelId="{E559BC64-8C29-4122-8475-BF95ECF51FAF}" type="pres">
      <dgm:prSet presAssocID="{D0FBEFBB-FAB2-4A2A-8CFA-B84A3DAA42FD}" presName="horz1" presStyleCnt="0"/>
      <dgm:spPr/>
    </dgm:pt>
    <dgm:pt modelId="{2093AE5F-8AE2-4E45-B2C3-9B8E334C39F2}" type="pres">
      <dgm:prSet presAssocID="{D0FBEFBB-FAB2-4A2A-8CFA-B84A3DAA42FD}" presName="tx1" presStyleLbl="revTx" presStyleIdx="5" presStyleCnt="7"/>
      <dgm:spPr/>
    </dgm:pt>
    <dgm:pt modelId="{166C97A3-C38E-42DC-A931-4E1B252B4262}" type="pres">
      <dgm:prSet presAssocID="{D0FBEFBB-FAB2-4A2A-8CFA-B84A3DAA42FD}" presName="vert1" presStyleCnt="0"/>
      <dgm:spPr/>
    </dgm:pt>
    <dgm:pt modelId="{BA00654A-F176-481A-9B7A-1CD16FE7B2D2}" type="pres">
      <dgm:prSet presAssocID="{C9F44292-D31E-4AF0-BEA6-864A51DEA58E}" presName="thickLine" presStyleLbl="alignNode1" presStyleIdx="6" presStyleCnt="7"/>
      <dgm:spPr/>
    </dgm:pt>
    <dgm:pt modelId="{7CEECE9F-B1BB-4A5B-9DC4-F3B655C30A6D}" type="pres">
      <dgm:prSet presAssocID="{C9F44292-D31E-4AF0-BEA6-864A51DEA58E}" presName="horz1" presStyleCnt="0"/>
      <dgm:spPr/>
    </dgm:pt>
    <dgm:pt modelId="{32962786-C3A0-4C52-9507-4A57D5C11F2E}" type="pres">
      <dgm:prSet presAssocID="{C9F44292-D31E-4AF0-BEA6-864A51DEA58E}" presName="tx1" presStyleLbl="revTx" presStyleIdx="6" presStyleCnt="7"/>
      <dgm:spPr/>
    </dgm:pt>
    <dgm:pt modelId="{1099715F-72B1-4DE4-8829-48BD503CF62A}" type="pres">
      <dgm:prSet presAssocID="{C9F44292-D31E-4AF0-BEA6-864A51DEA58E}" presName="vert1" presStyleCnt="0"/>
      <dgm:spPr/>
    </dgm:pt>
  </dgm:ptLst>
  <dgm:cxnLst>
    <dgm:cxn modelId="{75EEC161-8C6E-466F-8749-5C30476C2760}" srcId="{E0EE759D-29AE-4B0A-B892-0F00565F61CD}" destId="{1B30D3A2-75BB-4C6B-B52E-78E56F4703C9}" srcOrd="3" destOrd="0" parTransId="{38820855-8610-474C-9D12-CCA7B1C2155D}" sibTransId="{2BD6FAB7-4CE1-4C98-B58A-EA3695404501}"/>
    <dgm:cxn modelId="{EF9D5E63-2680-40F3-9306-96AE57AF92C0}" srcId="{E0EE759D-29AE-4B0A-B892-0F00565F61CD}" destId="{6C5CD349-1DFC-4F44-9600-A7BB2C70BFB5}" srcOrd="1" destOrd="0" parTransId="{19D2D9E7-E6F8-4BF8-B4F4-430052942B1A}" sibTransId="{E5F69235-029F-4A33-BC50-DAB20F683087}"/>
    <dgm:cxn modelId="{55B7456A-CB13-4BFF-ADE6-67FFB8F079CF}" type="presOf" srcId="{6C5CD349-1DFC-4F44-9600-A7BB2C70BFB5}" destId="{8307D5EC-7884-4C40-BF4A-32AC11F340F3}" srcOrd="0" destOrd="0" presId="urn:microsoft.com/office/officeart/2008/layout/LinedList"/>
    <dgm:cxn modelId="{B63F794E-F70B-41DC-928F-2DF08C5CEEEF}" srcId="{E0EE759D-29AE-4B0A-B892-0F00565F61CD}" destId="{F9F34FEB-DD90-42DF-8592-1BC22FDF8798}" srcOrd="0" destOrd="0" parTransId="{62F559BB-B09B-419B-B6DD-556C3F906C39}" sibTransId="{E3E5290B-D2C9-4EBE-B5F9-412F27CC0C02}"/>
    <dgm:cxn modelId="{A5A21F57-A4C6-4CA1-AB1F-99884851554E}" type="presOf" srcId="{E0EE759D-29AE-4B0A-B892-0F00565F61CD}" destId="{A89520B5-CC9B-43F7-A347-A9F24F644D15}" srcOrd="0" destOrd="0" presId="urn:microsoft.com/office/officeart/2008/layout/LinedList"/>
    <dgm:cxn modelId="{904A4F82-5181-422F-9729-C898A7423643}" srcId="{E0EE759D-29AE-4B0A-B892-0F00565F61CD}" destId="{5D318147-D3F2-44BF-99DE-364967D7ADE8}" srcOrd="2" destOrd="0" parTransId="{22ED8841-D249-4ACA-A2DB-D3B7684EAEBA}" sibTransId="{56F3D0B7-FC7C-4722-AAC3-8CEB7B454DCD}"/>
    <dgm:cxn modelId="{C7494685-621A-4273-A257-5A7775BA219D}" srcId="{E0EE759D-29AE-4B0A-B892-0F00565F61CD}" destId="{C9F44292-D31E-4AF0-BEA6-864A51DEA58E}" srcOrd="6" destOrd="0" parTransId="{806C6CB6-F411-4F4B-ABB2-A2796CFCB2AB}" sibTransId="{D79F2653-E1DF-4D2B-892C-E67B157D1096}"/>
    <dgm:cxn modelId="{D9B4B59D-0203-467D-8CC0-25075E1D3D2D}" type="presOf" srcId="{1B30D3A2-75BB-4C6B-B52E-78E56F4703C9}" destId="{0297DDA7-244B-40AE-9055-C23BFDF51472}" srcOrd="0" destOrd="0" presId="urn:microsoft.com/office/officeart/2008/layout/LinedList"/>
    <dgm:cxn modelId="{D70477AF-7368-47C7-A2F6-B570DF6AF053}" type="presOf" srcId="{6752C9BF-638B-4BF7-93F1-91A3B0307213}" destId="{F07B951C-50FD-49C6-8215-F9DBC5AE5CE3}" srcOrd="0" destOrd="0" presId="urn:microsoft.com/office/officeart/2008/layout/LinedList"/>
    <dgm:cxn modelId="{21329CB7-1B37-4CB2-ABC7-1B918B97FF4C}" srcId="{E0EE759D-29AE-4B0A-B892-0F00565F61CD}" destId="{D0FBEFBB-FAB2-4A2A-8CFA-B84A3DAA42FD}" srcOrd="5" destOrd="0" parTransId="{50727377-9744-4060-A219-995022D3F28B}" sibTransId="{1A1804EF-EC43-4C75-AAAE-47CB3116DFBB}"/>
    <dgm:cxn modelId="{B5767AC2-A87B-4C82-9F4F-CBE229A7CFF0}" type="presOf" srcId="{C9F44292-D31E-4AF0-BEA6-864A51DEA58E}" destId="{32962786-C3A0-4C52-9507-4A57D5C11F2E}" srcOrd="0" destOrd="0" presId="urn:microsoft.com/office/officeart/2008/layout/LinedList"/>
    <dgm:cxn modelId="{1CCF50D0-091F-423C-ACED-E71DB96BD835}" type="presOf" srcId="{5D318147-D3F2-44BF-99DE-364967D7ADE8}" destId="{68134EA1-E777-4500-A309-E99D320632CA}" srcOrd="0" destOrd="0" presId="urn:microsoft.com/office/officeart/2008/layout/LinedList"/>
    <dgm:cxn modelId="{2837E5DA-C3F6-42B6-9D5F-92DF5193C4F9}" srcId="{E0EE759D-29AE-4B0A-B892-0F00565F61CD}" destId="{6752C9BF-638B-4BF7-93F1-91A3B0307213}" srcOrd="4" destOrd="0" parTransId="{B2AA37FF-E791-4F49-8B33-4740FE2CFBEB}" sibTransId="{F99775C7-2376-4EFB-BD6F-C0173648E718}"/>
    <dgm:cxn modelId="{B1FDB8E9-2198-4C73-B7C3-7D40376EB674}" type="presOf" srcId="{F9F34FEB-DD90-42DF-8592-1BC22FDF8798}" destId="{02C974AA-0A52-4A09-B13A-6CD9EB78FA5C}" srcOrd="0" destOrd="0" presId="urn:microsoft.com/office/officeart/2008/layout/LinedList"/>
    <dgm:cxn modelId="{61E8C9FA-D3D7-46F5-83EA-A256A0A39E51}" type="presOf" srcId="{D0FBEFBB-FAB2-4A2A-8CFA-B84A3DAA42FD}" destId="{2093AE5F-8AE2-4E45-B2C3-9B8E334C39F2}" srcOrd="0" destOrd="0" presId="urn:microsoft.com/office/officeart/2008/layout/LinedList"/>
    <dgm:cxn modelId="{6BC31EE7-0AA0-4BA7-84D2-916155C6DC5C}" type="presParOf" srcId="{A89520B5-CC9B-43F7-A347-A9F24F644D15}" destId="{9529EA5B-8A36-4C1E-B74F-F2F80C898BF5}" srcOrd="0" destOrd="0" presId="urn:microsoft.com/office/officeart/2008/layout/LinedList"/>
    <dgm:cxn modelId="{A60EA9B9-F353-42FB-9EF5-6440D7E293DD}" type="presParOf" srcId="{A89520B5-CC9B-43F7-A347-A9F24F644D15}" destId="{22A96EA3-AE7D-4D79-90DD-9BE84D98CE08}" srcOrd="1" destOrd="0" presId="urn:microsoft.com/office/officeart/2008/layout/LinedList"/>
    <dgm:cxn modelId="{65CF987B-3AE6-4FF1-915B-1CBC3F3A0624}" type="presParOf" srcId="{22A96EA3-AE7D-4D79-90DD-9BE84D98CE08}" destId="{02C974AA-0A52-4A09-B13A-6CD9EB78FA5C}" srcOrd="0" destOrd="0" presId="urn:microsoft.com/office/officeart/2008/layout/LinedList"/>
    <dgm:cxn modelId="{EECF7C8D-38D9-4AFD-A001-F182A3E7A874}" type="presParOf" srcId="{22A96EA3-AE7D-4D79-90DD-9BE84D98CE08}" destId="{9A711803-9111-41B2-BA7E-2F85B3017CFE}" srcOrd="1" destOrd="0" presId="urn:microsoft.com/office/officeart/2008/layout/LinedList"/>
    <dgm:cxn modelId="{EB0DA36A-A253-49A1-8822-8EF29C44BEE3}" type="presParOf" srcId="{A89520B5-CC9B-43F7-A347-A9F24F644D15}" destId="{7F51C210-57B7-4781-B814-DA4399E32903}" srcOrd="2" destOrd="0" presId="urn:microsoft.com/office/officeart/2008/layout/LinedList"/>
    <dgm:cxn modelId="{686ADC83-F58A-4647-96F9-2A96B728AEB1}" type="presParOf" srcId="{A89520B5-CC9B-43F7-A347-A9F24F644D15}" destId="{D1DE9211-A5D3-4C92-996C-20431B4611D4}" srcOrd="3" destOrd="0" presId="urn:microsoft.com/office/officeart/2008/layout/LinedList"/>
    <dgm:cxn modelId="{16CF87F7-FD6A-4147-8E63-15C2D639594E}" type="presParOf" srcId="{D1DE9211-A5D3-4C92-996C-20431B4611D4}" destId="{8307D5EC-7884-4C40-BF4A-32AC11F340F3}" srcOrd="0" destOrd="0" presId="urn:microsoft.com/office/officeart/2008/layout/LinedList"/>
    <dgm:cxn modelId="{26C6A0D7-9A94-4330-AB8F-3E7B34916249}" type="presParOf" srcId="{D1DE9211-A5D3-4C92-996C-20431B4611D4}" destId="{49816FFA-1877-4037-888E-961A20470811}" srcOrd="1" destOrd="0" presId="urn:microsoft.com/office/officeart/2008/layout/LinedList"/>
    <dgm:cxn modelId="{9A04BE96-5DA9-41D3-AE4D-5DA36D3E12C2}" type="presParOf" srcId="{A89520B5-CC9B-43F7-A347-A9F24F644D15}" destId="{96EB7C2F-162B-46AA-B749-3609E71A39B8}" srcOrd="4" destOrd="0" presId="urn:microsoft.com/office/officeart/2008/layout/LinedList"/>
    <dgm:cxn modelId="{420237BB-A8FE-4EEF-AEC6-A2D9C4E7795F}" type="presParOf" srcId="{A89520B5-CC9B-43F7-A347-A9F24F644D15}" destId="{6C7E473A-AAF6-4E97-B9CA-D218FF95A440}" srcOrd="5" destOrd="0" presId="urn:microsoft.com/office/officeart/2008/layout/LinedList"/>
    <dgm:cxn modelId="{8CE8142E-A517-4D21-A6FB-E2412B42C1A5}" type="presParOf" srcId="{6C7E473A-AAF6-4E97-B9CA-D218FF95A440}" destId="{68134EA1-E777-4500-A309-E99D320632CA}" srcOrd="0" destOrd="0" presId="urn:microsoft.com/office/officeart/2008/layout/LinedList"/>
    <dgm:cxn modelId="{AFDB0BD1-AD1F-4148-9889-E5B8AADCC311}" type="presParOf" srcId="{6C7E473A-AAF6-4E97-B9CA-D218FF95A440}" destId="{22AB466D-161F-478D-9DB5-3D161264B83C}" srcOrd="1" destOrd="0" presId="urn:microsoft.com/office/officeart/2008/layout/LinedList"/>
    <dgm:cxn modelId="{3CB20DDB-ACAF-4F2A-9BD5-D5DB3DBCF822}" type="presParOf" srcId="{A89520B5-CC9B-43F7-A347-A9F24F644D15}" destId="{001B6DDD-BBC3-45B1-9E03-BFDA786FFAA8}" srcOrd="6" destOrd="0" presId="urn:microsoft.com/office/officeart/2008/layout/LinedList"/>
    <dgm:cxn modelId="{9B3FF164-204F-4B0C-8A36-14736356964C}" type="presParOf" srcId="{A89520B5-CC9B-43F7-A347-A9F24F644D15}" destId="{5697E0A5-DC39-43A3-89F5-0ACB1905057C}" srcOrd="7" destOrd="0" presId="urn:microsoft.com/office/officeart/2008/layout/LinedList"/>
    <dgm:cxn modelId="{3796FBAD-AE71-41C2-8D80-628A357360D5}" type="presParOf" srcId="{5697E0A5-DC39-43A3-89F5-0ACB1905057C}" destId="{0297DDA7-244B-40AE-9055-C23BFDF51472}" srcOrd="0" destOrd="0" presId="urn:microsoft.com/office/officeart/2008/layout/LinedList"/>
    <dgm:cxn modelId="{1825D64D-89D5-4F3F-98C8-EB6618A9060A}" type="presParOf" srcId="{5697E0A5-DC39-43A3-89F5-0ACB1905057C}" destId="{FBEBB3AA-813F-4FCB-89B3-BA4B0B12FC3B}" srcOrd="1" destOrd="0" presId="urn:microsoft.com/office/officeart/2008/layout/LinedList"/>
    <dgm:cxn modelId="{43AAFF5A-5236-4BD5-9037-9A8AB59494DE}" type="presParOf" srcId="{A89520B5-CC9B-43F7-A347-A9F24F644D15}" destId="{B22CB5AE-FEF3-4ED1-B1E8-E408DBAB6BEE}" srcOrd="8" destOrd="0" presId="urn:microsoft.com/office/officeart/2008/layout/LinedList"/>
    <dgm:cxn modelId="{F75BBDDD-8745-4536-B013-6A9F91B80A2C}" type="presParOf" srcId="{A89520B5-CC9B-43F7-A347-A9F24F644D15}" destId="{B4B42E98-87EF-4DFD-9D6B-4E9C99C17500}" srcOrd="9" destOrd="0" presId="urn:microsoft.com/office/officeart/2008/layout/LinedList"/>
    <dgm:cxn modelId="{97FC7F24-395C-4377-A59A-254A1C27AA1C}" type="presParOf" srcId="{B4B42E98-87EF-4DFD-9D6B-4E9C99C17500}" destId="{F07B951C-50FD-49C6-8215-F9DBC5AE5CE3}" srcOrd="0" destOrd="0" presId="urn:microsoft.com/office/officeart/2008/layout/LinedList"/>
    <dgm:cxn modelId="{83F9A340-8216-4354-8DA7-A0E01165163C}" type="presParOf" srcId="{B4B42E98-87EF-4DFD-9D6B-4E9C99C17500}" destId="{CC88D545-585B-4084-A3D2-C852B2C74B0D}" srcOrd="1" destOrd="0" presId="urn:microsoft.com/office/officeart/2008/layout/LinedList"/>
    <dgm:cxn modelId="{8E4BE681-B797-4E5C-A4C3-3EF3E8D707B2}" type="presParOf" srcId="{A89520B5-CC9B-43F7-A347-A9F24F644D15}" destId="{00B5261B-B936-4530-9F2A-1915AE862706}" srcOrd="10" destOrd="0" presId="urn:microsoft.com/office/officeart/2008/layout/LinedList"/>
    <dgm:cxn modelId="{BD42862D-E17C-42A7-AC89-6D677D4AF610}" type="presParOf" srcId="{A89520B5-CC9B-43F7-A347-A9F24F644D15}" destId="{E559BC64-8C29-4122-8475-BF95ECF51FAF}" srcOrd="11" destOrd="0" presId="urn:microsoft.com/office/officeart/2008/layout/LinedList"/>
    <dgm:cxn modelId="{83154AFD-16B7-4586-A8DC-BF1BB1B79895}" type="presParOf" srcId="{E559BC64-8C29-4122-8475-BF95ECF51FAF}" destId="{2093AE5F-8AE2-4E45-B2C3-9B8E334C39F2}" srcOrd="0" destOrd="0" presId="urn:microsoft.com/office/officeart/2008/layout/LinedList"/>
    <dgm:cxn modelId="{06C1DAFB-351B-4638-B3B4-8158F4F8F72B}" type="presParOf" srcId="{E559BC64-8C29-4122-8475-BF95ECF51FAF}" destId="{166C97A3-C38E-42DC-A931-4E1B252B4262}" srcOrd="1" destOrd="0" presId="urn:microsoft.com/office/officeart/2008/layout/LinedList"/>
    <dgm:cxn modelId="{69A0621E-5734-4423-AE30-6CB53E72FEF6}" type="presParOf" srcId="{A89520B5-CC9B-43F7-A347-A9F24F644D15}" destId="{BA00654A-F176-481A-9B7A-1CD16FE7B2D2}" srcOrd="12" destOrd="0" presId="urn:microsoft.com/office/officeart/2008/layout/LinedList"/>
    <dgm:cxn modelId="{B34525D6-5B86-448A-850D-9B3125085A1E}" type="presParOf" srcId="{A89520B5-CC9B-43F7-A347-A9F24F644D15}" destId="{7CEECE9F-B1BB-4A5B-9DC4-F3B655C30A6D}" srcOrd="13" destOrd="0" presId="urn:microsoft.com/office/officeart/2008/layout/LinedList"/>
    <dgm:cxn modelId="{4879EF15-AA45-457A-B7CB-057427EEE8F1}" type="presParOf" srcId="{7CEECE9F-B1BB-4A5B-9DC4-F3B655C30A6D}" destId="{32962786-C3A0-4C52-9507-4A57D5C11F2E}" srcOrd="0" destOrd="0" presId="urn:microsoft.com/office/officeart/2008/layout/LinedList"/>
    <dgm:cxn modelId="{9D7A7CAF-D10B-425B-A154-202C9D668791}" type="presParOf" srcId="{7CEECE9F-B1BB-4A5B-9DC4-F3B655C30A6D}" destId="{1099715F-72B1-4DE4-8829-48BD503CF62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CDC54F-DCD4-423C-9C10-5911355C8FB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CC68061-13E2-4180-9510-257EA2C17C13}">
      <dgm:prSet/>
      <dgm:spPr/>
      <dgm:t>
        <a:bodyPr/>
        <a:lstStyle/>
        <a:p>
          <a:r>
            <a:rPr lang="en-GB"/>
            <a:t>Our hypothesis is that YouTube is the most used application in general to collaborate at UWTSD. </a:t>
          </a:r>
          <a:endParaRPr lang="en-US"/>
        </a:p>
      </dgm:t>
    </dgm:pt>
    <dgm:pt modelId="{E257AA1E-7458-46C8-8C20-4C5863F62668}" type="parTrans" cxnId="{BB590349-4D5C-4624-9D7F-F6C3FADB8F8C}">
      <dgm:prSet/>
      <dgm:spPr/>
      <dgm:t>
        <a:bodyPr/>
        <a:lstStyle/>
        <a:p>
          <a:endParaRPr lang="en-US"/>
        </a:p>
      </dgm:t>
    </dgm:pt>
    <dgm:pt modelId="{CF972E68-A622-45F3-A925-A7FBFBD686CC}" type="sibTrans" cxnId="{BB590349-4D5C-4624-9D7F-F6C3FADB8F8C}">
      <dgm:prSet/>
      <dgm:spPr/>
      <dgm:t>
        <a:bodyPr/>
        <a:lstStyle/>
        <a:p>
          <a:endParaRPr lang="en-US"/>
        </a:p>
      </dgm:t>
    </dgm:pt>
    <dgm:pt modelId="{E1EEDEB0-12EB-42C8-B239-1B64F2535103}">
      <dgm:prSet/>
      <dgm:spPr/>
      <dgm:t>
        <a:bodyPr/>
        <a:lstStyle/>
        <a:p>
          <a:r>
            <a:rPr lang="en-GB"/>
            <a:t>WhatsApp is the second most used. </a:t>
          </a:r>
          <a:endParaRPr lang="en-US"/>
        </a:p>
      </dgm:t>
    </dgm:pt>
    <dgm:pt modelId="{89B97687-A73C-40BA-A526-B2CD1358E140}" type="parTrans" cxnId="{7789D05F-DC54-43C8-8F52-A9514727E823}">
      <dgm:prSet/>
      <dgm:spPr/>
      <dgm:t>
        <a:bodyPr/>
        <a:lstStyle/>
        <a:p>
          <a:endParaRPr lang="en-US"/>
        </a:p>
      </dgm:t>
    </dgm:pt>
    <dgm:pt modelId="{6E6FC516-4342-4628-B179-84BD2F1C311A}" type="sibTrans" cxnId="{7789D05F-DC54-43C8-8F52-A9514727E823}">
      <dgm:prSet/>
      <dgm:spPr/>
      <dgm:t>
        <a:bodyPr/>
        <a:lstStyle/>
        <a:p>
          <a:endParaRPr lang="en-US"/>
        </a:p>
      </dgm:t>
    </dgm:pt>
    <dgm:pt modelId="{E5FD7FC6-A9B5-4963-948E-F748D27381D5}">
      <dgm:prSet/>
      <dgm:spPr/>
      <dgm:t>
        <a:bodyPr/>
        <a:lstStyle/>
        <a:p>
          <a:r>
            <a:rPr lang="en-GB"/>
            <a:t>Moodle is the least used by UWTSD students </a:t>
          </a:r>
          <a:endParaRPr lang="en-US"/>
        </a:p>
      </dgm:t>
    </dgm:pt>
    <dgm:pt modelId="{330BDF5C-3B60-4E14-A8E5-2DB16B5EC229}" type="parTrans" cxnId="{A8D4C31D-57E2-48B8-BC25-94117A2EB351}">
      <dgm:prSet/>
      <dgm:spPr/>
      <dgm:t>
        <a:bodyPr/>
        <a:lstStyle/>
        <a:p>
          <a:endParaRPr lang="en-US"/>
        </a:p>
      </dgm:t>
    </dgm:pt>
    <dgm:pt modelId="{72816DFE-E2B8-4D9C-A7F4-CCF12F141C9F}" type="sibTrans" cxnId="{A8D4C31D-57E2-48B8-BC25-94117A2EB351}">
      <dgm:prSet/>
      <dgm:spPr/>
      <dgm:t>
        <a:bodyPr/>
        <a:lstStyle/>
        <a:p>
          <a:endParaRPr lang="en-US"/>
        </a:p>
      </dgm:t>
    </dgm:pt>
    <dgm:pt modelId="{92F77276-7918-4EED-B189-9B8E2B2ABD47}">
      <dgm:prSet/>
      <dgm:spPr/>
      <dgm:t>
        <a:bodyPr/>
        <a:lstStyle/>
        <a:p>
          <a:r>
            <a:rPr lang="en-GB"/>
            <a:t>Presenting Student: Mariama Aliu </a:t>
          </a:r>
          <a:r>
            <a:rPr lang="en-GB">
              <a:latin typeface="Century Gothic" panose="020B0502020202020204"/>
            </a:rPr>
            <a:t>Sal</a:t>
          </a:r>
          <a:r>
            <a:rPr lang="en-GB"/>
            <a:t>, Vilma Ibe</a:t>
          </a:r>
          <a:endParaRPr lang="en-US"/>
        </a:p>
      </dgm:t>
    </dgm:pt>
    <dgm:pt modelId="{405C7DE7-C380-42CA-B797-A484132F76B5}" type="parTrans" cxnId="{976B0094-BF8D-42E9-B7F1-4942436B9125}">
      <dgm:prSet/>
      <dgm:spPr/>
      <dgm:t>
        <a:bodyPr/>
        <a:lstStyle/>
        <a:p>
          <a:endParaRPr lang="en-US"/>
        </a:p>
      </dgm:t>
    </dgm:pt>
    <dgm:pt modelId="{B1A438D1-C061-4298-BF22-C1EF466670A7}" type="sibTrans" cxnId="{976B0094-BF8D-42E9-B7F1-4942436B9125}">
      <dgm:prSet/>
      <dgm:spPr/>
      <dgm:t>
        <a:bodyPr/>
        <a:lstStyle/>
        <a:p>
          <a:endParaRPr lang="en-US"/>
        </a:p>
      </dgm:t>
    </dgm:pt>
    <dgm:pt modelId="{630AFC78-7895-43A3-968C-C2048F6E0A31}" type="pres">
      <dgm:prSet presAssocID="{BBCDC54F-DCD4-423C-9C10-5911355C8FB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F9183B-4935-4AC3-97BD-9722A949E039}" type="pres">
      <dgm:prSet presAssocID="{7CC68061-13E2-4180-9510-257EA2C17C13}" presName="hierRoot1" presStyleCnt="0"/>
      <dgm:spPr/>
    </dgm:pt>
    <dgm:pt modelId="{A0D2B947-3299-4550-891A-EFC0C01A058C}" type="pres">
      <dgm:prSet presAssocID="{7CC68061-13E2-4180-9510-257EA2C17C13}" presName="composite" presStyleCnt="0"/>
      <dgm:spPr/>
    </dgm:pt>
    <dgm:pt modelId="{3C963F5D-893A-419A-91EA-695CAF2E010B}" type="pres">
      <dgm:prSet presAssocID="{7CC68061-13E2-4180-9510-257EA2C17C13}" presName="background" presStyleLbl="node0" presStyleIdx="0" presStyleCnt="4"/>
      <dgm:spPr/>
    </dgm:pt>
    <dgm:pt modelId="{073B5830-7490-419E-AE03-8EA5EE19DC03}" type="pres">
      <dgm:prSet presAssocID="{7CC68061-13E2-4180-9510-257EA2C17C13}" presName="text" presStyleLbl="fgAcc0" presStyleIdx="0" presStyleCnt="4">
        <dgm:presLayoutVars>
          <dgm:chPref val="3"/>
        </dgm:presLayoutVars>
      </dgm:prSet>
      <dgm:spPr/>
    </dgm:pt>
    <dgm:pt modelId="{0239C66B-329B-42CB-8023-7B83B5B2A4A9}" type="pres">
      <dgm:prSet presAssocID="{7CC68061-13E2-4180-9510-257EA2C17C13}" presName="hierChild2" presStyleCnt="0"/>
      <dgm:spPr/>
    </dgm:pt>
    <dgm:pt modelId="{AAF1C05E-9AF4-41CB-8008-979B3CE1758E}" type="pres">
      <dgm:prSet presAssocID="{E1EEDEB0-12EB-42C8-B239-1B64F2535103}" presName="hierRoot1" presStyleCnt="0"/>
      <dgm:spPr/>
    </dgm:pt>
    <dgm:pt modelId="{D6B3CE7B-7DA1-4408-A096-5E062D608536}" type="pres">
      <dgm:prSet presAssocID="{E1EEDEB0-12EB-42C8-B239-1B64F2535103}" presName="composite" presStyleCnt="0"/>
      <dgm:spPr/>
    </dgm:pt>
    <dgm:pt modelId="{8E98DD33-E01D-4D94-922C-ECAE201D9501}" type="pres">
      <dgm:prSet presAssocID="{E1EEDEB0-12EB-42C8-B239-1B64F2535103}" presName="background" presStyleLbl="node0" presStyleIdx="1" presStyleCnt="4"/>
      <dgm:spPr/>
    </dgm:pt>
    <dgm:pt modelId="{A025E9BA-7872-4A44-8A49-2EC6164E4B50}" type="pres">
      <dgm:prSet presAssocID="{E1EEDEB0-12EB-42C8-B239-1B64F2535103}" presName="text" presStyleLbl="fgAcc0" presStyleIdx="1" presStyleCnt="4">
        <dgm:presLayoutVars>
          <dgm:chPref val="3"/>
        </dgm:presLayoutVars>
      </dgm:prSet>
      <dgm:spPr/>
    </dgm:pt>
    <dgm:pt modelId="{48D9391A-7B5A-476C-BD45-2271D56E8D8B}" type="pres">
      <dgm:prSet presAssocID="{E1EEDEB0-12EB-42C8-B239-1B64F2535103}" presName="hierChild2" presStyleCnt="0"/>
      <dgm:spPr/>
    </dgm:pt>
    <dgm:pt modelId="{A17D5D25-5D06-443B-99EB-EBA055525009}" type="pres">
      <dgm:prSet presAssocID="{E5FD7FC6-A9B5-4963-948E-F748D27381D5}" presName="hierRoot1" presStyleCnt="0"/>
      <dgm:spPr/>
    </dgm:pt>
    <dgm:pt modelId="{8E396860-5014-406C-A09C-8C5445C0843F}" type="pres">
      <dgm:prSet presAssocID="{E5FD7FC6-A9B5-4963-948E-F748D27381D5}" presName="composite" presStyleCnt="0"/>
      <dgm:spPr/>
    </dgm:pt>
    <dgm:pt modelId="{6F9B8ECF-7BA7-4173-B189-6FDA093C232A}" type="pres">
      <dgm:prSet presAssocID="{E5FD7FC6-A9B5-4963-948E-F748D27381D5}" presName="background" presStyleLbl="node0" presStyleIdx="2" presStyleCnt="4"/>
      <dgm:spPr/>
    </dgm:pt>
    <dgm:pt modelId="{CCCA0C5A-15C3-4F5D-9070-63C5EC5540C1}" type="pres">
      <dgm:prSet presAssocID="{E5FD7FC6-A9B5-4963-948E-F748D27381D5}" presName="text" presStyleLbl="fgAcc0" presStyleIdx="2" presStyleCnt="4">
        <dgm:presLayoutVars>
          <dgm:chPref val="3"/>
        </dgm:presLayoutVars>
      </dgm:prSet>
      <dgm:spPr/>
    </dgm:pt>
    <dgm:pt modelId="{9D99451F-CFEE-41F7-86D6-F96115DD51AF}" type="pres">
      <dgm:prSet presAssocID="{E5FD7FC6-A9B5-4963-948E-F748D27381D5}" presName="hierChild2" presStyleCnt="0"/>
      <dgm:spPr/>
    </dgm:pt>
    <dgm:pt modelId="{95462114-CAC9-4F6D-96BD-521546EBEC69}" type="pres">
      <dgm:prSet presAssocID="{92F77276-7918-4EED-B189-9B8E2B2ABD47}" presName="hierRoot1" presStyleCnt="0"/>
      <dgm:spPr/>
    </dgm:pt>
    <dgm:pt modelId="{9FD90049-E73E-4E10-96E8-1321B36A27B9}" type="pres">
      <dgm:prSet presAssocID="{92F77276-7918-4EED-B189-9B8E2B2ABD47}" presName="composite" presStyleCnt="0"/>
      <dgm:spPr/>
    </dgm:pt>
    <dgm:pt modelId="{DAE006ED-B439-44BD-AD6C-DB949256E887}" type="pres">
      <dgm:prSet presAssocID="{92F77276-7918-4EED-B189-9B8E2B2ABD47}" presName="background" presStyleLbl="node0" presStyleIdx="3" presStyleCnt="4"/>
      <dgm:spPr/>
    </dgm:pt>
    <dgm:pt modelId="{74E0BA3E-8171-4619-B280-F96E83B03494}" type="pres">
      <dgm:prSet presAssocID="{92F77276-7918-4EED-B189-9B8E2B2ABD47}" presName="text" presStyleLbl="fgAcc0" presStyleIdx="3" presStyleCnt="4">
        <dgm:presLayoutVars>
          <dgm:chPref val="3"/>
        </dgm:presLayoutVars>
      </dgm:prSet>
      <dgm:spPr/>
    </dgm:pt>
    <dgm:pt modelId="{1A3CA668-CEF9-42CA-B5AA-B07CAA638262}" type="pres">
      <dgm:prSet presAssocID="{92F77276-7918-4EED-B189-9B8E2B2ABD47}" presName="hierChild2" presStyleCnt="0"/>
      <dgm:spPr/>
    </dgm:pt>
  </dgm:ptLst>
  <dgm:cxnLst>
    <dgm:cxn modelId="{FB1BA205-0F06-4DD7-96D4-F314767ED819}" type="presOf" srcId="{E5FD7FC6-A9B5-4963-948E-F748D27381D5}" destId="{CCCA0C5A-15C3-4F5D-9070-63C5EC5540C1}" srcOrd="0" destOrd="0" presId="urn:microsoft.com/office/officeart/2005/8/layout/hierarchy1"/>
    <dgm:cxn modelId="{A8D4C31D-57E2-48B8-BC25-94117A2EB351}" srcId="{BBCDC54F-DCD4-423C-9C10-5911355C8FB0}" destId="{E5FD7FC6-A9B5-4963-948E-F748D27381D5}" srcOrd="2" destOrd="0" parTransId="{330BDF5C-3B60-4E14-A8E5-2DB16B5EC229}" sibTransId="{72816DFE-E2B8-4D9C-A7F4-CCF12F141C9F}"/>
    <dgm:cxn modelId="{7789D05F-DC54-43C8-8F52-A9514727E823}" srcId="{BBCDC54F-DCD4-423C-9C10-5911355C8FB0}" destId="{E1EEDEB0-12EB-42C8-B239-1B64F2535103}" srcOrd="1" destOrd="0" parTransId="{89B97687-A73C-40BA-A526-B2CD1358E140}" sibTransId="{6E6FC516-4342-4628-B179-84BD2F1C311A}"/>
    <dgm:cxn modelId="{BB590349-4D5C-4624-9D7F-F6C3FADB8F8C}" srcId="{BBCDC54F-DCD4-423C-9C10-5911355C8FB0}" destId="{7CC68061-13E2-4180-9510-257EA2C17C13}" srcOrd="0" destOrd="0" parTransId="{E257AA1E-7458-46C8-8C20-4C5863F62668}" sibTransId="{CF972E68-A622-45F3-A925-A7FBFBD686CC}"/>
    <dgm:cxn modelId="{50CDE34D-703B-4425-AEAE-CD55DE111244}" type="presOf" srcId="{92F77276-7918-4EED-B189-9B8E2B2ABD47}" destId="{74E0BA3E-8171-4619-B280-F96E83B03494}" srcOrd="0" destOrd="0" presId="urn:microsoft.com/office/officeart/2005/8/layout/hierarchy1"/>
    <dgm:cxn modelId="{835CEE59-7CC7-44D2-B8AC-47662204EFB4}" type="presOf" srcId="{7CC68061-13E2-4180-9510-257EA2C17C13}" destId="{073B5830-7490-419E-AE03-8EA5EE19DC03}" srcOrd="0" destOrd="0" presId="urn:microsoft.com/office/officeart/2005/8/layout/hierarchy1"/>
    <dgm:cxn modelId="{976B0094-BF8D-42E9-B7F1-4942436B9125}" srcId="{BBCDC54F-DCD4-423C-9C10-5911355C8FB0}" destId="{92F77276-7918-4EED-B189-9B8E2B2ABD47}" srcOrd="3" destOrd="0" parTransId="{405C7DE7-C380-42CA-B797-A484132F76B5}" sibTransId="{B1A438D1-C061-4298-BF22-C1EF466670A7}"/>
    <dgm:cxn modelId="{647F54A2-1D6B-496A-A63F-4B3B256E8F34}" type="presOf" srcId="{BBCDC54F-DCD4-423C-9C10-5911355C8FB0}" destId="{630AFC78-7895-43A3-968C-C2048F6E0A31}" srcOrd="0" destOrd="0" presId="urn:microsoft.com/office/officeart/2005/8/layout/hierarchy1"/>
    <dgm:cxn modelId="{143748E9-07D5-4642-8958-7F3002A0B747}" type="presOf" srcId="{E1EEDEB0-12EB-42C8-B239-1B64F2535103}" destId="{A025E9BA-7872-4A44-8A49-2EC6164E4B50}" srcOrd="0" destOrd="0" presId="urn:microsoft.com/office/officeart/2005/8/layout/hierarchy1"/>
    <dgm:cxn modelId="{25E64332-C086-4E41-9D42-F6504401305B}" type="presParOf" srcId="{630AFC78-7895-43A3-968C-C2048F6E0A31}" destId="{4CF9183B-4935-4AC3-97BD-9722A949E039}" srcOrd="0" destOrd="0" presId="urn:microsoft.com/office/officeart/2005/8/layout/hierarchy1"/>
    <dgm:cxn modelId="{3C1A44F3-A0DA-4A9C-8410-F86F54A28261}" type="presParOf" srcId="{4CF9183B-4935-4AC3-97BD-9722A949E039}" destId="{A0D2B947-3299-4550-891A-EFC0C01A058C}" srcOrd="0" destOrd="0" presId="urn:microsoft.com/office/officeart/2005/8/layout/hierarchy1"/>
    <dgm:cxn modelId="{D5DB6399-2DF0-402F-AB06-C8F4901B9345}" type="presParOf" srcId="{A0D2B947-3299-4550-891A-EFC0C01A058C}" destId="{3C963F5D-893A-419A-91EA-695CAF2E010B}" srcOrd="0" destOrd="0" presId="urn:microsoft.com/office/officeart/2005/8/layout/hierarchy1"/>
    <dgm:cxn modelId="{94071927-EDDB-4570-8806-017B7FE948F3}" type="presParOf" srcId="{A0D2B947-3299-4550-891A-EFC0C01A058C}" destId="{073B5830-7490-419E-AE03-8EA5EE19DC03}" srcOrd="1" destOrd="0" presId="urn:microsoft.com/office/officeart/2005/8/layout/hierarchy1"/>
    <dgm:cxn modelId="{336F8670-92A8-4CCD-98F0-35AEC882AB98}" type="presParOf" srcId="{4CF9183B-4935-4AC3-97BD-9722A949E039}" destId="{0239C66B-329B-42CB-8023-7B83B5B2A4A9}" srcOrd="1" destOrd="0" presId="urn:microsoft.com/office/officeart/2005/8/layout/hierarchy1"/>
    <dgm:cxn modelId="{AE284C62-6FD9-4946-AD35-F962E69D6CB6}" type="presParOf" srcId="{630AFC78-7895-43A3-968C-C2048F6E0A31}" destId="{AAF1C05E-9AF4-41CB-8008-979B3CE1758E}" srcOrd="1" destOrd="0" presId="urn:microsoft.com/office/officeart/2005/8/layout/hierarchy1"/>
    <dgm:cxn modelId="{922E143C-BA0E-4936-BF5B-81924EA1DA59}" type="presParOf" srcId="{AAF1C05E-9AF4-41CB-8008-979B3CE1758E}" destId="{D6B3CE7B-7DA1-4408-A096-5E062D608536}" srcOrd="0" destOrd="0" presId="urn:microsoft.com/office/officeart/2005/8/layout/hierarchy1"/>
    <dgm:cxn modelId="{BF82888F-7F67-44A4-AE58-F318DE045D46}" type="presParOf" srcId="{D6B3CE7B-7DA1-4408-A096-5E062D608536}" destId="{8E98DD33-E01D-4D94-922C-ECAE201D9501}" srcOrd="0" destOrd="0" presId="urn:microsoft.com/office/officeart/2005/8/layout/hierarchy1"/>
    <dgm:cxn modelId="{11296507-B37F-411A-AA2D-DEB2A75B5DDC}" type="presParOf" srcId="{D6B3CE7B-7DA1-4408-A096-5E062D608536}" destId="{A025E9BA-7872-4A44-8A49-2EC6164E4B50}" srcOrd="1" destOrd="0" presId="urn:microsoft.com/office/officeart/2005/8/layout/hierarchy1"/>
    <dgm:cxn modelId="{EAE3EE68-C226-4DD5-A2A2-F16326A42E7A}" type="presParOf" srcId="{AAF1C05E-9AF4-41CB-8008-979B3CE1758E}" destId="{48D9391A-7B5A-476C-BD45-2271D56E8D8B}" srcOrd="1" destOrd="0" presId="urn:microsoft.com/office/officeart/2005/8/layout/hierarchy1"/>
    <dgm:cxn modelId="{7C5502BE-81BC-40DB-AFD8-029AC17AFE24}" type="presParOf" srcId="{630AFC78-7895-43A3-968C-C2048F6E0A31}" destId="{A17D5D25-5D06-443B-99EB-EBA055525009}" srcOrd="2" destOrd="0" presId="urn:microsoft.com/office/officeart/2005/8/layout/hierarchy1"/>
    <dgm:cxn modelId="{ECDE355D-1218-4DBE-8725-AA07DC09B8B4}" type="presParOf" srcId="{A17D5D25-5D06-443B-99EB-EBA055525009}" destId="{8E396860-5014-406C-A09C-8C5445C0843F}" srcOrd="0" destOrd="0" presId="urn:microsoft.com/office/officeart/2005/8/layout/hierarchy1"/>
    <dgm:cxn modelId="{8C8A74A1-4211-4379-B644-CEDD819680DA}" type="presParOf" srcId="{8E396860-5014-406C-A09C-8C5445C0843F}" destId="{6F9B8ECF-7BA7-4173-B189-6FDA093C232A}" srcOrd="0" destOrd="0" presId="urn:microsoft.com/office/officeart/2005/8/layout/hierarchy1"/>
    <dgm:cxn modelId="{DAAEDDB2-5158-451F-9645-20A782CF3056}" type="presParOf" srcId="{8E396860-5014-406C-A09C-8C5445C0843F}" destId="{CCCA0C5A-15C3-4F5D-9070-63C5EC5540C1}" srcOrd="1" destOrd="0" presId="urn:microsoft.com/office/officeart/2005/8/layout/hierarchy1"/>
    <dgm:cxn modelId="{DEA56233-65B5-4CD1-8052-715678CC459B}" type="presParOf" srcId="{A17D5D25-5D06-443B-99EB-EBA055525009}" destId="{9D99451F-CFEE-41F7-86D6-F96115DD51AF}" srcOrd="1" destOrd="0" presId="urn:microsoft.com/office/officeart/2005/8/layout/hierarchy1"/>
    <dgm:cxn modelId="{7CC8D688-7B73-4733-9CBB-316FB9162989}" type="presParOf" srcId="{630AFC78-7895-43A3-968C-C2048F6E0A31}" destId="{95462114-CAC9-4F6D-96BD-521546EBEC69}" srcOrd="3" destOrd="0" presId="urn:microsoft.com/office/officeart/2005/8/layout/hierarchy1"/>
    <dgm:cxn modelId="{0A181736-3A20-4B1F-B202-38E06FE175A0}" type="presParOf" srcId="{95462114-CAC9-4F6D-96BD-521546EBEC69}" destId="{9FD90049-E73E-4E10-96E8-1321B36A27B9}" srcOrd="0" destOrd="0" presId="urn:microsoft.com/office/officeart/2005/8/layout/hierarchy1"/>
    <dgm:cxn modelId="{9A3E47C0-E131-4144-B0B3-5DEB01ECD57E}" type="presParOf" srcId="{9FD90049-E73E-4E10-96E8-1321B36A27B9}" destId="{DAE006ED-B439-44BD-AD6C-DB949256E887}" srcOrd="0" destOrd="0" presId="urn:microsoft.com/office/officeart/2005/8/layout/hierarchy1"/>
    <dgm:cxn modelId="{A5F881ED-849B-469B-91E1-039FD549406B}" type="presParOf" srcId="{9FD90049-E73E-4E10-96E8-1321B36A27B9}" destId="{74E0BA3E-8171-4619-B280-F96E83B03494}" srcOrd="1" destOrd="0" presId="urn:microsoft.com/office/officeart/2005/8/layout/hierarchy1"/>
    <dgm:cxn modelId="{DDC87948-9DE4-4A40-A90D-57CB365BDF05}" type="presParOf" srcId="{95462114-CAC9-4F6D-96BD-521546EBEC69}" destId="{1A3CA668-CEF9-42CA-B5AA-B07CAA6382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82F2BE4-E14B-44B1-BE00-C904B56CA79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2B7857-76A3-4F72-819E-566D453449E6}">
      <dgm:prSet/>
      <dgm:spPr/>
      <dgm:t>
        <a:bodyPr/>
        <a:lstStyle/>
        <a:p>
          <a:r>
            <a:rPr lang="en-US"/>
            <a:t>Lippman, J; Perri, J.(2018)Defining(and Driving)Collaborating [Online].Getting  smart. Available  at:</a:t>
          </a:r>
          <a:r>
            <a:rPr lang="en-US">
              <a:hlinkClick xmlns:r="http://schemas.openxmlformats.org/officeDocument/2006/relationships" r:id="rId1"/>
            </a:rPr>
            <a:t>https://www.gettingsmart.com/2018/05/21/defining-and-driving-collaboration/  </a:t>
          </a:r>
          <a:r>
            <a:rPr lang="en-US"/>
            <a:t>[Accessed 17th October 2022]</a:t>
          </a:r>
        </a:p>
      </dgm:t>
    </dgm:pt>
    <dgm:pt modelId="{4D8051A1-CF54-498A-95D5-CCB47DC7368A}" type="parTrans" cxnId="{9D54E5A4-06A0-45FF-BA2D-4C56C5BEA381}">
      <dgm:prSet/>
      <dgm:spPr/>
      <dgm:t>
        <a:bodyPr/>
        <a:lstStyle/>
        <a:p>
          <a:endParaRPr lang="en-US"/>
        </a:p>
      </dgm:t>
    </dgm:pt>
    <dgm:pt modelId="{2F0A35CC-6C2B-4ACA-8555-361C249F24CB}" type="sibTrans" cxnId="{9D54E5A4-06A0-45FF-BA2D-4C56C5BEA381}">
      <dgm:prSet/>
      <dgm:spPr/>
      <dgm:t>
        <a:bodyPr/>
        <a:lstStyle/>
        <a:p>
          <a:endParaRPr lang="en-US"/>
        </a:p>
      </dgm:t>
    </dgm:pt>
    <dgm:pt modelId="{EF70F7ED-104B-4A20-8FDE-0BDF12495A11}">
      <dgm:prSet/>
      <dgm:spPr/>
      <dgm:t>
        <a:bodyPr/>
        <a:lstStyle/>
        <a:p>
          <a:r>
            <a:rPr lang="en-US"/>
            <a:t>Mclean, P; Nicola, B(2022)We Need Creativity More Than Eve[Online].Edinburgh-east-fife:</a:t>
          </a:r>
        </a:p>
      </dgm:t>
    </dgm:pt>
    <dgm:pt modelId="{D4DA5209-A5CB-49F6-A7E5-7648FB8C98C7}" type="parTrans" cxnId="{02ACAA24-032C-44B5-AF58-D39E372BB166}">
      <dgm:prSet/>
      <dgm:spPr/>
      <dgm:t>
        <a:bodyPr/>
        <a:lstStyle/>
        <a:p>
          <a:endParaRPr lang="en-US"/>
        </a:p>
      </dgm:t>
    </dgm:pt>
    <dgm:pt modelId="{795567CC-B76F-4D94-AEB3-38FEA78544AB}" type="sibTrans" cxnId="{02ACAA24-032C-44B5-AF58-D39E372BB166}">
      <dgm:prSet/>
      <dgm:spPr/>
      <dgm:t>
        <a:bodyPr/>
        <a:lstStyle/>
        <a:p>
          <a:endParaRPr lang="en-US"/>
        </a:p>
      </dgm:t>
    </dgm:pt>
    <dgm:pt modelId="{4C8E87AD-A75E-49D8-9675-43155B12CA86}">
      <dgm:prSet/>
      <dgm:spPr/>
      <dgm:t>
        <a:bodyPr/>
        <a:lstStyle/>
        <a:p>
          <a:r>
            <a:rPr lang="en-US"/>
            <a:t>Available at:</a:t>
          </a:r>
          <a:r>
            <a:rPr lang="en-US">
              <a:hlinkClick xmlns:r="http://schemas.openxmlformats.org/officeDocument/2006/relationships" r:id="rId2"/>
            </a:rPr>
            <a:t>https://www.bbc.co.uk/news/uk-scotland-edinburgh-east-fife-  63263741</a:t>
          </a:r>
          <a:r>
            <a:rPr lang="en-US"/>
            <a:t>   </a:t>
          </a:r>
        </a:p>
      </dgm:t>
    </dgm:pt>
    <dgm:pt modelId="{8F1EAEC8-2629-4D7C-92B9-D64620B5ED81}" type="parTrans" cxnId="{9089563A-A61C-44C0-8D5B-49E73724C6CB}">
      <dgm:prSet/>
      <dgm:spPr/>
      <dgm:t>
        <a:bodyPr/>
        <a:lstStyle/>
        <a:p>
          <a:endParaRPr lang="en-US"/>
        </a:p>
      </dgm:t>
    </dgm:pt>
    <dgm:pt modelId="{9B3C1044-A798-4819-BEDC-3A8E0E561DB4}" type="sibTrans" cxnId="{9089563A-A61C-44C0-8D5B-49E73724C6CB}">
      <dgm:prSet/>
      <dgm:spPr/>
      <dgm:t>
        <a:bodyPr/>
        <a:lstStyle/>
        <a:p>
          <a:endParaRPr lang="en-US"/>
        </a:p>
      </dgm:t>
    </dgm:pt>
    <dgm:pt modelId="{5C466EB2-B54A-487B-A145-5ED8BA484E6A}">
      <dgm:prSet/>
      <dgm:spPr/>
      <dgm:t>
        <a:bodyPr/>
        <a:lstStyle/>
        <a:p>
          <a:r>
            <a:rPr lang="en-US"/>
            <a:t>[Accessed 17th October 2022]</a:t>
          </a:r>
        </a:p>
      </dgm:t>
    </dgm:pt>
    <dgm:pt modelId="{995C92E8-3188-4CA9-B01A-0B02B0937179}" type="parTrans" cxnId="{B0F05FD2-61E0-4A45-9588-0312FB852786}">
      <dgm:prSet/>
      <dgm:spPr/>
      <dgm:t>
        <a:bodyPr/>
        <a:lstStyle/>
        <a:p>
          <a:endParaRPr lang="en-US"/>
        </a:p>
      </dgm:t>
    </dgm:pt>
    <dgm:pt modelId="{78BF04BB-2D1B-4803-A286-9EFEC4A51DC9}" type="sibTrans" cxnId="{B0F05FD2-61E0-4A45-9588-0312FB852786}">
      <dgm:prSet/>
      <dgm:spPr/>
      <dgm:t>
        <a:bodyPr/>
        <a:lstStyle/>
        <a:p>
          <a:endParaRPr lang="en-US"/>
        </a:p>
      </dgm:t>
    </dgm:pt>
    <dgm:pt modelId="{5923F1F7-D8C6-4C2A-BA34-0E8DA92A5285}">
      <dgm:prSet/>
      <dgm:spPr/>
      <dgm:t>
        <a:bodyPr/>
        <a:lstStyle/>
        <a:p>
          <a:r>
            <a:rPr lang="en-US"/>
            <a:t>Stewart, R(2022/23) Moodle LCHS4001_BIRM[Online].UWTSD Course View .Available at: </a:t>
          </a:r>
          <a:r>
            <a:rPr lang="en-US">
              <a:hlinkClick xmlns:r="http://schemas.openxmlformats.org/officeDocument/2006/relationships" r:id="rId3"/>
            </a:rPr>
            <a:t>https://moodle.uwtsd.ac.uk/course/view.php?id=10660 </a:t>
          </a:r>
          <a:r>
            <a:rPr lang="en-US"/>
            <a:t>[Accessed 17th October 2022]</a:t>
          </a:r>
        </a:p>
      </dgm:t>
    </dgm:pt>
    <dgm:pt modelId="{5A1E05AA-8D03-4712-9672-0818675074B5}" type="parTrans" cxnId="{B3287514-7689-409F-A0CB-F209B2C7980B}">
      <dgm:prSet/>
      <dgm:spPr/>
      <dgm:t>
        <a:bodyPr/>
        <a:lstStyle/>
        <a:p>
          <a:endParaRPr lang="en-US"/>
        </a:p>
      </dgm:t>
    </dgm:pt>
    <dgm:pt modelId="{7C149BBD-3D4B-4112-9DD3-B522249B1C30}" type="sibTrans" cxnId="{B3287514-7689-409F-A0CB-F209B2C7980B}">
      <dgm:prSet/>
      <dgm:spPr/>
      <dgm:t>
        <a:bodyPr/>
        <a:lstStyle/>
        <a:p>
          <a:endParaRPr lang="en-US"/>
        </a:p>
      </dgm:t>
    </dgm:pt>
    <dgm:pt modelId="{E9EAE49A-D388-4E10-BD9B-81668B67B0EB}" type="pres">
      <dgm:prSet presAssocID="{F82F2BE4-E14B-44B1-BE00-C904B56CA794}" presName="outerComposite" presStyleCnt="0">
        <dgm:presLayoutVars>
          <dgm:chMax val="5"/>
          <dgm:dir/>
          <dgm:resizeHandles val="exact"/>
        </dgm:presLayoutVars>
      </dgm:prSet>
      <dgm:spPr/>
    </dgm:pt>
    <dgm:pt modelId="{FF2E651C-708E-4F97-9C0B-81688EEA4703}" type="pres">
      <dgm:prSet presAssocID="{F82F2BE4-E14B-44B1-BE00-C904B56CA794}" presName="dummyMaxCanvas" presStyleCnt="0">
        <dgm:presLayoutVars/>
      </dgm:prSet>
      <dgm:spPr/>
    </dgm:pt>
    <dgm:pt modelId="{D42F00F4-67D2-439C-98EA-D289369179D3}" type="pres">
      <dgm:prSet presAssocID="{F82F2BE4-E14B-44B1-BE00-C904B56CA794}" presName="FourNodes_1" presStyleLbl="node1" presStyleIdx="0" presStyleCnt="4">
        <dgm:presLayoutVars>
          <dgm:bulletEnabled val="1"/>
        </dgm:presLayoutVars>
      </dgm:prSet>
      <dgm:spPr/>
    </dgm:pt>
    <dgm:pt modelId="{3E0082CF-034D-41AD-BAC1-EA5276B54830}" type="pres">
      <dgm:prSet presAssocID="{F82F2BE4-E14B-44B1-BE00-C904B56CA794}" presName="FourNodes_2" presStyleLbl="node1" presStyleIdx="1" presStyleCnt="4">
        <dgm:presLayoutVars>
          <dgm:bulletEnabled val="1"/>
        </dgm:presLayoutVars>
      </dgm:prSet>
      <dgm:spPr/>
    </dgm:pt>
    <dgm:pt modelId="{F917E3D6-21E1-4C58-BD3E-2E2217343CB8}" type="pres">
      <dgm:prSet presAssocID="{F82F2BE4-E14B-44B1-BE00-C904B56CA794}" presName="FourNodes_3" presStyleLbl="node1" presStyleIdx="2" presStyleCnt="4">
        <dgm:presLayoutVars>
          <dgm:bulletEnabled val="1"/>
        </dgm:presLayoutVars>
      </dgm:prSet>
      <dgm:spPr/>
    </dgm:pt>
    <dgm:pt modelId="{B6266D2C-61BB-4FA4-8ADF-29711942220C}" type="pres">
      <dgm:prSet presAssocID="{F82F2BE4-E14B-44B1-BE00-C904B56CA794}" presName="FourNodes_4" presStyleLbl="node1" presStyleIdx="3" presStyleCnt="4">
        <dgm:presLayoutVars>
          <dgm:bulletEnabled val="1"/>
        </dgm:presLayoutVars>
      </dgm:prSet>
      <dgm:spPr/>
    </dgm:pt>
    <dgm:pt modelId="{B618624A-4030-4C5E-8C43-2E3674E23BB8}" type="pres">
      <dgm:prSet presAssocID="{F82F2BE4-E14B-44B1-BE00-C904B56CA794}" presName="FourConn_1-2" presStyleLbl="fgAccFollowNode1" presStyleIdx="0" presStyleCnt="3">
        <dgm:presLayoutVars>
          <dgm:bulletEnabled val="1"/>
        </dgm:presLayoutVars>
      </dgm:prSet>
      <dgm:spPr/>
    </dgm:pt>
    <dgm:pt modelId="{9C930129-850C-4A61-8D5A-D3A857BB5D0C}" type="pres">
      <dgm:prSet presAssocID="{F82F2BE4-E14B-44B1-BE00-C904B56CA794}" presName="FourConn_2-3" presStyleLbl="fgAccFollowNode1" presStyleIdx="1" presStyleCnt="3">
        <dgm:presLayoutVars>
          <dgm:bulletEnabled val="1"/>
        </dgm:presLayoutVars>
      </dgm:prSet>
      <dgm:spPr/>
    </dgm:pt>
    <dgm:pt modelId="{290D50A3-AEEE-4DF7-8163-5E77A979A0B5}" type="pres">
      <dgm:prSet presAssocID="{F82F2BE4-E14B-44B1-BE00-C904B56CA794}" presName="FourConn_3-4" presStyleLbl="fgAccFollowNode1" presStyleIdx="2" presStyleCnt="3">
        <dgm:presLayoutVars>
          <dgm:bulletEnabled val="1"/>
        </dgm:presLayoutVars>
      </dgm:prSet>
      <dgm:spPr/>
    </dgm:pt>
    <dgm:pt modelId="{4945696F-36CB-4FDA-A8D7-9783F13EDC81}" type="pres">
      <dgm:prSet presAssocID="{F82F2BE4-E14B-44B1-BE00-C904B56CA794}" presName="FourNodes_1_text" presStyleLbl="node1" presStyleIdx="3" presStyleCnt="4">
        <dgm:presLayoutVars>
          <dgm:bulletEnabled val="1"/>
        </dgm:presLayoutVars>
      </dgm:prSet>
      <dgm:spPr/>
    </dgm:pt>
    <dgm:pt modelId="{BC11FCAE-F59D-431B-A0AD-AA9B0A9C30DF}" type="pres">
      <dgm:prSet presAssocID="{F82F2BE4-E14B-44B1-BE00-C904B56CA794}" presName="FourNodes_2_text" presStyleLbl="node1" presStyleIdx="3" presStyleCnt="4">
        <dgm:presLayoutVars>
          <dgm:bulletEnabled val="1"/>
        </dgm:presLayoutVars>
      </dgm:prSet>
      <dgm:spPr/>
    </dgm:pt>
    <dgm:pt modelId="{12DB4843-DA11-4CE6-9F85-6CA0B19C0C07}" type="pres">
      <dgm:prSet presAssocID="{F82F2BE4-E14B-44B1-BE00-C904B56CA794}" presName="FourNodes_3_text" presStyleLbl="node1" presStyleIdx="3" presStyleCnt="4">
        <dgm:presLayoutVars>
          <dgm:bulletEnabled val="1"/>
        </dgm:presLayoutVars>
      </dgm:prSet>
      <dgm:spPr/>
    </dgm:pt>
    <dgm:pt modelId="{AA8753E3-87E5-4C7E-A2AE-1A2894217742}" type="pres">
      <dgm:prSet presAssocID="{F82F2BE4-E14B-44B1-BE00-C904B56CA79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5382B08-8537-4B67-BD93-6592F0FF2F3C}" type="presOf" srcId="{F82F2BE4-E14B-44B1-BE00-C904B56CA794}" destId="{E9EAE49A-D388-4E10-BD9B-81668B67B0EB}" srcOrd="0" destOrd="0" presId="urn:microsoft.com/office/officeart/2005/8/layout/vProcess5"/>
    <dgm:cxn modelId="{5D3F5F12-633D-4544-BC32-0EF1ECEB0A88}" type="presOf" srcId="{EF70F7ED-104B-4A20-8FDE-0BDF12495A11}" destId="{3E0082CF-034D-41AD-BAC1-EA5276B54830}" srcOrd="0" destOrd="0" presId="urn:microsoft.com/office/officeart/2005/8/layout/vProcess5"/>
    <dgm:cxn modelId="{B3287514-7689-409F-A0CB-F209B2C7980B}" srcId="{5C466EB2-B54A-487B-A145-5ED8BA484E6A}" destId="{5923F1F7-D8C6-4C2A-BA34-0E8DA92A5285}" srcOrd="0" destOrd="0" parTransId="{5A1E05AA-8D03-4712-9672-0818675074B5}" sibTransId="{7C149BBD-3D4B-4112-9DD3-B522249B1C30}"/>
    <dgm:cxn modelId="{1EFC521F-86C9-45C0-8D0D-9ABD7F0EF9C7}" type="presOf" srcId="{5C466EB2-B54A-487B-A145-5ED8BA484E6A}" destId="{AA8753E3-87E5-4C7E-A2AE-1A2894217742}" srcOrd="1" destOrd="0" presId="urn:microsoft.com/office/officeart/2005/8/layout/vProcess5"/>
    <dgm:cxn modelId="{02ACAA24-032C-44B5-AF58-D39E372BB166}" srcId="{F82F2BE4-E14B-44B1-BE00-C904B56CA794}" destId="{EF70F7ED-104B-4A20-8FDE-0BDF12495A11}" srcOrd="1" destOrd="0" parTransId="{D4DA5209-A5CB-49F6-A7E5-7648FB8C98C7}" sibTransId="{795567CC-B76F-4D94-AEB3-38FEA78544AB}"/>
    <dgm:cxn modelId="{7E755630-B88D-43BC-A483-2299CB59EB70}" type="presOf" srcId="{4C8E87AD-A75E-49D8-9675-43155B12CA86}" destId="{12DB4843-DA11-4CE6-9F85-6CA0B19C0C07}" srcOrd="1" destOrd="0" presId="urn:microsoft.com/office/officeart/2005/8/layout/vProcess5"/>
    <dgm:cxn modelId="{9089563A-A61C-44C0-8D5B-49E73724C6CB}" srcId="{F82F2BE4-E14B-44B1-BE00-C904B56CA794}" destId="{4C8E87AD-A75E-49D8-9675-43155B12CA86}" srcOrd="2" destOrd="0" parTransId="{8F1EAEC8-2629-4D7C-92B9-D64620B5ED81}" sibTransId="{9B3C1044-A798-4819-BEDC-3A8E0E561DB4}"/>
    <dgm:cxn modelId="{F7AC306E-ED88-4F6B-9BD5-BBC7290B38DB}" type="presOf" srcId="{EF70F7ED-104B-4A20-8FDE-0BDF12495A11}" destId="{BC11FCAE-F59D-431B-A0AD-AA9B0A9C30DF}" srcOrd="1" destOrd="0" presId="urn:microsoft.com/office/officeart/2005/8/layout/vProcess5"/>
    <dgm:cxn modelId="{03732B76-F0EC-4F75-9D8F-5625C0B10401}" type="presOf" srcId="{795567CC-B76F-4D94-AEB3-38FEA78544AB}" destId="{9C930129-850C-4A61-8D5A-D3A857BB5D0C}" srcOrd="0" destOrd="0" presId="urn:microsoft.com/office/officeart/2005/8/layout/vProcess5"/>
    <dgm:cxn modelId="{2BE91279-9C97-4677-9A76-5EBD2081FFB1}" type="presOf" srcId="{9B3C1044-A798-4819-BEDC-3A8E0E561DB4}" destId="{290D50A3-AEEE-4DF7-8163-5E77A979A0B5}" srcOrd="0" destOrd="0" presId="urn:microsoft.com/office/officeart/2005/8/layout/vProcess5"/>
    <dgm:cxn modelId="{15C41E94-C7DE-4004-B945-C677C6CF275E}" type="presOf" srcId="{4C8E87AD-A75E-49D8-9675-43155B12CA86}" destId="{F917E3D6-21E1-4C58-BD3E-2E2217343CB8}" srcOrd="0" destOrd="0" presId="urn:microsoft.com/office/officeart/2005/8/layout/vProcess5"/>
    <dgm:cxn modelId="{9D54E5A4-06A0-45FF-BA2D-4C56C5BEA381}" srcId="{F82F2BE4-E14B-44B1-BE00-C904B56CA794}" destId="{892B7857-76A3-4F72-819E-566D453449E6}" srcOrd="0" destOrd="0" parTransId="{4D8051A1-CF54-498A-95D5-CCB47DC7368A}" sibTransId="{2F0A35CC-6C2B-4ACA-8555-361C249F24CB}"/>
    <dgm:cxn modelId="{A58890B4-61DC-41BA-A2A4-DC400FD1F825}" type="presOf" srcId="{892B7857-76A3-4F72-819E-566D453449E6}" destId="{4945696F-36CB-4FDA-A8D7-9783F13EDC81}" srcOrd="1" destOrd="0" presId="urn:microsoft.com/office/officeart/2005/8/layout/vProcess5"/>
    <dgm:cxn modelId="{3BDD38BB-4A95-4D9C-AB1F-D34D7EC5F192}" type="presOf" srcId="{5923F1F7-D8C6-4C2A-BA34-0E8DA92A5285}" destId="{AA8753E3-87E5-4C7E-A2AE-1A2894217742}" srcOrd="1" destOrd="1" presId="urn:microsoft.com/office/officeart/2005/8/layout/vProcess5"/>
    <dgm:cxn modelId="{331777BE-76CB-42E5-A984-A33C9FF2148E}" type="presOf" srcId="{5923F1F7-D8C6-4C2A-BA34-0E8DA92A5285}" destId="{B6266D2C-61BB-4FA4-8ADF-29711942220C}" srcOrd="0" destOrd="1" presId="urn:microsoft.com/office/officeart/2005/8/layout/vProcess5"/>
    <dgm:cxn modelId="{363B80C4-AF01-4111-A3AA-0A169397FC91}" type="presOf" srcId="{2F0A35CC-6C2B-4ACA-8555-361C249F24CB}" destId="{B618624A-4030-4C5E-8C43-2E3674E23BB8}" srcOrd="0" destOrd="0" presId="urn:microsoft.com/office/officeart/2005/8/layout/vProcess5"/>
    <dgm:cxn modelId="{B0F05FD2-61E0-4A45-9588-0312FB852786}" srcId="{F82F2BE4-E14B-44B1-BE00-C904B56CA794}" destId="{5C466EB2-B54A-487B-A145-5ED8BA484E6A}" srcOrd="3" destOrd="0" parTransId="{995C92E8-3188-4CA9-B01A-0B02B0937179}" sibTransId="{78BF04BB-2D1B-4803-A286-9EFEC4A51DC9}"/>
    <dgm:cxn modelId="{14D614EF-D6B7-490A-9DD5-D6B79387AF4D}" type="presOf" srcId="{5C466EB2-B54A-487B-A145-5ED8BA484E6A}" destId="{B6266D2C-61BB-4FA4-8ADF-29711942220C}" srcOrd="0" destOrd="0" presId="urn:microsoft.com/office/officeart/2005/8/layout/vProcess5"/>
    <dgm:cxn modelId="{E1D0BBF4-477B-4787-911E-F702AAD0CF8B}" type="presOf" srcId="{892B7857-76A3-4F72-819E-566D453449E6}" destId="{D42F00F4-67D2-439C-98EA-D289369179D3}" srcOrd="0" destOrd="0" presId="urn:microsoft.com/office/officeart/2005/8/layout/vProcess5"/>
    <dgm:cxn modelId="{00DF9EB6-F985-49B4-B75A-19B3E6C742AC}" type="presParOf" srcId="{E9EAE49A-D388-4E10-BD9B-81668B67B0EB}" destId="{FF2E651C-708E-4F97-9C0B-81688EEA4703}" srcOrd="0" destOrd="0" presId="urn:microsoft.com/office/officeart/2005/8/layout/vProcess5"/>
    <dgm:cxn modelId="{41280B73-1DE3-40FF-BA0F-B5E737E5EFB9}" type="presParOf" srcId="{E9EAE49A-D388-4E10-BD9B-81668B67B0EB}" destId="{D42F00F4-67D2-439C-98EA-D289369179D3}" srcOrd="1" destOrd="0" presId="urn:microsoft.com/office/officeart/2005/8/layout/vProcess5"/>
    <dgm:cxn modelId="{D079DBD2-9C52-40DC-97A4-9F2DEFA41AB1}" type="presParOf" srcId="{E9EAE49A-D388-4E10-BD9B-81668B67B0EB}" destId="{3E0082CF-034D-41AD-BAC1-EA5276B54830}" srcOrd="2" destOrd="0" presId="urn:microsoft.com/office/officeart/2005/8/layout/vProcess5"/>
    <dgm:cxn modelId="{4A8451E3-A08F-475A-9A87-9567DDC20803}" type="presParOf" srcId="{E9EAE49A-D388-4E10-BD9B-81668B67B0EB}" destId="{F917E3D6-21E1-4C58-BD3E-2E2217343CB8}" srcOrd="3" destOrd="0" presId="urn:microsoft.com/office/officeart/2005/8/layout/vProcess5"/>
    <dgm:cxn modelId="{5F9C0986-3A38-4932-80E4-327FDD034E21}" type="presParOf" srcId="{E9EAE49A-D388-4E10-BD9B-81668B67B0EB}" destId="{B6266D2C-61BB-4FA4-8ADF-29711942220C}" srcOrd="4" destOrd="0" presId="urn:microsoft.com/office/officeart/2005/8/layout/vProcess5"/>
    <dgm:cxn modelId="{24DC871D-9278-4C57-A77C-F658EB15724A}" type="presParOf" srcId="{E9EAE49A-D388-4E10-BD9B-81668B67B0EB}" destId="{B618624A-4030-4C5E-8C43-2E3674E23BB8}" srcOrd="5" destOrd="0" presId="urn:microsoft.com/office/officeart/2005/8/layout/vProcess5"/>
    <dgm:cxn modelId="{FC3E6974-1284-40F7-A134-06FF54887255}" type="presParOf" srcId="{E9EAE49A-D388-4E10-BD9B-81668B67B0EB}" destId="{9C930129-850C-4A61-8D5A-D3A857BB5D0C}" srcOrd="6" destOrd="0" presId="urn:microsoft.com/office/officeart/2005/8/layout/vProcess5"/>
    <dgm:cxn modelId="{3563EDF1-EC8F-4CF7-ABEE-161E7C6E3829}" type="presParOf" srcId="{E9EAE49A-D388-4E10-BD9B-81668B67B0EB}" destId="{290D50A3-AEEE-4DF7-8163-5E77A979A0B5}" srcOrd="7" destOrd="0" presId="urn:microsoft.com/office/officeart/2005/8/layout/vProcess5"/>
    <dgm:cxn modelId="{2A31A730-A8F4-4DE1-827C-B02B835E8903}" type="presParOf" srcId="{E9EAE49A-D388-4E10-BD9B-81668B67B0EB}" destId="{4945696F-36CB-4FDA-A8D7-9783F13EDC81}" srcOrd="8" destOrd="0" presId="urn:microsoft.com/office/officeart/2005/8/layout/vProcess5"/>
    <dgm:cxn modelId="{8D646F78-9C47-4228-A5FA-5C0767ECC50B}" type="presParOf" srcId="{E9EAE49A-D388-4E10-BD9B-81668B67B0EB}" destId="{BC11FCAE-F59D-431B-A0AD-AA9B0A9C30DF}" srcOrd="9" destOrd="0" presId="urn:microsoft.com/office/officeart/2005/8/layout/vProcess5"/>
    <dgm:cxn modelId="{614ED85E-1CB6-441E-9C50-FABE15B8C9EE}" type="presParOf" srcId="{E9EAE49A-D388-4E10-BD9B-81668B67B0EB}" destId="{12DB4843-DA11-4CE6-9F85-6CA0B19C0C07}" srcOrd="10" destOrd="0" presId="urn:microsoft.com/office/officeart/2005/8/layout/vProcess5"/>
    <dgm:cxn modelId="{D8E628D9-E068-4B3F-8BF3-29091B79E4DB}" type="presParOf" srcId="{E9EAE49A-D388-4E10-BD9B-81668B67B0EB}" destId="{AA8753E3-87E5-4C7E-A2AE-1A289421774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C25EE9-388C-49AA-94FD-4906AB63C1B2}">
      <dsp:nvSpPr>
        <dsp:cNvPr id="0" name=""/>
        <dsp:cNvSpPr/>
      </dsp:nvSpPr>
      <dsp:spPr>
        <a:xfrm>
          <a:off x="0" y="529"/>
          <a:ext cx="5643563" cy="123794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DE0BF1B-7630-4D25-AC10-61C94AEA54A2}">
      <dsp:nvSpPr>
        <dsp:cNvPr id="0" name=""/>
        <dsp:cNvSpPr/>
      </dsp:nvSpPr>
      <dsp:spPr>
        <a:xfrm>
          <a:off x="374479" y="279067"/>
          <a:ext cx="680871" cy="6808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316842-0F26-4177-8C3E-763B99DBA9C0}">
      <dsp:nvSpPr>
        <dsp:cNvPr id="0" name=""/>
        <dsp:cNvSpPr/>
      </dsp:nvSpPr>
      <dsp:spPr>
        <a:xfrm>
          <a:off x="1429829" y="529"/>
          <a:ext cx="4213733" cy="1237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16" tIns="131016" rIns="131016" bIns="13101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Module code: LCHS4002_BIRM</a:t>
          </a:r>
          <a:endParaRPr lang="en-US" sz="2100" kern="1200"/>
        </a:p>
      </dsp:txBody>
      <dsp:txXfrm>
        <a:off x="1429829" y="529"/>
        <a:ext cx="4213733" cy="1237947"/>
      </dsp:txXfrm>
    </dsp:sp>
    <dsp:sp modelId="{DD27163D-677F-4CDF-9AA4-E79584021F09}">
      <dsp:nvSpPr>
        <dsp:cNvPr id="0" name=""/>
        <dsp:cNvSpPr/>
      </dsp:nvSpPr>
      <dsp:spPr>
        <a:xfrm>
          <a:off x="0" y="1547963"/>
          <a:ext cx="5643563" cy="123794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CC98D0-BAA2-4264-B19B-5DF5BC9015CC}">
      <dsp:nvSpPr>
        <dsp:cNvPr id="0" name=""/>
        <dsp:cNvSpPr/>
      </dsp:nvSpPr>
      <dsp:spPr>
        <a:xfrm>
          <a:off x="374479" y="1826501"/>
          <a:ext cx="680871" cy="6808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269B8A-853B-406D-ACFC-AD52C34D1D26}">
      <dsp:nvSpPr>
        <dsp:cNvPr id="0" name=""/>
        <dsp:cNvSpPr/>
      </dsp:nvSpPr>
      <dsp:spPr>
        <a:xfrm>
          <a:off x="1429829" y="1547963"/>
          <a:ext cx="4213733" cy="1237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16" tIns="131016" rIns="131016" bIns="13101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Lecturer: Rebecca Stewart</a:t>
          </a:r>
          <a:endParaRPr lang="en-US" sz="2100" kern="1200"/>
        </a:p>
      </dsp:txBody>
      <dsp:txXfrm>
        <a:off x="1429829" y="1547963"/>
        <a:ext cx="4213733" cy="1237947"/>
      </dsp:txXfrm>
    </dsp:sp>
    <dsp:sp modelId="{5DCA6B94-F4CA-4B5A-9BEC-25405C0FE04B}">
      <dsp:nvSpPr>
        <dsp:cNvPr id="0" name=""/>
        <dsp:cNvSpPr/>
      </dsp:nvSpPr>
      <dsp:spPr>
        <a:xfrm>
          <a:off x="0" y="3095398"/>
          <a:ext cx="5643563" cy="123794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00041DC-044F-44E4-BCE5-B89EB04ED8E0}">
      <dsp:nvSpPr>
        <dsp:cNvPr id="0" name=""/>
        <dsp:cNvSpPr/>
      </dsp:nvSpPr>
      <dsp:spPr>
        <a:xfrm>
          <a:off x="374479" y="3373936"/>
          <a:ext cx="680871" cy="6808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08D066-423D-45F1-8DF7-05AFAC18A405}">
      <dsp:nvSpPr>
        <dsp:cNvPr id="0" name=""/>
        <dsp:cNvSpPr/>
      </dsp:nvSpPr>
      <dsp:spPr>
        <a:xfrm>
          <a:off x="1429829" y="3095398"/>
          <a:ext cx="4213733" cy="1237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16" tIns="131016" rIns="131016" bIns="13101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Presenting Students: Francis Annor, Mariama Aliu Sal, Vilma Ibe.</a:t>
          </a:r>
          <a:endParaRPr lang="en-US" sz="2100" kern="1200"/>
        </a:p>
      </dsp:txBody>
      <dsp:txXfrm>
        <a:off x="1429829" y="3095398"/>
        <a:ext cx="4213733" cy="12379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F5E02A-C124-426E-B5E6-4DA7AACB913C}">
      <dsp:nvSpPr>
        <dsp:cNvPr id="0" name=""/>
        <dsp:cNvSpPr/>
      </dsp:nvSpPr>
      <dsp:spPr>
        <a:xfrm>
          <a:off x="1154497" y="49"/>
          <a:ext cx="2649234" cy="15895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Today we will be talking about Are students  confident in using technology to Collaborate.</a:t>
          </a:r>
          <a:endParaRPr lang="en-US" sz="1500" kern="1200"/>
        </a:p>
      </dsp:txBody>
      <dsp:txXfrm>
        <a:off x="1154497" y="49"/>
        <a:ext cx="2649234" cy="1589540"/>
      </dsp:txXfrm>
    </dsp:sp>
    <dsp:sp modelId="{84781674-777E-4BB2-97F2-09421F5D047F}">
      <dsp:nvSpPr>
        <dsp:cNvPr id="0" name=""/>
        <dsp:cNvSpPr/>
      </dsp:nvSpPr>
      <dsp:spPr>
        <a:xfrm>
          <a:off x="4068655" y="49"/>
          <a:ext cx="2649234" cy="15895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Our purpose is to ask students on campus at UWTSD a series of questions which is Compiled into a MS questionnaire format, using various styles of Questions to obtain answers. </a:t>
          </a:r>
          <a:endParaRPr lang="en-US" sz="1500" kern="1200"/>
        </a:p>
      </dsp:txBody>
      <dsp:txXfrm>
        <a:off x="4068655" y="49"/>
        <a:ext cx="2649234" cy="1589540"/>
      </dsp:txXfrm>
    </dsp:sp>
    <dsp:sp modelId="{B04A2A47-4EB7-480E-ABEA-B52AE389D9A8}">
      <dsp:nvSpPr>
        <dsp:cNvPr id="0" name=""/>
        <dsp:cNvSpPr/>
      </dsp:nvSpPr>
      <dsp:spPr>
        <a:xfrm>
          <a:off x="6982813" y="49"/>
          <a:ext cx="2649234" cy="15895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purpose is to ascertain whether the students at UWTSD are confident in using technology.</a:t>
          </a:r>
          <a:endParaRPr lang="en-US" sz="1500" kern="1200"/>
        </a:p>
      </dsp:txBody>
      <dsp:txXfrm>
        <a:off x="6982813" y="49"/>
        <a:ext cx="2649234" cy="1589540"/>
      </dsp:txXfrm>
    </dsp:sp>
    <dsp:sp modelId="{CEF1D4BB-EC67-4A43-AFBD-E8C6078E74B6}">
      <dsp:nvSpPr>
        <dsp:cNvPr id="0" name=""/>
        <dsp:cNvSpPr/>
      </dsp:nvSpPr>
      <dsp:spPr>
        <a:xfrm>
          <a:off x="1154497" y="1854514"/>
          <a:ext cx="2649234" cy="15895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Our research questions is from question bank A which was carried out by </a:t>
          </a:r>
          <a:endParaRPr lang="en-US" sz="1500" kern="1200"/>
        </a:p>
      </dsp:txBody>
      <dsp:txXfrm>
        <a:off x="1154497" y="1854514"/>
        <a:ext cx="2649234" cy="1589540"/>
      </dsp:txXfrm>
    </dsp:sp>
    <dsp:sp modelId="{811BCE30-C2DD-4D85-8DCB-145E51F97E32}">
      <dsp:nvSpPr>
        <dsp:cNvPr id="0" name=""/>
        <dsp:cNvSpPr/>
      </dsp:nvSpPr>
      <dsp:spPr>
        <a:xfrm>
          <a:off x="4068655" y="1854514"/>
          <a:ext cx="2649234" cy="15895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asking  students at UWTSD.</a:t>
          </a:r>
          <a:endParaRPr lang="en-US" sz="1500" kern="1200"/>
        </a:p>
      </dsp:txBody>
      <dsp:txXfrm>
        <a:off x="4068655" y="1854514"/>
        <a:ext cx="2649234" cy="1589540"/>
      </dsp:txXfrm>
    </dsp:sp>
    <dsp:sp modelId="{A5BCDC58-ADD7-42DB-B2A0-FE2B7F3BBB27}">
      <dsp:nvSpPr>
        <dsp:cNvPr id="0" name=""/>
        <dsp:cNvSpPr/>
      </dsp:nvSpPr>
      <dsp:spPr>
        <a:xfrm>
          <a:off x="6982813" y="1854514"/>
          <a:ext cx="2649234" cy="15895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Presenting Student: Vilma Ibe</a:t>
          </a:r>
          <a:endParaRPr lang="en-US" sz="1500" kern="1200"/>
        </a:p>
      </dsp:txBody>
      <dsp:txXfrm>
        <a:off x="6982813" y="1854514"/>
        <a:ext cx="2649234" cy="15895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9EA5B-8A36-4C1E-B74F-F2F80C898BF5}">
      <dsp:nvSpPr>
        <dsp:cNvPr id="0" name=""/>
        <dsp:cNvSpPr/>
      </dsp:nvSpPr>
      <dsp:spPr>
        <a:xfrm>
          <a:off x="0" y="621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974AA-0A52-4A09-B13A-6CD9EB78FA5C}">
      <dsp:nvSpPr>
        <dsp:cNvPr id="0" name=""/>
        <dsp:cNvSpPr/>
      </dsp:nvSpPr>
      <dsp:spPr>
        <a:xfrm>
          <a:off x="0" y="621"/>
          <a:ext cx="7728267" cy="7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group is intending on using MS form in presenting our task.</a:t>
          </a:r>
          <a:br>
            <a:rPr lang="en-GB" sz="1100" kern="1200"/>
          </a:br>
          <a:r>
            <a:rPr lang="en-GB" sz="1100" kern="1200"/>
            <a:t> The various questions to be asked include the following</a:t>
          </a:r>
          <a:endParaRPr lang="en-US" sz="1100" kern="1200"/>
        </a:p>
      </dsp:txBody>
      <dsp:txXfrm>
        <a:off x="0" y="621"/>
        <a:ext cx="7728267" cy="726583"/>
      </dsp:txXfrm>
    </dsp:sp>
    <dsp:sp modelId="{7F51C210-57B7-4781-B814-DA4399E32903}">
      <dsp:nvSpPr>
        <dsp:cNvPr id="0" name=""/>
        <dsp:cNvSpPr/>
      </dsp:nvSpPr>
      <dsp:spPr>
        <a:xfrm>
          <a:off x="0" y="727204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7D5EC-7884-4C40-BF4A-32AC11F340F3}">
      <dsp:nvSpPr>
        <dsp:cNvPr id="0" name=""/>
        <dsp:cNvSpPr/>
      </dsp:nvSpPr>
      <dsp:spPr>
        <a:xfrm>
          <a:off x="0" y="727204"/>
          <a:ext cx="7728267" cy="7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Do you feel confident when using the OneDrive to collaborate   with peers?</a:t>
          </a:r>
          <a:endParaRPr lang="en-US" sz="1100" kern="1200"/>
        </a:p>
      </dsp:txBody>
      <dsp:txXfrm>
        <a:off x="0" y="727204"/>
        <a:ext cx="7728267" cy="726583"/>
      </dsp:txXfrm>
    </dsp:sp>
    <dsp:sp modelId="{96EB7C2F-162B-46AA-B749-3609E71A39B8}">
      <dsp:nvSpPr>
        <dsp:cNvPr id="0" name=""/>
        <dsp:cNvSpPr/>
      </dsp:nvSpPr>
      <dsp:spPr>
        <a:xfrm>
          <a:off x="0" y="1453787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34EA1-E777-4500-A309-E99D320632CA}">
      <dsp:nvSpPr>
        <dsp:cNvPr id="0" name=""/>
        <dsp:cNvSpPr/>
      </dsp:nvSpPr>
      <dsp:spPr>
        <a:xfrm>
          <a:off x="0" y="1453787"/>
          <a:ext cx="7728267" cy="7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Rank these applications in order of how confident you         feel using  them. </a:t>
          </a:r>
          <a:endParaRPr lang="en-US" sz="1100" kern="1200"/>
        </a:p>
      </dsp:txBody>
      <dsp:txXfrm>
        <a:off x="0" y="1453787"/>
        <a:ext cx="7728267" cy="726583"/>
      </dsp:txXfrm>
    </dsp:sp>
    <dsp:sp modelId="{001B6DDD-BBC3-45B1-9E03-BFDA786FFAA8}">
      <dsp:nvSpPr>
        <dsp:cNvPr id="0" name=""/>
        <dsp:cNvSpPr/>
      </dsp:nvSpPr>
      <dsp:spPr>
        <a:xfrm>
          <a:off x="0" y="2180370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7DDA7-244B-40AE-9055-C23BFDF51472}">
      <dsp:nvSpPr>
        <dsp:cNvPr id="0" name=""/>
        <dsp:cNvSpPr/>
      </dsp:nvSpPr>
      <dsp:spPr>
        <a:xfrm>
          <a:off x="0" y="2180370"/>
          <a:ext cx="7728267" cy="7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How confidant do you feel in using these technologies</a:t>
          </a:r>
          <a:endParaRPr lang="en-US" sz="1100" kern="1200"/>
        </a:p>
      </dsp:txBody>
      <dsp:txXfrm>
        <a:off x="0" y="2180370"/>
        <a:ext cx="7728267" cy="726583"/>
      </dsp:txXfrm>
    </dsp:sp>
    <dsp:sp modelId="{B22CB5AE-FEF3-4ED1-B1E8-E408DBAB6BEE}">
      <dsp:nvSpPr>
        <dsp:cNvPr id="0" name=""/>
        <dsp:cNvSpPr/>
      </dsp:nvSpPr>
      <dsp:spPr>
        <a:xfrm>
          <a:off x="0" y="2906953"/>
          <a:ext cx="772826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B951C-50FD-49C6-8215-F9DBC5AE5CE3}">
      <dsp:nvSpPr>
        <dsp:cNvPr id="0" name=""/>
        <dsp:cNvSpPr/>
      </dsp:nvSpPr>
      <dsp:spPr>
        <a:xfrm>
          <a:off x="0" y="2906953"/>
          <a:ext cx="7728267" cy="7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Rate your favourite application </a:t>
          </a:r>
          <a:endParaRPr lang="en-US" sz="1100" kern="1200"/>
        </a:p>
      </dsp:txBody>
      <dsp:txXfrm>
        <a:off x="0" y="2906953"/>
        <a:ext cx="7728267" cy="726583"/>
      </dsp:txXfrm>
    </dsp:sp>
    <dsp:sp modelId="{00B5261B-B936-4530-9F2A-1915AE862706}">
      <dsp:nvSpPr>
        <dsp:cNvPr id="0" name=""/>
        <dsp:cNvSpPr/>
      </dsp:nvSpPr>
      <dsp:spPr>
        <a:xfrm>
          <a:off x="0" y="3633536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3AE5F-8AE2-4E45-B2C3-9B8E334C39F2}">
      <dsp:nvSpPr>
        <dsp:cNvPr id="0" name=""/>
        <dsp:cNvSpPr/>
      </dsp:nvSpPr>
      <dsp:spPr>
        <a:xfrm>
          <a:off x="0" y="3633536"/>
          <a:ext cx="7728267" cy="7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 our opinion You Tube is the most used  </a:t>
          </a:r>
          <a:br>
            <a:rPr lang="en-GB" sz="1100" kern="1200"/>
          </a:br>
          <a:r>
            <a:rPr lang="en-GB" sz="1100" kern="1200"/>
            <a:t>   </a:t>
          </a:r>
          <a:endParaRPr lang="en-US" sz="1100" kern="1200"/>
        </a:p>
      </dsp:txBody>
      <dsp:txXfrm>
        <a:off x="0" y="3633536"/>
        <a:ext cx="7728267" cy="726583"/>
      </dsp:txXfrm>
    </dsp:sp>
    <dsp:sp modelId="{BA00654A-F176-481A-9B7A-1CD16FE7B2D2}">
      <dsp:nvSpPr>
        <dsp:cNvPr id="0" name=""/>
        <dsp:cNvSpPr/>
      </dsp:nvSpPr>
      <dsp:spPr>
        <a:xfrm>
          <a:off x="0" y="4360119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62786-C3A0-4C52-9507-4A57D5C11F2E}">
      <dsp:nvSpPr>
        <dsp:cNvPr id="0" name=""/>
        <dsp:cNvSpPr/>
      </dsp:nvSpPr>
      <dsp:spPr>
        <a:xfrm>
          <a:off x="0" y="4360119"/>
          <a:ext cx="7728267" cy="7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These questions will be asked from the students at UWTSD  on their arrival via   the entrance, also at the end of the day when lectures have finished.                                                                                                                                                                                        Presenting student: Francis Annor</a:t>
          </a:r>
          <a:endParaRPr lang="en-US" sz="1100" kern="1200"/>
        </a:p>
      </dsp:txBody>
      <dsp:txXfrm>
        <a:off x="0" y="4360119"/>
        <a:ext cx="7728267" cy="7265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63F5D-893A-419A-91EA-695CAF2E010B}">
      <dsp:nvSpPr>
        <dsp:cNvPr id="0" name=""/>
        <dsp:cNvSpPr/>
      </dsp:nvSpPr>
      <dsp:spPr>
        <a:xfrm>
          <a:off x="3160" y="886585"/>
          <a:ext cx="2256326" cy="1432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B5830-7490-419E-AE03-8EA5EE19DC03}">
      <dsp:nvSpPr>
        <dsp:cNvPr id="0" name=""/>
        <dsp:cNvSpPr/>
      </dsp:nvSpPr>
      <dsp:spPr>
        <a:xfrm>
          <a:off x="253863" y="1124752"/>
          <a:ext cx="2256326" cy="1432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Our hypothesis is that YouTube is the most used application in general to collaborate at UWTSD. </a:t>
          </a:r>
          <a:endParaRPr lang="en-US" sz="1700" kern="1200"/>
        </a:p>
      </dsp:txBody>
      <dsp:txXfrm>
        <a:off x="295827" y="1166716"/>
        <a:ext cx="2172398" cy="1348839"/>
      </dsp:txXfrm>
    </dsp:sp>
    <dsp:sp modelId="{8E98DD33-E01D-4D94-922C-ECAE201D9501}">
      <dsp:nvSpPr>
        <dsp:cNvPr id="0" name=""/>
        <dsp:cNvSpPr/>
      </dsp:nvSpPr>
      <dsp:spPr>
        <a:xfrm>
          <a:off x="2760892" y="886585"/>
          <a:ext cx="2256326" cy="1432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5E9BA-7872-4A44-8A49-2EC6164E4B50}">
      <dsp:nvSpPr>
        <dsp:cNvPr id="0" name=""/>
        <dsp:cNvSpPr/>
      </dsp:nvSpPr>
      <dsp:spPr>
        <a:xfrm>
          <a:off x="3011595" y="1124752"/>
          <a:ext cx="2256326" cy="1432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WhatsApp is the second most used. </a:t>
          </a:r>
          <a:endParaRPr lang="en-US" sz="1700" kern="1200"/>
        </a:p>
      </dsp:txBody>
      <dsp:txXfrm>
        <a:off x="3053559" y="1166716"/>
        <a:ext cx="2172398" cy="1348839"/>
      </dsp:txXfrm>
    </dsp:sp>
    <dsp:sp modelId="{6F9B8ECF-7BA7-4173-B189-6FDA093C232A}">
      <dsp:nvSpPr>
        <dsp:cNvPr id="0" name=""/>
        <dsp:cNvSpPr/>
      </dsp:nvSpPr>
      <dsp:spPr>
        <a:xfrm>
          <a:off x="5518624" y="886585"/>
          <a:ext cx="2256326" cy="1432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A0C5A-15C3-4F5D-9070-63C5EC5540C1}">
      <dsp:nvSpPr>
        <dsp:cNvPr id="0" name=""/>
        <dsp:cNvSpPr/>
      </dsp:nvSpPr>
      <dsp:spPr>
        <a:xfrm>
          <a:off x="5769327" y="1124752"/>
          <a:ext cx="2256326" cy="1432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Moodle is the least used by UWTSD students </a:t>
          </a:r>
          <a:endParaRPr lang="en-US" sz="1700" kern="1200"/>
        </a:p>
      </dsp:txBody>
      <dsp:txXfrm>
        <a:off x="5811291" y="1166716"/>
        <a:ext cx="2172398" cy="1348839"/>
      </dsp:txXfrm>
    </dsp:sp>
    <dsp:sp modelId="{DAE006ED-B439-44BD-AD6C-DB949256E887}">
      <dsp:nvSpPr>
        <dsp:cNvPr id="0" name=""/>
        <dsp:cNvSpPr/>
      </dsp:nvSpPr>
      <dsp:spPr>
        <a:xfrm>
          <a:off x="8276356" y="886585"/>
          <a:ext cx="2256326" cy="1432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0BA3E-8171-4619-B280-F96E83B03494}">
      <dsp:nvSpPr>
        <dsp:cNvPr id="0" name=""/>
        <dsp:cNvSpPr/>
      </dsp:nvSpPr>
      <dsp:spPr>
        <a:xfrm>
          <a:off x="8527059" y="1124752"/>
          <a:ext cx="2256326" cy="14327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Presenting Student: Mariama Aliu </a:t>
          </a:r>
          <a:r>
            <a:rPr lang="en-GB" sz="1700" kern="1200">
              <a:latin typeface="Century Gothic" panose="020B0502020202020204"/>
            </a:rPr>
            <a:t>Sal</a:t>
          </a:r>
          <a:r>
            <a:rPr lang="en-GB" sz="1700" kern="1200"/>
            <a:t>, Vilma Ibe</a:t>
          </a:r>
          <a:endParaRPr lang="en-US" sz="1700" kern="1200"/>
        </a:p>
      </dsp:txBody>
      <dsp:txXfrm>
        <a:off x="8569023" y="1166716"/>
        <a:ext cx="2172398" cy="13488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2F00F4-67D2-439C-98EA-D289369179D3}">
      <dsp:nvSpPr>
        <dsp:cNvPr id="0" name=""/>
        <dsp:cNvSpPr/>
      </dsp:nvSpPr>
      <dsp:spPr>
        <a:xfrm>
          <a:off x="0" y="0"/>
          <a:ext cx="8217408" cy="7045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Lippman, J; Perri, J.(2018)Defining(and Driving)Collaborating [Online].Getting  smart. Available  at:</a:t>
          </a:r>
          <a:r>
            <a:rPr lang="en-US" sz="1200" kern="1200">
              <a:hlinkClick xmlns:r="http://schemas.openxmlformats.org/officeDocument/2006/relationships" r:id="rId1"/>
            </a:rPr>
            <a:t>https://www.gettingsmart.com/2018/05/21/defining-and-driving-collaboration/  </a:t>
          </a:r>
          <a:r>
            <a:rPr lang="en-US" sz="1200" kern="1200"/>
            <a:t>[Accessed 17th October 2022]</a:t>
          </a:r>
        </a:p>
      </dsp:txBody>
      <dsp:txXfrm>
        <a:off x="20635" y="20635"/>
        <a:ext cx="7397647" cy="663246"/>
      </dsp:txXfrm>
    </dsp:sp>
    <dsp:sp modelId="{3E0082CF-034D-41AD-BAC1-EA5276B54830}">
      <dsp:nvSpPr>
        <dsp:cNvPr id="0" name=""/>
        <dsp:cNvSpPr/>
      </dsp:nvSpPr>
      <dsp:spPr>
        <a:xfrm>
          <a:off x="688207" y="832609"/>
          <a:ext cx="8217408" cy="7045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Mclean, P; Nicola, B(2022)We Need Creativity More Than Eve[Online].Edinburgh-east-fife:</a:t>
          </a:r>
        </a:p>
      </dsp:txBody>
      <dsp:txXfrm>
        <a:off x="708842" y="853244"/>
        <a:ext cx="7029994" cy="663246"/>
      </dsp:txXfrm>
    </dsp:sp>
    <dsp:sp modelId="{F917E3D6-21E1-4C58-BD3E-2E2217343CB8}">
      <dsp:nvSpPr>
        <dsp:cNvPr id="0" name=""/>
        <dsp:cNvSpPr/>
      </dsp:nvSpPr>
      <dsp:spPr>
        <a:xfrm>
          <a:off x="1366144" y="1665219"/>
          <a:ext cx="8217408" cy="7045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Available at:</a:t>
          </a:r>
          <a:r>
            <a:rPr lang="en-US" sz="1200" kern="1200">
              <a:hlinkClick xmlns:r="http://schemas.openxmlformats.org/officeDocument/2006/relationships" r:id="rId2"/>
            </a:rPr>
            <a:t>https://www.bbc.co.uk/news/uk-scotland-edinburgh-east-fife-  63263741</a:t>
          </a:r>
          <a:r>
            <a:rPr lang="en-US" sz="1200" kern="1200"/>
            <a:t>   </a:t>
          </a:r>
        </a:p>
      </dsp:txBody>
      <dsp:txXfrm>
        <a:off x="1386779" y="1685854"/>
        <a:ext cx="7040266" cy="663246"/>
      </dsp:txXfrm>
    </dsp:sp>
    <dsp:sp modelId="{B6266D2C-61BB-4FA4-8ADF-29711942220C}">
      <dsp:nvSpPr>
        <dsp:cNvPr id="0" name=""/>
        <dsp:cNvSpPr/>
      </dsp:nvSpPr>
      <dsp:spPr>
        <a:xfrm>
          <a:off x="2054351" y="2497829"/>
          <a:ext cx="8217408" cy="7045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[Accessed 17th October 2022]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Stewart, R(2022/23) Moodle LCHS4001_BIRM[Online].UWTSD Course View .Available at: </a:t>
          </a:r>
          <a:r>
            <a:rPr lang="en-US" sz="900" kern="1200">
              <a:hlinkClick xmlns:r="http://schemas.openxmlformats.org/officeDocument/2006/relationships" r:id="rId3"/>
            </a:rPr>
            <a:t>https://moodle.uwtsd.ac.uk/course/view.php?id=10660 </a:t>
          </a:r>
          <a:r>
            <a:rPr lang="en-US" sz="900" kern="1200"/>
            <a:t>[Accessed 17th October 2022]</a:t>
          </a:r>
        </a:p>
      </dsp:txBody>
      <dsp:txXfrm>
        <a:off x="2074986" y="2518464"/>
        <a:ext cx="7029994" cy="663246"/>
      </dsp:txXfrm>
    </dsp:sp>
    <dsp:sp modelId="{B618624A-4030-4C5E-8C43-2E3674E23BB8}">
      <dsp:nvSpPr>
        <dsp:cNvPr id="0" name=""/>
        <dsp:cNvSpPr/>
      </dsp:nvSpPr>
      <dsp:spPr>
        <a:xfrm>
          <a:off x="7759472" y="539595"/>
          <a:ext cx="457935" cy="45793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862507" y="539595"/>
        <a:ext cx="251865" cy="344596"/>
      </dsp:txXfrm>
    </dsp:sp>
    <dsp:sp modelId="{9C930129-850C-4A61-8D5A-D3A857BB5D0C}">
      <dsp:nvSpPr>
        <dsp:cNvPr id="0" name=""/>
        <dsp:cNvSpPr/>
      </dsp:nvSpPr>
      <dsp:spPr>
        <a:xfrm>
          <a:off x="8447680" y="1372205"/>
          <a:ext cx="457935" cy="45793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50715" y="1372205"/>
        <a:ext cx="251865" cy="344596"/>
      </dsp:txXfrm>
    </dsp:sp>
    <dsp:sp modelId="{290D50A3-AEEE-4DF7-8163-5E77A979A0B5}">
      <dsp:nvSpPr>
        <dsp:cNvPr id="0" name=""/>
        <dsp:cNvSpPr/>
      </dsp:nvSpPr>
      <dsp:spPr>
        <a:xfrm>
          <a:off x="9125616" y="2204815"/>
          <a:ext cx="457935" cy="45793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228651" y="2204815"/>
        <a:ext cx="251865" cy="344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11797C9-C02F-69C8-BDEF-EB7FD7DCDB7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2E6EC2-1E43-A497-7B85-96DAA2521DD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30A48B34-C5D7-4B3A-A631-0316ED4B9ED2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00" name="Slide Image Placeholder 3">
            <a:extLst>
              <a:ext uri="{FF2B5EF4-FFF2-40B4-BE49-F238E27FC236}">
                <a16:creationId xmlns:a16="http://schemas.microsoft.com/office/drawing/2014/main" id="{E07B7251-CA53-BA01-DC0A-32397E7A53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C1749CB-3CCD-BF59-2BA9-987F20FE3EB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5D4DF-3EE7-EE8A-2E7A-146BB227C7D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95D43-CE27-1162-4203-1D12B57DFA3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F2ECB1F-0C5B-4E79-B4CC-A5C99BD43A37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AE0DE79E-008B-1200-1006-C735027C5D9D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AE04F3B0-0846-40EE-79C0-7E1D93D310E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437B62D-3113-4BEE-B25B-20421BEE6C54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06" name="Slide Image Placeholder 3">
            <a:extLst>
              <a:ext uri="{FF2B5EF4-FFF2-40B4-BE49-F238E27FC236}">
                <a16:creationId xmlns:a16="http://schemas.microsoft.com/office/drawing/2014/main" id="{2989ED7F-B07E-6C46-DA60-E5B276BD0E74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3355256B-8DCE-77E2-043B-73F264FAD5CF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9184544C-862B-1FD9-B27B-8D69CEA5D5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552BA5D9-1BD4-EC88-44FE-6DF540E06A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69E206BE-03E9-4DE4-A9D3-773DA62AA853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14" name="Header Placeholder 1">
            <a:extLst>
              <a:ext uri="{FF2B5EF4-FFF2-40B4-BE49-F238E27FC236}">
                <a16:creationId xmlns:a16="http://schemas.microsoft.com/office/drawing/2014/main" id="{738281C5-5D72-7B27-E33E-B30182BB3DAF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6A30DEEF-7E49-479A-1E59-884130250DE5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A4AD6746-F740-41F8-9C53-D34A85681CF7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12" name="Slide Image Placeholder 3">
            <a:extLst>
              <a:ext uri="{FF2B5EF4-FFF2-40B4-BE49-F238E27FC236}">
                <a16:creationId xmlns:a16="http://schemas.microsoft.com/office/drawing/2014/main" id="{7EB0A5DC-9507-DAEB-D461-439D1257D568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" name="Notes Placeholder 4">
            <a:extLst>
              <a:ext uri="{FF2B5EF4-FFF2-40B4-BE49-F238E27FC236}">
                <a16:creationId xmlns:a16="http://schemas.microsoft.com/office/drawing/2014/main" id="{F5ACD6A3-E267-FD71-9B7F-4AB72AB51815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15AA71AD-1863-4E68-0E66-29281CC6A6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550C2E1F-8F17-9F46-5E48-1DCD824EB7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2328533-404B-477C-9807-0C18479F53E8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20" name="Header Placeholder 1">
            <a:extLst>
              <a:ext uri="{FF2B5EF4-FFF2-40B4-BE49-F238E27FC236}">
                <a16:creationId xmlns:a16="http://schemas.microsoft.com/office/drawing/2014/main" id="{1931CF9F-FEB9-2AAC-AC58-54631A4F9F67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1" name="Date Placeholder 2">
            <a:extLst>
              <a:ext uri="{FF2B5EF4-FFF2-40B4-BE49-F238E27FC236}">
                <a16:creationId xmlns:a16="http://schemas.microsoft.com/office/drawing/2014/main" id="{EC7E6848-8F88-2805-D3DB-3BD488EB03EF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CD3E443-10EC-4F75-816B-11DB93E059A4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18" name="Slide Image Placeholder 3">
            <a:extLst>
              <a:ext uri="{FF2B5EF4-FFF2-40B4-BE49-F238E27FC236}">
                <a16:creationId xmlns:a16="http://schemas.microsoft.com/office/drawing/2014/main" id="{08BCED40-D22B-6D61-CA1B-5A8131C09339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" name="Notes Placeholder 4">
            <a:extLst>
              <a:ext uri="{FF2B5EF4-FFF2-40B4-BE49-F238E27FC236}">
                <a16:creationId xmlns:a16="http://schemas.microsoft.com/office/drawing/2014/main" id="{DDCC96B5-6D1F-5E3E-E8FA-D9DC0F3BF00A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224118A3-5714-1C6A-73F7-2C471375A4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5" name="Slide Number Placeholder 6">
            <a:extLst>
              <a:ext uri="{FF2B5EF4-FFF2-40B4-BE49-F238E27FC236}">
                <a16:creationId xmlns:a16="http://schemas.microsoft.com/office/drawing/2014/main" id="{B6142B16-DF31-7911-E535-782E45FE3B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E2819396-9AE0-407E-8FA4-466312178DEE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26" name="Header Placeholder 1">
            <a:extLst>
              <a:ext uri="{FF2B5EF4-FFF2-40B4-BE49-F238E27FC236}">
                <a16:creationId xmlns:a16="http://schemas.microsoft.com/office/drawing/2014/main" id="{1633A985-5FB6-63CB-4584-78C15647AB94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7" name="Date Placeholder 2">
            <a:extLst>
              <a:ext uri="{FF2B5EF4-FFF2-40B4-BE49-F238E27FC236}">
                <a16:creationId xmlns:a16="http://schemas.microsoft.com/office/drawing/2014/main" id="{0E489D9C-89CD-CAC8-9411-2EB16E0281E3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4E1C7EE1-9376-456A-9058-56036AFFAB0B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24" name="Slide Image Placeholder 3">
            <a:extLst>
              <a:ext uri="{FF2B5EF4-FFF2-40B4-BE49-F238E27FC236}">
                <a16:creationId xmlns:a16="http://schemas.microsoft.com/office/drawing/2014/main" id="{BC72A2AD-EE81-F6D0-9BAB-F6D61B03F0A7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" name="Notes Placeholder 4">
            <a:extLst>
              <a:ext uri="{FF2B5EF4-FFF2-40B4-BE49-F238E27FC236}">
                <a16:creationId xmlns:a16="http://schemas.microsoft.com/office/drawing/2014/main" id="{1343DACB-7FE2-8502-620E-FADF40190663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F8C79A08-EF31-CEBF-5854-0ABB6952C0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04C4C01E-2534-1F52-C4E9-1EADD5326A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6E778D4A-23BB-498E-A316-60CEA7A3E6C5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32" name="Header Placeholder 1">
            <a:extLst>
              <a:ext uri="{FF2B5EF4-FFF2-40B4-BE49-F238E27FC236}">
                <a16:creationId xmlns:a16="http://schemas.microsoft.com/office/drawing/2014/main" id="{E7FB334A-FC5E-36F8-7B85-412C44ED2460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3" name="Date Placeholder 2">
            <a:extLst>
              <a:ext uri="{FF2B5EF4-FFF2-40B4-BE49-F238E27FC236}">
                <a16:creationId xmlns:a16="http://schemas.microsoft.com/office/drawing/2014/main" id="{72355C0D-F981-7D11-4470-2BD73D7DA2F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1022695-59C4-405D-A9F1-F5A8C7CB911F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30" name="Slide Image Placeholder 3">
            <a:extLst>
              <a:ext uri="{FF2B5EF4-FFF2-40B4-BE49-F238E27FC236}">
                <a16:creationId xmlns:a16="http://schemas.microsoft.com/office/drawing/2014/main" id="{356296E7-37F5-C47D-0593-AC4F9FB7EFC4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" name="Notes Placeholder 4">
            <a:extLst>
              <a:ext uri="{FF2B5EF4-FFF2-40B4-BE49-F238E27FC236}">
                <a16:creationId xmlns:a16="http://schemas.microsoft.com/office/drawing/2014/main" id="{A81CDD2D-9D7C-3505-9B31-BFA755F7AEE7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" name="Footer Placeholder 5">
            <a:extLst>
              <a:ext uri="{FF2B5EF4-FFF2-40B4-BE49-F238E27FC236}">
                <a16:creationId xmlns:a16="http://schemas.microsoft.com/office/drawing/2014/main" id="{6A8FDA4C-2309-91D0-B483-0F3CB94F7C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7" name="Slide Number Placeholder 6">
            <a:extLst>
              <a:ext uri="{FF2B5EF4-FFF2-40B4-BE49-F238E27FC236}">
                <a16:creationId xmlns:a16="http://schemas.microsoft.com/office/drawing/2014/main" id="{21BD1ABF-AD7D-6148-50E5-8DAEDD32F1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E8B75F32-BA67-4BD6-A590-77679C026B6B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1pPr>
    <a:lvl2pPr marL="457200" lvl="1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2pPr>
    <a:lvl3pPr marL="914400" lvl="2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3pPr>
    <a:lvl4pPr marL="1371600" lvl="3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4pPr>
    <a:lvl5pPr marL="1828800" lvl="4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5C69FF8-6985-B76F-4944-C7B1B29F01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CAF16D81-0556-5045-E023-14DC4A24FA28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0907BBE8-DBCA-C48C-0338-EC396A99AB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B6CF88A1-D527-4CBE-B88E-AA47821C7486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8F6F5A2-5122-039A-7CD0-89FFA2F52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F828919C-34D2-4AFC-A0AD-8C7E772E46F1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2" name="Slide Number Placeholder 5">
            <a:extLst>
              <a:ext uri="{FF2B5EF4-FFF2-40B4-BE49-F238E27FC236}">
                <a16:creationId xmlns:a16="http://schemas.microsoft.com/office/drawing/2014/main" id="{35FA26A6-3D3D-F41B-C0A5-1F9532A45E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2FA12213-B47B-4CCB-951F-E2091C0C33A7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3" name="Slide Number Placeholder 6">
            <a:extLst>
              <a:ext uri="{FF2B5EF4-FFF2-40B4-BE49-F238E27FC236}">
                <a16:creationId xmlns:a16="http://schemas.microsoft.com/office/drawing/2014/main" id="{0D5ADCC7-AFA5-CB8F-AEED-CDA025233C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76F72CA2-DD3B-4A03-9074-EF15B0A94E3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4" name="Slide Number Placeholder 7">
            <a:extLst>
              <a:ext uri="{FF2B5EF4-FFF2-40B4-BE49-F238E27FC236}">
                <a16:creationId xmlns:a16="http://schemas.microsoft.com/office/drawing/2014/main" id="{429E2636-C514-E322-4A24-360582DD5A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6BA5DF4D-A4D2-40A0-9B74-0FA4010BDAF0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5" name="Slide Number Placeholder 8">
            <a:extLst>
              <a:ext uri="{FF2B5EF4-FFF2-40B4-BE49-F238E27FC236}">
                <a16:creationId xmlns:a16="http://schemas.microsoft.com/office/drawing/2014/main" id="{0A66413B-4F78-AC24-8081-8653A73D9A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869FC9D8-B301-440D-A834-E55AFD306D7C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DF41F67C-AE36-1BAD-CAC9-78B06CC8A2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DA50F8D2-3977-E87B-D937-EC00492B9944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BEC14B2B-0468-5F16-8214-65DD68E18B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7271C210-7E05-43C3-8499-2427B09F53CE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FD80A24D-A3F0-59E2-3196-771A020D86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9DDF9CA5-D7A1-4782-A1BD-3FFA66394B38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2" name="Slide Number Placeholder 5">
            <a:extLst>
              <a:ext uri="{FF2B5EF4-FFF2-40B4-BE49-F238E27FC236}">
                <a16:creationId xmlns:a16="http://schemas.microsoft.com/office/drawing/2014/main" id="{C7DA6711-32FA-7D74-C81A-AA98F7E3E2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627E8FDD-02ED-4D8E-922F-6F816349CEEE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3" name="Slide Number Placeholder 6">
            <a:extLst>
              <a:ext uri="{FF2B5EF4-FFF2-40B4-BE49-F238E27FC236}">
                <a16:creationId xmlns:a16="http://schemas.microsoft.com/office/drawing/2014/main" id="{3DE772B2-086F-74E6-A2A1-8E6DDDD58B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1074E5EA-CC63-45FC-B102-75690C28844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4" name="Slide Number Placeholder 7">
            <a:extLst>
              <a:ext uri="{FF2B5EF4-FFF2-40B4-BE49-F238E27FC236}">
                <a16:creationId xmlns:a16="http://schemas.microsoft.com/office/drawing/2014/main" id="{9BEEF991-B30A-733A-8DF0-92F8ECE13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2B5C5D6B-1426-40F0-8844-7AF43F577D6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5" name="Slide Number Placeholder 8">
            <a:extLst>
              <a:ext uri="{FF2B5EF4-FFF2-40B4-BE49-F238E27FC236}">
                <a16:creationId xmlns:a16="http://schemas.microsoft.com/office/drawing/2014/main" id="{0DDBD6D2-8290-9E89-2D41-9DC9483AE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CCBDCF3C-6FDD-4109-886D-25720067E169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75612F49-7E01-AC3F-B012-A53267DB94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D1F7D295-2677-58AD-2760-BB631C1D9E42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r>
              <a:rPr lang="en-US" altLang="en-US">
                <a:latin typeface="Calibri" panose="020F0502020204030204" pitchFamily="34" charset="0"/>
              </a:rPr>
              <a:t> WHY ETHICAL  CONSIDERATION IS IMPORTANT IN A RESEARCH? IS SO THAT THE WORK YOU DO IS VALID WITHOUT IT THE RESEARCH WILL BE INVALID     </a:t>
            </a:r>
          </a:p>
          <a:p>
            <a:pPr eaLnBrk="1"/>
            <a:r>
              <a:rPr lang="en-US" altLang="en-US">
                <a:latin typeface="Calibri" panose="020F0502020204030204" pitchFamily="34" charset="0"/>
              </a:rPr>
              <a:t>WE STURE THE ASSIGNMENT IN ONE DRIVE SO THAT THE ASSIGNMENT IS SAFE AND CAN ONLY BE SHARED BY THE GROUP, THE WHY WE  MADE THE ASSIGNMENT CONFIDENTIAL  </a:t>
            </a: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E50B1C36-5743-7734-79CD-6FB1D57675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92E963A6-6247-4458-BB57-AE72DD34073F}" type="slidenum">
              <a:rPr lang="en-US" altLang="en-US" sz="1200">
                <a:solidFill>
                  <a:srgbClr val="000000"/>
                </a:solidFill>
              </a:rPr>
              <a:pPr algn="r" eaLnBrk="1" hangingPunct="1"/>
              <a:t>7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823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008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32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830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434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275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291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624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770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43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157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72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gettingsmart.com/2018/05/21/defining-and-driving-collaboration/" TargetMode="Externa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66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scotland-edinburgh-east-fife-63263741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C866AFE-0E5F-B1F3-6F77-BB2635F19F16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7532710" y="620722"/>
            <a:ext cx="3654099" cy="3532989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How do students use Technology to collaborate at UWTSD? </a:t>
            </a:r>
            <a:b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Francis Annor  -2213838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Mariama Aliu Sal 2127362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Vilma Ibe 22116362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altLang="en-US" sz="2000" b="1" kern="1200" cap="all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5138" name="Subtitle 2">
            <a:extLst>
              <a:ext uri="{FF2B5EF4-FFF2-40B4-BE49-F238E27FC236}">
                <a16:creationId xmlns:a16="http://schemas.microsoft.com/office/drawing/2014/main" id="{B75DA447-A31E-817F-D0E3-DEBB96074E6D}"/>
              </a:ext>
            </a:extLst>
          </p:cNvPr>
          <p:cNvSpPr txBox="1">
            <a:spLocks noGrp="1" noChangeArrowheads="1"/>
          </p:cNvSpPr>
          <p:nvPr>
            <p:ph type="subTitle" idx="1"/>
          </p:nvPr>
        </p:nvSpPr>
        <p:spPr>
          <a:xfrm flipH="1">
            <a:off x="14698494" y="325875"/>
            <a:ext cx="400724" cy="2805205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Module code: LCHS4002_BIRM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Lecturer: Rebecca Stewart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Presenting Students: Francis </a:t>
            </a:r>
            <a:r>
              <a:rPr lang="en-US" altLang="en-US" err="1">
                <a:solidFill>
                  <a:schemeClr val="tx1"/>
                </a:solidFill>
              </a:rPr>
              <a:t>Annor</a:t>
            </a:r>
            <a:r>
              <a:rPr lang="en-US" altLang="en-US">
                <a:solidFill>
                  <a:schemeClr val="tx1"/>
                </a:solidFill>
              </a:rPr>
              <a:t>, Mariama </a:t>
            </a:r>
            <a:r>
              <a:rPr lang="en-US" altLang="en-US" err="1">
                <a:solidFill>
                  <a:schemeClr val="tx1"/>
                </a:solidFill>
              </a:rPr>
              <a:t>Aliu</a:t>
            </a:r>
            <a:r>
              <a:rPr lang="en-US" altLang="en-US">
                <a:solidFill>
                  <a:schemeClr val="tx1"/>
                </a:solidFill>
              </a:rPr>
              <a:t> Sal, Vilma Ibe.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 altLang="en-US">
              <a:solidFill>
                <a:schemeClr val="tx1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endParaRPr lang="en-US" altLang="en-US">
              <a:solidFill>
                <a:schemeClr val="tx1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   </a:t>
            </a:r>
          </a:p>
        </p:txBody>
      </p:sp>
      <p:graphicFrame>
        <p:nvGraphicFramePr>
          <p:cNvPr id="5146" name="Subtitle 2">
            <a:extLst>
              <a:ext uri="{FF2B5EF4-FFF2-40B4-BE49-F238E27FC236}">
                <a16:creationId xmlns:a16="http://schemas.microsoft.com/office/drawing/2014/main" id="{ED6832B5-9F40-E879-7704-3AFC1DB1CB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0293478"/>
              </p:ext>
            </p:extLst>
          </p:nvPr>
        </p:nvGraphicFramePr>
        <p:xfrm>
          <a:off x="1098550" y="1096963"/>
          <a:ext cx="5643563" cy="433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2" name="Rectangle 6161">
            <a:extLst>
              <a:ext uri="{FF2B5EF4-FFF2-40B4-BE49-F238E27FC236}">
                <a16:creationId xmlns:a16="http://schemas.microsoft.com/office/drawing/2014/main" id="{A566E947-FB18-4E34-92A1-7AE660349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7E1FB687-F018-4798-90C8-38F1111E1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28428" y="272368"/>
            <a:ext cx="1741251" cy="114300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27BC0D4F-5FB8-0E8D-12A5-2B37D8138B83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641667" y="5257630"/>
            <a:ext cx="10908667" cy="1021405"/>
          </a:xfrm>
        </p:spPr>
        <p:txBody>
          <a:bodyPr>
            <a:normAutofit/>
          </a:bodyPr>
          <a:lstStyle/>
          <a:p>
            <a:pPr algn="ctr" eaLnBrk="1"/>
            <a:r>
              <a:rPr lang="en-GB" altLang="en-US" sz="3300">
                <a:latin typeface="Calibri Light" panose="020F0302020204030204" pitchFamily="34" charset="0"/>
                <a:cs typeface="Calibri Light" panose="020F0302020204030204" pitchFamily="34" charset="0"/>
              </a:rPr>
              <a:t>How do students use technology to collaborate at UWTSD?</a:t>
            </a:r>
            <a:br>
              <a:rPr lang="en-GB" altLang="en-US" sz="330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altLang="en-US" sz="3300">
              <a:latin typeface="Arial" panose="020B0604020202020204" pitchFamily="34" charset="0"/>
              <a:cs typeface="Calibri Light" panose="020F0302020204030204" pitchFamily="34" charset="0"/>
            </a:endParaRPr>
          </a:p>
        </p:txBody>
      </p:sp>
      <p:sp>
        <p:nvSpPr>
          <p:cNvPr id="6166" name="Rectangle 6165">
            <a:extLst>
              <a:ext uri="{FF2B5EF4-FFF2-40B4-BE49-F238E27FC236}">
                <a16:creationId xmlns:a16="http://schemas.microsoft.com/office/drawing/2014/main" id="{99BAA161-AE24-467D-9AE2-A99E23CD7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7030" y="-5522982"/>
            <a:ext cx="384048" cy="1143001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6148" name="Content Placeholder 2">
            <a:extLst>
              <a:ext uri="{FF2B5EF4-FFF2-40B4-BE49-F238E27FC236}">
                <a16:creationId xmlns:a16="http://schemas.microsoft.com/office/drawing/2014/main" id="{C5930DB2-F7FC-41CD-634D-5448F6BFD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4490231"/>
              </p:ext>
            </p:extLst>
          </p:nvPr>
        </p:nvGraphicFramePr>
        <p:xfrm>
          <a:off x="702727" y="1029176"/>
          <a:ext cx="10786546" cy="3444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6" name="Rectangle 7209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17" name="Rectangle 7211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18" name="Rectangle 7213">
            <a:extLst>
              <a:ext uri="{FF2B5EF4-FFF2-40B4-BE49-F238E27FC236}">
                <a16:creationId xmlns:a16="http://schemas.microsoft.com/office/drawing/2014/main" id="{1FCF8D96-ACCE-4A38-BFE7-4D631184D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9254"/>
            <a:ext cx="5608255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D3FE9ED3-8428-8CB7-E0D7-7A1977AA32F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289248" y="1123837"/>
            <a:ext cx="4998963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600"/>
              <a:t>       Rationale</a:t>
            </a:r>
          </a:p>
        </p:txBody>
      </p:sp>
      <p:sp>
        <p:nvSpPr>
          <p:cNvPr id="7171" name="Text Placeholder 3">
            <a:extLst>
              <a:ext uri="{FF2B5EF4-FFF2-40B4-BE49-F238E27FC236}">
                <a16:creationId xmlns:a16="http://schemas.microsoft.com/office/drawing/2014/main" id="{DDECA6A3-834A-9C6C-1F35-6A11433CE39F}"/>
              </a:ext>
            </a:extLst>
          </p:cNvPr>
          <p:cNvSpPr txBox="1">
            <a:spLocks noGrp="1" noChangeArrowheads="1"/>
          </p:cNvSpPr>
          <p:nvPr>
            <p:ph type="body" sz="half" idx="2"/>
          </p:nvPr>
        </p:nvSpPr>
        <p:spPr>
          <a:xfrm>
            <a:off x="289249" y="2510395"/>
            <a:ext cx="4998962" cy="34207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b="1">
                <a:latin typeface="Arial"/>
                <a:cs typeface="Arial"/>
              </a:rPr>
              <a:t>Defining (and Driving) Collaboration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altLang="en-US" b="1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i="1">
                <a:latin typeface="Arial"/>
                <a:cs typeface="Arial"/>
              </a:rPr>
              <a:t>By Jordan Lippman and Janine Perri</a:t>
            </a:r>
            <a:endParaRPr lang="en-US" altLang="en-US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>
                <a:latin typeface="Arial"/>
                <a:cs typeface="Arial"/>
              </a:rPr>
              <a:t>In today’s world, both employers and educational institutions place a high value on soft skills that are transferable across professional, academic, and social situations.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altLang="en-US" b="1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>
                <a:latin typeface="Arial"/>
                <a:cs typeface="Arial"/>
                <a:hlinkClick r:id="rId2"/>
              </a:rPr>
              <a:t>https://www.gettingsmart.com/2018/05/21/defining-and-driving-collaboration/</a:t>
            </a:r>
            <a:endParaRPr lang="en-US" altLang="en-US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>
                <a:latin typeface="Arial"/>
                <a:cs typeface="Arial"/>
              </a:rPr>
              <a:t>Presenting Students: Francis </a:t>
            </a:r>
            <a:r>
              <a:rPr lang="en-US" altLang="en-US" err="1">
                <a:latin typeface="Arial"/>
                <a:cs typeface="Arial"/>
              </a:rPr>
              <a:t>Annor</a:t>
            </a:r>
            <a:r>
              <a:rPr lang="en-US" altLang="en-US">
                <a:latin typeface="Arial"/>
                <a:cs typeface="Arial"/>
              </a:rPr>
              <a:t>, Mariama </a:t>
            </a:r>
            <a:r>
              <a:rPr lang="en-US" altLang="en-US" err="1">
                <a:latin typeface="Arial"/>
                <a:cs typeface="Arial"/>
              </a:rPr>
              <a:t>Aliu</a:t>
            </a:r>
            <a:r>
              <a:rPr lang="en-US" altLang="en-US">
                <a:latin typeface="Arial"/>
                <a:cs typeface="Arial"/>
              </a:rPr>
              <a:t> Sau, Vilma Ibe</a:t>
            </a:r>
          </a:p>
        </p:txBody>
      </p:sp>
      <p:pic>
        <p:nvPicPr>
          <p:cNvPr id="7172" name="Picture 12">
            <a:extLst>
              <a:ext uri="{FF2B5EF4-FFF2-40B4-BE49-F238E27FC236}">
                <a16:creationId xmlns:a16="http://schemas.microsoft.com/office/drawing/2014/main" id="{064F9FF1-F164-E5CF-582C-14673C7A39B0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9" r="3146" b="2"/>
          <a:stretch/>
        </p:blipFill>
        <p:spPr>
          <a:xfrm>
            <a:off x="6083162" y="759254"/>
            <a:ext cx="5238340" cy="533065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8" name="Rectangle 821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20" name="Rectangle 8219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8215" name="Rectangle 8221">
            <a:extLst>
              <a:ext uri="{FF2B5EF4-FFF2-40B4-BE49-F238E27FC236}">
                <a16:creationId xmlns:a16="http://schemas.microsoft.com/office/drawing/2014/main" id="{A35CBD63-8F8F-47DC-9CE7-159E6161D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24" name="Rectangle 8223">
            <a:extLst>
              <a:ext uri="{FF2B5EF4-FFF2-40B4-BE49-F238E27FC236}">
                <a16:creationId xmlns:a16="http://schemas.microsoft.com/office/drawing/2014/main" id="{CA0E3486-FD49-4921-B4F4-E5BB5C88A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758953"/>
            <a:ext cx="357757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ACE07119-94B8-6E81-A155-90804DE7224C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252919" y="1123837"/>
            <a:ext cx="2947482" cy="1038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2400"/>
              <a:t>Rationale</a:t>
            </a:r>
          </a:p>
        </p:txBody>
      </p:sp>
      <p:sp>
        <p:nvSpPr>
          <p:cNvPr id="8195" name="Text Placeholder 3">
            <a:extLst>
              <a:ext uri="{FF2B5EF4-FFF2-40B4-BE49-F238E27FC236}">
                <a16:creationId xmlns:a16="http://schemas.microsoft.com/office/drawing/2014/main" id="{F431A783-07F9-56CF-B863-5433FF569292}"/>
              </a:ext>
            </a:extLst>
          </p:cNvPr>
          <p:cNvSpPr txBox="1">
            <a:spLocks noGrp="1" noChangeArrowheads="1"/>
          </p:cNvSpPr>
          <p:nvPr>
            <p:ph type="body" sz="half" idx="2"/>
          </p:nvPr>
        </p:nvSpPr>
        <p:spPr>
          <a:xfrm>
            <a:off x="252920" y="2162014"/>
            <a:ext cx="2947482" cy="37442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altLang="en-US" sz="1200"/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sz="1200"/>
              <a:t>Source from Moodle LCHS4001_BIRM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altLang="en-US" sz="1200"/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sz="1200"/>
              <a:t>LECTURER :REBECCA STEWART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altLang="en-US" sz="1200"/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sz="1200"/>
              <a:t>(MOODLE LEED)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altLang="en-US" sz="1200"/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sz="1200">
                <a:hlinkClick r:id="rId3"/>
              </a:rPr>
              <a:t>https://moodle.uwtsd.ac.uk/course/view.php?id=10660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sz="1200"/>
              <a:t> Presenting Student: Francis Annor,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altLang="en-US" sz="1200"/>
              <a:t>Mariama Aliu Sau, Vilma Ibe.</a:t>
            </a:r>
            <a:endParaRPr lang="en-US" sz="1200"/>
          </a:p>
        </p:txBody>
      </p:sp>
      <p:pic>
        <p:nvPicPr>
          <p:cNvPr id="8196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C576BB1-81BC-EF0D-CB63-46C1780827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087"/>
          <a:stretch/>
        </p:blipFill>
        <p:spPr bwMode="auto">
          <a:xfrm>
            <a:off x="4059935" y="851420"/>
            <a:ext cx="7491363" cy="513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26" name="Rectangle 8225">
            <a:extLst>
              <a:ext uri="{FF2B5EF4-FFF2-40B4-BE49-F238E27FC236}">
                <a16:creationId xmlns:a16="http://schemas.microsoft.com/office/drawing/2014/main" id="{83B4A72C-2924-4CE2-8674-7E02E182E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8A0CDCF-AAAD-4297-C659-19F2C0E50548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lnSpc>
                <a:spcPct val="107000"/>
              </a:lnSpc>
              <a:spcAft>
                <a:spcPts val="800"/>
              </a:spcAft>
            </a:pPr>
            <a:r>
              <a:rPr lang="en-GB" altLang="en-US" sz="1800">
                <a:solidFill>
                  <a:srgbClr val="141414"/>
                </a:solidFill>
                <a:latin typeface="Helvetica" panose="020B0604020202020204" pitchFamily="34" charset="0"/>
                <a:cs typeface="Times New Roman" panose="02020603050405020304" pitchFamily="18" charset="0"/>
              </a:rPr>
              <a:t> </a:t>
            </a:r>
            <a:endParaRPr lang="en-GB" altLang="en-US">
              <a:latin typeface="Calibri Light" panose="020F0302020204030204" pitchFamily="34" charset="0"/>
            </a:endParaRPr>
          </a:p>
        </p:txBody>
      </p:sp>
      <p:sp>
        <p:nvSpPr>
          <p:cNvPr id="10243" name="Text Placeholder 3">
            <a:extLst>
              <a:ext uri="{FF2B5EF4-FFF2-40B4-BE49-F238E27FC236}">
                <a16:creationId xmlns:a16="http://schemas.microsoft.com/office/drawing/2014/main" id="{4B0E02B2-62D2-24DF-C7E3-AB8D7CD5D75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>
              <a:lnSpc>
                <a:spcPct val="80000"/>
              </a:lnSpc>
            </a:pPr>
            <a:r>
              <a:rPr lang="en-GB" altLang="en-US">
                <a:cs typeface="Calibri Light"/>
              </a:rPr>
              <a:t>                 Rationale</a:t>
            </a:r>
          </a:p>
        </p:txBody>
      </p:sp>
      <p:sp>
        <p:nvSpPr>
          <p:cNvPr id="10245" name="Text Placeholder 4">
            <a:extLst>
              <a:ext uri="{FF2B5EF4-FFF2-40B4-BE49-F238E27FC236}">
                <a16:creationId xmlns:a16="http://schemas.microsoft.com/office/drawing/2014/main" id="{27907E40-D04C-607D-029B-D01CC2A0FF9A}"/>
              </a:ext>
            </a:extLst>
          </p:cNvPr>
          <p:cNvSpPr txBox="1">
            <a:spLocks noGrp="1" noChangeArrowheads="1"/>
          </p:cNvSpPr>
          <p:nvPr>
            <p:ph sz="half" idx="2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/>
          <a:p>
            <a:pPr marL="0" indent="0" eaLnBrk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altLang="en-US" sz="1800">
                <a:solidFill>
                  <a:srgbClr val="141414"/>
                </a:solidFill>
                <a:latin typeface="Helvetica" panose="020B0604020202020204" pitchFamily="34" charset="0"/>
                <a:cs typeface="Times New Roman" panose="02020603050405020304" pitchFamily="18" charset="0"/>
              </a:rPr>
              <a:t>   Nicola Benedetti: 'We need more than ever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endParaRPr lang="en-GB" altLang="en-US" sz="100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46" name="Content Placeholder 6" descr="Nicola Benedetti in Edinburgh">
            <a:extLst>
              <a:ext uri="{FF2B5EF4-FFF2-40B4-BE49-F238E27FC236}">
                <a16:creationId xmlns:a16="http://schemas.microsoft.com/office/drawing/2014/main" id="{6A1FB626-A520-8D41-9DE7-D7F19C172586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623" y="1338805"/>
            <a:ext cx="5023133" cy="2772668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1D0CF9-37CF-6D7C-12B3-16970B21735C}"/>
              </a:ext>
            </a:extLst>
          </p:cNvPr>
          <p:cNvSpPr txBox="1"/>
          <p:nvPr/>
        </p:nvSpPr>
        <p:spPr>
          <a:xfrm>
            <a:off x="46300" y="1850021"/>
            <a:ext cx="593588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It's a challenging time for anyone involved in the arts, but Nicola Benedetti has arrived in her post, as director of the Edinburgh International Festival, fighting.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By Pauline McLean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545658"/>
                </a:solidFill>
                <a:latin typeface="Helvetica"/>
                <a:cs typeface="Segoe UI"/>
              </a:rPr>
              <a:t>BBC Scotland arts correspondent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 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 u="sng">
                <a:solidFill>
                  <a:srgbClr val="0563C1"/>
                </a:solidFill>
                <a:latin typeface="Helvetica"/>
                <a:cs typeface="Segoe UI"/>
                <a:hlinkClick r:id="rId3"/>
              </a:rPr>
              <a:t>https://www.bbc.co.uk/news/uk-scotland-edinburgh-east-fife-63263741</a:t>
            </a:r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   </a:t>
            </a:r>
            <a:endParaRPr lang="en-GB">
              <a:solidFill>
                <a:srgbClr val="000000"/>
              </a:solidFill>
              <a:latin typeface="Helvetica"/>
              <a:cs typeface="Segoe U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cs typeface="Segoe UI"/>
              </a:rPr>
              <a:t>​</a:t>
            </a: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B22F0D64-B8E8-829B-F031-B5428016BAE4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altLang="en-US" sz="2800">
                <a:cs typeface="Calibri Light"/>
              </a:rPr>
              <a:t>                   PROPOSE METHOD</a:t>
            </a:r>
            <a:endParaRPr lang="en-GB" altLang="en-US" sz="2800">
              <a:latin typeface="Calibri Light" panose="020F0302020204030204" pitchFamily="34" charset="0"/>
              <a:cs typeface="Calibri Light"/>
            </a:endParaRPr>
          </a:p>
        </p:txBody>
      </p:sp>
      <p:graphicFrame>
        <p:nvGraphicFramePr>
          <p:cNvPr id="13336" name="Content Placeholder 2">
            <a:extLst>
              <a:ext uri="{FF2B5EF4-FFF2-40B4-BE49-F238E27FC236}">
                <a16:creationId xmlns:a16="http://schemas.microsoft.com/office/drawing/2014/main" id="{C96A7C5C-996D-09C7-6473-E059368D8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3065429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588F19C-B80D-3A8E-FF63-F216F3BB0F94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838200" y="163513"/>
            <a:ext cx="10515600" cy="1527175"/>
          </a:xfrm>
        </p:spPr>
        <p:txBody>
          <a:bodyPr/>
          <a:lstStyle/>
          <a:p>
            <a:pPr eaLnBrk="1"/>
            <a:br>
              <a:rPr altLang="en-US" sz="3600">
                <a:latin typeface="Calibri Light" panose="020F0302020204030204" pitchFamily="34" charset="0"/>
              </a:rPr>
            </a:br>
            <a:endParaRPr altLang="en-US" sz="3600">
              <a:latin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055DF-8AEB-5A2C-BF56-B8EA504EBB6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500063"/>
            <a:ext cx="10515600" cy="5676900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0"/>
              </a:spcAft>
              <a:buFont typeface="Arial" pitchFamily="34"/>
              <a:buChar char="•"/>
              <a:defRPr/>
            </a:pPr>
            <a:r>
              <a:rPr lang="en-GB"/>
              <a:t>                                  </a:t>
            </a:r>
            <a:r>
              <a:t>Ethical considerations at the UWSTD!</a:t>
            </a:r>
            <a:endParaRPr lang="en-GB"/>
          </a:p>
          <a:p>
            <a:pPr marL="0" indent="0" eaLnBrk="1" fontAlgn="auto">
              <a:spcAft>
                <a:spcPts val="0"/>
              </a:spcAft>
              <a:buFont typeface="Arial" pitchFamily="34"/>
              <a:buNone/>
              <a:defRPr/>
            </a:pPr>
            <a:endParaRPr/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>
                <a:cs typeface="Calibri"/>
              </a:rPr>
              <a:t>                                                 </a:t>
            </a: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>
                <a:cs typeface="Calibri"/>
              </a:rPr>
              <a:t>                                    Presenting Student: Mariama Aliu Sal</a:t>
            </a:r>
          </a:p>
        </p:txBody>
      </p:sp>
      <p:grpSp>
        <p:nvGrpSpPr>
          <p:cNvPr id="15364" name="Diagram 3">
            <a:extLst>
              <a:ext uri="{FF2B5EF4-FFF2-40B4-BE49-F238E27FC236}">
                <a16:creationId xmlns:a16="http://schemas.microsoft.com/office/drawing/2014/main" id="{F68F2F2D-EB7F-4E93-822A-0B6312A7F8D4}"/>
              </a:ext>
            </a:extLst>
          </p:cNvPr>
          <p:cNvGrpSpPr>
            <a:grpSpLocks/>
          </p:cNvGrpSpPr>
          <p:nvPr/>
        </p:nvGrpSpPr>
        <p:grpSpPr bwMode="auto">
          <a:xfrm>
            <a:off x="1211260" y="2033587"/>
            <a:ext cx="10142540" cy="2790825"/>
            <a:chOff x="1209650" y="2318735"/>
            <a:chExt cx="10142798" cy="2791342"/>
          </a:xfrm>
        </p:grpSpPr>
        <p:sp>
          <p:nvSpPr>
            <p:cNvPr id="15365" name="Free-form: Shape 4">
              <a:extLst>
                <a:ext uri="{FF2B5EF4-FFF2-40B4-BE49-F238E27FC236}">
                  <a16:creationId xmlns:a16="http://schemas.microsoft.com/office/drawing/2014/main" id="{C3218531-85C5-D1C8-C3BF-221625ADD0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9650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66" name="Free-form: Shape 5">
              <a:extLst>
                <a:ext uri="{FF2B5EF4-FFF2-40B4-BE49-F238E27FC236}">
                  <a16:creationId xmlns:a16="http://schemas.microsoft.com/office/drawing/2014/main" id="{7792FFFF-74DC-EC99-B64B-CB17CFF0C9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3654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Calibri"/>
                  <a:cs typeface="Calibri"/>
                </a:rPr>
                <a:t>THE WORK WAS STORE IN THE ONE DRIVE  FROM UWTSD UNIVERSITY</a:t>
              </a:r>
            </a:p>
          </p:txBody>
        </p:sp>
        <p:sp>
          <p:nvSpPr>
            <p:cNvPr id="15367" name="Free-form: Shape 6">
              <a:extLst>
                <a:ext uri="{FF2B5EF4-FFF2-40B4-BE49-F238E27FC236}">
                  <a16:creationId xmlns:a16="http://schemas.microsoft.com/office/drawing/2014/main" id="{0C2C5121-A46C-4D90-131D-E59F59AAA88E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4415" y="411438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68" name="Free-form: Shape 7">
              <a:extLst>
                <a:ext uri="{FF2B5EF4-FFF2-40B4-BE49-F238E27FC236}">
                  <a16:creationId xmlns:a16="http://schemas.microsoft.com/office/drawing/2014/main" id="{3EEC80EF-592F-68AC-71CF-897797EFBA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14381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69" name="Free-form: Shape 8">
              <a:extLst>
                <a:ext uri="{FF2B5EF4-FFF2-40B4-BE49-F238E27FC236}">
                  <a16:creationId xmlns:a16="http://schemas.microsoft.com/office/drawing/2014/main" id="{549A92BF-8C30-FA56-AA39-0E1A2159A6DF}"/>
                </a:ext>
              </a:extLst>
            </p:cNvPr>
            <p:cNvSpPr>
              <a:spLocks/>
            </p:cNvSpPr>
            <p:nvPr/>
          </p:nvSpPr>
          <p:spPr bwMode="auto">
            <a:xfrm>
              <a:off x="4198394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</a:rPr>
                <a:t>CONFIDENTIALITY </a:t>
              </a:r>
            </a:p>
          </p:txBody>
        </p:sp>
        <p:sp>
          <p:nvSpPr>
            <p:cNvPr id="15370" name="Free-form: Shape 9">
              <a:extLst>
                <a:ext uri="{FF2B5EF4-FFF2-40B4-BE49-F238E27FC236}">
                  <a16:creationId xmlns:a16="http://schemas.microsoft.com/office/drawing/2014/main" id="{4DC58FA9-E797-FB45-317E-94032BD8C23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95035" y="298142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71" name="Free-form: Shape 10">
              <a:extLst>
                <a:ext uri="{FF2B5EF4-FFF2-40B4-BE49-F238E27FC236}">
                  <a16:creationId xmlns:a16="http://schemas.microsoft.com/office/drawing/2014/main" id="{C414AE3A-A06C-1187-D802-90074A316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9122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72" name="Free-form: Shape 11">
              <a:extLst>
                <a:ext uri="{FF2B5EF4-FFF2-40B4-BE49-F238E27FC236}">
                  <a16:creationId xmlns:a16="http://schemas.microsoft.com/office/drawing/2014/main" id="{D079C2E3-C672-32AF-35D4-D7AE7EB0A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903125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</a:rPr>
                <a:t>ASKING THE STUDENTS  IN A POLITY MANNER </a:t>
              </a:r>
            </a:p>
          </p:txBody>
        </p:sp>
        <p:sp>
          <p:nvSpPr>
            <p:cNvPr id="15373" name="Free-form: Shape 12">
              <a:extLst>
                <a:ext uri="{FF2B5EF4-FFF2-40B4-BE49-F238E27FC236}">
                  <a16:creationId xmlns:a16="http://schemas.microsoft.com/office/drawing/2014/main" id="{BB854753-043E-0CF5-4E09-CB2515CB320C}"/>
                </a:ext>
              </a:extLst>
            </p:cNvPr>
            <p:cNvSpPr>
              <a:spLocks/>
            </p:cNvSpPr>
            <p:nvPr/>
          </p:nvSpPr>
          <p:spPr bwMode="auto">
            <a:xfrm>
              <a:off x="8699766" y="298142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74" name="Free-form: Shape 13">
              <a:extLst>
                <a:ext uri="{FF2B5EF4-FFF2-40B4-BE49-F238E27FC236}">
                  <a16:creationId xmlns:a16="http://schemas.microsoft.com/office/drawing/2014/main" id="{2948FB9A-513D-A45F-8D28-6FB591D142DF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3853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75" name="Free-form: Shape 14">
              <a:extLst>
                <a:ext uri="{FF2B5EF4-FFF2-40B4-BE49-F238E27FC236}">
                  <a16:creationId xmlns:a16="http://schemas.microsoft.com/office/drawing/2014/main" id="{C32AC0DC-EC76-7BF1-5E06-F942111D1191}"/>
                </a:ext>
              </a:extLst>
            </p:cNvPr>
            <p:cNvSpPr>
              <a:spLocks/>
            </p:cNvSpPr>
            <p:nvPr/>
          </p:nvSpPr>
          <p:spPr bwMode="auto">
            <a:xfrm>
              <a:off x="9607856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Calibri"/>
                  <a:cs typeface="Calibri"/>
                </a:rPr>
                <a:t>WE ASK THE UWTSD STUDENT ONLY </a:t>
              </a:r>
              <a:endParaRPr lang="en-GB" altLang="en-US" sz="16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64BA9C9E-D9A7-56AC-DB01-F3B32CB1A640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/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               </a:t>
            </a:r>
            <a:r>
              <a:rPr lang="en-GB" altLang="en-US" b="1">
                <a:latin typeface="Calibri Light" panose="020F0302020204030204" pitchFamily="34" charset="0"/>
                <a:cs typeface="Calibri Light" panose="020F0302020204030204" pitchFamily="34" charset="0"/>
              </a:rPr>
              <a:t>Research Timeline</a:t>
            </a:r>
          </a:p>
        </p:txBody>
      </p:sp>
      <p:graphicFrame>
        <p:nvGraphicFramePr>
          <p:cNvPr id="17462" name="Table 4">
            <a:extLst>
              <a:ext uri="{FF2B5EF4-FFF2-40B4-BE49-F238E27FC236}">
                <a16:creationId xmlns:a16="http://schemas.microsoft.com/office/drawing/2014/main" id="{A9CAD8E7-A2D2-BD04-8CD1-33F25A32A0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9964025"/>
              </p:ext>
            </p:extLst>
          </p:nvPr>
        </p:nvGraphicFramePr>
        <p:xfrm>
          <a:off x="684212" y="885652"/>
          <a:ext cx="10820400" cy="3215034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7123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12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956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27810"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       WEEK  7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        WEEK 8 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WEEK 9 &amp; 10 </a:t>
                      </a:r>
                      <a:endParaRPr lang="en-US" sz="2400"/>
                    </a:p>
                  </a:txBody>
                  <a:tcPr marL="119967" marR="119967" marT="59960" marB="59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7224"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WE will be creating questionnaire</a:t>
                      </a:r>
                      <a:endParaRPr lang="en-GB" sz="2400" err="1"/>
                    </a:p>
                    <a:p>
                      <a:pPr lvl="0">
                        <a:buNone/>
                      </a:pPr>
                      <a:r>
                        <a:rPr lang="en-GB" sz="2400"/>
                        <a:t>data  relating to our task as a  group ( Are student confident in using technology to collaborate)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We will individually  be analysing our results from our creating questionnaires.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Individually, we will write up our report with discussion and then conclude.</a:t>
                      </a:r>
                    </a:p>
                    <a:p>
                      <a:pPr lvl="0">
                        <a:buNone/>
                      </a:pPr>
                      <a:endParaRPr lang="en-GB" sz="2400"/>
                    </a:p>
                    <a:p>
                      <a:pPr lvl="0">
                        <a:buNone/>
                      </a:pPr>
                      <a:r>
                        <a:rPr lang="en-GB" sz="2400"/>
                        <a:t>Presenting Students: Francis Annor, Vilma Ibe</a:t>
                      </a:r>
                    </a:p>
                  </a:txBody>
                  <a:tcPr marL="119967" marR="119967" marT="59960" marB="59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A566E947-FB18-4E34-92A1-7AE660349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7E1FB687-F018-4798-90C8-38F1111E1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28428" y="272368"/>
            <a:ext cx="1741251" cy="114300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48CC75A4-C65B-0F91-0E0D-DBA8E283050B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641667" y="5257630"/>
            <a:ext cx="10908667" cy="1021405"/>
          </a:xfrm>
        </p:spPr>
        <p:txBody>
          <a:bodyPr>
            <a:normAutofit/>
          </a:bodyPr>
          <a:lstStyle/>
          <a:p>
            <a:pPr algn="ctr" eaLnBrk="1"/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                         Hypothesis</a:t>
            </a:r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99BAA161-AE24-467D-9AE2-A99E23CD7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7030" y="-5522982"/>
            <a:ext cx="384048" cy="1143001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8437" name="Content Placeholder 2">
            <a:extLst>
              <a:ext uri="{FF2B5EF4-FFF2-40B4-BE49-F238E27FC236}">
                <a16:creationId xmlns:a16="http://schemas.microsoft.com/office/drawing/2014/main" id="{FD6C4D81-3204-B704-2449-70758D6C1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290211"/>
              </p:ext>
            </p:extLst>
          </p:nvPr>
        </p:nvGraphicFramePr>
        <p:xfrm>
          <a:off x="702727" y="1029176"/>
          <a:ext cx="10786546" cy="3444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4" name="Rectangle 19473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76" name="Rectangle 19475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472" name="Rectangle 19477">
            <a:extLst>
              <a:ext uri="{FF2B5EF4-FFF2-40B4-BE49-F238E27FC236}">
                <a16:creationId xmlns:a16="http://schemas.microsoft.com/office/drawing/2014/main" id="{A652E5D6-E378-4614-BCBD-8663DD15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75" name="Rectangle 19479">
            <a:extLst>
              <a:ext uri="{FF2B5EF4-FFF2-40B4-BE49-F238E27FC236}">
                <a16:creationId xmlns:a16="http://schemas.microsoft.com/office/drawing/2014/main" id="{3A287AC3-AACF-4ADB-9F73-125E714D9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993" y="4367639"/>
            <a:ext cx="11430014" cy="18521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</p:sp>
      <p:sp>
        <p:nvSpPr>
          <p:cNvPr id="19458" name="Title 1">
            <a:extLst>
              <a:ext uri="{FF2B5EF4-FFF2-40B4-BE49-F238E27FC236}">
                <a16:creationId xmlns:a16="http://schemas.microsoft.com/office/drawing/2014/main" id="{3BE45D26-9C04-BB71-23E0-C0554076A370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554477" y="4599160"/>
            <a:ext cx="11079804" cy="13580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4400" spc="-60">
                <a:solidFill>
                  <a:schemeClr val="bg1"/>
                </a:solidFill>
              </a:rPr>
              <a:t>REFERENCE LIST</a:t>
            </a:r>
          </a:p>
        </p:txBody>
      </p:sp>
      <p:graphicFrame>
        <p:nvGraphicFramePr>
          <p:cNvPr id="19461" name="Subtitle 2">
            <a:extLst>
              <a:ext uri="{FF2B5EF4-FFF2-40B4-BE49-F238E27FC236}">
                <a16:creationId xmlns:a16="http://schemas.microsoft.com/office/drawing/2014/main" id="{2682CBE0-BB3E-D076-5527-954A370970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176348"/>
              </p:ext>
            </p:extLst>
          </p:nvPr>
        </p:nvGraphicFramePr>
        <p:xfrm>
          <a:off x="960120" y="640080"/>
          <a:ext cx="10271760" cy="3202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Application>Microsoft Office PowerPoint</Application>
  <PresentationFormat>Widescreen</PresentationFormat>
  <Slides>10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Frame</vt:lpstr>
      <vt:lpstr>How do students use Technology to collaborate at UWTSD?   Francis Annor  -2213838 Mariama Aliu Sal 2127362 Vilma Ibe 22116362 </vt:lpstr>
      <vt:lpstr>How do students use technology to collaborate at UWTSD? </vt:lpstr>
      <vt:lpstr>       Rationale</vt:lpstr>
      <vt:lpstr>Rationale</vt:lpstr>
      <vt:lpstr> </vt:lpstr>
      <vt:lpstr>                   PROPOSE METHOD</vt:lpstr>
      <vt:lpstr> </vt:lpstr>
      <vt:lpstr>               Research Timeline</vt:lpstr>
      <vt:lpstr>                         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    Francis Annor  -2213838 Tennyson Wright 2214253 Ruth Tesfay 2106955 Mariama aliu sal2127362 Vilma Ibe 22116362</dc:title>
  <dc:creator>Vilma Ibe</dc:creator>
  <cp:revision>1</cp:revision>
  <dcterms:created xsi:type="dcterms:W3CDTF">2022-10-03T11:30:36Z</dcterms:created>
  <dcterms:modified xsi:type="dcterms:W3CDTF">2022-10-24T07:45:52Z</dcterms:modified>
</cp:coreProperties>
</file>