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0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604527D-1658-490A-837D-78054B9A2F11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AB1ABC5-0DA1-4405-8E77-2F392D244B9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/>
              <a:t>More about Variables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Business Programming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4483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Option Explicit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sz="1800" b="1" dirty="0"/>
              <a:t>Most programming languages don’t let you use a variable without first declaring it.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1800" b="1" dirty="0"/>
              <a:t>Visual Basic allows for implicit declaration of variables – you can just type the variable name in your code. What data type does VB assign to an implicitly declared variable?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1800" b="1" dirty="0"/>
              <a:t>Implicitly declared variables are Variant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1800" b="1" dirty="0"/>
              <a:t>By default, implicit declaration is ON inVB.net. It is recommended not to turn it OFF.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1800" b="1" dirty="0"/>
              <a:t>You will see an error message if you misspell a variable name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69361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Scope of Variables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 b="1" dirty="0"/>
              <a:t>Local Variables</a:t>
            </a:r>
          </a:p>
          <a:p>
            <a:pPr lvl="0"/>
            <a:r>
              <a:rPr lang="en-GB" sz="3200" b="1" dirty="0"/>
              <a:t>Form/Module Variables</a:t>
            </a:r>
          </a:p>
          <a:p>
            <a:pPr lvl="0"/>
            <a:r>
              <a:rPr lang="en-GB" sz="3200" b="1" dirty="0"/>
              <a:t>Global Variables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39804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Local Variables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sz="2000" b="1" dirty="0"/>
              <a:t>Dim Statement at top of procedure code window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000" b="1" dirty="0"/>
              <a:t>Variable is local to that procedure, and cannot be used by other code procedures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000" b="1" dirty="0"/>
              <a:t>Local variables are reset to their default value each time the sub procedure is called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000" b="1" dirty="0"/>
              <a:t>Local variables with the same name can be used in different procedures (</a:t>
            </a:r>
            <a:r>
              <a:rPr lang="en-GB" sz="2000" b="1" dirty="0" err="1"/>
              <a:t>eg</a:t>
            </a:r>
            <a:r>
              <a:rPr lang="en-GB" sz="2000" b="1" dirty="0"/>
              <a:t>. Counter)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000" b="1" dirty="0"/>
              <a:t> To make a local variable retain its value next time the procedure is called, use Static instead of Dim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872791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Form/Module Variables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Dim statement in General Declarations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Variable can be used by any procedure within the form or module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Form/Module variables are reset to their default value every time the form is loaded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Value must be set within a procedure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56604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Global Variables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Usually declared in code module using Public instead of Dim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If declared within a form, must be prefixed with form name in another form or module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400" b="1" dirty="0"/>
              <a:t>Reset to default values every time the application is run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14837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/>
              <a:t>Exercise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Write a program to allow a user to input hours worked and hourly rate and no. of weeks to calculate  and display pay amount. Keep a running total of all pay, to be displayed when the user clicks on a Pay Totals button. </a:t>
            </a:r>
          </a:p>
          <a:p>
            <a:r>
              <a:rPr lang="en-GB" dirty="0"/>
              <a:t>Allow the user to input mileage and select method of travel to calculate travel expenses (25p per mile for car travel, 50p per mile for bicycles). Keep a running total of all travel expenses, to be displayed when the user clicks on a Travel Totals button.</a:t>
            </a:r>
          </a:p>
          <a:p>
            <a:r>
              <a:rPr lang="en-GB" dirty="0"/>
              <a:t>Also implement a Pay and Travel Total Button.</a:t>
            </a:r>
          </a:p>
          <a:p>
            <a:r>
              <a:rPr lang="en-GB" dirty="0"/>
              <a:t>Be sure to use variable with appropriate scope in your program.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983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</TotalTime>
  <Words>255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Angles</vt:lpstr>
      <vt:lpstr>More about Variables </vt:lpstr>
      <vt:lpstr>Option Explicit </vt:lpstr>
      <vt:lpstr>Scope of Variables </vt:lpstr>
      <vt:lpstr>Local Variables </vt:lpstr>
      <vt:lpstr>Form/Module Variables </vt:lpstr>
      <vt:lpstr>Global Variables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More about Variables </dc:title>
  <dc:creator>Holland, Beverley</dc:creator>
  <cp:lastModifiedBy>Holland, Beverley</cp:lastModifiedBy>
  <cp:revision>1</cp:revision>
  <dcterms:created xsi:type="dcterms:W3CDTF">2016-02-09T13:34:38Z</dcterms:created>
  <dcterms:modified xsi:type="dcterms:W3CDTF">2016-02-09T13:39:27Z</dcterms:modified>
</cp:coreProperties>
</file>