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4"/>
  </p:sldMasterIdLst>
  <p:sldIdLst>
    <p:sldId id="271" r:id="rId5"/>
    <p:sldId id="272" r:id="rId6"/>
    <p:sldId id="257" r:id="rId7"/>
    <p:sldId id="258" r:id="rId8"/>
    <p:sldId id="265" r:id="rId9"/>
    <p:sldId id="275" r:id="rId10"/>
    <p:sldId id="277" r:id="rId11"/>
    <p:sldId id="279" r:id="rId12"/>
    <p:sldId id="280" r:id="rId13"/>
    <p:sldId id="276" r:id="rId14"/>
    <p:sldId id="281" r:id="rId15"/>
    <p:sldId id="28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97DE31-AED7-4327-B5D9-7D8A6454E7A6}" v="90" dt="2023-11-01T21:59:35.3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e Evans (2308058)" userId="553153d5-10d2-46d4-9472-8592dfb52565" providerId="ADAL" clId="{8B97DE31-AED7-4327-B5D9-7D8A6454E7A6}"/>
    <pc:docChg chg="undo redo custSel addSld delSld modSld sldOrd">
      <pc:chgData name="Christine Evans (2308058)" userId="553153d5-10d2-46d4-9472-8592dfb52565" providerId="ADAL" clId="{8B97DE31-AED7-4327-B5D9-7D8A6454E7A6}" dt="2023-11-01T21:59:35.314" v="5341"/>
      <pc:docMkLst>
        <pc:docMk/>
      </pc:docMkLst>
      <pc:sldChg chg="addSp delSp modSp mod ord setBg delDesignElem">
        <pc:chgData name="Christine Evans (2308058)" userId="553153d5-10d2-46d4-9472-8592dfb52565" providerId="ADAL" clId="{8B97DE31-AED7-4327-B5D9-7D8A6454E7A6}" dt="2023-10-30T21:32:30.606" v="4160" actId="20577"/>
        <pc:sldMkLst>
          <pc:docMk/>
          <pc:sldMk cId="384494121" sldId="257"/>
        </pc:sldMkLst>
        <pc:spChg chg="mod">
          <ac:chgData name="Christine Evans (2308058)" userId="553153d5-10d2-46d4-9472-8592dfb52565" providerId="ADAL" clId="{8B97DE31-AED7-4327-B5D9-7D8A6454E7A6}" dt="2023-10-20T08:44:49.305" v="3314" actId="26606"/>
          <ac:spMkLst>
            <pc:docMk/>
            <pc:sldMk cId="384494121" sldId="257"/>
            <ac:spMk id="2" creationId="{D1F0B849-6479-A978-4208-B173BE0E400E}"/>
          </ac:spMkLst>
        </pc:spChg>
        <pc:spChg chg="mod">
          <ac:chgData name="Christine Evans (2308058)" userId="553153d5-10d2-46d4-9472-8592dfb52565" providerId="ADAL" clId="{8B97DE31-AED7-4327-B5D9-7D8A6454E7A6}" dt="2023-10-30T21:32:30.606" v="4160" actId="20577"/>
          <ac:spMkLst>
            <pc:docMk/>
            <pc:sldMk cId="384494121" sldId="257"/>
            <ac:spMk id="3" creationId="{69FEB513-1F46-699E-EF35-1BE4110AFD75}"/>
          </ac:spMkLst>
        </pc:spChg>
        <pc:spChg chg="add del">
          <ac:chgData name="Christine Evans (2308058)" userId="553153d5-10d2-46d4-9472-8592dfb52565" providerId="ADAL" clId="{8B97DE31-AED7-4327-B5D9-7D8A6454E7A6}" dt="2023-10-20T08:44:41.808" v="3311" actId="26606"/>
          <ac:spMkLst>
            <pc:docMk/>
            <pc:sldMk cId="384494121" sldId="257"/>
            <ac:spMk id="5" creationId="{F63C748C-967B-4A7B-A90F-3EDD0F485AC6}"/>
          </ac:spMkLst>
        </pc:spChg>
        <pc:spChg chg="add del">
          <ac:chgData name="Christine Evans (2308058)" userId="553153d5-10d2-46d4-9472-8592dfb52565" providerId="ADAL" clId="{8B97DE31-AED7-4327-B5D9-7D8A6454E7A6}" dt="2023-10-20T08:44:41.808" v="3311" actId="26606"/>
          <ac:spMkLst>
            <pc:docMk/>
            <pc:sldMk cId="384494121" sldId="257"/>
            <ac:spMk id="6" creationId="{96FE7134-47B1-4BFF-93CB-669E11257454}"/>
          </ac:spMkLst>
        </pc:spChg>
        <pc:spChg chg="add del">
          <ac:chgData name="Christine Evans (2308058)" userId="553153d5-10d2-46d4-9472-8592dfb52565" providerId="ADAL" clId="{8B97DE31-AED7-4327-B5D9-7D8A6454E7A6}" dt="2023-10-20T08:48:02.406" v="3329"/>
          <ac:spMkLst>
            <pc:docMk/>
            <pc:sldMk cId="384494121" sldId="257"/>
            <ac:spMk id="7" creationId="{08E7A6F0-5CD3-481E-B0F2-E7F99FE675B0}"/>
          </ac:spMkLst>
        </pc:spChg>
        <pc:spChg chg="add del">
          <ac:chgData name="Christine Evans (2308058)" userId="553153d5-10d2-46d4-9472-8592dfb52565" providerId="ADAL" clId="{8B97DE31-AED7-4327-B5D9-7D8A6454E7A6}" dt="2023-10-19T20:05:56.391" v="3252"/>
          <ac:spMkLst>
            <pc:docMk/>
            <pc:sldMk cId="384494121" sldId="257"/>
            <ac:spMk id="8" creationId="{F63C748C-967B-4A7B-A90F-3EDD0F485AC6}"/>
          </ac:spMkLst>
        </pc:spChg>
        <pc:spChg chg="add del">
          <ac:chgData name="Christine Evans (2308058)" userId="553153d5-10d2-46d4-9472-8592dfb52565" providerId="ADAL" clId="{8B97DE31-AED7-4327-B5D9-7D8A6454E7A6}" dt="2023-10-20T08:48:02.406" v="3329"/>
          <ac:spMkLst>
            <pc:docMk/>
            <pc:sldMk cId="384494121" sldId="257"/>
            <ac:spMk id="9" creationId="{511290DF-4975-4FCD-8B8D-BBC86B836668}"/>
          </ac:spMkLst>
        </pc:spChg>
        <pc:spChg chg="add del">
          <ac:chgData name="Christine Evans (2308058)" userId="553153d5-10d2-46d4-9472-8592dfb52565" providerId="ADAL" clId="{8B97DE31-AED7-4327-B5D9-7D8A6454E7A6}" dt="2023-10-19T20:05:56.391" v="3252"/>
          <ac:spMkLst>
            <pc:docMk/>
            <pc:sldMk cId="384494121" sldId="257"/>
            <ac:spMk id="10" creationId="{C0143637-4934-44E4-B909-BAF1E7B27972}"/>
          </ac:spMkLst>
        </pc:spChg>
        <pc:spChg chg="add del">
          <ac:chgData name="Christine Evans (2308058)" userId="553153d5-10d2-46d4-9472-8592dfb52565" providerId="ADAL" clId="{8B97DE31-AED7-4327-B5D9-7D8A6454E7A6}" dt="2023-10-20T08:44:41.808" v="3311" actId="26606"/>
          <ac:spMkLst>
            <pc:docMk/>
            <pc:sldMk cId="384494121" sldId="257"/>
            <ac:spMk id="12" creationId="{C0143637-4934-44E4-B909-BAF1E7B27972}"/>
          </ac:spMkLst>
        </pc:spChg>
        <pc:spChg chg="add del">
          <ac:chgData name="Christine Evans (2308058)" userId="553153d5-10d2-46d4-9472-8592dfb52565" providerId="ADAL" clId="{8B97DE31-AED7-4327-B5D9-7D8A6454E7A6}" dt="2023-10-20T08:44:49.274" v="3313" actId="26606"/>
          <ac:spMkLst>
            <pc:docMk/>
            <pc:sldMk cId="384494121" sldId="257"/>
            <ac:spMk id="14" creationId="{29C51009-A09A-4689-8E6C-F8FC99E6A840}"/>
          </ac:spMkLst>
        </pc:spChg>
        <pc:spChg chg="add del">
          <ac:chgData name="Christine Evans (2308058)" userId="553153d5-10d2-46d4-9472-8592dfb52565" providerId="ADAL" clId="{8B97DE31-AED7-4327-B5D9-7D8A6454E7A6}" dt="2023-10-20T08:44:49.274" v="3313" actId="26606"/>
          <ac:spMkLst>
            <pc:docMk/>
            <pc:sldMk cId="384494121" sldId="257"/>
            <ac:spMk id="15" creationId="{A9CC600D-86F3-4B9A-AD13-3908AD1EDAE9}"/>
          </ac:spMkLst>
        </pc:spChg>
        <pc:spChg chg="add del">
          <ac:chgData name="Christine Evans (2308058)" userId="553153d5-10d2-46d4-9472-8592dfb52565" providerId="ADAL" clId="{8B97DE31-AED7-4327-B5D9-7D8A6454E7A6}" dt="2023-10-20T08:45:29.378" v="3318"/>
          <ac:spMkLst>
            <pc:docMk/>
            <pc:sldMk cId="384494121" sldId="257"/>
            <ac:spMk id="19" creationId="{08E7A6F0-5CD3-481E-B0F2-E7F99FE675B0}"/>
          </ac:spMkLst>
        </pc:spChg>
        <pc:spChg chg="add del">
          <ac:chgData name="Christine Evans (2308058)" userId="553153d5-10d2-46d4-9472-8592dfb52565" providerId="ADAL" clId="{8B97DE31-AED7-4327-B5D9-7D8A6454E7A6}" dt="2023-10-20T08:45:29.378" v="3318"/>
          <ac:spMkLst>
            <pc:docMk/>
            <pc:sldMk cId="384494121" sldId="257"/>
            <ac:spMk id="21" creationId="{511290DF-4975-4FCD-8B8D-BBC86B836668}"/>
          </ac:spMkLst>
        </pc:spChg>
        <pc:spChg chg="add del">
          <ac:chgData name="Christine Evans (2308058)" userId="553153d5-10d2-46d4-9472-8592dfb52565" providerId="ADAL" clId="{8B97DE31-AED7-4327-B5D9-7D8A6454E7A6}" dt="2023-10-20T08:45:29.378" v="3318"/>
          <ac:spMkLst>
            <pc:docMk/>
            <pc:sldMk cId="384494121" sldId="257"/>
            <ac:spMk id="24" creationId="{D9FE1511-6E1B-4F0E-8FF0-958527181CC9}"/>
          </ac:spMkLst>
        </pc:spChg>
        <pc:spChg chg="add del">
          <ac:chgData name="Christine Evans (2308058)" userId="553153d5-10d2-46d4-9472-8592dfb52565" providerId="ADAL" clId="{8B97DE31-AED7-4327-B5D9-7D8A6454E7A6}" dt="2023-10-20T08:48:02.406" v="3329"/>
          <ac:spMkLst>
            <pc:docMk/>
            <pc:sldMk cId="384494121" sldId="257"/>
            <ac:spMk id="26" creationId="{D9FE1511-6E1B-4F0E-8FF0-958527181CC9}"/>
          </ac:spMkLst>
        </pc:spChg>
        <pc:grpChg chg="add del">
          <ac:chgData name="Christine Evans (2308058)" userId="553153d5-10d2-46d4-9472-8592dfb52565" providerId="ADAL" clId="{8B97DE31-AED7-4327-B5D9-7D8A6454E7A6}" dt="2023-10-20T08:48:02.406" v="3329"/>
          <ac:grpSpMkLst>
            <pc:docMk/>
            <pc:sldMk cId="384494121" sldId="257"/>
            <ac:grpSpMk id="11" creationId="{357CA18A-A333-4DCB-842B-76827D2ECB24}"/>
          </ac:grpSpMkLst>
        </pc:grpChg>
        <pc:grpChg chg="add del">
          <ac:chgData name="Christine Evans (2308058)" userId="553153d5-10d2-46d4-9472-8592dfb52565" providerId="ADAL" clId="{8B97DE31-AED7-4327-B5D9-7D8A6454E7A6}" dt="2023-10-20T08:45:29.378" v="3318"/>
          <ac:grpSpMkLst>
            <pc:docMk/>
            <pc:sldMk cId="384494121" sldId="257"/>
            <ac:grpSpMk id="22" creationId="{357CA18A-A333-4DCB-842B-76827D2ECB24}"/>
          </ac:grpSpMkLst>
        </pc:grpChg>
        <pc:picChg chg="add del">
          <ac:chgData name="Christine Evans (2308058)" userId="553153d5-10d2-46d4-9472-8592dfb52565" providerId="ADAL" clId="{8B97DE31-AED7-4327-B5D9-7D8A6454E7A6}" dt="2023-10-20T08:44:49.274" v="3313" actId="26606"/>
          <ac:picMkLst>
            <pc:docMk/>
            <pc:sldMk cId="384494121" sldId="257"/>
            <ac:picMk id="16" creationId="{3F661271-B15B-4043-B708-1BD7F1D2CB94}"/>
          </ac:picMkLst>
        </pc:picChg>
        <pc:picChg chg="add del">
          <ac:chgData name="Christine Evans (2308058)" userId="553153d5-10d2-46d4-9472-8592dfb52565" providerId="ADAL" clId="{8B97DE31-AED7-4327-B5D9-7D8A6454E7A6}" dt="2023-10-20T08:45:29.378" v="3318"/>
          <ac:picMkLst>
            <pc:docMk/>
            <pc:sldMk cId="384494121" sldId="257"/>
            <ac:picMk id="20" creationId="{B1E64CB6-C7F2-46FF-AA99-58C796972956}"/>
          </ac:picMkLst>
        </pc:picChg>
        <pc:picChg chg="add del">
          <ac:chgData name="Christine Evans (2308058)" userId="553153d5-10d2-46d4-9472-8592dfb52565" providerId="ADAL" clId="{8B97DE31-AED7-4327-B5D9-7D8A6454E7A6}" dt="2023-10-20T08:48:02.406" v="3329"/>
          <ac:picMkLst>
            <pc:docMk/>
            <pc:sldMk cId="384494121" sldId="257"/>
            <ac:picMk id="28" creationId="{B1E64CB6-C7F2-46FF-AA99-58C796972956}"/>
          </ac:picMkLst>
        </pc:picChg>
        <pc:picChg chg="add mod">
          <ac:chgData name="Christine Evans (2308058)" userId="553153d5-10d2-46d4-9472-8592dfb52565" providerId="ADAL" clId="{8B97DE31-AED7-4327-B5D9-7D8A6454E7A6}" dt="2023-10-20T11:49:00.169" v="3911" actId="1076"/>
          <ac:picMkLst>
            <pc:docMk/>
            <pc:sldMk cId="384494121" sldId="257"/>
            <ac:picMk id="32" creationId="{29F783A5-D8C4-B8E0-FE1B-272373A7FC6F}"/>
          </ac:picMkLst>
        </pc:picChg>
        <pc:cxnChg chg="add del">
          <ac:chgData name="Christine Evans (2308058)" userId="553153d5-10d2-46d4-9472-8592dfb52565" providerId="ADAL" clId="{8B97DE31-AED7-4327-B5D9-7D8A6454E7A6}" dt="2023-10-20T08:45:29.378" v="3318"/>
          <ac:cxnSpMkLst>
            <pc:docMk/>
            <pc:sldMk cId="384494121" sldId="257"/>
            <ac:cxnSpMk id="18" creationId="{05C73161-1E4E-4E6A-91B2-E885CF8FFBA6}"/>
          </ac:cxnSpMkLst>
        </pc:cxnChg>
        <pc:cxnChg chg="add del">
          <ac:chgData name="Christine Evans (2308058)" userId="553153d5-10d2-46d4-9472-8592dfb52565" providerId="ADAL" clId="{8B97DE31-AED7-4327-B5D9-7D8A6454E7A6}" dt="2023-10-20T08:48:02.406" v="3329"/>
          <ac:cxnSpMkLst>
            <pc:docMk/>
            <pc:sldMk cId="384494121" sldId="257"/>
            <ac:cxnSpMk id="27" creationId="{05C73161-1E4E-4E6A-91B2-E885CF8FFBA6}"/>
          </ac:cxnSpMkLst>
        </pc:cxnChg>
      </pc:sldChg>
      <pc:sldChg chg="addSp delSp modSp mod ord modTransition setBg modClrScheme modAnim delDesignElem chgLayout">
        <pc:chgData name="Christine Evans (2308058)" userId="553153d5-10d2-46d4-9472-8592dfb52565" providerId="ADAL" clId="{8B97DE31-AED7-4327-B5D9-7D8A6454E7A6}" dt="2023-11-01T21:59:33.783" v="5339" actId="26606"/>
        <pc:sldMkLst>
          <pc:docMk/>
          <pc:sldMk cId="3186536455" sldId="258"/>
        </pc:sldMkLst>
        <pc:spChg chg="mod ord">
          <ac:chgData name="Christine Evans (2308058)" userId="553153d5-10d2-46d4-9472-8592dfb52565" providerId="ADAL" clId="{8B97DE31-AED7-4327-B5D9-7D8A6454E7A6}" dt="2023-11-01T21:58:21.610" v="5324" actId="26606"/>
          <ac:spMkLst>
            <pc:docMk/>
            <pc:sldMk cId="3186536455" sldId="258"/>
            <ac:spMk id="2" creationId="{76D7CCDE-34C0-BEC9-A89E-65AD9BB90DCD}"/>
          </ac:spMkLst>
        </pc:spChg>
        <pc:spChg chg="add del mod ord">
          <ac:chgData name="Christine Evans (2308058)" userId="553153d5-10d2-46d4-9472-8592dfb52565" providerId="ADAL" clId="{8B97DE31-AED7-4327-B5D9-7D8A6454E7A6}" dt="2023-10-19T20:06:45.538" v="3256" actId="26606"/>
          <ac:spMkLst>
            <pc:docMk/>
            <pc:sldMk cId="3186536455" sldId="258"/>
            <ac:spMk id="3" creationId="{1250A062-E3D0-46FF-3622-1D14178E2DF8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3186536455" sldId="258"/>
            <ac:spMk id="8" creationId="{0ED05234-59F2-438F-99BB-C1D5FE6AB366}"/>
          </ac:spMkLst>
        </pc:spChg>
        <pc:spChg chg="add del">
          <ac:chgData name="Christine Evans (2308058)" userId="553153d5-10d2-46d4-9472-8592dfb52565" providerId="ADAL" clId="{8B97DE31-AED7-4327-B5D9-7D8A6454E7A6}" dt="2023-10-19T20:06:45.518" v="3255" actId="26606"/>
          <ac:spMkLst>
            <pc:docMk/>
            <pc:sldMk cId="3186536455" sldId="258"/>
            <ac:spMk id="9" creationId="{39F5CA04-4AE5-4561-8676-55CA3F7361E2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3186536455" sldId="258"/>
            <ac:spMk id="16" creationId="{F63C748C-967B-4A7B-A90F-3EDD0F485AC6}"/>
          </ac:spMkLst>
        </pc:spChg>
        <pc:spChg chg="add del">
          <ac:chgData name="Christine Evans (2308058)" userId="553153d5-10d2-46d4-9472-8592dfb52565" providerId="ADAL" clId="{8B97DE31-AED7-4327-B5D9-7D8A6454E7A6}" dt="2023-10-19T20:06:45.518" v="3255" actId="26606"/>
          <ac:spMkLst>
            <pc:docMk/>
            <pc:sldMk cId="3186536455" sldId="258"/>
            <ac:spMk id="17" creationId="{77980C74-AF2A-4450-847A-E743B22A26C6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3186536455" sldId="258"/>
            <ac:spMk id="18" creationId="{C0143637-4934-44E4-B909-BAF1E7B27972}"/>
          </ac:spMkLst>
        </pc:spChg>
        <pc:spChg chg="add del">
          <ac:chgData name="Christine Evans (2308058)" userId="553153d5-10d2-46d4-9472-8592dfb52565" providerId="ADAL" clId="{8B97DE31-AED7-4327-B5D9-7D8A6454E7A6}" dt="2023-10-19T20:06:45.518" v="3255" actId="26606"/>
          <ac:spMkLst>
            <pc:docMk/>
            <pc:sldMk cId="3186536455" sldId="258"/>
            <ac:spMk id="21" creationId="{698C92D5-DA82-49A4-B257-78C3125FA231}"/>
          </ac:spMkLst>
        </pc:spChg>
        <pc:spChg chg="add del mod">
          <ac:chgData name="Christine Evans (2308058)" userId="553153d5-10d2-46d4-9472-8592dfb52565" providerId="ADAL" clId="{8B97DE31-AED7-4327-B5D9-7D8A6454E7A6}" dt="2023-10-20T08:45:42.760" v="3323" actId="26606"/>
          <ac:spMkLst>
            <pc:docMk/>
            <pc:sldMk cId="3186536455" sldId="258"/>
            <ac:spMk id="23" creationId="{1250A062-E3D0-46FF-3622-1D14178E2DF8}"/>
          </ac:spMkLst>
        </pc:spChg>
        <pc:spChg chg="add del">
          <ac:chgData name="Christine Evans (2308058)" userId="553153d5-10d2-46d4-9472-8592dfb52565" providerId="ADAL" clId="{8B97DE31-AED7-4327-B5D9-7D8A6454E7A6}" dt="2023-10-20T08:45:42.729" v="3322" actId="26606"/>
          <ac:spMkLst>
            <pc:docMk/>
            <pc:sldMk cId="3186536455" sldId="258"/>
            <ac:spMk id="30" creationId="{F23306E6-5D0B-439F-BB88-7F1CEA89BD63}"/>
          </ac:spMkLst>
        </pc:spChg>
        <pc:spChg chg="add del">
          <ac:chgData name="Christine Evans (2308058)" userId="553153d5-10d2-46d4-9472-8592dfb52565" providerId="ADAL" clId="{8B97DE31-AED7-4327-B5D9-7D8A6454E7A6}" dt="2023-10-20T08:45:40.973" v="3320" actId="26606"/>
          <ac:spMkLst>
            <pc:docMk/>
            <pc:sldMk cId="3186536455" sldId="258"/>
            <ac:spMk id="31" creationId="{A01B9BFB-0E23-404F-936C-2681B3883A7F}"/>
          </ac:spMkLst>
        </pc:spChg>
        <pc:spChg chg="add del">
          <ac:chgData name="Christine Evans (2308058)" userId="553153d5-10d2-46d4-9472-8592dfb52565" providerId="ADAL" clId="{8B97DE31-AED7-4327-B5D9-7D8A6454E7A6}" dt="2023-10-20T08:45:42.729" v="3322" actId="26606"/>
          <ac:spMkLst>
            <pc:docMk/>
            <pc:sldMk cId="3186536455" sldId="258"/>
            <ac:spMk id="36" creationId="{F63C748C-967B-4A7B-A90F-3EDD0F485AC6}"/>
          </ac:spMkLst>
        </pc:spChg>
        <pc:spChg chg="add del">
          <ac:chgData name="Christine Evans (2308058)" userId="553153d5-10d2-46d4-9472-8592dfb52565" providerId="ADAL" clId="{8B97DE31-AED7-4327-B5D9-7D8A6454E7A6}" dt="2023-10-20T08:45:40.973" v="3320" actId="26606"/>
          <ac:spMkLst>
            <pc:docMk/>
            <pc:sldMk cId="3186536455" sldId="258"/>
            <ac:spMk id="37" creationId="{EF2B985F-E839-44D5-9DD8-BC9DEE343862}"/>
          </ac:spMkLst>
        </pc:spChg>
        <pc:spChg chg="add del">
          <ac:chgData name="Christine Evans (2308058)" userId="553153d5-10d2-46d4-9472-8592dfb52565" providerId="ADAL" clId="{8B97DE31-AED7-4327-B5D9-7D8A6454E7A6}" dt="2023-10-20T08:45:42.729" v="3322" actId="26606"/>
          <ac:spMkLst>
            <pc:docMk/>
            <pc:sldMk cId="3186536455" sldId="258"/>
            <ac:spMk id="38" creationId="{96FE7134-47B1-4BFF-93CB-669E11257454}"/>
          </ac:spMkLst>
        </pc:spChg>
        <pc:spChg chg="add del">
          <ac:chgData name="Christine Evans (2308058)" userId="553153d5-10d2-46d4-9472-8592dfb52565" providerId="ADAL" clId="{8B97DE31-AED7-4327-B5D9-7D8A6454E7A6}" dt="2023-10-20T08:45:42.729" v="3322" actId="26606"/>
          <ac:spMkLst>
            <pc:docMk/>
            <pc:sldMk cId="3186536455" sldId="258"/>
            <ac:spMk id="40" creationId="{C0143637-4934-44E4-B909-BAF1E7B27972}"/>
          </ac:spMkLst>
        </pc:spChg>
        <pc:spChg chg="add del">
          <ac:chgData name="Christine Evans (2308058)" userId="553153d5-10d2-46d4-9472-8592dfb52565" providerId="ADAL" clId="{8B97DE31-AED7-4327-B5D9-7D8A6454E7A6}" dt="2023-10-20T08:45:40.973" v="3320" actId="26606"/>
          <ac:spMkLst>
            <pc:docMk/>
            <pc:sldMk cId="3186536455" sldId="258"/>
            <ac:spMk id="41" creationId="{B965CCFE-3123-4C5E-BA80-B081F41E6662}"/>
          </ac:spMkLst>
        </pc:spChg>
        <pc:spChg chg="add del">
          <ac:chgData name="Christine Evans (2308058)" userId="553153d5-10d2-46d4-9472-8592dfb52565" providerId="ADAL" clId="{8B97DE31-AED7-4327-B5D9-7D8A6454E7A6}" dt="2023-10-20T08:45:42.729" v="3322" actId="26606"/>
          <ac:spMkLst>
            <pc:docMk/>
            <pc:sldMk cId="3186536455" sldId="258"/>
            <ac:spMk id="43" creationId="{1250A062-E3D0-46FF-3622-1D14178E2DF8}"/>
          </ac:spMkLst>
        </pc:spChg>
        <pc:spChg chg="add del">
          <ac:chgData name="Christine Evans (2308058)" userId="553153d5-10d2-46d4-9472-8592dfb52565" providerId="ADAL" clId="{8B97DE31-AED7-4327-B5D9-7D8A6454E7A6}" dt="2023-10-20T08:48:02.406" v="3329"/>
          <ac:spMkLst>
            <pc:docMk/>
            <pc:sldMk cId="3186536455" sldId="258"/>
            <ac:spMk id="44" creationId="{D9FE1511-6E1B-4F0E-8FF0-958527181CC9}"/>
          </ac:spMkLst>
        </pc:spChg>
        <pc:spChg chg="add del">
          <ac:chgData name="Christine Evans (2308058)" userId="553153d5-10d2-46d4-9472-8592dfb52565" providerId="ADAL" clId="{8B97DE31-AED7-4327-B5D9-7D8A6454E7A6}" dt="2023-10-20T08:48:02.406" v="3329"/>
          <ac:spMkLst>
            <pc:docMk/>
            <pc:sldMk cId="3186536455" sldId="258"/>
            <ac:spMk id="47" creationId="{F23306E6-5D0B-439F-BB88-7F1CEA89BD63}"/>
          </ac:spMkLst>
        </pc:spChg>
        <pc:spChg chg="add del">
          <ac:chgData name="Christine Evans (2308058)" userId="553153d5-10d2-46d4-9472-8592dfb52565" providerId="ADAL" clId="{8B97DE31-AED7-4327-B5D9-7D8A6454E7A6}" dt="2023-10-20T08:48:02.406" v="3329"/>
          <ac:spMkLst>
            <pc:docMk/>
            <pc:sldMk cId="3186536455" sldId="258"/>
            <ac:spMk id="51" creationId="{08E7A6F0-5CD3-481E-B0F2-E7F99FE675B0}"/>
          </ac:spMkLst>
        </pc:spChg>
        <pc:spChg chg="add del">
          <ac:chgData name="Christine Evans (2308058)" userId="553153d5-10d2-46d4-9472-8592dfb52565" providerId="ADAL" clId="{8B97DE31-AED7-4327-B5D9-7D8A6454E7A6}" dt="2023-10-20T08:48:02.406" v="3329"/>
          <ac:spMkLst>
            <pc:docMk/>
            <pc:sldMk cId="3186536455" sldId="258"/>
            <ac:spMk id="52" creationId="{511290DF-4975-4FCD-8B8D-BBC86B836668}"/>
          </ac:spMkLst>
        </pc:spChg>
        <pc:spChg chg="add del mod">
          <ac:chgData name="Christine Evans (2308058)" userId="553153d5-10d2-46d4-9472-8592dfb52565" providerId="ADAL" clId="{8B97DE31-AED7-4327-B5D9-7D8A6454E7A6}" dt="2023-11-01T21:59:33.783" v="5339" actId="26606"/>
          <ac:spMkLst>
            <pc:docMk/>
            <pc:sldMk cId="3186536455" sldId="258"/>
            <ac:spMk id="55" creationId="{1250A062-E3D0-46FF-3622-1D14178E2DF8}"/>
          </ac:spMkLst>
        </pc:spChg>
        <pc:spChg chg="add del">
          <ac:chgData name="Christine Evans (2308058)" userId="553153d5-10d2-46d4-9472-8592dfb52565" providerId="ADAL" clId="{8B97DE31-AED7-4327-B5D9-7D8A6454E7A6}" dt="2023-11-01T21:58:15.560" v="5322" actId="26606"/>
          <ac:spMkLst>
            <pc:docMk/>
            <pc:sldMk cId="3186536455" sldId="258"/>
            <ac:spMk id="64" creationId="{2C6F198E-F7A1-4125-910D-641C0C2A76D5}"/>
          </ac:spMkLst>
        </pc:spChg>
        <pc:spChg chg="add del">
          <ac:chgData name="Christine Evans (2308058)" userId="553153d5-10d2-46d4-9472-8592dfb52565" providerId="ADAL" clId="{8B97DE31-AED7-4327-B5D9-7D8A6454E7A6}" dt="2023-11-01T21:58:15.560" v="5322" actId="26606"/>
          <ac:spMkLst>
            <pc:docMk/>
            <pc:sldMk cId="3186536455" sldId="258"/>
            <ac:spMk id="66" creationId="{907C3A25-D9A7-4F2D-B44C-FA8EB24C7AFD}"/>
          </ac:spMkLst>
        </pc:spChg>
        <pc:spChg chg="add del">
          <ac:chgData name="Christine Evans (2308058)" userId="553153d5-10d2-46d4-9472-8592dfb52565" providerId="ADAL" clId="{8B97DE31-AED7-4327-B5D9-7D8A6454E7A6}" dt="2023-11-01T21:58:15.560" v="5322" actId="26606"/>
          <ac:spMkLst>
            <pc:docMk/>
            <pc:sldMk cId="3186536455" sldId="258"/>
            <ac:spMk id="68" creationId="{18E8515E-B8C8-482A-A9B5-CE57BC080AAD}"/>
          </ac:spMkLst>
        </pc:spChg>
        <pc:spChg chg="add del">
          <ac:chgData name="Christine Evans (2308058)" userId="553153d5-10d2-46d4-9472-8592dfb52565" providerId="ADAL" clId="{8B97DE31-AED7-4327-B5D9-7D8A6454E7A6}" dt="2023-11-01T21:58:21.610" v="5324" actId="26606"/>
          <ac:spMkLst>
            <pc:docMk/>
            <pc:sldMk cId="3186536455" sldId="258"/>
            <ac:spMk id="70" creationId="{B6E6531A-0776-43BA-A852-5FB5C77534D5}"/>
          </ac:spMkLst>
        </pc:spChg>
        <pc:spChg chg="add del">
          <ac:chgData name="Christine Evans (2308058)" userId="553153d5-10d2-46d4-9472-8592dfb52565" providerId="ADAL" clId="{8B97DE31-AED7-4327-B5D9-7D8A6454E7A6}" dt="2023-11-01T21:58:21.610" v="5324" actId="26606"/>
          <ac:spMkLst>
            <pc:docMk/>
            <pc:sldMk cId="3186536455" sldId="258"/>
            <ac:spMk id="71" creationId="{F8C5273F-2B84-46BF-A94F-1A20E13B3AA1}"/>
          </ac:spMkLst>
        </pc:spChg>
        <pc:grpChg chg="add del">
          <ac:chgData name="Christine Evans (2308058)" userId="553153d5-10d2-46d4-9472-8592dfb52565" providerId="ADAL" clId="{8B97DE31-AED7-4327-B5D9-7D8A6454E7A6}" dt="2023-10-20T08:48:02.406" v="3329"/>
          <ac:grpSpMkLst>
            <pc:docMk/>
            <pc:sldMk cId="3186536455" sldId="258"/>
            <ac:grpSpMk id="53" creationId="{357CA18A-A333-4DCB-842B-76827D2ECB24}"/>
          </ac:grpSpMkLst>
        </pc:grpChg>
        <pc:graphicFrameChg chg="add del">
          <ac:chgData name="Christine Evans (2308058)" userId="553153d5-10d2-46d4-9472-8592dfb52565" providerId="ADAL" clId="{8B97DE31-AED7-4327-B5D9-7D8A6454E7A6}" dt="2023-10-19T20:06:45.518" v="3255" actId="26606"/>
          <ac:graphicFrameMkLst>
            <pc:docMk/>
            <pc:sldMk cId="3186536455" sldId="258"/>
            <ac:graphicFrameMk id="5" creationId="{B960E1A8-D91E-1018-919A-77402446ACC6}"/>
          </ac:graphicFrameMkLst>
        </pc:graphicFrameChg>
        <pc:graphicFrameChg chg="add del">
          <ac:chgData name="Christine Evans (2308058)" userId="553153d5-10d2-46d4-9472-8592dfb52565" providerId="ADAL" clId="{8B97DE31-AED7-4327-B5D9-7D8A6454E7A6}" dt="2023-10-20T08:45:40.973" v="3320" actId="26606"/>
          <ac:graphicFrameMkLst>
            <pc:docMk/>
            <pc:sldMk cId="3186536455" sldId="258"/>
            <ac:graphicFrameMk id="25" creationId="{4D44E6CC-D5A6-D978-7EA3-5F73CA5FBD53}"/>
          </ac:graphicFrameMkLst>
        </pc:graphicFrameChg>
        <pc:graphicFrameChg chg="add del">
          <ac:chgData name="Christine Evans (2308058)" userId="553153d5-10d2-46d4-9472-8592dfb52565" providerId="ADAL" clId="{8B97DE31-AED7-4327-B5D9-7D8A6454E7A6}" dt="2023-11-01T21:58:28.042" v="5326" actId="26606"/>
          <ac:graphicFrameMkLst>
            <pc:docMk/>
            <pc:sldMk cId="3186536455" sldId="258"/>
            <ac:graphicFrameMk id="61" creationId="{BB8AE013-E49B-049F-372F-5DB75A50E993}"/>
          </ac:graphicFrameMkLst>
        </pc:graphicFrameChg>
        <pc:graphicFrameChg chg="add del mod">
          <ac:chgData name="Christine Evans (2308058)" userId="553153d5-10d2-46d4-9472-8592dfb52565" providerId="ADAL" clId="{8B97DE31-AED7-4327-B5D9-7D8A6454E7A6}" dt="2023-11-01T21:59:33.783" v="5339" actId="26606"/>
          <ac:graphicFrameMkLst>
            <pc:docMk/>
            <pc:sldMk cId="3186536455" sldId="258"/>
            <ac:graphicFrameMk id="63" creationId="{18047ABB-EAF5-2539-0FF2-4A263A03342A}"/>
          </ac:graphicFrameMkLst>
        </pc:graphicFrameChg>
        <pc:picChg chg="add del">
          <ac:chgData name="Christine Evans (2308058)" userId="553153d5-10d2-46d4-9472-8592dfb52565" providerId="ADAL" clId="{8B97DE31-AED7-4327-B5D9-7D8A6454E7A6}" dt="2023-10-20T08:44:33.595" v="3308"/>
          <ac:picMkLst>
            <pc:docMk/>
            <pc:sldMk cId="3186536455" sldId="258"/>
            <ac:picMk id="10" creationId="{92AFBBF0-B883-4E26-9359-B5CECFDCD681}"/>
          </ac:picMkLst>
        </pc:picChg>
        <pc:picChg chg="add del">
          <ac:chgData name="Christine Evans (2308058)" userId="553153d5-10d2-46d4-9472-8592dfb52565" providerId="ADAL" clId="{8B97DE31-AED7-4327-B5D9-7D8A6454E7A6}" dt="2023-10-19T20:06:45.518" v="3255" actId="26606"/>
          <ac:picMkLst>
            <pc:docMk/>
            <pc:sldMk cId="3186536455" sldId="258"/>
            <ac:picMk id="11" creationId="{010F1679-CFC3-4BCE-98A3-B5EFE23B93B5}"/>
          </ac:picMkLst>
        </pc:picChg>
        <pc:picChg chg="add del mod">
          <ac:chgData name="Christine Evans (2308058)" userId="553153d5-10d2-46d4-9472-8592dfb52565" providerId="ADAL" clId="{8B97DE31-AED7-4327-B5D9-7D8A6454E7A6}" dt="2023-10-20T11:33:41.090" v="3884"/>
          <ac:picMkLst>
            <pc:docMk/>
            <pc:sldMk cId="3186536455" sldId="258"/>
            <ac:picMk id="20" creationId="{8C1F151E-9A82-2B06-B5B7-25B2FA664B00}"/>
          </ac:picMkLst>
        </pc:picChg>
        <pc:picChg chg="add del mod ord">
          <ac:chgData name="Christine Evans (2308058)" userId="553153d5-10d2-46d4-9472-8592dfb52565" providerId="ADAL" clId="{8B97DE31-AED7-4327-B5D9-7D8A6454E7A6}" dt="2023-10-20T11:33:55.636" v="3885"/>
          <ac:picMkLst>
            <pc:docMk/>
            <pc:sldMk cId="3186536455" sldId="258"/>
            <ac:picMk id="26" creationId="{53E3F7B7-FC78-150E-6730-B08C72C07FC1}"/>
          </ac:picMkLst>
        </pc:picChg>
        <pc:picChg chg="add del mod">
          <ac:chgData name="Christine Evans (2308058)" userId="553153d5-10d2-46d4-9472-8592dfb52565" providerId="ADAL" clId="{8B97DE31-AED7-4327-B5D9-7D8A6454E7A6}" dt="2023-10-20T11:33:58.119" v="3887"/>
          <ac:picMkLst>
            <pc:docMk/>
            <pc:sldMk cId="3186536455" sldId="258"/>
            <ac:picMk id="27" creationId="{760B97F2-D5D8-9B3D-E7D8-B06099E3FC0F}"/>
          </ac:picMkLst>
        </pc:picChg>
        <pc:picChg chg="add del">
          <ac:chgData name="Christine Evans (2308058)" userId="553153d5-10d2-46d4-9472-8592dfb52565" providerId="ADAL" clId="{8B97DE31-AED7-4327-B5D9-7D8A6454E7A6}" dt="2023-10-20T08:45:42.729" v="3322" actId="26606"/>
          <ac:picMkLst>
            <pc:docMk/>
            <pc:sldMk cId="3186536455" sldId="258"/>
            <ac:picMk id="28" creationId="{F28373B5-F4E4-4102-9D27-E17631B4C7A8}"/>
          </ac:picMkLst>
        </pc:picChg>
        <pc:picChg chg="add del">
          <ac:chgData name="Christine Evans (2308058)" userId="553153d5-10d2-46d4-9472-8592dfb52565" providerId="ADAL" clId="{8B97DE31-AED7-4327-B5D9-7D8A6454E7A6}" dt="2023-10-20T08:45:40.973" v="3320" actId="26606"/>
          <ac:picMkLst>
            <pc:docMk/>
            <pc:sldMk cId="3186536455" sldId="258"/>
            <ac:picMk id="29" creationId="{B13EE355-0D4C-4D91-8AE1-2876567D12C5}"/>
          </ac:picMkLst>
        </pc:picChg>
        <pc:picChg chg="add del">
          <ac:chgData name="Christine Evans (2308058)" userId="553153d5-10d2-46d4-9472-8592dfb52565" providerId="ADAL" clId="{8B97DE31-AED7-4327-B5D9-7D8A6454E7A6}" dt="2023-10-20T08:45:42.729" v="3322" actId="26606"/>
          <ac:picMkLst>
            <pc:docMk/>
            <pc:sldMk cId="3186536455" sldId="258"/>
            <ac:picMk id="34" creationId="{FF1DEE04-57A9-4F64-958D-D1D4941EF5A5}"/>
          </ac:picMkLst>
        </pc:picChg>
        <pc:picChg chg="add del">
          <ac:chgData name="Christine Evans (2308058)" userId="553153d5-10d2-46d4-9472-8592dfb52565" providerId="ADAL" clId="{8B97DE31-AED7-4327-B5D9-7D8A6454E7A6}" dt="2023-10-20T08:45:40.973" v="3320" actId="26606"/>
          <ac:picMkLst>
            <pc:docMk/>
            <pc:sldMk cId="3186536455" sldId="258"/>
            <ac:picMk id="35" creationId="{8FB62CA7-7168-452A-8E46-BFE14ECFBF8D}"/>
          </ac:picMkLst>
        </pc:picChg>
        <pc:picChg chg="add del">
          <ac:chgData name="Christine Evans (2308058)" userId="553153d5-10d2-46d4-9472-8592dfb52565" providerId="ADAL" clId="{8B97DE31-AED7-4327-B5D9-7D8A6454E7A6}" dt="2023-10-20T08:48:02.406" v="3329"/>
          <ac:picMkLst>
            <pc:docMk/>
            <pc:sldMk cId="3186536455" sldId="258"/>
            <ac:picMk id="45" creationId="{F28373B5-F4E4-4102-9D27-E17631B4C7A8}"/>
          </ac:picMkLst>
        </pc:picChg>
        <pc:picChg chg="add del">
          <ac:chgData name="Christine Evans (2308058)" userId="553153d5-10d2-46d4-9472-8592dfb52565" providerId="ADAL" clId="{8B97DE31-AED7-4327-B5D9-7D8A6454E7A6}" dt="2023-10-20T08:48:02.406" v="3329"/>
          <ac:picMkLst>
            <pc:docMk/>
            <pc:sldMk cId="3186536455" sldId="258"/>
            <ac:picMk id="48" creationId="{B1E64CB6-C7F2-46FF-AA99-58C796972956}"/>
          </ac:picMkLst>
        </pc:picChg>
        <pc:picChg chg="add del">
          <ac:chgData name="Christine Evans (2308058)" userId="553153d5-10d2-46d4-9472-8592dfb52565" providerId="ADAL" clId="{8B97DE31-AED7-4327-B5D9-7D8A6454E7A6}" dt="2023-10-20T08:48:02.406" v="3329"/>
          <ac:picMkLst>
            <pc:docMk/>
            <pc:sldMk cId="3186536455" sldId="258"/>
            <ac:picMk id="50" creationId="{FF1DEE04-57A9-4F64-958D-D1D4941EF5A5}"/>
          </ac:picMkLst>
        </pc:picChg>
        <pc:picChg chg="add del mod ord">
          <ac:chgData name="Christine Evans (2308058)" userId="553153d5-10d2-46d4-9472-8592dfb52565" providerId="ADAL" clId="{8B97DE31-AED7-4327-B5D9-7D8A6454E7A6}" dt="2023-10-20T11:34:32.136" v="3888"/>
          <ac:picMkLst>
            <pc:docMk/>
            <pc:sldMk cId="3186536455" sldId="258"/>
            <ac:picMk id="58" creationId="{1EBA879D-6B4D-96B0-EA47-094D05A7E8DB}"/>
          </ac:picMkLst>
        </pc:picChg>
        <pc:picChg chg="add mod">
          <ac:chgData name="Christine Evans (2308058)" userId="553153d5-10d2-46d4-9472-8592dfb52565" providerId="ADAL" clId="{8B97DE31-AED7-4327-B5D9-7D8A6454E7A6}" dt="2023-11-01T21:58:21.610" v="5324" actId="26606"/>
          <ac:picMkLst>
            <pc:docMk/>
            <pc:sldMk cId="3186536455" sldId="258"/>
            <ac:picMk id="59" creationId="{229E7EAE-6BB0-A76A-9135-BEF46ED96801}"/>
          </ac:picMkLst>
        </pc:pic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3186536455" sldId="258"/>
            <ac:cxnSpMk id="12" creationId="{C156D5FE-EB26-4C38-8EC5-E5FFE1B3022E}"/>
          </ac:cxnSpMkLst>
        </pc:cxnChg>
        <pc:cxnChg chg="add del">
          <ac:chgData name="Christine Evans (2308058)" userId="553153d5-10d2-46d4-9472-8592dfb52565" providerId="ADAL" clId="{8B97DE31-AED7-4327-B5D9-7D8A6454E7A6}" dt="2023-10-19T20:06:45.518" v="3255" actId="26606"/>
          <ac:cxnSpMkLst>
            <pc:docMk/>
            <pc:sldMk cId="3186536455" sldId="258"/>
            <ac:cxnSpMk id="13" creationId="{2721788B-AA9B-419E-9D39-E0F271859BA8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3186536455" sldId="258"/>
            <ac:cxnSpMk id="14" creationId="{D233C3A4-F9EE-4FCF-A088-5CE8C2A2D68E}"/>
          </ac:cxnSpMkLst>
        </pc:cxnChg>
        <pc:cxnChg chg="add del">
          <ac:chgData name="Christine Evans (2308058)" userId="553153d5-10d2-46d4-9472-8592dfb52565" providerId="ADAL" clId="{8B97DE31-AED7-4327-B5D9-7D8A6454E7A6}" dt="2023-10-19T20:06:45.518" v="3255" actId="26606"/>
          <ac:cxnSpMkLst>
            <pc:docMk/>
            <pc:sldMk cId="3186536455" sldId="258"/>
            <ac:cxnSpMk id="15" creationId="{4B25ACC8-4517-494C-A678-849320FE3293}"/>
          </ac:cxnSpMkLst>
        </pc:cxnChg>
        <pc:cxnChg chg="add del">
          <ac:chgData name="Christine Evans (2308058)" userId="553153d5-10d2-46d4-9472-8592dfb52565" providerId="ADAL" clId="{8B97DE31-AED7-4327-B5D9-7D8A6454E7A6}" dt="2023-10-19T20:06:45.518" v="3255" actId="26606"/>
          <ac:cxnSpMkLst>
            <pc:docMk/>
            <pc:sldMk cId="3186536455" sldId="258"/>
            <ac:cxnSpMk id="19" creationId="{E9CE1AD2-68C8-4D23-BCA6-A6714F325DAF}"/>
          </ac:cxnSpMkLst>
        </pc:cxnChg>
        <pc:cxnChg chg="add del">
          <ac:chgData name="Christine Evans (2308058)" userId="553153d5-10d2-46d4-9472-8592dfb52565" providerId="ADAL" clId="{8B97DE31-AED7-4327-B5D9-7D8A6454E7A6}" dt="2023-10-20T08:45:42.729" v="3322" actId="26606"/>
          <ac:cxnSpMkLst>
            <pc:docMk/>
            <pc:sldMk cId="3186536455" sldId="258"/>
            <ac:cxnSpMk id="32" creationId="{23D9016E-713D-40ED-A242-4F407E905380}"/>
          </ac:cxnSpMkLst>
        </pc:cxnChg>
        <pc:cxnChg chg="add del">
          <ac:chgData name="Christine Evans (2308058)" userId="553153d5-10d2-46d4-9472-8592dfb52565" providerId="ADAL" clId="{8B97DE31-AED7-4327-B5D9-7D8A6454E7A6}" dt="2023-10-20T08:45:40.973" v="3320" actId="26606"/>
          <ac:cxnSpMkLst>
            <pc:docMk/>
            <pc:sldMk cId="3186536455" sldId="258"/>
            <ac:cxnSpMk id="33" creationId="{CA188135-D6F0-4A77-85B9-2E45772B344E}"/>
          </ac:cxnSpMkLst>
        </pc:cxnChg>
        <pc:cxnChg chg="add del">
          <ac:chgData name="Christine Evans (2308058)" userId="553153d5-10d2-46d4-9472-8592dfb52565" providerId="ADAL" clId="{8B97DE31-AED7-4327-B5D9-7D8A6454E7A6}" dt="2023-10-20T08:45:40.973" v="3320" actId="26606"/>
          <ac:cxnSpMkLst>
            <pc:docMk/>
            <pc:sldMk cId="3186536455" sldId="258"/>
            <ac:cxnSpMk id="39" creationId="{52D73AC3-7DF7-43FB-9D67-3CE387E94067}"/>
          </ac:cxnSpMkLst>
        </pc:cxnChg>
        <pc:cxnChg chg="add del">
          <ac:chgData name="Christine Evans (2308058)" userId="553153d5-10d2-46d4-9472-8592dfb52565" providerId="ADAL" clId="{8B97DE31-AED7-4327-B5D9-7D8A6454E7A6}" dt="2023-10-20T08:48:02.406" v="3329"/>
          <ac:cxnSpMkLst>
            <pc:docMk/>
            <pc:sldMk cId="3186536455" sldId="258"/>
            <ac:cxnSpMk id="46" creationId="{05C73161-1E4E-4E6A-91B2-E885CF8FFBA6}"/>
          </ac:cxnSpMkLst>
        </pc:cxnChg>
        <pc:cxnChg chg="add del">
          <ac:chgData name="Christine Evans (2308058)" userId="553153d5-10d2-46d4-9472-8592dfb52565" providerId="ADAL" clId="{8B97DE31-AED7-4327-B5D9-7D8A6454E7A6}" dt="2023-10-20T08:48:02.406" v="3329"/>
          <ac:cxnSpMkLst>
            <pc:docMk/>
            <pc:sldMk cId="3186536455" sldId="258"/>
            <ac:cxnSpMk id="49" creationId="{23D9016E-713D-40ED-A242-4F407E905380}"/>
          </ac:cxnSpMkLst>
        </pc:cxnChg>
      </pc:sldChg>
      <pc:sldChg chg="del">
        <pc:chgData name="Christine Evans (2308058)" userId="553153d5-10d2-46d4-9472-8592dfb52565" providerId="ADAL" clId="{8B97DE31-AED7-4327-B5D9-7D8A6454E7A6}" dt="2023-10-18T10:52:12.085" v="584" actId="2696"/>
        <pc:sldMkLst>
          <pc:docMk/>
          <pc:sldMk cId="2242203953" sldId="263"/>
        </pc:sldMkLst>
      </pc:sldChg>
      <pc:sldChg chg="addSp delSp modSp mod ord setBg modClrScheme delDesignElem chgLayout">
        <pc:chgData name="Christine Evans (2308058)" userId="553153d5-10d2-46d4-9472-8592dfb52565" providerId="ADAL" clId="{8B97DE31-AED7-4327-B5D9-7D8A6454E7A6}" dt="2023-11-01T21:56:41.481" v="5310" actId="255"/>
        <pc:sldMkLst>
          <pc:docMk/>
          <pc:sldMk cId="625918504" sldId="265"/>
        </pc:sldMkLst>
        <pc:spChg chg="add mod ord">
          <ac:chgData name="Christine Evans (2308058)" userId="553153d5-10d2-46d4-9472-8592dfb52565" providerId="ADAL" clId="{8B97DE31-AED7-4327-B5D9-7D8A6454E7A6}" dt="2023-10-19T20:07:42.045" v="3257" actId="26606"/>
          <ac:spMkLst>
            <pc:docMk/>
            <pc:sldMk cId="625918504" sldId="265"/>
            <ac:spMk id="2" creationId="{85FB9137-B820-13C1-31F2-E9739804F253}"/>
          </ac:spMkLst>
        </pc:spChg>
        <pc:spChg chg="add del mod ord">
          <ac:chgData name="Christine Evans (2308058)" userId="553153d5-10d2-46d4-9472-8592dfb52565" providerId="ADAL" clId="{8B97DE31-AED7-4327-B5D9-7D8A6454E7A6}" dt="2023-10-18T10:48:32.949" v="520" actId="21"/>
          <ac:spMkLst>
            <pc:docMk/>
            <pc:sldMk cId="625918504" sldId="265"/>
            <ac:spMk id="3" creationId="{95410781-3852-CBB1-512D-29E3DFF19A7E}"/>
          </ac:spMkLst>
        </pc:spChg>
        <pc:spChg chg="mod ord">
          <ac:chgData name="Christine Evans (2308058)" userId="553153d5-10d2-46d4-9472-8592dfb52565" providerId="ADAL" clId="{8B97DE31-AED7-4327-B5D9-7D8A6454E7A6}" dt="2023-11-01T21:56:41.481" v="5310" actId="255"/>
          <ac:spMkLst>
            <pc:docMk/>
            <pc:sldMk cId="625918504" sldId="265"/>
            <ac:spMk id="5" creationId="{8BE865FF-A49F-5FD1-71E8-07B7B6E3D9A6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625918504" sldId="265"/>
            <ac:spMk id="10" creationId="{29C51009-A09A-4689-8E6C-F8FC99E6A840}"/>
          </ac:spMkLst>
        </pc:spChg>
        <pc:picChg chg="add mod">
          <ac:chgData name="Christine Evans (2308058)" userId="553153d5-10d2-46d4-9472-8592dfb52565" providerId="ADAL" clId="{8B97DE31-AED7-4327-B5D9-7D8A6454E7A6}" dt="2023-10-20T11:35:27.295" v="3891" actId="1076"/>
          <ac:picMkLst>
            <pc:docMk/>
            <pc:sldMk cId="625918504" sldId="265"/>
            <ac:picMk id="8" creationId="{73981E89-8F32-E7D5-68A5-E87CC9D60A51}"/>
          </ac:picMkLst>
        </pc:pic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625918504" sldId="265"/>
            <ac:cxnSpMk id="12" creationId="{9EC65442-F244-409C-BF44-C5D6472E810A}"/>
          </ac:cxnSpMkLst>
        </pc:cxnChg>
      </pc:sldChg>
      <pc:sldChg chg="modSp del mod">
        <pc:chgData name="Christine Evans (2308058)" userId="553153d5-10d2-46d4-9472-8592dfb52565" providerId="ADAL" clId="{8B97DE31-AED7-4327-B5D9-7D8A6454E7A6}" dt="2023-10-18T11:04:04.396" v="593" actId="2696"/>
        <pc:sldMkLst>
          <pc:docMk/>
          <pc:sldMk cId="3203778179" sldId="266"/>
        </pc:sldMkLst>
        <pc:spChg chg="mod">
          <ac:chgData name="Christine Evans (2308058)" userId="553153d5-10d2-46d4-9472-8592dfb52565" providerId="ADAL" clId="{8B97DE31-AED7-4327-B5D9-7D8A6454E7A6}" dt="2023-10-18T11:02:53.729" v="586" actId="20577"/>
          <ac:spMkLst>
            <pc:docMk/>
            <pc:sldMk cId="3203778179" sldId="266"/>
            <ac:spMk id="4" creationId="{3BCBB3B8-FED9-D084-36DD-FEABD2E20348}"/>
          </ac:spMkLst>
        </pc:spChg>
      </pc:sldChg>
      <pc:sldChg chg="delSp modSp del mod">
        <pc:chgData name="Christine Evans (2308058)" userId="553153d5-10d2-46d4-9472-8592dfb52565" providerId="ADAL" clId="{8B97DE31-AED7-4327-B5D9-7D8A6454E7A6}" dt="2023-10-18T11:04:08.681" v="594" actId="2696"/>
        <pc:sldMkLst>
          <pc:docMk/>
          <pc:sldMk cId="74639899" sldId="267"/>
        </pc:sldMkLst>
        <pc:spChg chg="del mod">
          <ac:chgData name="Christine Evans (2308058)" userId="553153d5-10d2-46d4-9472-8592dfb52565" providerId="ADAL" clId="{8B97DE31-AED7-4327-B5D9-7D8A6454E7A6}" dt="2023-10-18T11:03:20.888" v="589"/>
          <ac:spMkLst>
            <pc:docMk/>
            <pc:sldMk cId="74639899" sldId="267"/>
            <ac:spMk id="3" creationId="{4D84B025-42FA-BB3D-FBAA-A5FED2545EB8}"/>
          </ac:spMkLst>
        </pc:spChg>
      </pc:sldChg>
      <pc:sldChg chg="delSp modSp del mod">
        <pc:chgData name="Christine Evans (2308058)" userId="553153d5-10d2-46d4-9472-8592dfb52565" providerId="ADAL" clId="{8B97DE31-AED7-4327-B5D9-7D8A6454E7A6}" dt="2023-10-18T11:04:12.577" v="595" actId="2696"/>
        <pc:sldMkLst>
          <pc:docMk/>
          <pc:sldMk cId="2976244063" sldId="268"/>
        </pc:sldMkLst>
        <pc:spChg chg="del mod">
          <ac:chgData name="Christine Evans (2308058)" userId="553153d5-10d2-46d4-9472-8592dfb52565" providerId="ADAL" clId="{8B97DE31-AED7-4327-B5D9-7D8A6454E7A6}" dt="2023-10-18T11:03:37.975" v="592"/>
          <ac:spMkLst>
            <pc:docMk/>
            <pc:sldMk cId="2976244063" sldId="268"/>
            <ac:spMk id="3" creationId="{7306DA33-F7A4-7DC4-DA47-1CC7DBD15012}"/>
          </ac:spMkLst>
        </pc:spChg>
      </pc:sldChg>
      <pc:sldChg chg="addSp delSp modSp del mod chgLayout">
        <pc:chgData name="Christine Evans (2308058)" userId="553153d5-10d2-46d4-9472-8592dfb52565" providerId="ADAL" clId="{8B97DE31-AED7-4327-B5D9-7D8A6454E7A6}" dt="2023-10-18T12:20:47.026" v="1741" actId="2696"/>
        <pc:sldMkLst>
          <pc:docMk/>
          <pc:sldMk cId="3712868852" sldId="269"/>
        </pc:sldMkLst>
        <pc:spChg chg="mod ord">
          <ac:chgData name="Christine Evans (2308058)" userId="553153d5-10d2-46d4-9472-8592dfb52565" providerId="ADAL" clId="{8B97DE31-AED7-4327-B5D9-7D8A6454E7A6}" dt="2023-10-18T11:54:54.638" v="1343" actId="700"/>
          <ac:spMkLst>
            <pc:docMk/>
            <pc:sldMk cId="3712868852" sldId="269"/>
            <ac:spMk id="2" creationId="{A02D1BB4-98B8-D576-2CC8-3E53A647AEF7}"/>
          </ac:spMkLst>
        </pc:spChg>
        <pc:spChg chg="add del mod ord">
          <ac:chgData name="Christine Evans (2308058)" userId="553153d5-10d2-46d4-9472-8592dfb52565" providerId="ADAL" clId="{8B97DE31-AED7-4327-B5D9-7D8A6454E7A6}" dt="2023-10-18T12:10:42.798" v="1349" actId="20577"/>
          <ac:spMkLst>
            <pc:docMk/>
            <pc:sldMk cId="3712868852" sldId="269"/>
            <ac:spMk id="3" creationId="{5DFEA16C-D9B0-90CC-F2A6-38455011306C}"/>
          </ac:spMkLst>
        </pc:spChg>
        <pc:spChg chg="mod ord">
          <ac:chgData name="Christine Evans (2308058)" userId="553153d5-10d2-46d4-9472-8592dfb52565" providerId="ADAL" clId="{8B97DE31-AED7-4327-B5D9-7D8A6454E7A6}" dt="2023-10-18T11:54:54.638" v="1343" actId="700"/>
          <ac:spMkLst>
            <pc:docMk/>
            <pc:sldMk cId="3712868852" sldId="269"/>
            <ac:spMk id="4" creationId="{621438C1-72E7-38F9-830E-6E1CB498DD9E}"/>
          </ac:spMkLst>
        </pc:spChg>
        <pc:spChg chg="add del">
          <ac:chgData name="Christine Evans (2308058)" userId="553153d5-10d2-46d4-9472-8592dfb52565" providerId="ADAL" clId="{8B97DE31-AED7-4327-B5D9-7D8A6454E7A6}" dt="2023-10-18T12:10:41.975" v="1348"/>
          <ac:spMkLst>
            <pc:docMk/>
            <pc:sldMk cId="3712868852" sldId="269"/>
            <ac:spMk id="5" creationId="{31C1B455-1430-7C70-6D3B-D5A7329C83C3}"/>
          </ac:spMkLst>
        </pc:spChg>
        <pc:spChg chg="add del mod">
          <ac:chgData name="Christine Evans (2308058)" userId="553153d5-10d2-46d4-9472-8592dfb52565" providerId="ADAL" clId="{8B97DE31-AED7-4327-B5D9-7D8A6454E7A6}" dt="2023-10-18T12:10:40.836" v="1347" actId="478"/>
          <ac:spMkLst>
            <pc:docMk/>
            <pc:sldMk cId="3712868852" sldId="269"/>
            <ac:spMk id="6" creationId="{B9332B1E-1D19-5153-228C-2D4C1CDD8AAE}"/>
          </ac:spMkLst>
        </pc:spChg>
        <pc:picChg chg="add del">
          <ac:chgData name="Christine Evans (2308058)" userId="553153d5-10d2-46d4-9472-8592dfb52565" providerId="ADAL" clId="{8B97DE31-AED7-4327-B5D9-7D8A6454E7A6}" dt="2023-10-18T12:10:41.975" v="1348"/>
          <ac:picMkLst>
            <pc:docMk/>
            <pc:sldMk cId="3712868852" sldId="269"/>
            <ac:picMk id="1026" creationId="{3A07D510-4889-57BE-CABA-CC45D873B03C}"/>
          </ac:picMkLst>
        </pc:picChg>
      </pc:sldChg>
      <pc:sldChg chg="modSp new del mod">
        <pc:chgData name="Christine Evans (2308058)" userId="553153d5-10d2-46d4-9472-8592dfb52565" providerId="ADAL" clId="{8B97DE31-AED7-4327-B5D9-7D8A6454E7A6}" dt="2023-10-18T10:15:04.514" v="72" actId="2696"/>
        <pc:sldMkLst>
          <pc:docMk/>
          <pc:sldMk cId="1172711775" sldId="270"/>
        </pc:sldMkLst>
        <pc:spChg chg="mod">
          <ac:chgData name="Christine Evans (2308058)" userId="553153d5-10d2-46d4-9472-8592dfb52565" providerId="ADAL" clId="{8B97DE31-AED7-4327-B5D9-7D8A6454E7A6}" dt="2023-10-18T10:14:46.406" v="71" actId="122"/>
          <ac:spMkLst>
            <pc:docMk/>
            <pc:sldMk cId="1172711775" sldId="270"/>
            <ac:spMk id="2" creationId="{C2184AA1-0554-D26E-DDAB-391B5701E64C}"/>
          </ac:spMkLst>
        </pc:spChg>
      </pc:sldChg>
      <pc:sldChg chg="modSp new del mod">
        <pc:chgData name="Christine Evans (2308058)" userId="553153d5-10d2-46d4-9472-8592dfb52565" providerId="ADAL" clId="{8B97DE31-AED7-4327-B5D9-7D8A6454E7A6}" dt="2023-10-18T10:29:49.525" v="212" actId="2696"/>
        <pc:sldMkLst>
          <pc:docMk/>
          <pc:sldMk cId="3208823485" sldId="270"/>
        </pc:sldMkLst>
        <pc:spChg chg="mod">
          <ac:chgData name="Christine Evans (2308058)" userId="553153d5-10d2-46d4-9472-8592dfb52565" providerId="ADAL" clId="{8B97DE31-AED7-4327-B5D9-7D8A6454E7A6}" dt="2023-10-18T10:15:16.807" v="86" actId="122"/>
          <ac:spMkLst>
            <pc:docMk/>
            <pc:sldMk cId="3208823485" sldId="270"/>
            <ac:spMk id="2" creationId="{40359838-5DCC-CCF7-3BB2-6621A025CA86}"/>
          </ac:spMkLst>
        </pc:spChg>
      </pc:sldChg>
      <pc:sldChg chg="addSp delSp modSp new mod ord modTransition setBg addAnim delAnim setClrOvrMap delDesignElem">
        <pc:chgData name="Christine Evans (2308058)" userId="553153d5-10d2-46d4-9472-8592dfb52565" providerId="ADAL" clId="{8B97DE31-AED7-4327-B5D9-7D8A6454E7A6}" dt="2023-10-31T12:24:19.437" v="5007" actId="20577"/>
        <pc:sldMkLst>
          <pc:docMk/>
          <pc:sldMk cId="1519172914" sldId="271"/>
        </pc:sldMkLst>
        <pc:spChg chg="mod ord">
          <ac:chgData name="Christine Evans (2308058)" userId="553153d5-10d2-46d4-9472-8592dfb52565" providerId="ADAL" clId="{8B97DE31-AED7-4327-B5D9-7D8A6454E7A6}" dt="2023-10-31T12:19:55.244" v="4970" actId="20577"/>
          <ac:spMkLst>
            <pc:docMk/>
            <pc:sldMk cId="1519172914" sldId="271"/>
            <ac:spMk id="2" creationId="{1EF07E3A-1DDF-1B31-D35B-9B9A24B18E6B}"/>
          </ac:spMkLst>
        </pc:spChg>
        <pc:spChg chg="del">
          <ac:chgData name="Christine Evans (2308058)" userId="553153d5-10d2-46d4-9472-8592dfb52565" providerId="ADAL" clId="{8B97DE31-AED7-4327-B5D9-7D8A6454E7A6}" dt="2023-10-18T10:20:32.898" v="198" actId="931"/>
          <ac:spMkLst>
            <pc:docMk/>
            <pc:sldMk cId="1519172914" sldId="271"/>
            <ac:spMk id="3" creationId="{98A8E7BE-F251-608A-B3A8-DA7552417BF6}"/>
          </ac:spMkLst>
        </pc:spChg>
        <pc:spChg chg="mod">
          <ac:chgData name="Christine Evans (2308058)" userId="553153d5-10d2-46d4-9472-8592dfb52565" providerId="ADAL" clId="{8B97DE31-AED7-4327-B5D9-7D8A6454E7A6}" dt="2023-10-31T12:24:19.437" v="5007" actId="20577"/>
          <ac:spMkLst>
            <pc:docMk/>
            <pc:sldMk cId="1519172914" sldId="271"/>
            <ac:spMk id="4" creationId="{787EB572-2CD1-9CC6-D4D7-AAB61C411BB8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1519172914" sldId="271"/>
            <ac:spMk id="7" creationId="{1034510A-DB30-456D-9F45-F70101243FCB}"/>
          </ac:spMkLst>
        </pc:spChg>
        <pc:spChg chg="add del mod">
          <ac:chgData name="Christine Evans (2308058)" userId="553153d5-10d2-46d4-9472-8592dfb52565" providerId="ADAL" clId="{8B97DE31-AED7-4327-B5D9-7D8A6454E7A6}" dt="2023-10-19T20:04:19.171" v="3231" actId="26606"/>
          <ac:spMkLst>
            <pc:docMk/>
            <pc:sldMk cId="1519172914" sldId="271"/>
            <ac:spMk id="8" creationId="{2E86FBE8-C18D-4E12-002A-B7A6EC8E04B5}"/>
          </ac:spMkLst>
        </pc:spChg>
        <pc:spChg chg="add del">
          <ac:chgData name="Christine Evans (2308058)" userId="553153d5-10d2-46d4-9472-8592dfb52565" providerId="ADAL" clId="{8B97DE31-AED7-4327-B5D9-7D8A6454E7A6}" dt="2023-10-19T20:05:37.187" v="3245"/>
          <ac:spMkLst>
            <pc:docMk/>
            <pc:sldMk cId="1519172914" sldId="271"/>
            <ac:spMk id="13" creationId="{23522FE7-5A29-4EF6-B1EF-2CA55748A772}"/>
          </ac:spMkLst>
        </pc:spChg>
        <pc:spChg chg="add del">
          <ac:chgData name="Christine Evans (2308058)" userId="553153d5-10d2-46d4-9472-8592dfb52565" providerId="ADAL" clId="{8B97DE31-AED7-4327-B5D9-7D8A6454E7A6}" dt="2023-10-18T10:29:42.506" v="211" actId="26606"/>
          <ac:spMkLst>
            <pc:docMk/>
            <pc:sldMk cId="1519172914" sldId="271"/>
            <ac:spMk id="14" creationId="{6F828D28-8E09-41CC-8229-3070B5467A96}"/>
          </ac:spMkLst>
        </pc:spChg>
        <pc:spChg chg="add del">
          <ac:chgData name="Christine Evans (2308058)" userId="553153d5-10d2-46d4-9472-8592dfb52565" providerId="ADAL" clId="{8B97DE31-AED7-4327-B5D9-7D8A6454E7A6}" dt="2023-10-18T10:29:42.506" v="211" actId="26606"/>
          <ac:spMkLst>
            <pc:docMk/>
            <pc:sldMk cId="1519172914" sldId="271"/>
            <ac:spMk id="16" creationId="{D5B012D8-7F27-4758-9AC6-C889B154BD73}"/>
          </ac:spMkLst>
        </pc:spChg>
        <pc:spChg chg="add del">
          <ac:chgData name="Christine Evans (2308058)" userId="553153d5-10d2-46d4-9472-8592dfb52565" providerId="ADAL" clId="{8B97DE31-AED7-4327-B5D9-7D8A6454E7A6}" dt="2023-10-18T10:29:42.506" v="211" actId="26606"/>
          <ac:spMkLst>
            <pc:docMk/>
            <pc:sldMk cId="1519172914" sldId="271"/>
            <ac:spMk id="18" creationId="{4063B759-00FC-46D1-9898-8E8625268FAF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1519172914" sldId="271"/>
            <ac:spMk id="20" creationId="{DCD1698A-B304-4251-8307-BE5D696B1B48}"/>
          </ac:spMkLst>
        </pc:spChg>
        <pc:spChg chg="add del">
          <ac:chgData name="Christine Evans (2308058)" userId="553153d5-10d2-46d4-9472-8592dfb52565" providerId="ADAL" clId="{8B97DE31-AED7-4327-B5D9-7D8A6454E7A6}" dt="2023-10-19T20:05:37.187" v="3245"/>
          <ac:spMkLst>
            <pc:docMk/>
            <pc:sldMk cId="1519172914" sldId="271"/>
            <ac:spMk id="21" creationId="{18B71113-ED1E-4689-96FF-620B290351F0}"/>
          </ac:spMkLst>
        </pc:spChg>
        <pc:spChg chg="add del">
          <ac:chgData name="Christine Evans (2308058)" userId="553153d5-10d2-46d4-9472-8592dfb52565" providerId="ADAL" clId="{8B97DE31-AED7-4327-B5D9-7D8A6454E7A6}" dt="2023-10-19T20:05:37.187" v="3245"/>
          <ac:spMkLst>
            <pc:docMk/>
            <pc:sldMk cId="1519172914" sldId="271"/>
            <ac:spMk id="23" creationId="{84252525-B2F1-43A9-8DDF-5F476C864C46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1519172914" sldId="271"/>
            <ac:spMk id="25" creationId="{D5259EE0-CAF5-493C-858E-A9243EA89193}"/>
          </ac:spMkLst>
        </pc:spChg>
        <pc:spChg chg="add mod">
          <ac:chgData name="Christine Evans (2308058)" userId="553153d5-10d2-46d4-9472-8592dfb52565" providerId="ADAL" clId="{8B97DE31-AED7-4327-B5D9-7D8A6454E7A6}" dt="2023-10-31T12:20:21.923" v="5005" actId="20577"/>
          <ac:spMkLst>
            <pc:docMk/>
            <pc:sldMk cId="1519172914" sldId="271"/>
            <ac:spMk id="28" creationId="{82E958CE-561C-2BC5-800D-F3D20B3FAB25}"/>
          </ac:spMkLst>
        </pc:spChg>
        <pc:spChg chg="add del mod">
          <ac:chgData name="Christine Evans (2308058)" userId="553153d5-10d2-46d4-9472-8592dfb52565" providerId="ADAL" clId="{8B97DE31-AED7-4327-B5D9-7D8A6454E7A6}" dt="2023-10-20T08:59:52.844" v="3362" actId="478"/>
          <ac:spMkLst>
            <pc:docMk/>
            <pc:sldMk cId="1519172914" sldId="271"/>
            <ac:spMk id="31" creationId="{CFA12EA6-08FF-1BA7-668A-26121F3CEF59}"/>
          </ac:spMkLst>
        </pc:spChg>
        <pc:picChg chg="add del mod">
          <ac:chgData name="Christine Evans (2308058)" userId="553153d5-10d2-46d4-9472-8592dfb52565" providerId="ADAL" clId="{8B97DE31-AED7-4327-B5D9-7D8A6454E7A6}" dt="2023-10-18T10:20:49.783" v="200" actId="478"/>
          <ac:picMkLst>
            <pc:docMk/>
            <pc:sldMk cId="1519172914" sldId="271"/>
            <ac:picMk id="6" creationId="{9C93B490-F629-4936-251D-DCD5C0287F9F}"/>
          </ac:picMkLst>
        </pc:picChg>
        <pc:picChg chg="add del">
          <ac:chgData name="Christine Evans (2308058)" userId="553153d5-10d2-46d4-9472-8592dfb52565" providerId="ADAL" clId="{8B97DE31-AED7-4327-B5D9-7D8A6454E7A6}" dt="2023-10-18T10:29:42.506" v="211" actId="26606"/>
          <ac:picMkLst>
            <pc:docMk/>
            <pc:sldMk cId="1519172914" sldId="271"/>
            <ac:picMk id="10" creationId="{2F95A49C-347B-4452-9E30-E6B97652C077}"/>
          </ac:picMkLst>
        </pc:picChg>
        <pc:picChg chg="add del">
          <ac:chgData name="Christine Evans (2308058)" userId="553153d5-10d2-46d4-9472-8592dfb52565" providerId="ADAL" clId="{8B97DE31-AED7-4327-B5D9-7D8A6454E7A6}" dt="2023-10-20T08:44:33.595" v="3308"/>
          <ac:picMkLst>
            <pc:docMk/>
            <pc:sldMk cId="1519172914" sldId="271"/>
            <ac:picMk id="12" creationId="{D9E3E4AB-D495-4E09-86D0-3C3F1CD33C2A}"/>
          </ac:picMkLst>
        </pc:picChg>
        <pc:picChg chg="add del">
          <ac:chgData name="Christine Evans (2308058)" userId="553153d5-10d2-46d4-9472-8592dfb52565" providerId="ADAL" clId="{8B97DE31-AED7-4327-B5D9-7D8A6454E7A6}" dt="2023-10-19T20:05:37.187" v="3245"/>
          <ac:picMkLst>
            <pc:docMk/>
            <pc:sldMk cId="1519172914" sldId="271"/>
            <ac:picMk id="15" creationId="{C2192E09-EBC7-416C-B887-DFF915D7F43D}"/>
          </ac:picMkLst>
        </pc:picChg>
        <pc:picChg chg="add del">
          <ac:chgData name="Christine Evans (2308058)" userId="553153d5-10d2-46d4-9472-8592dfb52565" providerId="ADAL" clId="{8B97DE31-AED7-4327-B5D9-7D8A6454E7A6}" dt="2023-10-20T08:44:33.595" v="3308"/>
          <ac:picMkLst>
            <pc:docMk/>
            <pc:sldMk cId="1519172914" sldId="271"/>
            <ac:picMk id="24" creationId="{5AEEC591-DD54-40F3-8BA3-834616AFDB82}"/>
          </ac:picMkLst>
        </pc:picChg>
        <pc:picChg chg="add mod">
          <ac:chgData name="Christine Evans (2308058)" userId="553153d5-10d2-46d4-9472-8592dfb52565" providerId="ADAL" clId="{8B97DE31-AED7-4327-B5D9-7D8A6454E7A6}" dt="2023-10-20T08:42:40.450" v="3292" actId="1076"/>
          <ac:picMkLst>
            <pc:docMk/>
            <pc:sldMk cId="1519172914" sldId="271"/>
            <ac:picMk id="27" creationId="{CCB6F898-FED2-6EA9-9E31-85BC7FFAFDA4}"/>
          </ac:picMkLst>
        </pc:picChg>
        <pc:picChg chg="add del mod">
          <ac:chgData name="Christine Evans (2308058)" userId="553153d5-10d2-46d4-9472-8592dfb52565" providerId="ADAL" clId="{8B97DE31-AED7-4327-B5D9-7D8A6454E7A6}" dt="2023-10-20T08:59:52.844" v="3362" actId="478"/>
          <ac:picMkLst>
            <pc:docMk/>
            <pc:sldMk cId="1519172914" sldId="271"/>
            <ac:picMk id="30" creationId="{25A79B5D-674D-EC93-D103-B532093BA18E}"/>
          </ac:picMkLst>
        </pc:picChg>
        <pc:picChg chg="add del mod">
          <ac:chgData name="Christine Evans (2308058)" userId="553153d5-10d2-46d4-9472-8592dfb52565" providerId="ADAL" clId="{8B97DE31-AED7-4327-B5D9-7D8A6454E7A6}" dt="2023-10-20T11:28:04.185" v="3834" actId="21"/>
          <ac:picMkLst>
            <pc:docMk/>
            <pc:sldMk cId="1519172914" sldId="271"/>
            <ac:picMk id="34" creationId="{1A683089-09FF-F471-CF7A-70C621FAEC62}"/>
          </ac:picMkLst>
        </pc:picChg>
        <pc:picChg chg="add del mod">
          <ac:chgData name="Christine Evans (2308058)" userId="553153d5-10d2-46d4-9472-8592dfb52565" providerId="ADAL" clId="{8B97DE31-AED7-4327-B5D9-7D8A6454E7A6}" dt="2023-10-20T11:28:33.514" v="3837"/>
          <ac:picMkLst>
            <pc:docMk/>
            <pc:sldMk cId="1519172914" sldId="271"/>
            <ac:picMk id="40" creationId="{5FA5D631-BF70-6437-3F51-3376A487BB73}"/>
          </ac:picMkLst>
        </pc:picChg>
        <pc:picChg chg="add mod">
          <ac:chgData name="Christine Evans (2308058)" userId="553153d5-10d2-46d4-9472-8592dfb52565" providerId="ADAL" clId="{8B97DE31-AED7-4327-B5D9-7D8A6454E7A6}" dt="2023-10-20T11:28:56.566" v="3838" actId="1076"/>
          <ac:picMkLst>
            <pc:docMk/>
            <pc:sldMk cId="1519172914" sldId="271"/>
            <ac:picMk id="41" creationId="{E59A7429-2179-23A4-E1FB-F8E1715F2296}"/>
          </ac:picMkLst>
        </pc:pic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1519172914" sldId="271"/>
            <ac:cxnSpMk id="9" creationId="{59D48945-BEE9-473E-9443-A1CE317E2D69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1519172914" sldId="271"/>
            <ac:cxnSpMk id="11" creationId="{2DD6752A-2411-44BF-8C92-DF55B95F3ACA}"/>
          </ac:cxnSpMkLst>
        </pc:cxnChg>
        <pc:cxnChg chg="add del">
          <ac:chgData name="Christine Evans (2308058)" userId="553153d5-10d2-46d4-9472-8592dfb52565" providerId="ADAL" clId="{8B97DE31-AED7-4327-B5D9-7D8A6454E7A6}" dt="2023-10-19T20:05:37.187" v="3245"/>
          <ac:cxnSpMkLst>
            <pc:docMk/>
            <pc:sldMk cId="1519172914" sldId="271"/>
            <ac:cxnSpMk id="17" creationId="{2924498D-E084-44BE-A196-CFCE35564350}"/>
          </ac:cxnSpMkLst>
        </pc:cxnChg>
        <pc:cxnChg chg="add del">
          <ac:chgData name="Christine Evans (2308058)" userId="553153d5-10d2-46d4-9472-8592dfb52565" providerId="ADAL" clId="{8B97DE31-AED7-4327-B5D9-7D8A6454E7A6}" dt="2023-10-19T20:05:37.187" v="3245"/>
          <ac:cxnSpMkLst>
            <pc:docMk/>
            <pc:sldMk cId="1519172914" sldId="271"/>
            <ac:cxnSpMk id="19" creationId="{3BBC7667-C352-4842-9AFD-E5C16AD002F4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1519172914" sldId="271"/>
            <ac:cxnSpMk id="22" creationId="{06D3DE15-DB80-4D00-827C-A950117C8244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1519172914" sldId="271"/>
            <ac:cxnSpMk id="26" creationId="{8BBEC0B2-5B0C-45EF-B375-ACB61DF74018}"/>
          </ac:cxnSpMkLst>
        </pc:cxnChg>
      </pc:sldChg>
      <pc:sldChg chg="new del">
        <pc:chgData name="Christine Evans (2308058)" userId="553153d5-10d2-46d4-9472-8592dfb52565" providerId="ADAL" clId="{8B97DE31-AED7-4327-B5D9-7D8A6454E7A6}" dt="2023-10-18T10:30:20.828" v="216" actId="2696"/>
        <pc:sldMkLst>
          <pc:docMk/>
          <pc:sldMk cId="224119574" sldId="272"/>
        </pc:sldMkLst>
      </pc:sldChg>
      <pc:sldChg chg="addSp delSp modSp new mod ord setBg setClrOvrMap delDesignElem">
        <pc:chgData name="Christine Evans (2308058)" userId="553153d5-10d2-46d4-9472-8592dfb52565" providerId="ADAL" clId="{8B97DE31-AED7-4327-B5D9-7D8A6454E7A6}" dt="2023-10-20T11:31:45.121" v="3880" actId="1076"/>
        <pc:sldMkLst>
          <pc:docMk/>
          <pc:sldMk cId="3290078875" sldId="272"/>
        </pc:sldMkLst>
        <pc:spChg chg="mod">
          <ac:chgData name="Christine Evans (2308058)" userId="553153d5-10d2-46d4-9472-8592dfb52565" providerId="ADAL" clId="{8B97DE31-AED7-4327-B5D9-7D8A6454E7A6}" dt="2023-10-20T08:43:14.876" v="3296" actId="255"/>
          <ac:spMkLst>
            <pc:docMk/>
            <pc:sldMk cId="3290078875" sldId="272"/>
            <ac:spMk id="2" creationId="{1C1ACEC1-8595-2CE1-6DA1-5BC3E852574C}"/>
          </ac:spMkLst>
        </pc:spChg>
        <pc:spChg chg="add del mod">
          <ac:chgData name="Christine Evans (2308058)" userId="553153d5-10d2-46d4-9472-8592dfb52565" providerId="ADAL" clId="{8B97DE31-AED7-4327-B5D9-7D8A6454E7A6}" dt="2023-10-19T20:05:01.976" v="3242" actId="26606"/>
          <ac:spMkLst>
            <pc:docMk/>
            <pc:sldMk cId="3290078875" sldId="272"/>
            <ac:spMk id="3" creationId="{19087FCB-C945-ECE7-BDF9-C3357CDFB3F0}"/>
          </ac:spMkLst>
        </pc:spChg>
        <pc:spChg chg="add del">
          <ac:chgData name="Christine Evans (2308058)" userId="553153d5-10d2-46d4-9472-8592dfb52565" providerId="ADAL" clId="{8B97DE31-AED7-4327-B5D9-7D8A6454E7A6}" dt="2023-10-19T20:04:58.303" v="3239" actId="26606"/>
          <ac:spMkLst>
            <pc:docMk/>
            <pc:sldMk cId="3290078875" sldId="272"/>
            <ac:spMk id="8" creationId="{54F891EB-ED45-44C3-95D6-FFB2EC07FA10}"/>
          </ac:spMkLst>
        </pc:spChg>
        <pc:spChg chg="add del">
          <ac:chgData name="Christine Evans (2308058)" userId="553153d5-10d2-46d4-9472-8592dfb52565" providerId="ADAL" clId="{8B97DE31-AED7-4327-B5D9-7D8A6454E7A6}" dt="2023-10-19T20:04:40.753" v="3233" actId="26606"/>
          <ac:spMkLst>
            <pc:docMk/>
            <pc:sldMk cId="3290078875" sldId="272"/>
            <ac:spMk id="9" creationId="{C6870151-9189-4C3A-8379-EF3D95827A0A}"/>
          </ac:spMkLst>
        </pc:spChg>
        <pc:spChg chg="add del">
          <ac:chgData name="Christine Evans (2308058)" userId="553153d5-10d2-46d4-9472-8592dfb52565" providerId="ADAL" clId="{8B97DE31-AED7-4327-B5D9-7D8A6454E7A6}" dt="2023-10-19T20:04:58.303" v="3239" actId="26606"/>
          <ac:spMkLst>
            <pc:docMk/>
            <pc:sldMk cId="3290078875" sldId="272"/>
            <ac:spMk id="10" creationId="{2EA385B8-7C85-4CE0-AE3A-00EB627B3443}"/>
          </ac:spMkLst>
        </pc:spChg>
        <pc:spChg chg="add del">
          <ac:chgData name="Christine Evans (2308058)" userId="553153d5-10d2-46d4-9472-8592dfb52565" providerId="ADAL" clId="{8B97DE31-AED7-4327-B5D9-7D8A6454E7A6}" dt="2023-10-19T20:04:40.753" v="3233" actId="26606"/>
          <ac:spMkLst>
            <pc:docMk/>
            <pc:sldMk cId="3290078875" sldId="272"/>
            <ac:spMk id="11" creationId="{123EA69C-102A-4DD0-9547-05DCD271D159}"/>
          </ac:spMkLst>
        </pc:spChg>
        <pc:spChg chg="add del">
          <ac:chgData name="Christine Evans (2308058)" userId="553153d5-10d2-46d4-9472-8592dfb52565" providerId="ADAL" clId="{8B97DE31-AED7-4327-B5D9-7D8A6454E7A6}" dt="2023-10-19T20:04:40.753" v="3233" actId="26606"/>
          <ac:spMkLst>
            <pc:docMk/>
            <pc:sldMk cId="3290078875" sldId="272"/>
            <ac:spMk id="13" creationId="{6A862265-5CA3-4C40-8582-7534C3B03C2A}"/>
          </ac:spMkLst>
        </pc:spChg>
        <pc:spChg chg="add del">
          <ac:chgData name="Christine Evans (2308058)" userId="553153d5-10d2-46d4-9472-8592dfb52565" providerId="ADAL" clId="{8B97DE31-AED7-4327-B5D9-7D8A6454E7A6}" dt="2023-10-19T20:04:40.753" v="3233" actId="26606"/>
          <ac:spMkLst>
            <pc:docMk/>
            <pc:sldMk cId="3290078875" sldId="272"/>
            <ac:spMk id="15" creationId="{600EF80B-0391-4082-9AF5-F15B091B4CE9}"/>
          </ac:spMkLst>
        </pc:spChg>
        <pc:spChg chg="add del">
          <ac:chgData name="Christine Evans (2308058)" userId="553153d5-10d2-46d4-9472-8592dfb52565" providerId="ADAL" clId="{8B97DE31-AED7-4327-B5D9-7D8A6454E7A6}" dt="2023-10-19T20:04:40.753" v="3233" actId="26606"/>
          <ac:spMkLst>
            <pc:docMk/>
            <pc:sldMk cId="3290078875" sldId="272"/>
            <ac:spMk id="19" creationId="{3FBF03E8-C602-4192-9C52-F84B29FDCC88}"/>
          </ac:spMkLst>
        </pc:spChg>
        <pc:spChg chg="add del">
          <ac:chgData name="Christine Evans (2308058)" userId="553153d5-10d2-46d4-9472-8592dfb52565" providerId="ADAL" clId="{8B97DE31-AED7-4327-B5D9-7D8A6454E7A6}" dt="2023-10-19T20:04:45.479" v="3235" actId="26606"/>
          <ac:spMkLst>
            <pc:docMk/>
            <pc:sldMk cId="3290078875" sldId="272"/>
            <ac:spMk id="21" creationId="{482E7304-2AC2-4A5C-924D-A6AC3FFC5EAC}"/>
          </ac:spMkLst>
        </pc:spChg>
        <pc:spChg chg="add del">
          <ac:chgData name="Christine Evans (2308058)" userId="553153d5-10d2-46d4-9472-8592dfb52565" providerId="ADAL" clId="{8B97DE31-AED7-4327-B5D9-7D8A6454E7A6}" dt="2023-10-19T20:04:45.479" v="3235" actId="26606"/>
          <ac:spMkLst>
            <pc:docMk/>
            <pc:sldMk cId="3290078875" sldId="272"/>
            <ac:spMk id="23" creationId="{A3C183B1-1D4B-4E3D-A02E-A426E3BFA016}"/>
          </ac:spMkLst>
        </pc:spChg>
        <pc:spChg chg="add del">
          <ac:chgData name="Christine Evans (2308058)" userId="553153d5-10d2-46d4-9472-8592dfb52565" providerId="ADAL" clId="{8B97DE31-AED7-4327-B5D9-7D8A6454E7A6}" dt="2023-10-19T20:04:56.636" v="3237" actId="26606"/>
          <ac:spMkLst>
            <pc:docMk/>
            <pc:sldMk cId="3290078875" sldId="272"/>
            <ac:spMk id="26" creationId="{32D32A60-013B-47A8-8833-D2424080917B}"/>
          </ac:spMkLst>
        </pc:spChg>
        <pc:spChg chg="add del">
          <ac:chgData name="Christine Evans (2308058)" userId="553153d5-10d2-46d4-9472-8592dfb52565" providerId="ADAL" clId="{8B97DE31-AED7-4327-B5D9-7D8A6454E7A6}" dt="2023-10-19T20:04:56.636" v="3237" actId="26606"/>
          <ac:spMkLst>
            <pc:docMk/>
            <pc:sldMk cId="3290078875" sldId="272"/>
            <ac:spMk id="27" creationId="{AE27932B-B694-4C4C-90D7-A0333A7C5876}"/>
          </ac:spMkLst>
        </pc:spChg>
        <pc:spChg chg="add del">
          <ac:chgData name="Christine Evans (2308058)" userId="553153d5-10d2-46d4-9472-8592dfb52565" providerId="ADAL" clId="{8B97DE31-AED7-4327-B5D9-7D8A6454E7A6}" dt="2023-10-19T20:04:56.636" v="3237" actId="26606"/>
          <ac:spMkLst>
            <pc:docMk/>
            <pc:sldMk cId="3290078875" sldId="272"/>
            <ac:spMk id="29" creationId="{A9DA474E-6B91-4200-840F-0257B2358A75}"/>
          </ac:spMkLst>
        </pc:spChg>
        <pc:spChg chg="add del">
          <ac:chgData name="Christine Evans (2308058)" userId="553153d5-10d2-46d4-9472-8592dfb52565" providerId="ADAL" clId="{8B97DE31-AED7-4327-B5D9-7D8A6454E7A6}" dt="2023-10-19T20:04:58.303" v="3239" actId="26606"/>
          <ac:spMkLst>
            <pc:docMk/>
            <pc:sldMk cId="3290078875" sldId="272"/>
            <ac:spMk id="34" creationId="{19087FCB-C945-ECE7-BDF9-C3357CDFB3F0}"/>
          </ac:spMkLst>
        </pc:spChg>
        <pc:spChg chg="add del">
          <ac:chgData name="Christine Evans (2308058)" userId="553153d5-10d2-46d4-9472-8592dfb52565" providerId="ADAL" clId="{8B97DE31-AED7-4327-B5D9-7D8A6454E7A6}" dt="2023-10-19T20:05:01.963" v="3241" actId="26606"/>
          <ac:spMkLst>
            <pc:docMk/>
            <pc:sldMk cId="3290078875" sldId="272"/>
            <ac:spMk id="36" creationId="{C6870151-9189-4C3A-8379-EF3D95827A0A}"/>
          </ac:spMkLst>
        </pc:spChg>
        <pc:spChg chg="add del">
          <ac:chgData name="Christine Evans (2308058)" userId="553153d5-10d2-46d4-9472-8592dfb52565" providerId="ADAL" clId="{8B97DE31-AED7-4327-B5D9-7D8A6454E7A6}" dt="2023-10-19T20:05:01.963" v="3241" actId="26606"/>
          <ac:spMkLst>
            <pc:docMk/>
            <pc:sldMk cId="3290078875" sldId="272"/>
            <ac:spMk id="38" creationId="{123EA69C-102A-4DD0-9547-05DCD271D159}"/>
          </ac:spMkLst>
        </pc:spChg>
        <pc:spChg chg="add del">
          <ac:chgData name="Christine Evans (2308058)" userId="553153d5-10d2-46d4-9472-8592dfb52565" providerId="ADAL" clId="{8B97DE31-AED7-4327-B5D9-7D8A6454E7A6}" dt="2023-10-19T20:05:01.963" v="3241" actId="26606"/>
          <ac:spMkLst>
            <pc:docMk/>
            <pc:sldMk cId="3290078875" sldId="272"/>
            <ac:spMk id="39" creationId="{6A862265-5CA3-4C40-8582-7534C3B03C2A}"/>
          </ac:spMkLst>
        </pc:spChg>
        <pc:spChg chg="add del">
          <ac:chgData name="Christine Evans (2308058)" userId="553153d5-10d2-46d4-9472-8592dfb52565" providerId="ADAL" clId="{8B97DE31-AED7-4327-B5D9-7D8A6454E7A6}" dt="2023-10-19T20:05:01.963" v="3241" actId="26606"/>
          <ac:spMkLst>
            <pc:docMk/>
            <pc:sldMk cId="3290078875" sldId="272"/>
            <ac:spMk id="40" creationId="{600EF80B-0391-4082-9AF5-F15B091B4CE9}"/>
          </ac:spMkLst>
        </pc:spChg>
        <pc:spChg chg="add del">
          <ac:chgData name="Christine Evans (2308058)" userId="553153d5-10d2-46d4-9472-8592dfb52565" providerId="ADAL" clId="{8B97DE31-AED7-4327-B5D9-7D8A6454E7A6}" dt="2023-10-19T20:05:01.963" v="3241" actId="26606"/>
          <ac:spMkLst>
            <pc:docMk/>
            <pc:sldMk cId="3290078875" sldId="272"/>
            <ac:spMk id="42" creationId="{19087FCB-C945-ECE7-BDF9-C3357CDFB3F0}"/>
          </ac:spMkLst>
        </pc:spChg>
        <pc:spChg chg="add del">
          <ac:chgData name="Christine Evans (2308058)" userId="553153d5-10d2-46d4-9472-8592dfb52565" providerId="ADAL" clId="{8B97DE31-AED7-4327-B5D9-7D8A6454E7A6}" dt="2023-10-19T20:05:01.963" v="3241" actId="26606"/>
          <ac:spMkLst>
            <pc:docMk/>
            <pc:sldMk cId="3290078875" sldId="272"/>
            <ac:spMk id="43" creationId="{3FBF03E8-C602-4192-9C52-F84B29FDCC88}"/>
          </ac:spMkLst>
        </pc:spChg>
        <pc:spChg chg="add del">
          <ac:chgData name="Christine Evans (2308058)" userId="553153d5-10d2-46d4-9472-8592dfb52565" providerId="ADAL" clId="{8B97DE31-AED7-4327-B5D9-7D8A6454E7A6}" dt="2023-10-19T20:05:37.187" v="3245"/>
          <ac:spMkLst>
            <pc:docMk/>
            <pc:sldMk cId="3290078875" sldId="272"/>
            <ac:spMk id="45" creationId="{29C51009-A09A-4689-8E6C-F8FC99E6A840}"/>
          </ac:spMkLst>
        </pc:spChg>
        <pc:spChg chg="add mod">
          <ac:chgData name="Christine Evans (2308058)" userId="553153d5-10d2-46d4-9472-8592dfb52565" providerId="ADAL" clId="{8B97DE31-AED7-4327-B5D9-7D8A6454E7A6}" dt="2023-10-20T11:30:30.285" v="3878" actId="20577"/>
          <ac:spMkLst>
            <pc:docMk/>
            <pc:sldMk cId="3290078875" sldId="272"/>
            <ac:spMk id="47" creationId="{19087FCB-C945-ECE7-BDF9-C3357CDFB3F0}"/>
          </ac:spMkLst>
        </pc:spChg>
        <pc:graphicFrameChg chg="add del">
          <ac:chgData name="Christine Evans (2308058)" userId="553153d5-10d2-46d4-9472-8592dfb52565" providerId="ADAL" clId="{8B97DE31-AED7-4327-B5D9-7D8A6454E7A6}" dt="2023-10-19T20:04:45.479" v="3235" actId="26606"/>
          <ac:graphicFrameMkLst>
            <pc:docMk/>
            <pc:sldMk cId="3290078875" sldId="272"/>
            <ac:graphicFrameMk id="24" creationId="{6C50A585-FC72-C2A8-3480-B74EB7F19F22}"/>
          </ac:graphicFrameMkLst>
        </pc:graphicFrameChg>
        <pc:graphicFrameChg chg="add del">
          <ac:chgData name="Christine Evans (2308058)" userId="553153d5-10d2-46d4-9472-8592dfb52565" providerId="ADAL" clId="{8B97DE31-AED7-4327-B5D9-7D8A6454E7A6}" dt="2023-10-19T20:04:56.636" v="3237" actId="26606"/>
          <ac:graphicFrameMkLst>
            <pc:docMk/>
            <pc:sldMk cId="3290078875" sldId="272"/>
            <ac:graphicFrameMk id="32" creationId="{0344714E-2805-4A25-FF86-7C3C80FF8FB5}"/>
          </ac:graphicFrameMkLst>
        </pc:graphicFrameChg>
        <pc:picChg chg="add del">
          <ac:chgData name="Christine Evans (2308058)" userId="553153d5-10d2-46d4-9472-8592dfb52565" providerId="ADAL" clId="{8B97DE31-AED7-4327-B5D9-7D8A6454E7A6}" dt="2023-10-19T20:04:40.753" v="3233" actId="26606"/>
          <ac:picMkLst>
            <pc:docMk/>
            <pc:sldMk cId="3290078875" sldId="272"/>
            <ac:picMk id="5" creationId="{CF1C91AF-8EDA-8DFA-EC40-5DF1834C5040}"/>
          </ac:picMkLst>
        </pc:picChg>
        <pc:picChg chg="add del">
          <ac:chgData name="Christine Evans (2308058)" userId="553153d5-10d2-46d4-9472-8592dfb52565" providerId="ADAL" clId="{8B97DE31-AED7-4327-B5D9-7D8A6454E7A6}" dt="2023-10-19T20:04:58.303" v="3239" actId="26606"/>
          <ac:picMkLst>
            <pc:docMk/>
            <pc:sldMk cId="3290078875" sldId="272"/>
            <ac:picMk id="14" creationId="{DCC0100C-A457-45B1-8A8B-8740F43EC158}"/>
          </ac:picMkLst>
        </pc:picChg>
        <pc:picChg chg="add del">
          <ac:chgData name="Christine Evans (2308058)" userId="553153d5-10d2-46d4-9472-8592dfb52565" providerId="ADAL" clId="{8B97DE31-AED7-4327-B5D9-7D8A6454E7A6}" dt="2023-10-19T20:04:56.636" v="3237" actId="26606"/>
          <ac:picMkLst>
            <pc:docMk/>
            <pc:sldMk cId="3290078875" sldId="272"/>
            <ac:picMk id="30" creationId="{DF63C9AD-AE6E-4512-8171-91612E84CCFB}"/>
          </ac:picMkLst>
        </pc:picChg>
        <pc:picChg chg="add del">
          <ac:chgData name="Christine Evans (2308058)" userId="553153d5-10d2-46d4-9472-8592dfb52565" providerId="ADAL" clId="{8B97DE31-AED7-4327-B5D9-7D8A6454E7A6}" dt="2023-10-19T20:05:01.963" v="3241" actId="26606"/>
          <ac:picMkLst>
            <pc:docMk/>
            <pc:sldMk cId="3290078875" sldId="272"/>
            <ac:picMk id="37" creationId="{11DC5DDA-A66C-9F28-107A-B03C7897E391}"/>
          </ac:picMkLst>
        </pc:picChg>
        <pc:picChg chg="add mod">
          <ac:chgData name="Christine Evans (2308058)" userId="553153d5-10d2-46d4-9472-8592dfb52565" providerId="ADAL" clId="{8B97DE31-AED7-4327-B5D9-7D8A6454E7A6}" dt="2023-10-20T11:31:45.121" v="3880" actId="1076"/>
          <ac:picMkLst>
            <pc:docMk/>
            <pc:sldMk cId="3290078875" sldId="272"/>
            <ac:picMk id="44" creationId="{70334D9E-A9C9-C9D2-C657-AC4599839D1E}"/>
          </ac:picMkLst>
        </pc:picChg>
        <pc:cxnChg chg="add del">
          <ac:chgData name="Christine Evans (2308058)" userId="553153d5-10d2-46d4-9472-8592dfb52565" providerId="ADAL" clId="{8B97DE31-AED7-4327-B5D9-7D8A6454E7A6}" dt="2023-10-19T20:04:58.303" v="3239" actId="26606"/>
          <ac:cxnSpMkLst>
            <pc:docMk/>
            <pc:sldMk cId="3290078875" sldId="272"/>
            <ac:cxnSpMk id="12" creationId="{19AF263B-E208-40DF-A182-5193478DCFA4}"/>
          </ac:cxnSpMkLst>
        </pc:cxnChg>
        <pc:cxnChg chg="add del">
          <ac:chgData name="Christine Evans (2308058)" userId="553153d5-10d2-46d4-9472-8592dfb52565" providerId="ADAL" clId="{8B97DE31-AED7-4327-B5D9-7D8A6454E7A6}" dt="2023-10-19T20:04:40.753" v="3233" actId="26606"/>
          <ac:cxnSpMkLst>
            <pc:docMk/>
            <pc:sldMk cId="3290078875" sldId="272"/>
            <ac:cxnSpMk id="17" creationId="{D33AC32D-5F44-45F7-A0BD-7C11A86BED57}"/>
          </ac:cxnSpMkLst>
        </pc:cxnChg>
        <pc:cxnChg chg="add del">
          <ac:chgData name="Christine Evans (2308058)" userId="553153d5-10d2-46d4-9472-8592dfb52565" providerId="ADAL" clId="{8B97DE31-AED7-4327-B5D9-7D8A6454E7A6}" dt="2023-10-19T20:04:45.479" v="3235" actId="26606"/>
          <ac:cxnSpMkLst>
            <pc:docMk/>
            <pc:sldMk cId="3290078875" sldId="272"/>
            <ac:cxnSpMk id="22" creationId="{D259FEF2-F6A5-442F-BA10-4E39EECD0ABE}"/>
          </ac:cxnSpMkLst>
        </pc:cxnChg>
        <pc:cxnChg chg="add del">
          <ac:chgData name="Christine Evans (2308058)" userId="553153d5-10d2-46d4-9472-8592dfb52565" providerId="ADAL" clId="{8B97DE31-AED7-4327-B5D9-7D8A6454E7A6}" dt="2023-10-19T20:04:56.636" v="3237" actId="26606"/>
          <ac:cxnSpMkLst>
            <pc:docMk/>
            <pc:sldMk cId="3290078875" sldId="272"/>
            <ac:cxnSpMk id="28" creationId="{9EBB0476-5CF0-4F44-8D68-5D42D7AEE43A}"/>
          </ac:cxnSpMkLst>
        </pc:cxnChg>
        <pc:cxnChg chg="add del">
          <ac:chgData name="Christine Evans (2308058)" userId="553153d5-10d2-46d4-9472-8592dfb52565" providerId="ADAL" clId="{8B97DE31-AED7-4327-B5D9-7D8A6454E7A6}" dt="2023-10-19T20:04:56.636" v="3237" actId="26606"/>
          <ac:cxnSpMkLst>
            <pc:docMk/>
            <pc:sldMk cId="3290078875" sldId="272"/>
            <ac:cxnSpMk id="31" creationId="{FE1A49CE-B63D-457A-A180-1C883E1A63D2}"/>
          </ac:cxnSpMkLst>
        </pc:cxnChg>
        <pc:cxnChg chg="add del">
          <ac:chgData name="Christine Evans (2308058)" userId="553153d5-10d2-46d4-9472-8592dfb52565" providerId="ADAL" clId="{8B97DE31-AED7-4327-B5D9-7D8A6454E7A6}" dt="2023-10-19T20:05:01.963" v="3241" actId="26606"/>
          <ac:cxnSpMkLst>
            <pc:docMk/>
            <pc:sldMk cId="3290078875" sldId="272"/>
            <ac:cxnSpMk id="41" creationId="{D33AC32D-5F44-45F7-A0BD-7C11A86BED57}"/>
          </ac:cxnSpMkLst>
        </pc:cxnChg>
        <pc:cxnChg chg="add del">
          <ac:chgData name="Christine Evans (2308058)" userId="553153d5-10d2-46d4-9472-8592dfb52565" providerId="ADAL" clId="{8B97DE31-AED7-4327-B5D9-7D8A6454E7A6}" dt="2023-10-19T20:05:37.187" v="3245"/>
          <ac:cxnSpMkLst>
            <pc:docMk/>
            <pc:sldMk cId="3290078875" sldId="272"/>
            <ac:cxnSpMk id="46" creationId="{9EC65442-F244-409C-BF44-C5D6472E810A}"/>
          </ac:cxnSpMkLst>
        </pc:cxnChg>
      </pc:sldChg>
      <pc:sldChg chg="new del">
        <pc:chgData name="Christine Evans (2308058)" userId="553153d5-10d2-46d4-9472-8592dfb52565" providerId="ADAL" clId="{8B97DE31-AED7-4327-B5D9-7D8A6454E7A6}" dt="2023-10-18T10:52:03.417" v="583" actId="2696"/>
        <pc:sldMkLst>
          <pc:docMk/>
          <pc:sldMk cId="346143025" sldId="273"/>
        </pc:sldMkLst>
      </pc:sldChg>
      <pc:sldChg chg="addSp delSp modSp new del mod ord setBg delDesignElem">
        <pc:chgData name="Christine Evans (2308058)" userId="553153d5-10d2-46d4-9472-8592dfb52565" providerId="ADAL" clId="{8B97DE31-AED7-4327-B5D9-7D8A6454E7A6}" dt="2023-10-30T22:27:48.777" v="4783" actId="2696"/>
        <pc:sldMkLst>
          <pc:docMk/>
          <pc:sldMk cId="366637652" sldId="274"/>
        </pc:sldMkLst>
        <pc:spChg chg="mod">
          <ac:chgData name="Christine Evans (2308058)" userId="553153d5-10d2-46d4-9472-8592dfb52565" providerId="ADAL" clId="{8B97DE31-AED7-4327-B5D9-7D8A6454E7A6}" dt="2023-10-20T08:53:02.730" v="3346"/>
          <ac:spMkLst>
            <pc:docMk/>
            <pc:sldMk cId="366637652" sldId="274"/>
            <ac:spMk id="2" creationId="{C8E0D260-3577-039D-8A63-2BD90ECB152D}"/>
          </ac:spMkLst>
        </pc:spChg>
        <pc:spChg chg="mod">
          <ac:chgData name="Christine Evans (2308058)" userId="553153d5-10d2-46d4-9472-8592dfb52565" providerId="ADAL" clId="{8B97DE31-AED7-4327-B5D9-7D8A6454E7A6}" dt="2023-10-30T21:45:07.847" v="4162" actId="6549"/>
          <ac:spMkLst>
            <pc:docMk/>
            <pc:sldMk cId="366637652" sldId="274"/>
            <ac:spMk id="3" creationId="{5278538A-C4C9-6CBB-7E16-95B703592F8B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366637652" sldId="274"/>
            <ac:spMk id="9" creationId="{9B6A1B59-9557-46ED-AF15-9FA7811DC074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366637652" sldId="274"/>
            <ac:spMk id="13" creationId="{6E3BF814-708D-43D6-A62D-54B2DB14DE75}"/>
          </ac:spMkLst>
        </pc:spChg>
        <pc:picChg chg="add">
          <ac:chgData name="Christine Evans (2308058)" userId="553153d5-10d2-46d4-9472-8592dfb52565" providerId="ADAL" clId="{8B97DE31-AED7-4327-B5D9-7D8A6454E7A6}" dt="2023-10-19T20:09:02.393" v="3264" actId="26606"/>
          <ac:picMkLst>
            <pc:docMk/>
            <pc:sldMk cId="366637652" sldId="274"/>
            <ac:picMk id="5" creationId="{F88BF515-9DA2-0E26-6A53-219917198D37}"/>
          </ac:picMkLst>
        </pc:picChg>
        <pc:picChg chg="add del">
          <ac:chgData name="Christine Evans (2308058)" userId="553153d5-10d2-46d4-9472-8592dfb52565" providerId="ADAL" clId="{8B97DE31-AED7-4327-B5D9-7D8A6454E7A6}" dt="2023-10-20T08:44:33.595" v="3308"/>
          <ac:picMkLst>
            <pc:docMk/>
            <pc:sldMk cId="366637652" sldId="274"/>
            <ac:picMk id="15" creationId="{80C0F1BA-2DF1-4BA9-985B-1A0126C6A64E}"/>
          </ac:picMkLst>
        </pc:pic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366637652" sldId="274"/>
            <ac:cxnSpMk id="11" creationId="{84169457-B7C6-4D50-8B14-C9A373623846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366637652" sldId="274"/>
            <ac:cxnSpMk id="17" creationId="{DB4CC650-F3AE-47ED-96D9-DD4CB94CA834}"/>
          </ac:cxnSpMkLst>
        </pc:cxnChg>
      </pc:sldChg>
      <pc:sldChg chg="new del">
        <pc:chgData name="Christine Evans (2308058)" userId="553153d5-10d2-46d4-9472-8592dfb52565" providerId="ADAL" clId="{8B97DE31-AED7-4327-B5D9-7D8A6454E7A6}" dt="2023-10-18T11:04:32.225" v="597" actId="2696"/>
        <pc:sldMkLst>
          <pc:docMk/>
          <pc:sldMk cId="1358548779" sldId="275"/>
        </pc:sldMkLst>
      </pc:sldChg>
      <pc:sldChg chg="addSp delSp modSp new mod setBg delDesignElem">
        <pc:chgData name="Christine Evans (2308058)" userId="553153d5-10d2-46d4-9472-8592dfb52565" providerId="ADAL" clId="{8B97DE31-AED7-4327-B5D9-7D8A6454E7A6}" dt="2023-11-01T21:59:35.314" v="5341"/>
        <pc:sldMkLst>
          <pc:docMk/>
          <pc:sldMk cId="1929609116" sldId="275"/>
        </pc:sldMkLst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1929609116" sldId="275"/>
            <ac:spMk id="2" creationId="{4934F88F-C04C-11FA-8800-00B2DC6EDF0C}"/>
          </ac:spMkLst>
        </pc:spChg>
        <pc:spChg chg="del mod">
          <ac:chgData name="Christine Evans (2308058)" userId="553153d5-10d2-46d4-9472-8592dfb52565" providerId="ADAL" clId="{8B97DE31-AED7-4327-B5D9-7D8A6454E7A6}" dt="2023-10-20T08:48:22.885" v="3332" actId="26606"/>
          <ac:spMkLst>
            <pc:docMk/>
            <pc:sldMk cId="1929609116" sldId="275"/>
            <ac:spMk id="3" creationId="{012B709D-FF79-64AA-4A2A-D4817C77FC4C}"/>
          </ac:spMkLst>
        </pc:spChg>
        <pc:spChg chg="add mod">
          <ac:chgData name="Christine Evans (2308058)" userId="553153d5-10d2-46d4-9472-8592dfb52565" providerId="ADAL" clId="{8B97DE31-AED7-4327-B5D9-7D8A6454E7A6}" dt="2023-11-01T21:57:16.900" v="5313"/>
          <ac:spMkLst>
            <pc:docMk/>
            <pc:sldMk cId="1929609116" sldId="275"/>
            <ac:spMk id="3" creationId="{4BEE1902-9A11-35A2-61A4-8EBE802096E0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1929609116" sldId="275"/>
            <ac:spMk id="8" creationId="{29C51009-A09A-4689-8E6C-F8FC99E6A840}"/>
          </ac:spMkLst>
        </pc:spChg>
        <pc:spChg chg="add del">
          <ac:chgData name="Christine Evans (2308058)" userId="553153d5-10d2-46d4-9472-8592dfb52565" providerId="ADAL" clId="{8B97DE31-AED7-4327-B5D9-7D8A6454E7A6}" dt="2023-10-20T08:48:22.860" v="3331" actId="26606"/>
          <ac:spMkLst>
            <pc:docMk/>
            <pc:sldMk cId="1929609116" sldId="275"/>
            <ac:spMk id="9" creationId="{4B92518F-3454-456E-82E9-0FDE0CEC7D40}"/>
          </ac:spMkLst>
        </pc:spChg>
        <pc:spChg chg="add del">
          <ac:chgData name="Christine Evans (2308058)" userId="553153d5-10d2-46d4-9472-8592dfb52565" providerId="ADAL" clId="{8B97DE31-AED7-4327-B5D9-7D8A6454E7A6}" dt="2023-10-20T08:48:22.860" v="3331" actId="26606"/>
          <ac:spMkLst>
            <pc:docMk/>
            <pc:sldMk cId="1929609116" sldId="275"/>
            <ac:spMk id="11" creationId="{944D1CC5-3F9D-4974-B770-5EDCFF589782}"/>
          </ac:spMkLst>
        </pc:spChg>
        <pc:graphicFrameChg chg="add mod">
          <ac:chgData name="Christine Evans (2308058)" userId="553153d5-10d2-46d4-9472-8592dfb52565" providerId="ADAL" clId="{8B97DE31-AED7-4327-B5D9-7D8A6454E7A6}" dt="2023-11-01T21:56:36.036" v="5309" actId="14100"/>
          <ac:graphicFrameMkLst>
            <pc:docMk/>
            <pc:sldMk cId="1929609116" sldId="275"/>
            <ac:graphicFrameMk id="19" creationId="{F89EE7E8-D8BB-F41F-5F52-CD9AE90B26FF}"/>
          </ac:graphicFrameMkLst>
        </pc:graphicFrameChg>
        <pc:picChg chg="add del">
          <ac:chgData name="Christine Evans (2308058)" userId="553153d5-10d2-46d4-9472-8592dfb52565" providerId="ADAL" clId="{8B97DE31-AED7-4327-B5D9-7D8A6454E7A6}" dt="2023-10-20T08:48:22.860" v="3331" actId="26606"/>
          <ac:picMkLst>
            <pc:docMk/>
            <pc:sldMk cId="1929609116" sldId="275"/>
            <ac:picMk id="5" creationId="{8764E345-B513-5EE4-F09C-D2313BC5CA33}"/>
          </ac:picMkLst>
        </pc:picChg>
        <pc:picChg chg="add mod">
          <ac:chgData name="Christine Evans (2308058)" userId="553153d5-10d2-46d4-9472-8592dfb52565" providerId="ADAL" clId="{8B97DE31-AED7-4327-B5D9-7D8A6454E7A6}" dt="2023-10-20T11:50:55.776" v="3912" actId="1076"/>
          <ac:picMkLst>
            <pc:docMk/>
            <pc:sldMk cId="1929609116" sldId="275"/>
            <ac:picMk id="12" creationId="{DF462B19-F297-560C-520B-37BAF714A735}"/>
          </ac:picMkLst>
        </pc:picChg>
        <pc:picChg chg="add del">
          <ac:chgData name="Christine Evans (2308058)" userId="553153d5-10d2-46d4-9472-8592dfb52565" providerId="ADAL" clId="{8B97DE31-AED7-4327-B5D9-7D8A6454E7A6}" dt="2023-10-20T08:48:22.860" v="3331" actId="26606"/>
          <ac:picMkLst>
            <pc:docMk/>
            <pc:sldMk cId="1929609116" sldId="275"/>
            <ac:picMk id="13" creationId="{985A9973-AB88-4BDA-8B44-A6F2304E520E}"/>
          </ac:picMkLst>
        </pc:picChg>
        <pc:picChg chg="add del">
          <ac:chgData name="Christine Evans (2308058)" userId="553153d5-10d2-46d4-9472-8592dfb52565" providerId="ADAL" clId="{8B97DE31-AED7-4327-B5D9-7D8A6454E7A6}" dt="2023-10-20T08:48:22.860" v="3331" actId="26606"/>
          <ac:picMkLst>
            <pc:docMk/>
            <pc:sldMk cId="1929609116" sldId="275"/>
            <ac:picMk id="15" creationId="{72B88314-D4AA-4944-A4AE-9E9F34A15CC3}"/>
          </ac:picMkLst>
        </pc:pic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1929609116" sldId="275"/>
            <ac:cxnSpMk id="10" creationId="{9EC65442-F244-409C-BF44-C5D6472E810A}"/>
          </ac:cxnSpMkLst>
        </pc:cxnChg>
        <pc:cxnChg chg="add del">
          <ac:chgData name="Christine Evans (2308058)" userId="553153d5-10d2-46d4-9472-8592dfb52565" providerId="ADAL" clId="{8B97DE31-AED7-4327-B5D9-7D8A6454E7A6}" dt="2023-10-20T08:48:22.860" v="3331" actId="26606"/>
          <ac:cxnSpMkLst>
            <pc:docMk/>
            <pc:sldMk cId="1929609116" sldId="275"/>
            <ac:cxnSpMk id="17" creationId="{34B1208A-2172-4708-A3B7-24501DED6A25}"/>
          </ac:cxnSpMkLst>
        </pc:cxnChg>
      </pc:sldChg>
      <pc:sldChg chg="new del">
        <pc:chgData name="Christine Evans (2308058)" userId="553153d5-10d2-46d4-9472-8592dfb52565" providerId="ADAL" clId="{8B97DE31-AED7-4327-B5D9-7D8A6454E7A6}" dt="2023-10-18T11:07:19.999" v="650" actId="2696"/>
        <pc:sldMkLst>
          <pc:docMk/>
          <pc:sldMk cId="3019269854" sldId="275"/>
        </pc:sldMkLst>
      </pc:sldChg>
      <pc:sldChg chg="addSp delSp modSp new mod ord setBg modClrScheme setClrOvrMap delDesignElem chgLayout">
        <pc:chgData name="Christine Evans (2308058)" userId="553153d5-10d2-46d4-9472-8592dfb52565" providerId="ADAL" clId="{8B97DE31-AED7-4327-B5D9-7D8A6454E7A6}" dt="2023-11-01T21:59:35.314" v="5341"/>
        <pc:sldMkLst>
          <pc:docMk/>
          <pc:sldMk cId="2391739075" sldId="276"/>
        </pc:sldMkLst>
        <pc:spChg chg="mod or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2391739075" sldId="276"/>
            <ac:spMk id="2" creationId="{ED96CBBB-3151-35B7-DBE2-019FD5055B89}"/>
          </ac:spMkLst>
        </pc:spChg>
        <pc:spChg chg="mod or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2391739075" sldId="276"/>
            <ac:spMk id="3" creationId="{B75517DE-EB57-E888-2EAB-F8FA702B14F9}"/>
          </ac:spMkLst>
        </pc:spChg>
        <pc:spChg chg="add del mod ord">
          <ac:chgData name="Christine Evans (2308058)" userId="553153d5-10d2-46d4-9472-8592dfb52565" providerId="ADAL" clId="{8B97DE31-AED7-4327-B5D9-7D8A6454E7A6}" dt="2023-10-18T12:15:07.924" v="1351" actId="700"/>
          <ac:spMkLst>
            <pc:docMk/>
            <pc:sldMk cId="2391739075" sldId="276"/>
            <ac:spMk id="4" creationId="{C70E9A15-833E-1DE8-D6DF-0F9F23F1E877}"/>
          </ac:spMkLst>
        </pc:spChg>
        <pc:spChg chg="add del">
          <ac:chgData name="Christine Evans (2308058)" userId="553153d5-10d2-46d4-9472-8592dfb52565" providerId="ADAL" clId="{8B97DE31-AED7-4327-B5D9-7D8A6454E7A6}" dt="2023-10-19T20:08:28.610" v="3261" actId="26606"/>
          <ac:spMkLst>
            <pc:docMk/>
            <pc:sldMk cId="2391739075" sldId="276"/>
            <ac:spMk id="9" creationId="{C6870151-9189-4C3A-8379-EF3D95827A0A}"/>
          </ac:spMkLst>
        </pc:spChg>
        <pc:spChg chg="add del">
          <ac:chgData name="Christine Evans (2308058)" userId="553153d5-10d2-46d4-9472-8592dfb52565" providerId="ADAL" clId="{8B97DE31-AED7-4327-B5D9-7D8A6454E7A6}" dt="2023-10-19T20:08:28.610" v="3261" actId="26606"/>
          <ac:spMkLst>
            <pc:docMk/>
            <pc:sldMk cId="2391739075" sldId="276"/>
            <ac:spMk id="11" creationId="{123EA69C-102A-4DD0-9547-05DCD271D159}"/>
          </ac:spMkLst>
        </pc:spChg>
        <pc:spChg chg="add del">
          <ac:chgData name="Christine Evans (2308058)" userId="553153d5-10d2-46d4-9472-8592dfb52565" providerId="ADAL" clId="{8B97DE31-AED7-4327-B5D9-7D8A6454E7A6}" dt="2023-10-19T20:08:28.610" v="3261" actId="26606"/>
          <ac:spMkLst>
            <pc:docMk/>
            <pc:sldMk cId="2391739075" sldId="276"/>
            <ac:spMk id="13" creationId="{6A862265-5CA3-4C40-8582-7534C3B03C2A}"/>
          </ac:spMkLst>
        </pc:spChg>
        <pc:spChg chg="add del">
          <ac:chgData name="Christine Evans (2308058)" userId="553153d5-10d2-46d4-9472-8592dfb52565" providerId="ADAL" clId="{8B97DE31-AED7-4327-B5D9-7D8A6454E7A6}" dt="2023-10-19T20:08:28.610" v="3261" actId="26606"/>
          <ac:spMkLst>
            <pc:docMk/>
            <pc:sldMk cId="2391739075" sldId="276"/>
            <ac:spMk id="15" creationId="{600EF80B-0391-4082-9AF5-F15B091B4CE9}"/>
          </ac:spMkLst>
        </pc:spChg>
        <pc:spChg chg="add del">
          <ac:chgData name="Christine Evans (2308058)" userId="553153d5-10d2-46d4-9472-8592dfb52565" providerId="ADAL" clId="{8B97DE31-AED7-4327-B5D9-7D8A6454E7A6}" dt="2023-10-19T20:08:28.610" v="3261" actId="26606"/>
          <ac:spMkLst>
            <pc:docMk/>
            <pc:sldMk cId="2391739075" sldId="276"/>
            <ac:spMk id="19" creationId="{3FBF03E8-C602-4192-9C52-F84B29FDCC88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2391739075" sldId="276"/>
            <ac:spMk id="21" creationId="{9B6A1B59-9557-46ED-AF15-9FA7811DC074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2391739075" sldId="276"/>
            <ac:spMk id="24" creationId="{6E3BF814-708D-43D6-A62D-54B2DB14DE75}"/>
          </ac:spMkLst>
        </pc:spChg>
        <pc:picChg chg="add del">
          <ac:chgData name="Christine Evans (2308058)" userId="553153d5-10d2-46d4-9472-8592dfb52565" providerId="ADAL" clId="{8B97DE31-AED7-4327-B5D9-7D8A6454E7A6}" dt="2023-10-19T20:08:28.610" v="3261" actId="26606"/>
          <ac:picMkLst>
            <pc:docMk/>
            <pc:sldMk cId="2391739075" sldId="276"/>
            <ac:picMk id="5" creationId="{014A6F2A-61D0-3BAD-34E0-AC56A0FA618D}"/>
          </ac:picMkLst>
        </pc:picChg>
        <pc:picChg chg="add mod">
          <ac:chgData name="Christine Evans (2308058)" userId="553153d5-10d2-46d4-9472-8592dfb52565" providerId="ADAL" clId="{8B97DE31-AED7-4327-B5D9-7D8A6454E7A6}" dt="2023-10-20T11:45:18.216" v="3908" actId="1076"/>
          <ac:picMkLst>
            <pc:docMk/>
            <pc:sldMk cId="2391739075" sldId="276"/>
            <ac:picMk id="10" creationId="{42533A31-32CB-6CB4-3B10-C26789A80779}"/>
          </ac:picMkLst>
        </pc:picChg>
        <pc:picChg chg="add">
          <ac:chgData name="Christine Evans (2308058)" userId="553153d5-10d2-46d4-9472-8592dfb52565" providerId="ADAL" clId="{8B97DE31-AED7-4327-B5D9-7D8A6454E7A6}" dt="2023-10-19T20:08:28.626" v="3262" actId="26606"/>
          <ac:picMkLst>
            <pc:docMk/>
            <pc:sldMk cId="2391739075" sldId="276"/>
            <ac:picMk id="22" creationId="{ECDEA712-1398-F5A3-A6EF-B4D861C9ECCB}"/>
          </ac:picMkLst>
        </pc:picChg>
        <pc:picChg chg="add del">
          <ac:chgData name="Christine Evans (2308058)" userId="553153d5-10d2-46d4-9472-8592dfb52565" providerId="ADAL" clId="{8B97DE31-AED7-4327-B5D9-7D8A6454E7A6}" dt="2023-10-20T08:44:33.595" v="3308"/>
          <ac:picMkLst>
            <pc:docMk/>
            <pc:sldMk cId="2391739075" sldId="276"/>
            <ac:picMk id="25" creationId="{80C0F1BA-2DF1-4BA9-985B-1A0126C6A64E}"/>
          </ac:picMkLst>
        </pc:picChg>
        <pc:cxnChg chg="add del">
          <ac:chgData name="Christine Evans (2308058)" userId="553153d5-10d2-46d4-9472-8592dfb52565" providerId="ADAL" clId="{8B97DE31-AED7-4327-B5D9-7D8A6454E7A6}" dt="2023-10-19T20:08:28.610" v="3261" actId="26606"/>
          <ac:cxnSpMkLst>
            <pc:docMk/>
            <pc:sldMk cId="2391739075" sldId="276"/>
            <ac:cxnSpMk id="17" creationId="{D33AC32D-5F44-45F7-A0BD-7C11A86BED57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2391739075" sldId="276"/>
            <ac:cxnSpMk id="23" creationId="{84169457-B7C6-4D50-8B14-C9A373623846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2391739075" sldId="276"/>
            <ac:cxnSpMk id="26" creationId="{DB4CC650-F3AE-47ED-96D9-DD4CB94CA834}"/>
          </ac:cxnSpMkLst>
        </pc:cxnChg>
      </pc:sldChg>
      <pc:sldChg chg="new del mod chgLayout">
        <pc:chgData name="Christine Evans (2308058)" userId="553153d5-10d2-46d4-9472-8592dfb52565" providerId="ADAL" clId="{8B97DE31-AED7-4327-B5D9-7D8A6454E7A6}" dt="2023-10-18T11:07:27.017" v="651" actId="2696"/>
        <pc:sldMkLst>
          <pc:docMk/>
          <pc:sldMk cId="3678709765" sldId="276"/>
        </pc:sldMkLst>
      </pc:sldChg>
      <pc:sldChg chg="addSp delSp modSp new del mod">
        <pc:chgData name="Christine Evans (2308058)" userId="553153d5-10d2-46d4-9472-8592dfb52565" providerId="ADAL" clId="{8B97DE31-AED7-4327-B5D9-7D8A6454E7A6}" dt="2023-10-18T11:07:30.067" v="652" actId="2696"/>
        <pc:sldMkLst>
          <pc:docMk/>
          <pc:sldMk cId="961210657" sldId="277"/>
        </pc:sldMkLst>
        <pc:spChg chg="add del mod">
          <ac:chgData name="Christine Evans (2308058)" userId="553153d5-10d2-46d4-9472-8592dfb52565" providerId="ADAL" clId="{8B97DE31-AED7-4327-B5D9-7D8A6454E7A6}" dt="2023-10-18T11:06:37.086" v="616"/>
          <ac:spMkLst>
            <pc:docMk/>
            <pc:sldMk cId="961210657" sldId="277"/>
            <ac:spMk id="2" creationId="{0403539E-03EB-E834-4DF9-2DBBC9856146}"/>
          </ac:spMkLst>
        </pc:spChg>
      </pc:sldChg>
      <pc:sldChg chg="addSp delSp modSp new mod ord setBg delDesignElem">
        <pc:chgData name="Christine Evans (2308058)" userId="553153d5-10d2-46d4-9472-8592dfb52565" providerId="ADAL" clId="{8B97DE31-AED7-4327-B5D9-7D8A6454E7A6}" dt="2023-11-01T21:59:35.314" v="5341"/>
        <pc:sldMkLst>
          <pc:docMk/>
          <pc:sldMk cId="1468007139" sldId="277"/>
        </pc:sldMkLst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1468007139" sldId="277"/>
            <ac:spMk id="2" creationId="{644BC121-1108-3396-C1F5-04CA6691FFBA}"/>
          </ac:spMkLst>
        </pc:spChg>
        <pc:spChg chg="mod">
          <ac:chgData name="Christine Evans (2308058)" userId="553153d5-10d2-46d4-9472-8592dfb52565" providerId="ADAL" clId="{8B97DE31-AED7-4327-B5D9-7D8A6454E7A6}" dt="2023-11-01T21:53:10.039" v="5288" actId="27636"/>
          <ac:spMkLst>
            <pc:docMk/>
            <pc:sldMk cId="1468007139" sldId="277"/>
            <ac:spMk id="3" creationId="{E2E28E9C-74B2-AE08-DA1F-56CAC8DD3C9E}"/>
          </ac:spMkLst>
        </pc:spChg>
        <pc:spChg chg="mod">
          <ac:chgData name="Christine Evans (2308058)" userId="553153d5-10d2-46d4-9472-8592dfb52565" providerId="ADAL" clId="{8B97DE31-AED7-4327-B5D9-7D8A6454E7A6}" dt="2023-11-01T21:53:13.786" v="5290" actId="5793"/>
          <ac:spMkLst>
            <pc:docMk/>
            <pc:sldMk cId="1468007139" sldId="277"/>
            <ac:spMk id="4" creationId="{6D117EFD-2A23-CB4B-0B52-A016F5329B99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1468007139" sldId="277"/>
            <ac:spMk id="10" creationId="{39F5CA04-4AE5-4561-8676-55CA3F7361E2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1468007139" sldId="277"/>
            <ac:spMk id="18" creationId="{77980C74-AF2A-4450-847A-E743B22A26C6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1468007139" sldId="277"/>
            <ac:spMk id="22" creationId="{698C92D5-DA82-49A4-B257-78C3125FA231}"/>
          </ac:spMkLst>
        </pc:spChg>
        <pc:picChg chg="add mod">
          <ac:chgData name="Christine Evans (2308058)" userId="553153d5-10d2-46d4-9472-8592dfb52565" providerId="ADAL" clId="{8B97DE31-AED7-4327-B5D9-7D8A6454E7A6}" dt="2023-10-20T11:52:48.566" v="3913" actId="1076"/>
          <ac:picMkLst>
            <pc:docMk/>
            <pc:sldMk cId="1468007139" sldId="277"/>
            <ac:picMk id="8" creationId="{FC70783C-6A99-948A-00B8-46E39BEE8219}"/>
          </ac:picMkLst>
        </pc:picChg>
        <pc:picChg chg="add del">
          <ac:chgData name="Christine Evans (2308058)" userId="553153d5-10d2-46d4-9472-8592dfb52565" providerId="ADAL" clId="{8B97DE31-AED7-4327-B5D9-7D8A6454E7A6}" dt="2023-10-20T08:44:33.595" v="3308"/>
          <ac:picMkLst>
            <pc:docMk/>
            <pc:sldMk cId="1468007139" sldId="277"/>
            <ac:picMk id="12" creationId="{010F1679-CFC3-4BCE-98A3-B5EFE23B93B5}"/>
          </ac:picMkLst>
        </pc:pic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1468007139" sldId="277"/>
            <ac:cxnSpMk id="14" creationId="{2721788B-AA9B-419E-9D39-E0F271859BA8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1468007139" sldId="277"/>
            <ac:cxnSpMk id="16" creationId="{4B25ACC8-4517-494C-A678-849320FE3293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1468007139" sldId="277"/>
            <ac:cxnSpMk id="20" creationId="{E9CE1AD2-68C8-4D23-BCA6-A6714F325DAF}"/>
          </ac:cxnSpMkLst>
        </pc:cxnChg>
      </pc:sldChg>
      <pc:sldChg chg="new del">
        <pc:chgData name="Christine Evans (2308058)" userId="553153d5-10d2-46d4-9472-8592dfb52565" providerId="ADAL" clId="{8B97DE31-AED7-4327-B5D9-7D8A6454E7A6}" dt="2023-10-18T12:22:44.886" v="1745" actId="2696"/>
        <pc:sldMkLst>
          <pc:docMk/>
          <pc:sldMk cId="396944623" sldId="278"/>
        </pc:sldMkLst>
      </pc:sldChg>
      <pc:sldChg chg="modSp new del mod">
        <pc:chgData name="Christine Evans (2308058)" userId="553153d5-10d2-46d4-9472-8592dfb52565" providerId="ADAL" clId="{8B97DE31-AED7-4327-B5D9-7D8A6454E7A6}" dt="2023-10-18T11:07:39.691" v="653" actId="2696"/>
        <pc:sldMkLst>
          <pc:docMk/>
          <pc:sldMk cId="2259787697" sldId="278"/>
        </pc:sldMkLst>
        <pc:spChg chg="mod">
          <ac:chgData name="Christine Evans (2308058)" userId="553153d5-10d2-46d4-9472-8592dfb52565" providerId="ADAL" clId="{8B97DE31-AED7-4327-B5D9-7D8A6454E7A6}" dt="2023-10-18T11:07:11.560" v="649" actId="20577"/>
          <ac:spMkLst>
            <pc:docMk/>
            <pc:sldMk cId="2259787697" sldId="278"/>
            <ac:spMk id="2" creationId="{EB691A69-DD92-462A-E3B5-5B85F67CBF48}"/>
          </ac:spMkLst>
        </pc:spChg>
      </pc:sldChg>
      <pc:sldChg chg="addSp delSp modSp new del mod ord setBg delDesignElem">
        <pc:chgData name="Christine Evans (2308058)" userId="553153d5-10d2-46d4-9472-8592dfb52565" providerId="ADAL" clId="{8B97DE31-AED7-4327-B5D9-7D8A6454E7A6}" dt="2023-11-01T21:25:10.953" v="5008" actId="2696"/>
        <pc:sldMkLst>
          <pc:docMk/>
          <pc:sldMk cId="3173462795" sldId="278"/>
        </pc:sldMkLst>
        <pc:spChg chg="mod">
          <ac:chgData name="Christine Evans (2308058)" userId="553153d5-10d2-46d4-9472-8592dfb52565" providerId="ADAL" clId="{8B97DE31-AED7-4327-B5D9-7D8A6454E7A6}" dt="2023-10-20T08:53:29.899" v="3351" actId="26606"/>
          <ac:spMkLst>
            <pc:docMk/>
            <pc:sldMk cId="3173462795" sldId="278"/>
            <ac:spMk id="2" creationId="{7531F080-5A66-3A73-449C-50FB823FE7F4}"/>
          </ac:spMkLst>
        </pc:spChg>
        <pc:spChg chg="add del mod">
          <ac:chgData name="Christine Evans (2308058)" userId="553153d5-10d2-46d4-9472-8592dfb52565" providerId="ADAL" clId="{8B97DE31-AED7-4327-B5D9-7D8A6454E7A6}" dt="2023-10-20T08:53:41.134" v="3356" actId="26606"/>
          <ac:spMkLst>
            <pc:docMk/>
            <pc:sldMk cId="3173462795" sldId="278"/>
            <ac:spMk id="3" creationId="{26F211C1-FBFC-AA88-C60C-8A15B4956A85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3173462795" sldId="278"/>
            <ac:spMk id="9" creationId="{9B6A1B59-9557-46ED-AF15-9FA7811DC074}"/>
          </ac:spMkLst>
        </pc:spChg>
        <pc:spChg chg="add del">
          <ac:chgData name="Christine Evans (2308058)" userId="553153d5-10d2-46d4-9472-8592dfb52565" providerId="ADAL" clId="{8B97DE31-AED7-4327-B5D9-7D8A6454E7A6}" dt="2023-10-20T08:53:21.376" v="3349" actId="26606"/>
          <ac:spMkLst>
            <pc:docMk/>
            <pc:sldMk cId="3173462795" sldId="278"/>
            <ac:spMk id="10" creationId="{09CFCDAF-46CE-4056-866C-5EE9122FDCAB}"/>
          </ac:spMkLst>
        </pc:spChg>
        <pc:spChg chg="add del">
          <ac:chgData name="Christine Evans (2308058)" userId="553153d5-10d2-46d4-9472-8592dfb52565" providerId="ADAL" clId="{8B97DE31-AED7-4327-B5D9-7D8A6454E7A6}" dt="2023-10-20T08:53:21.376" v="3349" actId="26606"/>
          <ac:spMkLst>
            <pc:docMk/>
            <pc:sldMk cId="3173462795" sldId="278"/>
            <ac:spMk id="12" creationId="{9F587EB1-1674-4B8B-88AD-2A81FFFB5F36}"/>
          </ac:spMkLst>
        </pc:spChg>
        <pc:spChg chg="add del">
          <ac:chgData name="Christine Evans (2308058)" userId="553153d5-10d2-46d4-9472-8592dfb52565" providerId="ADAL" clId="{8B97DE31-AED7-4327-B5D9-7D8A6454E7A6}" dt="2023-10-20T08:44:33.595" v="3308"/>
          <ac:spMkLst>
            <pc:docMk/>
            <pc:sldMk cId="3173462795" sldId="278"/>
            <ac:spMk id="13" creationId="{6E3BF814-708D-43D6-A62D-54B2DB14DE75}"/>
          </ac:spMkLst>
        </pc:spChg>
        <pc:spChg chg="add del">
          <ac:chgData name="Christine Evans (2308058)" userId="553153d5-10d2-46d4-9472-8592dfb52565" providerId="ADAL" clId="{8B97DE31-AED7-4327-B5D9-7D8A6454E7A6}" dt="2023-10-20T08:53:21.376" v="3349" actId="26606"/>
          <ac:spMkLst>
            <pc:docMk/>
            <pc:sldMk cId="3173462795" sldId="278"/>
            <ac:spMk id="16" creationId="{6CB927A4-E432-4310-9CD5-E89FF5063179}"/>
          </ac:spMkLst>
        </pc:spChg>
        <pc:spChg chg="add del">
          <ac:chgData name="Christine Evans (2308058)" userId="553153d5-10d2-46d4-9472-8592dfb52565" providerId="ADAL" clId="{8B97DE31-AED7-4327-B5D9-7D8A6454E7A6}" dt="2023-10-20T08:53:21.376" v="3349" actId="26606"/>
          <ac:spMkLst>
            <pc:docMk/>
            <pc:sldMk cId="3173462795" sldId="278"/>
            <ac:spMk id="18" creationId="{E3020543-B24B-4EC4-8FFC-8DD88EEA91A8}"/>
          </ac:spMkLst>
        </pc:spChg>
        <pc:spChg chg="add del">
          <ac:chgData name="Christine Evans (2308058)" userId="553153d5-10d2-46d4-9472-8592dfb52565" providerId="ADAL" clId="{8B97DE31-AED7-4327-B5D9-7D8A6454E7A6}" dt="2023-10-20T08:53:21.376" v="3349" actId="26606"/>
          <ac:spMkLst>
            <pc:docMk/>
            <pc:sldMk cId="3173462795" sldId="278"/>
            <ac:spMk id="20" creationId="{1453BF6C-B012-48B7-B4E8-6D7AC7C27D02}"/>
          </ac:spMkLst>
        </pc:spChg>
        <pc:spChg chg="add del">
          <ac:chgData name="Christine Evans (2308058)" userId="553153d5-10d2-46d4-9472-8592dfb52565" providerId="ADAL" clId="{8B97DE31-AED7-4327-B5D9-7D8A6454E7A6}" dt="2023-10-20T08:53:29.899" v="3351" actId="26606"/>
          <ac:spMkLst>
            <pc:docMk/>
            <pc:sldMk cId="3173462795" sldId="278"/>
            <ac:spMk id="22" creationId="{F13C74B1-5B17-4795-BED0-7140497B445A}"/>
          </ac:spMkLst>
        </pc:spChg>
        <pc:spChg chg="add del">
          <ac:chgData name="Christine Evans (2308058)" userId="553153d5-10d2-46d4-9472-8592dfb52565" providerId="ADAL" clId="{8B97DE31-AED7-4327-B5D9-7D8A6454E7A6}" dt="2023-10-20T08:53:29.899" v="3351" actId="26606"/>
          <ac:spMkLst>
            <pc:docMk/>
            <pc:sldMk cId="3173462795" sldId="278"/>
            <ac:spMk id="23" creationId="{D4974D33-8DC5-464E-8C6D-BE58F0669C17}"/>
          </ac:spMkLst>
        </pc:spChg>
        <pc:graphicFrameChg chg="add del">
          <ac:chgData name="Christine Evans (2308058)" userId="553153d5-10d2-46d4-9472-8592dfb52565" providerId="ADAL" clId="{8B97DE31-AED7-4327-B5D9-7D8A6454E7A6}" dt="2023-10-20T08:53:31.690" v="3353" actId="26606"/>
          <ac:graphicFrameMkLst>
            <pc:docMk/>
            <pc:sldMk cId="3173462795" sldId="278"/>
            <ac:graphicFrameMk id="7" creationId="{4CE8CBEF-3D77-1FEE-28C9-64D69F476501}"/>
          </ac:graphicFrameMkLst>
        </pc:graphicFrameChg>
        <pc:graphicFrameChg chg="add del">
          <ac:chgData name="Christine Evans (2308058)" userId="553153d5-10d2-46d4-9472-8592dfb52565" providerId="ADAL" clId="{8B97DE31-AED7-4327-B5D9-7D8A6454E7A6}" dt="2023-10-20T08:53:41.103" v="3355" actId="26606"/>
          <ac:graphicFrameMkLst>
            <pc:docMk/>
            <pc:sldMk cId="3173462795" sldId="278"/>
            <ac:graphicFrameMk id="19" creationId="{AC72D44C-AD59-D1D3-24FD-4B2C36C10395}"/>
          </ac:graphicFrameMkLst>
        </pc:graphicFrameChg>
        <pc:graphicFrameChg chg="add mod">
          <ac:chgData name="Christine Evans (2308058)" userId="553153d5-10d2-46d4-9472-8592dfb52565" providerId="ADAL" clId="{8B97DE31-AED7-4327-B5D9-7D8A6454E7A6}" dt="2023-10-30T22:24:19.551" v="4782" actId="20577"/>
          <ac:graphicFrameMkLst>
            <pc:docMk/>
            <pc:sldMk cId="3173462795" sldId="278"/>
            <ac:graphicFrameMk id="21" creationId="{040A6F8B-ADE1-67E2-7933-10C83B3740EE}"/>
          </ac:graphicFrameMkLst>
        </pc:graphicFrameChg>
        <pc:picChg chg="add mod ord">
          <ac:chgData name="Christine Evans (2308058)" userId="553153d5-10d2-46d4-9472-8592dfb52565" providerId="ADAL" clId="{8B97DE31-AED7-4327-B5D9-7D8A6454E7A6}" dt="2023-10-20T08:53:29.899" v="3351" actId="26606"/>
          <ac:picMkLst>
            <pc:docMk/>
            <pc:sldMk cId="3173462795" sldId="278"/>
            <ac:picMk id="5" creationId="{32541206-34B1-C8F5-9E9B-8908ED0CB649}"/>
          </ac:picMkLst>
        </pc:picChg>
        <pc:picChg chg="add del">
          <ac:chgData name="Christine Evans (2308058)" userId="553153d5-10d2-46d4-9472-8592dfb52565" providerId="ADAL" clId="{8B97DE31-AED7-4327-B5D9-7D8A6454E7A6}" dt="2023-10-20T08:44:33.595" v="3308"/>
          <ac:picMkLst>
            <pc:docMk/>
            <pc:sldMk cId="3173462795" sldId="278"/>
            <ac:picMk id="15" creationId="{80C0F1BA-2DF1-4BA9-985B-1A0126C6A64E}"/>
          </ac:picMkLst>
        </pc:picChg>
        <pc:picChg chg="add mod">
          <ac:chgData name="Christine Evans (2308058)" userId="553153d5-10d2-46d4-9472-8592dfb52565" providerId="ADAL" clId="{8B97DE31-AED7-4327-B5D9-7D8A6454E7A6}" dt="2023-10-20T12:14:28.827" v="3917" actId="1076"/>
          <ac:picMkLst>
            <pc:docMk/>
            <pc:sldMk cId="3173462795" sldId="278"/>
            <ac:picMk id="24" creationId="{58DB41B5-6604-C175-53B7-2FEAA3A4EC4E}"/>
          </ac:picMkLst>
        </pc:pic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3173462795" sldId="278"/>
            <ac:cxnSpMk id="11" creationId="{84169457-B7C6-4D50-8B14-C9A373623846}"/>
          </ac:cxnSpMkLst>
        </pc:cxnChg>
        <pc:cxnChg chg="add del">
          <ac:chgData name="Christine Evans (2308058)" userId="553153d5-10d2-46d4-9472-8592dfb52565" providerId="ADAL" clId="{8B97DE31-AED7-4327-B5D9-7D8A6454E7A6}" dt="2023-10-20T08:53:21.376" v="3349" actId="26606"/>
          <ac:cxnSpMkLst>
            <pc:docMk/>
            <pc:sldMk cId="3173462795" sldId="278"/>
            <ac:cxnSpMk id="14" creationId="{C49DA8F6-BCC1-4447-B54C-57856834B94B}"/>
          </ac:cxnSpMkLst>
        </pc:cxnChg>
        <pc:cxnChg chg="add del">
          <ac:chgData name="Christine Evans (2308058)" userId="553153d5-10d2-46d4-9472-8592dfb52565" providerId="ADAL" clId="{8B97DE31-AED7-4327-B5D9-7D8A6454E7A6}" dt="2023-10-20T08:44:33.595" v="3308"/>
          <ac:cxnSpMkLst>
            <pc:docMk/>
            <pc:sldMk cId="3173462795" sldId="278"/>
            <ac:cxnSpMk id="17" creationId="{DB4CC650-F3AE-47ED-96D9-DD4CB94CA834}"/>
          </ac:cxnSpMkLst>
        </pc:cxnChg>
      </pc:sldChg>
      <pc:sldChg chg="addSp delSp modSp new mod modTransition setBg modAnim delDesignElem">
        <pc:chgData name="Christine Evans (2308058)" userId="553153d5-10d2-46d4-9472-8592dfb52565" providerId="ADAL" clId="{8B97DE31-AED7-4327-B5D9-7D8A6454E7A6}" dt="2023-11-01T21:50:47.444" v="5284" actId="255"/>
        <pc:sldMkLst>
          <pc:docMk/>
          <pc:sldMk cId="2499489763" sldId="279"/>
        </pc:sldMkLst>
        <pc:spChg chg="mod">
          <ac:chgData name="Christine Evans (2308058)" userId="553153d5-10d2-46d4-9472-8592dfb52565" providerId="ADAL" clId="{8B97DE31-AED7-4327-B5D9-7D8A6454E7A6}" dt="2023-10-20T08:52:42.873" v="3342" actId="115"/>
          <ac:spMkLst>
            <pc:docMk/>
            <pc:sldMk cId="2499489763" sldId="279"/>
            <ac:spMk id="2" creationId="{071A5713-96D7-4B87-C41D-34B282E46A3F}"/>
          </ac:spMkLst>
        </pc:spChg>
        <pc:spChg chg="del">
          <ac:chgData name="Christine Evans (2308058)" userId="553153d5-10d2-46d4-9472-8592dfb52565" providerId="ADAL" clId="{8B97DE31-AED7-4327-B5D9-7D8A6454E7A6}" dt="2023-10-18T12:51:21.189" v="2522" actId="26606"/>
          <ac:spMkLst>
            <pc:docMk/>
            <pc:sldMk cId="2499489763" sldId="279"/>
            <ac:spMk id="3" creationId="{4ECB6623-B070-1F2A-58E9-ACD2E6A637CA}"/>
          </ac:spMkLst>
        </pc:spChg>
        <pc:spChg chg="mod">
          <ac:chgData name="Christine Evans (2308058)" userId="553153d5-10d2-46d4-9472-8592dfb52565" providerId="ADAL" clId="{8B97DE31-AED7-4327-B5D9-7D8A6454E7A6}" dt="2023-11-01T21:50:47.444" v="5284" actId="255"/>
          <ac:spMkLst>
            <pc:docMk/>
            <pc:sldMk cId="2499489763" sldId="279"/>
            <ac:spMk id="4" creationId="{6B986F45-A393-B4D4-A688-3761FCEA0B23}"/>
          </ac:spMkLst>
        </pc:spChg>
        <pc:spChg chg="add del">
          <ac:chgData name="Christine Evans (2308058)" userId="553153d5-10d2-46d4-9472-8592dfb52565" providerId="ADAL" clId="{8B97DE31-AED7-4327-B5D9-7D8A6454E7A6}" dt="2023-10-19T20:03:57.404" v="3222"/>
          <ac:spMkLst>
            <pc:docMk/>
            <pc:sldMk cId="2499489763" sldId="279"/>
            <ac:spMk id="10" creationId="{F13C74B1-5B17-4795-BED0-7140497B445A}"/>
          </ac:spMkLst>
        </pc:spChg>
        <pc:spChg chg="add del">
          <ac:chgData name="Christine Evans (2308058)" userId="553153d5-10d2-46d4-9472-8592dfb52565" providerId="ADAL" clId="{8B97DE31-AED7-4327-B5D9-7D8A6454E7A6}" dt="2023-10-19T20:03:57.404" v="3222"/>
          <ac:spMkLst>
            <pc:docMk/>
            <pc:sldMk cId="2499489763" sldId="279"/>
            <ac:spMk id="12" creationId="{D4974D33-8DC5-464E-8C6D-BE58F0669C17}"/>
          </ac:spMkLst>
        </pc:spChg>
        <pc:picChg chg="add">
          <ac:chgData name="Christine Evans (2308058)" userId="553153d5-10d2-46d4-9472-8592dfb52565" providerId="ADAL" clId="{8B97DE31-AED7-4327-B5D9-7D8A6454E7A6}" dt="2023-10-18T12:51:21.189" v="2522" actId="26606"/>
          <ac:picMkLst>
            <pc:docMk/>
            <pc:sldMk cId="2499489763" sldId="279"/>
            <ac:picMk id="6" creationId="{3DA4407C-1815-F47B-F5A9-F54F0D29753F}"/>
          </ac:picMkLst>
        </pc:picChg>
        <pc:picChg chg="add del mod">
          <ac:chgData name="Christine Evans (2308058)" userId="553153d5-10d2-46d4-9472-8592dfb52565" providerId="ADAL" clId="{8B97DE31-AED7-4327-B5D9-7D8A6454E7A6}" dt="2023-10-20T11:40:55.844" v="3904"/>
          <ac:picMkLst>
            <pc:docMk/>
            <pc:sldMk cId="2499489763" sldId="279"/>
            <ac:picMk id="9" creationId="{86B66173-DDEB-230D-E6F7-36F7AE075A4F}"/>
          </ac:picMkLst>
        </pc:picChg>
        <pc:picChg chg="add del mod ord">
          <ac:chgData name="Christine Evans (2308058)" userId="553153d5-10d2-46d4-9472-8592dfb52565" providerId="ADAL" clId="{8B97DE31-AED7-4327-B5D9-7D8A6454E7A6}" dt="2023-10-20T11:41:21.491" v="3905"/>
          <ac:picMkLst>
            <pc:docMk/>
            <pc:sldMk cId="2499489763" sldId="279"/>
            <ac:picMk id="14" creationId="{C6D50778-4E38-B38A-198A-11C060E53A2F}"/>
          </ac:picMkLst>
        </pc:picChg>
        <pc:picChg chg="add mod">
          <ac:chgData name="Christine Evans (2308058)" userId="553153d5-10d2-46d4-9472-8592dfb52565" providerId="ADAL" clId="{8B97DE31-AED7-4327-B5D9-7D8A6454E7A6}" dt="2023-10-20T12:07:52.358" v="3914" actId="1076"/>
          <ac:picMkLst>
            <pc:docMk/>
            <pc:sldMk cId="2499489763" sldId="279"/>
            <ac:picMk id="15" creationId="{38A0DFF6-CD95-7071-A912-B9D40E1269BE}"/>
          </ac:picMkLst>
        </pc:picChg>
      </pc:sldChg>
      <pc:sldChg chg="addSp modSp new mod ord">
        <pc:chgData name="Christine Evans (2308058)" userId="553153d5-10d2-46d4-9472-8592dfb52565" providerId="ADAL" clId="{8B97DE31-AED7-4327-B5D9-7D8A6454E7A6}" dt="2023-11-01T21:59:35.314" v="5341"/>
        <pc:sldMkLst>
          <pc:docMk/>
          <pc:sldMk cId="1979343164" sldId="280"/>
        </pc:sldMkLst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1979343164" sldId="280"/>
            <ac:spMk id="2" creationId="{ECA89F77-7C22-C18A-FF48-CBE3F7421F3E}"/>
          </ac:spMkLst>
        </pc:spChg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1979343164" sldId="280"/>
            <ac:spMk id="3" creationId="{C28536D7-372E-A337-A417-DCAB3E736ECB}"/>
          </ac:spMkLst>
        </pc:spChg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1979343164" sldId="280"/>
            <ac:spMk id="4" creationId="{56E496EB-68A2-9662-D3AA-C0BD39527C5B}"/>
          </ac:spMkLst>
        </pc:spChg>
        <pc:picChg chg="add mod">
          <ac:chgData name="Christine Evans (2308058)" userId="553153d5-10d2-46d4-9472-8592dfb52565" providerId="ADAL" clId="{8B97DE31-AED7-4327-B5D9-7D8A6454E7A6}" dt="2023-10-20T12:08:25.505" v="3915" actId="1076"/>
          <ac:picMkLst>
            <pc:docMk/>
            <pc:sldMk cId="1979343164" sldId="280"/>
            <ac:picMk id="8" creationId="{B37DADEB-F4CC-F684-1FBF-68634A4A734F}"/>
          </ac:picMkLst>
        </pc:picChg>
      </pc:sldChg>
      <pc:sldChg chg="addSp delSp modSp new mod">
        <pc:chgData name="Christine Evans (2308058)" userId="553153d5-10d2-46d4-9472-8592dfb52565" providerId="ADAL" clId="{8B97DE31-AED7-4327-B5D9-7D8A6454E7A6}" dt="2023-11-01T21:59:35.314" v="5341"/>
        <pc:sldMkLst>
          <pc:docMk/>
          <pc:sldMk cId="3067112953" sldId="281"/>
        </pc:sldMkLst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3067112953" sldId="281"/>
            <ac:spMk id="2" creationId="{3A1E7861-69B8-60ED-0018-5AA36E8119A7}"/>
          </ac:spMkLst>
        </pc:spChg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3067112953" sldId="281"/>
            <ac:spMk id="3" creationId="{65C7A430-1BE5-1BBC-7412-31599F5786F5}"/>
          </ac:spMkLst>
        </pc:spChg>
        <pc:spChg chg="add del mod">
          <ac:chgData name="Christine Evans (2308058)" userId="553153d5-10d2-46d4-9472-8592dfb52565" providerId="ADAL" clId="{8B97DE31-AED7-4327-B5D9-7D8A6454E7A6}" dt="2023-10-20T11:25:48.397" v="3832" actId="478"/>
          <ac:spMkLst>
            <pc:docMk/>
            <pc:sldMk cId="3067112953" sldId="281"/>
            <ac:spMk id="6" creationId="{418D294D-DB35-32BD-B1B0-1733DDD28838}"/>
          </ac:spMkLst>
        </pc:spChg>
        <pc:spChg chg="add mod">
          <ac:chgData name="Christine Evans (2308058)" userId="553153d5-10d2-46d4-9472-8592dfb52565" providerId="ADAL" clId="{8B97DE31-AED7-4327-B5D9-7D8A6454E7A6}" dt="2023-11-01T21:42:14.782" v="5030" actId="20577"/>
          <ac:spMkLst>
            <pc:docMk/>
            <pc:sldMk cId="3067112953" sldId="281"/>
            <ac:spMk id="7" creationId="{75C10E6F-ABEC-DEDA-D523-FF0AD1C479C7}"/>
          </ac:spMkLst>
        </pc:spChg>
        <pc:picChg chg="add mod">
          <ac:chgData name="Christine Evans (2308058)" userId="553153d5-10d2-46d4-9472-8592dfb52565" providerId="ADAL" clId="{8B97DE31-AED7-4327-B5D9-7D8A6454E7A6}" dt="2023-11-01T21:41:41.065" v="5018" actId="1076"/>
          <ac:picMkLst>
            <pc:docMk/>
            <pc:sldMk cId="3067112953" sldId="281"/>
            <ac:picMk id="5" creationId="{3887912B-F28D-E974-D31F-3F173B3A6A36}"/>
          </ac:picMkLst>
        </pc:picChg>
        <pc:picChg chg="add del mod">
          <ac:chgData name="Christine Evans (2308058)" userId="553153d5-10d2-46d4-9472-8592dfb52565" providerId="ADAL" clId="{8B97DE31-AED7-4327-B5D9-7D8A6454E7A6}" dt="2023-10-20T11:25:48.397" v="3832" actId="478"/>
          <ac:picMkLst>
            <pc:docMk/>
            <pc:sldMk cId="3067112953" sldId="281"/>
            <ac:picMk id="5" creationId="{C1D31FF1-9B24-7F21-2417-76623409DED8}"/>
          </ac:picMkLst>
        </pc:picChg>
        <pc:picChg chg="add mod">
          <ac:chgData name="Christine Evans (2308058)" userId="553153d5-10d2-46d4-9472-8592dfb52565" providerId="ADAL" clId="{8B97DE31-AED7-4327-B5D9-7D8A6454E7A6}" dt="2023-10-20T12:13:15.551" v="3916" actId="1076"/>
          <ac:picMkLst>
            <pc:docMk/>
            <pc:sldMk cId="3067112953" sldId="281"/>
            <ac:picMk id="10" creationId="{964C174D-2E20-1A8E-4EEA-F4000E7815E8}"/>
          </ac:picMkLst>
        </pc:picChg>
      </pc:sldChg>
      <pc:sldChg chg="modSp new mod ord">
        <pc:chgData name="Christine Evans (2308058)" userId="553153d5-10d2-46d4-9472-8592dfb52565" providerId="ADAL" clId="{8B97DE31-AED7-4327-B5D9-7D8A6454E7A6}" dt="2023-11-01T21:59:35.314" v="5341"/>
        <pc:sldMkLst>
          <pc:docMk/>
          <pc:sldMk cId="3500533180" sldId="282"/>
        </pc:sldMkLst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3500533180" sldId="282"/>
            <ac:spMk id="2" creationId="{1A671C52-B748-B2F0-7BE2-D92E5C3C0A96}"/>
          </ac:spMkLst>
        </pc:spChg>
        <pc:spChg chg="mod">
          <ac:chgData name="Christine Evans (2308058)" userId="553153d5-10d2-46d4-9472-8592dfb52565" providerId="ADAL" clId="{8B97DE31-AED7-4327-B5D9-7D8A6454E7A6}" dt="2023-11-01T21:59:35.314" v="5341"/>
          <ac:spMkLst>
            <pc:docMk/>
            <pc:sldMk cId="3500533180" sldId="282"/>
            <ac:spMk id="3" creationId="{0FA751C7-67F0-FF5F-678C-40E108A0EFE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6A3333-D463-492F-B664-88C45934CC51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C19E98B-90FB-4436-892C-89B8885EB00F}">
      <dgm:prSet/>
      <dgm:spPr/>
      <dgm:t>
        <a:bodyPr/>
        <a:lstStyle/>
        <a:p>
          <a:pPr>
            <a:defRPr cap="all"/>
          </a:pPr>
          <a:r>
            <a:rPr lang="en-GB" dirty="0"/>
            <a:t>Apathy</a:t>
          </a:r>
          <a:endParaRPr lang="en-US" dirty="0"/>
        </a:p>
      </dgm:t>
    </dgm:pt>
    <dgm:pt modelId="{49646F22-DACC-40FA-98C7-86B20AA84885}" type="parTrans" cxnId="{2D45CFFB-3EFC-42A4-9C79-B145C0172AAD}">
      <dgm:prSet/>
      <dgm:spPr/>
      <dgm:t>
        <a:bodyPr/>
        <a:lstStyle/>
        <a:p>
          <a:endParaRPr lang="en-US"/>
        </a:p>
      </dgm:t>
    </dgm:pt>
    <dgm:pt modelId="{9BB6080D-6D96-494A-B8A0-28FF0BC5AF08}" type="sibTrans" cxnId="{2D45CFFB-3EFC-42A4-9C79-B145C0172AAD}">
      <dgm:prSet/>
      <dgm:spPr/>
      <dgm:t>
        <a:bodyPr/>
        <a:lstStyle/>
        <a:p>
          <a:endParaRPr lang="en-US"/>
        </a:p>
      </dgm:t>
    </dgm:pt>
    <dgm:pt modelId="{E4292ABD-E65D-4EBF-882D-F1C9C6234C9A}">
      <dgm:prSet/>
      <dgm:spPr/>
      <dgm:t>
        <a:bodyPr/>
        <a:lstStyle/>
        <a:p>
          <a:pPr>
            <a:defRPr cap="all"/>
          </a:pPr>
          <a:r>
            <a:rPr lang="en-GB"/>
            <a:t>Fear</a:t>
          </a:r>
          <a:endParaRPr lang="en-US"/>
        </a:p>
      </dgm:t>
    </dgm:pt>
    <dgm:pt modelId="{F4641557-72F0-4DBB-869B-26A4E7C20CD6}" type="parTrans" cxnId="{5B53537D-A44C-405B-9E4B-E2E38310939D}">
      <dgm:prSet/>
      <dgm:spPr/>
      <dgm:t>
        <a:bodyPr/>
        <a:lstStyle/>
        <a:p>
          <a:endParaRPr lang="en-US"/>
        </a:p>
      </dgm:t>
    </dgm:pt>
    <dgm:pt modelId="{74025BE6-D04A-48BC-9F31-943E2FB3C07B}" type="sibTrans" cxnId="{5B53537D-A44C-405B-9E4B-E2E38310939D}">
      <dgm:prSet/>
      <dgm:spPr/>
      <dgm:t>
        <a:bodyPr/>
        <a:lstStyle/>
        <a:p>
          <a:endParaRPr lang="en-US"/>
        </a:p>
      </dgm:t>
    </dgm:pt>
    <dgm:pt modelId="{C7CB2E26-5C76-4170-9EF9-47A2ED338895}">
      <dgm:prSet/>
      <dgm:spPr/>
      <dgm:t>
        <a:bodyPr/>
        <a:lstStyle/>
        <a:p>
          <a:pPr>
            <a:defRPr cap="all"/>
          </a:pPr>
          <a:r>
            <a:rPr lang="en-GB" dirty="0"/>
            <a:t>Lack of resources</a:t>
          </a:r>
          <a:endParaRPr lang="en-US" dirty="0"/>
        </a:p>
      </dgm:t>
    </dgm:pt>
    <dgm:pt modelId="{E9C5ABB6-59A8-4680-9F53-AE667FEFD8BE}" type="parTrans" cxnId="{6400D186-7B38-426E-8E29-95C734175CA4}">
      <dgm:prSet/>
      <dgm:spPr/>
      <dgm:t>
        <a:bodyPr/>
        <a:lstStyle/>
        <a:p>
          <a:endParaRPr lang="en-US"/>
        </a:p>
      </dgm:t>
    </dgm:pt>
    <dgm:pt modelId="{319B8FCC-23B6-43FA-8BAA-5F52D456FA5F}" type="sibTrans" cxnId="{6400D186-7B38-426E-8E29-95C734175CA4}">
      <dgm:prSet/>
      <dgm:spPr/>
      <dgm:t>
        <a:bodyPr/>
        <a:lstStyle/>
        <a:p>
          <a:endParaRPr lang="en-US"/>
        </a:p>
      </dgm:t>
    </dgm:pt>
    <dgm:pt modelId="{CBA512E6-056A-4ACD-9BC6-CB1532A5DEF5}" type="pres">
      <dgm:prSet presAssocID="{876A3333-D463-492F-B664-88C45934CC51}" presName="root" presStyleCnt="0">
        <dgm:presLayoutVars>
          <dgm:dir/>
          <dgm:resizeHandles val="exact"/>
        </dgm:presLayoutVars>
      </dgm:prSet>
      <dgm:spPr/>
    </dgm:pt>
    <dgm:pt modelId="{E549FDC8-F9BA-41F1-9A66-623343D95316}" type="pres">
      <dgm:prSet presAssocID="{8C19E98B-90FB-4436-892C-89B8885EB00F}" presName="compNode" presStyleCnt="0"/>
      <dgm:spPr/>
    </dgm:pt>
    <dgm:pt modelId="{A3316399-2C1B-4DFA-A3CC-E0667019CD78}" type="pres">
      <dgm:prSet presAssocID="{8C19E98B-90FB-4436-892C-89B8885EB00F}" presName="iconBgRect" presStyleLbl="bgShp" presStyleIdx="0" presStyleCnt="3"/>
      <dgm:spPr/>
    </dgm:pt>
    <dgm:pt modelId="{A57E6FDF-9AE9-418F-9106-F8F517F42B41}" type="pres">
      <dgm:prSet presAssocID="{8C19E98B-90FB-4436-892C-89B8885EB00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Face with No Fill"/>
        </a:ext>
      </dgm:extLst>
    </dgm:pt>
    <dgm:pt modelId="{0DC2A8D7-4354-49E0-9383-A25C0B429585}" type="pres">
      <dgm:prSet presAssocID="{8C19E98B-90FB-4436-892C-89B8885EB00F}" presName="spaceRect" presStyleCnt="0"/>
      <dgm:spPr/>
    </dgm:pt>
    <dgm:pt modelId="{459A28B5-8D6C-4CF5-944D-5C075CD60E8F}" type="pres">
      <dgm:prSet presAssocID="{8C19E98B-90FB-4436-892C-89B8885EB00F}" presName="textRect" presStyleLbl="revTx" presStyleIdx="0" presStyleCnt="3">
        <dgm:presLayoutVars>
          <dgm:chMax val="1"/>
          <dgm:chPref val="1"/>
        </dgm:presLayoutVars>
      </dgm:prSet>
      <dgm:spPr/>
    </dgm:pt>
    <dgm:pt modelId="{8395D0AF-1421-4039-8538-BA6744B815EA}" type="pres">
      <dgm:prSet presAssocID="{9BB6080D-6D96-494A-B8A0-28FF0BC5AF08}" presName="sibTrans" presStyleCnt="0"/>
      <dgm:spPr/>
    </dgm:pt>
    <dgm:pt modelId="{88A18AB8-F02F-42F0-839B-A00BC4890B0D}" type="pres">
      <dgm:prSet presAssocID="{E4292ABD-E65D-4EBF-882D-F1C9C6234C9A}" presName="compNode" presStyleCnt="0"/>
      <dgm:spPr/>
    </dgm:pt>
    <dgm:pt modelId="{2F487871-488B-4417-8F12-F4D239606EA0}" type="pres">
      <dgm:prSet presAssocID="{E4292ABD-E65D-4EBF-882D-F1C9C6234C9A}" presName="iconBgRect" presStyleLbl="bgShp" presStyleIdx="1" presStyleCnt="3"/>
      <dgm:spPr/>
    </dgm:pt>
    <dgm:pt modelId="{D32E61B7-D93A-43F7-94AB-C12B11A4C339}" type="pres">
      <dgm:prSet presAssocID="{E4292ABD-E65D-4EBF-882D-F1C9C6234C9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Solid Fill"/>
        </a:ext>
      </dgm:extLst>
    </dgm:pt>
    <dgm:pt modelId="{0E5D52E0-C66F-4BA6-8BE7-F50F192D5ABB}" type="pres">
      <dgm:prSet presAssocID="{E4292ABD-E65D-4EBF-882D-F1C9C6234C9A}" presName="spaceRect" presStyleCnt="0"/>
      <dgm:spPr/>
    </dgm:pt>
    <dgm:pt modelId="{50DF630D-D673-4CE4-BB54-5AFA6C3CD64B}" type="pres">
      <dgm:prSet presAssocID="{E4292ABD-E65D-4EBF-882D-F1C9C6234C9A}" presName="textRect" presStyleLbl="revTx" presStyleIdx="1" presStyleCnt="3">
        <dgm:presLayoutVars>
          <dgm:chMax val="1"/>
          <dgm:chPref val="1"/>
        </dgm:presLayoutVars>
      </dgm:prSet>
      <dgm:spPr/>
    </dgm:pt>
    <dgm:pt modelId="{5F873788-EBA6-42DD-8051-C324CA4DDA28}" type="pres">
      <dgm:prSet presAssocID="{74025BE6-D04A-48BC-9F31-943E2FB3C07B}" presName="sibTrans" presStyleCnt="0"/>
      <dgm:spPr/>
    </dgm:pt>
    <dgm:pt modelId="{689170B4-B8AB-4BBF-86A3-DD21D6D2E9E5}" type="pres">
      <dgm:prSet presAssocID="{C7CB2E26-5C76-4170-9EF9-47A2ED338895}" presName="compNode" presStyleCnt="0"/>
      <dgm:spPr/>
    </dgm:pt>
    <dgm:pt modelId="{0504AC1A-B96F-49CA-AFF9-0BA19BF9CD57}" type="pres">
      <dgm:prSet presAssocID="{C7CB2E26-5C76-4170-9EF9-47A2ED338895}" presName="iconBgRect" presStyleLbl="bgShp" presStyleIdx="2" presStyleCnt="3"/>
      <dgm:spPr/>
    </dgm:pt>
    <dgm:pt modelId="{EF5D1642-4016-494D-8E93-E962219CFBAD}" type="pres">
      <dgm:prSet presAssocID="{C7CB2E26-5C76-4170-9EF9-47A2ED33889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31BF37F-7560-4C6B-B771-91EB6CAF8D60}" type="pres">
      <dgm:prSet presAssocID="{C7CB2E26-5C76-4170-9EF9-47A2ED338895}" presName="spaceRect" presStyleCnt="0"/>
      <dgm:spPr/>
    </dgm:pt>
    <dgm:pt modelId="{F749CE7C-489A-429E-B00E-0500A58AE906}" type="pres">
      <dgm:prSet presAssocID="{C7CB2E26-5C76-4170-9EF9-47A2ED33889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403B100-9D1D-40B6-9FAF-4ECB927BD1C4}" type="presOf" srcId="{C7CB2E26-5C76-4170-9EF9-47A2ED338895}" destId="{F749CE7C-489A-429E-B00E-0500A58AE906}" srcOrd="0" destOrd="0" presId="urn:microsoft.com/office/officeart/2018/5/layout/IconCircleLabelList"/>
    <dgm:cxn modelId="{42B9201C-1A7B-4B59-B832-EFDC70287423}" type="presOf" srcId="{8C19E98B-90FB-4436-892C-89B8885EB00F}" destId="{459A28B5-8D6C-4CF5-944D-5C075CD60E8F}" srcOrd="0" destOrd="0" presId="urn:microsoft.com/office/officeart/2018/5/layout/IconCircleLabelList"/>
    <dgm:cxn modelId="{404AA639-8FAE-4902-95AF-094241F72B0A}" type="presOf" srcId="{876A3333-D463-492F-B664-88C45934CC51}" destId="{CBA512E6-056A-4ACD-9BC6-CB1532A5DEF5}" srcOrd="0" destOrd="0" presId="urn:microsoft.com/office/officeart/2018/5/layout/IconCircleLabelList"/>
    <dgm:cxn modelId="{5B53537D-A44C-405B-9E4B-E2E38310939D}" srcId="{876A3333-D463-492F-B664-88C45934CC51}" destId="{E4292ABD-E65D-4EBF-882D-F1C9C6234C9A}" srcOrd="1" destOrd="0" parTransId="{F4641557-72F0-4DBB-869B-26A4E7C20CD6}" sibTransId="{74025BE6-D04A-48BC-9F31-943E2FB3C07B}"/>
    <dgm:cxn modelId="{6400D186-7B38-426E-8E29-95C734175CA4}" srcId="{876A3333-D463-492F-B664-88C45934CC51}" destId="{C7CB2E26-5C76-4170-9EF9-47A2ED338895}" srcOrd="2" destOrd="0" parTransId="{E9C5ABB6-59A8-4680-9F53-AE667FEFD8BE}" sibTransId="{319B8FCC-23B6-43FA-8BAA-5F52D456FA5F}"/>
    <dgm:cxn modelId="{FE6D2F99-C1FC-47C5-BAAB-944F1DD81646}" type="presOf" srcId="{E4292ABD-E65D-4EBF-882D-F1C9C6234C9A}" destId="{50DF630D-D673-4CE4-BB54-5AFA6C3CD64B}" srcOrd="0" destOrd="0" presId="urn:microsoft.com/office/officeart/2018/5/layout/IconCircleLabelList"/>
    <dgm:cxn modelId="{2D45CFFB-3EFC-42A4-9C79-B145C0172AAD}" srcId="{876A3333-D463-492F-B664-88C45934CC51}" destId="{8C19E98B-90FB-4436-892C-89B8885EB00F}" srcOrd="0" destOrd="0" parTransId="{49646F22-DACC-40FA-98C7-86B20AA84885}" sibTransId="{9BB6080D-6D96-494A-B8A0-28FF0BC5AF08}"/>
    <dgm:cxn modelId="{803340BB-EDAC-4BB8-8363-DA6F8F3F5082}" type="presParOf" srcId="{CBA512E6-056A-4ACD-9BC6-CB1532A5DEF5}" destId="{E549FDC8-F9BA-41F1-9A66-623343D95316}" srcOrd="0" destOrd="0" presId="urn:microsoft.com/office/officeart/2018/5/layout/IconCircleLabelList"/>
    <dgm:cxn modelId="{DC9B40CC-80AD-4DCE-A842-5A69E0116D9B}" type="presParOf" srcId="{E549FDC8-F9BA-41F1-9A66-623343D95316}" destId="{A3316399-2C1B-4DFA-A3CC-E0667019CD78}" srcOrd="0" destOrd="0" presId="urn:microsoft.com/office/officeart/2018/5/layout/IconCircleLabelList"/>
    <dgm:cxn modelId="{BACF55D3-7FF1-4464-90B6-45DD982CB852}" type="presParOf" srcId="{E549FDC8-F9BA-41F1-9A66-623343D95316}" destId="{A57E6FDF-9AE9-418F-9106-F8F517F42B41}" srcOrd="1" destOrd="0" presId="urn:microsoft.com/office/officeart/2018/5/layout/IconCircleLabelList"/>
    <dgm:cxn modelId="{CF3E10FA-F856-4CBE-8383-DC04B0BAB10F}" type="presParOf" srcId="{E549FDC8-F9BA-41F1-9A66-623343D95316}" destId="{0DC2A8D7-4354-49E0-9383-A25C0B429585}" srcOrd="2" destOrd="0" presId="urn:microsoft.com/office/officeart/2018/5/layout/IconCircleLabelList"/>
    <dgm:cxn modelId="{9F270E11-94C6-4524-B7CE-8763154861E0}" type="presParOf" srcId="{E549FDC8-F9BA-41F1-9A66-623343D95316}" destId="{459A28B5-8D6C-4CF5-944D-5C075CD60E8F}" srcOrd="3" destOrd="0" presId="urn:microsoft.com/office/officeart/2018/5/layout/IconCircleLabelList"/>
    <dgm:cxn modelId="{686CE9E5-5A80-407B-BABE-670645DBF551}" type="presParOf" srcId="{CBA512E6-056A-4ACD-9BC6-CB1532A5DEF5}" destId="{8395D0AF-1421-4039-8538-BA6744B815EA}" srcOrd="1" destOrd="0" presId="urn:microsoft.com/office/officeart/2018/5/layout/IconCircleLabelList"/>
    <dgm:cxn modelId="{BAA5BB88-EC3F-46B8-8380-37C7370B019E}" type="presParOf" srcId="{CBA512E6-056A-4ACD-9BC6-CB1532A5DEF5}" destId="{88A18AB8-F02F-42F0-839B-A00BC4890B0D}" srcOrd="2" destOrd="0" presId="urn:microsoft.com/office/officeart/2018/5/layout/IconCircleLabelList"/>
    <dgm:cxn modelId="{F4D3B1BD-AE1D-42FB-A1FF-AA963D9CC200}" type="presParOf" srcId="{88A18AB8-F02F-42F0-839B-A00BC4890B0D}" destId="{2F487871-488B-4417-8F12-F4D239606EA0}" srcOrd="0" destOrd="0" presId="urn:microsoft.com/office/officeart/2018/5/layout/IconCircleLabelList"/>
    <dgm:cxn modelId="{CB8A5166-622B-4DF0-A4E5-130341711445}" type="presParOf" srcId="{88A18AB8-F02F-42F0-839B-A00BC4890B0D}" destId="{D32E61B7-D93A-43F7-94AB-C12B11A4C339}" srcOrd="1" destOrd="0" presId="urn:microsoft.com/office/officeart/2018/5/layout/IconCircleLabelList"/>
    <dgm:cxn modelId="{33548300-FB46-4B68-B2DD-06D793828CC1}" type="presParOf" srcId="{88A18AB8-F02F-42F0-839B-A00BC4890B0D}" destId="{0E5D52E0-C66F-4BA6-8BE7-F50F192D5ABB}" srcOrd="2" destOrd="0" presId="urn:microsoft.com/office/officeart/2018/5/layout/IconCircleLabelList"/>
    <dgm:cxn modelId="{2897F19B-9534-4636-9D01-43D530F73B84}" type="presParOf" srcId="{88A18AB8-F02F-42F0-839B-A00BC4890B0D}" destId="{50DF630D-D673-4CE4-BB54-5AFA6C3CD64B}" srcOrd="3" destOrd="0" presId="urn:microsoft.com/office/officeart/2018/5/layout/IconCircleLabelList"/>
    <dgm:cxn modelId="{86F853BC-62CB-40CD-A1D1-460C73FD58D7}" type="presParOf" srcId="{CBA512E6-056A-4ACD-9BC6-CB1532A5DEF5}" destId="{5F873788-EBA6-42DD-8051-C324CA4DDA28}" srcOrd="3" destOrd="0" presId="urn:microsoft.com/office/officeart/2018/5/layout/IconCircleLabelList"/>
    <dgm:cxn modelId="{912DD71D-0CF9-400A-A5AA-15C237BB63D6}" type="presParOf" srcId="{CBA512E6-056A-4ACD-9BC6-CB1532A5DEF5}" destId="{689170B4-B8AB-4BBF-86A3-DD21D6D2E9E5}" srcOrd="4" destOrd="0" presId="urn:microsoft.com/office/officeart/2018/5/layout/IconCircleLabelList"/>
    <dgm:cxn modelId="{16766083-FD00-4BF6-B945-E323D298A726}" type="presParOf" srcId="{689170B4-B8AB-4BBF-86A3-DD21D6D2E9E5}" destId="{0504AC1A-B96F-49CA-AFF9-0BA19BF9CD57}" srcOrd="0" destOrd="0" presId="urn:microsoft.com/office/officeart/2018/5/layout/IconCircleLabelList"/>
    <dgm:cxn modelId="{A614AE0B-142B-42AD-9550-54E28D0C2210}" type="presParOf" srcId="{689170B4-B8AB-4BBF-86A3-DD21D6D2E9E5}" destId="{EF5D1642-4016-494D-8E93-E962219CFBAD}" srcOrd="1" destOrd="0" presId="urn:microsoft.com/office/officeart/2018/5/layout/IconCircleLabelList"/>
    <dgm:cxn modelId="{FFB5EFFA-5A4E-4CD4-939A-5A3496E1DD48}" type="presParOf" srcId="{689170B4-B8AB-4BBF-86A3-DD21D6D2E9E5}" destId="{031BF37F-7560-4C6B-B771-91EB6CAF8D60}" srcOrd="2" destOrd="0" presId="urn:microsoft.com/office/officeart/2018/5/layout/IconCircleLabelList"/>
    <dgm:cxn modelId="{211850CB-5AC1-4443-B799-034E99948CA2}" type="presParOf" srcId="{689170B4-B8AB-4BBF-86A3-DD21D6D2E9E5}" destId="{F749CE7C-489A-429E-B00E-0500A58AE90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16399-2C1B-4DFA-A3CC-E0667019CD78}">
      <dsp:nvSpPr>
        <dsp:cNvPr id="0" name=""/>
        <dsp:cNvSpPr/>
      </dsp:nvSpPr>
      <dsp:spPr>
        <a:xfrm>
          <a:off x="722144" y="19343"/>
          <a:ext cx="1681312" cy="16813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E6FDF-9AE9-418F-9106-F8F517F42B41}">
      <dsp:nvSpPr>
        <dsp:cNvPr id="0" name=""/>
        <dsp:cNvSpPr/>
      </dsp:nvSpPr>
      <dsp:spPr>
        <a:xfrm>
          <a:off x="1080456" y="377656"/>
          <a:ext cx="964687" cy="964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9A28B5-8D6C-4CF5-944D-5C075CD60E8F}">
      <dsp:nvSpPr>
        <dsp:cNvPr id="0" name=""/>
        <dsp:cNvSpPr/>
      </dsp:nvSpPr>
      <dsp:spPr>
        <a:xfrm>
          <a:off x="184675" y="2224343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Apathy</a:t>
          </a:r>
          <a:endParaRPr lang="en-US" sz="2500" kern="1200" dirty="0"/>
        </a:p>
      </dsp:txBody>
      <dsp:txXfrm>
        <a:off x="184675" y="2224343"/>
        <a:ext cx="2756250" cy="720000"/>
      </dsp:txXfrm>
    </dsp:sp>
    <dsp:sp modelId="{2F487871-488B-4417-8F12-F4D239606EA0}">
      <dsp:nvSpPr>
        <dsp:cNvPr id="0" name=""/>
        <dsp:cNvSpPr/>
      </dsp:nvSpPr>
      <dsp:spPr>
        <a:xfrm>
          <a:off x="3960737" y="19343"/>
          <a:ext cx="1681312" cy="16813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2E61B7-D93A-43F7-94AB-C12B11A4C339}">
      <dsp:nvSpPr>
        <dsp:cNvPr id="0" name=""/>
        <dsp:cNvSpPr/>
      </dsp:nvSpPr>
      <dsp:spPr>
        <a:xfrm>
          <a:off x="4319050" y="377656"/>
          <a:ext cx="964687" cy="964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DF630D-D673-4CE4-BB54-5AFA6C3CD64B}">
      <dsp:nvSpPr>
        <dsp:cNvPr id="0" name=""/>
        <dsp:cNvSpPr/>
      </dsp:nvSpPr>
      <dsp:spPr>
        <a:xfrm>
          <a:off x="3423269" y="2224343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Fear</a:t>
          </a:r>
          <a:endParaRPr lang="en-US" sz="2500" kern="1200"/>
        </a:p>
      </dsp:txBody>
      <dsp:txXfrm>
        <a:off x="3423269" y="2224343"/>
        <a:ext cx="2756250" cy="720000"/>
      </dsp:txXfrm>
    </dsp:sp>
    <dsp:sp modelId="{0504AC1A-B96F-49CA-AFF9-0BA19BF9CD57}">
      <dsp:nvSpPr>
        <dsp:cNvPr id="0" name=""/>
        <dsp:cNvSpPr/>
      </dsp:nvSpPr>
      <dsp:spPr>
        <a:xfrm>
          <a:off x="7199331" y="19343"/>
          <a:ext cx="1681312" cy="16813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5D1642-4016-494D-8E93-E962219CFBAD}">
      <dsp:nvSpPr>
        <dsp:cNvPr id="0" name=""/>
        <dsp:cNvSpPr/>
      </dsp:nvSpPr>
      <dsp:spPr>
        <a:xfrm>
          <a:off x="7557644" y="377656"/>
          <a:ext cx="964687" cy="9646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49CE7C-489A-429E-B00E-0500A58AE906}">
      <dsp:nvSpPr>
        <dsp:cNvPr id="0" name=""/>
        <dsp:cNvSpPr/>
      </dsp:nvSpPr>
      <dsp:spPr>
        <a:xfrm>
          <a:off x="6661862" y="2224343"/>
          <a:ext cx="275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Lack of resources</a:t>
          </a:r>
          <a:endParaRPr lang="en-US" sz="2500" kern="1200" dirty="0"/>
        </a:p>
      </dsp:txBody>
      <dsp:txXfrm>
        <a:off x="6661862" y="2224343"/>
        <a:ext cx="275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3F708-6E4D-E98D-D282-E3DE2D4D1F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8D9557-F9FB-4793-2A29-744D51C012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5A304-B067-E62C-E611-EFB70FF32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DA18A7-38C2-D860-B2AA-51B1C45F3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DCBBD-FBAB-24C8-9E2C-0145F0D3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802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84DCB-FF83-6EC7-95E6-B0E1B9FED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FF642-69D9-0417-8ECB-98513CD348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17EBA-BD09-23C3-CAF1-37826DE8F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3EAE8B-E3E1-1DF0-F2B6-7EC86C221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67626-4815-4286-1E73-1B81AB292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006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308B7-D3A5-5D64-9146-B91AD2428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7659EA-9F33-1154-A3A8-325022C98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A8A5F4-426F-46FD-B5AA-B475A10E3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7D171-A3F9-4DD4-EE5A-143D615F8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E8D94-5156-7E16-FD2B-07A56FBC6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081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7F0A7-9B37-93A7-B987-AAD961D43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F31C7-FE59-D255-1948-DB893FB322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348EA2-8EF7-B02C-0A0B-20CF11093F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22A02-9606-0B24-D65D-7EEFD28B1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99AB2-1E5A-4CC5-53A4-3DA8ECA29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B6B8AC-419A-04DC-5C1E-DA5130108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218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5668E-9735-932E-5FBE-AFD97BAB4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C33D2-BDCF-73D6-F769-E39CD318C9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685CE7-DCED-E1BD-8960-568E5CF67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6062A2-AA68-64A4-FC74-B28E4ED9F2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67A721-612A-2C13-CE72-62DC8DA1AE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DE866C-1114-DC3D-77F1-3EF73E9D1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A247FD-BFD8-C8F8-4C9E-67AB17AA0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B51155-2042-0B94-535D-FCF09E41B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4205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787AA-0C39-C22F-E895-2CA833EA2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BADB01-243B-30DE-1417-843E63A9C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4E27EB-2CB2-15D7-B2BE-F95A3A4AC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1BF3FC-D918-86CA-3C13-2CCD1D48B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529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38E339-1822-86C4-75E4-7AA99C937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2C8930-E8C3-9299-49DA-9CA4E35C1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3F2513-1186-EA20-6C6A-A1619A7CC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770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1DB17-7144-06B8-032F-37EC10C1B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6362B-FD7F-9149-25AD-1A100A7FC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B4F79A-C25A-140E-DAAB-1FCAA540DE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97023C-5D3D-7483-085C-8CDFC74B8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8FE3D-6FCC-5967-26F8-9E913FE8A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937FE2-462B-6AA3-3AA4-441E99088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89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69109-7D94-CC8D-D5B4-0296F98AF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918835-B448-8030-37AC-58C77A6294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89781A-298D-6B6E-CF21-1CC9C49AD9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D6166-AB7C-FB59-2B4A-63842896C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2EFA7B-6594-D989-88D5-1EDB426F01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2E91B5-DAE4-1E18-ADB4-8B665A13F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743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77185-FA44-654D-D110-E2B9B53A5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A0CC2A-CDB6-0541-7613-2A084C8A3E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89A83-2EA0-C037-8BEE-A48FECB81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88A189-CF41-0932-8F02-23FFCA6EB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34D1AF-8127-78A6-E3EC-FC49D502C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25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14F832-7967-FF8C-33A2-8B2E8EFD91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124ED2-F438-B9DF-FF4E-55769827C4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9A3CB3-320C-F0F8-CFC7-07FD5AE78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913D2-7810-7F4B-B131-0FD2B3CF2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4A3033-36B5-3CED-F562-75062D09E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009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9A3F7A-6302-5DF2-076B-C7C0974BB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915D3E-125E-0A85-9280-92C02A001A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220CB-4BAD-D2E1-8BA4-5F74FC60D5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4CBF2-156A-4DA7-AF90-9E184AFCAA58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4ADF9F-5999-A1EF-F1DB-79196F33D8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16971-32CE-0EBC-7758-273D01C604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7B3215-3148-45B8-B985-66BF146AC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317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1.jp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ritingcooperative.com/?source=post_page-----11892264deb4--------------------------------" TargetMode="External"/><Relationship Id="rId3" Type="http://schemas.openxmlformats.org/officeDocument/2006/relationships/hyperlink" Target="https://proofed.co.uk/writing-tips/can-you-copy-yourself-self-plagiarism-and-how-to-avoid-it/" TargetMode="External"/><Relationship Id="rId7" Type="http://schemas.openxmlformats.org/officeDocument/2006/relationships/hyperlink" Target="https://www.wales.ac.uk/en/Registry/Current-Students/UnfairPracticeProcedure.aspx" TargetMode="External"/><Relationship Id="rId2" Type="http://schemas.openxmlformats.org/officeDocument/2006/relationships/hyperlink" Target="https://www.plagiarismtoday.com/2020/07/09/why-do-students-commit-plagiaris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ottingham.ac.uk/studyingeffectively/referencing/plagiarism/index.aspx" TargetMode="External"/><Relationship Id="rId5" Type="http://schemas.openxmlformats.org/officeDocument/2006/relationships/hyperlink" Target="https://help.open.ac.uk/time-management-skills" TargetMode="External"/><Relationship Id="rId4" Type="http://schemas.openxmlformats.org/officeDocument/2006/relationships/hyperlink" Target="https://elearningindustry.com/teaching-plagiarism-in-the-online-classro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Exclamation mark on a yellow background">
            <a:extLst>
              <a:ext uri="{FF2B5EF4-FFF2-40B4-BE49-F238E27FC236}">
                <a16:creationId xmlns:a16="http://schemas.microsoft.com/office/drawing/2014/main" id="{CCB6F898-FED2-6EA9-9E31-85BC7FFAFDA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24998" r="-1" b="-1"/>
          <a:stretch/>
        </p:blipFill>
        <p:spPr>
          <a:xfrm>
            <a:off x="1524305" y="-25399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F07E3A-1DDF-1B31-D35B-9B9A24B18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3105" y="802298"/>
            <a:ext cx="8561747" cy="254143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6600" dirty="0"/>
              <a:t>ECSO4003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EB572-2CD1-9CC6-D4D7-AAB61C411B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93106" y="3531204"/>
            <a:ext cx="8561746" cy="977621"/>
          </a:xfrm>
        </p:spPr>
        <p:txBody>
          <a:bodyPr vert="horz" lIns="91440" tIns="91440" rIns="91440" bIns="91440" rtlCol="0">
            <a:noAutofit/>
          </a:bodyPr>
          <a:lstStyle/>
          <a:p>
            <a:r>
              <a:rPr lang="en-US" sz="3600" b="1" i="1" cap="all" dirty="0"/>
              <a:t>What constitutes Plagiarism / Unfair Practice and how to AVOID Plagiarism and Unfair Practice?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82E958CE-561C-2BC5-800D-F3D20B3FAB25}"/>
              </a:ext>
            </a:extLst>
          </p:cNvPr>
          <p:cNvSpPr txBox="1"/>
          <p:nvPr/>
        </p:nvSpPr>
        <p:spPr>
          <a:xfrm>
            <a:off x="9154160" y="5526770"/>
            <a:ext cx="2429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Assignment 2.  2308058</a:t>
            </a:r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E59A7429-2179-23A4-E1FB-F8E1715F22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911840" y="-77470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1917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47"/>
    </mc:Choice>
    <mc:Fallback xmlns="">
      <p:transition spd="slow" advTm="9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ACEC1-8595-2CE1-6DA1-5BC3E8525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476" y="1600199"/>
            <a:ext cx="3539266" cy="4297680"/>
          </a:xfrm>
        </p:spPr>
        <p:txBody>
          <a:bodyPr anchor="ctr">
            <a:normAutofit/>
          </a:bodyPr>
          <a:lstStyle/>
          <a:p>
            <a:r>
              <a:rPr lang="en-GB" sz="4400" dirty="0"/>
              <a:t>Introduction</a:t>
            </a:r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19087FCB-C945-ECE7-BDF9-C3357CDFB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851" y="1600199"/>
            <a:ext cx="6130003" cy="4297680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2400" dirty="0"/>
              <a:t>What will be covered in this presentation?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What is Plagiarism?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Explanation of Unfair Practice.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Reasons people plagiarise.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How to avoid plagiarism.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Time management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Self plagiarism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Conclusion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Motivation quotes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Reference List</a:t>
            </a:r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  <a:p>
            <a:pPr>
              <a:lnSpc>
                <a:spcPct val="110000"/>
              </a:lnSpc>
            </a:pPr>
            <a:endParaRPr lang="en-GB" sz="1700" dirty="0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70334D9E-A9C9-C9D2-C657-AC4599839D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783824" y="-79552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90078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177"/>
    </mc:Choice>
    <mc:Fallback xmlns="">
      <p:transition spd="slow" advTm="25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0B849-6479-A978-4208-B173BE0E4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1" y="1138228"/>
            <a:ext cx="3202716" cy="3858767"/>
          </a:xfrm>
        </p:spPr>
        <p:txBody>
          <a:bodyPr anchor="ctr">
            <a:normAutofit/>
          </a:bodyPr>
          <a:lstStyle/>
          <a:p>
            <a:r>
              <a:rPr lang="en-GB" sz="3600" b="1"/>
              <a:t>What is Plagiarism?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EB513-1F46-699E-EF35-1BE4110AF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483" y="1138228"/>
            <a:ext cx="5440680" cy="38587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PT Serif" panose="020F0502020204030204" pitchFamily="18" charset="0"/>
              </a:rPr>
              <a:t>Pears, P., Shields, G.(2019</a:t>
            </a:r>
            <a:r>
              <a:rPr lang="en-GB" dirty="0">
                <a:solidFill>
                  <a:srgbClr val="000000"/>
                </a:solidFill>
                <a:latin typeface="PT Serif" panose="020F0502020204030204" pitchFamily="18" charset="0"/>
              </a:rPr>
              <a:t>, p. 4&amp;5</a:t>
            </a:r>
            <a:r>
              <a:rPr lang="en-GB" b="0" i="0" dirty="0">
                <a:solidFill>
                  <a:srgbClr val="000000"/>
                </a:solidFill>
                <a:effectLst/>
                <a:latin typeface="PT Serif" panose="020F0502020204030204" pitchFamily="18" charset="0"/>
              </a:rPr>
              <a:t>) describe plagiarism using someone else’s work, without acknowledging them. </a:t>
            </a:r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32" name="Audio 31">
            <a:hlinkClick r:id="" action="ppaction://media"/>
            <a:extLst>
              <a:ext uri="{FF2B5EF4-FFF2-40B4-BE49-F238E27FC236}">
                <a16:creationId xmlns:a16="http://schemas.microsoft.com/office/drawing/2014/main" id="{29F783A5-D8C4-B8E0-FE1B-272373A7FC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427208" y="-53949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494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875"/>
    </mc:Choice>
    <mc:Fallback xmlns="">
      <p:transition spd="slow" advTm="36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7CCDE-34C0-BEC9-A89E-65AD9BB90DC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138238"/>
            <a:ext cx="3203575" cy="38592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What is Unfair Practice?</a:t>
            </a:r>
            <a:endParaRPr lang="en-US" sz="3600" dirty="0"/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1250A062-E3D0-46FF-3622-1D14178E2DF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751638" y="1138238"/>
            <a:ext cx="5440362" cy="38592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>
              <a:lnSpc>
                <a:spcPct val="110000"/>
              </a:lnSpc>
            </a:pPr>
            <a:endParaRPr lang="en-US" sz="1800" b="0" i="0">
              <a:solidFill>
                <a:srgbClr val="000000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800">
                <a:solidFill>
                  <a:srgbClr val="000000"/>
                </a:solidFill>
              </a:rPr>
              <a:t>According to University Of Wales (2018) when a student gains an unpermitted advantage in an assessment or examination, it can be defined as Unfair Practice. </a:t>
            </a:r>
          </a:p>
          <a:p>
            <a:pPr>
              <a:lnSpc>
                <a:spcPct val="110000"/>
              </a:lnSpc>
            </a:pPr>
            <a:r>
              <a:rPr lang="en-US" sz="1800">
                <a:solidFill>
                  <a:srgbClr val="000000"/>
                </a:solidFill>
              </a:rPr>
              <a:t>This can be most common in the form of cheating in an examination or copying from another student or perhaps another source, such as a book or website.</a:t>
            </a:r>
            <a:endParaRPr lang="en-US" sz="1800" dirty="0">
              <a:solidFill>
                <a:srgbClr val="000000"/>
              </a:solidFill>
            </a:endParaRPr>
          </a:p>
        </p:txBody>
      </p:sp>
      <p:pic>
        <p:nvPicPr>
          <p:cNvPr id="59" name="Audio 58" descr="A grey and white sound 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229E7EAE-6BB0-A76A-9135-BEF46ED968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692384" y="-73152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6536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90"/>
    </mc:Choice>
    <mc:Fallback xmlns="">
      <p:transition spd="slow" advTm="30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B9137-B820-13C1-31F2-E9739804F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961" y="1600199"/>
            <a:ext cx="3173482" cy="42976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Why do Students </a:t>
            </a:r>
            <a:r>
              <a:rPr lang="en-US" dirty="0" err="1"/>
              <a:t>Plagiarise</a:t>
            </a:r>
            <a:r>
              <a:rPr lang="en-US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E865FF-A49F-5FD1-71E8-07B7B6E3D9A6}"/>
              </a:ext>
            </a:extLst>
          </p:cNvPr>
          <p:cNvSpPr txBox="1"/>
          <p:nvPr/>
        </p:nvSpPr>
        <p:spPr>
          <a:xfrm>
            <a:off x="4885151" y="1600199"/>
            <a:ext cx="6169703" cy="4297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According to Pears and Shields (2019, p. 5) time management and poor </a:t>
            </a:r>
            <a:r>
              <a:rPr lang="en-US" sz="2400" dirty="0" err="1"/>
              <a:t>organisation</a:t>
            </a:r>
            <a:r>
              <a:rPr lang="en-US" sz="2400" dirty="0"/>
              <a:t> are often to blame. </a:t>
            </a:r>
          </a:p>
          <a:p>
            <a:pPr marL="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Students may do so unintentionally, in most cases. </a:t>
            </a:r>
          </a:p>
          <a:p>
            <a:pPr marL="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They may also fail to understand good academic practice and follow published university guidelines.</a:t>
            </a:r>
          </a:p>
          <a:p>
            <a:pPr marL="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2400" dirty="0"/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r>
              <a:rPr lang="en-GB" sz="13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Bailey, J. (2023)</a:t>
            </a:r>
            <a:endParaRPr lang="en-US" sz="13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3981E89-8F32-E7D5-68A5-E87CC9D60A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930128" y="-67665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5918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910"/>
    </mc:Choice>
    <mc:Fallback xmlns="">
      <p:transition spd="slow" advTm="23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4F88F-C04C-11FA-8800-00B2DC6EDF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Let’s </a:t>
            </a:r>
            <a:r>
              <a:rPr lang="en-GB"/>
              <a:t>look at </a:t>
            </a:r>
            <a:r>
              <a:rPr lang="en-GB" dirty="0"/>
              <a:t>a few more reasons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F89EE7E8-D8BB-F41F-5F52-CD9AE90B26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3852287"/>
              </p:ext>
            </p:extLst>
          </p:nvPr>
        </p:nvGraphicFramePr>
        <p:xfrm>
          <a:off x="1130300" y="2502076"/>
          <a:ext cx="9602788" cy="2963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DF462B19-F297-560C-520B-37BAF714A7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10811256" y="-663575"/>
            <a:ext cx="2057400" cy="2057400"/>
          </a:xfrm>
          <a:prstGeom prst="ellipse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EE1902-9A11-35A2-61A4-8EBE802096E0}"/>
              </a:ext>
            </a:extLst>
          </p:cNvPr>
          <p:cNvSpPr txBox="1"/>
          <p:nvPr/>
        </p:nvSpPr>
        <p:spPr>
          <a:xfrm>
            <a:off x="838200" y="6163056"/>
            <a:ext cx="1895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 cap="all"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Bailey, J. (2023)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2960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577"/>
    </mc:Choice>
    <mc:Fallback xmlns="">
      <p:transition spd="slow" advTm="1025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BC121-1108-3396-C1F5-04CA6691F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/>
              <a:t>AVOID! AVOID! AVOID! Here are some tips to avoid plagiarism………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28E9C-74B2-AE08-DA1F-56CAC8DD3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30270" y="2611346"/>
            <a:ext cx="4647357" cy="346707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2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Don’t just copy</a:t>
            </a:r>
          </a:p>
          <a:p>
            <a:pPr>
              <a:lnSpc>
                <a:spcPct val="110000"/>
              </a:lnSpc>
            </a:pPr>
            <a:r>
              <a:rPr lang="en-GB" sz="2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a range of resources</a:t>
            </a:r>
          </a:p>
          <a:p>
            <a:pPr>
              <a:lnSpc>
                <a:spcPct val="110000"/>
              </a:lnSpc>
            </a:pPr>
            <a:r>
              <a:rPr lang="en-GB" sz="2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Develop your own style</a:t>
            </a:r>
          </a:p>
          <a:p>
            <a:pPr>
              <a:lnSpc>
                <a:spcPct val="110000"/>
              </a:lnSpc>
            </a:pPr>
            <a:r>
              <a:rPr lang="en-GB" sz="2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Keep good quality notes and reference lists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117EFD-2A23-CB4B-0B52-A016F5329B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1771" y="2617865"/>
            <a:ext cx="4642874" cy="347048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2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quotation marks</a:t>
            </a:r>
          </a:p>
          <a:p>
            <a:pPr>
              <a:lnSpc>
                <a:spcPct val="110000"/>
              </a:lnSpc>
            </a:pPr>
            <a:r>
              <a:rPr lang="en-GB" sz="2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referencing tools, such as Cite Them Right</a:t>
            </a:r>
          </a:p>
          <a:p>
            <a:pPr>
              <a:lnSpc>
                <a:spcPct val="110000"/>
              </a:lnSpc>
            </a:pPr>
            <a:r>
              <a:rPr lang="en-GB" sz="2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Proofread your work</a:t>
            </a:r>
          </a:p>
          <a:p>
            <a:pPr>
              <a:lnSpc>
                <a:spcPct val="110000"/>
              </a:lnSpc>
            </a:pPr>
            <a:r>
              <a:rPr lang="en-GB" sz="2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TURNITIN draft to check your work</a:t>
            </a:r>
          </a:p>
          <a:p>
            <a:pPr>
              <a:lnSpc>
                <a:spcPct val="110000"/>
              </a:lnSpc>
            </a:pPr>
            <a:endParaRPr lang="en-GB" sz="24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Pears, R. and Shields, G. (2019)</a:t>
            </a:r>
            <a:endParaRPr lang="en-GB" sz="2400" b="1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C70783C-6A99-948A-00B8-46E39BEE82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582656" y="-53949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68007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889"/>
    </mc:Choice>
    <mc:Fallback xmlns="">
      <p:transition spd="slow" advTm="1198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A5713-96D7-4B87-C41D-34B282E46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u="sng" dirty="0"/>
              <a:t>Time Management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986F45-A393-B4D4-A688-3761FCEA0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Job performance can be predicted by time management. </a:t>
            </a:r>
          </a:p>
          <a:p>
            <a:r>
              <a:rPr lang="en-US" sz="1200" b="0" i="0" dirty="0">
                <a:effectLst/>
              </a:rPr>
              <a:t>Grissom, </a:t>
            </a:r>
            <a:r>
              <a:rPr lang="en-US" sz="1200" b="0" i="0" dirty="0" err="1">
                <a:effectLst/>
              </a:rPr>
              <a:t>J.,Loeb</a:t>
            </a:r>
            <a:r>
              <a:rPr lang="en-US" sz="1200" b="0" i="0" dirty="0">
                <a:effectLst/>
              </a:rPr>
              <a:t>, S., </a:t>
            </a:r>
            <a:r>
              <a:rPr lang="en-US" sz="1200" b="0" i="0" dirty="0" err="1">
                <a:effectLst/>
              </a:rPr>
              <a:t>Mitani</a:t>
            </a:r>
            <a:r>
              <a:rPr lang="en-US" sz="1200" b="0" i="0" dirty="0">
                <a:effectLst/>
              </a:rPr>
              <a:t>, H. (2015)</a:t>
            </a:r>
            <a:endParaRPr lang="en-US" sz="1200" dirty="0"/>
          </a:p>
        </p:txBody>
      </p:sp>
      <p:pic>
        <p:nvPicPr>
          <p:cNvPr id="6" name="Picture 5" descr="Calendar on table">
            <a:extLst>
              <a:ext uri="{FF2B5EF4-FFF2-40B4-BE49-F238E27FC236}">
                <a16:creationId xmlns:a16="http://schemas.microsoft.com/office/drawing/2014/main" id="{3DA4407C-1815-F47B-F5A9-F54F0D29753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38A0DFF6-CD95-7071-A912-B9D40E1269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811256" y="-58521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9948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78"/>
    </mc:Choice>
    <mc:Fallback xmlns="">
      <p:transition spd="slow" advTm="22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9F77-7C22-C18A-FF48-CBE3F7421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Time management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536D7-372E-A337-A417-DCAB3E736E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Planning and prioritising</a:t>
            </a:r>
          </a:p>
          <a:p>
            <a:r>
              <a:rPr lang="en-GB" dirty="0"/>
              <a:t>Finding a place to study</a:t>
            </a:r>
          </a:p>
          <a:p>
            <a:r>
              <a:rPr lang="en-GB" dirty="0"/>
              <a:t>Goals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000" dirty="0"/>
              <a:t>The Open University (2023)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E496EB-68A2-9662-D3AA-C0BD39527C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Distractions</a:t>
            </a:r>
          </a:p>
          <a:p>
            <a:r>
              <a:rPr lang="en-GB" dirty="0"/>
              <a:t>If you fall behind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B37DADEB-F4CC-F684-1FBF-68634A4A73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500360" y="-53949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9343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396"/>
    </mc:Choice>
    <mc:Fallback xmlns="">
      <p:transition spd="slow" advTm="105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Pie charts 3D art">
            <a:extLst>
              <a:ext uri="{FF2B5EF4-FFF2-40B4-BE49-F238E27FC236}">
                <a16:creationId xmlns:a16="http://schemas.microsoft.com/office/drawing/2014/main" id="{ECDEA712-1398-F5A3-A6EF-B4D861C9ECC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  <a:alphaModFix amt="50000"/>
          </a:blip>
          <a:srcRect t="7707" r="-1" b="8021"/>
          <a:stretch/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96CBBB-3151-35B7-DBE2-019FD5055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Self Plagiarism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5517DE-EB57-E888-2EAB-F8FA702B1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Another form of plagiarism that students must avoid is self plagiarism.</a:t>
            </a:r>
          </a:p>
          <a:p>
            <a:r>
              <a:rPr lang="en-GB" sz="3600" dirty="0"/>
              <a:t>Basically this is when you use your own work more than once.</a:t>
            </a:r>
          </a:p>
          <a:p>
            <a:pPr marL="0" indent="0">
              <a:buNone/>
            </a:pPr>
            <a:endParaRPr lang="en-GB" sz="3600" dirty="0">
              <a:solidFill>
                <a:srgbClr val="001E62"/>
              </a:solidFill>
              <a:latin typeface="Suisse Intl"/>
            </a:endParaRPr>
          </a:p>
          <a:p>
            <a:pPr marL="0" indent="0">
              <a:buNone/>
            </a:pPr>
            <a:endParaRPr lang="en-GB" sz="3600" dirty="0">
              <a:solidFill>
                <a:srgbClr val="001E62"/>
              </a:solidFill>
              <a:latin typeface="Suisse Intl"/>
            </a:endParaRPr>
          </a:p>
          <a:p>
            <a:pPr marL="0" indent="0">
              <a:buNone/>
            </a:pPr>
            <a:r>
              <a:rPr lang="en-GB" sz="3600" dirty="0">
                <a:solidFill>
                  <a:srgbClr val="001E62"/>
                </a:solidFill>
                <a:latin typeface="Suisse Intl"/>
              </a:rPr>
              <a:t>There are ways in which this can be avoided.</a:t>
            </a:r>
          </a:p>
          <a:p>
            <a:pPr marL="0" indent="0">
              <a:buNone/>
            </a:pPr>
            <a:r>
              <a:rPr lang="en-GB" sz="2000" dirty="0"/>
              <a:t>Proofed (2019)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2533A31-32CB-6CB4-3B10-C26789A807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646664" y="-484632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1739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180"/>
    </mc:Choice>
    <mc:Fallback xmlns="">
      <p:transition spd="slow" advTm="40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E7861-69B8-60ED-0018-5AA36E81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7A430-1BE5-1BBC-7412-31599F578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What have we learnt?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64C174D-2E20-1A8E-4EEA-F4000E7815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527792" y="-566928"/>
            <a:ext cx="2057400" cy="2057400"/>
          </a:xfrm>
          <a:prstGeom prst="ellipse">
            <a:avLst/>
          </a:prstGeom>
        </p:spPr>
      </p:pic>
      <p:pic>
        <p:nvPicPr>
          <p:cNvPr id="5" name="Picture 4" descr="A person in a blindfold and a child in a mask working on a computer&#10;&#10;Description automatically generated">
            <a:extLst>
              <a:ext uri="{FF2B5EF4-FFF2-40B4-BE49-F238E27FC236}">
                <a16:creationId xmlns:a16="http://schemas.microsoft.com/office/drawing/2014/main" id="{3887912B-F28D-E974-D31F-3F173B3A6A3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4695" y="1398080"/>
            <a:ext cx="4197561" cy="43385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5C10E6F-ABEC-DEDA-D523-FF0AD1C479C7}"/>
              </a:ext>
            </a:extLst>
          </p:cNvPr>
          <p:cNvSpPr txBox="1"/>
          <p:nvPr/>
        </p:nvSpPr>
        <p:spPr>
          <a:xfrm>
            <a:off x="5827776" y="5807631"/>
            <a:ext cx="55260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EuclidCircularB"/>
              </a:rPr>
              <a:t>Teaching About Plagiarism In The Online Classroom (2023)</a:t>
            </a:r>
          </a:p>
        </p:txBody>
      </p:sp>
    </p:spTree>
    <p:extLst>
      <p:ext uri="{BB962C8B-B14F-4D97-AF65-F5344CB8AC3E}">
        <p14:creationId xmlns:p14="http://schemas.microsoft.com/office/powerpoint/2010/main" val="3067112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25"/>
    </mc:Choice>
    <mc:Fallback xmlns="">
      <p:transition spd="slow" advTm="63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71C52-B748-B2F0-7BE2-D92E5C3C0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751C7-67F0-FF5F-678C-40E108A0EF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60000" indent="-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Bailey, J. (2023)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Plagiarism Today.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https://www.plagiarismtoday.com/2020/07/09/why-do-students-commit-plagiarism/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October 2023)</a:t>
            </a:r>
          </a:p>
          <a:p>
            <a:pPr marL="360000" indent="-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Grissom, J., Loeb, S. and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Mitani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(2015) ‘Principal time management skills’,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Educational Administration, 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53 (6), pp. 773-793. Available at: https://cepa.stanford.edu/sites/default/files/time%20management%20final.pdf (Accessed:31 October 2023)</a:t>
            </a:r>
          </a:p>
          <a:p>
            <a:pPr marL="360000" indent="-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Pears, R. and Shields, G. (2019)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Cite Them Right.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London: Red Globe Press. </a:t>
            </a:r>
          </a:p>
          <a:p>
            <a:pPr marL="360000" indent="-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Proofed (2019).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Can You Copy Yourself? Self-Plagiarism and How to Avoid It.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https://proofed.co.uk/writing-tips/can-you-copy-yourself-self-plagiarism-and-how-to-avoid-it/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 October 2023)</a:t>
            </a:r>
          </a:p>
          <a:p>
            <a:pPr marL="360000" indent="-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Elearing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Industry (2023).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Teaching about plagiarism in the online classroom. Available at: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https://elearningindustry.com/teaching-plagiarism-in-the-online-classroom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(Accessed 1 November 2023)</a:t>
            </a:r>
          </a:p>
          <a:p>
            <a:pPr marL="360000" indent="-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Open University (2023)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management Skills. Available at: </a:t>
            </a:r>
            <a:r>
              <a:rPr lang="en-GB" sz="1800" i="1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https://help.open.ac.uk/time-management-skills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20 October 2023)</a:t>
            </a:r>
          </a:p>
          <a:p>
            <a:pPr marL="360000" indent="-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Nottingham.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Studying Effectively.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https://www.nottingham.ac.uk/studyingeffectively/referencing/plagiarism/index.aspx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21 October 2023)</a:t>
            </a:r>
          </a:p>
          <a:p>
            <a:pPr marL="360000" indent="-4572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Wales (2018).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Unfair Practice Procedure.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https://www.wales.ac.uk/en/Registry/Current-Students/UnfairPracticeProcedure.aspx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October 2023)</a:t>
            </a:r>
          </a:p>
          <a:p>
            <a:endParaRPr lang="en-GB" sz="2800" b="0" i="0" u="none" strike="noStrike" dirty="0">
              <a:effectLst/>
              <a:hlinkClick r:id="rId8"/>
            </a:endParaRPr>
          </a:p>
          <a:p>
            <a:endParaRPr lang="en-GB" sz="2800" b="0" i="0" u="none" strike="noStrike" dirty="0">
              <a:effectLst/>
              <a:hlinkClick r:id="rId8"/>
            </a:endParaRPr>
          </a:p>
          <a:p>
            <a:pPr marL="0" indent="0">
              <a:buNone/>
            </a:pPr>
            <a:endParaRPr lang="en-GB" sz="2800" b="0" i="0" u="none" strike="noStrike" dirty="0">
              <a:effectLst/>
              <a:hlinkClick r:id="rId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533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4" ma:contentTypeDescription="Create a new document." ma:contentTypeScope="" ma:versionID="cadff08ee95f2e3e64cd70feb99b69ee">
  <xsd:schema xmlns:xsd="http://www.w3.org/2001/XMLSchema" xmlns:xs="http://www.w3.org/2001/XMLSchema" xmlns:p="http://schemas.microsoft.com/office/2006/metadata/properties" xmlns:ns3="0ebdf10f-b5a3-45b6-acdb-7dc1eb398785" targetNamespace="http://schemas.microsoft.com/office/2006/metadata/properties" ma:root="true" ma:fieldsID="4239b6aed4f3aa0ac526961f1e663839" ns3:_="">
    <xsd:import namespace="0ebdf10f-b5a3-45b6-acdb-7dc1eb39878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132715-4DB6-4877-BB38-3FED164BF332}">
  <ds:schemaRefs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terms/"/>
    <ds:schemaRef ds:uri="0ebdf10f-b5a3-45b6-acdb-7dc1eb398785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FDC2D75C-6CB1-48BC-82F5-F68D208293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B85C28-63E6-4127-A530-7BAC4D33ED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9764</TotalTime>
  <Words>701</Words>
  <Application>Microsoft Office PowerPoint</Application>
  <PresentationFormat>Widescreen</PresentationFormat>
  <Paragraphs>80</Paragraphs>
  <Slides>12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EuclidCircularB</vt:lpstr>
      <vt:lpstr>PT Serif</vt:lpstr>
      <vt:lpstr>Suisse Intl</vt:lpstr>
      <vt:lpstr>Office Theme</vt:lpstr>
      <vt:lpstr>ECSO4003</vt:lpstr>
      <vt:lpstr>Introduction</vt:lpstr>
      <vt:lpstr>What is Plagiarism?</vt:lpstr>
      <vt:lpstr>What is Unfair Practice?</vt:lpstr>
      <vt:lpstr>Why do Students Plagiarise?</vt:lpstr>
      <vt:lpstr>Let’s look at a few more reasons</vt:lpstr>
      <vt:lpstr>AVOID! AVOID! AVOID! Here are some tips to avoid plagiarism………</vt:lpstr>
      <vt:lpstr>Time Management</vt:lpstr>
      <vt:lpstr>Time management skills</vt:lpstr>
      <vt:lpstr>Self Plagiarism</vt:lpstr>
      <vt:lpstr>To conclude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Christine Evans (2308058)</dc:creator>
  <cp:lastModifiedBy>Christine Evans (2308058)</cp:lastModifiedBy>
  <cp:revision>2</cp:revision>
  <dcterms:created xsi:type="dcterms:W3CDTF">2023-10-11T10:35:27Z</dcterms:created>
  <dcterms:modified xsi:type="dcterms:W3CDTF">2023-11-01T21:59:40Z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