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 id="2147483648" r:id="rId2"/>
  </p:sldMasterIdLst>
  <p:notesMasterIdLst>
    <p:notesMasterId r:id="rId43"/>
  </p:notesMasterIdLst>
  <p:sldIdLst>
    <p:sldId id="256" r:id="rId3"/>
    <p:sldId id="257" r:id="rId4"/>
    <p:sldId id="258" r:id="rId5"/>
    <p:sldId id="259" r:id="rId6"/>
    <p:sldId id="260" r:id="rId7"/>
    <p:sldId id="278" r:id="rId8"/>
    <p:sldId id="279" r:id="rId9"/>
    <p:sldId id="285" r:id="rId10"/>
    <p:sldId id="284" r:id="rId11"/>
    <p:sldId id="286" r:id="rId12"/>
    <p:sldId id="287" r:id="rId13"/>
    <p:sldId id="280" r:id="rId14"/>
    <p:sldId id="288" r:id="rId15"/>
    <p:sldId id="289" r:id="rId16"/>
    <p:sldId id="290" r:id="rId17"/>
    <p:sldId id="291" r:id="rId18"/>
    <p:sldId id="292" r:id="rId19"/>
    <p:sldId id="293" r:id="rId20"/>
    <p:sldId id="294" r:id="rId21"/>
    <p:sldId id="295" r:id="rId22"/>
    <p:sldId id="296" r:id="rId23"/>
    <p:sldId id="297" r:id="rId24"/>
    <p:sldId id="261" r:id="rId25"/>
    <p:sldId id="262" r:id="rId26"/>
    <p:sldId id="263" r:id="rId27"/>
    <p:sldId id="264" r:id="rId28"/>
    <p:sldId id="265" r:id="rId29"/>
    <p:sldId id="266" r:id="rId30"/>
    <p:sldId id="267" r:id="rId31"/>
    <p:sldId id="268" r:id="rId32"/>
    <p:sldId id="269" r:id="rId33"/>
    <p:sldId id="270" r:id="rId34"/>
    <p:sldId id="271" r:id="rId35"/>
    <p:sldId id="272" r:id="rId36"/>
    <p:sldId id="273" r:id="rId37"/>
    <p:sldId id="274" r:id="rId38"/>
    <p:sldId id="298" r:id="rId39"/>
    <p:sldId id="299" r:id="rId40"/>
    <p:sldId id="275" r:id="rId41"/>
    <p:sldId id="276"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7A1044-FD22-4EEB-8BAE-62E32F9683A2}" v="4" dt="2023-03-06T15:08:27.636"/>
    <p1510:client id="{B15177F3-0168-2059-3859-FB08417A0654}" v="13" dt="2023-03-06T14:11:01.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2" d="100"/>
          <a:sy n="102" d="100"/>
        </p:scale>
        <p:origin x="144"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B15177F3-0168-2059-3859-FB08417A0654}"/>
    <pc:docChg chg="modSld">
      <pc:chgData name="Laura James" userId="S::laura.james@uwtsd.ac.uk::e815814b-f5ab-4367-85bb-abbbaf16d579" providerId="AD" clId="Web-{B15177F3-0168-2059-3859-FB08417A0654}" dt="2023-03-06T14:11:01.055" v="11"/>
      <pc:docMkLst>
        <pc:docMk/>
      </pc:docMkLst>
      <pc:sldChg chg="delSp modSp">
        <pc:chgData name="Laura James" userId="S::laura.james@uwtsd.ac.uk::e815814b-f5ab-4367-85bb-abbbaf16d579" providerId="AD" clId="Web-{B15177F3-0168-2059-3859-FB08417A0654}" dt="2023-03-06T14:11:01.055" v="11"/>
        <pc:sldMkLst>
          <pc:docMk/>
          <pc:sldMk cId="399764358" sldId="279"/>
        </pc:sldMkLst>
        <pc:spChg chg="mod">
          <ac:chgData name="Laura James" userId="S::laura.james@uwtsd.ac.uk::e815814b-f5ab-4367-85bb-abbbaf16d579" providerId="AD" clId="Web-{B15177F3-0168-2059-3859-FB08417A0654}" dt="2023-03-06T14:08:33.546" v="0" actId="1076"/>
          <ac:spMkLst>
            <pc:docMk/>
            <pc:sldMk cId="399764358" sldId="279"/>
            <ac:spMk id="2" creationId="{9035DC22-33DF-3872-CF69-ACFDDF8787CF}"/>
          </ac:spMkLst>
        </pc:spChg>
        <pc:spChg chg="del mod">
          <ac:chgData name="Laura James" userId="S::laura.james@uwtsd.ac.uk::e815814b-f5ab-4367-85bb-abbbaf16d579" providerId="AD" clId="Web-{B15177F3-0168-2059-3859-FB08417A0654}" dt="2023-03-06T14:11:01.055" v="11"/>
          <ac:spMkLst>
            <pc:docMk/>
            <pc:sldMk cId="399764358" sldId="279"/>
            <ac:spMk id="3" creationId="{F0E29F4A-D0DF-110C-4249-381DDBCEFBB6}"/>
          </ac:spMkLst>
        </pc:spChg>
      </pc:sldChg>
    </pc:docChg>
  </pc:docChgLst>
  <pc:docChgLst>
    <pc:chgData name="Laura James" userId="S::laura.james@uwtsd.ac.uk::e815814b-f5ab-4367-85bb-abbbaf16d579" providerId="AD" clId="Web-{145A4D77-8A45-821B-483C-ECCA30210B88}"/>
    <pc:docChg chg="delSld modSld">
      <pc:chgData name="Laura James" userId="S::laura.james@uwtsd.ac.uk::e815814b-f5ab-4367-85bb-abbbaf16d579" providerId="AD" clId="Web-{145A4D77-8A45-821B-483C-ECCA30210B88}" dt="2023-03-02T12:53:43.625" v="8"/>
      <pc:docMkLst>
        <pc:docMk/>
      </pc:docMkLst>
      <pc:sldChg chg="modSp">
        <pc:chgData name="Laura James" userId="S::laura.james@uwtsd.ac.uk::e815814b-f5ab-4367-85bb-abbbaf16d579" providerId="AD" clId="Web-{145A4D77-8A45-821B-483C-ECCA30210B88}" dt="2023-03-02T12:51:56.372" v="1" actId="20577"/>
        <pc:sldMkLst>
          <pc:docMk/>
          <pc:sldMk cId="4057345965" sldId="257"/>
        </pc:sldMkLst>
        <pc:spChg chg="mod">
          <ac:chgData name="Laura James" userId="S::laura.james@uwtsd.ac.uk::e815814b-f5ab-4367-85bb-abbbaf16d579" providerId="AD" clId="Web-{145A4D77-8A45-821B-483C-ECCA30210B88}" dt="2023-03-02T12:51:56.372" v="1" actId="20577"/>
          <ac:spMkLst>
            <pc:docMk/>
            <pc:sldMk cId="4057345965" sldId="257"/>
            <ac:spMk id="2" creationId="{51EDE355-8C26-341E-AFFC-6BBC22DFA497}"/>
          </ac:spMkLst>
        </pc:spChg>
      </pc:sldChg>
      <pc:sldChg chg="modSp">
        <pc:chgData name="Laura James" userId="S::laura.james@uwtsd.ac.uk::e815814b-f5ab-4367-85bb-abbbaf16d579" providerId="AD" clId="Web-{145A4D77-8A45-821B-483C-ECCA30210B88}" dt="2023-03-02T12:52:28.186" v="7" actId="1076"/>
        <pc:sldMkLst>
          <pc:docMk/>
          <pc:sldMk cId="2056892512" sldId="260"/>
        </pc:sldMkLst>
        <pc:spChg chg="mod">
          <ac:chgData name="Laura James" userId="S::laura.james@uwtsd.ac.uk::e815814b-f5ab-4367-85bb-abbbaf16d579" providerId="AD" clId="Web-{145A4D77-8A45-821B-483C-ECCA30210B88}" dt="2023-03-02T12:52:28.186" v="7" actId="1076"/>
          <ac:spMkLst>
            <pc:docMk/>
            <pc:sldMk cId="2056892512" sldId="260"/>
            <ac:spMk id="2" creationId="{4E4073E3-7A58-81CC-DC57-1EA3F28C2C08}"/>
          </ac:spMkLst>
        </pc:spChg>
      </pc:sldChg>
      <pc:sldChg chg="del">
        <pc:chgData name="Laura James" userId="S::laura.james@uwtsd.ac.uk::e815814b-f5ab-4367-85bb-abbbaf16d579" providerId="AD" clId="Web-{145A4D77-8A45-821B-483C-ECCA30210B88}" dt="2023-03-02T12:53:43.625" v="8"/>
        <pc:sldMkLst>
          <pc:docMk/>
          <pc:sldMk cId="2540866245" sldId="277"/>
        </pc:sldMkLst>
      </pc:sldChg>
    </pc:docChg>
  </pc:docChgLst>
  <pc:docChgLst>
    <pc:chgData name="Laura James" userId="S::laura.james@uwtsd.ac.uk::e815814b-f5ab-4367-85bb-abbbaf16d579" providerId="AD" clId="Web-{0B4A7CB9-411D-7C8E-E593-F1D86E6355EC}"/>
    <pc:docChg chg="addSld modSld sldOrd addMainMaster">
      <pc:chgData name="Laura James" userId="S::laura.james@uwtsd.ac.uk::e815814b-f5ab-4367-85bb-abbbaf16d579" providerId="AD" clId="Web-{0B4A7CB9-411D-7C8E-E593-F1D86E6355EC}" dt="2023-02-22T14:16:56.502" v="369" actId="1076"/>
      <pc:docMkLst>
        <pc:docMk/>
      </pc:docMkLst>
      <pc:sldChg chg="modSp">
        <pc:chgData name="Laura James" userId="S::laura.james@uwtsd.ac.uk::e815814b-f5ab-4367-85bb-abbbaf16d579" providerId="AD" clId="Web-{0B4A7CB9-411D-7C8E-E593-F1D86E6355EC}" dt="2023-02-22T14:04:33.124" v="225" actId="20577"/>
        <pc:sldMkLst>
          <pc:docMk/>
          <pc:sldMk cId="4057345965" sldId="257"/>
        </pc:sldMkLst>
        <pc:spChg chg="mod">
          <ac:chgData name="Laura James" userId="S::laura.james@uwtsd.ac.uk::e815814b-f5ab-4367-85bb-abbbaf16d579" providerId="AD" clId="Web-{0B4A7CB9-411D-7C8E-E593-F1D86E6355EC}" dt="2023-02-22T14:04:33.124" v="225" actId="20577"/>
          <ac:spMkLst>
            <pc:docMk/>
            <pc:sldMk cId="4057345965" sldId="257"/>
            <ac:spMk id="2" creationId="{51EDE355-8C26-341E-AFFC-6BBC22DFA497}"/>
          </ac:spMkLst>
        </pc:spChg>
      </pc:sldChg>
      <pc:sldChg chg="addSp modSp mod modClrScheme chgLayout">
        <pc:chgData name="Laura James" userId="S::laura.james@uwtsd.ac.uk::e815814b-f5ab-4367-85bb-abbbaf16d579" providerId="AD" clId="Web-{0B4A7CB9-411D-7C8E-E593-F1D86E6355EC}" dt="2023-02-22T13:40:56.903" v="159" actId="1076"/>
        <pc:sldMkLst>
          <pc:docMk/>
          <pc:sldMk cId="1467054027" sldId="258"/>
        </pc:sldMkLst>
        <pc:spChg chg="add mod ord">
          <ac:chgData name="Laura James" userId="S::laura.james@uwtsd.ac.uk::e815814b-f5ab-4367-85bb-abbbaf16d579" providerId="AD" clId="Web-{0B4A7CB9-411D-7C8E-E593-F1D86E6355EC}" dt="2023-02-22T13:39:00.400" v="140" actId="20577"/>
          <ac:spMkLst>
            <pc:docMk/>
            <pc:sldMk cId="1467054027" sldId="258"/>
            <ac:spMk id="3" creationId="{FB59C211-76AF-339B-87F6-D6A699120F89}"/>
          </ac:spMkLst>
        </pc:spChg>
        <pc:spChg chg="add mod">
          <ac:chgData name="Laura James" userId="S::laura.james@uwtsd.ac.uk::e815814b-f5ab-4367-85bb-abbbaf16d579" providerId="AD" clId="Web-{0B4A7CB9-411D-7C8E-E593-F1D86E6355EC}" dt="2023-02-22T13:40:56.903" v="159" actId="1076"/>
          <ac:spMkLst>
            <pc:docMk/>
            <pc:sldMk cId="1467054027" sldId="258"/>
            <ac:spMk id="4" creationId="{D2C14864-09C5-88D2-32CC-A433A46B0D85}"/>
          </ac:spMkLst>
        </pc:spChg>
        <pc:picChg chg="add mod">
          <ac:chgData name="Laura James" userId="S::laura.james@uwtsd.ac.uk::e815814b-f5ab-4367-85bb-abbbaf16d579" providerId="AD" clId="Web-{0B4A7CB9-411D-7C8E-E593-F1D86E6355EC}" dt="2023-02-22T13:40:46.231" v="155" actId="1076"/>
          <ac:picMkLst>
            <pc:docMk/>
            <pc:sldMk cId="1467054027" sldId="258"/>
            <ac:picMk id="5" creationId="{42BAA06C-470A-C165-7499-5B0F744052D2}"/>
          </ac:picMkLst>
        </pc:picChg>
      </pc:sldChg>
      <pc:sldChg chg="addSp modSp new mod setBg">
        <pc:chgData name="Laura James" userId="S::laura.james@uwtsd.ac.uk::e815814b-f5ab-4367-85bb-abbbaf16d579" providerId="AD" clId="Web-{0B4A7CB9-411D-7C8E-E593-F1D86E6355EC}" dt="2023-02-22T13:42:56.890" v="172"/>
        <pc:sldMkLst>
          <pc:docMk/>
          <pc:sldMk cId="1562824361" sldId="259"/>
        </pc:sldMkLst>
        <pc:spChg chg="mod">
          <ac:chgData name="Laura James" userId="S::laura.james@uwtsd.ac.uk::e815814b-f5ab-4367-85bb-abbbaf16d579" providerId="AD" clId="Web-{0B4A7CB9-411D-7C8E-E593-F1D86E6355EC}" dt="2023-02-22T13:42:56.890" v="172"/>
          <ac:spMkLst>
            <pc:docMk/>
            <pc:sldMk cId="1562824361" sldId="259"/>
            <ac:spMk id="2" creationId="{C7930161-17EA-2A73-6239-E33CB82D39A0}"/>
          </ac:spMkLst>
        </pc:spChg>
        <pc:spChg chg="add mod">
          <ac:chgData name="Laura James" userId="S::laura.james@uwtsd.ac.uk::e815814b-f5ab-4367-85bb-abbbaf16d579" providerId="AD" clId="Web-{0B4A7CB9-411D-7C8E-E593-F1D86E6355EC}" dt="2023-02-22T13:42:56.890" v="172"/>
          <ac:spMkLst>
            <pc:docMk/>
            <pc:sldMk cId="1562824361" sldId="259"/>
            <ac:spMk id="3" creationId="{1A3EF839-E4F6-66C3-E392-E5D1CA1DD328}"/>
          </ac:spMkLst>
        </pc:spChg>
        <pc:spChg chg="add">
          <ac:chgData name="Laura James" userId="S::laura.james@uwtsd.ac.uk::e815814b-f5ab-4367-85bb-abbbaf16d579" providerId="AD" clId="Web-{0B4A7CB9-411D-7C8E-E593-F1D86E6355EC}" dt="2023-02-22T13:42:56.890" v="172"/>
          <ac:spMkLst>
            <pc:docMk/>
            <pc:sldMk cId="1562824361" sldId="259"/>
            <ac:spMk id="9" creationId="{435959F4-53DA-47FF-BC24-1E5B75C69876}"/>
          </ac:spMkLst>
        </pc:spChg>
        <pc:spChg chg="add">
          <ac:chgData name="Laura James" userId="S::laura.james@uwtsd.ac.uk::e815814b-f5ab-4367-85bb-abbbaf16d579" providerId="AD" clId="Web-{0B4A7CB9-411D-7C8E-E593-F1D86E6355EC}" dt="2023-02-22T13:42:56.890" v="172"/>
          <ac:spMkLst>
            <pc:docMk/>
            <pc:sldMk cId="1562824361" sldId="259"/>
            <ac:spMk id="20" creationId="{59226104-0061-4319-8237-9C001BF85D49}"/>
          </ac:spMkLst>
        </pc:spChg>
        <pc:spChg chg="add">
          <ac:chgData name="Laura James" userId="S::laura.james@uwtsd.ac.uk::e815814b-f5ab-4367-85bb-abbbaf16d579" providerId="AD" clId="Web-{0B4A7CB9-411D-7C8E-E593-F1D86E6355EC}" dt="2023-02-22T13:42:56.890" v="172"/>
          <ac:spMkLst>
            <pc:docMk/>
            <pc:sldMk cId="1562824361" sldId="259"/>
            <ac:spMk id="30" creationId="{2F9C493A-9F03-49B4-B3FB-19CE5AC115BE}"/>
          </ac:spMkLst>
        </pc:spChg>
        <pc:spChg chg="add">
          <ac:chgData name="Laura James" userId="S::laura.james@uwtsd.ac.uk::e815814b-f5ab-4367-85bb-abbbaf16d579" providerId="AD" clId="Web-{0B4A7CB9-411D-7C8E-E593-F1D86E6355EC}" dt="2023-02-22T13:42:56.890" v="172"/>
          <ac:spMkLst>
            <pc:docMk/>
            <pc:sldMk cId="1562824361" sldId="259"/>
            <ac:spMk id="32" creationId="{90A46C7D-C1BB-49B8-8D37-39742820E964}"/>
          </ac:spMkLst>
        </pc:spChg>
        <pc:spChg chg="add">
          <ac:chgData name="Laura James" userId="S::laura.james@uwtsd.ac.uk::e815814b-f5ab-4367-85bb-abbbaf16d579" providerId="AD" clId="Web-{0B4A7CB9-411D-7C8E-E593-F1D86E6355EC}" dt="2023-02-22T13:42:56.890" v="172"/>
          <ac:spMkLst>
            <pc:docMk/>
            <pc:sldMk cId="1562824361" sldId="259"/>
            <ac:spMk id="42" creationId="{55820E42-2F9D-41EF-B67F-522A133B3373}"/>
          </ac:spMkLst>
        </pc:spChg>
        <pc:grpChg chg="add">
          <ac:chgData name="Laura James" userId="S::laura.james@uwtsd.ac.uk::e815814b-f5ab-4367-85bb-abbbaf16d579" providerId="AD" clId="Web-{0B4A7CB9-411D-7C8E-E593-F1D86E6355EC}" dt="2023-02-22T13:42:56.890" v="172"/>
          <ac:grpSpMkLst>
            <pc:docMk/>
            <pc:sldMk cId="1562824361" sldId="259"/>
            <ac:grpSpMk id="11" creationId="{A7CF83E8-F6F0-41E3-B580-7412A04DDFB5}"/>
          </ac:grpSpMkLst>
        </pc:grpChg>
        <pc:grpChg chg="add">
          <ac:chgData name="Laura James" userId="S::laura.james@uwtsd.ac.uk::e815814b-f5ab-4367-85bb-abbbaf16d579" providerId="AD" clId="Web-{0B4A7CB9-411D-7C8E-E593-F1D86E6355EC}" dt="2023-02-22T13:42:56.890" v="172"/>
          <ac:grpSpMkLst>
            <pc:docMk/>
            <pc:sldMk cId="1562824361" sldId="259"/>
            <ac:grpSpMk id="22" creationId="{AC552FEA-472E-4E74-B31D-531852C1908D}"/>
          </ac:grpSpMkLst>
        </pc:grpChg>
        <pc:grpChg chg="add">
          <ac:chgData name="Laura James" userId="S::laura.james@uwtsd.ac.uk::e815814b-f5ab-4367-85bb-abbbaf16d579" providerId="AD" clId="Web-{0B4A7CB9-411D-7C8E-E593-F1D86E6355EC}" dt="2023-02-22T13:42:56.890" v="172"/>
          <ac:grpSpMkLst>
            <pc:docMk/>
            <pc:sldMk cId="1562824361" sldId="259"/>
            <ac:grpSpMk id="34" creationId="{61BBAB6F-65E6-4E2B-B363-6AB27C84E0C1}"/>
          </ac:grpSpMkLst>
        </pc:grpChg>
        <pc:grpChg chg="add">
          <ac:chgData name="Laura James" userId="S::laura.james@uwtsd.ac.uk::e815814b-f5ab-4367-85bb-abbbaf16d579" providerId="AD" clId="Web-{0B4A7CB9-411D-7C8E-E593-F1D86E6355EC}" dt="2023-02-22T13:42:56.890" v="172"/>
          <ac:grpSpMkLst>
            <pc:docMk/>
            <pc:sldMk cId="1562824361" sldId="259"/>
            <ac:grpSpMk id="44" creationId="{13D9BC31-B57D-4933-AD83-94F462D4C2F9}"/>
          </ac:grpSpMkLst>
        </pc:grpChg>
        <pc:picChg chg="add">
          <ac:chgData name="Laura James" userId="S::laura.james@uwtsd.ac.uk::e815814b-f5ab-4367-85bb-abbbaf16d579" providerId="AD" clId="Web-{0B4A7CB9-411D-7C8E-E593-F1D86E6355EC}" dt="2023-02-22T13:42:56.890" v="172"/>
          <ac:picMkLst>
            <pc:docMk/>
            <pc:sldMk cId="1562824361" sldId="259"/>
            <ac:picMk id="5" creationId="{A23C5C48-F371-959C-CF19-76E186BBF0B9}"/>
          </ac:picMkLst>
        </pc:picChg>
      </pc:sldChg>
      <pc:sldChg chg="addSp modSp new mod setBg addAnim">
        <pc:chgData name="Laura James" userId="S::laura.james@uwtsd.ac.uk::e815814b-f5ab-4367-85bb-abbbaf16d579" providerId="AD" clId="Web-{0B4A7CB9-411D-7C8E-E593-F1D86E6355EC}" dt="2023-02-22T13:49:37.963" v="194"/>
        <pc:sldMkLst>
          <pc:docMk/>
          <pc:sldMk cId="2056892512" sldId="260"/>
        </pc:sldMkLst>
        <pc:spChg chg="mod">
          <ac:chgData name="Laura James" userId="S::laura.james@uwtsd.ac.uk::e815814b-f5ab-4367-85bb-abbbaf16d579" providerId="AD" clId="Web-{0B4A7CB9-411D-7C8E-E593-F1D86E6355EC}" dt="2023-02-22T13:49:37.963" v="193"/>
          <ac:spMkLst>
            <pc:docMk/>
            <pc:sldMk cId="2056892512" sldId="260"/>
            <ac:spMk id="2" creationId="{4E4073E3-7A58-81CC-DC57-1EA3F28C2C08}"/>
          </ac:spMkLst>
        </pc:spChg>
        <pc:spChg chg="add">
          <ac:chgData name="Laura James" userId="S::laura.james@uwtsd.ac.uk::e815814b-f5ab-4367-85bb-abbbaf16d579" providerId="AD" clId="Web-{0B4A7CB9-411D-7C8E-E593-F1D86E6355EC}" dt="2023-02-22T13:49:37.963" v="193"/>
          <ac:spMkLst>
            <pc:docMk/>
            <pc:sldMk cId="2056892512" sldId="260"/>
            <ac:spMk id="8" creationId="{435959F4-53DA-47FF-BC24-1E5B75C69876}"/>
          </ac:spMkLst>
        </pc:spChg>
        <pc:spChg chg="add">
          <ac:chgData name="Laura James" userId="S::laura.james@uwtsd.ac.uk::e815814b-f5ab-4367-85bb-abbbaf16d579" providerId="AD" clId="Web-{0B4A7CB9-411D-7C8E-E593-F1D86E6355EC}" dt="2023-02-22T13:49:37.963" v="193"/>
          <ac:spMkLst>
            <pc:docMk/>
            <pc:sldMk cId="2056892512" sldId="260"/>
            <ac:spMk id="19" creationId="{59226104-0061-4319-8237-9C001BF85D49}"/>
          </ac:spMkLst>
        </pc:spChg>
        <pc:spChg chg="add">
          <ac:chgData name="Laura James" userId="S::laura.james@uwtsd.ac.uk::e815814b-f5ab-4367-85bb-abbbaf16d579" providerId="AD" clId="Web-{0B4A7CB9-411D-7C8E-E593-F1D86E6355EC}" dt="2023-02-22T13:49:37.963" v="193"/>
          <ac:spMkLst>
            <pc:docMk/>
            <pc:sldMk cId="2056892512" sldId="260"/>
            <ac:spMk id="29" creationId="{A5D0B0D3-D735-4619-AA45-B57B791E1744}"/>
          </ac:spMkLst>
        </pc:spChg>
        <pc:spChg chg="add">
          <ac:chgData name="Laura James" userId="S::laura.james@uwtsd.ac.uk::e815814b-f5ab-4367-85bb-abbbaf16d579" providerId="AD" clId="Web-{0B4A7CB9-411D-7C8E-E593-F1D86E6355EC}" dt="2023-02-22T13:49:37.963" v="193"/>
          <ac:spMkLst>
            <pc:docMk/>
            <pc:sldMk cId="2056892512" sldId="260"/>
            <ac:spMk id="31" creationId="{948AEA76-67F2-4344-A189-9BFFE0076388}"/>
          </ac:spMkLst>
        </pc:spChg>
        <pc:spChg chg="add">
          <ac:chgData name="Laura James" userId="S::laura.james@uwtsd.ac.uk::e815814b-f5ab-4367-85bb-abbbaf16d579" providerId="AD" clId="Web-{0B4A7CB9-411D-7C8E-E593-F1D86E6355EC}" dt="2023-02-22T13:49:37.963" v="193"/>
          <ac:spMkLst>
            <pc:docMk/>
            <pc:sldMk cId="2056892512" sldId="260"/>
            <ac:spMk id="33" creationId="{838456E0-BAD6-49AA-B7F3-846752A7EE0B}"/>
          </ac:spMkLst>
        </pc:spChg>
        <pc:spChg chg="add">
          <ac:chgData name="Laura James" userId="S::laura.james@uwtsd.ac.uk::e815814b-f5ab-4367-85bb-abbbaf16d579" providerId="AD" clId="Web-{0B4A7CB9-411D-7C8E-E593-F1D86E6355EC}" dt="2023-02-22T13:49:37.963" v="193"/>
          <ac:spMkLst>
            <pc:docMk/>
            <pc:sldMk cId="2056892512" sldId="260"/>
            <ac:spMk id="43" creationId="{ACFC1F4B-C7BE-44D2-8FA4-1CE2FCF06B0C}"/>
          </ac:spMkLst>
        </pc:spChg>
        <pc:grpChg chg="add">
          <ac:chgData name="Laura James" userId="S::laura.james@uwtsd.ac.uk::e815814b-f5ab-4367-85bb-abbbaf16d579" providerId="AD" clId="Web-{0B4A7CB9-411D-7C8E-E593-F1D86E6355EC}" dt="2023-02-22T13:49:37.963" v="193"/>
          <ac:grpSpMkLst>
            <pc:docMk/>
            <pc:sldMk cId="2056892512" sldId="260"/>
            <ac:grpSpMk id="10" creationId="{A7CF83E8-F6F0-41E3-B580-7412A04DDFB5}"/>
          </ac:grpSpMkLst>
        </pc:grpChg>
        <pc:grpChg chg="add">
          <ac:chgData name="Laura James" userId="S::laura.james@uwtsd.ac.uk::e815814b-f5ab-4367-85bb-abbbaf16d579" providerId="AD" clId="Web-{0B4A7CB9-411D-7C8E-E593-F1D86E6355EC}" dt="2023-02-22T13:49:37.963" v="193"/>
          <ac:grpSpMkLst>
            <pc:docMk/>
            <pc:sldMk cId="2056892512" sldId="260"/>
            <ac:grpSpMk id="21" creationId="{51B01909-73B8-4486-A749-C643B1D7E361}"/>
          </ac:grpSpMkLst>
        </pc:grpChg>
        <pc:grpChg chg="add">
          <ac:chgData name="Laura James" userId="S::laura.james@uwtsd.ac.uk::e815814b-f5ab-4367-85bb-abbbaf16d579" providerId="AD" clId="Web-{0B4A7CB9-411D-7C8E-E593-F1D86E6355EC}" dt="2023-02-22T13:49:37.963" v="193"/>
          <ac:grpSpMkLst>
            <pc:docMk/>
            <pc:sldMk cId="2056892512" sldId="260"/>
            <ac:grpSpMk id="35" creationId="{DBBA0A0D-8F6A-400A-9E49-8C008E2C7DB1}"/>
          </ac:grpSpMkLst>
        </pc:grpChg>
        <pc:grpChg chg="add">
          <ac:chgData name="Laura James" userId="S::laura.james@uwtsd.ac.uk::e815814b-f5ab-4367-85bb-abbbaf16d579" providerId="AD" clId="Web-{0B4A7CB9-411D-7C8E-E593-F1D86E6355EC}" dt="2023-02-22T13:49:37.963" v="193"/>
          <ac:grpSpMkLst>
            <pc:docMk/>
            <pc:sldMk cId="2056892512" sldId="260"/>
            <ac:grpSpMk id="45" creationId="{BDA258B3-4238-403A-9CAC-51B872D45201}"/>
          </ac:grpSpMkLst>
        </pc:grpChg>
        <pc:picChg chg="add">
          <ac:chgData name="Laura James" userId="S::laura.james@uwtsd.ac.uk::e815814b-f5ab-4367-85bb-abbbaf16d579" providerId="AD" clId="Web-{0B4A7CB9-411D-7C8E-E593-F1D86E6355EC}" dt="2023-02-22T13:49:37.963" v="193"/>
          <ac:picMkLst>
            <pc:docMk/>
            <pc:sldMk cId="2056892512" sldId="260"/>
            <ac:picMk id="4" creationId="{13926E6C-C1F8-7F70-F912-06E0F584E8FE}"/>
          </ac:picMkLst>
        </pc:picChg>
      </pc:sldChg>
      <pc:sldChg chg="modSp add">
        <pc:chgData name="Laura James" userId="S::laura.james@uwtsd.ac.uk::e815814b-f5ab-4367-85bb-abbbaf16d579" providerId="AD" clId="Web-{0B4A7CB9-411D-7C8E-E593-F1D86E6355EC}" dt="2023-02-22T14:05:05.625" v="251" actId="20577"/>
        <pc:sldMkLst>
          <pc:docMk/>
          <pc:sldMk cId="4160500171" sldId="261"/>
        </pc:sldMkLst>
        <pc:spChg chg="mod">
          <ac:chgData name="Laura James" userId="S::laura.james@uwtsd.ac.uk::e815814b-f5ab-4367-85bb-abbbaf16d579" providerId="AD" clId="Web-{0B4A7CB9-411D-7C8E-E593-F1D86E6355EC}" dt="2023-02-22T14:05:05.625" v="251" actId="20577"/>
          <ac:spMkLst>
            <pc:docMk/>
            <pc:sldMk cId="4160500171" sldId="261"/>
            <ac:spMk id="2" creationId="{C0D95C04-075E-4A76-BC39-6EDB169F5B49}"/>
          </ac:spMkLst>
        </pc:spChg>
      </pc:sldChg>
      <pc:sldChg chg="add">
        <pc:chgData name="Laura James" userId="S::laura.james@uwtsd.ac.uk::e815814b-f5ab-4367-85bb-abbbaf16d579" providerId="AD" clId="Web-{0B4A7CB9-411D-7C8E-E593-F1D86E6355EC}" dt="2023-02-22T14:00:48.650" v="196"/>
        <pc:sldMkLst>
          <pc:docMk/>
          <pc:sldMk cId="388718506" sldId="262"/>
        </pc:sldMkLst>
      </pc:sldChg>
      <pc:sldChg chg="add">
        <pc:chgData name="Laura James" userId="S::laura.james@uwtsd.ac.uk::e815814b-f5ab-4367-85bb-abbbaf16d579" providerId="AD" clId="Web-{0B4A7CB9-411D-7C8E-E593-F1D86E6355EC}" dt="2023-02-22T14:01:05.697" v="197"/>
        <pc:sldMkLst>
          <pc:docMk/>
          <pc:sldMk cId="4249288754" sldId="263"/>
        </pc:sldMkLst>
      </pc:sldChg>
      <pc:sldChg chg="add">
        <pc:chgData name="Laura James" userId="S::laura.james@uwtsd.ac.uk::e815814b-f5ab-4367-85bb-abbbaf16d579" providerId="AD" clId="Web-{0B4A7CB9-411D-7C8E-E593-F1D86E6355EC}" dt="2023-02-22T14:01:16.041" v="198"/>
        <pc:sldMkLst>
          <pc:docMk/>
          <pc:sldMk cId="3897426090" sldId="264"/>
        </pc:sldMkLst>
      </pc:sldChg>
      <pc:sldChg chg="add">
        <pc:chgData name="Laura James" userId="S::laura.james@uwtsd.ac.uk::e815814b-f5ab-4367-85bb-abbbaf16d579" providerId="AD" clId="Web-{0B4A7CB9-411D-7C8E-E593-F1D86E6355EC}" dt="2023-02-22T14:01:24.260" v="199"/>
        <pc:sldMkLst>
          <pc:docMk/>
          <pc:sldMk cId="3571740478" sldId="265"/>
        </pc:sldMkLst>
      </pc:sldChg>
      <pc:sldChg chg="add">
        <pc:chgData name="Laura James" userId="S::laura.james@uwtsd.ac.uk::e815814b-f5ab-4367-85bb-abbbaf16d579" providerId="AD" clId="Web-{0B4A7CB9-411D-7C8E-E593-F1D86E6355EC}" dt="2023-02-22T14:01:47.589" v="200"/>
        <pc:sldMkLst>
          <pc:docMk/>
          <pc:sldMk cId="921897070" sldId="266"/>
        </pc:sldMkLst>
      </pc:sldChg>
      <pc:sldChg chg="add">
        <pc:chgData name="Laura James" userId="S::laura.james@uwtsd.ac.uk::e815814b-f5ab-4367-85bb-abbbaf16d579" providerId="AD" clId="Web-{0B4A7CB9-411D-7C8E-E593-F1D86E6355EC}" dt="2023-02-22T14:01:58.183" v="201"/>
        <pc:sldMkLst>
          <pc:docMk/>
          <pc:sldMk cId="3791976778" sldId="267"/>
        </pc:sldMkLst>
      </pc:sldChg>
      <pc:sldChg chg="add">
        <pc:chgData name="Laura James" userId="S::laura.james@uwtsd.ac.uk::e815814b-f5ab-4367-85bb-abbbaf16d579" providerId="AD" clId="Web-{0B4A7CB9-411D-7C8E-E593-F1D86E6355EC}" dt="2023-02-22T14:02:11.090" v="202"/>
        <pc:sldMkLst>
          <pc:docMk/>
          <pc:sldMk cId="309478279" sldId="268"/>
        </pc:sldMkLst>
      </pc:sldChg>
      <pc:sldChg chg="add">
        <pc:chgData name="Laura James" userId="S::laura.james@uwtsd.ac.uk::e815814b-f5ab-4367-85bb-abbbaf16d579" providerId="AD" clId="Web-{0B4A7CB9-411D-7C8E-E593-F1D86E6355EC}" dt="2023-02-22T14:02:43.965" v="203"/>
        <pc:sldMkLst>
          <pc:docMk/>
          <pc:sldMk cId="2561715383" sldId="269"/>
        </pc:sldMkLst>
      </pc:sldChg>
      <pc:sldChg chg="add">
        <pc:chgData name="Laura James" userId="S::laura.james@uwtsd.ac.uk::e815814b-f5ab-4367-85bb-abbbaf16d579" providerId="AD" clId="Web-{0B4A7CB9-411D-7C8E-E593-F1D86E6355EC}" dt="2023-02-22T14:02:56.481" v="204"/>
        <pc:sldMkLst>
          <pc:docMk/>
          <pc:sldMk cId="1308640971" sldId="270"/>
        </pc:sldMkLst>
      </pc:sldChg>
      <pc:sldChg chg="add">
        <pc:chgData name="Laura James" userId="S::laura.james@uwtsd.ac.uk::e815814b-f5ab-4367-85bb-abbbaf16d579" providerId="AD" clId="Web-{0B4A7CB9-411D-7C8E-E593-F1D86E6355EC}" dt="2023-02-22T14:03:05.935" v="205"/>
        <pc:sldMkLst>
          <pc:docMk/>
          <pc:sldMk cId="59626994" sldId="271"/>
        </pc:sldMkLst>
      </pc:sldChg>
      <pc:sldChg chg="add">
        <pc:chgData name="Laura James" userId="S::laura.james@uwtsd.ac.uk::e815814b-f5ab-4367-85bb-abbbaf16d579" providerId="AD" clId="Web-{0B4A7CB9-411D-7C8E-E593-F1D86E6355EC}" dt="2023-02-22T14:03:16.513" v="206"/>
        <pc:sldMkLst>
          <pc:docMk/>
          <pc:sldMk cId="3238703835" sldId="272"/>
        </pc:sldMkLst>
      </pc:sldChg>
      <pc:sldChg chg="add">
        <pc:chgData name="Laura James" userId="S::laura.james@uwtsd.ac.uk::e815814b-f5ab-4367-85bb-abbbaf16d579" providerId="AD" clId="Web-{0B4A7CB9-411D-7C8E-E593-F1D86E6355EC}" dt="2023-02-22T14:03:25.091" v="207"/>
        <pc:sldMkLst>
          <pc:docMk/>
          <pc:sldMk cId="2855024625" sldId="273"/>
        </pc:sldMkLst>
      </pc:sldChg>
      <pc:sldChg chg="add">
        <pc:chgData name="Laura James" userId="S::laura.james@uwtsd.ac.uk::e815814b-f5ab-4367-85bb-abbbaf16d579" providerId="AD" clId="Web-{0B4A7CB9-411D-7C8E-E593-F1D86E6355EC}" dt="2023-02-22T14:03:36.435" v="208"/>
        <pc:sldMkLst>
          <pc:docMk/>
          <pc:sldMk cId="2422871598" sldId="274"/>
        </pc:sldMkLst>
      </pc:sldChg>
      <pc:sldChg chg="add">
        <pc:chgData name="Laura James" userId="S::laura.james@uwtsd.ac.uk::e815814b-f5ab-4367-85bb-abbbaf16d579" providerId="AD" clId="Web-{0B4A7CB9-411D-7C8E-E593-F1D86E6355EC}" dt="2023-02-22T14:03:46.795" v="209"/>
        <pc:sldMkLst>
          <pc:docMk/>
          <pc:sldMk cId="2868327680" sldId="275"/>
        </pc:sldMkLst>
      </pc:sldChg>
      <pc:sldChg chg="add">
        <pc:chgData name="Laura James" userId="S::laura.james@uwtsd.ac.uk::e815814b-f5ab-4367-85bb-abbbaf16d579" providerId="AD" clId="Web-{0B4A7CB9-411D-7C8E-E593-F1D86E6355EC}" dt="2023-02-22T14:03:55.764" v="210"/>
        <pc:sldMkLst>
          <pc:docMk/>
          <pc:sldMk cId="2967445449" sldId="276"/>
        </pc:sldMkLst>
      </pc:sldChg>
      <pc:sldChg chg="add">
        <pc:chgData name="Laura James" userId="S::laura.james@uwtsd.ac.uk::e815814b-f5ab-4367-85bb-abbbaf16d579" providerId="AD" clId="Web-{0B4A7CB9-411D-7C8E-E593-F1D86E6355EC}" dt="2023-02-22T14:04:04.045" v="211"/>
        <pc:sldMkLst>
          <pc:docMk/>
          <pc:sldMk cId="2540866245" sldId="277"/>
        </pc:sldMkLst>
      </pc:sldChg>
      <pc:sldChg chg="addSp modSp new">
        <pc:chgData name="Laura James" userId="S::laura.james@uwtsd.ac.uk::e815814b-f5ab-4367-85bb-abbbaf16d579" providerId="AD" clId="Web-{0B4A7CB9-411D-7C8E-E593-F1D86E6355EC}" dt="2023-02-22T14:16:56.502" v="369" actId="1076"/>
        <pc:sldMkLst>
          <pc:docMk/>
          <pc:sldMk cId="2108557288" sldId="278"/>
        </pc:sldMkLst>
        <pc:spChg chg="mod">
          <ac:chgData name="Laura James" userId="S::laura.james@uwtsd.ac.uk::e815814b-f5ab-4367-85bb-abbbaf16d579" providerId="AD" clId="Web-{0B4A7CB9-411D-7C8E-E593-F1D86E6355EC}" dt="2023-02-22T14:04:53.625" v="241" actId="20577"/>
          <ac:spMkLst>
            <pc:docMk/>
            <pc:sldMk cId="2108557288" sldId="278"/>
            <ac:spMk id="2" creationId="{EF82BD34-454B-6EA5-1D09-D7694690465C}"/>
          </ac:spMkLst>
        </pc:spChg>
        <pc:spChg chg="add mod">
          <ac:chgData name="Laura James" userId="S::laura.james@uwtsd.ac.uk::e815814b-f5ab-4367-85bb-abbbaf16d579" providerId="AD" clId="Web-{0B4A7CB9-411D-7C8E-E593-F1D86E6355EC}" dt="2023-02-22T14:16:56.502" v="369" actId="1076"/>
          <ac:spMkLst>
            <pc:docMk/>
            <pc:sldMk cId="2108557288" sldId="278"/>
            <ac:spMk id="3" creationId="{82253172-1CB5-330C-4D83-A1645E637374}"/>
          </ac:spMkLst>
        </pc:spChg>
      </pc:sldChg>
      <pc:sldChg chg="addSp modSp new">
        <pc:chgData name="Laura James" userId="S::laura.james@uwtsd.ac.uk::e815814b-f5ab-4367-85bb-abbbaf16d579" providerId="AD" clId="Web-{0B4A7CB9-411D-7C8E-E593-F1D86E6355EC}" dt="2023-02-22T14:07:56.317" v="296" actId="1076"/>
        <pc:sldMkLst>
          <pc:docMk/>
          <pc:sldMk cId="399764358" sldId="279"/>
        </pc:sldMkLst>
        <pc:spChg chg="mod">
          <ac:chgData name="Laura James" userId="S::laura.james@uwtsd.ac.uk::e815814b-f5ab-4367-85bb-abbbaf16d579" providerId="AD" clId="Web-{0B4A7CB9-411D-7C8E-E593-F1D86E6355EC}" dt="2023-02-22T14:07:29.160" v="287" actId="20577"/>
          <ac:spMkLst>
            <pc:docMk/>
            <pc:sldMk cId="399764358" sldId="279"/>
            <ac:spMk id="2" creationId="{9035DC22-33DF-3872-CF69-ACFDDF8787CF}"/>
          </ac:spMkLst>
        </pc:spChg>
        <pc:spChg chg="add mod">
          <ac:chgData name="Laura James" userId="S::laura.james@uwtsd.ac.uk::e815814b-f5ab-4367-85bb-abbbaf16d579" providerId="AD" clId="Web-{0B4A7CB9-411D-7C8E-E593-F1D86E6355EC}" dt="2023-02-22T14:07:56.317" v="296" actId="1076"/>
          <ac:spMkLst>
            <pc:docMk/>
            <pc:sldMk cId="399764358" sldId="279"/>
            <ac:spMk id="3" creationId="{F0E29F4A-D0DF-110C-4249-381DDBCEFBB6}"/>
          </ac:spMkLst>
        </pc:spChg>
      </pc:sldChg>
      <pc:sldChg chg="addSp modSp new">
        <pc:chgData name="Laura James" userId="S::laura.james@uwtsd.ac.uk::e815814b-f5ab-4367-85bb-abbbaf16d579" providerId="AD" clId="Web-{0B4A7CB9-411D-7C8E-E593-F1D86E6355EC}" dt="2023-02-22T14:08:52.615" v="305" actId="1076"/>
        <pc:sldMkLst>
          <pc:docMk/>
          <pc:sldMk cId="1275558473" sldId="280"/>
        </pc:sldMkLst>
        <pc:spChg chg="mod">
          <ac:chgData name="Laura James" userId="S::laura.james@uwtsd.ac.uk::e815814b-f5ab-4367-85bb-abbbaf16d579" providerId="AD" clId="Web-{0B4A7CB9-411D-7C8E-E593-F1D86E6355EC}" dt="2023-02-22T14:08:42.677" v="300" actId="20577"/>
          <ac:spMkLst>
            <pc:docMk/>
            <pc:sldMk cId="1275558473" sldId="280"/>
            <ac:spMk id="2" creationId="{C8881B65-5EEE-6816-C2D7-60FF43D80351}"/>
          </ac:spMkLst>
        </pc:spChg>
        <pc:spChg chg="add mod">
          <ac:chgData name="Laura James" userId="S::laura.james@uwtsd.ac.uk::e815814b-f5ab-4367-85bb-abbbaf16d579" providerId="AD" clId="Web-{0B4A7CB9-411D-7C8E-E593-F1D86E6355EC}" dt="2023-02-22T14:08:52.615" v="305" actId="1076"/>
          <ac:spMkLst>
            <pc:docMk/>
            <pc:sldMk cId="1275558473" sldId="280"/>
            <ac:spMk id="3" creationId="{0B4DA50C-2A4C-EF4E-C5B3-25E03F89D9E4}"/>
          </ac:spMkLst>
        </pc:spChg>
      </pc:sldChg>
      <pc:sldChg chg="addSp modSp new">
        <pc:chgData name="Laura James" userId="S::laura.james@uwtsd.ac.uk::e815814b-f5ab-4367-85bb-abbbaf16d579" providerId="AD" clId="Web-{0B4A7CB9-411D-7C8E-E593-F1D86E6355EC}" dt="2023-02-22T14:09:53.820" v="325" actId="20577"/>
        <pc:sldMkLst>
          <pc:docMk/>
          <pc:sldMk cId="3301777770" sldId="281"/>
        </pc:sldMkLst>
        <pc:spChg chg="mod">
          <ac:chgData name="Laura James" userId="S::laura.james@uwtsd.ac.uk::e815814b-f5ab-4367-85bb-abbbaf16d579" providerId="AD" clId="Web-{0B4A7CB9-411D-7C8E-E593-F1D86E6355EC}" dt="2023-02-22T14:09:53.820" v="325" actId="20577"/>
          <ac:spMkLst>
            <pc:docMk/>
            <pc:sldMk cId="3301777770" sldId="281"/>
            <ac:spMk id="2" creationId="{BCBA15A8-1829-4259-EB9D-67B377738FD4}"/>
          </ac:spMkLst>
        </pc:spChg>
        <pc:spChg chg="add mod">
          <ac:chgData name="Laura James" userId="S::laura.james@uwtsd.ac.uk::e815814b-f5ab-4367-85bb-abbbaf16d579" providerId="AD" clId="Web-{0B4A7CB9-411D-7C8E-E593-F1D86E6355EC}" dt="2023-02-22T14:09:49.101" v="324" actId="1076"/>
          <ac:spMkLst>
            <pc:docMk/>
            <pc:sldMk cId="3301777770" sldId="281"/>
            <ac:spMk id="3" creationId="{3D5EFA69-5C07-DDA2-A0E0-3931BE669788}"/>
          </ac:spMkLst>
        </pc:spChg>
      </pc:sldChg>
      <pc:sldChg chg="addSp modSp new">
        <pc:chgData name="Laura James" userId="S::laura.james@uwtsd.ac.uk::e815814b-f5ab-4367-85bb-abbbaf16d579" providerId="AD" clId="Web-{0B4A7CB9-411D-7C8E-E593-F1D86E6355EC}" dt="2023-02-22T14:11:41.681" v="351" actId="1076"/>
        <pc:sldMkLst>
          <pc:docMk/>
          <pc:sldMk cId="1597134362" sldId="282"/>
        </pc:sldMkLst>
        <pc:spChg chg="mod">
          <ac:chgData name="Laura James" userId="S::laura.james@uwtsd.ac.uk::e815814b-f5ab-4367-85bb-abbbaf16d579" providerId="AD" clId="Web-{0B4A7CB9-411D-7C8E-E593-F1D86E6355EC}" dt="2023-02-22T14:11:31.447" v="346" actId="20577"/>
          <ac:spMkLst>
            <pc:docMk/>
            <pc:sldMk cId="1597134362" sldId="282"/>
            <ac:spMk id="2" creationId="{A3B18CC3-14F5-7D5C-F9C4-FAC31156501E}"/>
          </ac:spMkLst>
        </pc:spChg>
        <pc:spChg chg="add mod">
          <ac:chgData name="Laura James" userId="S::laura.james@uwtsd.ac.uk::e815814b-f5ab-4367-85bb-abbbaf16d579" providerId="AD" clId="Web-{0B4A7CB9-411D-7C8E-E593-F1D86E6355EC}" dt="2023-02-22T14:11:41.681" v="351" actId="1076"/>
          <ac:spMkLst>
            <pc:docMk/>
            <pc:sldMk cId="1597134362" sldId="282"/>
            <ac:spMk id="3" creationId="{04A5E02E-DAFA-B1CC-8E02-58629121E016}"/>
          </ac:spMkLst>
        </pc:spChg>
      </pc:sldChg>
      <pc:sldChg chg="addSp modSp new ord">
        <pc:chgData name="Laura James" userId="S::laura.james@uwtsd.ac.uk::e815814b-f5ab-4367-85bb-abbbaf16d579" providerId="AD" clId="Web-{0B4A7CB9-411D-7C8E-E593-F1D86E6355EC}" dt="2023-02-22T14:11:26.056" v="335" actId="20577"/>
        <pc:sldMkLst>
          <pc:docMk/>
          <pc:sldMk cId="863501898" sldId="283"/>
        </pc:sldMkLst>
        <pc:spChg chg="add mod">
          <ac:chgData name="Laura James" userId="S::laura.james@uwtsd.ac.uk::e815814b-f5ab-4367-85bb-abbbaf16d579" providerId="AD" clId="Web-{0B4A7CB9-411D-7C8E-E593-F1D86E6355EC}" dt="2023-02-22T14:11:26.056" v="335" actId="20577"/>
          <ac:spMkLst>
            <pc:docMk/>
            <pc:sldMk cId="863501898" sldId="283"/>
            <ac:spMk id="2" creationId="{C6145C5E-2F7D-FF00-3BDA-A439D2908635}"/>
          </ac:spMkLst>
        </pc:spChg>
      </pc:sldChg>
      <pc:sldMasterChg chg="add addSldLayout">
        <pc:chgData name="Laura James" userId="S::laura.james@uwtsd.ac.uk::e815814b-f5ab-4367-85bb-abbbaf16d579" providerId="AD" clId="Web-{0B4A7CB9-411D-7C8E-E593-F1D86E6355EC}" dt="2023-02-22T14:00:36.806" v="195"/>
        <pc:sldMasterMkLst>
          <pc:docMk/>
          <pc:sldMasterMk cId="2022069432" sldId="2147483648"/>
        </pc:sldMasterMkLst>
        <pc:sldLayoutChg chg="add">
          <pc:chgData name="Laura James" userId="S::laura.james@uwtsd.ac.uk::e815814b-f5ab-4367-85bb-abbbaf16d579" providerId="AD" clId="Web-{0B4A7CB9-411D-7C8E-E593-F1D86E6355EC}" dt="2023-02-22T14:00:36.806" v="195"/>
          <pc:sldLayoutMkLst>
            <pc:docMk/>
            <pc:sldMasterMk cId="2022069432" sldId="2147483648"/>
            <pc:sldLayoutMk cId="1708581833" sldId="2147483649"/>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4013240485" sldId="2147483650"/>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2721723116" sldId="2147483651"/>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1759769326" sldId="2147483652"/>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1509055805" sldId="2147483653"/>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3650204303" sldId="2147483654"/>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2369419294" sldId="2147483655"/>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2256827085" sldId="2147483656"/>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2981388785" sldId="2147483657"/>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3653208430" sldId="2147483658"/>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2841264278" sldId="2147483659"/>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4094886208" sldId="2147483660"/>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1288576270" sldId="2147483661"/>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2760375681" sldId="2147483662"/>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4188657270" sldId="2147483664"/>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1579596738" sldId="2147483665"/>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3810885824" sldId="2147483666"/>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920882316" sldId="2147483667"/>
          </pc:sldLayoutMkLst>
        </pc:sldLayoutChg>
        <pc:sldLayoutChg chg="add">
          <pc:chgData name="Laura James" userId="S::laura.james@uwtsd.ac.uk::e815814b-f5ab-4367-85bb-abbbaf16d579" providerId="AD" clId="Web-{0B4A7CB9-411D-7C8E-E593-F1D86E6355EC}" dt="2023-02-22T14:00:36.806" v="195"/>
          <pc:sldLayoutMkLst>
            <pc:docMk/>
            <pc:sldMasterMk cId="2022069432" sldId="2147483648"/>
            <pc:sldLayoutMk cId="3787594740" sldId="2147483669"/>
          </pc:sldLayoutMkLst>
        </pc:sldLayoutChg>
      </pc:sldMasterChg>
    </pc:docChg>
  </pc:docChgLst>
  <pc:docChgLst>
    <pc:chgData name="Laura James" userId="e815814b-f5ab-4367-85bb-abbbaf16d579" providerId="ADAL" clId="{917A1044-FD22-4EEB-8BAE-62E32F9683A2}"/>
    <pc:docChg chg="undo custSel addSld delSld modSld sldOrd">
      <pc:chgData name="Laura James" userId="e815814b-f5ab-4367-85bb-abbbaf16d579" providerId="ADAL" clId="{917A1044-FD22-4EEB-8BAE-62E32F9683A2}" dt="2023-03-06T15:09:15.140" v="725" actId="5793"/>
      <pc:docMkLst>
        <pc:docMk/>
      </pc:docMkLst>
      <pc:sldChg chg="ord">
        <pc:chgData name="Laura James" userId="e815814b-f5ab-4367-85bb-abbbaf16d579" providerId="ADAL" clId="{917A1044-FD22-4EEB-8BAE-62E32F9683A2}" dt="2023-03-06T15:08:07.389" v="614"/>
        <pc:sldMkLst>
          <pc:docMk/>
          <pc:sldMk cId="2868327680" sldId="275"/>
        </pc:sldMkLst>
      </pc:sldChg>
      <pc:sldChg chg="modSp mod">
        <pc:chgData name="Laura James" userId="e815814b-f5ab-4367-85bb-abbbaf16d579" providerId="ADAL" clId="{917A1044-FD22-4EEB-8BAE-62E32F9683A2}" dt="2023-03-06T15:04:42.202" v="311" actId="20577"/>
        <pc:sldMkLst>
          <pc:docMk/>
          <pc:sldMk cId="2967445449" sldId="276"/>
        </pc:sldMkLst>
        <pc:spChg chg="mod">
          <ac:chgData name="Laura James" userId="e815814b-f5ab-4367-85bb-abbbaf16d579" providerId="ADAL" clId="{917A1044-FD22-4EEB-8BAE-62E32F9683A2}" dt="2023-03-06T15:04:42.202" v="311" actId="20577"/>
          <ac:spMkLst>
            <pc:docMk/>
            <pc:sldMk cId="2967445449" sldId="276"/>
            <ac:spMk id="7" creationId="{21BEA909-D9E0-491F-808C-D5756AE97F42}"/>
          </ac:spMkLst>
        </pc:spChg>
      </pc:sldChg>
      <pc:sldChg chg="addSp delSp modSp mod setBg modClrScheme chgLayout">
        <pc:chgData name="Laura James" userId="e815814b-f5ab-4367-85bb-abbbaf16d579" providerId="ADAL" clId="{917A1044-FD22-4EEB-8BAE-62E32F9683A2}" dt="2023-03-06T14:12:42.572" v="2" actId="26606"/>
        <pc:sldMkLst>
          <pc:docMk/>
          <pc:sldMk cId="399764358" sldId="279"/>
        </pc:sldMkLst>
        <pc:spChg chg="mod ord">
          <ac:chgData name="Laura James" userId="e815814b-f5ab-4367-85bb-abbbaf16d579" providerId="ADAL" clId="{917A1044-FD22-4EEB-8BAE-62E32F9683A2}" dt="2023-03-06T14:12:42.572" v="2" actId="26606"/>
          <ac:spMkLst>
            <pc:docMk/>
            <pc:sldMk cId="399764358" sldId="279"/>
            <ac:spMk id="2" creationId="{9035DC22-33DF-3872-CF69-ACFDDF8787CF}"/>
          </ac:spMkLst>
        </pc:spChg>
        <pc:spChg chg="add del mod ord">
          <ac:chgData name="Laura James" userId="e815814b-f5ab-4367-85bb-abbbaf16d579" providerId="ADAL" clId="{917A1044-FD22-4EEB-8BAE-62E32F9683A2}" dt="2023-03-06T14:12:38.271" v="1" actId="478"/>
          <ac:spMkLst>
            <pc:docMk/>
            <pc:sldMk cId="399764358" sldId="279"/>
            <ac:spMk id="3" creationId="{FA23A5E4-BC98-47C8-DA82-5E709D0C4422}"/>
          </ac:spMkLst>
        </pc:spChg>
        <pc:spChg chg="add">
          <ac:chgData name="Laura James" userId="e815814b-f5ab-4367-85bb-abbbaf16d579" providerId="ADAL" clId="{917A1044-FD22-4EEB-8BAE-62E32F9683A2}" dt="2023-03-06T14:12:42.572" v="2" actId="26606"/>
          <ac:spMkLst>
            <pc:docMk/>
            <pc:sldMk cId="399764358" sldId="279"/>
            <ac:spMk id="8" creationId="{435959F4-53DA-47FF-BC24-1E5B75C69876}"/>
          </ac:spMkLst>
        </pc:spChg>
        <pc:spChg chg="add">
          <ac:chgData name="Laura James" userId="e815814b-f5ab-4367-85bb-abbbaf16d579" providerId="ADAL" clId="{917A1044-FD22-4EEB-8BAE-62E32F9683A2}" dt="2023-03-06T14:12:42.572" v="2" actId="26606"/>
          <ac:spMkLst>
            <pc:docMk/>
            <pc:sldMk cId="399764358" sldId="279"/>
            <ac:spMk id="19" creationId="{59226104-0061-4319-8237-9C001BF85D49}"/>
          </ac:spMkLst>
        </pc:spChg>
        <pc:spChg chg="add">
          <ac:chgData name="Laura James" userId="e815814b-f5ab-4367-85bb-abbbaf16d579" providerId="ADAL" clId="{917A1044-FD22-4EEB-8BAE-62E32F9683A2}" dt="2023-03-06T14:12:42.572" v="2" actId="26606"/>
          <ac:spMkLst>
            <pc:docMk/>
            <pc:sldMk cId="399764358" sldId="279"/>
            <ac:spMk id="29" creationId="{E20BB609-EF92-42DB-836C-0699A590B5CF}"/>
          </ac:spMkLst>
        </pc:spChg>
        <pc:spChg chg="add">
          <ac:chgData name="Laura James" userId="e815814b-f5ab-4367-85bb-abbbaf16d579" providerId="ADAL" clId="{917A1044-FD22-4EEB-8BAE-62E32F9683A2}" dt="2023-03-06T14:12:42.572" v="2" actId="26606"/>
          <ac:spMkLst>
            <pc:docMk/>
            <pc:sldMk cId="399764358" sldId="279"/>
            <ac:spMk id="31" creationId="{ABC37145-583D-4973-AE68-23CB73494C8C}"/>
          </ac:spMkLst>
        </pc:spChg>
        <pc:spChg chg="add">
          <ac:chgData name="Laura James" userId="e815814b-f5ab-4367-85bb-abbbaf16d579" providerId="ADAL" clId="{917A1044-FD22-4EEB-8BAE-62E32F9683A2}" dt="2023-03-06T14:12:42.572" v="2" actId="26606"/>
          <ac:spMkLst>
            <pc:docMk/>
            <pc:sldMk cId="399764358" sldId="279"/>
            <ac:spMk id="41" creationId="{11E84B46-9597-410B-A51F-E2E0F2FAFB5B}"/>
          </ac:spMkLst>
        </pc:spChg>
        <pc:grpChg chg="add">
          <ac:chgData name="Laura James" userId="e815814b-f5ab-4367-85bb-abbbaf16d579" providerId="ADAL" clId="{917A1044-FD22-4EEB-8BAE-62E32F9683A2}" dt="2023-03-06T14:12:42.572" v="2" actId="26606"/>
          <ac:grpSpMkLst>
            <pc:docMk/>
            <pc:sldMk cId="399764358" sldId="279"/>
            <ac:grpSpMk id="10" creationId="{A7CF83E8-F6F0-41E3-B580-7412A04DDFB5}"/>
          </ac:grpSpMkLst>
        </pc:grpChg>
        <pc:grpChg chg="add">
          <ac:chgData name="Laura James" userId="e815814b-f5ab-4367-85bb-abbbaf16d579" providerId="ADAL" clId="{917A1044-FD22-4EEB-8BAE-62E32F9683A2}" dt="2023-03-06T14:12:42.572" v="2" actId="26606"/>
          <ac:grpSpMkLst>
            <pc:docMk/>
            <pc:sldMk cId="399764358" sldId="279"/>
            <ac:grpSpMk id="21" creationId="{51B01909-73B8-4486-A749-C643B1D7E361}"/>
          </ac:grpSpMkLst>
        </pc:grpChg>
        <pc:grpChg chg="add">
          <ac:chgData name="Laura James" userId="e815814b-f5ab-4367-85bb-abbbaf16d579" providerId="ADAL" clId="{917A1044-FD22-4EEB-8BAE-62E32F9683A2}" dt="2023-03-06T14:12:42.572" v="2" actId="26606"/>
          <ac:grpSpMkLst>
            <pc:docMk/>
            <pc:sldMk cId="399764358" sldId="279"/>
            <ac:grpSpMk id="33" creationId="{674FBD09-398F-4886-8D52-3CCAB16ED12F}"/>
          </ac:grpSpMkLst>
        </pc:grpChg>
        <pc:grpChg chg="add">
          <ac:chgData name="Laura James" userId="e815814b-f5ab-4367-85bb-abbbaf16d579" providerId="ADAL" clId="{917A1044-FD22-4EEB-8BAE-62E32F9683A2}" dt="2023-03-06T14:12:42.572" v="2" actId="26606"/>
          <ac:grpSpMkLst>
            <pc:docMk/>
            <pc:sldMk cId="399764358" sldId="279"/>
            <ac:grpSpMk id="43" creationId="{3D4FD378-E29E-4996-A8B0-11E2368A6E83}"/>
          </ac:grpSpMkLst>
        </pc:grpChg>
        <pc:picChg chg="add">
          <ac:chgData name="Laura James" userId="e815814b-f5ab-4367-85bb-abbbaf16d579" providerId="ADAL" clId="{917A1044-FD22-4EEB-8BAE-62E32F9683A2}" dt="2023-03-06T14:12:42.572" v="2" actId="26606"/>
          <ac:picMkLst>
            <pc:docMk/>
            <pc:sldMk cId="399764358" sldId="279"/>
            <ac:picMk id="4" creationId="{8D73154A-7186-316E-A57A-2292514804BB}"/>
          </ac:picMkLst>
        </pc:picChg>
      </pc:sldChg>
      <pc:sldChg chg="modSp mod ord">
        <pc:chgData name="Laura James" userId="e815814b-f5ab-4367-85bb-abbbaf16d579" providerId="ADAL" clId="{917A1044-FD22-4EEB-8BAE-62E32F9683A2}" dt="2023-03-06T15:01:57.520" v="302"/>
        <pc:sldMkLst>
          <pc:docMk/>
          <pc:sldMk cId="1275558473" sldId="280"/>
        </pc:sldMkLst>
        <pc:spChg chg="mod">
          <ac:chgData name="Laura James" userId="e815814b-f5ab-4367-85bb-abbbaf16d579" providerId="ADAL" clId="{917A1044-FD22-4EEB-8BAE-62E32F9683A2}" dt="2023-03-06T14:27:25.361" v="215" actId="1076"/>
          <ac:spMkLst>
            <pc:docMk/>
            <pc:sldMk cId="1275558473" sldId="280"/>
            <ac:spMk id="3" creationId="{0B4DA50C-2A4C-EF4E-C5B3-25E03F89D9E4}"/>
          </ac:spMkLst>
        </pc:spChg>
      </pc:sldChg>
      <pc:sldChg chg="del">
        <pc:chgData name="Laura James" userId="e815814b-f5ab-4367-85bb-abbbaf16d579" providerId="ADAL" clId="{917A1044-FD22-4EEB-8BAE-62E32F9683A2}" dt="2023-03-06T14:27:41.401" v="216" actId="2696"/>
        <pc:sldMkLst>
          <pc:docMk/>
          <pc:sldMk cId="3301777770" sldId="281"/>
        </pc:sldMkLst>
      </pc:sldChg>
      <pc:sldChg chg="del">
        <pc:chgData name="Laura James" userId="e815814b-f5ab-4367-85bb-abbbaf16d579" providerId="ADAL" clId="{917A1044-FD22-4EEB-8BAE-62E32F9683A2}" dt="2023-03-06T14:28:02.403" v="217" actId="2696"/>
        <pc:sldMkLst>
          <pc:docMk/>
          <pc:sldMk cId="1597134362" sldId="282"/>
        </pc:sldMkLst>
      </pc:sldChg>
      <pc:sldChg chg="del">
        <pc:chgData name="Laura James" userId="e815814b-f5ab-4367-85bb-abbbaf16d579" providerId="ADAL" clId="{917A1044-FD22-4EEB-8BAE-62E32F9683A2}" dt="2023-03-06T14:52:30.046" v="218" actId="2696"/>
        <pc:sldMkLst>
          <pc:docMk/>
          <pc:sldMk cId="863501898" sldId="283"/>
        </pc:sldMkLst>
      </pc:sldChg>
      <pc:sldChg chg="addSp modSp new mod">
        <pc:chgData name="Laura James" userId="e815814b-f5ab-4367-85bb-abbbaf16d579" providerId="ADAL" clId="{917A1044-FD22-4EEB-8BAE-62E32F9683A2}" dt="2023-03-06T14:20:56.778" v="112" actId="20577"/>
        <pc:sldMkLst>
          <pc:docMk/>
          <pc:sldMk cId="4102771166" sldId="284"/>
        </pc:sldMkLst>
        <pc:spChg chg="add mod">
          <ac:chgData name="Laura James" userId="e815814b-f5ab-4367-85bb-abbbaf16d579" providerId="ADAL" clId="{917A1044-FD22-4EEB-8BAE-62E32F9683A2}" dt="2023-03-06T14:20:56.778" v="112" actId="20577"/>
          <ac:spMkLst>
            <pc:docMk/>
            <pc:sldMk cId="4102771166" sldId="284"/>
            <ac:spMk id="3" creationId="{57AE2FE8-606A-BF24-6B1D-821F1F0D6181}"/>
          </ac:spMkLst>
        </pc:spChg>
        <pc:picChg chg="add mod">
          <ac:chgData name="Laura James" userId="e815814b-f5ab-4367-85bb-abbbaf16d579" providerId="ADAL" clId="{917A1044-FD22-4EEB-8BAE-62E32F9683A2}" dt="2023-03-06T14:19:02.811" v="21" actId="14100"/>
          <ac:picMkLst>
            <pc:docMk/>
            <pc:sldMk cId="4102771166" sldId="284"/>
            <ac:picMk id="5" creationId="{5B910189-F781-88E3-B560-74BED5594452}"/>
          </ac:picMkLst>
        </pc:picChg>
      </pc:sldChg>
      <pc:sldChg chg="addSp new mod ord">
        <pc:chgData name="Laura James" userId="e815814b-f5ab-4367-85bb-abbbaf16d579" providerId="ADAL" clId="{917A1044-FD22-4EEB-8BAE-62E32F9683A2}" dt="2023-03-06T14:19:44.338" v="31"/>
        <pc:sldMkLst>
          <pc:docMk/>
          <pc:sldMk cId="1081655544" sldId="285"/>
        </pc:sldMkLst>
        <pc:picChg chg="add">
          <ac:chgData name="Laura James" userId="e815814b-f5ab-4367-85bb-abbbaf16d579" providerId="ADAL" clId="{917A1044-FD22-4EEB-8BAE-62E32F9683A2}" dt="2023-03-06T14:15:31.969" v="16" actId="22"/>
          <ac:picMkLst>
            <pc:docMk/>
            <pc:sldMk cId="1081655544" sldId="285"/>
            <ac:picMk id="3" creationId="{6A560226-537F-25EC-AA8C-C3A9952EDE5B}"/>
          </ac:picMkLst>
        </pc:picChg>
      </pc:sldChg>
      <pc:sldChg chg="addSp delSp modSp new mod setBg">
        <pc:chgData name="Laura James" userId="e815814b-f5ab-4367-85bb-abbbaf16d579" providerId="ADAL" clId="{917A1044-FD22-4EEB-8BAE-62E32F9683A2}" dt="2023-03-06T14:24:21.500" v="200" actId="26606"/>
        <pc:sldMkLst>
          <pc:docMk/>
          <pc:sldMk cId="3190042067" sldId="286"/>
        </pc:sldMkLst>
        <pc:spChg chg="add del">
          <ac:chgData name="Laura James" userId="e815814b-f5ab-4367-85bb-abbbaf16d579" providerId="ADAL" clId="{917A1044-FD22-4EEB-8BAE-62E32F9683A2}" dt="2023-03-06T14:24:21.500" v="200" actId="26606"/>
          <ac:spMkLst>
            <pc:docMk/>
            <pc:sldMk cId="3190042067" sldId="286"/>
            <ac:spMk id="3" creationId="{7EDFB701-FD75-866A-878E-D66F648F27E7}"/>
          </ac:spMkLst>
        </pc:spChg>
        <pc:spChg chg="add mod">
          <ac:chgData name="Laura James" userId="e815814b-f5ab-4367-85bb-abbbaf16d579" providerId="ADAL" clId="{917A1044-FD22-4EEB-8BAE-62E32F9683A2}" dt="2023-03-06T14:24:21.500" v="200" actId="26606"/>
          <ac:spMkLst>
            <pc:docMk/>
            <pc:sldMk cId="3190042067" sldId="286"/>
            <ac:spMk id="4" creationId="{B9005A03-E794-DB43-AB18-F8E8ED10628D}"/>
          </ac:spMkLst>
        </pc:spChg>
        <pc:spChg chg="add">
          <ac:chgData name="Laura James" userId="e815814b-f5ab-4367-85bb-abbbaf16d579" providerId="ADAL" clId="{917A1044-FD22-4EEB-8BAE-62E32F9683A2}" dt="2023-03-06T14:24:21.500" v="200" actId="26606"/>
          <ac:spMkLst>
            <pc:docMk/>
            <pc:sldMk cId="3190042067" sldId="286"/>
            <ac:spMk id="10" creationId="{435959F4-53DA-47FF-BC24-1E5B75C69876}"/>
          </ac:spMkLst>
        </pc:spChg>
        <pc:spChg chg="add">
          <ac:chgData name="Laura James" userId="e815814b-f5ab-4367-85bb-abbbaf16d579" providerId="ADAL" clId="{917A1044-FD22-4EEB-8BAE-62E32F9683A2}" dt="2023-03-06T14:24:21.500" v="200" actId="26606"/>
          <ac:spMkLst>
            <pc:docMk/>
            <pc:sldMk cId="3190042067" sldId="286"/>
            <ac:spMk id="21" creationId="{59226104-0061-4319-8237-9C001BF85D49}"/>
          </ac:spMkLst>
        </pc:spChg>
        <pc:spChg chg="add">
          <ac:chgData name="Laura James" userId="e815814b-f5ab-4367-85bb-abbbaf16d579" providerId="ADAL" clId="{917A1044-FD22-4EEB-8BAE-62E32F9683A2}" dt="2023-03-06T14:24:21.500" v="200" actId="26606"/>
          <ac:spMkLst>
            <pc:docMk/>
            <pc:sldMk cId="3190042067" sldId="286"/>
            <ac:spMk id="31" creationId="{142D98E1-37D2-4470-BF74-845E897954C6}"/>
          </ac:spMkLst>
        </pc:spChg>
        <pc:spChg chg="add">
          <ac:chgData name="Laura James" userId="e815814b-f5ab-4367-85bb-abbbaf16d579" providerId="ADAL" clId="{917A1044-FD22-4EEB-8BAE-62E32F9683A2}" dt="2023-03-06T14:24:21.500" v="200" actId="26606"/>
          <ac:spMkLst>
            <pc:docMk/>
            <pc:sldMk cId="3190042067" sldId="286"/>
            <ac:spMk id="33" creationId="{3ED2C98F-B668-4CD9-862F-6BF4AE5D2743}"/>
          </ac:spMkLst>
        </pc:spChg>
        <pc:grpChg chg="add">
          <ac:chgData name="Laura James" userId="e815814b-f5ab-4367-85bb-abbbaf16d579" providerId="ADAL" clId="{917A1044-FD22-4EEB-8BAE-62E32F9683A2}" dt="2023-03-06T14:24:21.500" v="200" actId="26606"/>
          <ac:grpSpMkLst>
            <pc:docMk/>
            <pc:sldMk cId="3190042067" sldId="286"/>
            <ac:grpSpMk id="12" creationId="{A7CF83E8-F6F0-41E3-B580-7412A04DDFB5}"/>
          </ac:grpSpMkLst>
        </pc:grpChg>
        <pc:grpChg chg="add">
          <ac:chgData name="Laura James" userId="e815814b-f5ab-4367-85bb-abbbaf16d579" providerId="ADAL" clId="{917A1044-FD22-4EEB-8BAE-62E32F9683A2}" dt="2023-03-06T14:24:21.500" v="200" actId="26606"/>
          <ac:grpSpMkLst>
            <pc:docMk/>
            <pc:sldMk cId="3190042067" sldId="286"/>
            <ac:grpSpMk id="23" creationId="{AC552FEA-472E-4E74-B31D-531852C1908D}"/>
          </ac:grpSpMkLst>
        </pc:grpChg>
        <pc:graphicFrameChg chg="add">
          <ac:chgData name="Laura James" userId="e815814b-f5ab-4367-85bb-abbbaf16d579" providerId="ADAL" clId="{917A1044-FD22-4EEB-8BAE-62E32F9683A2}" dt="2023-03-06T14:24:21.500" v="200" actId="26606"/>
          <ac:graphicFrameMkLst>
            <pc:docMk/>
            <pc:sldMk cId="3190042067" sldId="286"/>
            <ac:graphicFrameMk id="6" creationId="{0A70FF28-AA95-2C21-4D3B-D80DC81DB31D}"/>
          </ac:graphicFrameMkLst>
        </pc:graphicFrameChg>
      </pc:sldChg>
      <pc:sldChg chg="addSp delSp modSp new mod setBg">
        <pc:chgData name="Laura James" userId="e815814b-f5ab-4367-85bb-abbbaf16d579" providerId="ADAL" clId="{917A1044-FD22-4EEB-8BAE-62E32F9683A2}" dt="2023-03-06T14:26:19.645" v="206" actId="26606"/>
        <pc:sldMkLst>
          <pc:docMk/>
          <pc:sldMk cId="4242240755" sldId="287"/>
        </pc:sldMkLst>
        <pc:spChg chg="add del">
          <ac:chgData name="Laura James" userId="e815814b-f5ab-4367-85bb-abbbaf16d579" providerId="ADAL" clId="{917A1044-FD22-4EEB-8BAE-62E32F9683A2}" dt="2023-03-06T14:24:54.374" v="203" actId="26606"/>
          <ac:spMkLst>
            <pc:docMk/>
            <pc:sldMk cId="4242240755" sldId="287"/>
            <ac:spMk id="3" creationId="{C5A04325-C18D-DFA5-7FDF-7FB323DD30A5}"/>
          </ac:spMkLst>
        </pc:spChg>
        <pc:spChg chg="add del">
          <ac:chgData name="Laura James" userId="e815814b-f5ab-4367-85bb-abbbaf16d579" providerId="ADAL" clId="{917A1044-FD22-4EEB-8BAE-62E32F9683A2}" dt="2023-03-06T14:26:19.645" v="206" actId="26606"/>
          <ac:spMkLst>
            <pc:docMk/>
            <pc:sldMk cId="4242240755" sldId="287"/>
            <ac:spMk id="9" creationId="{435959F4-53DA-47FF-BC24-1E5B75C69876}"/>
          </ac:spMkLst>
        </pc:spChg>
        <pc:spChg chg="add del">
          <ac:chgData name="Laura James" userId="e815814b-f5ab-4367-85bb-abbbaf16d579" providerId="ADAL" clId="{917A1044-FD22-4EEB-8BAE-62E32F9683A2}" dt="2023-03-06T14:26:19.645" v="206" actId="26606"/>
          <ac:spMkLst>
            <pc:docMk/>
            <pc:sldMk cId="4242240755" sldId="287"/>
            <ac:spMk id="20" creationId="{59226104-0061-4319-8237-9C001BF85D49}"/>
          </ac:spMkLst>
        </pc:spChg>
        <pc:spChg chg="add del">
          <ac:chgData name="Laura James" userId="e815814b-f5ab-4367-85bb-abbbaf16d579" providerId="ADAL" clId="{917A1044-FD22-4EEB-8BAE-62E32F9683A2}" dt="2023-03-06T14:26:19.645" v="206" actId="26606"/>
          <ac:spMkLst>
            <pc:docMk/>
            <pc:sldMk cId="4242240755" sldId="287"/>
            <ac:spMk id="30" creationId="{142D98E1-37D2-4470-BF74-845E897954C6}"/>
          </ac:spMkLst>
        </pc:spChg>
        <pc:spChg chg="add">
          <ac:chgData name="Laura James" userId="e815814b-f5ab-4367-85bb-abbbaf16d579" providerId="ADAL" clId="{917A1044-FD22-4EEB-8BAE-62E32F9683A2}" dt="2023-03-06T14:26:19.645" v="206" actId="26606"/>
          <ac:spMkLst>
            <pc:docMk/>
            <pc:sldMk cId="4242240755" sldId="287"/>
            <ac:spMk id="1031" creationId="{435959F4-53DA-47FF-BC24-1E5B75C69876}"/>
          </ac:spMkLst>
        </pc:spChg>
        <pc:spChg chg="add">
          <ac:chgData name="Laura James" userId="e815814b-f5ab-4367-85bb-abbbaf16d579" providerId="ADAL" clId="{917A1044-FD22-4EEB-8BAE-62E32F9683A2}" dt="2023-03-06T14:26:19.645" v="206" actId="26606"/>
          <ac:spMkLst>
            <pc:docMk/>
            <pc:sldMk cId="4242240755" sldId="287"/>
            <ac:spMk id="1042" creationId="{59226104-0061-4319-8237-9C001BF85D49}"/>
          </ac:spMkLst>
        </pc:spChg>
        <pc:spChg chg="add">
          <ac:chgData name="Laura James" userId="e815814b-f5ab-4367-85bb-abbbaf16d579" providerId="ADAL" clId="{917A1044-FD22-4EEB-8BAE-62E32F9683A2}" dt="2023-03-06T14:26:19.645" v="206" actId="26606"/>
          <ac:spMkLst>
            <pc:docMk/>
            <pc:sldMk cId="4242240755" sldId="287"/>
            <ac:spMk id="1052" creationId="{F420BC5C-C418-4843-B04B-6918968D0982}"/>
          </ac:spMkLst>
        </pc:spChg>
        <pc:spChg chg="add">
          <ac:chgData name="Laura James" userId="e815814b-f5ab-4367-85bb-abbbaf16d579" providerId="ADAL" clId="{917A1044-FD22-4EEB-8BAE-62E32F9683A2}" dt="2023-03-06T14:26:19.645" v="206" actId="26606"/>
          <ac:spMkLst>
            <pc:docMk/>
            <pc:sldMk cId="4242240755" sldId="287"/>
            <ac:spMk id="1054" creationId="{13E5F285-BD95-4989-B20B-77899015947C}"/>
          </ac:spMkLst>
        </pc:spChg>
        <pc:spChg chg="add">
          <ac:chgData name="Laura James" userId="e815814b-f5ab-4367-85bb-abbbaf16d579" providerId="ADAL" clId="{917A1044-FD22-4EEB-8BAE-62E32F9683A2}" dt="2023-03-06T14:26:19.645" v="206" actId="26606"/>
          <ac:spMkLst>
            <pc:docMk/>
            <pc:sldMk cId="4242240755" sldId="287"/>
            <ac:spMk id="1064" creationId="{6B6061A8-D267-4967-AF47-C3CC45138582}"/>
          </ac:spMkLst>
        </pc:spChg>
        <pc:grpChg chg="add del">
          <ac:chgData name="Laura James" userId="e815814b-f5ab-4367-85bb-abbbaf16d579" providerId="ADAL" clId="{917A1044-FD22-4EEB-8BAE-62E32F9683A2}" dt="2023-03-06T14:26:19.645" v="206" actId="26606"/>
          <ac:grpSpMkLst>
            <pc:docMk/>
            <pc:sldMk cId="4242240755" sldId="287"/>
            <ac:grpSpMk id="11" creationId="{A7CF83E8-F6F0-41E3-B580-7412A04DDFB5}"/>
          </ac:grpSpMkLst>
        </pc:grpChg>
        <pc:grpChg chg="add del">
          <ac:chgData name="Laura James" userId="e815814b-f5ab-4367-85bb-abbbaf16d579" providerId="ADAL" clId="{917A1044-FD22-4EEB-8BAE-62E32F9683A2}" dt="2023-03-06T14:26:19.645" v="206" actId="26606"/>
          <ac:grpSpMkLst>
            <pc:docMk/>
            <pc:sldMk cId="4242240755" sldId="287"/>
            <ac:grpSpMk id="22" creationId="{AC552FEA-472E-4E74-B31D-531852C1908D}"/>
          </ac:grpSpMkLst>
        </pc:grpChg>
        <pc:grpChg chg="add del">
          <ac:chgData name="Laura James" userId="e815814b-f5ab-4367-85bb-abbbaf16d579" providerId="ADAL" clId="{917A1044-FD22-4EEB-8BAE-62E32F9683A2}" dt="2023-03-06T14:26:19.645" v="206" actId="26606"/>
          <ac:grpSpMkLst>
            <pc:docMk/>
            <pc:sldMk cId="4242240755" sldId="287"/>
            <ac:grpSpMk id="32" creationId="{91868ACA-CC8C-4FA4-8E32-6DB1C7DA9E27}"/>
          </ac:grpSpMkLst>
        </pc:grpChg>
        <pc:grpChg chg="add">
          <ac:chgData name="Laura James" userId="e815814b-f5ab-4367-85bb-abbbaf16d579" providerId="ADAL" clId="{917A1044-FD22-4EEB-8BAE-62E32F9683A2}" dt="2023-03-06T14:26:19.645" v="206" actId="26606"/>
          <ac:grpSpMkLst>
            <pc:docMk/>
            <pc:sldMk cId="4242240755" sldId="287"/>
            <ac:grpSpMk id="1033" creationId="{A7CF83E8-F6F0-41E3-B580-7412A04DDFB5}"/>
          </ac:grpSpMkLst>
        </pc:grpChg>
        <pc:grpChg chg="add">
          <ac:chgData name="Laura James" userId="e815814b-f5ab-4367-85bb-abbbaf16d579" providerId="ADAL" clId="{917A1044-FD22-4EEB-8BAE-62E32F9683A2}" dt="2023-03-06T14:26:19.645" v="206" actId="26606"/>
          <ac:grpSpMkLst>
            <pc:docMk/>
            <pc:sldMk cId="4242240755" sldId="287"/>
            <ac:grpSpMk id="1044" creationId="{AC552FEA-472E-4E74-B31D-531852C1908D}"/>
          </ac:grpSpMkLst>
        </pc:grpChg>
        <pc:grpChg chg="add">
          <ac:chgData name="Laura James" userId="e815814b-f5ab-4367-85bb-abbbaf16d579" providerId="ADAL" clId="{917A1044-FD22-4EEB-8BAE-62E32F9683A2}" dt="2023-03-06T14:26:19.645" v="206" actId="26606"/>
          <ac:grpSpMkLst>
            <pc:docMk/>
            <pc:sldMk cId="4242240755" sldId="287"/>
            <ac:grpSpMk id="1056" creationId="{6C02F4BE-6538-4CAD-B506-5FEB41D378BC}"/>
          </ac:grpSpMkLst>
        </pc:grpChg>
        <pc:grpChg chg="add">
          <ac:chgData name="Laura James" userId="e815814b-f5ab-4367-85bb-abbbaf16d579" providerId="ADAL" clId="{917A1044-FD22-4EEB-8BAE-62E32F9683A2}" dt="2023-03-06T14:26:19.645" v="206" actId="26606"/>
          <ac:grpSpMkLst>
            <pc:docMk/>
            <pc:sldMk cId="4242240755" sldId="287"/>
            <ac:grpSpMk id="1066" creationId="{12DB770A-658D-4212-9BF2-236070D5D7A4}"/>
          </ac:grpSpMkLst>
        </pc:grpChg>
        <pc:graphicFrameChg chg="add mod ord modGraphic">
          <ac:chgData name="Laura James" userId="e815814b-f5ab-4367-85bb-abbbaf16d579" providerId="ADAL" clId="{917A1044-FD22-4EEB-8BAE-62E32F9683A2}" dt="2023-03-06T14:26:19.645" v="206" actId="26606"/>
          <ac:graphicFrameMkLst>
            <pc:docMk/>
            <pc:sldMk cId="4242240755" sldId="287"/>
            <ac:graphicFrameMk id="5" creationId="{F6236774-3456-04D8-6CA3-268701A63816}"/>
          </ac:graphicFrameMkLst>
        </pc:graphicFrameChg>
        <pc:picChg chg="add mod">
          <ac:chgData name="Laura James" userId="e815814b-f5ab-4367-85bb-abbbaf16d579" providerId="ADAL" clId="{917A1044-FD22-4EEB-8BAE-62E32F9683A2}" dt="2023-03-06T14:26:19.645" v="206" actId="26606"/>
          <ac:picMkLst>
            <pc:docMk/>
            <pc:sldMk cId="4242240755" sldId="287"/>
            <ac:picMk id="1026" creationId="{ADAEE31B-A724-808D-B750-D7F120D5881E}"/>
          </ac:picMkLst>
        </pc:picChg>
      </pc:sldChg>
      <pc:sldChg chg="addSp delSp modSp new mod setBg">
        <pc:chgData name="Laura James" userId="e815814b-f5ab-4367-85bb-abbbaf16d579" providerId="ADAL" clId="{917A1044-FD22-4EEB-8BAE-62E32F9683A2}" dt="2023-03-06T14:53:28.280" v="242" actId="26606"/>
        <pc:sldMkLst>
          <pc:docMk/>
          <pc:sldMk cId="672676919" sldId="288"/>
        </pc:sldMkLst>
        <pc:spChg chg="mod">
          <ac:chgData name="Laura James" userId="e815814b-f5ab-4367-85bb-abbbaf16d579" providerId="ADAL" clId="{917A1044-FD22-4EEB-8BAE-62E32F9683A2}" dt="2023-03-06T14:53:28.280" v="242" actId="26606"/>
          <ac:spMkLst>
            <pc:docMk/>
            <pc:sldMk cId="672676919" sldId="288"/>
            <ac:spMk id="2" creationId="{9D5BC007-6D8C-408D-F72D-80F6418E015C}"/>
          </ac:spMkLst>
        </pc:spChg>
        <pc:spChg chg="del">
          <ac:chgData name="Laura James" userId="e815814b-f5ab-4367-85bb-abbbaf16d579" providerId="ADAL" clId="{917A1044-FD22-4EEB-8BAE-62E32F9683A2}" dt="2023-03-06T14:53:15.843" v="241" actId="478"/>
          <ac:spMkLst>
            <pc:docMk/>
            <pc:sldMk cId="672676919" sldId="288"/>
            <ac:spMk id="3" creationId="{DDDF90CB-DE32-C094-9D64-4A5D4A8A2BF0}"/>
          </ac:spMkLst>
        </pc:spChg>
        <pc:spChg chg="add">
          <ac:chgData name="Laura James" userId="e815814b-f5ab-4367-85bb-abbbaf16d579" providerId="ADAL" clId="{917A1044-FD22-4EEB-8BAE-62E32F9683A2}" dt="2023-03-06T14:53:28.280" v="242" actId="26606"/>
          <ac:spMkLst>
            <pc:docMk/>
            <pc:sldMk cId="672676919" sldId="288"/>
            <ac:spMk id="8" creationId="{435959F4-53DA-47FF-BC24-1E5B75C69876}"/>
          </ac:spMkLst>
        </pc:spChg>
        <pc:spChg chg="add">
          <ac:chgData name="Laura James" userId="e815814b-f5ab-4367-85bb-abbbaf16d579" providerId="ADAL" clId="{917A1044-FD22-4EEB-8BAE-62E32F9683A2}" dt="2023-03-06T14:53:28.280" v="242" actId="26606"/>
          <ac:spMkLst>
            <pc:docMk/>
            <pc:sldMk cId="672676919" sldId="288"/>
            <ac:spMk id="19" creationId="{59226104-0061-4319-8237-9C001BF85D49}"/>
          </ac:spMkLst>
        </pc:spChg>
        <pc:spChg chg="add">
          <ac:chgData name="Laura James" userId="e815814b-f5ab-4367-85bb-abbbaf16d579" providerId="ADAL" clId="{917A1044-FD22-4EEB-8BAE-62E32F9683A2}" dt="2023-03-06T14:53:28.280" v="242" actId="26606"/>
          <ac:spMkLst>
            <pc:docMk/>
            <pc:sldMk cId="672676919" sldId="288"/>
            <ac:spMk id="29" creationId="{A5D0B0D3-D735-4619-AA45-B57B791E1744}"/>
          </ac:spMkLst>
        </pc:spChg>
        <pc:spChg chg="add">
          <ac:chgData name="Laura James" userId="e815814b-f5ab-4367-85bb-abbbaf16d579" providerId="ADAL" clId="{917A1044-FD22-4EEB-8BAE-62E32F9683A2}" dt="2023-03-06T14:53:28.280" v="242" actId="26606"/>
          <ac:spMkLst>
            <pc:docMk/>
            <pc:sldMk cId="672676919" sldId="288"/>
            <ac:spMk id="31" creationId="{CF7F2079-504C-499A-A644-58F4DDC7643B}"/>
          </ac:spMkLst>
        </pc:spChg>
        <pc:spChg chg="add">
          <ac:chgData name="Laura James" userId="e815814b-f5ab-4367-85bb-abbbaf16d579" providerId="ADAL" clId="{917A1044-FD22-4EEB-8BAE-62E32F9683A2}" dt="2023-03-06T14:53:28.280" v="242" actId="26606"/>
          <ac:spMkLst>
            <pc:docMk/>
            <pc:sldMk cId="672676919" sldId="288"/>
            <ac:spMk id="41" creationId="{3D505D40-32E9-4C48-81F8-AD80433BE6B7}"/>
          </ac:spMkLst>
        </pc:spChg>
        <pc:grpChg chg="add">
          <ac:chgData name="Laura James" userId="e815814b-f5ab-4367-85bb-abbbaf16d579" providerId="ADAL" clId="{917A1044-FD22-4EEB-8BAE-62E32F9683A2}" dt="2023-03-06T14:53:28.280" v="242" actId="26606"/>
          <ac:grpSpMkLst>
            <pc:docMk/>
            <pc:sldMk cId="672676919" sldId="288"/>
            <ac:grpSpMk id="10" creationId="{A7CF83E8-F6F0-41E3-B580-7412A04DDFB5}"/>
          </ac:grpSpMkLst>
        </pc:grpChg>
        <pc:grpChg chg="add">
          <ac:chgData name="Laura James" userId="e815814b-f5ab-4367-85bb-abbbaf16d579" providerId="ADAL" clId="{917A1044-FD22-4EEB-8BAE-62E32F9683A2}" dt="2023-03-06T14:53:28.280" v="242" actId="26606"/>
          <ac:grpSpMkLst>
            <pc:docMk/>
            <pc:sldMk cId="672676919" sldId="288"/>
            <ac:grpSpMk id="21" creationId="{51B01909-73B8-4486-A749-C643B1D7E361}"/>
          </ac:grpSpMkLst>
        </pc:grpChg>
        <pc:grpChg chg="add">
          <ac:chgData name="Laura James" userId="e815814b-f5ab-4367-85bb-abbbaf16d579" providerId="ADAL" clId="{917A1044-FD22-4EEB-8BAE-62E32F9683A2}" dt="2023-03-06T14:53:28.280" v="242" actId="26606"/>
          <ac:grpSpMkLst>
            <pc:docMk/>
            <pc:sldMk cId="672676919" sldId="288"/>
            <ac:grpSpMk id="33" creationId="{DBBA0A0D-8F6A-400A-9E49-8C008E2C7DB1}"/>
          </ac:grpSpMkLst>
        </pc:grpChg>
        <pc:grpChg chg="add">
          <ac:chgData name="Laura James" userId="e815814b-f5ab-4367-85bb-abbbaf16d579" providerId="ADAL" clId="{917A1044-FD22-4EEB-8BAE-62E32F9683A2}" dt="2023-03-06T14:53:28.280" v="242" actId="26606"/>
          <ac:grpSpMkLst>
            <pc:docMk/>
            <pc:sldMk cId="672676919" sldId="288"/>
            <ac:grpSpMk id="43" creationId="{C507BF36-B92B-4CAC-BCA7-8364B51E1F09}"/>
          </ac:grpSpMkLst>
        </pc:grpChg>
        <pc:picChg chg="add">
          <ac:chgData name="Laura James" userId="e815814b-f5ab-4367-85bb-abbbaf16d579" providerId="ADAL" clId="{917A1044-FD22-4EEB-8BAE-62E32F9683A2}" dt="2023-03-06T14:53:28.280" v="242" actId="26606"/>
          <ac:picMkLst>
            <pc:docMk/>
            <pc:sldMk cId="672676919" sldId="288"/>
            <ac:picMk id="4" creationId="{4EC7C727-AF84-9DD2-4ADA-0EB9A1A408EF}"/>
          </ac:picMkLst>
        </pc:picChg>
      </pc:sldChg>
      <pc:sldChg chg="addSp delSp modSp new mod setBg">
        <pc:chgData name="Laura James" userId="e815814b-f5ab-4367-85bb-abbbaf16d579" providerId="ADAL" clId="{917A1044-FD22-4EEB-8BAE-62E32F9683A2}" dt="2023-03-06T14:56:21.685" v="253" actId="26606"/>
        <pc:sldMkLst>
          <pc:docMk/>
          <pc:sldMk cId="2430848505" sldId="289"/>
        </pc:sldMkLst>
        <pc:spChg chg="mod">
          <ac:chgData name="Laura James" userId="e815814b-f5ab-4367-85bb-abbbaf16d579" providerId="ADAL" clId="{917A1044-FD22-4EEB-8BAE-62E32F9683A2}" dt="2023-03-06T14:56:21.685" v="253" actId="26606"/>
          <ac:spMkLst>
            <pc:docMk/>
            <pc:sldMk cId="2430848505" sldId="289"/>
            <ac:spMk id="2" creationId="{8335BE26-F24B-3FEF-28BB-CE9630A3B266}"/>
          </ac:spMkLst>
        </pc:spChg>
        <pc:spChg chg="add mod">
          <ac:chgData name="Laura James" userId="e815814b-f5ab-4367-85bb-abbbaf16d579" providerId="ADAL" clId="{917A1044-FD22-4EEB-8BAE-62E32F9683A2}" dt="2023-03-06T14:56:21.685" v="253" actId="26606"/>
          <ac:spMkLst>
            <pc:docMk/>
            <pc:sldMk cId="2430848505" sldId="289"/>
            <ac:spMk id="4" creationId="{CD49F801-02FF-8DE7-F448-0CE6264EC567}"/>
          </ac:spMkLst>
        </pc:spChg>
        <pc:spChg chg="add">
          <ac:chgData name="Laura James" userId="e815814b-f5ab-4367-85bb-abbbaf16d579" providerId="ADAL" clId="{917A1044-FD22-4EEB-8BAE-62E32F9683A2}" dt="2023-03-06T14:56:21.685" v="253" actId="26606"/>
          <ac:spMkLst>
            <pc:docMk/>
            <pc:sldMk cId="2430848505" sldId="289"/>
            <ac:spMk id="9" creationId="{09588DA8-065E-4F6F-8EFD-43104AB2E0CF}"/>
          </ac:spMkLst>
        </pc:spChg>
        <pc:spChg chg="add">
          <ac:chgData name="Laura James" userId="e815814b-f5ab-4367-85bb-abbbaf16d579" providerId="ADAL" clId="{917A1044-FD22-4EEB-8BAE-62E32F9683A2}" dt="2023-03-06T14:56:21.685" v="253" actId="26606"/>
          <ac:spMkLst>
            <pc:docMk/>
            <pc:sldMk cId="2430848505" sldId="289"/>
            <ac:spMk id="11" creationId="{C4285719-470E-454C-AF62-8323075F1F5B}"/>
          </ac:spMkLst>
        </pc:spChg>
        <pc:spChg chg="add">
          <ac:chgData name="Laura James" userId="e815814b-f5ab-4367-85bb-abbbaf16d579" providerId="ADAL" clId="{917A1044-FD22-4EEB-8BAE-62E32F9683A2}" dt="2023-03-06T14:56:21.685" v="253" actId="26606"/>
          <ac:spMkLst>
            <pc:docMk/>
            <pc:sldMk cId="2430848505" sldId="289"/>
            <ac:spMk id="13" creationId="{CD9FE4EF-C4D8-49A0-B2FF-81D8DB7D8A24}"/>
          </ac:spMkLst>
        </pc:spChg>
        <pc:spChg chg="add">
          <ac:chgData name="Laura James" userId="e815814b-f5ab-4367-85bb-abbbaf16d579" providerId="ADAL" clId="{917A1044-FD22-4EEB-8BAE-62E32F9683A2}" dt="2023-03-06T14:56:21.685" v="253" actId="26606"/>
          <ac:spMkLst>
            <pc:docMk/>
            <pc:sldMk cId="2430848505" sldId="289"/>
            <ac:spMk id="15" creationId="{4300840D-0A0B-4512-BACA-B439D5B9C57C}"/>
          </ac:spMkLst>
        </pc:spChg>
        <pc:spChg chg="add">
          <ac:chgData name="Laura James" userId="e815814b-f5ab-4367-85bb-abbbaf16d579" providerId="ADAL" clId="{917A1044-FD22-4EEB-8BAE-62E32F9683A2}" dt="2023-03-06T14:56:21.685" v="253" actId="26606"/>
          <ac:spMkLst>
            <pc:docMk/>
            <pc:sldMk cId="2430848505" sldId="289"/>
            <ac:spMk id="17" creationId="{D2B78728-A580-49A7-84F9-6EF6F583ADE0}"/>
          </ac:spMkLst>
        </pc:spChg>
        <pc:spChg chg="add">
          <ac:chgData name="Laura James" userId="e815814b-f5ab-4367-85bb-abbbaf16d579" providerId="ADAL" clId="{917A1044-FD22-4EEB-8BAE-62E32F9683A2}" dt="2023-03-06T14:56:21.685" v="253" actId="26606"/>
          <ac:spMkLst>
            <pc:docMk/>
            <pc:sldMk cId="2430848505" sldId="289"/>
            <ac:spMk id="19" creationId="{38FAA1A1-D861-433F-88FA-1E9D6FD31D11}"/>
          </ac:spMkLst>
        </pc:spChg>
        <pc:spChg chg="add">
          <ac:chgData name="Laura James" userId="e815814b-f5ab-4367-85bb-abbbaf16d579" providerId="ADAL" clId="{917A1044-FD22-4EEB-8BAE-62E32F9683A2}" dt="2023-03-06T14:56:21.685" v="253" actId="26606"/>
          <ac:spMkLst>
            <pc:docMk/>
            <pc:sldMk cId="2430848505" sldId="289"/>
            <ac:spMk id="21" creationId="{8D71EDA1-87BF-4D5D-AB79-F346FD19278A}"/>
          </ac:spMkLst>
        </pc:spChg>
        <pc:picChg chg="add del">
          <ac:chgData name="Laura James" userId="e815814b-f5ab-4367-85bb-abbbaf16d579" providerId="ADAL" clId="{917A1044-FD22-4EEB-8BAE-62E32F9683A2}" dt="2023-03-06T14:56:21.664" v="252" actId="26606"/>
          <ac:picMkLst>
            <pc:docMk/>
            <pc:sldMk cId="2430848505" sldId="289"/>
            <ac:picMk id="6" creationId="{4E516963-6074-C143-0248-DEE6930E7AF6}"/>
          </ac:picMkLst>
        </pc:picChg>
        <pc:cxnChg chg="add del">
          <ac:chgData name="Laura James" userId="e815814b-f5ab-4367-85bb-abbbaf16d579" providerId="ADAL" clId="{917A1044-FD22-4EEB-8BAE-62E32F9683A2}" dt="2023-03-06T14:56:21.664" v="252" actId="26606"/>
          <ac:cxnSpMkLst>
            <pc:docMk/>
            <pc:sldMk cId="2430848505" sldId="289"/>
            <ac:cxnSpMk id="10" creationId="{A7F400EE-A8A5-48AF-B4D6-291B52C6F0B0}"/>
          </ac:cxnSpMkLst>
        </pc:cxnChg>
      </pc:sldChg>
      <pc:sldChg chg="addSp delSp modSp new mod setBg modClrScheme chgLayout">
        <pc:chgData name="Laura James" userId="e815814b-f5ab-4367-85bb-abbbaf16d579" providerId="ADAL" clId="{917A1044-FD22-4EEB-8BAE-62E32F9683A2}" dt="2023-03-06T14:57:23.828" v="261" actId="26606"/>
        <pc:sldMkLst>
          <pc:docMk/>
          <pc:sldMk cId="1789516985" sldId="290"/>
        </pc:sldMkLst>
        <pc:spChg chg="add mod">
          <ac:chgData name="Laura James" userId="e815814b-f5ab-4367-85bb-abbbaf16d579" providerId="ADAL" clId="{917A1044-FD22-4EEB-8BAE-62E32F9683A2}" dt="2023-03-06T14:57:23.828" v="261" actId="26606"/>
          <ac:spMkLst>
            <pc:docMk/>
            <pc:sldMk cId="1789516985" sldId="290"/>
            <ac:spMk id="2" creationId="{CDC9F05C-9C19-0BAA-5E40-B221BD2B7D81}"/>
          </ac:spMkLst>
        </pc:spChg>
        <pc:spChg chg="add mod">
          <ac:chgData name="Laura James" userId="e815814b-f5ab-4367-85bb-abbbaf16d579" providerId="ADAL" clId="{917A1044-FD22-4EEB-8BAE-62E32F9683A2}" dt="2023-03-06T14:57:23.828" v="261" actId="26606"/>
          <ac:spMkLst>
            <pc:docMk/>
            <pc:sldMk cId="1789516985" sldId="290"/>
            <ac:spMk id="4" creationId="{F8D664D6-0651-3A8E-457D-EA6E482BDC43}"/>
          </ac:spMkLst>
        </pc:spChg>
        <pc:spChg chg="add del">
          <ac:chgData name="Laura James" userId="e815814b-f5ab-4367-85bb-abbbaf16d579" providerId="ADAL" clId="{917A1044-FD22-4EEB-8BAE-62E32F9683A2}" dt="2023-03-06T14:57:23.807" v="260" actId="26606"/>
          <ac:spMkLst>
            <pc:docMk/>
            <pc:sldMk cId="1789516985" sldId="290"/>
            <ac:spMk id="9" creationId="{815925C2-A704-4D47-B1C1-3FCA52512EC1}"/>
          </ac:spMkLst>
        </pc:spChg>
        <pc:spChg chg="add del">
          <ac:chgData name="Laura James" userId="e815814b-f5ab-4367-85bb-abbbaf16d579" providerId="ADAL" clId="{917A1044-FD22-4EEB-8BAE-62E32F9683A2}" dt="2023-03-06T14:57:23.807" v="260" actId="26606"/>
          <ac:spMkLst>
            <pc:docMk/>
            <pc:sldMk cId="1789516985" sldId="290"/>
            <ac:spMk id="11" creationId="{01D4315C-C23C-4FD3-98DF-08C29E2292A8}"/>
          </ac:spMkLst>
        </pc:spChg>
        <pc:spChg chg="add">
          <ac:chgData name="Laura James" userId="e815814b-f5ab-4367-85bb-abbbaf16d579" providerId="ADAL" clId="{917A1044-FD22-4EEB-8BAE-62E32F9683A2}" dt="2023-03-06T14:57:23.828" v="261" actId="26606"/>
          <ac:spMkLst>
            <pc:docMk/>
            <pc:sldMk cId="1789516985" sldId="290"/>
            <ac:spMk id="26" creationId="{DEE2AD96-B495-4E06-9291-B71706F728CB}"/>
          </ac:spMkLst>
        </pc:spChg>
        <pc:spChg chg="add">
          <ac:chgData name="Laura James" userId="e815814b-f5ab-4367-85bb-abbbaf16d579" providerId="ADAL" clId="{917A1044-FD22-4EEB-8BAE-62E32F9683A2}" dt="2023-03-06T14:57:23.828" v="261" actId="26606"/>
          <ac:spMkLst>
            <pc:docMk/>
            <pc:sldMk cId="1789516985" sldId="290"/>
            <ac:spMk id="27" creationId="{53CF6D67-C5A8-4ADD-9E8E-1E38CA1D3166}"/>
          </ac:spMkLst>
        </pc:spChg>
        <pc:spChg chg="add">
          <ac:chgData name="Laura James" userId="e815814b-f5ab-4367-85bb-abbbaf16d579" providerId="ADAL" clId="{917A1044-FD22-4EEB-8BAE-62E32F9683A2}" dt="2023-03-06T14:57:23.828" v="261" actId="26606"/>
          <ac:spMkLst>
            <pc:docMk/>
            <pc:sldMk cId="1789516985" sldId="290"/>
            <ac:spMk id="28" creationId="{86909FA0-B515-4681-B7A8-FA281D133B94}"/>
          </ac:spMkLst>
        </pc:spChg>
        <pc:spChg chg="add">
          <ac:chgData name="Laura James" userId="e815814b-f5ab-4367-85bb-abbbaf16d579" providerId="ADAL" clId="{917A1044-FD22-4EEB-8BAE-62E32F9683A2}" dt="2023-03-06T14:57:23.828" v="261" actId="26606"/>
          <ac:spMkLst>
            <pc:docMk/>
            <pc:sldMk cId="1789516985" sldId="290"/>
            <ac:spMk id="29" creationId="{21C9FE86-FCC3-4A31-AA1C-C882262B7FE7}"/>
          </ac:spMkLst>
        </pc:spChg>
        <pc:spChg chg="add">
          <ac:chgData name="Laura James" userId="e815814b-f5ab-4367-85bb-abbbaf16d579" providerId="ADAL" clId="{917A1044-FD22-4EEB-8BAE-62E32F9683A2}" dt="2023-03-06T14:57:23.828" v="261" actId="26606"/>
          <ac:spMkLst>
            <pc:docMk/>
            <pc:sldMk cId="1789516985" sldId="290"/>
            <ac:spMk id="30" creationId="{7D96243B-ECED-4B71-8E06-AE9A285EAD20}"/>
          </ac:spMkLst>
        </pc:spChg>
        <pc:spChg chg="add">
          <ac:chgData name="Laura James" userId="e815814b-f5ab-4367-85bb-abbbaf16d579" providerId="ADAL" clId="{917A1044-FD22-4EEB-8BAE-62E32F9683A2}" dt="2023-03-06T14:57:23.828" v="261" actId="26606"/>
          <ac:spMkLst>
            <pc:docMk/>
            <pc:sldMk cId="1789516985" sldId="290"/>
            <ac:spMk id="31" creationId="{A09989E4-EFDC-4A90-A633-E0525FB4139E}"/>
          </ac:spMkLst>
        </pc:spChg>
        <pc:grpChg chg="add del">
          <ac:chgData name="Laura James" userId="e815814b-f5ab-4367-85bb-abbbaf16d579" providerId="ADAL" clId="{917A1044-FD22-4EEB-8BAE-62E32F9683A2}" dt="2023-03-06T14:57:23.807" v="260" actId="26606"/>
          <ac:grpSpMkLst>
            <pc:docMk/>
            <pc:sldMk cId="1789516985" sldId="290"/>
            <ac:grpSpMk id="13" creationId="{5E6B47BC-43FD-4C91-8BFF-B41B99A8A39E}"/>
          </ac:grpSpMkLst>
        </pc:grpChg>
        <pc:grpChg chg="add del">
          <ac:chgData name="Laura James" userId="e815814b-f5ab-4367-85bb-abbbaf16d579" providerId="ADAL" clId="{917A1044-FD22-4EEB-8BAE-62E32F9683A2}" dt="2023-03-06T14:57:23.807" v="260" actId="26606"/>
          <ac:grpSpMkLst>
            <pc:docMk/>
            <pc:sldMk cId="1789516985" sldId="290"/>
            <ac:grpSpMk id="17" creationId="{43F5E015-E085-4624-B431-B42414448684}"/>
          </ac:grpSpMkLst>
        </pc:grpChg>
      </pc:sldChg>
      <pc:sldChg chg="addSp modSp new mod setBg">
        <pc:chgData name="Laura James" userId="e815814b-f5ab-4367-85bb-abbbaf16d579" providerId="ADAL" clId="{917A1044-FD22-4EEB-8BAE-62E32F9683A2}" dt="2023-03-06T14:58:11.192" v="267" actId="20577"/>
        <pc:sldMkLst>
          <pc:docMk/>
          <pc:sldMk cId="155698605" sldId="291"/>
        </pc:sldMkLst>
        <pc:spChg chg="mod">
          <ac:chgData name="Laura James" userId="e815814b-f5ab-4367-85bb-abbbaf16d579" providerId="ADAL" clId="{917A1044-FD22-4EEB-8BAE-62E32F9683A2}" dt="2023-03-06T14:57:59.001" v="266" actId="26606"/>
          <ac:spMkLst>
            <pc:docMk/>
            <pc:sldMk cId="155698605" sldId="291"/>
            <ac:spMk id="2" creationId="{771CF48E-EFA8-6FFF-41A7-7BDA28658348}"/>
          </ac:spMkLst>
        </pc:spChg>
        <pc:spChg chg="add mod">
          <ac:chgData name="Laura James" userId="e815814b-f5ab-4367-85bb-abbbaf16d579" providerId="ADAL" clId="{917A1044-FD22-4EEB-8BAE-62E32F9683A2}" dt="2023-03-06T14:58:11.192" v="267" actId="20577"/>
          <ac:spMkLst>
            <pc:docMk/>
            <pc:sldMk cId="155698605" sldId="291"/>
            <ac:spMk id="4" creationId="{EA0DA8E8-06D0-4321-C4C5-368E09BFB57E}"/>
          </ac:spMkLst>
        </pc:spChg>
        <pc:spChg chg="add">
          <ac:chgData name="Laura James" userId="e815814b-f5ab-4367-85bb-abbbaf16d579" providerId="ADAL" clId="{917A1044-FD22-4EEB-8BAE-62E32F9683A2}" dt="2023-03-06T14:57:59.001" v="266" actId="26606"/>
          <ac:spMkLst>
            <pc:docMk/>
            <pc:sldMk cId="155698605" sldId="291"/>
            <ac:spMk id="11" creationId="{C4285719-470E-454C-AF62-8323075F1F5B}"/>
          </ac:spMkLst>
        </pc:spChg>
        <pc:spChg chg="add">
          <ac:chgData name="Laura James" userId="e815814b-f5ab-4367-85bb-abbbaf16d579" providerId="ADAL" clId="{917A1044-FD22-4EEB-8BAE-62E32F9683A2}" dt="2023-03-06T14:57:59.001" v="266" actId="26606"/>
          <ac:spMkLst>
            <pc:docMk/>
            <pc:sldMk cId="155698605" sldId="291"/>
            <ac:spMk id="13" creationId="{CD9FE4EF-C4D8-49A0-B2FF-81D8DB7D8A24}"/>
          </ac:spMkLst>
        </pc:spChg>
        <pc:spChg chg="add">
          <ac:chgData name="Laura James" userId="e815814b-f5ab-4367-85bb-abbbaf16d579" providerId="ADAL" clId="{917A1044-FD22-4EEB-8BAE-62E32F9683A2}" dt="2023-03-06T14:57:59.001" v="266" actId="26606"/>
          <ac:spMkLst>
            <pc:docMk/>
            <pc:sldMk cId="155698605" sldId="291"/>
            <ac:spMk id="15" creationId="{4300840D-0A0B-4512-BACA-B439D5B9C57C}"/>
          </ac:spMkLst>
        </pc:spChg>
        <pc:spChg chg="add">
          <ac:chgData name="Laura James" userId="e815814b-f5ab-4367-85bb-abbbaf16d579" providerId="ADAL" clId="{917A1044-FD22-4EEB-8BAE-62E32F9683A2}" dt="2023-03-06T14:57:59.001" v="266" actId="26606"/>
          <ac:spMkLst>
            <pc:docMk/>
            <pc:sldMk cId="155698605" sldId="291"/>
            <ac:spMk id="17" creationId="{D2B78728-A580-49A7-84F9-6EF6F583ADE0}"/>
          </ac:spMkLst>
        </pc:spChg>
        <pc:spChg chg="add">
          <ac:chgData name="Laura James" userId="e815814b-f5ab-4367-85bb-abbbaf16d579" providerId="ADAL" clId="{917A1044-FD22-4EEB-8BAE-62E32F9683A2}" dt="2023-03-06T14:57:59.001" v="266" actId="26606"/>
          <ac:spMkLst>
            <pc:docMk/>
            <pc:sldMk cId="155698605" sldId="291"/>
            <ac:spMk id="19" creationId="{38FAA1A1-D861-433F-88FA-1E9D6FD31D11}"/>
          </ac:spMkLst>
        </pc:spChg>
        <pc:spChg chg="add">
          <ac:chgData name="Laura James" userId="e815814b-f5ab-4367-85bb-abbbaf16d579" providerId="ADAL" clId="{917A1044-FD22-4EEB-8BAE-62E32F9683A2}" dt="2023-03-06T14:57:59.001" v="266" actId="26606"/>
          <ac:spMkLst>
            <pc:docMk/>
            <pc:sldMk cId="155698605" sldId="291"/>
            <ac:spMk id="21" creationId="{8D71EDA1-87BF-4D5D-AB79-F346FD19278A}"/>
          </ac:spMkLst>
        </pc:spChg>
        <pc:picChg chg="add">
          <ac:chgData name="Laura James" userId="e815814b-f5ab-4367-85bb-abbbaf16d579" providerId="ADAL" clId="{917A1044-FD22-4EEB-8BAE-62E32F9683A2}" dt="2023-03-06T14:57:59.001" v="266" actId="26606"/>
          <ac:picMkLst>
            <pc:docMk/>
            <pc:sldMk cId="155698605" sldId="291"/>
            <ac:picMk id="8" creationId="{C9125CAB-09B7-87A7-2449-5B30A56E5803}"/>
          </ac:picMkLst>
        </pc:picChg>
      </pc:sldChg>
      <pc:sldChg chg="addSp modSp new mod setBg">
        <pc:chgData name="Laura James" userId="e815814b-f5ab-4367-85bb-abbbaf16d579" providerId="ADAL" clId="{917A1044-FD22-4EEB-8BAE-62E32F9683A2}" dt="2023-03-06T14:58:38.246" v="271" actId="26606"/>
        <pc:sldMkLst>
          <pc:docMk/>
          <pc:sldMk cId="322020140" sldId="292"/>
        </pc:sldMkLst>
        <pc:spChg chg="mod">
          <ac:chgData name="Laura James" userId="e815814b-f5ab-4367-85bb-abbbaf16d579" providerId="ADAL" clId="{917A1044-FD22-4EEB-8BAE-62E32F9683A2}" dt="2023-03-06T14:58:38.246" v="271" actId="26606"/>
          <ac:spMkLst>
            <pc:docMk/>
            <pc:sldMk cId="322020140" sldId="292"/>
            <ac:spMk id="2" creationId="{77508BA2-D0CD-6D58-9D28-57B66314EDA7}"/>
          </ac:spMkLst>
        </pc:spChg>
        <pc:spChg chg="add mod">
          <ac:chgData name="Laura James" userId="e815814b-f5ab-4367-85bb-abbbaf16d579" providerId="ADAL" clId="{917A1044-FD22-4EEB-8BAE-62E32F9683A2}" dt="2023-03-06T14:58:38.246" v="271" actId="26606"/>
          <ac:spMkLst>
            <pc:docMk/>
            <pc:sldMk cId="322020140" sldId="292"/>
            <ac:spMk id="4" creationId="{B2D95F1F-E84A-1E57-9EB4-231DC3DD96CA}"/>
          </ac:spMkLst>
        </pc:spChg>
        <pc:spChg chg="add">
          <ac:chgData name="Laura James" userId="e815814b-f5ab-4367-85bb-abbbaf16d579" providerId="ADAL" clId="{917A1044-FD22-4EEB-8BAE-62E32F9683A2}" dt="2023-03-06T14:58:38.246" v="271" actId="26606"/>
          <ac:spMkLst>
            <pc:docMk/>
            <pc:sldMk cId="322020140" sldId="292"/>
            <ac:spMk id="11" creationId="{C4285719-470E-454C-AF62-8323075F1F5B}"/>
          </ac:spMkLst>
        </pc:spChg>
        <pc:spChg chg="add">
          <ac:chgData name="Laura James" userId="e815814b-f5ab-4367-85bb-abbbaf16d579" providerId="ADAL" clId="{917A1044-FD22-4EEB-8BAE-62E32F9683A2}" dt="2023-03-06T14:58:38.246" v="271" actId="26606"/>
          <ac:spMkLst>
            <pc:docMk/>
            <pc:sldMk cId="322020140" sldId="292"/>
            <ac:spMk id="13" creationId="{CD9FE4EF-C4D8-49A0-B2FF-81D8DB7D8A24}"/>
          </ac:spMkLst>
        </pc:spChg>
        <pc:spChg chg="add">
          <ac:chgData name="Laura James" userId="e815814b-f5ab-4367-85bb-abbbaf16d579" providerId="ADAL" clId="{917A1044-FD22-4EEB-8BAE-62E32F9683A2}" dt="2023-03-06T14:58:38.246" v="271" actId="26606"/>
          <ac:spMkLst>
            <pc:docMk/>
            <pc:sldMk cId="322020140" sldId="292"/>
            <ac:spMk id="15" creationId="{4300840D-0A0B-4512-BACA-B439D5B9C57C}"/>
          </ac:spMkLst>
        </pc:spChg>
        <pc:spChg chg="add">
          <ac:chgData name="Laura James" userId="e815814b-f5ab-4367-85bb-abbbaf16d579" providerId="ADAL" clId="{917A1044-FD22-4EEB-8BAE-62E32F9683A2}" dt="2023-03-06T14:58:38.246" v="271" actId="26606"/>
          <ac:spMkLst>
            <pc:docMk/>
            <pc:sldMk cId="322020140" sldId="292"/>
            <ac:spMk id="17" creationId="{D2B78728-A580-49A7-84F9-6EF6F583ADE0}"/>
          </ac:spMkLst>
        </pc:spChg>
        <pc:spChg chg="add">
          <ac:chgData name="Laura James" userId="e815814b-f5ab-4367-85bb-abbbaf16d579" providerId="ADAL" clId="{917A1044-FD22-4EEB-8BAE-62E32F9683A2}" dt="2023-03-06T14:58:38.246" v="271" actId="26606"/>
          <ac:spMkLst>
            <pc:docMk/>
            <pc:sldMk cId="322020140" sldId="292"/>
            <ac:spMk id="19" creationId="{38FAA1A1-D861-433F-88FA-1E9D6FD31D11}"/>
          </ac:spMkLst>
        </pc:spChg>
        <pc:spChg chg="add">
          <ac:chgData name="Laura James" userId="e815814b-f5ab-4367-85bb-abbbaf16d579" providerId="ADAL" clId="{917A1044-FD22-4EEB-8BAE-62E32F9683A2}" dt="2023-03-06T14:58:38.246" v="271" actId="26606"/>
          <ac:spMkLst>
            <pc:docMk/>
            <pc:sldMk cId="322020140" sldId="292"/>
            <ac:spMk id="21" creationId="{8D71EDA1-87BF-4D5D-AB79-F346FD19278A}"/>
          </ac:spMkLst>
        </pc:spChg>
        <pc:picChg chg="add">
          <ac:chgData name="Laura James" userId="e815814b-f5ab-4367-85bb-abbbaf16d579" providerId="ADAL" clId="{917A1044-FD22-4EEB-8BAE-62E32F9683A2}" dt="2023-03-06T14:58:38.246" v="271" actId="26606"/>
          <ac:picMkLst>
            <pc:docMk/>
            <pc:sldMk cId="322020140" sldId="292"/>
            <ac:picMk id="8" creationId="{0C03BDF2-E78E-61E8-4D00-D6A5752EB6B7}"/>
          </ac:picMkLst>
        </pc:picChg>
      </pc:sldChg>
      <pc:sldChg chg="addSp modSp new mod setBg">
        <pc:chgData name="Laura James" userId="e815814b-f5ab-4367-85bb-abbbaf16d579" providerId="ADAL" clId="{917A1044-FD22-4EEB-8BAE-62E32F9683A2}" dt="2023-03-06T14:59:06.326" v="275" actId="26606"/>
        <pc:sldMkLst>
          <pc:docMk/>
          <pc:sldMk cId="3825617903" sldId="293"/>
        </pc:sldMkLst>
        <pc:spChg chg="mod">
          <ac:chgData name="Laura James" userId="e815814b-f5ab-4367-85bb-abbbaf16d579" providerId="ADAL" clId="{917A1044-FD22-4EEB-8BAE-62E32F9683A2}" dt="2023-03-06T14:59:06.326" v="275" actId="26606"/>
          <ac:spMkLst>
            <pc:docMk/>
            <pc:sldMk cId="3825617903" sldId="293"/>
            <ac:spMk id="2" creationId="{7E9AF564-C6BD-CD52-DD97-6D21A30DFDA0}"/>
          </ac:spMkLst>
        </pc:spChg>
        <pc:spChg chg="add mod">
          <ac:chgData name="Laura James" userId="e815814b-f5ab-4367-85bb-abbbaf16d579" providerId="ADAL" clId="{917A1044-FD22-4EEB-8BAE-62E32F9683A2}" dt="2023-03-06T14:59:06.326" v="275" actId="26606"/>
          <ac:spMkLst>
            <pc:docMk/>
            <pc:sldMk cId="3825617903" sldId="293"/>
            <ac:spMk id="4" creationId="{D79DA5AB-BE4A-D536-2E23-6196761DEDB0}"/>
          </ac:spMkLst>
        </pc:spChg>
        <pc:spChg chg="add">
          <ac:chgData name="Laura James" userId="e815814b-f5ab-4367-85bb-abbbaf16d579" providerId="ADAL" clId="{917A1044-FD22-4EEB-8BAE-62E32F9683A2}" dt="2023-03-06T14:59:06.326" v="275" actId="26606"/>
          <ac:spMkLst>
            <pc:docMk/>
            <pc:sldMk cId="3825617903" sldId="293"/>
            <ac:spMk id="9" creationId="{DEE2AD96-B495-4E06-9291-B71706F728CB}"/>
          </ac:spMkLst>
        </pc:spChg>
        <pc:spChg chg="add">
          <ac:chgData name="Laura James" userId="e815814b-f5ab-4367-85bb-abbbaf16d579" providerId="ADAL" clId="{917A1044-FD22-4EEB-8BAE-62E32F9683A2}" dt="2023-03-06T14:59:06.326" v="275" actId="26606"/>
          <ac:spMkLst>
            <pc:docMk/>
            <pc:sldMk cId="3825617903" sldId="293"/>
            <ac:spMk id="11" creationId="{53CF6D67-C5A8-4ADD-9E8E-1E38CA1D3166}"/>
          </ac:spMkLst>
        </pc:spChg>
        <pc:spChg chg="add">
          <ac:chgData name="Laura James" userId="e815814b-f5ab-4367-85bb-abbbaf16d579" providerId="ADAL" clId="{917A1044-FD22-4EEB-8BAE-62E32F9683A2}" dt="2023-03-06T14:59:06.326" v="275" actId="26606"/>
          <ac:spMkLst>
            <pc:docMk/>
            <pc:sldMk cId="3825617903" sldId="293"/>
            <ac:spMk id="13" creationId="{86909FA0-B515-4681-B7A8-FA281D133B94}"/>
          </ac:spMkLst>
        </pc:spChg>
        <pc:spChg chg="add">
          <ac:chgData name="Laura James" userId="e815814b-f5ab-4367-85bb-abbbaf16d579" providerId="ADAL" clId="{917A1044-FD22-4EEB-8BAE-62E32F9683A2}" dt="2023-03-06T14:59:06.326" v="275" actId="26606"/>
          <ac:spMkLst>
            <pc:docMk/>
            <pc:sldMk cId="3825617903" sldId="293"/>
            <ac:spMk id="15" creationId="{21C9FE86-FCC3-4A31-AA1C-C882262B7FE7}"/>
          </ac:spMkLst>
        </pc:spChg>
        <pc:spChg chg="add">
          <ac:chgData name="Laura James" userId="e815814b-f5ab-4367-85bb-abbbaf16d579" providerId="ADAL" clId="{917A1044-FD22-4EEB-8BAE-62E32F9683A2}" dt="2023-03-06T14:59:06.326" v="275" actId="26606"/>
          <ac:spMkLst>
            <pc:docMk/>
            <pc:sldMk cId="3825617903" sldId="293"/>
            <ac:spMk id="17" creationId="{7D96243B-ECED-4B71-8E06-AE9A285EAD20}"/>
          </ac:spMkLst>
        </pc:spChg>
        <pc:spChg chg="add">
          <ac:chgData name="Laura James" userId="e815814b-f5ab-4367-85bb-abbbaf16d579" providerId="ADAL" clId="{917A1044-FD22-4EEB-8BAE-62E32F9683A2}" dt="2023-03-06T14:59:06.326" v="275" actId="26606"/>
          <ac:spMkLst>
            <pc:docMk/>
            <pc:sldMk cId="3825617903" sldId="293"/>
            <ac:spMk id="19" creationId="{A09989E4-EFDC-4A90-A633-E0525FB4139E}"/>
          </ac:spMkLst>
        </pc:spChg>
      </pc:sldChg>
      <pc:sldChg chg="addSp delSp modSp new mod setBg">
        <pc:chgData name="Laura James" userId="e815814b-f5ab-4367-85bb-abbbaf16d579" providerId="ADAL" clId="{917A1044-FD22-4EEB-8BAE-62E32F9683A2}" dt="2023-03-06T14:59:38.567" v="282" actId="26606"/>
        <pc:sldMkLst>
          <pc:docMk/>
          <pc:sldMk cId="3588719407" sldId="294"/>
        </pc:sldMkLst>
        <pc:spChg chg="mod">
          <ac:chgData name="Laura James" userId="e815814b-f5ab-4367-85bb-abbbaf16d579" providerId="ADAL" clId="{917A1044-FD22-4EEB-8BAE-62E32F9683A2}" dt="2023-03-06T14:59:38.567" v="282" actId="26606"/>
          <ac:spMkLst>
            <pc:docMk/>
            <pc:sldMk cId="3588719407" sldId="294"/>
            <ac:spMk id="2" creationId="{60986769-1B46-2BAC-8392-347F922B2C64}"/>
          </ac:spMkLst>
        </pc:spChg>
        <pc:spChg chg="add del">
          <ac:chgData name="Laura James" userId="e815814b-f5ab-4367-85bb-abbbaf16d579" providerId="ADAL" clId="{917A1044-FD22-4EEB-8BAE-62E32F9683A2}" dt="2023-03-06T14:59:24.544" v="280" actId="478"/>
          <ac:spMkLst>
            <pc:docMk/>
            <pc:sldMk cId="3588719407" sldId="294"/>
            <ac:spMk id="4" creationId="{BB8749F0-D6E9-5D4C-1DAB-983437551A7D}"/>
          </ac:spMkLst>
        </pc:spChg>
        <pc:spChg chg="add mod">
          <ac:chgData name="Laura James" userId="e815814b-f5ab-4367-85bb-abbbaf16d579" providerId="ADAL" clId="{917A1044-FD22-4EEB-8BAE-62E32F9683A2}" dt="2023-03-06T14:59:38.567" v="282" actId="26606"/>
          <ac:spMkLst>
            <pc:docMk/>
            <pc:sldMk cId="3588719407" sldId="294"/>
            <ac:spMk id="6" creationId="{E9D690B7-755F-BE90-E569-19F19BC0DD39}"/>
          </ac:spMkLst>
        </pc:spChg>
        <pc:spChg chg="add">
          <ac:chgData name="Laura James" userId="e815814b-f5ab-4367-85bb-abbbaf16d579" providerId="ADAL" clId="{917A1044-FD22-4EEB-8BAE-62E32F9683A2}" dt="2023-03-06T14:59:38.567" v="282" actId="26606"/>
          <ac:spMkLst>
            <pc:docMk/>
            <pc:sldMk cId="3588719407" sldId="294"/>
            <ac:spMk id="11" creationId="{DEE2AD96-B495-4E06-9291-B71706F728CB}"/>
          </ac:spMkLst>
        </pc:spChg>
        <pc:spChg chg="add">
          <ac:chgData name="Laura James" userId="e815814b-f5ab-4367-85bb-abbbaf16d579" providerId="ADAL" clId="{917A1044-FD22-4EEB-8BAE-62E32F9683A2}" dt="2023-03-06T14:59:38.567" v="282" actId="26606"/>
          <ac:spMkLst>
            <pc:docMk/>
            <pc:sldMk cId="3588719407" sldId="294"/>
            <ac:spMk id="13" creationId="{53CF6D67-C5A8-4ADD-9E8E-1E38CA1D3166}"/>
          </ac:spMkLst>
        </pc:spChg>
        <pc:spChg chg="add">
          <ac:chgData name="Laura James" userId="e815814b-f5ab-4367-85bb-abbbaf16d579" providerId="ADAL" clId="{917A1044-FD22-4EEB-8BAE-62E32F9683A2}" dt="2023-03-06T14:59:38.567" v="282" actId="26606"/>
          <ac:spMkLst>
            <pc:docMk/>
            <pc:sldMk cId="3588719407" sldId="294"/>
            <ac:spMk id="15" creationId="{86909FA0-B515-4681-B7A8-FA281D133B94}"/>
          </ac:spMkLst>
        </pc:spChg>
        <pc:spChg chg="add">
          <ac:chgData name="Laura James" userId="e815814b-f5ab-4367-85bb-abbbaf16d579" providerId="ADAL" clId="{917A1044-FD22-4EEB-8BAE-62E32F9683A2}" dt="2023-03-06T14:59:38.567" v="282" actId="26606"/>
          <ac:spMkLst>
            <pc:docMk/>
            <pc:sldMk cId="3588719407" sldId="294"/>
            <ac:spMk id="17" creationId="{21C9FE86-FCC3-4A31-AA1C-C882262B7FE7}"/>
          </ac:spMkLst>
        </pc:spChg>
        <pc:spChg chg="add">
          <ac:chgData name="Laura James" userId="e815814b-f5ab-4367-85bb-abbbaf16d579" providerId="ADAL" clId="{917A1044-FD22-4EEB-8BAE-62E32F9683A2}" dt="2023-03-06T14:59:38.567" v="282" actId="26606"/>
          <ac:spMkLst>
            <pc:docMk/>
            <pc:sldMk cId="3588719407" sldId="294"/>
            <ac:spMk id="19" creationId="{7D96243B-ECED-4B71-8E06-AE9A285EAD20}"/>
          </ac:spMkLst>
        </pc:spChg>
        <pc:spChg chg="add">
          <ac:chgData name="Laura James" userId="e815814b-f5ab-4367-85bb-abbbaf16d579" providerId="ADAL" clId="{917A1044-FD22-4EEB-8BAE-62E32F9683A2}" dt="2023-03-06T14:59:38.567" v="282" actId="26606"/>
          <ac:spMkLst>
            <pc:docMk/>
            <pc:sldMk cId="3588719407" sldId="294"/>
            <ac:spMk id="21" creationId="{A09989E4-EFDC-4A90-A633-E0525FB4139E}"/>
          </ac:spMkLst>
        </pc:spChg>
      </pc:sldChg>
      <pc:sldChg chg="addSp delSp modSp new mod setBg">
        <pc:chgData name="Laura James" userId="e815814b-f5ab-4367-85bb-abbbaf16d579" providerId="ADAL" clId="{917A1044-FD22-4EEB-8BAE-62E32F9683A2}" dt="2023-03-06T15:00:11.837" v="291" actId="26606"/>
        <pc:sldMkLst>
          <pc:docMk/>
          <pc:sldMk cId="1099884532" sldId="295"/>
        </pc:sldMkLst>
        <pc:spChg chg="mod">
          <ac:chgData name="Laura James" userId="e815814b-f5ab-4367-85bb-abbbaf16d579" providerId="ADAL" clId="{917A1044-FD22-4EEB-8BAE-62E32F9683A2}" dt="2023-03-06T15:00:11.837" v="291" actId="26606"/>
          <ac:spMkLst>
            <pc:docMk/>
            <pc:sldMk cId="1099884532" sldId="295"/>
            <ac:spMk id="2" creationId="{E9B060E0-14ED-5C40-C999-909BF20B9620}"/>
          </ac:spMkLst>
        </pc:spChg>
        <pc:spChg chg="add mod">
          <ac:chgData name="Laura James" userId="e815814b-f5ab-4367-85bb-abbbaf16d579" providerId="ADAL" clId="{917A1044-FD22-4EEB-8BAE-62E32F9683A2}" dt="2023-03-06T15:00:11.837" v="291" actId="26606"/>
          <ac:spMkLst>
            <pc:docMk/>
            <pc:sldMk cId="1099884532" sldId="295"/>
            <ac:spMk id="4" creationId="{7DC0C91C-B15A-4524-5C15-E8E9FA8EB7F2}"/>
          </ac:spMkLst>
        </pc:spChg>
        <pc:spChg chg="add del">
          <ac:chgData name="Laura James" userId="e815814b-f5ab-4367-85bb-abbbaf16d579" providerId="ADAL" clId="{917A1044-FD22-4EEB-8BAE-62E32F9683A2}" dt="2023-03-06T15:00:10.072" v="288" actId="26606"/>
          <ac:spMkLst>
            <pc:docMk/>
            <pc:sldMk cId="1099884532" sldId="295"/>
            <ac:spMk id="9" creationId="{DEE2AD96-B495-4E06-9291-B71706F728CB}"/>
          </ac:spMkLst>
        </pc:spChg>
        <pc:spChg chg="add del">
          <ac:chgData name="Laura James" userId="e815814b-f5ab-4367-85bb-abbbaf16d579" providerId="ADAL" clId="{917A1044-FD22-4EEB-8BAE-62E32F9683A2}" dt="2023-03-06T15:00:11.818" v="290" actId="26606"/>
          <ac:spMkLst>
            <pc:docMk/>
            <pc:sldMk cId="1099884532" sldId="295"/>
            <ac:spMk id="10" creationId="{2E17E911-875F-4DE5-8699-99D9F1805A5D}"/>
          </ac:spMkLst>
        </pc:spChg>
        <pc:spChg chg="add del">
          <ac:chgData name="Laura James" userId="e815814b-f5ab-4367-85bb-abbbaf16d579" providerId="ADAL" clId="{917A1044-FD22-4EEB-8BAE-62E32F9683A2}" dt="2023-03-06T15:00:10.072" v="288" actId="26606"/>
          <ac:spMkLst>
            <pc:docMk/>
            <pc:sldMk cId="1099884532" sldId="295"/>
            <ac:spMk id="11" creationId="{53CF6D67-C5A8-4ADD-9E8E-1E38CA1D3166}"/>
          </ac:spMkLst>
        </pc:spChg>
        <pc:spChg chg="add del">
          <ac:chgData name="Laura James" userId="e815814b-f5ab-4367-85bb-abbbaf16d579" providerId="ADAL" clId="{917A1044-FD22-4EEB-8BAE-62E32F9683A2}" dt="2023-03-06T15:00:11.818" v="290" actId="26606"/>
          <ac:spMkLst>
            <pc:docMk/>
            <pc:sldMk cId="1099884532" sldId="295"/>
            <ac:spMk id="12" creationId="{CD9FE4EF-C4D8-49A0-B2FF-81D8DB7D8A24}"/>
          </ac:spMkLst>
        </pc:spChg>
        <pc:spChg chg="add del">
          <ac:chgData name="Laura James" userId="e815814b-f5ab-4367-85bb-abbbaf16d579" providerId="ADAL" clId="{917A1044-FD22-4EEB-8BAE-62E32F9683A2}" dt="2023-03-06T15:00:10.072" v="288" actId="26606"/>
          <ac:spMkLst>
            <pc:docMk/>
            <pc:sldMk cId="1099884532" sldId="295"/>
            <ac:spMk id="13" creationId="{86909FA0-B515-4681-B7A8-FA281D133B94}"/>
          </ac:spMkLst>
        </pc:spChg>
        <pc:spChg chg="add del">
          <ac:chgData name="Laura James" userId="e815814b-f5ab-4367-85bb-abbbaf16d579" providerId="ADAL" clId="{917A1044-FD22-4EEB-8BAE-62E32F9683A2}" dt="2023-03-06T15:00:11.818" v="290" actId="26606"/>
          <ac:spMkLst>
            <pc:docMk/>
            <pc:sldMk cId="1099884532" sldId="295"/>
            <ac:spMk id="14" creationId="{4300840D-0A0B-4512-BACA-B439D5B9C57C}"/>
          </ac:spMkLst>
        </pc:spChg>
        <pc:spChg chg="add del">
          <ac:chgData name="Laura James" userId="e815814b-f5ab-4367-85bb-abbbaf16d579" providerId="ADAL" clId="{917A1044-FD22-4EEB-8BAE-62E32F9683A2}" dt="2023-03-06T15:00:10.072" v="288" actId="26606"/>
          <ac:spMkLst>
            <pc:docMk/>
            <pc:sldMk cId="1099884532" sldId="295"/>
            <ac:spMk id="15" creationId="{21C9FE86-FCC3-4A31-AA1C-C882262B7FE7}"/>
          </ac:spMkLst>
        </pc:spChg>
        <pc:spChg chg="add del">
          <ac:chgData name="Laura James" userId="e815814b-f5ab-4367-85bb-abbbaf16d579" providerId="ADAL" clId="{917A1044-FD22-4EEB-8BAE-62E32F9683A2}" dt="2023-03-06T15:00:11.818" v="290" actId="26606"/>
          <ac:spMkLst>
            <pc:docMk/>
            <pc:sldMk cId="1099884532" sldId="295"/>
            <ac:spMk id="16" creationId="{D2B78728-A580-49A7-84F9-6EF6F583ADE0}"/>
          </ac:spMkLst>
        </pc:spChg>
        <pc:spChg chg="add del">
          <ac:chgData name="Laura James" userId="e815814b-f5ab-4367-85bb-abbbaf16d579" providerId="ADAL" clId="{917A1044-FD22-4EEB-8BAE-62E32F9683A2}" dt="2023-03-06T15:00:10.072" v="288" actId="26606"/>
          <ac:spMkLst>
            <pc:docMk/>
            <pc:sldMk cId="1099884532" sldId="295"/>
            <ac:spMk id="17" creationId="{7D96243B-ECED-4B71-8E06-AE9A285EAD20}"/>
          </ac:spMkLst>
        </pc:spChg>
        <pc:spChg chg="add del">
          <ac:chgData name="Laura James" userId="e815814b-f5ab-4367-85bb-abbbaf16d579" providerId="ADAL" clId="{917A1044-FD22-4EEB-8BAE-62E32F9683A2}" dt="2023-03-06T15:00:11.818" v="290" actId="26606"/>
          <ac:spMkLst>
            <pc:docMk/>
            <pc:sldMk cId="1099884532" sldId="295"/>
            <ac:spMk id="18" creationId="{38FAA1A1-D861-433F-88FA-1E9D6FD31D11}"/>
          </ac:spMkLst>
        </pc:spChg>
        <pc:spChg chg="add del">
          <ac:chgData name="Laura James" userId="e815814b-f5ab-4367-85bb-abbbaf16d579" providerId="ADAL" clId="{917A1044-FD22-4EEB-8BAE-62E32F9683A2}" dt="2023-03-06T15:00:10.072" v="288" actId="26606"/>
          <ac:spMkLst>
            <pc:docMk/>
            <pc:sldMk cId="1099884532" sldId="295"/>
            <ac:spMk id="19" creationId="{A09989E4-EFDC-4A90-A633-E0525FB4139E}"/>
          </ac:spMkLst>
        </pc:spChg>
        <pc:spChg chg="add del">
          <ac:chgData name="Laura James" userId="e815814b-f5ab-4367-85bb-abbbaf16d579" providerId="ADAL" clId="{917A1044-FD22-4EEB-8BAE-62E32F9683A2}" dt="2023-03-06T15:00:11.818" v="290" actId="26606"/>
          <ac:spMkLst>
            <pc:docMk/>
            <pc:sldMk cId="1099884532" sldId="295"/>
            <ac:spMk id="20" creationId="{8D71EDA1-87BF-4D5D-AB79-F346FD19278A}"/>
          </ac:spMkLst>
        </pc:spChg>
        <pc:spChg chg="add">
          <ac:chgData name="Laura James" userId="e815814b-f5ab-4367-85bb-abbbaf16d579" providerId="ADAL" clId="{917A1044-FD22-4EEB-8BAE-62E32F9683A2}" dt="2023-03-06T15:00:11.837" v="291" actId="26606"/>
          <ac:spMkLst>
            <pc:docMk/>
            <pc:sldMk cId="1099884532" sldId="295"/>
            <ac:spMk id="22" creationId="{DEE2AD96-B495-4E06-9291-B71706F728CB}"/>
          </ac:spMkLst>
        </pc:spChg>
        <pc:spChg chg="add">
          <ac:chgData name="Laura James" userId="e815814b-f5ab-4367-85bb-abbbaf16d579" providerId="ADAL" clId="{917A1044-FD22-4EEB-8BAE-62E32F9683A2}" dt="2023-03-06T15:00:11.837" v="291" actId="26606"/>
          <ac:spMkLst>
            <pc:docMk/>
            <pc:sldMk cId="1099884532" sldId="295"/>
            <ac:spMk id="23" creationId="{53CF6D67-C5A8-4ADD-9E8E-1E38CA1D3166}"/>
          </ac:spMkLst>
        </pc:spChg>
        <pc:spChg chg="add">
          <ac:chgData name="Laura James" userId="e815814b-f5ab-4367-85bb-abbbaf16d579" providerId="ADAL" clId="{917A1044-FD22-4EEB-8BAE-62E32F9683A2}" dt="2023-03-06T15:00:11.837" v="291" actId="26606"/>
          <ac:spMkLst>
            <pc:docMk/>
            <pc:sldMk cId="1099884532" sldId="295"/>
            <ac:spMk id="24" creationId="{86909FA0-B515-4681-B7A8-FA281D133B94}"/>
          </ac:spMkLst>
        </pc:spChg>
        <pc:spChg chg="add">
          <ac:chgData name="Laura James" userId="e815814b-f5ab-4367-85bb-abbbaf16d579" providerId="ADAL" clId="{917A1044-FD22-4EEB-8BAE-62E32F9683A2}" dt="2023-03-06T15:00:11.837" v="291" actId="26606"/>
          <ac:spMkLst>
            <pc:docMk/>
            <pc:sldMk cId="1099884532" sldId="295"/>
            <ac:spMk id="25" creationId="{21C9FE86-FCC3-4A31-AA1C-C882262B7FE7}"/>
          </ac:spMkLst>
        </pc:spChg>
        <pc:spChg chg="add">
          <ac:chgData name="Laura James" userId="e815814b-f5ab-4367-85bb-abbbaf16d579" providerId="ADAL" clId="{917A1044-FD22-4EEB-8BAE-62E32F9683A2}" dt="2023-03-06T15:00:11.837" v="291" actId="26606"/>
          <ac:spMkLst>
            <pc:docMk/>
            <pc:sldMk cId="1099884532" sldId="295"/>
            <ac:spMk id="26" creationId="{7D96243B-ECED-4B71-8E06-AE9A285EAD20}"/>
          </ac:spMkLst>
        </pc:spChg>
        <pc:spChg chg="add">
          <ac:chgData name="Laura James" userId="e815814b-f5ab-4367-85bb-abbbaf16d579" providerId="ADAL" clId="{917A1044-FD22-4EEB-8BAE-62E32F9683A2}" dt="2023-03-06T15:00:11.837" v="291" actId="26606"/>
          <ac:spMkLst>
            <pc:docMk/>
            <pc:sldMk cId="1099884532" sldId="295"/>
            <ac:spMk id="27" creationId="{A09989E4-EFDC-4A90-A633-E0525FB4139E}"/>
          </ac:spMkLst>
        </pc:spChg>
        <pc:picChg chg="add del">
          <ac:chgData name="Laura James" userId="e815814b-f5ab-4367-85bb-abbbaf16d579" providerId="ADAL" clId="{917A1044-FD22-4EEB-8BAE-62E32F9683A2}" dt="2023-03-06T15:00:11.818" v="290" actId="26606"/>
          <ac:picMkLst>
            <pc:docMk/>
            <pc:sldMk cId="1099884532" sldId="295"/>
            <ac:picMk id="6" creationId="{45D41F23-ECF8-B8A8-977A-1A86019CAC23}"/>
          </ac:picMkLst>
        </pc:picChg>
      </pc:sldChg>
      <pc:sldChg chg="addSp modSp new mod setBg">
        <pc:chgData name="Laura James" userId="e815814b-f5ab-4367-85bb-abbbaf16d579" providerId="ADAL" clId="{917A1044-FD22-4EEB-8BAE-62E32F9683A2}" dt="2023-03-06T15:00:43.942" v="295" actId="26606"/>
        <pc:sldMkLst>
          <pc:docMk/>
          <pc:sldMk cId="2136983158" sldId="296"/>
        </pc:sldMkLst>
        <pc:spChg chg="mod">
          <ac:chgData name="Laura James" userId="e815814b-f5ab-4367-85bb-abbbaf16d579" providerId="ADAL" clId="{917A1044-FD22-4EEB-8BAE-62E32F9683A2}" dt="2023-03-06T15:00:43.942" v="295" actId="26606"/>
          <ac:spMkLst>
            <pc:docMk/>
            <pc:sldMk cId="2136983158" sldId="296"/>
            <ac:spMk id="2" creationId="{A030CBD3-0CC5-DE08-F6A8-BD037B355216}"/>
          </ac:spMkLst>
        </pc:spChg>
        <pc:spChg chg="add mod">
          <ac:chgData name="Laura James" userId="e815814b-f5ab-4367-85bb-abbbaf16d579" providerId="ADAL" clId="{917A1044-FD22-4EEB-8BAE-62E32F9683A2}" dt="2023-03-06T15:00:43.942" v="295" actId="26606"/>
          <ac:spMkLst>
            <pc:docMk/>
            <pc:sldMk cId="2136983158" sldId="296"/>
            <ac:spMk id="4" creationId="{5F572FAF-4F73-C520-54E3-C05C5925E2AC}"/>
          </ac:spMkLst>
        </pc:spChg>
        <pc:spChg chg="add">
          <ac:chgData name="Laura James" userId="e815814b-f5ab-4367-85bb-abbbaf16d579" providerId="ADAL" clId="{917A1044-FD22-4EEB-8BAE-62E32F9683A2}" dt="2023-03-06T15:00:43.942" v="295" actId="26606"/>
          <ac:spMkLst>
            <pc:docMk/>
            <pc:sldMk cId="2136983158" sldId="296"/>
            <ac:spMk id="9" creationId="{DEE2AD96-B495-4E06-9291-B71706F728CB}"/>
          </ac:spMkLst>
        </pc:spChg>
        <pc:spChg chg="add">
          <ac:chgData name="Laura James" userId="e815814b-f5ab-4367-85bb-abbbaf16d579" providerId="ADAL" clId="{917A1044-FD22-4EEB-8BAE-62E32F9683A2}" dt="2023-03-06T15:00:43.942" v="295" actId="26606"/>
          <ac:spMkLst>
            <pc:docMk/>
            <pc:sldMk cId="2136983158" sldId="296"/>
            <ac:spMk id="11" creationId="{53CF6D67-C5A8-4ADD-9E8E-1E38CA1D3166}"/>
          </ac:spMkLst>
        </pc:spChg>
        <pc:spChg chg="add">
          <ac:chgData name="Laura James" userId="e815814b-f5ab-4367-85bb-abbbaf16d579" providerId="ADAL" clId="{917A1044-FD22-4EEB-8BAE-62E32F9683A2}" dt="2023-03-06T15:00:43.942" v="295" actId="26606"/>
          <ac:spMkLst>
            <pc:docMk/>
            <pc:sldMk cId="2136983158" sldId="296"/>
            <ac:spMk id="13" creationId="{86909FA0-B515-4681-B7A8-FA281D133B94}"/>
          </ac:spMkLst>
        </pc:spChg>
        <pc:spChg chg="add">
          <ac:chgData name="Laura James" userId="e815814b-f5ab-4367-85bb-abbbaf16d579" providerId="ADAL" clId="{917A1044-FD22-4EEB-8BAE-62E32F9683A2}" dt="2023-03-06T15:00:43.942" v="295" actId="26606"/>
          <ac:spMkLst>
            <pc:docMk/>
            <pc:sldMk cId="2136983158" sldId="296"/>
            <ac:spMk id="15" creationId="{21C9FE86-FCC3-4A31-AA1C-C882262B7FE7}"/>
          </ac:spMkLst>
        </pc:spChg>
        <pc:spChg chg="add">
          <ac:chgData name="Laura James" userId="e815814b-f5ab-4367-85bb-abbbaf16d579" providerId="ADAL" clId="{917A1044-FD22-4EEB-8BAE-62E32F9683A2}" dt="2023-03-06T15:00:43.942" v="295" actId="26606"/>
          <ac:spMkLst>
            <pc:docMk/>
            <pc:sldMk cId="2136983158" sldId="296"/>
            <ac:spMk id="17" creationId="{7D96243B-ECED-4B71-8E06-AE9A285EAD20}"/>
          </ac:spMkLst>
        </pc:spChg>
        <pc:spChg chg="add">
          <ac:chgData name="Laura James" userId="e815814b-f5ab-4367-85bb-abbbaf16d579" providerId="ADAL" clId="{917A1044-FD22-4EEB-8BAE-62E32F9683A2}" dt="2023-03-06T15:00:43.942" v="295" actId="26606"/>
          <ac:spMkLst>
            <pc:docMk/>
            <pc:sldMk cId="2136983158" sldId="296"/>
            <ac:spMk id="19" creationId="{A09989E4-EFDC-4A90-A633-E0525FB4139E}"/>
          </ac:spMkLst>
        </pc:spChg>
      </pc:sldChg>
      <pc:sldChg chg="addSp modSp new mod setBg">
        <pc:chgData name="Laura James" userId="e815814b-f5ab-4367-85bb-abbbaf16d579" providerId="ADAL" clId="{917A1044-FD22-4EEB-8BAE-62E32F9683A2}" dt="2023-03-06T15:01:09.322" v="300" actId="26606"/>
        <pc:sldMkLst>
          <pc:docMk/>
          <pc:sldMk cId="2985336251" sldId="297"/>
        </pc:sldMkLst>
        <pc:spChg chg="mod">
          <ac:chgData name="Laura James" userId="e815814b-f5ab-4367-85bb-abbbaf16d579" providerId="ADAL" clId="{917A1044-FD22-4EEB-8BAE-62E32F9683A2}" dt="2023-03-06T15:01:09.322" v="300" actId="26606"/>
          <ac:spMkLst>
            <pc:docMk/>
            <pc:sldMk cId="2985336251" sldId="297"/>
            <ac:spMk id="2" creationId="{A48FBBFD-D6BC-4664-3AA9-8D0ACA5B0046}"/>
          </ac:spMkLst>
        </pc:spChg>
        <pc:spChg chg="add mod">
          <ac:chgData name="Laura James" userId="e815814b-f5ab-4367-85bb-abbbaf16d579" providerId="ADAL" clId="{917A1044-FD22-4EEB-8BAE-62E32F9683A2}" dt="2023-03-06T15:01:09.322" v="300" actId="26606"/>
          <ac:spMkLst>
            <pc:docMk/>
            <pc:sldMk cId="2985336251" sldId="297"/>
            <ac:spMk id="4" creationId="{4E3463B2-1911-02C0-82B7-EAA940F81248}"/>
          </ac:spMkLst>
        </pc:spChg>
        <pc:spChg chg="add">
          <ac:chgData name="Laura James" userId="e815814b-f5ab-4367-85bb-abbbaf16d579" providerId="ADAL" clId="{917A1044-FD22-4EEB-8BAE-62E32F9683A2}" dt="2023-03-06T15:01:09.322" v="300" actId="26606"/>
          <ac:spMkLst>
            <pc:docMk/>
            <pc:sldMk cId="2985336251" sldId="297"/>
            <ac:spMk id="9" creationId="{DEE2AD96-B495-4E06-9291-B71706F728CB}"/>
          </ac:spMkLst>
        </pc:spChg>
        <pc:spChg chg="add">
          <ac:chgData name="Laura James" userId="e815814b-f5ab-4367-85bb-abbbaf16d579" providerId="ADAL" clId="{917A1044-FD22-4EEB-8BAE-62E32F9683A2}" dt="2023-03-06T15:01:09.322" v="300" actId="26606"/>
          <ac:spMkLst>
            <pc:docMk/>
            <pc:sldMk cId="2985336251" sldId="297"/>
            <ac:spMk id="11" creationId="{53CF6D67-C5A8-4ADD-9E8E-1E38CA1D3166}"/>
          </ac:spMkLst>
        </pc:spChg>
        <pc:spChg chg="add">
          <ac:chgData name="Laura James" userId="e815814b-f5ab-4367-85bb-abbbaf16d579" providerId="ADAL" clId="{917A1044-FD22-4EEB-8BAE-62E32F9683A2}" dt="2023-03-06T15:01:09.322" v="300" actId="26606"/>
          <ac:spMkLst>
            <pc:docMk/>
            <pc:sldMk cId="2985336251" sldId="297"/>
            <ac:spMk id="13" creationId="{86909FA0-B515-4681-B7A8-FA281D133B94}"/>
          </ac:spMkLst>
        </pc:spChg>
        <pc:spChg chg="add">
          <ac:chgData name="Laura James" userId="e815814b-f5ab-4367-85bb-abbbaf16d579" providerId="ADAL" clId="{917A1044-FD22-4EEB-8BAE-62E32F9683A2}" dt="2023-03-06T15:01:09.322" v="300" actId="26606"/>
          <ac:spMkLst>
            <pc:docMk/>
            <pc:sldMk cId="2985336251" sldId="297"/>
            <ac:spMk id="15" creationId="{21C9FE86-FCC3-4A31-AA1C-C882262B7FE7}"/>
          </ac:spMkLst>
        </pc:spChg>
        <pc:spChg chg="add">
          <ac:chgData name="Laura James" userId="e815814b-f5ab-4367-85bb-abbbaf16d579" providerId="ADAL" clId="{917A1044-FD22-4EEB-8BAE-62E32F9683A2}" dt="2023-03-06T15:01:09.322" v="300" actId="26606"/>
          <ac:spMkLst>
            <pc:docMk/>
            <pc:sldMk cId="2985336251" sldId="297"/>
            <ac:spMk id="17" creationId="{7D96243B-ECED-4B71-8E06-AE9A285EAD20}"/>
          </ac:spMkLst>
        </pc:spChg>
        <pc:spChg chg="add">
          <ac:chgData name="Laura James" userId="e815814b-f5ab-4367-85bb-abbbaf16d579" providerId="ADAL" clId="{917A1044-FD22-4EEB-8BAE-62E32F9683A2}" dt="2023-03-06T15:01:09.322" v="300" actId="26606"/>
          <ac:spMkLst>
            <pc:docMk/>
            <pc:sldMk cId="2985336251" sldId="297"/>
            <ac:spMk id="19" creationId="{A09989E4-EFDC-4A90-A633-E0525FB4139E}"/>
          </ac:spMkLst>
        </pc:spChg>
      </pc:sldChg>
      <pc:sldChg chg="addSp modSp new mod setBg setClrOvrMap">
        <pc:chgData name="Laura James" userId="e815814b-f5ab-4367-85bb-abbbaf16d579" providerId="ADAL" clId="{917A1044-FD22-4EEB-8BAE-62E32F9683A2}" dt="2023-03-06T15:07:59.849" v="612" actId="14100"/>
        <pc:sldMkLst>
          <pc:docMk/>
          <pc:sldMk cId="3866845237" sldId="298"/>
        </pc:sldMkLst>
        <pc:spChg chg="mod">
          <ac:chgData name="Laura James" userId="e815814b-f5ab-4367-85bb-abbbaf16d579" providerId="ADAL" clId="{917A1044-FD22-4EEB-8BAE-62E32F9683A2}" dt="2023-03-06T15:07:49.764" v="610" actId="26606"/>
          <ac:spMkLst>
            <pc:docMk/>
            <pc:sldMk cId="3866845237" sldId="298"/>
            <ac:spMk id="2" creationId="{41430D64-C4C7-756A-A63E-010A7EAB611D}"/>
          </ac:spMkLst>
        </pc:spChg>
        <pc:spChg chg="mod">
          <ac:chgData name="Laura James" userId="e815814b-f5ab-4367-85bb-abbbaf16d579" providerId="ADAL" clId="{917A1044-FD22-4EEB-8BAE-62E32F9683A2}" dt="2023-03-06T15:07:59.849" v="612" actId="14100"/>
          <ac:spMkLst>
            <pc:docMk/>
            <pc:sldMk cId="3866845237" sldId="298"/>
            <ac:spMk id="3" creationId="{0386C08B-8FA6-DFBE-60D6-AC8CEA87FD99}"/>
          </ac:spMkLst>
        </pc:spChg>
        <pc:spChg chg="add">
          <ac:chgData name="Laura James" userId="e815814b-f5ab-4367-85bb-abbbaf16d579" providerId="ADAL" clId="{917A1044-FD22-4EEB-8BAE-62E32F9683A2}" dt="2023-03-06T15:07:49.764" v="610" actId="26606"/>
          <ac:spMkLst>
            <pc:docMk/>
            <pc:sldMk cId="3866845237" sldId="298"/>
            <ac:spMk id="9" creationId="{0671A8AE-40A1-4631-A6B8-581AFF065482}"/>
          </ac:spMkLst>
        </pc:spChg>
        <pc:spChg chg="add">
          <ac:chgData name="Laura James" userId="e815814b-f5ab-4367-85bb-abbbaf16d579" providerId="ADAL" clId="{917A1044-FD22-4EEB-8BAE-62E32F9683A2}" dt="2023-03-06T15:07:49.764" v="610" actId="26606"/>
          <ac:spMkLst>
            <pc:docMk/>
            <pc:sldMk cId="3866845237" sldId="298"/>
            <ac:spMk id="11" creationId="{AB58EF07-17C2-48CF-ABB0-EEF1F17CB8F0}"/>
          </ac:spMkLst>
        </pc:spChg>
        <pc:spChg chg="add">
          <ac:chgData name="Laura James" userId="e815814b-f5ab-4367-85bb-abbbaf16d579" providerId="ADAL" clId="{917A1044-FD22-4EEB-8BAE-62E32F9683A2}" dt="2023-03-06T15:07:49.764" v="610" actId="26606"/>
          <ac:spMkLst>
            <pc:docMk/>
            <pc:sldMk cId="3866845237" sldId="298"/>
            <ac:spMk id="13" creationId="{AF2F604E-43BE-4DC3-B983-E071523364F8}"/>
          </ac:spMkLst>
        </pc:spChg>
        <pc:spChg chg="add">
          <ac:chgData name="Laura James" userId="e815814b-f5ab-4367-85bb-abbbaf16d579" providerId="ADAL" clId="{917A1044-FD22-4EEB-8BAE-62E32F9683A2}" dt="2023-03-06T15:07:49.764" v="610" actId="26606"/>
          <ac:spMkLst>
            <pc:docMk/>
            <pc:sldMk cId="3866845237" sldId="298"/>
            <ac:spMk id="15" creationId="{08C9B587-E65E-4B52-B37C-ABEBB6E87928}"/>
          </ac:spMkLst>
        </pc:spChg>
        <pc:picChg chg="add">
          <ac:chgData name="Laura James" userId="e815814b-f5ab-4367-85bb-abbbaf16d579" providerId="ADAL" clId="{917A1044-FD22-4EEB-8BAE-62E32F9683A2}" dt="2023-03-06T15:07:49.764" v="610" actId="26606"/>
          <ac:picMkLst>
            <pc:docMk/>
            <pc:sldMk cId="3866845237" sldId="298"/>
            <ac:picMk id="5" creationId="{732368C5-DDA3-B319-1525-D64AA42300E7}"/>
          </ac:picMkLst>
        </pc:picChg>
      </pc:sldChg>
      <pc:sldChg chg="addSp modSp new mod setBg setClrOvrMap">
        <pc:chgData name="Laura James" userId="e815814b-f5ab-4367-85bb-abbbaf16d579" providerId="ADAL" clId="{917A1044-FD22-4EEB-8BAE-62E32F9683A2}" dt="2023-03-06T15:09:15.140" v="725" actId="5793"/>
        <pc:sldMkLst>
          <pc:docMk/>
          <pc:sldMk cId="1162183047" sldId="299"/>
        </pc:sldMkLst>
        <pc:spChg chg="mod">
          <ac:chgData name="Laura James" userId="e815814b-f5ab-4367-85bb-abbbaf16d579" providerId="ADAL" clId="{917A1044-FD22-4EEB-8BAE-62E32F9683A2}" dt="2023-03-06T15:09:10" v="722" actId="26606"/>
          <ac:spMkLst>
            <pc:docMk/>
            <pc:sldMk cId="1162183047" sldId="299"/>
            <ac:spMk id="2" creationId="{BC3F902D-1524-0224-88E3-989C52D4A506}"/>
          </ac:spMkLst>
        </pc:spChg>
        <pc:spChg chg="add mod">
          <ac:chgData name="Laura James" userId="e815814b-f5ab-4367-85bb-abbbaf16d579" providerId="ADAL" clId="{917A1044-FD22-4EEB-8BAE-62E32F9683A2}" dt="2023-03-06T15:09:15.140" v="725" actId="5793"/>
          <ac:spMkLst>
            <pc:docMk/>
            <pc:sldMk cId="1162183047" sldId="299"/>
            <ac:spMk id="3" creationId="{727E6786-E589-4065-539D-A7F45613F334}"/>
          </ac:spMkLst>
        </pc:spChg>
        <pc:picChg chg="add">
          <ac:chgData name="Laura James" userId="e815814b-f5ab-4367-85bb-abbbaf16d579" providerId="ADAL" clId="{917A1044-FD22-4EEB-8BAE-62E32F9683A2}" dt="2023-03-06T15:09:10" v="722" actId="26606"/>
          <ac:picMkLst>
            <pc:docMk/>
            <pc:sldMk cId="1162183047" sldId="299"/>
            <ac:picMk id="5" creationId="{272E989B-EFE3-A054-5C2A-7257F8B096F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715F81-2040-4D28-9A53-1C4DE72C652F}"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DB09651D-099F-405E-9E1A-74C45E4BA8E1}">
      <dgm:prSet/>
      <dgm:spPr/>
      <dgm:t>
        <a:bodyPr/>
        <a:lstStyle/>
        <a:p>
          <a:r>
            <a:rPr lang="en-GB" b="0" i="0"/>
            <a:t>Who needs a learning pathway?</a:t>
          </a:r>
          <a:endParaRPr lang="en-US"/>
        </a:p>
      </dgm:t>
    </dgm:pt>
    <dgm:pt modelId="{390A2717-7227-4DB3-B536-F6817FCEACD9}" type="parTrans" cxnId="{9C1E7000-9DE7-4E36-BBD6-DBFA5C18D7E6}">
      <dgm:prSet/>
      <dgm:spPr/>
      <dgm:t>
        <a:bodyPr/>
        <a:lstStyle/>
        <a:p>
          <a:endParaRPr lang="en-US"/>
        </a:p>
      </dgm:t>
    </dgm:pt>
    <dgm:pt modelId="{02D56294-7741-4F74-BF12-8CCDA8FA1C48}" type="sibTrans" cxnId="{9C1E7000-9DE7-4E36-BBD6-DBFA5C18D7E6}">
      <dgm:prSet/>
      <dgm:spPr/>
      <dgm:t>
        <a:bodyPr/>
        <a:lstStyle/>
        <a:p>
          <a:endParaRPr lang="en-US"/>
        </a:p>
      </dgm:t>
    </dgm:pt>
    <dgm:pt modelId="{2F0A70D6-EC2B-402F-A61E-B75205DAE560}">
      <dgm:prSet/>
      <dgm:spPr/>
      <dgm:t>
        <a:bodyPr/>
        <a:lstStyle/>
        <a:p>
          <a:r>
            <a:rPr lang="en-GB" b="0" i="0"/>
            <a:t>What is it that they need to learn to help achieve company goals?</a:t>
          </a:r>
          <a:endParaRPr lang="en-US"/>
        </a:p>
      </dgm:t>
    </dgm:pt>
    <dgm:pt modelId="{6C7F0C10-0CBB-409A-8866-6E4F936581C6}" type="parTrans" cxnId="{E4D3402D-7A6F-4308-B66F-9AD67DEB3067}">
      <dgm:prSet/>
      <dgm:spPr/>
      <dgm:t>
        <a:bodyPr/>
        <a:lstStyle/>
        <a:p>
          <a:endParaRPr lang="en-US"/>
        </a:p>
      </dgm:t>
    </dgm:pt>
    <dgm:pt modelId="{A83CA6BE-89E7-4D86-9F82-2FD7759C0645}" type="sibTrans" cxnId="{E4D3402D-7A6F-4308-B66F-9AD67DEB3067}">
      <dgm:prSet/>
      <dgm:spPr/>
      <dgm:t>
        <a:bodyPr/>
        <a:lstStyle/>
        <a:p>
          <a:endParaRPr lang="en-US"/>
        </a:p>
      </dgm:t>
    </dgm:pt>
    <dgm:pt modelId="{E8B27EF3-EB66-47B1-8A25-E1C37269401F}">
      <dgm:prSet/>
      <dgm:spPr/>
      <dgm:t>
        <a:bodyPr/>
        <a:lstStyle/>
        <a:p>
          <a:r>
            <a:rPr lang="en-GB" b="0" i="0"/>
            <a:t>How do those relate to their personal learning and development objectives.</a:t>
          </a:r>
          <a:endParaRPr lang="en-US"/>
        </a:p>
      </dgm:t>
    </dgm:pt>
    <dgm:pt modelId="{576C7F40-5270-4705-9966-A44801BF5395}" type="parTrans" cxnId="{F1221BA3-B268-45CD-8FC8-6B704CCBDFF8}">
      <dgm:prSet/>
      <dgm:spPr/>
      <dgm:t>
        <a:bodyPr/>
        <a:lstStyle/>
        <a:p>
          <a:endParaRPr lang="en-US"/>
        </a:p>
      </dgm:t>
    </dgm:pt>
    <dgm:pt modelId="{5359B11C-C871-42D3-AE4F-39F548BAE56D}" type="sibTrans" cxnId="{F1221BA3-B268-45CD-8FC8-6B704CCBDFF8}">
      <dgm:prSet/>
      <dgm:spPr/>
      <dgm:t>
        <a:bodyPr/>
        <a:lstStyle/>
        <a:p>
          <a:endParaRPr lang="en-US"/>
        </a:p>
      </dgm:t>
    </dgm:pt>
    <dgm:pt modelId="{3935638E-24FD-4CCE-BB5F-E6F8A85FB61E}">
      <dgm:prSet/>
      <dgm:spPr/>
      <dgm:t>
        <a:bodyPr/>
        <a:lstStyle/>
        <a:p>
          <a:r>
            <a:rPr lang="en-GB" b="0" i="0"/>
            <a:t>How are you going to create effective learning courses for them?</a:t>
          </a:r>
          <a:endParaRPr lang="en-US"/>
        </a:p>
      </dgm:t>
    </dgm:pt>
    <dgm:pt modelId="{A98D378B-00B1-4F5C-8499-9F304403FDD9}" type="parTrans" cxnId="{02D5233F-8D72-4344-A6DE-E6FEB9B0D1AC}">
      <dgm:prSet/>
      <dgm:spPr/>
      <dgm:t>
        <a:bodyPr/>
        <a:lstStyle/>
        <a:p>
          <a:endParaRPr lang="en-US"/>
        </a:p>
      </dgm:t>
    </dgm:pt>
    <dgm:pt modelId="{359E1765-CC48-43F8-943B-890FFAC53FBE}" type="sibTrans" cxnId="{02D5233F-8D72-4344-A6DE-E6FEB9B0D1AC}">
      <dgm:prSet/>
      <dgm:spPr/>
      <dgm:t>
        <a:bodyPr/>
        <a:lstStyle/>
        <a:p>
          <a:endParaRPr lang="en-US"/>
        </a:p>
      </dgm:t>
    </dgm:pt>
    <dgm:pt modelId="{25DABBAA-6E32-4FB1-839F-B1FB11879349}">
      <dgm:prSet/>
      <dgm:spPr/>
      <dgm:t>
        <a:bodyPr/>
        <a:lstStyle/>
        <a:p>
          <a:r>
            <a:rPr lang="en-GB" b="0" i="0"/>
            <a:t>What impact is it going to have on your business and their development?</a:t>
          </a:r>
          <a:endParaRPr lang="en-US"/>
        </a:p>
      </dgm:t>
    </dgm:pt>
    <dgm:pt modelId="{3E566C8F-EA51-4977-BAA8-E9D20D40A713}" type="parTrans" cxnId="{CAD45D25-A953-47D8-A295-1DE5FC16005E}">
      <dgm:prSet/>
      <dgm:spPr/>
      <dgm:t>
        <a:bodyPr/>
        <a:lstStyle/>
        <a:p>
          <a:endParaRPr lang="en-US"/>
        </a:p>
      </dgm:t>
    </dgm:pt>
    <dgm:pt modelId="{36F70ADE-02F7-4EF7-9AC8-166E43D2ADC2}" type="sibTrans" cxnId="{CAD45D25-A953-47D8-A295-1DE5FC16005E}">
      <dgm:prSet/>
      <dgm:spPr/>
      <dgm:t>
        <a:bodyPr/>
        <a:lstStyle/>
        <a:p>
          <a:endParaRPr lang="en-US"/>
        </a:p>
      </dgm:t>
    </dgm:pt>
    <dgm:pt modelId="{9FFEB6BC-C66D-4C9D-BE22-17185604F613}">
      <dgm:prSet/>
      <dgm:spPr/>
      <dgm:t>
        <a:bodyPr/>
        <a:lstStyle/>
        <a:p>
          <a:r>
            <a:rPr lang="en-GB" b="0" i="0"/>
            <a:t>Where does this fit into your learning and development budget?</a:t>
          </a:r>
          <a:endParaRPr lang="en-US"/>
        </a:p>
      </dgm:t>
    </dgm:pt>
    <dgm:pt modelId="{7793C03D-9F38-44CA-8120-B6800CFC49D9}" type="parTrans" cxnId="{7D5017A7-2E04-4E35-861C-AFA1FF4A4753}">
      <dgm:prSet/>
      <dgm:spPr/>
      <dgm:t>
        <a:bodyPr/>
        <a:lstStyle/>
        <a:p>
          <a:endParaRPr lang="en-US"/>
        </a:p>
      </dgm:t>
    </dgm:pt>
    <dgm:pt modelId="{BA4D9511-67AC-434D-BA08-8E0F2FE0428F}" type="sibTrans" cxnId="{7D5017A7-2E04-4E35-861C-AFA1FF4A4753}">
      <dgm:prSet/>
      <dgm:spPr/>
      <dgm:t>
        <a:bodyPr/>
        <a:lstStyle/>
        <a:p>
          <a:endParaRPr lang="en-US"/>
        </a:p>
      </dgm:t>
    </dgm:pt>
    <dgm:pt modelId="{B20C5969-602A-4A03-8696-DD97A1443426}" type="pres">
      <dgm:prSet presAssocID="{CA715F81-2040-4D28-9A53-1C4DE72C652F}" presName="Name0" presStyleCnt="0">
        <dgm:presLayoutVars>
          <dgm:dir/>
          <dgm:resizeHandles val="exact"/>
        </dgm:presLayoutVars>
      </dgm:prSet>
      <dgm:spPr/>
    </dgm:pt>
    <dgm:pt modelId="{EA58F8D1-D871-4EAC-B33B-1610B34238B6}" type="pres">
      <dgm:prSet presAssocID="{DB09651D-099F-405E-9E1A-74C45E4BA8E1}" presName="node" presStyleLbl="node1" presStyleIdx="0" presStyleCnt="6">
        <dgm:presLayoutVars>
          <dgm:bulletEnabled val="1"/>
        </dgm:presLayoutVars>
      </dgm:prSet>
      <dgm:spPr/>
    </dgm:pt>
    <dgm:pt modelId="{C6FAD8EC-D23D-44EF-A143-0417613A06C0}" type="pres">
      <dgm:prSet presAssocID="{02D56294-7741-4F74-BF12-8CCDA8FA1C48}" presName="sibTrans" presStyleLbl="sibTrans1D1" presStyleIdx="0" presStyleCnt="5"/>
      <dgm:spPr/>
    </dgm:pt>
    <dgm:pt modelId="{7F0D2BF8-38BE-4B92-B261-68074219F4D0}" type="pres">
      <dgm:prSet presAssocID="{02D56294-7741-4F74-BF12-8CCDA8FA1C48}" presName="connectorText" presStyleLbl="sibTrans1D1" presStyleIdx="0" presStyleCnt="5"/>
      <dgm:spPr/>
    </dgm:pt>
    <dgm:pt modelId="{9BAB247B-85AC-44C8-B412-C3EEF57EDC97}" type="pres">
      <dgm:prSet presAssocID="{2F0A70D6-EC2B-402F-A61E-B75205DAE560}" presName="node" presStyleLbl="node1" presStyleIdx="1" presStyleCnt="6">
        <dgm:presLayoutVars>
          <dgm:bulletEnabled val="1"/>
        </dgm:presLayoutVars>
      </dgm:prSet>
      <dgm:spPr/>
    </dgm:pt>
    <dgm:pt modelId="{9C40926D-5162-4393-9CAE-FC8631190DA6}" type="pres">
      <dgm:prSet presAssocID="{A83CA6BE-89E7-4D86-9F82-2FD7759C0645}" presName="sibTrans" presStyleLbl="sibTrans1D1" presStyleIdx="1" presStyleCnt="5"/>
      <dgm:spPr/>
    </dgm:pt>
    <dgm:pt modelId="{6090A16B-C069-49C2-A798-9D5F6DD9D786}" type="pres">
      <dgm:prSet presAssocID="{A83CA6BE-89E7-4D86-9F82-2FD7759C0645}" presName="connectorText" presStyleLbl="sibTrans1D1" presStyleIdx="1" presStyleCnt="5"/>
      <dgm:spPr/>
    </dgm:pt>
    <dgm:pt modelId="{237B259A-459C-453C-B028-BE63464E917D}" type="pres">
      <dgm:prSet presAssocID="{E8B27EF3-EB66-47B1-8A25-E1C37269401F}" presName="node" presStyleLbl="node1" presStyleIdx="2" presStyleCnt="6">
        <dgm:presLayoutVars>
          <dgm:bulletEnabled val="1"/>
        </dgm:presLayoutVars>
      </dgm:prSet>
      <dgm:spPr/>
    </dgm:pt>
    <dgm:pt modelId="{6E9EF970-BE63-4A0D-9D4D-2EF5928A4C84}" type="pres">
      <dgm:prSet presAssocID="{5359B11C-C871-42D3-AE4F-39F548BAE56D}" presName="sibTrans" presStyleLbl="sibTrans1D1" presStyleIdx="2" presStyleCnt="5"/>
      <dgm:spPr/>
    </dgm:pt>
    <dgm:pt modelId="{DE7B1742-D4B7-4265-AB4F-F7E3D2A96446}" type="pres">
      <dgm:prSet presAssocID="{5359B11C-C871-42D3-AE4F-39F548BAE56D}" presName="connectorText" presStyleLbl="sibTrans1D1" presStyleIdx="2" presStyleCnt="5"/>
      <dgm:spPr/>
    </dgm:pt>
    <dgm:pt modelId="{ED1AD688-04EB-487C-B36B-98C84E2CE4DD}" type="pres">
      <dgm:prSet presAssocID="{3935638E-24FD-4CCE-BB5F-E6F8A85FB61E}" presName="node" presStyleLbl="node1" presStyleIdx="3" presStyleCnt="6">
        <dgm:presLayoutVars>
          <dgm:bulletEnabled val="1"/>
        </dgm:presLayoutVars>
      </dgm:prSet>
      <dgm:spPr/>
    </dgm:pt>
    <dgm:pt modelId="{B01B660B-F080-4F4C-902D-AED57811867E}" type="pres">
      <dgm:prSet presAssocID="{359E1765-CC48-43F8-943B-890FFAC53FBE}" presName="sibTrans" presStyleLbl="sibTrans1D1" presStyleIdx="3" presStyleCnt="5"/>
      <dgm:spPr/>
    </dgm:pt>
    <dgm:pt modelId="{9ADCF83B-F2AC-4C15-B56E-321747E0CD00}" type="pres">
      <dgm:prSet presAssocID="{359E1765-CC48-43F8-943B-890FFAC53FBE}" presName="connectorText" presStyleLbl="sibTrans1D1" presStyleIdx="3" presStyleCnt="5"/>
      <dgm:spPr/>
    </dgm:pt>
    <dgm:pt modelId="{0603A5FB-A3B7-4F29-954A-4A991502C8B2}" type="pres">
      <dgm:prSet presAssocID="{25DABBAA-6E32-4FB1-839F-B1FB11879349}" presName="node" presStyleLbl="node1" presStyleIdx="4" presStyleCnt="6">
        <dgm:presLayoutVars>
          <dgm:bulletEnabled val="1"/>
        </dgm:presLayoutVars>
      </dgm:prSet>
      <dgm:spPr/>
    </dgm:pt>
    <dgm:pt modelId="{4DD707C2-EE1C-4DC4-A9B0-AD484362C632}" type="pres">
      <dgm:prSet presAssocID="{36F70ADE-02F7-4EF7-9AC8-166E43D2ADC2}" presName="sibTrans" presStyleLbl="sibTrans1D1" presStyleIdx="4" presStyleCnt="5"/>
      <dgm:spPr/>
    </dgm:pt>
    <dgm:pt modelId="{E76FF877-71A2-4285-B975-2C0FD061557D}" type="pres">
      <dgm:prSet presAssocID="{36F70ADE-02F7-4EF7-9AC8-166E43D2ADC2}" presName="connectorText" presStyleLbl="sibTrans1D1" presStyleIdx="4" presStyleCnt="5"/>
      <dgm:spPr/>
    </dgm:pt>
    <dgm:pt modelId="{4227F969-9C3F-4720-B582-C3F3AB094F89}" type="pres">
      <dgm:prSet presAssocID="{9FFEB6BC-C66D-4C9D-BE22-17185604F613}" presName="node" presStyleLbl="node1" presStyleIdx="5" presStyleCnt="6">
        <dgm:presLayoutVars>
          <dgm:bulletEnabled val="1"/>
        </dgm:presLayoutVars>
      </dgm:prSet>
      <dgm:spPr/>
    </dgm:pt>
  </dgm:ptLst>
  <dgm:cxnLst>
    <dgm:cxn modelId="{9C1E7000-9DE7-4E36-BBD6-DBFA5C18D7E6}" srcId="{CA715F81-2040-4D28-9A53-1C4DE72C652F}" destId="{DB09651D-099F-405E-9E1A-74C45E4BA8E1}" srcOrd="0" destOrd="0" parTransId="{390A2717-7227-4DB3-B536-F6817FCEACD9}" sibTransId="{02D56294-7741-4F74-BF12-8CCDA8FA1C48}"/>
    <dgm:cxn modelId="{6AF39A0D-EAA3-4372-8C08-369F13330447}" type="presOf" srcId="{2F0A70D6-EC2B-402F-A61E-B75205DAE560}" destId="{9BAB247B-85AC-44C8-B412-C3EEF57EDC97}" srcOrd="0" destOrd="0" presId="urn:microsoft.com/office/officeart/2016/7/layout/RepeatingBendingProcessNew"/>
    <dgm:cxn modelId="{CAD45D25-A953-47D8-A295-1DE5FC16005E}" srcId="{CA715F81-2040-4D28-9A53-1C4DE72C652F}" destId="{25DABBAA-6E32-4FB1-839F-B1FB11879349}" srcOrd="4" destOrd="0" parTransId="{3E566C8F-EA51-4977-BAA8-E9D20D40A713}" sibTransId="{36F70ADE-02F7-4EF7-9AC8-166E43D2ADC2}"/>
    <dgm:cxn modelId="{AB8AD226-B845-4011-A0A9-84C0B261286C}" type="presOf" srcId="{25DABBAA-6E32-4FB1-839F-B1FB11879349}" destId="{0603A5FB-A3B7-4F29-954A-4A991502C8B2}" srcOrd="0" destOrd="0" presId="urn:microsoft.com/office/officeart/2016/7/layout/RepeatingBendingProcessNew"/>
    <dgm:cxn modelId="{E4D3402D-7A6F-4308-B66F-9AD67DEB3067}" srcId="{CA715F81-2040-4D28-9A53-1C4DE72C652F}" destId="{2F0A70D6-EC2B-402F-A61E-B75205DAE560}" srcOrd="1" destOrd="0" parTransId="{6C7F0C10-0CBB-409A-8866-6E4F936581C6}" sibTransId="{A83CA6BE-89E7-4D86-9F82-2FD7759C0645}"/>
    <dgm:cxn modelId="{F4AAF334-A525-40E1-B710-80894F437727}" type="presOf" srcId="{02D56294-7741-4F74-BF12-8CCDA8FA1C48}" destId="{7F0D2BF8-38BE-4B92-B261-68074219F4D0}" srcOrd="1" destOrd="0" presId="urn:microsoft.com/office/officeart/2016/7/layout/RepeatingBendingProcessNew"/>
    <dgm:cxn modelId="{02D5233F-8D72-4344-A6DE-E6FEB9B0D1AC}" srcId="{CA715F81-2040-4D28-9A53-1C4DE72C652F}" destId="{3935638E-24FD-4CCE-BB5F-E6F8A85FB61E}" srcOrd="3" destOrd="0" parTransId="{A98D378B-00B1-4F5C-8499-9F304403FDD9}" sibTransId="{359E1765-CC48-43F8-943B-890FFAC53FBE}"/>
    <dgm:cxn modelId="{7C0BB363-34AB-4850-96A8-32D78286906A}" type="presOf" srcId="{A83CA6BE-89E7-4D86-9F82-2FD7759C0645}" destId="{6090A16B-C069-49C2-A798-9D5F6DD9D786}" srcOrd="1" destOrd="0" presId="urn:microsoft.com/office/officeart/2016/7/layout/RepeatingBendingProcessNew"/>
    <dgm:cxn modelId="{A3C70646-627B-44A7-8311-565871CE1B01}" type="presOf" srcId="{9FFEB6BC-C66D-4C9D-BE22-17185604F613}" destId="{4227F969-9C3F-4720-B582-C3F3AB094F89}" srcOrd="0" destOrd="0" presId="urn:microsoft.com/office/officeart/2016/7/layout/RepeatingBendingProcessNew"/>
    <dgm:cxn modelId="{9D36526C-6086-45A2-A6AF-CECE36EBA0D4}" type="presOf" srcId="{A83CA6BE-89E7-4D86-9F82-2FD7759C0645}" destId="{9C40926D-5162-4393-9CAE-FC8631190DA6}" srcOrd="0" destOrd="0" presId="urn:microsoft.com/office/officeart/2016/7/layout/RepeatingBendingProcessNew"/>
    <dgm:cxn modelId="{8BDF944D-E041-4266-98A9-16398B6379CC}" type="presOf" srcId="{5359B11C-C871-42D3-AE4F-39F548BAE56D}" destId="{DE7B1742-D4B7-4265-AB4F-F7E3D2A96446}" srcOrd="1" destOrd="0" presId="urn:microsoft.com/office/officeart/2016/7/layout/RepeatingBendingProcessNew"/>
    <dgm:cxn modelId="{D2C4987E-CE82-4592-9704-1083A15CBE15}" type="presOf" srcId="{359E1765-CC48-43F8-943B-890FFAC53FBE}" destId="{B01B660B-F080-4F4C-902D-AED57811867E}" srcOrd="0" destOrd="0" presId="urn:microsoft.com/office/officeart/2016/7/layout/RepeatingBendingProcessNew"/>
    <dgm:cxn modelId="{DF4ED17F-C400-41BA-AE64-68A264AD9B7B}" type="presOf" srcId="{359E1765-CC48-43F8-943B-890FFAC53FBE}" destId="{9ADCF83B-F2AC-4C15-B56E-321747E0CD00}" srcOrd="1" destOrd="0" presId="urn:microsoft.com/office/officeart/2016/7/layout/RepeatingBendingProcessNew"/>
    <dgm:cxn modelId="{CDB90983-E903-4A10-A845-C857EF16DC9B}" type="presOf" srcId="{3935638E-24FD-4CCE-BB5F-E6F8A85FB61E}" destId="{ED1AD688-04EB-487C-B36B-98C84E2CE4DD}" srcOrd="0" destOrd="0" presId="urn:microsoft.com/office/officeart/2016/7/layout/RepeatingBendingProcessNew"/>
    <dgm:cxn modelId="{AD818389-2B7D-4359-BBF9-DE693C0EA293}" type="presOf" srcId="{36F70ADE-02F7-4EF7-9AC8-166E43D2ADC2}" destId="{E76FF877-71A2-4285-B975-2C0FD061557D}" srcOrd="1" destOrd="0" presId="urn:microsoft.com/office/officeart/2016/7/layout/RepeatingBendingProcessNew"/>
    <dgm:cxn modelId="{F1221BA3-B268-45CD-8FC8-6B704CCBDFF8}" srcId="{CA715F81-2040-4D28-9A53-1C4DE72C652F}" destId="{E8B27EF3-EB66-47B1-8A25-E1C37269401F}" srcOrd="2" destOrd="0" parTransId="{576C7F40-5270-4705-9966-A44801BF5395}" sibTransId="{5359B11C-C871-42D3-AE4F-39F548BAE56D}"/>
    <dgm:cxn modelId="{A0F1EEA6-EF9A-45EE-AC3B-2473154DCFB9}" type="presOf" srcId="{5359B11C-C871-42D3-AE4F-39F548BAE56D}" destId="{6E9EF970-BE63-4A0D-9D4D-2EF5928A4C84}" srcOrd="0" destOrd="0" presId="urn:microsoft.com/office/officeart/2016/7/layout/RepeatingBendingProcessNew"/>
    <dgm:cxn modelId="{7D5017A7-2E04-4E35-861C-AFA1FF4A4753}" srcId="{CA715F81-2040-4D28-9A53-1C4DE72C652F}" destId="{9FFEB6BC-C66D-4C9D-BE22-17185604F613}" srcOrd="5" destOrd="0" parTransId="{7793C03D-9F38-44CA-8120-B6800CFC49D9}" sibTransId="{BA4D9511-67AC-434D-BA08-8E0F2FE0428F}"/>
    <dgm:cxn modelId="{33424BBC-54DD-4364-A080-7EE8B9A2BBD0}" type="presOf" srcId="{CA715F81-2040-4D28-9A53-1C4DE72C652F}" destId="{B20C5969-602A-4A03-8696-DD97A1443426}" srcOrd="0" destOrd="0" presId="urn:microsoft.com/office/officeart/2016/7/layout/RepeatingBendingProcessNew"/>
    <dgm:cxn modelId="{9D8B66CA-803A-40D9-9859-4FCAE9D7005D}" type="presOf" srcId="{36F70ADE-02F7-4EF7-9AC8-166E43D2ADC2}" destId="{4DD707C2-EE1C-4DC4-A9B0-AD484362C632}" srcOrd="0" destOrd="0" presId="urn:microsoft.com/office/officeart/2016/7/layout/RepeatingBendingProcessNew"/>
    <dgm:cxn modelId="{70EB22D9-F0B9-483F-AB05-618C974C2E69}" type="presOf" srcId="{E8B27EF3-EB66-47B1-8A25-E1C37269401F}" destId="{237B259A-459C-453C-B028-BE63464E917D}" srcOrd="0" destOrd="0" presId="urn:microsoft.com/office/officeart/2016/7/layout/RepeatingBendingProcessNew"/>
    <dgm:cxn modelId="{7D6978DA-2028-4E21-A5FE-F79EA812B6AD}" type="presOf" srcId="{02D56294-7741-4F74-BF12-8CCDA8FA1C48}" destId="{C6FAD8EC-D23D-44EF-A143-0417613A06C0}" srcOrd="0" destOrd="0" presId="urn:microsoft.com/office/officeart/2016/7/layout/RepeatingBendingProcessNew"/>
    <dgm:cxn modelId="{85BC86FC-50AF-4E15-AC00-2BE958986B36}" type="presOf" srcId="{DB09651D-099F-405E-9E1A-74C45E4BA8E1}" destId="{EA58F8D1-D871-4EAC-B33B-1610B34238B6}" srcOrd="0" destOrd="0" presId="urn:microsoft.com/office/officeart/2016/7/layout/RepeatingBendingProcessNew"/>
    <dgm:cxn modelId="{F1543EB9-6508-489C-8A2A-183A659C01A2}" type="presParOf" srcId="{B20C5969-602A-4A03-8696-DD97A1443426}" destId="{EA58F8D1-D871-4EAC-B33B-1610B34238B6}" srcOrd="0" destOrd="0" presId="urn:microsoft.com/office/officeart/2016/7/layout/RepeatingBendingProcessNew"/>
    <dgm:cxn modelId="{3838C964-2AA7-434F-8E4D-0B3CBFB01711}" type="presParOf" srcId="{B20C5969-602A-4A03-8696-DD97A1443426}" destId="{C6FAD8EC-D23D-44EF-A143-0417613A06C0}" srcOrd="1" destOrd="0" presId="urn:microsoft.com/office/officeart/2016/7/layout/RepeatingBendingProcessNew"/>
    <dgm:cxn modelId="{ABDB7383-DEE0-4EAE-8B87-E2CDC5B525D3}" type="presParOf" srcId="{C6FAD8EC-D23D-44EF-A143-0417613A06C0}" destId="{7F0D2BF8-38BE-4B92-B261-68074219F4D0}" srcOrd="0" destOrd="0" presId="urn:microsoft.com/office/officeart/2016/7/layout/RepeatingBendingProcessNew"/>
    <dgm:cxn modelId="{9D567B51-BF1B-4409-879D-B046C8AC6E73}" type="presParOf" srcId="{B20C5969-602A-4A03-8696-DD97A1443426}" destId="{9BAB247B-85AC-44C8-B412-C3EEF57EDC97}" srcOrd="2" destOrd="0" presId="urn:microsoft.com/office/officeart/2016/7/layout/RepeatingBendingProcessNew"/>
    <dgm:cxn modelId="{1031CE40-D7AB-4012-A92B-DE4AD2C3D810}" type="presParOf" srcId="{B20C5969-602A-4A03-8696-DD97A1443426}" destId="{9C40926D-5162-4393-9CAE-FC8631190DA6}" srcOrd="3" destOrd="0" presId="urn:microsoft.com/office/officeart/2016/7/layout/RepeatingBendingProcessNew"/>
    <dgm:cxn modelId="{4F9F597E-6055-44A2-8535-C39176ED094F}" type="presParOf" srcId="{9C40926D-5162-4393-9CAE-FC8631190DA6}" destId="{6090A16B-C069-49C2-A798-9D5F6DD9D786}" srcOrd="0" destOrd="0" presId="urn:microsoft.com/office/officeart/2016/7/layout/RepeatingBendingProcessNew"/>
    <dgm:cxn modelId="{F9F2EE1A-5BED-461F-8AFE-AAF24E89B38A}" type="presParOf" srcId="{B20C5969-602A-4A03-8696-DD97A1443426}" destId="{237B259A-459C-453C-B028-BE63464E917D}" srcOrd="4" destOrd="0" presId="urn:microsoft.com/office/officeart/2016/7/layout/RepeatingBendingProcessNew"/>
    <dgm:cxn modelId="{B854433F-661A-4E1A-ADEC-1450E520081E}" type="presParOf" srcId="{B20C5969-602A-4A03-8696-DD97A1443426}" destId="{6E9EF970-BE63-4A0D-9D4D-2EF5928A4C84}" srcOrd="5" destOrd="0" presId="urn:microsoft.com/office/officeart/2016/7/layout/RepeatingBendingProcessNew"/>
    <dgm:cxn modelId="{8F3A35DE-A4D0-48BB-AB32-758EDC8CC760}" type="presParOf" srcId="{6E9EF970-BE63-4A0D-9D4D-2EF5928A4C84}" destId="{DE7B1742-D4B7-4265-AB4F-F7E3D2A96446}" srcOrd="0" destOrd="0" presId="urn:microsoft.com/office/officeart/2016/7/layout/RepeatingBendingProcessNew"/>
    <dgm:cxn modelId="{898CCC7A-193D-4832-B336-2C84A62B31BF}" type="presParOf" srcId="{B20C5969-602A-4A03-8696-DD97A1443426}" destId="{ED1AD688-04EB-487C-B36B-98C84E2CE4DD}" srcOrd="6" destOrd="0" presId="urn:microsoft.com/office/officeart/2016/7/layout/RepeatingBendingProcessNew"/>
    <dgm:cxn modelId="{57122AC9-D393-47E1-969A-F875547F657A}" type="presParOf" srcId="{B20C5969-602A-4A03-8696-DD97A1443426}" destId="{B01B660B-F080-4F4C-902D-AED57811867E}" srcOrd="7" destOrd="0" presId="urn:microsoft.com/office/officeart/2016/7/layout/RepeatingBendingProcessNew"/>
    <dgm:cxn modelId="{E45C560E-EBFD-4330-8D37-F6B99EC5850B}" type="presParOf" srcId="{B01B660B-F080-4F4C-902D-AED57811867E}" destId="{9ADCF83B-F2AC-4C15-B56E-321747E0CD00}" srcOrd="0" destOrd="0" presId="urn:microsoft.com/office/officeart/2016/7/layout/RepeatingBendingProcessNew"/>
    <dgm:cxn modelId="{8529782A-8AB3-46C4-914D-8BA3EB7C15A8}" type="presParOf" srcId="{B20C5969-602A-4A03-8696-DD97A1443426}" destId="{0603A5FB-A3B7-4F29-954A-4A991502C8B2}" srcOrd="8" destOrd="0" presId="urn:microsoft.com/office/officeart/2016/7/layout/RepeatingBendingProcessNew"/>
    <dgm:cxn modelId="{0E460BB2-EB67-48B6-9977-B6048565035D}" type="presParOf" srcId="{B20C5969-602A-4A03-8696-DD97A1443426}" destId="{4DD707C2-EE1C-4DC4-A9B0-AD484362C632}" srcOrd="9" destOrd="0" presId="urn:microsoft.com/office/officeart/2016/7/layout/RepeatingBendingProcessNew"/>
    <dgm:cxn modelId="{52A34ED4-9F77-46C0-99AC-875439635E64}" type="presParOf" srcId="{4DD707C2-EE1C-4DC4-A9B0-AD484362C632}" destId="{E76FF877-71A2-4285-B975-2C0FD061557D}" srcOrd="0" destOrd="0" presId="urn:microsoft.com/office/officeart/2016/7/layout/RepeatingBendingProcessNew"/>
    <dgm:cxn modelId="{557A675F-57BC-4EFD-9552-305B94F2DB9F}" type="presParOf" srcId="{B20C5969-602A-4A03-8696-DD97A1443426}" destId="{4227F969-9C3F-4720-B582-C3F3AB094F89}"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403069-448C-4BAF-B874-644415EADF62}" type="doc">
      <dgm:prSet loTypeId="urn:microsoft.com/office/officeart/2008/layout/LinedList" loCatId="list" qsTypeId="urn:microsoft.com/office/officeart/2005/8/quickstyle/simple5" qsCatId="simple" csTypeId="urn:microsoft.com/office/officeart/2005/8/colors/accent6_2" csCatId="accent6"/>
      <dgm:spPr/>
      <dgm:t>
        <a:bodyPr/>
        <a:lstStyle/>
        <a:p>
          <a:endParaRPr lang="en-US"/>
        </a:p>
      </dgm:t>
    </dgm:pt>
    <dgm:pt modelId="{50C9EB55-BCEB-4B80-B6EB-A92312D24803}">
      <dgm:prSet/>
      <dgm:spPr/>
      <dgm:t>
        <a:bodyPr/>
        <a:lstStyle/>
        <a:p>
          <a:r>
            <a:rPr lang="en-US" b="1"/>
            <a:t>The LNA process needs to flow from business strategy. Its aim is to produce a plan to make sure </a:t>
          </a:r>
          <a:r>
            <a:rPr lang="en-GB" b="1"/>
            <a:t>there is sufficient capability to sustain current and future business performance. </a:t>
          </a:r>
          <a:endParaRPr lang="en-US"/>
        </a:p>
      </dgm:t>
    </dgm:pt>
    <dgm:pt modelId="{46ED3759-CD6C-4DB1-8869-BA70B5C2B32E}" type="parTrans" cxnId="{614946BB-9F15-4032-9A3E-F5D818C1C126}">
      <dgm:prSet/>
      <dgm:spPr/>
      <dgm:t>
        <a:bodyPr/>
        <a:lstStyle/>
        <a:p>
          <a:endParaRPr lang="en-US"/>
        </a:p>
      </dgm:t>
    </dgm:pt>
    <dgm:pt modelId="{C15ADC1B-7E75-4618-8AC5-78438DD94C76}" type="sibTrans" cxnId="{614946BB-9F15-4032-9A3E-F5D818C1C126}">
      <dgm:prSet/>
      <dgm:spPr/>
      <dgm:t>
        <a:bodyPr/>
        <a:lstStyle/>
        <a:p>
          <a:endParaRPr lang="en-US"/>
        </a:p>
      </dgm:t>
    </dgm:pt>
    <dgm:pt modelId="{A552B280-6AB7-4D3A-B793-5AC4EA04F997}" type="pres">
      <dgm:prSet presAssocID="{3B403069-448C-4BAF-B874-644415EADF62}" presName="vert0" presStyleCnt="0">
        <dgm:presLayoutVars>
          <dgm:dir/>
          <dgm:animOne val="branch"/>
          <dgm:animLvl val="lvl"/>
        </dgm:presLayoutVars>
      </dgm:prSet>
      <dgm:spPr/>
    </dgm:pt>
    <dgm:pt modelId="{2C01ECDB-E245-4B21-B4D6-135D208B6EC2}" type="pres">
      <dgm:prSet presAssocID="{50C9EB55-BCEB-4B80-B6EB-A92312D24803}" presName="thickLine" presStyleLbl="alignNode1" presStyleIdx="0" presStyleCnt="1"/>
      <dgm:spPr/>
    </dgm:pt>
    <dgm:pt modelId="{7F80A0EB-85D8-43F0-859D-33C8DA1F3F62}" type="pres">
      <dgm:prSet presAssocID="{50C9EB55-BCEB-4B80-B6EB-A92312D24803}" presName="horz1" presStyleCnt="0"/>
      <dgm:spPr/>
    </dgm:pt>
    <dgm:pt modelId="{706FDA02-3820-4ED0-BE97-4452CB56339F}" type="pres">
      <dgm:prSet presAssocID="{50C9EB55-BCEB-4B80-B6EB-A92312D24803}" presName="tx1" presStyleLbl="revTx" presStyleIdx="0" presStyleCnt="1"/>
      <dgm:spPr/>
    </dgm:pt>
    <dgm:pt modelId="{FF4FD652-B6F1-443B-A922-CEC0A7BBB28F}" type="pres">
      <dgm:prSet presAssocID="{50C9EB55-BCEB-4B80-B6EB-A92312D24803}" presName="vert1" presStyleCnt="0"/>
      <dgm:spPr/>
    </dgm:pt>
  </dgm:ptLst>
  <dgm:cxnLst>
    <dgm:cxn modelId="{614946BB-9F15-4032-9A3E-F5D818C1C126}" srcId="{3B403069-448C-4BAF-B874-644415EADF62}" destId="{50C9EB55-BCEB-4B80-B6EB-A92312D24803}" srcOrd="0" destOrd="0" parTransId="{46ED3759-CD6C-4DB1-8869-BA70B5C2B32E}" sibTransId="{C15ADC1B-7E75-4618-8AC5-78438DD94C76}"/>
    <dgm:cxn modelId="{749C14D9-B582-40A3-8F27-9C877F532512}" type="presOf" srcId="{50C9EB55-BCEB-4B80-B6EB-A92312D24803}" destId="{706FDA02-3820-4ED0-BE97-4452CB56339F}" srcOrd="0" destOrd="0" presId="urn:microsoft.com/office/officeart/2008/layout/LinedList"/>
    <dgm:cxn modelId="{A33578ED-4C78-452F-9F6E-C985AD850580}" type="presOf" srcId="{3B403069-448C-4BAF-B874-644415EADF62}" destId="{A552B280-6AB7-4D3A-B793-5AC4EA04F997}" srcOrd="0" destOrd="0" presId="urn:microsoft.com/office/officeart/2008/layout/LinedList"/>
    <dgm:cxn modelId="{9D85A88E-853F-434D-83C9-EE5008228DDB}" type="presParOf" srcId="{A552B280-6AB7-4D3A-B793-5AC4EA04F997}" destId="{2C01ECDB-E245-4B21-B4D6-135D208B6EC2}" srcOrd="0" destOrd="0" presId="urn:microsoft.com/office/officeart/2008/layout/LinedList"/>
    <dgm:cxn modelId="{7E130D59-6654-4F0D-AA9E-E9FFF14164BE}" type="presParOf" srcId="{A552B280-6AB7-4D3A-B793-5AC4EA04F997}" destId="{7F80A0EB-85D8-43F0-859D-33C8DA1F3F62}" srcOrd="1" destOrd="0" presId="urn:microsoft.com/office/officeart/2008/layout/LinedList"/>
    <dgm:cxn modelId="{59B181F7-00F6-4D86-861E-A33610B73540}" type="presParOf" srcId="{7F80A0EB-85D8-43F0-859D-33C8DA1F3F62}" destId="{706FDA02-3820-4ED0-BE97-4452CB56339F}" srcOrd="0" destOrd="0" presId="urn:microsoft.com/office/officeart/2008/layout/LinedList"/>
    <dgm:cxn modelId="{032838D1-A409-46CB-8977-DECF3967BC1C}" type="presParOf" srcId="{7F80A0EB-85D8-43F0-859D-33C8DA1F3F62}" destId="{FF4FD652-B6F1-443B-A922-CEC0A7BBB28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AD8EC-D23D-44EF-A143-0417613A06C0}">
      <dsp:nvSpPr>
        <dsp:cNvPr id="0" name=""/>
        <dsp:cNvSpPr/>
      </dsp:nvSpPr>
      <dsp:spPr>
        <a:xfrm>
          <a:off x="2943612" y="682990"/>
          <a:ext cx="527820" cy="91440"/>
        </a:xfrm>
        <a:custGeom>
          <a:avLst/>
          <a:gdLst/>
          <a:ahLst/>
          <a:cxnLst/>
          <a:rect l="0" t="0" r="0" b="0"/>
          <a:pathLst>
            <a:path>
              <a:moveTo>
                <a:pt x="0" y="45720"/>
              </a:moveTo>
              <a:lnTo>
                <a:pt x="52782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3562" y="725917"/>
        <a:ext cx="27921" cy="5584"/>
      </dsp:txXfrm>
    </dsp:sp>
    <dsp:sp modelId="{EA58F8D1-D871-4EAC-B33B-1610B34238B6}">
      <dsp:nvSpPr>
        <dsp:cNvPr id="0" name=""/>
        <dsp:cNvSpPr/>
      </dsp:nvSpPr>
      <dsp:spPr>
        <a:xfrm>
          <a:off x="517498" y="335"/>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755650">
            <a:lnSpc>
              <a:spcPct val="90000"/>
            </a:lnSpc>
            <a:spcBef>
              <a:spcPct val="0"/>
            </a:spcBef>
            <a:spcAft>
              <a:spcPct val="35000"/>
            </a:spcAft>
            <a:buNone/>
          </a:pPr>
          <a:r>
            <a:rPr lang="en-GB" sz="1700" b="0" i="0" kern="1200"/>
            <a:t>Who needs a learning pathway?</a:t>
          </a:r>
          <a:endParaRPr lang="en-US" sz="1700" kern="1200"/>
        </a:p>
      </dsp:txBody>
      <dsp:txXfrm>
        <a:off x="517498" y="335"/>
        <a:ext cx="2427914" cy="1456748"/>
      </dsp:txXfrm>
    </dsp:sp>
    <dsp:sp modelId="{9C40926D-5162-4393-9CAE-FC8631190DA6}">
      <dsp:nvSpPr>
        <dsp:cNvPr id="0" name=""/>
        <dsp:cNvSpPr/>
      </dsp:nvSpPr>
      <dsp:spPr>
        <a:xfrm>
          <a:off x="1731455" y="1455284"/>
          <a:ext cx="2986334" cy="527820"/>
        </a:xfrm>
        <a:custGeom>
          <a:avLst/>
          <a:gdLst/>
          <a:ahLst/>
          <a:cxnLst/>
          <a:rect l="0" t="0" r="0" b="0"/>
          <a:pathLst>
            <a:path>
              <a:moveTo>
                <a:pt x="2986334" y="0"/>
              </a:moveTo>
              <a:lnTo>
                <a:pt x="2986334" y="281010"/>
              </a:lnTo>
              <a:lnTo>
                <a:pt x="0" y="281010"/>
              </a:lnTo>
              <a:lnTo>
                <a:pt x="0" y="5278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70" y="1716402"/>
        <a:ext cx="151904" cy="5584"/>
      </dsp:txXfrm>
    </dsp:sp>
    <dsp:sp modelId="{9BAB247B-85AC-44C8-B412-C3EEF57EDC97}">
      <dsp:nvSpPr>
        <dsp:cNvPr id="0" name=""/>
        <dsp:cNvSpPr/>
      </dsp:nvSpPr>
      <dsp:spPr>
        <a:xfrm>
          <a:off x="3503833" y="335"/>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755650">
            <a:lnSpc>
              <a:spcPct val="90000"/>
            </a:lnSpc>
            <a:spcBef>
              <a:spcPct val="0"/>
            </a:spcBef>
            <a:spcAft>
              <a:spcPct val="35000"/>
            </a:spcAft>
            <a:buNone/>
          </a:pPr>
          <a:r>
            <a:rPr lang="en-GB" sz="1700" b="0" i="0" kern="1200"/>
            <a:t>What is it that they need to learn to help achieve company goals?</a:t>
          </a:r>
          <a:endParaRPr lang="en-US" sz="1700" kern="1200"/>
        </a:p>
      </dsp:txBody>
      <dsp:txXfrm>
        <a:off x="3503833" y="335"/>
        <a:ext cx="2427914" cy="1456748"/>
      </dsp:txXfrm>
    </dsp:sp>
    <dsp:sp modelId="{6E9EF970-BE63-4A0D-9D4D-2EF5928A4C84}">
      <dsp:nvSpPr>
        <dsp:cNvPr id="0" name=""/>
        <dsp:cNvSpPr/>
      </dsp:nvSpPr>
      <dsp:spPr>
        <a:xfrm>
          <a:off x="2943612" y="2698158"/>
          <a:ext cx="527820" cy="91440"/>
        </a:xfrm>
        <a:custGeom>
          <a:avLst/>
          <a:gdLst/>
          <a:ahLst/>
          <a:cxnLst/>
          <a:rect l="0" t="0" r="0" b="0"/>
          <a:pathLst>
            <a:path>
              <a:moveTo>
                <a:pt x="0" y="45720"/>
              </a:moveTo>
              <a:lnTo>
                <a:pt x="52782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3562" y="2741086"/>
        <a:ext cx="27921" cy="5584"/>
      </dsp:txXfrm>
    </dsp:sp>
    <dsp:sp modelId="{237B259A-459C-453C-B028-BE63464E917D}">
      <dsp:nvSpPr>
        <dsp:cNvPr id="0" name=""/>
        <dsp:cNvSpPr/>
      </dsp:nvSpPr>
      <dsp:spPr>
        <a:xfrm>
          <a:off x="517498" y="2015504"/>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755650">
            <a:lnSpc>
              <a:spcPct val="90000"/>
            </a:lnSpc>
            <a:spcBef>
              <a:spcPct val="0"/>
            </a:spcBef>
            <a:spcAft>
              <a:spcPct val="35000"/>
            </a:spcAft>
            <a:buNone/>
          </a:pPr>
          <a:r>
            <a:rPr lang="en-GB" sz="1700" b="0" i="0" kern="1200"/>
            <a:t>How do those relate to their personal learning and development objectives.</a:t>
          </a:r>
          <a:endParaRPr lang="en-US" sz="1700" kern="1200"/>
        </a:p>
      </dsp:txBody>
      <dsp:txXfrm>
        <a:off x="517498" y="2015504"/>
        <a:ext cx="2427914" cy="1456748"/>
      </dsp:txXfrm>
    </dsp:sp>
    <dsp:sp modelId="{B01B660B-F080-4F4C-902D-AED57811867E}">
      <dsp:nvSpPr>
        <dsp:cNvPr id="0" name=""/>
        <dsp:cNvSpPr/>
      </dsp:nvSpPr>
      <dsp:spPr>
        <a:xfrm>
          <a:off x="1731455" y="3470453"/>
          <a:ext cx="2986334" cy="527820"/>
        </a:xfrm>
        <a:custGeom>
          <a:avLst/>
          <a:gdLst/>
          <a:ahLst/>
          <a:cxnLst/>
          <a:rect l="0" t="0" r="0" b="0"/>
          <a:pathLst>
            <a:path>
              <a:moveTo>
                <a:pt x="2986334" y="0"/>
              </a:moveTo>
              <a:lnTo>
                <a:pt x="2986334" y="281010"/>
              </a:lnTo>
              <a:lnTo>
                <a:pt x="0" y="281010"/>
              </a:lnTo>
              <a:lnTo>
                <a:pt x="0" y="5278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8670" y="3731571"/>
        <a:ext cx="151904" cy="5584"/>
      </dsp:txXfrm>
    </dsp:sp>
    <dsp:sp modelId="{ED1AD688-04EB-487C-B36B-98C84E2CE4DD}">
      <dsp:nvSpPr>
        <dsp:cNvPr id="0" name=""/>
        <dsp:cNvSpPr/>
      </dsp:nvSpPr>
      <dsp:spPr>
        <a:xfrm>
          <a:off x="3503833" y="2015504"/>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755650">
            <a:lnSpc>
              <a:spcPct val="90000"/>
            </a:lnSpc>
            <a:spcBef>
              <a:spcPct val="0"/>
            </a:spcBef>
            <a:spcAft>
              <a:spcPct val="35000"/>
            </a:spcAft>
            <a:buNone/>
          </a:pPr>
          <a:r>
            <a:rPr lang="en-GB" sz="1700" b="0" i="0" kern="1200"/>
            <a:t>How are you going to create effective learning courses for them?</a:t>
          </a:r>
          <a:endParaRPr lang="en-US" sz="1700" kern="1200"/>
        </a:p>
      </dsp:txBody>
      <dsp:txXfrm>
        <a:off x="3503833" y="2015504"/>
        <a:ext cx="2427914" cy="1456748"/>
      </dsp:txXfrm>
    </dsp:sp>
    <dsp:sp modelId="{4DD707C2-EE1C-4DC4-A9B0-AD484362C632}">
      <dsp:nvSpPr>
        <dsp:cNvPr id="0" name=""/>
        <dsp:cNvSpPr/>
      </dsp:nvSpPr>
      <dsp:spPr>
        <a:xfrm>
          <a:off x="2943612" y="4713327"/>
          <a:ext cx="527820" cy="91440"/>
        </a:xfrm>
        <a:custGeom>
          <a:avLst/>
          <a:gdLst/>
          <a:ahLst/>
          <a:cxnLst/>
          <a:rect l="0" t="0" r="0" b="0"/>
          <a:pathLst>
            <a:path>
              <a:moveTo>
                <a:pt x="0" y="45720"/>
              </a:moveTo>
              <a:lnTo>
                <a:pt x="52782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3562" y="4756255"/>
        <a:ext cx="27921" cy="5584"/>
      </dsp:txXfrm>
    </dsp:sp>
    <dsp:sp modelId="{0603A5FB-A3B7-4F29-954A-4A991502C8B2}">
      <dsp:nvSpPr>
        <dsp:cNvPr id="0" name=""/>
        <dsp:cNvSpPr/>
      </dsp:nvSpPr>
      <dsp:spPr>
        <a:xfrm>
          <a:off x="517498" y="4030673"/>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755650">
            <a:lnSpc>
              <a:spcPct val="90000"/>
            </a:lnSpc>
            <a:spcBef>
              <a:spcPct val="0"/>
            </a:spcBef>
            <a:spcAft>
              <a:spcPct val="35000"/>
            </a:spcAft>
            <a:buNone/>
          </a:pPr>
          <a:r>
            <a:rPr lang="en-GB" sz="1700" b="0" i="0" kern="1200"/>
            <a:t>What impact is it going to have on your business and their development?</a:t>
          </a:r>
          <a:endParaRPr lang="en-US" sz="1700" kern="1200"/>
        </a:p>
      </dsp:txBody>
      <dsp:txXfrm>
        <a:off x="517498" y="4030673"/>
        <a:ext cx="2427914" cy="1456748"/>
      </dsp:txXfrm>
    </dsp:sp>
    <dsp:sp modelId="{4227F969-9C3F-4720-B582-C3F3AB094F89}">
      <dsp:nvSpPr>
        <dsp:cNvPr id="0" name=""/>
        <dsp:cNvSpPr/>
      </dsp:nvSpPr>
      <dsp:spPr>
        <a:xfrm>
          <a:off x="3503833" y="4030673"/>
          <a:ext cx="2427914" cy="14567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970" tIns="124880" rIns="118970" bIns="124880" numCol="1" spcCol="1270" anchor="ctr" anchorCtr="0">
          <a:noAutofit/>
        </a:bodyPr>
        <a:lstStyle/>
        <a:p>
          <a:pPr marL="0" lvl="0" indent="0" algn="ctr" defTabSz="755650">
            <a:lnSpc>
              <a:spcPct val="90000"/>
            </a:lnSpc>
            <a:spcBef>
              <a:spcPct val="0"/>
            </a:spcBef>
            <a:spcAft>
              <a:spcPct val="35000"/>
            </a:spcAft>
            <a:buNone/>
          </a:pPr>
          <a:r>
            <a:rPr lang="en-GB" sz="1700" b="0" i="0" kern="1200"/>
            <a:t>Where does this fit into your learning and development budget?</a:t>
          </a:r>
          <a:endParaRPr lang="en-US" sz="1700" kern="1200"/>
        </a:p>
      </dsp:txBody>
      <dsp:txXfrm>
        <a:off x="3503833" y="4030673"/>
        <a:ext cx="2427914" cy="1456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1ECDB-E245-4B21-B4D6-135D208B6EC2}">
      <dsp:nvSpPr>
        <dsp:cNvPr id="0" name=""/>
        <dsp:cNvSpPr/>
      </dsp:nvSpPr>
      <dsp:spPr>
        <a:xfrm>
          <a:off x="0" y="0"/>
          <a:ext cx="4767930"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06FDA02-3820-4ED0-BE97-4452CB56339F}">
      <dsp:nvSpPr>
        <dsp:cNvPr id="0" name=""/>
        <dsp:cNvSpPr/>
      </dsp:nvSpPr>
      <dsp:spPr>
        <a:xfrm>
          <a:off x="0" y="0"/>
          <a:ext cx="4767930" cy="274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1" kern="1200"/>
            <a:t>The LNA process needs to flow from business strategy. Its aim is to produce a plan to make sure </a:t>
          </a:r>
          <a:r>
            <a:rPr lang="en-GB" sz="2600" b="1" kern="1200"/>
            <a:t>there is sufficient capability to sustain current and future business performance. </a:t>
          </a:r>
          <a:endParaRPr lang="en-US" sz="2600" kern="1200"/>
        </a:p>
      </dsp:txBody>
      <dsp:txXfrm>
        <a:off x="0" y="0"/>
        <a:ext cx="4767930" cy="274575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3AB151-2207-491C-982F-597BB897C80D}" type="datetimeFigureOut">
              <a:t>3/6/2023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BB1CFD-A87B-46D0-A230-A7D1A18AB769}" type="slidenum">
              <a:t>‹#›</a:t>
            </a:fld>
            <a:endParaRPr lang="en-GB"/>
          </a:p>
        </p:txBody>
      </p:sp>
    </p:spTree>
    <p:extLst>
      <p:ext uri="{BB962C8B-B14F-4D97-AF65-F5344CB8AC3E}">
        <p14:creationId xmlns:p14="http://schemas.microsoft.com/office/powerpoint/2010/main" val="4139504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dirty="0"/>
              <a:t>The content of this</a:t>
            </a:r>
            <a:r>
              <a:rPr lang="en-US" baseline="0" dirty="0"/>
              <a:t> session is related to the development of the learning plan element of your assignment question. </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24</a:t>
            </a:fld>
            <a:endParaRPr lang="en-US" dirty="0"/>
          </a:p>
        </p:txBody>
      </p:sp>
    </p:spTree>
    <p:extLst>
      <p:ext uri="{BB962C8B-B14F-4D97-AF65-F5344CB8AC3E}">
        <p14:creationId xmlns:p14="http://schemas.microsoft.com/office/powerpoint/2010/main" val="2991918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this session we will work through an example of how this process can be applied</a:t>
            </a:r>
            <a:r>
              <a:rPr lang="en-US" baseline="0" dirty="0"/>
              <a:t> to your assessment learning plan using an example of an element of design thinking. </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25</a:t>
            </a:fld>
            <a:endParaRPr lang="en-US" dirty="0"/>
          </a:p>
        </p:txBody>
      </p:sp>
    </p:spTree>
    <p:extLst>
      <p:ext uri="{BB962C8B-B14F-4D97-AF65-F5344CB8AC3E}">
        <p14:creationId xmlns:p14="http://schemas.microsoft.com/office/powerpoint/2010/main" val="1819298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first stage of the process sis to identify the learning need. </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26</a:t>
            </a:fld>
            <a:endParaRPr lang="en-US" dirty="0"/>
          </a:p>
        </p:txBody>
      </p:sp>
    </p:spTree>
    <p:extLst>
      <p:ext uri="{BB962C8B-B14F-4D97-AF65-F5344CB8AC3E}">
        <p14:creationId xmlns:p14="http://schemas.microsoft.com/office/powerpoint/2010/main" val="105072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27</a:t>
            </a:fld>
            <a:endParaRPr lang="en-US" dirty="0"/>
          </a:p>
        </p:txBody>
      </p:sp>
    </p:spTree>
    <p:extLst>
      <p:ext uri="{BB962C8B-B14F-4D97-AF65-F5344CB8AC3E}">
        <p14:creationId xmlns:p14="http://schemas.microsoft.com/office/powerpoint/2010/main" val="1878708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a:t>
            </a:r>
            <a:r>
              <a:rPr lang="en-US" baseline="0" dirty="0"/>
              <a:t> we must define the aim of the learning.</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28</a:t>
            </a:fld>
            <a:endParaRPr lang="en-US" dirty="0"/>
          </a:p>
        </p:txBody>
      </p:sp>
    </p:spTree>
    <p:extLst>
      <p:ext uri="{BB962C8B-B14F-4D97-AF65-F5344CB8AC3E}">
        <p14:creationId xmlns:p14="http://schemas.microsoft.com/office/powerpoint/2010/main" val="3079339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F61EA0F-A667-4B49-8422-0062BC55E249}" type="slidenum">
              <a:rPr lang="en-US" smtClean="0"/>
              <a:t>29</a:t>
            </a:fld>
            <a:endParaRPr lang="en-US" dirty="0"/>
          </a:p>
        </p:txBody>
      </p:sp>
    </p:spTree>
    <p:extLst>
      <p:ext uri="{BB962C8B-B14F-4D97-AF65-F5344CB8AC3E}">
        <p14:creationId xmlns:p14="http://schemas.microsoft.com/office/powerpoint/2010/main" val="3893883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you have an overall aim</a:t>
            </a:r>
            <a:r>
              <a:rPr lang="en-US" baseline="0" dirty="0"/>
              <a:t> the next step is to think about the specific objectives of the learning. </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30</a:t>
            </a:fld>
            <a:endParaRPr lang="en-US" dirty="0"/>
          </a:p>
        </p:txBody>
      </p:sp>
    </p:spTree>
    <p:extLst>
      <p:ext uri="{BB962C8B-B14F-4D97-AF65-F5344CB8AC3E}">
        <p14:creationId xmlns:p14="http://schemas.microsoft.com/office/powerpoint/2010/main" val="18653870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31</a:t>
            </a:fld>
            <a:endParaRPr lang="en-US" dirty="0"/>
          </a:p>
        </p:txBody>
      </p:sp>
    </p:spTree>
    <p:extLst>
      <p:ext uri="{BB962C8B-B14F-4D97-AF65-F5344CB8AC3E}">
        <p14:creationId xmlns:p14="http://schemas.microsoft.com/office/powerpoint/2010/main" val="2232791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a:t>
            </a:r>
            <a:r>
              <a:rPr lang="en-US" baseline="0" dirty="0"/>
              <a:t> we must define the aim of the learning.</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33</a:t>
            </a:fld>
            <a:endParaRPr lang="en-US" dirty="0"/>
          </a:p>
        </p:txBody>
      </p:sp>
    </p:spTree>
    <p:extLst>
      <p:ext uri="{BB962C8B-B14F-4D97-AF65-F5344CB8AC3E}">
        <p14:creationId xmlns:p14="http://schemas.microsoft.com/office/powerpoint/2010/main" val="2534416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34</a:t>
            </a:fld>
            <a:endParaRPr lang="en-US" dirty="0"/>
          </a:p>
        </p:txBody>
      </p:sp>
    </p:spTree>
    <p:extLst>
      <p:ext uri="{BB962C8B-B14F-4D97-AF65-F5344CB8AC3E}">
        <p14:creationId xmlns:p14="http://schemas.microsoft.com/office/powerpoint/2010/main" val="3068947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a:t>
            </a:r>
            <a:r>
              <a:rPr lang="en-US" baseline="0" dirty="0"/>
              <a:t> we must define the aim of the learning.</a:t>
            </a:r>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35</a:t>
            </a:fld>
            <a:endParaRPr lang="en-US" dirty="0"/>
          </a:p>
        </p:txBody>
      </p:sp>
    </p:spTree>
    <p:extLst>
      <p:ext uri="{BB962C8B-B14F-4D97-AF65-F5344CB8AC3E}">
        <p14:creationId xmlns:p14="http://schemas.microsoft.com/office/powerpoint/2010/main" val="2222036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39</a:t>
            </a:fld>
            <a:endParaRPr lang="en-US" dirty="0"/>
          </a:p>
        </p:txBody>
      </p:sp>
    </p:spTree>
    <p:extLst>
      <p:ext uri="{BB962C8B-B14F-4D97-AF65-F5344CB8AC3E}">
        <p14:creationId xmlns:p14="http://schemas.microsoft.com/office/powerpoint/2010/main" val="4206527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40</a:t>
            </a:fld>
            <a:endParaRPr lang="en-US" dirty="0"/>
          </a:p>
        </p:txBody>
      </p:sp>
    </p:spTree>
    <p:extLst>
      <p:ext uri="{BB962C8B-B14F-4D97-AF65-F5344CB8AC3E}">
        <p14:creationId xmlns:p14="http://schemas.microsoft.com/office/powerpoint/2010/main" val="2077860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3/6/2023</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2507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3/6/2023</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807797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3/6/2023</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64260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3/6/2023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27847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3/6/2023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06869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3/6/2023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648910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3/6/2023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537541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3/6/2023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499844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3/6/2023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45902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3/6/2023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26893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3/6/2023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0040393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D9C36E0-1796-4E8D-9DA8-AAD47DE40F0F}"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1708581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D9C36E0-1796-4E8D-9DA8-AAD47DE40F0F}"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40132404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D9C36E0-1796-4E8D-9DA8-AAD47DE40F0F}"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27217231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D9C36E0-1796-4E8D-9DA8-AAD47DE40F0F}"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17597693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D9C36E0-1796-4E8D-9DA8-AAD47DE40F0F}" type="datetimeFigureOut">
              <a:rPr lang="en-GB" smtClean="0"/>
              <a:t>06/03/2023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15090558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D9C36E0-1796-4E8D-9DA8-AAD47DE40F0F}" type="datetimeFigureOut">
              <a:rPr lang="en-GB" smtClean="0"/>
              <a:t>06/03/2023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36502043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9C36E0-1796-4E8D-9DA8-AAD47DE40F0F}" type="datetimeFigureOut">
              <a:rPr lang="en-GB" smtClean="0"/>
              <a:t>06/03/2023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23694192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D9C36E0-1796-4E8D-9DA8-AAD47DE40F0F}"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22568270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D9C36E0-1796-4E8D-9DA8-AAD47DE40F0F}" type="datetimeFigureOut">
              <a:rPr lang="en-GB" smtClean="0"/>
              <a:t>06/03/2023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29813887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D9C36E0-1796-4E8D-9DA8-AAD47DE40F0F}"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36532084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D9C36E0-1796-4E8D-9DA8-AAD47DE40F0F}" type="datetimeFigureOut">
              <a:rPr lang="en-GB" smtClean="0"/>
              <a:t>06/03/2023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3FC92-8563-4797-8D88-5A888FAF1402}" type="slidenum">
              <a:rPr lang="en-GB" smtClean="0"/>
              <a:t>‹#›</a:t>
            </a:fld>
            <a:endParaRPr lang="en-GB"/>
          </a:p>
        </p:txBody>
      </p:sp>
    </p:spTree>
    <p:extLst>
      <p:ext uri="{BB962C8B-B14F-4D97-AF65-F5344CB8AC3E}">
        <p14:creationId xmlns:p14="http://schemas.microsoft.com/office/powerpoint/2010/main" val="28412642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5" name="Rectangle 4" descr="Office desk with laptop in the center surrounded by paper, pen, pencils, and other office items"/>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6" name="Rectangle 5"/>
          <p:cNvSpPr/>
          <p:nvPr userDrawn="1"/>
        </p:nvSpPr>
        <p:spPr bwMode="auto">
          <a:xfrm>
            <a:off x="2718924" y="3394610"/>
            <a:ext cx="9473076" cy="2023285"/>
          </a:xfrm>
          <a:prstGeom prst="rect">
            <a:avLst/>
          </a:prstGeom>
          <a:solidFill>
            <a:schemeClr val="accent2">
              <a:lumMod val="75000"/>
            </a:schemeClr>
          </a:solidFill>
          <a:ln>
            <a:noFill/>
          </a:ln>
        </p:spPr>
        <p:txBody>
          <a:bodyPr lIns="91425" tIns="91425" rIns="91425" bIns="91425" anchor="ctr" anchorCtr="0">
            <a:noAutofit/>
          </a:bodyPr>
          <a:lstStyle/>
          <a:p>
            <a:pPr lvl="0">
              <a:spcBef>
                <a:spcPts val="0"/>
              </a:spcBef>
              <a:buNone/>
            </a:pPr>
            <a:endParaRPr lang="en-US">
              <a:solidFill>
                <a:schemeClr val="tx1"/>
              </a:solidFill>
            </a:endParaRPr>
          </a:p>
        </p:txBody>
      </p:sp>
      <p:sp>
        <p:nvSpPr>
          <p:cNvPr id="8" name="Title 1"/>
          <p:cNvSpPr>
            <a:spLocks noGrp="1"/>
          </p:cNvSpPr>
          <p:nvPr>
            <p:ph type="title"/>
          </p:nvPr>
        </p:nvSpPr>
        <p:spPr>
          <a:xfrm>
            <a:off x="4539632" y="3850504"/>
            <a:ext cx="7611908" cy="1111495"/>
          </a:xfrm>
          <a:noFill/>
        </p:spPr>
        <p:txBody>
          <a:bodyPr>
            <a:normAutofit/>
          </a:bodyPr>
          <a:lstStyle>
            <a:lvl1pPr algn="l">
              <a:defRPr sz="4400">
                <a:solidFill>
                  <a:schemeClr val="bg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40948862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8" name="Rectangle 7"/>
          <p:cNvSpPr/>
          <p:nvPr userDrawn="1"/>
        </p:nvSpPr>
        <p:spPr>
          <a:xfrm>
            <a:off x="1" y="0"/>
            <a:ext cx="144038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9" name="Rectangle 8"/>
          <p:cNvSpPr/>
          <p:nvPr userDrawn="1"/>
        </p:nvSpPr>
        <p:spPr>
          <a:xfrm>
            <a:off x="0" y="0"/>
            <a:ext cx="1440382"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5" name="Title 4"/>
          <p:cNvSpPr>
            <a:spLocks noGrp="1"/>
          </p:cNvSpPr>
          <p:nvPr>
            <p:ph type="title"/>
          </p:nvPr>
        </p:nvSpPr>
        <p:spPr/>
        <p:txBody>
          <a:bodyPr/>
          <a:lstStyle/>
          <a:p>
            <a:r>
              <a:rPr lang="en-US"/>
              <a:t>Click to edit Master title style</a:t>
            </a:r>
            <a:endParaRPr lang="en-US" dirty="0"/>
          </a:p>
        </p:txBody>
      </p:sp>
      <p:sp>
        <p:nvSpPr>
          <p:cNvPr id="7" name="Content Placeholder 6"/>
          <p:cNvSpPr>
            <a:spLocks noGrp="1"/>
          </p:cNvSpPr>
          <p:nvPr>
            <p:ph sz="quarter" idx="13"/>
          </p:nvPr>
        </p:nvSpPr>
        <p:spPr>
          <a:xfrm>
            <a:off x="1752600" y="1444752"/>
            <a:ext cx="10076688" cy="43891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EEBAAA-29B5-4AF5-BC5F-7E580C29002D}" type="datetimeFigureOut">
              <a:rPr lang="en-US" smtClean="0"/>
              <a:pPr/>
              <a:t>3/6/2023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2885762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8" name="Rectangle 7"/>
          <p:cNvSpPr/>
          <p:nvPr userDrawn="1"/>
        </p:nvSpPr>
        <p:spPr>
          <a:xfrm>
            <a:off x="1" y="0"/>
            <a:ext cx="144038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9" name="Rectangle 8"/>
          <p:cNvSpPr/>
          <p:nvPr userDrawn="1"/>
        </p:nvSpPr>
        <p:spPr>
          <a:xfrm>
            <a:off x="0" y="0"/>
            <a:ext cx="1440382"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5" name="Title 4"/>
          <p:cNvSpPr>
            <a:spLocks noGrp="1"/>
          </p:cNvSpPr>
          <p:nvPr>
            <p:ph type="title"/>
          </p:nvPr>
        </p:nvSpPr>
        <p:spPr/>
        <p:txBody>
          <a:bodyPr/>
          <a:lstStyle/>
          <a:p>
            <a:r>
              <a:rPr lang="en-US"/>
              <a:t>Click to edit Master title style</a:t>
            </a:r>
            <a:endParaRPr lang="en-US" dirty="0"/>
          </a:p>
        </p:txBody>
      </p:sp>
      <p:sp>
        <p:nvSpPr>
          <p:cNvPr id="7" name="Content Placeholder 6"/>
          <p:cNvSpPr>
            <a:spLocks noGrp="1"/>
          </p:cNvSpPr>
          <p:nvPr>
            <p:ph sz="quarter" idx="13"/>
          </p:nvPr>
        </p:nvSpPr>
        <p:spPr>
          <a:xfrm>
            <a:off x="1752600" y="1444752"/>
            <a:ext cx="10076688" cy="43891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EEBAAA-29B5-4AF5-BC5F-7E580C29002D}" type="datetimeFigureOut">
              <a:rPr lang="en-US" smtClean="0"/>
              <a:pPr/>
              <a:t>3/6/2023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7603756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8" name="Rectangle 7"/>
          <p:cNvSpPr/>
          <p:nvPr userDrawn="1"/>
        </p:nvSpPr>
        <p:spPr>
          <a:xfrm>
            <a:off x="1" y="0"/>
            <a:ext cx="144038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9" name="Rectangle 8"/>
          <p:cNvSpPr/>
          <p:nvPr userDrawn="1"/>
        </p:nvSpPr>
        <p:spPr>
          <a:xfrm>
            <a:off x="0" y="0"/>
            <a:ext cx="1440382"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5" name="Title 4"/>
          <p:cNvSpPr>
            <a:spLocks noGrp="1"/>
          </p:cNvSpPr>
          <p:nvPr>
            <p:ph type="title"/>
          </p:nvPr>
        </p:nvSpPr>
        <p:spPr/>
        <p:txBody>
          <a:bodyPr/>
          <a:lstStyle/>
          <a:p>
            <a:r>
              <a:rPr lang="en-US"/>
              <a:t>Click to edit Master title style</a:t>
            </a:r>
            <a:endParaRPr lang="en-US" dirty="0"/>
          </a:p>
        </p:txBody>
      </p:sp>
      <p:sp>
        <p:nvSpPr>
          <p:cNvPr id="7" name="Content Placeholder 6"/>
          <p:cNvSpPr>
            <a:spLocks noGrp="1"/>
          </p:cNvSpPr>
          <p:nvPr>
            <p:ph sz="quarter" idx="13"/>
          </p:nvPr>
        </p:nvSpPr>
        <p:spPr>
          <a:xfrm>
            <a:off x="1752600" y="1444752"/>
            <a:ext cx="10076688" cy="43891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EEBAAA-29B5-4AF5-BC5F-7E580C29002D}" type="datetimeFigureOut">
              <a:rPr lang="en-US" smtClean="0"/>
              <a:pPr/>
              <a:t>3/6/2023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41886572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8" name="Rectangle 7"/>
          <p:cNvSpPr/>
          <p:nvPr userDrawn="1"/>
        </p:nvSpPr>
        <p:spPr>
          <a:xfrm>
            <a:off x="1" y="0"/>
            <a:ext cx="144038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9" name="Rectangle 8"/>
          <p:cNvSpPr/>
          <p:nvPr userDrawn="1"/>
        </p:nvSpPr>
        <p:spPr>
          <a:xfrm>
            <a:off x="0" y="0"/>
            <a:ext cx="1440382"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5" name="Title 4"/>
          <p:cNvSpPr>
            <a:spLocks noGrp="1"/>
          </p:cNvSpPr>
          <p:nvPr>
            <p:ph type="title"/>
          </p:nvPr>
        </p:nvSpPr>
        <p:spPr/>
        <p:txBody>
          <a:bodyPr/>
          <a:lstStyle/>
          <a:p>
            <a:r>
              <a:rPr lang="en-US"/>
              <a:t>Click to edit Master title style</a:t>
            </a:r>
            <a:endParaRPr lang="en-US" dirty="0"/>
          </a:p>
        </p:txBody>
      </p:sp>
      <p:sp>
        <p:nvSpPr>
          <p:cNvPr id="7" name="Content Placeholder 6"/>
          <p:cNvSpPr>
            <a:spLocks noGrp="1"/>
          </p:cNvSpPr>
          <p:nvPr>
            <p:ph sz="quarter" idx="13"/>
          </p:nvPr>
        </p:nvSpPr>
        <p:spPr>
          <a:xfrm>
            <a:off x="1752600" y="1444752"/>
            <a:ext cx="10076688" cy="43891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EEBAAA-29B5-4AF5-BC5F-7E580C29002D}" type="datetimeFigureOut">
              <a:rPr lang="en-US" smtClean="0"/>
              <a:pPr/>
              <a:t>3/6/2023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15795967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8" name="Rectangle 7"/>
          <p:cNvSpPr/>
          <p:nvPr userDrawn="1"/>
        </p:nvSpPr>
        <p:spPr>
          <a:xfrm>
            <a:off x="1" y="0"/>
            <a:ext cx="144038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9" name="Rectangle 8"/>
          <p:cNvSpPr/>
          <p:nvPr userDrawn="1"/>
        </p:nvSpPr>
        <p:spPr>
          <a:xfrm>
            <a:off x="0" y="0"/>
            <a:ext cx="1440382"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5" name="Title 4"/>
          <p:cNvSpPr>
            <a:spLocks noGrp="1"/>
          </p:cNvSpPr>
          <p:nvPr>
            <p:ph type="title"/>
          </p:nvPr>
        </p:nvSpPr>
        <p:spPr/>
        <p:txBody>
          <a:bodyPr/>
          <a:lstStyle/>
          <a:p>
            <a:r>
              <a:rPr lang="en-US"/>
              <a:t>Click to edit Master title style</a:t>
            </a:r>
            <a:endParaRPr lang="en-US" dirty="0"/>
          </a:p>
        </p:txBody>
      </p:sp>
      <p:sp>
        <p:nvSpPr>
          <p:cNvPr id="7" name="Content Placeholder 6"/>
          <p:cNvSpPr>
            <a:spLocks noGrp="1"/>
          </p:cNvSpPr>
          <p:nvPr>
            <p:ph sz="quarter" idx="13"/>
          </p:nvPr>
        </p:nvSpPr>
        <p:spPr>
          <a:xfrm>
            <a:off x="1752600" y="1444752"/>
            <a:ext cx="10076688" cy="43891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EEBAAA-29B5-4AF5-BC5F-7E580C29002D}" type="datetimeFigureOut">
              <a:rPr lang="en-US" smtClean="0"/>
              <a:pPr/>
              <a:t>3/6/2023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8108858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8" name="Rectangle 7"/>
          <p:cNvSpPr/>
          <p:nvPr userDrawn="1"/>
        </p:nvSpPr>
        <p:spPr>
          <a:xfrm>
            <a:off x="1" y="0"/>
            <a:ext cx="144038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9" name="Rectangle 8"/>
          <p:cNvSpPr/>
          <p:nvPr userDrawn="1"/>
        </p:nvSpPr>
        <p:spPr>
          <a:xfrm>
            <a:off x="0" y="0"/>
            <a:ext cx="1440382"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5" name="Title 4"/>
          <p:cNvSpPr>
            <a:spLocks noGrp="1"/>
          </p:cNvSpPr>
          <p:nvPr>
            <p:ph type="title"/>
          </p:nvPr>
        </p:nvSpPr>
        <p:spPr/>
        <p:txBody>
          <a:bodyPr/>
          <a:lstStyle/>
          <a:p>
            <a:r>
              <a:rPr lang="en-US"/>
              <a:t>Click to edit Master title style</a:t>
            </a:r>
            <a:endParaRPr lang="en-US" dirty="0"/>
          </a:p>
        </p:txBody>
      </p:sp>
      <p:sp>
        <p:nvSpPr>
          <p:cNvPr id="7" name="Content Placeholder 6"/>
          <p:cNvSpPr>
            <a:spLocks noGrp="1"/>
          </p:cNvSpPr>
          <p:nvPr>
            <p:ph sz="quarter" idx="13"/>
          </p:nvPr>
        </p:nvSpPr>
        <p:spPr>
          <a:xfrm>
            <a:off x="1752600" y="1444752"/>
            <a:ext cx="10076688" cy="43891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EEBAAA-29B5-4AF5-BC5F-7E580C29002D}" type="datetimeFigureOut">
              <a:rPr lang="en-US" smtClean="0"/>
              <a:pPr/>
              <a:t>3/6/2023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9208823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8" name="Rectangle 7"/>
          <p:cNvSpPr/>
          <p:nvPr userDrawn="1"/>
        </p:nvSpPr>
        <p:spPr>
          <a:xfrm>
            <a:off x="1" y="0"/>
            <a:ext cx="1440382"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9" name="Rectangle 8"/>
          <p:cNvSpPr/>
          <p:nvPr userDrawn="1"/>
        </p:nvSpPr>
        <p:spPr>
          <a:xfrm>
            <a:off x="0" y="0"/>
            <a:ext cx="1440382"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lvl="0" algn="ctr"/>
            <a:endParaRPr lang="en-US" dirty="0"/>
          </a:p>
        </p:txBody>
      </p:sp>
      <p:sp>
        <p:nvSpPr>
          <p:cNvPr id="5" name="Title 4"/>
          <p:cNvSpPr>
            <a:spLocks noGrp="1"/>
          </p:cNvSpPr>
          <p:nvPr>
            <p:ph type="title"/>
          </p:nvPr>
        </p:nvSpPr>
        <p:spPr/>
        <p:txBody>
          <a:bodyPr/>
          <a:lstStyle/>
          <a:p>
            <a:r>
              <a:rPr lang="en-US"/>
              <a:t>Click to edit Master title style</a:t>
            </a:r>
            <a:endParaRPr lang="en-US" dirty="0"/>
          </a:p>
        </p:txBody>
      </p:sp>
      <p:sp>
        <p:nvSpPr>
          <p:cNvPr id="7" name="Content Placeholder 6"/>
          <p:cNvSpPr>
            <a:spLocks noGrp="1"/>
          </p:cNvSpPr>
          <p:nvPr>
            <p:ph sz="quarter" idx="13"/>
          </p:nvPr>
        </p:nvSpPr>
        <p:spPr>
          <a:xfrm>
            <a:off x="1752600" y="1444752"/>
            <a:ext cx="10076688" cy="43891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BEEBAAA-29B5-4AF5-BC5F-7E580C29002D}" type="datetimeFigureOut">
              <a:rPr lang="en-US" smtClean="0"/>
              <a:pPr/>
              <a:t>3/6/2023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3787594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3/6/2023</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39548334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9C36E0-1796-4E8D-9DA8-AAD47DE40F0F}" type="datetimeFigureOut">
              <a:rPr lang="en-GB" smtClean="0"/>
              <a:t>06/03/2023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F3FC92-8563-4797-8D88-5A888FAF1402}" type="slidenum">
              <a:rPr lang="en-GB" smtClean="0"/>
              <a:t>‹#›</a:t>
            </a:fld>
            <a:endParaRPr lang="en-GB"/>
          </a:p>
        </p:txBody>
      </p:sp>
    </p:spTree>
    <p:extLst>
      <p:ext uri="{BB962C8B-B14F-4D97-AF65-F5344CB8AC3E}">
        <p14:creationId xmlns:p14="http://schemas.microsoft.com/office/powerpoint/2010/main" val="20220694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4" r:id="rId15"/>
    <p:sldLayoutId id="2147483665" r:id="rId16"/>
    <p:sldLayoutId id="2147483666" r:id="rId17"/>
    <p:sldLayoutId id="2147483667" r:id="rId18"/>
    <p:sldLayoutId id="2147483669"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6.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6.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ipd.co.uk/knowledge/strategy/resourcing/talent-factsheet/"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https://www.rapidops.com/blog/top-digital-transformation-companies/" TargetMode="External"/><Relationship Id="rId2" Type="http://schemas.openxmlformats.org/officeDocument/2006/relationships/hyperlink" Target="https://www.cloudwards.net/best-collaboration-software/" TargetMode="Externa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technofaq.org/posts/2017/11/10-eye-grabbing-examples-of-emerging-technology-in-education/" TargetMode="External"/><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hyperlink" Target="https://www.cipd.co.uk/knowledge/fundamentals/people/development/learning-needs-factsheet#6624" TargetMode="External"/><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hyperlink" Target="https://www.imperial.ac.uk/staff/educational-development/teaching-toolkit/intended-learning-outcomes/aims-objectives-outcomes---whats-the-difference/"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hyperlink" Target="https://www.imperial.ac.uk/staff/educational-development/teaching-toolkit/intended-learning-outcomes/learning-objectives/" TargetMode="External"/><Relationship Id="rId2" Type="http://schemas.openxmlformats.org/officeDocument/2006/relationships/notesSlide" Target="../notesSlides/notesSlide8.xml"/><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C7B0CCD-C2C9-CA4E-F386-194458C4BEE4}"/>
              </a:ext>
            </a:extLst>
          </p:cNvPr>
          <p:cNvSpPr>
            <a:spLocks noGrp="1"/>
          </p:cNvSpPr>
          <p:nvPr>
            <p:ph type="ctrTitle"/>
          </p:nvPr>
        </p:nvSpPr>
        <p:spPr>
          <a:xfrm>
            <a:off x="530352" y="1122363"/>
            <a:ext cx="5340911" cy="1978346"/>
          </a:xfrm>
        </p:spPr>
        <p:txBody>
          <a:bodyPr>
            <a:normAutofit/>
          </a:bodyPr>
          <a:lstStyle/>
          <a:p>
            <a:r>
              <a:rPr lang="en-GB" dirty="0"/>
              <a:t>Leading and Developing People</a:t>
            </a:r>
          </a:p>
        </p:txBody>
      </p:sp>
      <p:sp>
        <p:nvSpPr>
          <p:cNvPr id="3" name="Subtitle 2">
            <a:extLst>
              <a:ext uri="{FF2B5EF4-FFF2-40B4-BE49-F238E27FC236}">
                <a16:creationId xmlns:a16="http://schemas.microsoft.com/office/drawing/2014/main" id="{941FA645-8F82-B45D-5FAB-B2F98C7F7038}"/>
              </a:ext>
            </a:extLst>
          </p:cNvPr>
          <p:cNvSpPr>
            <a:spLocks noGrp="1"/>
          </p:cNvSpPr>
          <p:nvPr>
            <p:ph type="subTitle" idx="1"/>
          </p:nvPr>
        </p:nvSpPr>
        <p:spPr>
          <a:xfrm>
            <a:off x="530352" y="3509963"/>
            <a:ext cx="5340911" cy="2709862"/>
          </a:xfrm>
        </p:spPr>
        <p:txBody>
          <a:bodyPr>
            <a:normAutofit/>
          </a:bodyPr>
          <a:lstStyle/>
          <a:p>
            <a:r>
              <a:rPr lang="en-GB" dirty="0"/>
              <a:t>The Role of Learning and Development in enhancing Organisational Success</a:t>
            </a:r>
          </a:p>
        </p:txBody>
      </p:sp>
      <p:sp>
        <p:nvSpPr>
          <p:cNvPr id="11" name="Freeform: Shape 10">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3">
            <a:extLst>
              <a:ext uri="{FF2B5EF4-FFF2-40B4-BE49-F238E27FC236}">
                <a16:creationId xmlns:a16="http://schemas.microsoft.com/office/drawing/2014/main" id="{831A141A-6013-DA0F-DC7E-0014C26B5190}"/>
              </a:ext>
            </a:extLst>
          </p:cNvPr>
          <p:cNvPicPr>
            <a:picLocks noChangeAspect="1"/>
          </p:cNvPicPr>
          <p:nvPr/>
        </p:nvPicPr>
        <p:blipFill rotWithShape="1">
          <a:blip r:embed="rId3"/>
          <a:srcRect l="26877" r="17942" b="-1"/>
          <a:stretch/>
        </p:blipFill>
        <p:spPr>
          <a:xfrm>
            <a:off x="6535696" y="10"/>
            <a:ext cx="5669280" cy="6857990"/>
          </a:xfrm>
          <a:prstGeom prst="rect">
            <a:avLst/>
          </a:prstGeom>
        </p:spPr>
      </p:pic>
      <p:sp>
        <p:nvSpPr>
          <p:cNvPr id="21" name="Freeform: Shape 2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4">
            <a:extLst>
              <a:ext uri="{FF2B5EF4-FFF2-40B4-BE49-F238E27FC236}">
                <a16:creationId xmlns:a16="http://schemas.microsoft.com/office/drawing/2014/main" id="{D7DFE740-A15C-49A9-B726-04D3BD8FC0CC}"/>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C696A1">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84901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oup 9">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1" name="Freeform: Shape 10">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2" name="Freeform: Shape 11">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5"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Freeform: Shape 18">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1"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2"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3"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4"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5"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9" name="Rectangle 2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Hands-on top of each other">
            <a:extLst>
              <a:ext uri="{FF2B5EF4-FFF2-40B4-BE49-F238E27FC236}">
                <a16:creationId xmlns:a16="http://schemas.microsoft.com/office/drawing/2014/main" id="{6D82C2A5-B999-59EA-E30C-400DEC92AAB7}"/>
              </a:ext>
            </a:extLst>
          </p:cNvPr>
          <p:cNvPicPr>
            <a:picLocks noChangeAspect="1"/>
          </p:cNvPicPr>
          <p:nvPr/>
        </p:nvPicPr>
        <p:blipFill rotWithShape="1">
          <a:blip r:embed="rId3">
            <a:alphaModFix amt="40000"/>
          </a:blip>
          <a:srcRect l="22241" r="1" b="1"/>
          <a:stretch/>
        </p:blipFill>
        <p:spPr>
          <a:xfrm>
            <a:off x="20" y="10"/>
            <a:ext cx="12188932" cy="6857990"/>
          </a:xfrm>
          <a:prstGeom prst="rect">
            <a:avLst/>
          </a:prstGeom>
        </p:spPr>
      </p:pic>
      <p:sp>
        <p:nvSpPr>
          <p:cNvPr id="2" name="Title 1">
            <a:extLst>
              <a:ext uri="{FF2B5EF4-FFF2-40B4-BE49-F238E27FC236}">
                <a16:creationId xmlns:a16="http://schemas.microsoft.com/office/drawing/2014/main" id="{51EDE355-8C26-341E-AFFC-6BBC22DFA497}"/>
              </a:ext>
            </a:extLst>
          </p:cNvPr>
          <p:cNvSpPr>
            <a:spLocks noGrp="1"/>
          </p:cNvSpPr>
          <p:nvPr>
            <p:ph type="title"/>
          </p:nvPr>
        </p:nvSpPr>
        <p:spPr>
          <a:xfrm>
            <a:off x="646007" y="4615306"/>
            <a:ext cx="11301540" cy="1978346"/>
          </a:xfrm>
        </p:spPr>
        <p:txBody>
          <a:bodyPr vert="horz" lIns="91440" tIns="45720" rIns="91440" bIns="45720" rtlCol="0" anchor="b">
            <a:normAutofit fontScale="90000"/>
          </a:bodyPr>
          <a:lstStyle/>
          <a:p>
            <a:pPr>
              <a:lnSpc>
                <a:spcPct val="90000"/>
              </a:lnSpc>
            </a:pPr>
            <a:r>
              <a:rPr lang="en-US" sz="3400" b="1" u="sng" dirty="0">
                <a:solidFill>
                  <a:srgbClr val="FFFFFF"/>
                </a:solidFill>
              </a:rPr>
              <a:t>This weeks Objectives</a:t>
            </a:r>
            <a:r>
              <a:rPr lang="en-US" sz="3400" dirty="0">
                <a:solidFill>
                  <a:srgbClr val="FFFFFF"/>
                </a:solidFill>
              </a:rPr>
              <a:t>;</a:t>
            </a:r>
            <a:br>
              <a:rPr lang="en-US" sz="3400" dirty="0">
                <a:solidFill>
                  <a:srgbClr val="FFFFFF"/>
                </a:solidFill>
              </a:rPr>
            </a:br>
            <a:br>
              <a:rPr lang="en-US" sz="3400" dirty="0"/>
            </a:br>
            <a:r>
              <a:rPr lang="en-US" sz="3400" dirty="0">
                <a:solidFill>
                  <a:srgbClr val="FFFFFF"/>
                </a:solidFill>
              </a:rPr>
              <a:t> Discuss what a Learning and Development Plan/ Framework is</a:t>
            </a:r>
            <a:br>
              <a:rPr lang="en-US" sz="3400" dirty="0">
                <a:solidFill>
                  <a:srgbClr val="FFFFFF"/>
                </a:solidFill>
              </a:rPr>
            </a:br>
            <a:br>
              <a:rPr lang="en-US" sz="3400" dirty="0"/>
            </a:br>
            <a:r>
              <a:rPr lang="en-US" sz="3400" dirty="0">
                <a:solidFill>
                  <a:srgbClr val="FFFFFF"/>
                </a:solidFill>
              </a:rPr>
              <a:t>Analyse the efficacy of L&amp;D on enhancing the effectiveness of people within the </a:t>
            </a:r>
            <a:r>
              <a:rPr lang="en-US" sz="3400" dirty="0" err="1">
                <a:solidFill>
                  <a:srgbClr val="FFFFFF"/>
                </a:solidFill>
              </a:rPr>
              <a:t>organisation</a:t>
            </a:r>
            <a:br>
              <a:rPr lang="en-US" sz="3400" dirty="0">
                <a:solidFill>
                  <a:srgbClr val="FFFFFF"/>
                </a:solidFill>
              </a:rPr>
            </a:br>
            <a:br>
              <a:rPr lang="en-US" sz="3400" dirty="0">
                <a:solidFill>
                  <a:srgbClr val="FFFFFF"/>
                </a:solidFill>
              </a:rPr>
            </a:br>
            <a:r>
              <a:rPr lang="en-US" sz="3400" dirty="0">
                <a:solidFill>
                  <a:srgbClr val="FFFFFF"/>
                </a:solidFill>
              </a:rPr>
              <a:t>Develop understanding of Learning Design</a:t>
            </a:r>
            <a:br>
              <a:rPr lang="en-US" sz="3400" dirty="0">
                <a:solidFill>
                  <a:srgbClr val="FFFFFF"/>
                </a:solidFill>
              </a:rPr>
            </a:br>
            <a:br>
              <a:rPr lang="en-US" sz="3400" dirty="0"/>
            </a:br>
            <a:br>
              <a:rPr lang="en-US" sz="3400" dirty="0"/>
            </a:br>
            <a:br>
              <a:rPr lang="en-US" sz="3400" dirty="0"/>
            </a:br>
            <a:br>
              <a:rPr lang="en-US" sz="1000" dirty="0"/>
            </a:br>
            <a:endParaRPr lang="en-US" sz="1000" dirty="0">
              <a:solidFill>
                <a:srgbClr val="FFFFFF"/>
              </a:solidFill>
            </a:endParaRPr>
          </a:p>
        </p:txBody>
      </p:sp>
      <p:grpSp>
        <p:nvGrpSpPr>
          <p:cNvPr id="31"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32"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3"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4"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5"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6"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9" name="Freeform: Shape 38">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1" name="Group 40">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2" name="Freeform: Shape 41">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3" name="Freeform: Shape 42">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4" name="Freeform: Shape 43">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5"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6"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7"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Rectangle 2">
            <a:extLst>
              <a:ext uri="{FF2B5EF4-FFF2-40B4-BE49-F238E27FC236}">
                <a16:creationId xmlns:a16="http://schemas.microsoft.com/office/drawing/2014/main" id="{33145B92-AFC7-4F1E-AF2C-2CCBD38BD84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C696A1">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057345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732456-848D-44BF-8A50-9F4AD5FB86E8}"/>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C696A1">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 name="Title 2">
            <a:extLst>
              <a:ext uri="{FF2B5EF4-FFF2-40B4-BE49-F238E27FC236}">
                <a16:creationId xmlns:a16="http://schemas.microsoft.com/office/drawing/2014/main" id="{FB59C211-76AF-339B-87F6-D6A699120F89}"/>
              </a:ext>
            </a:extLst>
          </p:cNvPr>
          <p:cNvSpPr>
            <a:spLocks noGrp="1"/>
          </p:cNvSpPr>
          <p:nvPr>
            <p:ph type="title"/>
          </p:nvPr>
        </p:nvSpPr>
        <p:spPr/>
        <p:txBody>
          <a:bodyPr/>
          <a:lstStyle/>
          <a:p>
            <a:r>
              <a:rPr lang="en-GB" dirty="0"/>
              <a:t>What is a Learning and Development Strategy?</a:t>
            </a:r>
          </a:p>
        </p:txBody>
      </p:sp>
      <p:sp>
        <p:nvSpPr>
          <p:cNvPr id="4" name="TextBox 3">
            <a:extLst>
              <a:ext uri="{FF2B5EF4-FFF2-40B4-BE49-F238E27FC236}">
                <a16:creationId xmlns:a16="http://schemas.microsoft.com/office/drawing/2014/main" id="{D2C14864-09C5-88D2-32CC-A433A46B0D85}"/>
              </a:ext>
            </a:extLst>
          </p:cNvPr>
          <p:cNvSpPr txBox="1"/>
          <p:nvPr/>
        </p:nvSpPr>
        <p:spPr>
          <a:xfrm>
            <a:off x="375425" y="2965215"/>
            <a:ext cx="566225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solidFill>
                  <a:srgbClr val="202124"/>
                </a:solidFill>
                <a:latin typeface="arial"/>
                <a:cs typeface="arial"/>
              </a:rPr>
              <a:t>A learning and development (L&amp;D) strategy </a:t>
            </a:r>
            <a:r>
              <a:rPr lang="en-US" sz="2200" b="1" dirty="0">
                <a:solidFill>
                  <a:srgbClr val="202124"/>
                </a:solidFill>
                <a:latin typeface="arial"/>
                <a:cs typeface="arial"/>
              </a:rPr>
              <a:t>sets out the workforce capabilities, skills and competencies the </a:t>
            </a:r>
            <a:r>
              <a:rPr lang="en-US" sz="2200" b="1" dirty="0" err="1">
                <a:solidFill>
                  <a:srgbClr val="202124"/>
                </a:solidFill>
                <a:latin typeface="arial"/>
                <a:cs typeface="arial"/>
              </a:rPr>
              <a:t>organisation</a:t>
            </a:r>
            <a:r>
              <a:rPr lang="en-US" sz="2200" b="1" dirty="0">
                <a:solidFill>
                  <a:srgbClr val="202124"/>
                </a:solidFill>
                <a:latin typeface="arial"/>
                <a:cs typeface="arial"/>
              </a:rPr>
              <a:t> needs, and how they can be developed to ensure a sustainable, successful </a:t>
            </a:r>
            <a:r>
              <a:rPr lang="en-US" sz="2200" b="1" dirty="0" err="1">
                <a:solidFill>
                  <a:srgbClr val="202124"/>
                </a:solidFill>
                <a:latin typeface="arial"/>
                <a:cs typeface="arial"/>
              </a:rPr>
              <a:t>organisation</a:t>
            </a:r>
            <a:r>
              <a:rPr lang="en-US" sz="2200" b="1" dirty="0">
                <a:solidFill>
                  <a:srgbClr val="202124"/>
                </a:solidFill>
                <a:latin typeface="arial"/>
                <a:cs typeface="arial"/>
              </a:rPr>
              <a:t> (CIPD, 2022)</a:t>
            </a:r>
            <a:endParaRPr lang="en-US" sz="2200" dirty="0"/>
          </a:p>
        </p:txBody>
      </p:sp>
      <p:pic>
        <p:nvPicPr>
          <p:cNvPr id="5" name="Picture 5" descr="Text&#10;&#10;Description automatically generated">
            <a:extLst>
              <a:ext uri="{FF2B5EF4-FFF2-40B4-BE49-F238E27FC236}">
                <a16:creationId xmlns:a16="http://schemas.microsoft.com/office/drawing/2014/main" id="{42BAA06C-470A-C165-7499-5B0F744052D2}"/>
              </a:ext>
            </a:extLst>
          </p:cNvPr>
          <p:cNvPicPr>
            <a:picLocks noChangeAspect="1"/>
          </p:cNvPicPr>
          <p:nvPr/>
        </p:nvPicPr>
        <p:blipFill>
          <a:blip r:embed="rId3"/>
          <a:stretch>
            <a:fillRect/>
          </a:stretch>
        </p:blipFill>
        <p:spPr>
          <a:xfrm>
            <a:off x="7424327" y="1570239"/>
            <a:ext cx="4276607" cy="1685523"/>
          </a:xfrm>
          <a:prstGeom prst="rect">
            <a:avLst/>
          </a:prstGeom>
        </p:spPr>
      </p:pic>
    </p:spTree>
    <p:extLst>
      <p:ext uri="{BB962C8B-B14F-4D97-AF65-F5344CB8AC3E}">
        <p14:creationId xmlns:p14="http://schemas.microsoft.com/office/powerpoint/2010/main" val="1467054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2" name="Freeform: Shape 11">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Freeform: Shape 19">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0" name="Rectangle 29">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7930161-17EA-2A73-6239-E33CB82D39A0}"/>
              </a:ext>
            </a:extLst>
          </p:cNvPr>
          <p:cNvSpPr>
            <a:spLocks noGrp="1"/>
          </p:cNvSpPr>
          <p:nvPr>
            <p:ph type="title"/>
          </p:nvPr>
        </p:nvSpPr>
        <p:spPr>
          <a:xfrm>
            <a:off x="525717" y="787068"/>
            <a:ext cx="4663649" cy="1455091"/>
          </a:xfrm>
        </p:spPr>
        <p:txBody>
          <a:bodyPr vert="horz" lIns="91440" tIns="45720" rIns="91440" bIns="45720" rtlCol="0" anchor="b">
            <a:normAutofit/>
          </a:bodyPr>
          <a:lstStyle/>
          <a:p>
            <a:r>
              <a:rPr lang="en-US"/>
              <a:t>Learning Culture</a:t>
            </a:r>
          </a:p>
        </p:txBody>
      </p:sp>
      <p:sp>
        <p:nvSpPr>
          <p:cNvPr id="32" name="Freeform: Shape 31">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35"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6"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7"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TextBox 2">
            <a:extLst>
              <a:ext uri="{FF2B5EF4-FFF2-40B4-BE49-F238E27FC236}">
                <a16:creationId xmlns:a16="http://schemas.microsoft.com/office/drawing/2014/main" id="{1A3EF839-E4F6-66C3-E392-E5D1CA1DD328}"/>
              </a:ext>
            </a:extLst>
          </p:cNvPr>
          <p:cNvSpPr txBox="1"/>
          <p:nvPr/>
        </p:nvSpPr>
        <p:spPr>
          <a:xfrm>
            <a:off x="525717" y="2796427"/>
            <a:ext cx="4663649" cy="327450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Aft>
                <a:spcPts val="600"/>
              </a:spcAft>
              <a:buFont typeface="Arial" panose="020B0604020202020204" pitchFamily="34" charset="0"/>
            </a:pPr>
            <a:r>
              <a:rPr lang="en-US" sz="1900" b="1"/>
              <a:t>To remain relevant in a challenging labour market, organisations need to think strategically about how they invest in and develop their human capital. One way to do this is to create a supportive learning environment where learning is not only embedded, but encouraged across every level of the organisation – often described as a learning culture.</a:t>
            </a:r>
            <a:endParaRPr lang="en-US" sz="1900"/>
          </a:p>
        </p:txBody>
      </p:sp>
      <p:pic>
        <p:nvPicPr>
          <p:cNvPr id="5" name="Picture 4">
            <a:extLst>
              <a:ext uri="{FF2B5EF4-FFF2-40B4-BE49-F238E27FC236}">
                <a16:creationId xmlns:a16="http://schemas.microsoft.com/office/drawing/2014/main" id="{A23C5C48-F371-959C-CF19-76E186BBF0B9}"/>
              </a:ext>
            </a:extLst>
          </p:cNvPr>
          <p:cNvPicPr>
            <a:picLocks noChangeAspect="1"/>
          </p:cNvPicPr>
          <p:nvPr/>
        </p:nvPicPr>
        <p:blipFill>
          <a:blip r:embed="rId2"/>
          <a:stretch>
            <a:fillRect/>
          </a:stretch>
        </p:blipFill>
        <p:spPr>
          <a:xfrm>
            <a:off x="5953780" y="1694855"/>
            <a:ext cx="5660211" cy="3377332"/>
          </a:xfrm>
          <a:prstGeom prst="rect">
            <a:avLst/>
          </a:prstGeom>
        </p:spPr>
      </p:pic>
      <p:sp>
        <p:nvSpPr>
          <p:cNvPr id="42" name="Freeform: Shape 41">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4" name="Group 43">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5" name="Freeform: Shape 44">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6" name="Freeform: Shape 45">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Freeform: Shape 46">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8"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9"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0"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62824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oup 9">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1" name="Freeform: Shape 10">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2" name="Freeform: Shape 11">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5"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Freeform: Shape 18">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1"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2"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3"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4"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5"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29" name="Rectangle 2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a:extLst>
              <a:ext uri="{FF2B5EF4-FFF2-40B4-BE49-F238E27FC236}">
                <a16:creationId xmlns:a16="http://schemas.microsoft.com/office/drawing/2014/main" id="{13926E6C-C1F8-7F70-F912-06E0F584E8FE}"/>
              </a:ext>
            </a:extLst>
          </p:cNvPr>
          <p:cNvPicPr>
            <a:picLocks noChangeAspect="1"/>
          </p:cNvPicPr>
          <p:nvPr/>
        </p:nvPicPr>
        <p:blipFill rotWithShape="1">
          <a:blip r:embed="rId2"/>
          <a:srcRect r="6" b="6248"/>
          <a:stretch/>
        </p:blipFill>
        <p:spPr>
          <a:xfrm>
            <a:off x="20" y="10"/>
            <a:ext cx="12188932" cy="6857990"/>
          </a:xfrm>
          <a:prstGeom prst="rect">
            <a:avLst/>
          </a:prstGeom>
        </p:spPr>
      </p:pic>
      <p:sp>
        <p:nvSpPr>
          <p:cNvPr id="31" name="Rectangle 30">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Frame 32">
            <a:extLst>
              <a:ext uri="{FF2B5EF4-FFF2-40B4-BE49-F238E27FC236}">
                <a16:creationId xmlns:a16="http://schemas.microsoft.com/office/drawing/2014/main" id="{838456E0-BAD6-49AA-B7F3-846752A7E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frame">
            <a:avLst>
              <a:gd name="adj1" fmla="val 7519"/>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4E4073E3-7A58-81CC-DC57-1EA3F28C2C08}"/>
              </a:ext>
            </a:extLst>
          </p:cNvPr>
          <p:cNvSpPr>
            <a:spLocks noGrp="1"/>
          </p:cNvSpPr>
          <p:nvPr>
            <p:ph type="title"/>
          </p:nvPr>
        </p:nvSpPr>
        <p:spPr>
          <a:xfrm>
            <a:off x="718553" y="1918708"/>
            <a:ext cx="5565648" cy="2179601"/>
          </a:xfrm>
        </p:spPr>
        <p:txBody>
          <a:bodyPr vert="horz" lIns="91440" tIns="45720" rIns="91440" bIns="45720" rtlCol="0" anchor="b">
            <a:normAutofit fontScale="90000"/>
          </a:bodyPr>
          <a:lstStyle/>
          <a:p>
            <a:pPr>
              <a:lnSpc>
                <a:spcPct val="90000"/>
              </a:lnSpc>
            </a:pPr>
            <a:r>
              <a:rPr lang="en-US" sz="3700" dirty="0">
                <a:solidFill>
                  <a:srgbClr val="FFFFFF"/>
                </a:solidFill>
              </a:rPr>
              <a:t>Why do  </a:t>
            </a:r>
            <a:r>
              <a:rPr lang="en-US" sz="3700" dirty="0" err="1">
                <a:solidFill>
                  <a:srgbClr val="FFFFFF"/>
                </a:solidFill>
              </a:rPr>
              <a:t>organisations</a:t>
            </a:r>
            <a:r>
              <a:rPr lang="en-US" sz="3700" dirty="0">
                <a:solidFill>
                  <a:srgbClr val="FFFFFF"/>
                </a:solidFill>
              </a:rPr>
              <a:t> need a Learning and Development Strategy?</a:t>
            </a:r>
            <a:br>
              <a:rPr lang="en-US" sz="3700" dirty="0">
                <a:solidFill>
                  <a:srgbClr val="FFFFFF"/>
                </a:solidFill>
              </a:rPr>
            </a:br>
            <a:br>
              <a:rPr lang="en-US" sz="3700" dirty="0"/>
            </a:br>
            <a:r>
              <a:rPr lang="en-US" sz="3700" dirty="0">
                <a:solidFill>
                  <a:srgbClr val="FFFFFF"/>
                </a:solidFill>
              </a:rPr>
              <a:t>ACTIVITY</a:t>
            </a:r>
          </a:p>
        </p:txBody>
      </p:sp>
      <p:grpSp>
        <p:nvGrpSpPr>
          <p:cNvPr id="35"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301" y="3267662"/>
            <a:ext cx="972241" cy="45718"/>
            <a:chOff x="4886325" y="3371754"/>
            <a:chExt cx="2418492" cy="113728"/>
          </a:xfrm>
          <a:solidFill>
            <a:schemeClr val="accent1"/>
          </a:solidFill>
        </p:grpSpPr>
        <p:sp>
          <p:nvSpPr>
            <p:cNvPr id="36"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7"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8"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3" name="Freeform: Shape 42">
            <a:extLst>
              <a:ext uri="{FF2B5EF4-FFF2-40B4-BE49-F238E27FC236}">
                <a16:creationId xmlns:a16="http://schemas.microsoft.com/office/drawing/2014/main" id="{ACFC1F4B-C7BE-44D2-8FA4-1CE2FCF06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5" name="Group 44">
            <a:extLst>
              <a:ext uri="{FF2B5EF4-FFF2-40B4-BE49-F238E27FC236}">
                <a16:creationId xmlns:a16="http://schemas.microsoft.com/office/drawing/2014/main" id="{BDA258B3-4238-403A-9CAC-51B872D452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6" name="Freeform: Shape 45">
              <a:extLst>
                <a:ext uri="{FF2B5EF4-FFF2-40B4-BE49-F238E27FC236}">
                  <a16:creationId xmlns:a16="http://schemas.microsoft.com/office/drawing/2014/main" id="{03387491-1998-42A5-9172-2AEFC5500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Freeform: Shape 46">
              <a:extLst>
                <a:ext uri="{FF2B5EF4-FFF2-40B4-BE49-F238E27FC236}">
                  <a16:creationId xmlns:a16="http://schemas.microsoft.com/office/drawing/2014/main" id="{D9E1E611-F0D3-480F-8EAB-5501C1DBED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8" name="Freeform: Shape 47">
              <a:extLst>
                <a:ext uri="{FF2B5EF4-FFF2-40B4-BE49-F238E27FC236}">
                  <a16:creationId xmlns:a16="http://schemas.microsoft.com/office/drawing/2014/main" id="{BB89B8F2-B71A-46C9-8992-CC8E36D1FF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9" name="Graphic 12">
              <a:extLst>
                <a:ext uri="{FF2B5EF4-FFF2-40B4-BE49-F238E27FC236}">
                  <a16:creationId xmlns:a16="http://schemas.microsoft.com/office/drawing/2014/main" id="{F1B1692F-EBA9-47DC-9CFD-CEDDA87F6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0" name="Graphic 15">
              <a:extLst>
                <a:ext uri="{FF2B5EF4-FFF2-40B4-BE49-F238E27FC236}">
                  <a16:creationId xmlns:a16="http://schemas.microsoft.com/office/drawing/2014/main" id="{8B7DD913-FF3C-455C-80A4-FF89CB58C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 name="Graphic 15">
              <a:extLst>
                <a:ext uri="{FF2B5EF4-FFF2-40B4-BE49-F238E27FC236}">
                  <a16:creationId xmlns:a16="http://schemas.microsoft.com/office/drawing/2014/main" id="{F742A451-31F5-45C9-850A-0AE74A35F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2C596C3-466C-4D79-BAA3-F21C02607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056892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2BD34-454B-6EA5-1D09-D7694690465C}"/>
              </a:ext>
            </a:extLst>
          </p:cNvPr>
          <p:cNvSpPr>
            <a:spLocks noGrp="1"/>
          </p:cNvSpPr>
          <p:nvPr>
            <p:ph type="title"/>
          </p:nvPr>
        </p:nvSpPr>
        <p:spPr/>
        <p:txBody>
          <a:bodyPr/>
          <a:lstStyle/>
          <a:p>
            <a:r>
              <a:rPr lang="en-GB" dirty="0"/>
              <a:t>Benefits of Effective Learning and Development Strategy</a:t>
            </a:r>
          </a:p>
        </p:txBody>
      </p:sp>
      <p:sp>
        <p:nvSpPr>
          <p:cNvPr id="3" name="TextBox 2">
            <a:extLst>
              <a:ext uri="{FF2B5EF4-FFF2-40B4-BE49-F238E27FC236}">
                <a16:creationId xmlns:a16="http://schemas.microsoft.com/office/drawing/2014/main" id="{82253172-1CB5-330C-4D83-A1645E637374}"/>
              </a:ext>
            </a:extLst>
          </p:cNvPr>
          <p:cNvSpPr txBox="1"/>
          <p:nvPr/>
        </p:nvSpPr>
        <p:spPr>
          <a:xfrm>
            <a:off x="660401" y="2692400"/>
            <a:ext cx="1064542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dirty="0">
                <a:solidFill>
                  <a:srgbClr val="333333"/>
                </a:solidFill>
                <a:latin typeface="Catamaran"/>
              </a:rPr>
              <a:t>1) It Attracts and Retains Top Talent Within Your </a:t>
            </a:r>
            <a:r>
              <a:rPr lang="en-US" b="1" i="1" dirty="0" err="1">
                <a:solidFill>
                  <a:srgbClr val="333333"/>
                </a:solidFill>
                <a:latin typeface="Catamaran"/>
              </a:rPr>
              <a:t>Organisation</a:t>
            </a:r>
            <a:endParaRPr lang="en-US" b="1" i="1">
              <a:solidFill>
                <a:srgbClr val="333333"/>
              </a:solidFill>
              <a:latin typeface="Catamaran"/>
            </a:endParaRPr>
          </a:p>
          <a:p>
            <a:r>
              <a:rPr lang="en-US" b="1" i="1" dirty="0">
                <a:ea typeface="+mn-lt"/>
                <a:cs typeface="+mn-lt"/>
              </a:rPr>
              <a:t>2) L&amp;D Improves Employee Engagement and Motivation</a:t>
            </a:r>
          </a:p>
          <a:p>
            <a:r>
              <a:rPr lang="en-US" b="1" i="1" dirty="0">
                <a:ea typeface="+mn-lt"/>
                <a:cs typeface="+mn-lt"/>
              </a:rPr>
              <a:t>3) It Helps Develop and Nurture Future Leaders</a:t>
            </a:r>
          </a:p>
          <a:p>
            <a:r>
              <a:rPr lang="en-US" b="1" i="1" dirty="0">
                <a:ea typeface="+mn-lt"/>
                <a:cs typeface="+mn-lt"/>
              </a:rPr>
              <a:t>4) It Improves Employee Performance and Productivity</a:t>
            </a:r>
          </a:p>
          <a:p>
            <a:r>
              <a:rPr lang="en-US" b="1" i="1" dirty="0">
                <a:ea typeface="+mn-lt"/>
                <a:cs typeface="+mn-lt"/>
              </a:rPr>
              <a:t>5. L&amp;D Is Now the Standard and Helps Give You a Competitive Advantage</a:t>
            </a:r>
            <a:endParaRPr lang="en-US" dirty="0"/>
          </a:p>
        </p:txBody>
      </p:sp>
    </p:spTree>
    <p:extLst>
      <p:ext uri="{BB962C8B-B14F-4D97-AF65-F5344CB8AC3E}">
        <p14:creationId xmlns:p14="http://schemas.microsoft.com/office/powerpoint/2010/main" val="2108557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oup 9">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1" name="Freeform: Shape 10">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2" name="Freeform: Shape 11">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5"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Freeform: Shape 18">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1"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2"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3"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4"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5"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29" name="Rectangle 2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Magnifying glass and question mark">
            <a:extLst>
              <a:ext uri="{FF2B5EF4-FFF2-40B4-BE49-F238E27FC236}">
                <a16:creationId xmlns:a16="http://schemas.microsoft.com/office/drawing/2014/main" id="{8D73154A-7186-316E-A57A-2292514804BB}"/>
              </a:ext>
            </a:extLst>
          </p:cNvPr>
          <p:cNvPicPr>
            <a:picLocks noChangeAspect="1"/>
          </p:cNvPicPr>
          <p:nvPr/>
        </p:nvPicPr>
        <p:blipFill rotWithShape="1">
          <a:blip r:embed="rId2"/>
          <a:srcRect l="25"/>
          <a:stretch/>
        </p:blipFill>
        <p:spPr>
          <a:xfrm>
            <a:off x="20" y="10"/>
            <a:ext cx="12188932" cy="6857990"/>
          </a:xfrm>
          <a:prstGeom prst="rect">
            <a:avLst/>
          </a:prstGeom>
        </p:spPr>
      </p:pic>
      <p:sp>
        <p:nvSpPr>
          <p:cNvPr id="31" name="Rectangle 30">
            <a:extLst>
              <a:ext uri="{FF2B5EF4-FFF2-40B4-BE49-F238E27FC236}">
                <a16:creationId xmlns:a16="http://schemas.microsoft.com/office/drawing/2014/main" id="{ABC37145-583D-4973-AE68-23CB73494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4046483"/>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35DC22-33DF-3872-CF69-ACFDDF8787CF}"/>
              </a:ext>
            </a:extLst>
          </p:cNvPr>
          <p:cNvSpPr>
            <a:spLocks noGrp="1"/>
          </p:cNvSpPr>
          <p:nvPr>
            <p:ph type="title"/>
          </p:nvPr>
        </p:nvSpPr>
        <p:spPr>
          <a:xfrm>
            <a:off x="518452" y="971398"/>
            <a:ext cx="5577547" cy="1584378"/>
          </a:xfrm>
        </p:spPr>
        <p:txBody>
          <a:bodyPr vert="horz" lIns="91440" tIns="45720" rIns="91440" bIns="45720" rtlCol="0" anchor="t">
            <a:normAutofit/>
          </a:bodyPr>
          <a:lstStyle/>
          <a:p>
            <a:pPr>
              <a:lnSpc>
                <a:spcPct val="90000"/>
              </a:lnSpc>
            </a:pPr>
            <a:r>
              <a:rPr lang="en-US" sz="3400">
                <a:solidFill>
                  <a:srgbClr val="FFFFFF"/>
                </a:solidFill>
              </a:rPr>
              <a:t>How are learning and development needs identified?</a:t>
            </a:r>
          </a:p>
        </p:txBody>
      </p:sp>
      <p:grpSp>
        <p:nvGrpSpPr>
          <p:cNvPr id="33" name="Graphic 78">
            <a:extLst>
              <a:ext uri="{FF2B5EF4-FFF2-40B4-BE49-F238E27FC236}">
                <a16:creationId xmlns:a16="http://schemas.microsoft.com/office/drawing/2014/main" id="{674FBD09-398F-4886-8D52-3CCAB16ED1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57951" y="971370"/>
            <a:ext cx="972241" cy="45718"/>
            <a:chOff x="4886325" y="3371754"/>
            <a:chExt cx="2418492" cy="113728"/>
          </a:xfrm>
          <a:solidFill>
            <a:schemeClr val="accent1"/>
          </a:solidFill>
        </p:grpSpPr>
        <p:sp>
          <p:nvSpPr>
            <p:cNvPr id="34" name="Graphic 78">
              <a:extLst>
                <a:ext uri="{FF2B5EF4-FFF2-40B4-BE49-F238E27FC236}">
                  <a16:creationId xmlns:a16="http://schemas.microsoft.com/office/drawing/2014/main" id="{794E9BAB-B9ED-4E72-B558-1E4B87537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5" name="Graphic 78">
              <a:extLst>
                <a:ext uri="{FF2B5EF4-FFF2-40B4-BE49-F238E27FC236}">
                  <a16:creationId xmlns:a16="http://schemas.microsoft.com/office/drawing/2014/main" id="{809A1029-A1BA-4EF8-959B-2AF852A34D8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6" name="Graphic 78">
                <a:extLst>
                  <a:ext uri="{FF2B5EF4-FFF2-40B4-BE49-F238E27FC236}">
                    <a16:creationId xmlns:a16="http://schemas.microsoft.com/office/drawing/2014/main" id="{1618CAAA-B087-4302-8144-EFDD1D9FD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D71D93E1-AEA4-4F92-BA99-24786C8A1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CE7112A6-6EAE-4620-B089-30D687AA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6F45DEA9-D350-4D7C-B408-D0250EE30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1" name="Freeform: Shape 40">
            <a:extLst>
              <a:ext uri="{FF2B5EF4-FFF2-40B4-BE49-F238E27FC236}">
                <a16:creationId xmlns:a16="http://schemas.microsoft.com/office/drawing/2014/main" id="{11E84B46-9597-410B-A51F-E2E0F2FAF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3" name="Group 42">
            <a:extLst>
              <a:ext uri="{FF2B5EF4-FFF2-40B4-BE49-F238E27FC236}">
                <a16:creationId xmlns:a16="http://schemas.microsoft.com/office/drawing/2014/main" id="{3D4FD378-E29E-4996-A8B0-11E2368A6E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0732601" y="5351135"/>
            <a:ext cx="886141" cy="802496"/>
            <a:chOff x="10948005" y="3272152"/>
            <a:chExt cx="868640" cy="786648"/>
          </a:xfrm>
          <a:solidFill>
            <a:schemeClr val="accent1"/>
          </a:solidFill>
        </p:grpSpPr>
        <p:sp>
          <p:nvSpPr>
            <p:cNvPr id="44" name="Freeform: Shape 43">
              <a:extLst>
                <a:ext uri="{FF2B5EF4-FFF2-40B4-BE49-F238E27FC236}">
                  <a16:creationId xmlns:a16="http://schemas.microsoft.com/office/drawing/2014/main" id="{7BA59DF4-225D-4521-9655-5F0DF52E4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5" name="Freeform: Shape 44">
              <a:extLst>
                <a:ext uri="{FF2B5EF4-FFF2-40B4-BE49-F238E27FC236}">
                  <a16:creationId xmlns:a16="http://schemas.microsoft.com/office/drawing/2014/main" id="{C5295146-5EA5-417D-AAEE-F59000BC6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6" name="Freeform: Shape 45">
              <a:extLst>
                <a:ext uri="{FF2B5EF4-FFF2-40B4-BE49-F238E27FC236}">
                  <a16:creationId xmlns:a16="http://schemas.microsoft.com/office/drawing/2014/main" id="{3768FE2E-63BB-4E2F-8744-A188E6C61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Graphic 12">
              <a:extLst>
                <a:ext uri="{FF2B5EF4-FFF2-40B4-BE49-F238E27FC236}">
                  <a16:creationId xmlns:a16="http://schemas.microsoft.com/office/drawing/2014/main" id="{4641D6CE-B3E9-440C-BAAE-6F6968AAA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8" name="Graphic 15">
              <a:extLst>
                <a:ext uri="{FF2B5EF4-FFF2-40B4-BE49-F238E27FC236}">
                  <a16:creationId xmlns:a16="http://schemas.microsoft.com/office/drawing/2014/main" id="{8D02F1DC-8FDC-4424-8750-42EE6CB9F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9" name="Graphic 15">
              <a:extLst>
                <a:ext uri="{FF2B5EF4-FFF2-40B4-BE49-F238E27FC236}">
                  <a16:creationId xmlns:a16="http://schemas.microsoft.com/office/drawing/2014/main" id="{2BB6A551-D864-43F8-B270-809C68AE3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57277C8-A482-4AA3-AFA6-7F211CE35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9764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560226-537F-25EC-AA8C-C3A9952EDE5B}"/>
              </a:ext>
            </a:extLst>
          </p:cNvPr>
          <p:cNvPicPr>
            <a:picLocks noChangeAspect="1"/>
          </p:cNvPicPr>
          <p:nvPr/>
        </p:nvPicPr>
        <p:blipFill>
          <a:blip r:embed="rId2"/>
          <a:stretch>
            <a:fillRect/>
          </a:stretch>
        </p:blipFill>
        <p:spPr>
          <a:xfrm>
            <a:off x="2747962" y="709612"/>
            <a:ext cx="6696075" cy="5438775"/>
          </a:xfrm>
          <a:prstGeom prst="rect">
            <a:avLst/>
          </a:prstGeom>
        </p:spPr>
      </p:pic>
    </p:spTree>
    <p:extLst>
      <p:ext uri="{BB962C8B-B14F-4D97-AF65-F5344CB8AC3E}">
        <p14:creationId xmlns:p14="http://schemas.microsoft.com/office/powerpoint/2010/main" val="1081655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AE2FE8-606A-BF24-6B1D-821F1F0D6181}"/>
              </a:ext>
            </a:extLst>
          </p:cNvPr>
          <p:cNvSpPr txBox="1"/>
          <p:nvPr/>
        </p:nvSpPr>
        <p:spPr>
          <a:xfrm>
            <a:off x="685901" y="2037178"/>
            <a:ext cx="5246702" cy="3570208"/>
          </a:xfrm>
          <a:prstGeom prst="rect">
            <a:avLst/>
          </a:prstGeom>
          <a:noFill/>
        </p:spPr>
        <p:txBody>
          <a:bodyPr wrap="square">
            <a:spAutoFit/>
          </a:bodyPr>
          <a:lstStyle/>
          <a:p>
            <a:r>
              <a:rPr lang="en-US" b="1" dirty="0">
                <a:solidFill>
                  <a:srgbClr val="58595B"/>
                </a:solidFill>
                <a:effectLst/>
                <a:latin typeface="+mj-lt"/>
                <a:ea typeface="Times New Roman" panose="02020603050405020304" pitchFamily="18" charset="0"/>
              </a:rPr>
              <a:t>Identifying learning and development (L&amp;D) needs starts with knowing the </a:t>
            </a:r>
            <a:r>
              <a:rPr lang="en-US" b="1" dirty="0" err="1">
                <a:solidFill>
                  <a:srgbClr val="58595B"/>
                </a:solidFill>
                <a:effectLst/>
                <a:latin typeface="+mj-lt"/>
                <a:ea typeface="Times New Roman" panose="02020603050405020304" pitchFamily="18" charset="0"/>
              </a:rPr>
              <a:t>organisation’s</a:t>
            </a:r>
            <a:r>
              <a:rPr lang="en-US" b="1" dirty="0">
                <a:solidFill>
                  <a:srgbClr val="58595B"/>
                </a:solidFill>
                <a:effectLst/>
                <a:latin typeface="+mj-lt"/>
                <a:ea typeface="Times New Roman" panose="02020603050405020304" pitchFamily="18" charset="0"/>
              </a:rPr>
              <a:t> current </a:t>
            </a:r>
            <a:r>
              <a:rPr lang="en-GB" b="1" dirty="0">
                <a:effectLst/>
                <a:latin typeface="+mj-lt"/>
                <a:ea typeface="Times New Roman" panose="02020603050405020304" pitchFamily="18" charset="0"/>
              </a:rPr>
              <a:t>and future capability needs, and then assessing existing levels of skills, attitudes and knowledge.</a:t>
            </a:r>
            <a:r>
              <a:rPr lang="en-GB" sz="1000" b="1" dirty="0">
                <a:effectLst/>
                <a:latin typeface="+mj-lt"/>
                <a:ea typeface="Times New Roman" panose="02020603050405020304" pitchFamily="18" charset="0"/>
              </a:rPr>
              <a:t> (CIPD)</a:t>
            </a:r>
          </a:p>
          <a:p>
            <a:endParaRPr lang="en-GB" sz="1000" b="1" dirty="0">
              <a:latin typeface="+mj-lt"/>
              <a:ea typeface="Times New Roman" panose="02020603050405020304" pitchFamily="18" charset="0"/>
            </a:endParaRPr>
          </a:p>
          <a:p>
            <a:pPr fontAlgn="base"/>
            <a:r>
              <a:rPr lang="en-US" sz="1800" b="1" dirty="0">
                <a:solidFill>
                  <a:srgbClr val="58595B"/>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solidFill>
                  <a:srgbClr val="58595B"/>
                </a:solidFill>
                <a:effectLst/>
                <a:latin typeface="Arial" panose="020B0604020202020204" pitchFamily="34" charset="0"/>
                <a:ea typeface="DengXian" panose="02010600030101010101" pitchFamily="2" charset="-122"/>
              </a:rPr>
              <a:t>This assessment can use formal and informal methods. Such an analysis will allow decisions about what learning is needed at individual or</a:t>
            </a:r>
            <a:r>
              <a:rPr lang="en-GB" sz="1000" b="1" dirty="0">
                <a:solidFill>
                  <a:srgbClr val="58595B"/>
                </a:solidFill>
                <a:latin typeface="Arial" panose="020B0604020202020204" pitchFamily="34" charset="0"/>
                <a:ea typeface="DengXian" panose="02010600030101010101" pitchFamily="2" charset="-122"/>
              </a:rPr>
              <a:t> </a:t>
            </a:r>
            <a:r>
              <a:rPr lang="en-US" sz="1800" b="1" dirty="0" err="1">
                <a:solidFill>
                  <a:srgbClr val="58595B"/>
                </a:solidFill>
                <a:effectLst/>
                <a:latin typeface="Arial" panose="020B0604020202020204" pitchFamily="34" charset="0"/>
                <a:ea typeface="DengXian" panose="02010600030101010101" pitchFamily="2" charset="-122"/>
              </a:rPr>
              <a:t>organisational</a:t>
            </a:r>
            <a:r>
              <a:rPr lang="en-US" sz="1800" b="1" dirty="0">
                <a:solidFill>
                  <a:srgbClr val="58595B"/>
                </a:solidFill>
                <a:effectLst/>
                <a:latin typeface="Arial" panose="020B0604020202020204" pitchFamily="34" charset="0"/>
                <a:ea typeface="DengXian" panose="02010600030101010101" pitchFamily="2" charset="-122"/>
              </a:rPr>
              <a:t> level. These gaps should be interpreted and</a:t>
            </a:r>
            <a:r>
              <a:rPr lang="en-GB" sz="1000" b="1" dirty="0">
                <a:effectLst/>
              </a:rPr>
              <a:t> </a:t>
            </a:r>
            <a:r>
              <a:rPr lang="en-US" sz="1800" b="1" dirty="0" err="1">
                <a:solidFill>
                  <a:srgbClr val="58595B"/>
                </a:solidFill>
                <a:effectLst/>
                <a:latin typeface="Arial" panose="020B0604020202020204" pitchFamily="34" charset="0"/>
                <a:ea typeface="DengXian" panose="02010600030101010101" pitchFamily="2" charset="-122"/>
              </a:rPr>
              <a:t>prioritised</a:t>
            </a:r>
            <a:r>
              <a:rPr lang="en-US" sz="1800" b="1" dirty="0">
                <a:solidFill>
                  <a:srgbClr val="58595B"/>
                </a:solidFill>
                <a:effectLst/>
                <a:latin typeface="Arial" panose="020B0604020202020204" pitchFamily="34" charset="0"/>
                <a:ea typeface="DengXian" panose="02010600030101010101" pitchFamily="2" charset="-122"/>
              </a:rPr>
              <a:t> within the wider </a:t>
            </a:r>
            <a:r>
              <a:rPr lang="en-US" sz="1800" b="1" dirty="0" err="1">
                <a:solidFill>
                  <a:srgbClr val="58595B"/>
                </a:solidFill>
                <a:effectLst/>
                <a:latin typeface="Arial" panose="020B0604020202020204" pitchFamily="34" charset="0"/>
                <a:ea typeface="DengXian" panose="02010600030101010101" pitchFamily="2" charset="-122"/>
              </a:rPr>
              <a:t>organisational</a:t>
            </a:r>
            <a:r>
              <a:rPr lang="en-US" sz="1800" b="1" dirty="0">
                <a:solidFill>
                  <a:srgbClr val="58595B"/>
                </a:solidFill>
                <a:effectLst/>
                <a:latin typeface="Arial" panose="020B0604020202020204" pitchFamily="34" charset="0"/>
                <a:ea typeface="DengXian" panose="02010600030101010101" pitchFamily="2" charset="-122"/>
              </a:rPr>
              <a:t> strategy. </a:t>
            </a:r>
            <a:r>
              <a:rPr lang="en-GB" sz="1000" b="1" dirty="0">
                <a:effectLst/>
                <a:latin typeface="+mj-lt"/>
                <a:ea typeface="Times New Roman" panose="02020603050405020304" pitchFamily="18" charset="0"/>
              </a:rPr>
              <a:t> </a:t>
            </a:r>
            <a:endParaRPr lang="en-GB" sz="1000" b="1" dirty="0">
              <a:latin typeface="+mj-lt"/>
            </a:endParaRPr>
          </a:p>
        </p:txBody>
      </p:sp>
      <p:pic>
        <p:nvPicPr>
          <p:cNvPr id="5" name="Picture 4">
            <a:extLst>
              <a:ext uri="{FF2B5EF4-FFF2-40B4-BE49-F238E27FC236}">
                <a16:creationId xmlns:a16="http://schemas.microsoft.com/office/drawing/2014/main" id="{5B910189-F781-88E3-B560-74BED5594452}"/>
              </a:ext>
            </a:extLst>
          </p:cNvPr>
          <p:cNvPicPr>
            <a:picLocks noChangeAspect="1"/>
          </p:cNvPicPr>
          <p:nvPr/>
        </p:nvPicPr>
        <p:blipFill>
          <a:blip r:embed="rId2"/>
          <a:stretch>
            <a:fillRect/>
          </a:stretch>
        </p:blipFill>
        <p:spPr>
          <a:xfrm>
            <a:off x="6259398" y="503499"/>
            <a:ext cx="5162599" cy="5898567"/>
          </a:xfrm>
          <a:prstGeom prst="rect">
            <a:avLst/>
          </a:prstGeom>
        </p:spPr>
      </p:pic>
    </p:spTree>
    <p:extLst>
      <p:ext uri="{BB962C8B-B14F-4D97-AF65-F5344CB8AC3E}">
        <p14:creationId xmlns:p14="http://schemas.microsoft.com/office/powerpoint/2010/main" val="4102771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2" name="Group 11">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3" name="Freeform: Shape 1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1" name="Freeform: Shape 2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4"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5"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1" name="Rectangle 30">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4" name="TextBox 3">
            <a:extLst>
              <a:ext uri="{FF2B5EF4-FFF2-40B4-BE49-F238E27FC236}">
                <a16:creationId xmlns:a16="http://schemas.microsoft.com/office/drawing/2014/main" id="{B9005A03-E794-DB43-AB18-F8E8ED10628D}"/>
              </a:ext>
            </a:extLst>
          </p:cNvPr>
          <p:cNvSpPr txBox="1"/>
          <p:nvPr/>
        </p:nvSpPr>
        <p:spPr>
          <a:xfrm>
            <a:off x="646829" y="1528527"/>
            <a:ext cx="4421731" cy="4542073"/>
          </a:xfrm>
          <a:prstGeom prst="rect">
            <a:avLst/>
          </a:prstGeom>
        </p:spPr>
        <p:txBody>
          <a:bodyPr vert="horz" lIns="91440" tIns="45720" rIns="91440" bIns="45720" rtlCol="0" anchor="t">
            <a:normAutofit/>
          </a:bodyPr>
          <a:lstStyle/>
          <a:p>
            <a:pPr>
              <a:spcBef>
                <a:spcPct val="0"/>
              </a:spcBef>
              <a:spcAft>
                <a:spcPts val="600"/>
              </a:spcAft>
            </a:pPr>
            <a:r>
              <a:rPr lang="en-US" sz="3600" i="1">
                <a:latin typeface="+mj-lt"/>
                <a:ea typeface="+mj-ea"/>
                <a:cs typeface="+mj-cs"/>
              </a:rPr>
              <a:t>Key questions an LNA (Learning Needs Analysis) will help you answer</a:t>
            </a:r>
          </a:p>
        </p:txBody>
      </p:sp>
      <p:sp>
        <p:nvSpPr>
          <p:cNvPr id="33" name="Freeform: Shape 32">
            <a:extLst>
              <a:ext uri="{FF2B5EF4-FFF2-40B4-BE49-F238E27FC236}">
                <a16:creationId xmlns:a16="http://schemas.microsoft.com/office/drawing/2014/main" id="{3ED2C98F-B668-4CD9-862F-6BF4AE5D2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3976378" cy="127377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aphicFrame>
        <p:nvGraphicFramePr>
          <p:cNvPr id="6" name="TextBox 2">
            <a:extLst>
              <a:ext uri="{FF2B5EF4-FFF2-40B4-BE49-F238E27FC236}">
                <a16:creationId xmlns:a16="http://schemas.microsoft.com/office/drawing/2014/main" id="{0A70FF28-AA95-2C21-4D3B-D80DC81DB31D}"/>
              </a:ext>
            </a:extLst>
          </p:cNvPr>
          <p:cNvGraphicFramePr/>
          <p:nvPr>
            <p:extLst>
              <p:ext uri="{D42A27DB-BD31-4B8C-83A1-F6EECF244321}">
                <p14:modId xmlns:p14="http://schemas.microsoft.com/office/powerpoint/2010/main" val="1944475755"/>
              </p:ext>
            </p:extLst>
          </p:nvPr>
        </p:nvGraphicFramePr>
        <p:xfrm>
          <a:off x="5068561" y="582842"/>
          <a:ext cx="6449246" cy="54877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0042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Freeform: Shape 1030">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33" name="Group 1032">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034" name="Freeform: Shape 1033">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35" name="Freeform: Shape 1034">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36" name="Freeform: Shape 1035">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37"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038"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39"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40" name="Freeform: Shape 1039">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42" name="Freeform: Shape 1041">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44"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1045"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46"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047"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48"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049"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050"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1052" name="Rectangle 1051">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Freeform: Shape 1053">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56"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057"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58"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059"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60"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061"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062"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1026" name="Picture 2" descr="A Definition of Business Strategy">
            <a:extLst>
              <a:ext uri="{FF2B5EF4-FFF2-40B4-BE49-F238E27FC236}">
                <a16:creationId xmlns:a16="http://schemas.microsoft.com/office/drawing/2014/main" id="{ADAEE31B-A724-808D-B750-D7F120D588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22" r="12875" b="1"/>
          <a:stretch/>
        </p:blipFill>
        <p:spPr bwMode="auto">
          <a:xfrm>
            <a:off x="5980742" y="565167"/>
            <a:ext cx="5654663" cy="5654663"/>
          </a:xfrm>
          <a:prstGeom prst="rect">
            <a:avLst/>
          </a:prstGeom>
          <a:noFill/>
          <a:extLst>
            <a:ext uri="{909E8E84-426E-40DD-AFC4-6F175D3DCCD1}">
              <a14:hiddenFill xmlns:a14="http://schemas.microsoft.com/office/drawing/2010/main">
                <a:solidFill>
                  <a:srgbClr val="FFFFFF"/>
                </a:solidFill>
              </a14:hiddenFill>
            </a:ext>
          </a:extLst>
        </p:spPr>
      </p:pic>
      <p:sp>
        <p:nvSpPr>
          <p:cNvPr id="1064" name="Freeform: Shape 1063">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66" name="Group 1065">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1067" name="Freeform: Shape 1066">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68" name="Freeform: Shape 1067">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69" name="Freeform: Shape 1068">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070"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071"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72"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073" name="Freeform: Shape 1072">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TextBox 2">
            <a:extLst>
              <a:ext uri="{FF2B5EF4-FFF2-40B4-BE49-F238E27FC236}">
                <a16:creationId xmlns:a16="http://schemas.microsoft.com/office/drawing/2014/main" id="{F6236774-3456-04D8-6CA3-268701A63816}"/>
              </a:ext>
            </a:extLst>
          </p:cNvPr>
          <p:cNvGraphicFramePr/>
          <p:nvPr>
            <p:extLst>
              <p:ext uri="{D42A27DB-BD31-4B8C-83A1-F6EECF244321}">
                <p14:modId xmlns:p14="http://schemas.microsoft.com/office/powerpoint/2010/main" val="3629797971"/>
              </p:ext>
            </p:extLst>
          </p:nvPr>
        </p:nvGraphicFramePr>
        <p:xfrm>
          <a:off x="517871" y="3299404"/>
          <a:ext cx="4767930" cy="2745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240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81B65-5EEE-6816-C2D7-60FF43D80351}"/>
              </a:ext>
            </a:extLst>
          </p:cNvPr>
          <p:cNvSpPr>
            <a:spLocks noGrp="1"/>
          </p:cNvSpPr>
          <p:nvPr>
            <p:ph type="title"/>
          </p:nvPr>
        </p:nvSpPr>
        <p:spPr/>
        <p:txBody>
          <a:bodyPr/>
          <a:lstStyle/>
          <a:p>
            <a:r>
              <a:rPr lang="en-GB" b="1" i="0" dirty="0">
                <a:ea typeface="+mj-lt"/>
                <a:cs typeface="+mj-lt"/>
              </a:rPr>
              <a:t>A clear analysis of L&amp;D needs that informs such a strategy is important because..</a:t>
            </a:r>
            <a:endParaRPr lang="en-US" dirty="0"/>
          </a:p>
        </p:txBody>
      </p:sp>
      <p:sp>
        <p:nvSpPr>
          <p:cNvPr id="3" name="TextBox 2">
            <a:extLst>
              <a:ext uri="{FF2B5EF4-FFF2-40B4-BE49-F238E27FC236}">
                <a16:creationId xmlns:a16="http://schemas.microsoft.com/office/drawing/2014/main" id="{0B4DA50C-2A4C-EF4E-C5B3-25E03F89D9E4}"/>
              </a:ext>
            </a:extLst>
          </p:cNvPr>
          <p:cNvSpPr txBox="1"/>
          <p:nvPr/>
        </p:nvSpPr>
        <p:spPr>
          <a:xfrm>
            <a:off x="525718" y="2597511"/>
            <a:ext cx="1107816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b="1" dirty="0" err="1">
                <a:solidFill>
                  <a:srgbClr val="58595B"/>
                </a:solidFill>
                <a:latin typeface="Open Sans"/>
                <a:ea typeface="Open Sans"/>
                <a:cs typeface="Open Sans"/>
              </a:rPr>
              <a:t>Organisational</a:t>
            </a:r>
            <a:r>
              <a:rPr lang="en-US" b="1" dirty="0">
                <a:solidFill>
                  <a:srgbClr val="58595B"/>
                </a:solidFill>
                <a:latin typeface="Open Sans"/>
                <a:ea typeface="Open Sans"/>
                <a:cs typeface="Open Sans"/>
              </a:rPr>
              <a:t> performance depends on having the right people in the right place with the right skills at the right time.</a:t>
            </a:r>
          </a:p>
          <a:p>
            <a:endParaRPr lang="en-US" b="1" dirty="0">
              <a:solidFill>
                <a:srgbClr val="58595B"/>
              </a:solidFill>
              <a:latin typeface="Open Sans"/>
              <a:ea typeface="Open Sans"/>
              <a:cs typeface="Open Sans"/>
            </a:endParaRPr>
          </a:p>
          <a:p>
            <a:pPr>
              <a:buChar char="•"/>
            </a:pPr>
            <a:r>
              <a:rPr lang="en-US" b="1" dirty="0">
                <a:solidFill>
                  <a:srgbClr val="58595B"/>
                </a:solidFill>
                <a:latin typeface="Open Sans"/>
                <a:ea typeface="Open Sans"/>
                <a:cs typeface="Open Sans"/>
              </a:rPr>
              <a:t>It can give insight into the realities of the learning environment employees experience. </a:t>
            </a:r>
          </a:p>
          <a:p>
            <a:pPr>
              <a:buChar char="•"/>
            </a:pPr>
            <a:endParaRPr lang="en-US" b="1" dirty="0">
              <a:solidFill>
                <a:srgbClr val="58595B"/>
              </a:solidFill>
              <a:latin typeface="Open Sans"/>
              <a:ea typeface="Open Sans"/>
              <a:cs typeface="Open Sans"/>
            </a:endParaRPr>
          </a:p>
          <a:p>
            <a:pPr>
              <a:buChar char="•"/>
            </a:pPr>
            <a:r>
              <a:rPr lang="en-US" b="1" dirty="0">
                <a:solidFill>
                  <a:srgbClr val="58595B"/>
                </a:solidFill>
                <a:latin typeface="Open Sans"/>
                <a:ea typeface="Open Sans"/>
                <a:cs typeface="Open Sans"/>
              </a:rPr>
              <a:t>Providing relevant learning opportunities can build </a:t>
            </a:r>
            <a:r>
              <a:rPr lang="en-US" b="1" dirty="0" err="1">
                <a:solidFill>
                  <a:srgbClr val="58595B"/>
                </a:solidFill>
                <a:latin typeface="Open Sans"/>
                <a:ea typeface="Open Sans"/>
                <a:cs typeface="Open Sans"/>
              </a:rPr>
              <a:t>organisational</a:t>
            </a:r>
            <a:r>
              <a:rPr lang="en-US" b="1" dirty="0">
                <a:solidFill>
                  <a:srgbClr val="58595B"/>
                </a:solidFill>
                <a:latin typeface="Open Sans"/>
                <a:ea typeface="Open Sans"/>
                <a:cs typeface="Open Sans"/>
              </a:rPr>
              <a:t> effectiveness as well as enabling staff to achieve personal and career goals which can increase employee engagement.</a:t>
            </a:r>
          </a:p>
          <a:p>
            <a:endParaRPr lang="en-US" b="1" dirty="0">
              <a:solidFill>
                <a:srgbClr val="58595B"/>
              </a:solidFill>
              <a:latin typeface="Open Sans"/>
              <a:ea typeface="Open Sans"/>
              <a:cs typeface="Open Sans"/>
            </a:endParaRPr>
          </a:p>
          <a:p>
            <a:pPr>
              <a:buChar char="•"/>
            </a:pPr>
            <a:r>
              <a:rPr lang="en-US" b="1" dirty="0">
                <a:solidFill>
                  <a:srgbClr val="58595B"/>
                </a:solidFill>
                <a:latin typeface="Open Sans"/>
                <a:ea typeface="Open Sans"/>
                <a:cs typeface="Open Sans"/>
              </a:rPr>
              <a:t>Having a clear idea of the performance standards expected provides a foundation for L&amp;D professionals to evaluate effectiveness and demonstrate the impact and transfer of learning.</a:t>
            </a:r>
          </a:p>
          <a:p>
            <a:pPr>
              <a:buChar char="•"/>
            </a:pPr>
            <a:endParaRPr lang="en-US" b="1" dirty="0">
              <a:solidFill>
                <a:srgbClr val="58595B"/>
              </a:solidFill>
              <a:latin typeface="Open Sans"/>
              <a:ea typeface="Open Sans"/>
              <a:cs typeface="Open Sans"/>
            </a:endParaRPr>
          </a:p>
          <a:p>
            <a:pPr>
              <a:buChar char="•"/>
            </a:pPr>
            <a:r>
              <a:rPr lang="en-US" b="1" dirty="0">
                <a:solidFill>
                  <a:srgbClr val="58595B"/>
                </a:solidFill>
                <a:latin typeface="Open Sans"/>
                <a:ea typeface="Open Sans"/>
                <a:cs typeface="Open Sans"/>
              </a:rPr>
              <a:t>Well-planned learning can be an effective retention strategy, particularly when linked into </a:t>
            </a:r>
            <a:r>
              <a:rPr lang="en-US" b="1" dirty="0">
                <a:solidFill>
                  <a:srgbClr val="68297F"/>
                </a:solidFill>
                <a:latin typeface="Open Sans"/>
                <a:ea typeface="Open Sans"/>
                <a:cs typeface="Open Sans"/>
                <a:hlinkClick r:id="rId2" tooltip="Talent management factsheet"/>
              </a:rPr>
              <a:t>talent</a:t>
            </a:r>
            <a:r>
              <a:rPr lang="en-US" b="1" dirty="0">
                <a:solidFill>
                  <a:srgbClr val="58595B"/>
                </a:solidFill>
                <a:latin typeface="Open Sans"/>
                <a:ea typeface="Open Sans"/>
                <a:cs typeface="Open Sans"/>
              </a:rPr>
              <a:t> strategies.</a:t>
            </a:r>
          </a:p>
        </p:txBody>
      </p:sp>
    </p:spTree>
    <p:extLst>
      <p:ext uri="{BB962C8B-B14F-4D97-AF65-F5344CB8AC3E}">
        <p14:creationId xmlns:p14="http://schemas.microsoft.com/office/powerpoint/2010/main" val="1275558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oup 9">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1" name="Freeform: Shape 10">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2" name="Freeform: Shape 11">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3" name="Freeform: Shape 12">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5"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Freeform: Shape 18">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1"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2"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3"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4"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5"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9" name="Rectangle 2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 name="Picture 3" descr="3D box skeletons">
            <a:extLst>
              <a:ext uri="{FF2B5EF4-FFF2-40B4-BE49-F238E27FC236}">
                <a16:creationId xmlns:a16="http://schemas.microsoft.com/office/drawing/2014/main" id="{4EC7C727-AF84-9DD2-4ADA-0EB9A1A408EF}"/>
              </a:ext>
            </a:extLst>
          </p:cNvPr>
          <p:cNvPicPr>
            <a:picLocks noChangeAspect="1"/>
          </p:cNvPicPr>
          <p:nvPr/>
        </p:nvPicPr>
        <p:blipFill rotWithShape="1">
          <a:blip r:embed="rId2">
            <a:alphaModFix amt="40000"/>
          </a:blip>
          <a:srcRect t="8362" r="-1" b="7346"/>
          <a:stretch/>
        </p:blipFill>
        <p:spPr>
          <a:xfrm>
            <a:off x="20" y="10"/>
            <a:ext cx="12188932" cy="6857990"/>
          </a:xfrm>
          <a:prstGeom prst="rect">
            <a:avLst/>
          </a:prstGeom>
        </p:spPr>
      </p:pic>
      <p:sp>
        <p:nvSpPr>
          <p:cNvPr id="2" name="Title 1">
            <a:extLst>
              <a:ext uri="{FF2B5EF4-FFF2-40B4-BE49-F238E27FC236}">
                <a16:creationId xmlns:a16="http://schemas.microsoft.com/office/drawing/2014/main" id="{9D5BC007-6D8C-408D-F72D-80F6418E015C}"/>
              </a:ext>
            </a:extLst>
          </p:cNvPr>
          <p:cNvSpPr>
            <a:spLocks noGrp="1"/>
          </p:cNvSpPr>
          <p:nvPr>
            <p:ph type="title"/>
          </p:nvPr>
        </p:nvSpPr>
        <p:spPr>
          <a:xfrm>
            <a:off x="1549238" y="1145080"/>
            <a:ext cx="9090476" cy="2179601"/>
          </a:xfrm>
        </p:spPr>
        <p:txBody>
          <a:bodyPr vert="horz" lIns="91440" tIns="45720" rIns="91440" bIns="45720" rtlCol="0" anchor="b">
            <a:normAutofit/>
          </a:bodyPr>
          <a:lstStyle/>
          <a:p>
            <a:pPr algn="ctr">
              <a:lnSpc>
                <a:spcPct val="90000"/>
              </a:lnSpc>
            </a:pPr>
            <a:r>
              <a:rPr lang="en-US" sz="3700" b="1">
                <a:solidFill>
                  <a:srgbClr val="FFFFFF"/>
                </a:solidFill>
                <a:effectLst/>
              </a:rPr>
              <a:t>A Framework for Learning and Development Strategies (Carruthers, 2022)</a:t>
            </a:r>
            <a:br>
              <a:rPr lang="en-US" sz="3700" b="1">
                <a:solidFill>
                  <a:srgbClr val="FFFFFF"/>
                </a:solidFill>
                <a:effectLst/>
              </a:rPr>
            </a:br>
            <a:endParaRPr lang="en-US" sz="3700">
              <a:solidFill>
                <a:srgbClr val="FFFFFF"/>
              </a:solidFill>
            </a:endParaRPr>
          </a:p>
        </p:txBody>
      </p:sp>
      <p:sp>
        <p:nvSpPr>
          <p:cNvPr id="31" name="Freeform: Shape 30">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491506" y="-615180"/>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3"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356" y="3533292"/>
            <a:ext cx="972241" cy="45718"/>
            <a:chOff x="4886325" y="3371754"/>
            <a:chExt cx="2418492" cy="113728"/>
          </a:xfrm>
          <a:solidFill>
            <a:schemeClr val="accent1"/>
          </a:solidFill>
        </p:grpSpPr>
        <p:sp>
          <p:nvSpPr>
            <p:cNvPr id="34"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5"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6"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7"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38"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dirty="0"/>
              </a:p>
            </p:txBody>
          </p:sp>
        </p:grpSp>
      </p:grpSp>
      <p:sp>
        <p:nvSpPr>
          <p:cNvPr id="41" name="Freeform: Shape 4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516668"/>
            <a:ext cx="4187283"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3" name="Group 4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969850"/>
            <a:ext cx="886141" cy="802496"/>
            <a:chOff x="10948005" y="3272152"/>
            <a:chExt cx="868640" cy="786648"/>
          </a:xfrm>
          <a:solidFill>
            <a:schemeClr val="accent1"/>
          </a:solidFill>
        </p:grpSpPr>
        <p:sp>
          <p:nvSpPr>
            <p:cNvPr id="44" name="Freeform: Shape 4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5" name="Freeform: Shape 4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6" name="Freeform: Shape 4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4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4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726769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5BE26-F24B-3FEF-28BB-CE9630A3B26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1. Alignment with business strategy</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CD49F801-02FF-8DE7-F448-0CE6264EC567}"/>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dirty="0">
                <a:effectLst/>
              </a:rPr>
              <a:t>One of the primary goals of a successful L&amp;D strategy is to align itself with the business's overall goals, strategies, and talent composition. The L&amp;D strategy chosen will support the professional development and capabilities of the company’s talent in a time-efficient and cost-effective manner. </a:t>
            </a:r>
          </a:p>
          <a:p>
            <a:pPr indent="-228600">
              <a:lnSpc>
                <a:spcPct val="90000"/>
              </a:lnSpc>
              <a:spcAft>
                <a:spcPts val="600"/>
              </a:spcAft>
              <a:buFont typeface="Arial" panose="020B0604020202020204" pitchFamily="34" charset="0"/>
              <a:buChar char="•"/>
            </a:pPr>
            <a:r>
              <a:rPr lang="en-US" sz="2000" b="0" i="0" dirty="0">
                <a:effectLst/>
              </a:rPr>
              <a:t>For many organizations, their L&amp;D initiatives support the implementation of their business strategy. For example, if an organization’s business strategy involves digital transformation, L&amp;D will focus on training and building the necessary people capabilities.</a:t>
            </a:r>
          </a:p>
        </p:txBody>
      </p:sp>
    </p:spTree>
    <p:extLst>
      <p:ext uri="{BB962C8B-B14F-4D97-AF65-F5344CB8AC3E}">
        <p14:creationId xmlns:p14="http://schemas.microsoft.com/office/powerpoint/2010/main" val="2430848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C9F05C-9C19-0BAA-5E40-B221BD2B7D81}"/>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2. Co-ownership between business units and HR</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F8D664D6-0651-3A8E-457D-EA6E482BDC43}"/>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0" i="0" dirty="0">
                <a:effectLst/>
              </a:rPr>
              <a:t>L&amp;D strategies benefit most from governance structures in which leadership between business and HR share responsibility and ownership for capability-building initiatives.</a:t>
            </a:r>
          </a:p>
          <a:p>
            <a:pPr indent="-228600">
              <a:lnSpc>
                <a:spcPct val="90000"/>
              </a:lnSpc>
              <a:spcAft>
                <a:spcPts val="600"/>
              </a:spcAft>
              <a:buFont typeface="Arial" panose="020B0604020202020204" pitchFamily="34" charset="0"/>
              <a:buChar char="•"/>
            </a:pPr>
            <a:r>
              <a:rPr lang="en-US" sz="1700" b="0" i="0" dirty="0">
                <a:effectLst/>
              </a:rPr>
              <a:t>Since technologies are always evolving, organizations must remain agile and ready to adapt.</a:t>
            </a:r>
          </a:p>
          <a:p>
            <a:pPr indent="-228600">
              <a:lnSpc>
                <a:spcPct val="90000"/>
              </a:lnSpc>
              <a:spcAft>
                <a:spcPts val="600"/>
              </a:spcAft>
              <a:buFont typeface="Arial" panose="020B0604020202020204" pitchFamily="34" charset="0"/>
              <a:buChar char="•"/>
            </a:pPr>
            <a:r>
              <a:rPr lang="en-US" sz="1700" b="0" i="0" dirty="0">
                <a:effectLst/>
              </a:rPr>
              <a:t>L&amp;D strategies should be prepared to rapidly launch capability-building initiatives as the needs emerge. For example, if a sudden need emerges for people trained in cloud-based </a:t>
            </a:r>
            <a:r>
              <a:rPr lang="en-US" sz="1700" b="0" i="0" u="sng" dirty="0">
                <a:effectLst/>
                <a:hlinkClick r:id="rId2"/>
              </a:rPr>
              <a:t>collaboration tools</a:t>
            </a:r>
            <a:r>
              <a:rPr lang="en-US" sz="1700" b="0" i="0" dirty="0">
                <a:effectLst/>
              </a:rPr>
              <a:t>, a training program can be rapidly created and implemented.</a:t>
            </a:r>
          </a:p>
          <a:p>
            <a:pPr indent="-228600">
              <a:lnSpc>
                <a:spcPct val="90000"/>
              </a:lnSpc>
              <a:spcAft>
                <a:spcPts val="600"/>
              </a:spcAft>
              <a:buFont typeface="Arial" panose="020B0604020202020204" pitchFamily="34" charset="0"/>
              <a:buChar char="•"/>
            </a:pPr>
            <a:r>
              <a:rPr lang="en-US" sz="1700" b="0" i="0" dirty="0">
                <a:effectLst/>
              </a:rPr>
              <a:t>By adopting a framework for Learning and Development Strategies that includes a thorough assessment of capability gaps and estimated value, </a:t>
            </a:r>
            <a:r>
              <a:rPr lang="en-US" sz="1700" b="0" i="0" u="sng" dirty="0">
                <a:effectLst/>
                <a:hlinkClick r:id="rId3"/>
              </a:rPr>
              <a:t>top digital transformation companies</a:t>
            </a:r>
            <a:r>
              <a:rPr lang="en-US" sz="1700" b="0" i="0" dirty="0">
                <a:effectLst/>
              </a:rPr>
              <a:t> can enhance their workforce's skills, knowledge, and abilities to effectively navigate the ever-evolving digital landscape, remain competitive and meet the demands of their clients and customers.</a:t>
            </a:r>
          </a:p>
        </p:txBody>
      </p:sp>
    </p:spTree>
    <p:extLst>
      <p:ext uri="{BB962C8B-B14F-4D97-AF65-F5344CB8AC3E}">
        <p14:creationId xmlns:p14="http://schemas.microsoft.com/office/powerpoint/2010/main" val="1789516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CF48E-EFA8-6FFF-41A7-7BDA28658348}"/>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3. Assessment of capability gaps and estimated value</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EA0DA8E8-06D0-4321-C4C5-368E09BFB57E}"/>
              </a:ext>
            </a:extLst>
          </p:cNvPr>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b="0" i="0" dirty="0">
                <a:effectLst/>
              </a:rPr>
              <a:t>Though easier said than done, an organization must identify their business priorities.</a:t>
            </a:r>
          </a:p>
          <a:p>
            <a:pPr indent="-228600">
              <a:lnSpc>
                <a:spcPct val="90000"/>
              </a:lnSpc>
              <a:spcAft>
                <a:spcPts val="600"/>
              </a:spcAft>
              <a:buFont typeface="Arial" panose="020B0604020202020204" pitchFamily="34" charset="0"/>
              <a:buChar char="•"/>
            </a:pPr>
            <a:r>
              <a:rPr lang="en-US" sz="1900" b="0" i="0" dirty="0">
                <a:effectLst/>
              </a:rPr>
              <a:t>Successful companies take a deliberate and systematic approach when assessing the current capabilities of their organization. In its basic form, this process is a competency model based on the organization's strategic direction.</a:t>
            </a:r>
          </a:p>
        </p:txBody>
      </p:sp>
      <p:pic>
        <p:nvPicPr>
          <p:cNvPr id="8" name="Graphic 7" descr="Light Bulb and Gear">
            <a:extLst>
              <a:ext uri="{FF2B5EF4-FFF2-40B4-BE49-F238E27FC236}">
                <a16:creationId xmlns:a16="http://schemas.microsoft.com/office/drawing/2014/main" id="{C9125CAB-09B7-87A7-2449-5B30A56E580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155698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08BA2-D0CD-6D58-9D28-57B66314EDA7}"/>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4. Design of learning journeys</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B2D95F1F-E84A-1E57-9EB4-231DC3DD96CA}"/>
              </a:ext>
            </a:extLst>
          </p:cNvPr>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dirty="0">
                <a:effectLst/>
              </a:rPr>
              <a:t>Traditional learning programs (such as in a classroom for a short period of time) are being replaced with Learning Journeys: continuous learning that takes place over a period of time and includes L&amp;D interventions such as pre-and post-classroom learning, digital learning, fieldwork, social learning, workshops, and on-the-job mentoring.</a:t>
            </a:r>
          </a:p>
          <a:p>
            <a:pPr indent="-228600">
              <a:lnSpc>
                <a:spcPct val="90000"/>
              </a:lnSpc>
              <a:spcAft>
                <a:spcPts val="600"/>
              </a:spcAft>
              <a:buFont typeface="Arial" panose="020B0604020202020204" pitchFamily="34" charset="0"/>
              <a:buChar char="•"/>
            </a:pPr>
            <a:r>
              <a:rPr lang="en-US" sz="2000" b="0" i="0" dirty="0">
                <a:effectLst/>
              </a:rPr>
              <a:t>The main goal of a learning journey is to help develop necessary new capabilities and competencies effectively.</a:t>
            </a:r>
          </a:p>
        </p:txBody>
      </p:sp>
      <p:pic>
        <p:nvPicPr>
          <p:cNvPr id="8" name="Graphic 7" descr="Education">
            <a:extLst>
              <a:ext uri="{FF2B5EF4-FFF2-40B4-BE49-F238E27FC236}">
                <a16:creationId xmlns:a16="http://schemas.microsoft.com/office/drawing/2014/main" id="{0C03BDF2-E78E-61E8-4D00-D6A5752EB6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322020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9AF564-C6BD-CD52-DD97-6D21A30DFDA0}"/>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5. Execution and scale-up</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D79DA5AB-BE4A-D536-2E23-6196761DEDB0}"/>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dirty="0">
                <a:effectLst/>
              </a:rPr>
              <a:t>When it comes to L&amp;D strategies, execution is everything. Especially if you want to stay on time, on budget, and sustain support stakeholders.</a:t>
            </a:r>
          </a:p>
          <a:p>
            <a:pPr indent="-228600">
              <a:lnSpc>
                <a:spcPct val="90000"/>
              </a:lnSpc>
              <a:spcAft>
                <a:spcPts val="600"/>
              </a:spcAft>
              <a:buFont typeface="Arial" panose="020B0604020202020204" pitchFamily="34" charset="0"/>
              <a:buChar char="•"/>
            </a:pPr>
            <a:r>
              <a:rPr lang="en-US" sz="2000" b="0" i="0" dirty="0">
                <a:effectLst/>
              </a:rPr>
              <a:t>In order to ensure you have support and funding from leadership, maintain an ongoing discussion with stakeholders and start small. </a:t>
            </a:r>
          </a:p>
          <a:p>
            <a:pPr indent="-228600">
              <a:lnSpc>
                <a:spcPct val="90000"/>
              </a:lnSpc>
              <a:spcAft>
                <a:spcPts val="600"/>
              </a:spcAft>
              <a:buFont typeface="Arial" panose="020B0604020202020204" pitchFamily="34" charset="0"/>
              <a:buChar char="•"/>
            </a:pPr>
            <a:r>
              <a:rPr lang="en-US" sz="2000" b="0" i="0" dirty="0">
                <a:effectLst/>
              </a:rPr>
              <a:t>How can you start small? Target a limited audience in the form of a small pilot before targeting the whole organization.</a:t>
            </a:r>
          </a:p>
          <a:p>
            <a:pPr indent="-228600">
              <a:lnSpc>
                <a:spcPct val="90000"/>
              </a:lnSpc>
              <a:spcAft>
                <a:spcPts val="600"/>
              </a:spcAft>
              <a:buFont typeface="Arial" panose="020B0604020202020204" pitchFamily="34" charset="0"/>
              <a:buChar char="•"/>
            </a:pPr>
            <a:r>
              <a:rPr lang="en-US" sz="2000" b="0" i="0" dirty="0">
                <a:effectLst/>
              </a:rPr>
              <a:t>Successful execution of a small pilot can lead to a huge impact once the initiative is rolled out across the entire organization. The program’s cost-per-person declines as the L&amp;D strategies benefit from economies of scale.</a:t>
            </a:r>
          </a:p>
        </p:txBody>
      </p:sp>
    </p:spTree>
    <p:extLst>
      <p:ext uri="{BB962C8B-B14F-4D97-AF65-F5344CB8AC3E}">
        <p14:creationId xmlns:p14="http://schemas.microsoft.com/office/powerpoint/2010/main" val="3825617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986769-1B46-2BAC-8392-347F922B2C64}"/>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6. Measurement of impact on business performance</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6" name="TextBox 5">
            <a:extLst>
              <a:ext uri="{FF2B5EF4-FFF2-40B4-BE49-F238E27FC236}">
                <a16:creationId xmlns:a16="http://schemas.microsoft.com/office/drawing/2014/main" id="{E9D690B7-755F-BE90-E569-19F19BC0DD39}"/>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b="0" i="0" dirty="0">
                <a:effectLst/>
              </a:rPr>
              <a:t>The execution of an L&amp;D strategy should be measured using Key Performance Indicators (KPIs).</a:t>
            </a:r>
          </a:p>
          <a:p>
            <a:pPr indent="-228600">
              <a:lnSpc>
                <a:spcPct val="90000"/>
              </a:lnSpc>
              <a:spcAft>
                <a:spcPts val="600"/>
              </a:spcAft>
              <a:buFont typeface="Arial" panose="020B0604020202020204" pitchFamily="34" charset="0"/>
              <a:buChar char="•"/>
            </a:pPr>
            <a:r>
              <a:rPr lang="en-US" sz="1600" b="0" i="0" dirty="0">
                <a:effectLst/>
              </a:rPr>
              <a:t>An organization can track several KPIs depending on priorities, needs, and what indicators are necessary to make data-driven decisions.</a:t>
            </a:r>
          </a:p>
          <a:p>
            <a:pPr indent="-228600">
              <a:lnSpc>
                <a:spcPct val="90000"/>
              </a:lnSpc>
              <a:spcAft>
                <a:spcPts val="600"/>
              </a:spcAft>
              <a:buFont typeface="Arial" panose="020B0604020202020204" pitchFamily="34" charset="0"/>
              <a:buChar char="•"/>
            </a:pPr>
            <a:r>
              <a:rPr lang="en-US" sz="1600" b="0" i="0" dirty="0">
                <a:effectLst/>
              </a:rPr>
              <a:t>In general, it’s a good idea to include indicators that check for three categories:</a:t>
            </a:r>
          </a:p>
          <a:p>
            <a:pPr indent="-228600">
              <a:lnSpc>
                <a:spcPct val="90000"/>
              </a:lnSpc>
              <a:spcAft>
                <a:spcPts val="600"/>
              </a:spcAft>
              <a:buFont typeface="Arial" panose="020B0604020202020204" pitchFamily="34" charset="0"/>
              <a:buChar char="•"/>
            </a:pPr>
            <a:r>
              <a:rPr lang="en-US" sz="1600" b="0" i="0" dirty="0">
                <a:effectLst/>
              </a:rPr>
              <a:t>Business Excellence (how closely aligned all L&amp;D initiatives and investments are with business priorities),</a:t>
            </a:r>
          </a:p>
          <a:p>
            <a:pPr indent="-228600">
              <a:lnSpc>
                <a:spcPct val="90000"/>
              </a:lnSpc>
              <a:spcAft>
                <a:spcPts val="600"/>
              </a:spcAft>
              <a:buFont typeface="Arial" panose="020B0604020202020204" pitchFamily="34" charset="0"/>
              <a:buChar char="•"/>
            </a:pPr>
            <a:r>
              <a:rPr lang="en-US" sz="1600" b="0" i="0" dirty="0">
                <a:effectLst/>
              </a:rPr>
              <a:t>Learning Excellence (whether learning interventions change people’s behavior and performance), and</a:t>
            </a:r>
          </a:p>
          <a:p>
            <a:pPr indent="-228600">
              <a:lnSpc>
                <a:spcPct val="90000"/>
              </a:lnSpc>
              <a:spcAft>
                <a:spcPts val="600"/>
              </a:spcAft>
              <a:buFont typeface="Arial" panose="020B0604020202020204" pitchFamily="34" charset="0"/>
              <a:buChar char="•"/>
            </a:pPr>
            <a:r>
              <a:rPr lang="en-US" sz="1600" b="0" i="0" dirty="0">
                <a:effectLst/>
              </a:rPr>
              <a:t>Operational Excellence (how well investments and resources in the corporate academy are used).</a:t>
            </a:r>
          </a:p>
          <a:p>
            <a:pPr indent="-228600">
              <a:lnSpc>
                <a:spcPct val="90000"/>
              </a:lnSpc>
              <a:spcAft>
                <a:spcPts val="600"/>
              </a:spcAft>
              <a:buFont typeface="Arial" panose="020B0604020202020204" pitchFamily="34" charset="0"/>
              <a:buChar char="•"/>
            </a:pPr>
            <a:r>
              <a:rPr lang="en-US" sz="1600" b="0" i="0" dirty="0">
                <a:effectLst/>
              </a:rPr>
              <a:t>The most high-performing organizations focus on outcome-based metrics, such as:</a:t>
            </a:r>
          </a:p>
          <a:p>
            <a:pPr indent="-228600">
              <a:lnSpc>
                <a:spcPct val="90000"/>
              </a:lnSpc>
              <a:spcAft>
                <a:spcPts val="600"/>
              </a:spcAft>
              <a:buFont typeface="Arial" panose="020B0604020202020204" pitchFamily="34" charset="0"/>
              <a:buChar char="•"/>
            </a:pPr>
            <a:r>
              <a:rPr lang="en-US" sz="1600" b="0" i="0" dirty="0">
                <a:effectLst/>
              </a:rPr>
              <a:t>Individual performance</a:t>
            </a:r>
          </a:p>
          <a:p>
            <a:pPr indent="-228600">
              <a:lnSpc>
                <a:spcPct val="90000"/>
              </a:lnSpc>
              <a:spcAft>
                <a:spcPts val="600"/>
              </a:spcAft>
              <a:buFont typeface="Arial" panose="020B0604020202020204" pitchFamily="34" charset="0"/>
              <a:buChar char="•"/>
            </a:pPr>
            <a:r>
              <a:rPr lang="en-US" sz="1600" b="0" i="0" dirty="0">
                <a:effectLst/>
              </a:rPr>
              <a:t>Employee engagement</a:t>
            </a:r>
          </a:p>
          <a:p>
            <a:pPr indent="-228600">
              <a:lnSpc>
                <a:spcPct val="90000"/>
              </a:lnSpc>
              <a:spcAft>
                <a:spcPts val="600"/>
              </a:spcAft>
              <a:buFont typeface="Arial" panose="020B0604020202020204" pitchFamily="34" charset="0"/>
              <a:buChar char="•"/>
            </a:pPr>
            <a:r>
              <a:rPr lang="en-US" sz="1600" b="0" i="0" dirty="0">
                <a:effectLst/>
              </a:rPr>
              <a:t>Team effectiveness</a:t>
            </a:r>
          </a:p>
          <a:p>
            <a:pPr indent="-228600">
              <a:lnSpc>
                <a:spcPct val="90000"/>
              </a:lnSpc>
              <a:spcAft>
                <a:spcPts val="600"/>
              </a:spcAft>
              <a:buFont typeface="Arial" panose="020B0604020202020204" pitchFamily="34" charset="0"/>
              <a:buChar char="•"/>
            </a:pPr>
            <a:r>
              <a:rPr lang="en-US" sz="1600" b="0" i="0" dirty="0">
                <a:effectLst/>
              </a:rPr>
              <a:t>Business process-improvement</a:t>
            </a:r>
          </a:p>
        </p:txBody>
      </p:sp>
    </p:spTree>
    <p:extLst>
      <p:ext uri="{BB962C8B-B14F-4D97-AF65-F5344CB8AC3E}">
        <p14:creationId xmlns:p14="http://schemas.microsoft.com/office/powerpoint/2010/main" val="3588719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B060E0-14ED-5C40-C999-909BF20B9620}"/>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7. Integration of L&amp;D interventions into HR processes</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7DC0C91C-B15A-4524-5C15-E8E9FA8EB7F2}"/>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dirty="0">
                <a:effectLst/>
              </a:rPr>
              <a:t>Many L&amp;D strategies aren’t connected to annual performance reviews.</a:t>
            </a:r>
          </a:p>
          <a:p>
            <a:pPr indent="-228600">
              <a:lnSpc>
                <a:spcPct val="90000"/>
              </a:lnSpc>
              <a:spcAft>
                <a:spcPts val="600"/>
              </a:spcAft>
              <a:buFont typeface="Arial" panose="020B0604020202020204" pitchFamily="34" charset="0"/>
              <a:buChar char="•"/>
            </a:pPr>
            <a:r>
              <a:rPr lang="en-US" sz="2000" b="0" i="0" dirty="0">
                <a:effectLst/>
              </a:rPr>
              <a:t>L&amp;D leaders must understand the major processes of HR management and collaborate with HR leaders. The best L&amp;D strategies combine development feedback from their performance reviews for their capability-building ideas.</a:t>
            </a:r>
          </a:p>
          <a:p>
            <a:pPr indent="-228600">
              <a:lnSpc>
                <a:spcPct val="90000"/>
              </a:lnSpc>
              <a:spcAft>
                <a:spcPts val="600"/>
              </a:spcAft>
              <a:buFont typeface="Arial" panose="020B0604020202020204" pitchFamily="34" charset="0"/>
              <a:buChar char="•"/>
            </a:pPr>
            <a:r>
              <a:rPr lang="en-US" sz="2000" b="0" i="0" dirty="0">
                <a:effectLst/>
              </a:rPr>
              <a:t>It’s also a growing trend that companies are replacing their annual performance reviews with more frequent feedback.</a:t>
            </a:r>
          </a:p>
        </p:txBody>
      </p:sp>
    </p:spTree>
    <p:extLst>
      <p:ext uri="{BB962C8B-B14F-4D97-AF65-F5344CB8AC3E}">
        <p14:creationId xmlns:p14="http://schemas.microsoft.com/office/powerpoint/2010/main" val="1099884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30CBD3-0CC5-DE08-F6A8-BD037B355216}"/>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8. Enabling the 70:20:10 learning framework</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5F572FAF-4F73-C520-54E3-C05C5925E2AC}"/>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dirty="0">
                <a:effectLst/>
              </a:rPr>
              <a:t>The 70:20:10 learning framework: 70 percent of learning takes place on the job, 20 percent is through interaction and collaboration, and the final 10 percent is through formal learning interventions, such as a classroom or digital training.</a:t>
            </a:r>
          </a:p>
          <a:p>
            <a:pPr indent="-228600">
              <a:lnSpc>
                <a:spcPct val="90000"/>
              </a:lnSpc>
              <a:spcAft>
                <a:spcPts val="600"/>
              </a:spcAft>
              <a:buFont typeface="Arial" panose="020B0604020202020204" pitchFamily="34" charset="0"/>
              <a:buChar char="•"/>
            </a:pPr>
            <a:r>
              <a:rPr lang="en-US" sz="2000" b="0" i="0" dirty="0">
                <a:effectLst/>
              </a:rPr>
              <a:t>These percentages are just general guidelines and vary depending on industry and organizational needs.</a:t>
            </a:r>
          </a:p>
        </p:txBody>
      </p:sp>
    </p:spTree>
    <p:extLst>
      <p:ext uri="{BB962C8B-B14F-4D97-AF65-F5344CB8AC3E}">
        <p14:creationId xmlns:p14="http://schemas.microsoft.com/office/powerpoint/2010/main" val="2136983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8FBBFD-D6BC-4664-3AA9-8D0ACA5B0046}"/>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b="0" i="0" kern="1200">
                <a:solidFill>
                  <a:srgbClr val="FFFFFF"/>
                </a:solidFill>
                <a:effectLst/>
                <a:latin typeface="+mj-lt"/>
                <a:ea typeface="+mj-ea"/>
                <a:cs typeface="+mj-cs"/>
              </a:rPr>
              <a:t>9. Systems and learning technology applications</a:t>
            </a:r>
            <a:br>
              <a:rPr lang="en-US" sz="4000" b="0"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4E3463B2-1911-02C0-82B7-EAA940F81248}"/>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dirty="0">
                <a:effectLst/>
              </a:rPr>
              <a:t>Learning technology has almost moved entirely to cloud-based platforms. Doing so provides virtually unlimited options to try different systems and access the most state-of-the-art tools, all without requiring lengthy and expensive onboarding and implementation of physical systems.</a:t>
            </a:r>
            <a:endParaRPr lang="en-US" sz="2000" dirty="0"/>
          </a:p>
        </p:txBody>
      </p:sp>
    </p:spTree>
    <p:extLst>
      <p:ext uri="{BB962C8B-B14F-4D97-AF65-F5344CB8AC3E}">
        <p14:creationId xmlns:p14="http://schemas.microsoft.com/office/powerpoint/2010/main" val="2985336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GRectangle">
            <a:extLst>
              <a:ext uri="{FF2B5EF4-FFF2-40B4-BE49-F238E27FC236}">
                <a16:creationId xmlns:a16="http://schemas.microsoft.com/office/drawing/2014/main" id="{F1611BA9-268A-49A6-84F8-FC9153668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0EB187-900F-4AF5-813B-101456D9F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0B549750-6A88-4E06-AB3B-58C35A6C38D7}"/>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6896" b="6897"/>
          <a:stretch/>
        </p:blipFill>
        <p:spPr>
          <a:xfrm>
            <a:off x="20" y="10"/>
            <a:ext cx="12191980" cy="6857990"/>
          </a:xfrm>
          <a:prstGeom prst="rect">
            <a:avLst/>
          </a:prstGeom>
        </p:spPr>
      </p:pic>
      <p:sp>
        <p:nvSpPr>
          <p:cNvPr id="2" name="Title 1">
            <a:extLst>
              <a:ext uri="{FF2B5EF4-FFF2-40B4-BE49-F238E27FC236}">
                <a16:creationId xmlns:a16="http://schemas.microsoft.com/office/drawing/2014/main" id="{C0D95C04-075E-4A76-BC39-6EDB169F5B49}"/>
              </a:ext>
            </a:extLst>
          </p:cNvPr>
          <p:cNvSpPr>
            <a:spLocks noGrp="1"/>
          </p:cNvSpPr>
          <p:nvPr>
            <p:ph type="ctrTitle"/>
          </p:nvPr>
        </p:nvSpPr>
        <p:spPr>
          <a:xfrm>
            <a:off x="4387349" y="1200152"/>
            <a:ext cx="6897171" cy="4457696"/>
          </a:xfrm>
        </p:spPr>
        <p:txBody>
          <a:bodyPr anchor="ctr">
            <a:normAutofit/>
          </a:bodyPr>
          <a:lstStyle/>
          <a:p>
            <a:pPr algn="l"/>
            <a:r>
              <a:rPr lang="en-GB" sz="8000" dirty="0">
                <a:solidFill>
                  <a:srgbClr val="FFFFFF"/>
                </a:solidFill>
                <a:ea typeface="+mj-lt"/>
                <a:cs typeface="+mj-lt"/>
              </a:rPr>
              <a:t>Methods and Techniques used in L&amp;D</a:t>
            </a:r>
            <a:endParaRPr lang="en-US" sz="8000" dirty="0">
              <a:solidFill>
                <a:srgbClr val="FFFFFF"/>
              </a:solidFill>
            </a:endParaRPr>
          </a:p>
        </p:txBody>
      </p:sp>
      <p:sp>
        <p:nvSpPr>
          <p:cNvPr id="3" name="Content Placeholder 2">
            <a:extLst>
              <a:ext uri="{FF2B5EF4-FFF2-40B4-BE49-F238E27FC236}">
                <a16:creationId xmlns:a16="http://schemas.microsoft.com/office/drawing/2014/main" id="{800642B4-668B-4B45-B527-3A8A22DBDF91}"/>
              </a:ext>
            </a:extLst>
          </p:cNvPr>
          <p:cNvSpPr>
            <a:spLocks noGrp="1"/>
          </p:cNvSpPr>
          <p:nvPr>
            <p:ph type="subTitle" idx="1"/>
          </p:nvPr>
        </p:nvSpPr>
        <p:spPr>
          <a:xfrm>
            <a:off x="849963" y="1200152"/>
            <a:ext cx="2816535" cy="4457696"/>
          </a:xfrm>
        </p:spPr>
        <p:txBody>
          <a:bodyPr anchor="ctr">
            <a:normAutofit/>
          </a:bodyPr>
          <a:lstStyle/>
          <a:p>
            <a:pPr algn="r"/>
            <a:r>
              <a:rPr lang="en-GB" sz="2800">
                <a:solidFill>
                  <a:srgbClr val="FFFFFF"/>
                </a:solidFill>
              </a:rPr>
              <a:t>Select appropriate delivery Methods</a:t>
            </a:r>
            <a:endParaRPr lang="en-US" sz="2800">
              <a:solidFill>
                <a:srgbClr val="FFFFFF"/>
              </a:solidFill>
            </a:endParaRPr>
          </a:p>
        </p:txBody>
      </p:sp>
      <p:sp>
        <p:nvSpPr>
          <p:cNvPr id="13" name="!!Line">
            <a:extLst>
              <a:ext uri="{FF2B5EF4-FFF2-40B4-BE49-F238E27FC236}">
                <a16:creationId xmlns:a16="http://schemas.microsoft.com/office/drawing/2014/main" id="{1825D5AF-D278-4D9A-A4F5-A1A1D3507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6" y="2286000"/>
            <a:ext cx="27432" cy="2286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050017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black">
          <a:xfrm>
            <a:off x="5921828" y="3850504"/>
            <a:ext cx="6229711" cy="1111495"/>
          </a:xfrm>
        </p:spPr>
        <p:txBody>
          <a:bodyPr>
            <a:normAutofit/>
          </a:bodyPr>
          <a:lstStyle/>
          <a:p>
            <a:r>
              <a:rPr lang="en-US" sz="4800" dirty="0">
                <a:solidFill>
                  <a:schemeClr val="bg1"/>
                </a:solidFill>
              </a:rPr>
              <a:t>Designing Learning</a:t>
            </a:r>
          </a:p>
        </p:txBody>
      </p:sp>
      <p:pic>
        <p:nvPicPr>
          <p:cNvPr id="10" name="Picture 9"/>
          <p:cNvPicPr>
            <a:picLocks noChangeAspect="1"/>
          </p:cNvPicPr>
          <p:nvPr/>
        </p:nvPicPr>
        <p:blipFill>
          <a:blip r:embed="rId3" cstate="print">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2822031" y="3727269"/>
            <a:ext cx="2855958" cy="1497874"/>
          </a:xfrm>
          <a:prstGeom prst="rect">
            <a:avLst/>
          </a:prstGeom>
        </p:spPr>
      </p:pic>
    </p:spTree>
    <p:extLst>
      <p:ext uri="{BB962C8B-B14F-4D97-AF65-F5344CB8AC3E}">
        <p14:creationId xmlns:p14="http://schemas.microsoft.com/office/powerpoint/2010/main" val="3887185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95668" y="239733"/>
            <a:ext cx="10515600" cy="1325563"/>
          </a:xfrm>
        </p:spPr>
        <p:txBody>
          <a:bodyPr>
            <a:normAutofit/>
          </a:bodyPr>
          <a:lstStyle/>
          <a:p>
            <a:r>
              <a:rPr lang="en-US" dirty="0"/>
              <a:t>Learning Design Stages</a:t>
            </a:r>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432563" y="1067137"/>
            <a:ext cx="10154194" cy="5574229"/>
          </a:xfrm>
        </p:spPr>
      </p:pic>
      <p:sp>
        <p:nvSpPr>
          <p:cNvPr id="6" name="TextBox 5"/>
          <p:cNvSpPr txBox="1"/>
          <p:nvPr/>
        </p:nvSpPr>
        <p:spPr>
          <a:xfrm>
            <a:off x="9862459" y="3529403"/>
            <a:ext cx="644434" cy="769441"/>
          </a:xfrm>
          <a:prstGeom prst="rect">
            <a:avLst/>
          </a:prstGeom>
          <a:noFill/>
        </p:spPr>
        <p:txBody>
          <a:bodyPr wrap="square" rtlCol="0">
            <a:spAutoFit/>
          </a:bodyPr>
          <a:lstStyle/>
          <a:p>
            <a:r>
              <a:rPr lang="en-GB" sz="4400" dirty="0"/>
              <a:t>6</a:t>
            </a:r>
          </a:p>
        </p:txBody>
      </p:sp>
      <p:sp>
        <p:nvSpPr>
          <p:cNvPr id="7" name="TextBox 6"/>
          <p:cNvSpPr txBox="1"/>
          <p:nvPr/>
        </p:nvSpPr>
        <p:spPr>
          <a:xfrm>
            <a:off x="4201887" y="3528371"/>
            <a:ext cx="644434" cy="769441"/>
          </a:xfrm>
          <a:prstGeom prst="rect">
            <a:avLst/>
          </a:prstGeom>
          <a:noFill/>
        </p:spPr>
        <p:txBody>
          <a:bodyPr wrap="square" rtlCol="0">
            <a:spAutoFit/>
          </a:bodyPr>
          <a:lstStyle/>
          <a:p>
            <a:r>
              <a:rPr lang="en-GB" sz="4400" dirty="0"/>
              <a:t>2</a:t>
            </a:r>
          </a:p>
        </p:txBody>
      </p:sp>
      <p:sp>
        <p:nvSpPr>
          <p:cNvPr id="8" name="TextBox 7"/>
          <p:cNvSpPr txBox="1"/>
          <p:nvPr/>
        </p:nvSpPr>
        <p:spPr>
          <a:xfrm>
            <a:off x="5617030" y="3529403"/>
            <a:ext cx="644434" cy="769441"/>
          </a:xfrm>
          <a:prstGeom prst="rect">
            <a:avLst/>
          </a:prstGeom>
          <a:noFill/>
        </p:spPr>
        <p:txBody>
          <a:bodyPr wrap="square" rtlCol="0">
            <a:spAutoFit/>
          </a:bodyPr>
          <a:lstStyle/>
          <a:p>
            <a:r>
              <a:rPr lang="en-GB" sz="4400" dirty="0"/>
              <a:t>3</a:t>
            </a:r>
          </a:p>
        </p:txBody>
      </p:sp>
      <p:sp>
        <p:nvSpPr>
          <p:cNvPr id="9" name="TextBox 8"/>
          <p:cNvSpPr txBox="1"/>
          <p:nvPr/>
        </p:nvSpPr>
        <p:spPr>
          <a:xfrm>
            <a:off x="7032173" y="3529403"/>
            <a:ext cx="644434" cy="769441"/>
          </a:xfrm>
          <a:prstGeom prst="rect">
            <a:avLst/>
          </a:prstGeom>
          <a:noFill/>
        </p:spPr>
        <p:txBody>
          <a:bodyPr wrap="square" rtlCol="0">
            <a:spAutoFit/>
          </a:bodyPr>
          <a:lstStyle/>
          <a:p>
            <a:r>
              <a:rPr lang="en-GB" sz="4400" dirty="0"/>
              <a:t>4</a:t>
            </a:r>
          </a:p>
        </p:txBody>
      </p:sp>
      <p:sp>
        <p:nvSpPr>
          <p:cNvPr id="10" name="TextBox 9"/>
          <p:cNvSpPr txBox="1"/>
          <p:nvPr/>
        </p:nvSpPr>
        <p:spPr>
          <a:xfrm>
            <a:off x="8447316" y="3529403"/>
            <a:ext cx="644434" cy="769441"/>
          </a:xfrm>
          <a:prstGeom prst="rect">
            <a:avLst/>
          </a:prstGeom>
          <a:noFill/>
        </p:spPr>
        <p:txBody>
          <a:bodyPr wrap="square" rtlCol="0">
            <a:spAutoFit/>
          </a:bodyPr>
          <a:lstStyle/>
          <a:p>
            <a:r>
              <a:rPr lang="en-GB" sz="4400" dirty="0"/>
              <a:t>5</a:t>
            </a:r>
          </a:p>
        </p:txBody>
      </p:sp>
      <p:sp>
        <p:nvSpPr>
          <p:cNvPr id="11" name="TextBox 10"/>
          <p:cNvSpPr txBox="1"/>
          <p:nvPr/>
        </p:nvSpPr>
        <p:spPr>
          <a:xfrm>
            <a:off x="2771503" y="3529403"/>
            <a:ext cx="644434" cy="769441"/>
          </a:xfrm>
          <a:prstGeom prst="rect">
            <a:avLst/>
          </a:prstGeom>
          <a:noFill/>
        </p:spPr>
        <p:txBody>
          <a:bodyPr wrap="square" rtlCol="0">
            <a:spAutoFit/>
          </a:bodyPr>
          <a:lstStyle/>
          <a:p>
            <a:r>
              <a:rPr lang="en-GB" sz="4400" dirty="0"/>
              <a:t>1</a:t>
            </a:r>
          </a:p>
        </p:txBody>
      </p:sp>
      <p:sp>
        <p:nvSpPr>
          <p:cNvPr id="12" name="TextBox 11"/>
          <p:cNvSpPr txBox="1"/>
          <p:nvPr/>
        </p:nvSpPr>
        <p:spPr>
          <a:xfrm>
            <a:off x="1992086" y="1578573"/>
            <a:ext cx="2029097" cy="369332"/>
          </a:xfrm>
          <a:prstGeom prst="rect">
            <a:avLst/>
          </a:prstGeom>
          <a:noFill/>
        </p:spPr>
        <p:txBody>
          <a:bodyPr wrap="square" rtlCol="0">
            <a:spAutoFit/>
          </a:bodyPr>
          <a:lstStyle/>
          <a:p>
            <a:pPr algn="ctr"/>
            <a:r>
              <a:rPr lang="en-GB" dirty="0"/>
              <a:t>Identify Needs</a:t>
            </a:r>
          </a:p>
        </p:txBody>
      </p:sp>
      <p:sp>
        <p:nvSpPr>
          <p:cNvPr id="13" name="TextBox 12"/>
          <p:cNvSpPr txBox="1"/>
          <p:nvPr/>
        </p:nvSpPr>
        <p:spPr>
          <a:xfrm>
            <a:off x="3759927" y="5773775"/>
            <a:ext cx="1528353" cy="369332"/>
          </a:xfrm>
          <a:prstGeom prst="rect">
            <a:avLst/>
          </a:prstGeom>
          <a:noFill/>
        </p:spPr>
        <p:txBody>
          <a:bodyPr wrap="square" rtlCol="0">
            <a:spAutoFit/>
          </a:bodyPr>
          <a:lstStyle/>
          <a:p>
            <a:r>
              <a:rPr lang="en-GB" dirty="0"/>
              <a:t>Learning Aim</a:t>
            </a:r>
          </a:p>
        </p:txBody>
      </p:sp>
      <p:sp>
        <p:nvSpPr>
          <p:cNvPr id="14" name="TextBox 13"/>
          <p:cNvSpPr txBox="1"/>
          <p:nvPr/>
        </p:nvSpPr>
        <p:spPr>
          <a:xfrm>
            <a:off x="4797335" y="1578573"/>
            <a:ext cx="2234838" cy="369332"/>
          </a:xfrm>
          <a:prstGeom prst="rect">
            <a:avLst/>
          </a:prstGeom>
          <a:noFill/>
        </p:spPr>
        <p:txBody>
          <a:bodyPr wrap="square" rtlCol="0">
            <a:spAutoFit/>
          </a:bodyPr>
          <a:lstStyle/>
          <a:p>
            <a:r>
              <a:rPr lang="en-GB" dirty="0"/>
              <a:t>Learning Objectives</a:t>
            </a:r>
          </a:p>
        </p:txBody>
      </p:sp>
      <p:sp>
        <p:nvSpPr>
          <p:cNvPr id="15" name="TextBox 14"/>
          <p:cNvSpPr txBox="1"/>
          <p:nvPr/>
        </p:nvSpPr>
        <p:spPr>
          <a:xfrm>
            <a:off x="6509660" y="5773775"/>
            <a:ext cx="1528353" cy="923330"/>
          </a:xfrm>
          <a:prstGeom prst="rect">
            <a:avLst/>
          </a:prstGeom>
          <a:noFill/>
        </p:spPr>
        <p:txBody>
          <a:bodyPr wrap="square" rtlCol="0">
            <a:spAutoFit/>
          </a:bodyPr>
          <a:lstStyle/>
          <a:p>
            <a:pPr algn="ctr"/>
            <a:r>
              <a:rPr lang="en-GB" dirty="0"/>
              <a:t>How will the learning occur?</a:t>
            </a:r>
          </a:p>
        </p:txBody>
      </p:sp>
      <p:sp>
        <p:nvSpPr>
          <p:cNvPr id="16" name="TextBox 15"/>
          <p:cNvSpPr txBox="1"/>
          <p:nvPr/>
        </p:nvSpPr>
        <p:spPr>
          <a:xfrm>
            <a:off x="7627621" y="1565396"/>
            <a:ext cx="2234838" cy="369332"/>
          </a:xfrm>
          <a:prstGeom prst="rect">
            <a:avLst/>
          </a:prstGeom>
          <a:noFill/>
        </p:spPr>
        <p:txBody>
          <a:bodyPr wrap="square" rtlCol="0">
            <a:spAutoFit/>
          </a:bodyPr>
          <a:lstStyle/>
          <a:p>
            <a:r>
              <a:rPr lang="en-GB" dirty="0"/>
              <a:t>Selecting Methods</a:t>
            </a:r>
          </a:p>
        </p:txBody>
      </p:sp>
      <p:sp>
        <p:nvSpPr>
          <p:cNvPr id="17" name="TextBox 16"/>
          <p:cNvSpPr txBox="1"/>
          <p:nvPr/>
        </p:nvSpPr>
        <p:spPr>
          <a:xfrm>
            <a:off x="9373476" y="5681442"/>
            <a:ext cx="1528353" cy="646331"/>
          </a:xfrm>
          <a:prstGeom prst="rect">
            <a:avLst/>
          </a:prstGeom>
          <a:noFill/>
        </p:spPr>
        <p:txBody>
          <a:bodyPr wrap="square" rtlCol="0">
            <a:spAutoFit/>
          </a:bodyPr>
          <a:lstStyle/>
          <a:p>
            <a:pPr algn="ctr"/>
            <a:r>
              <a:rPr lang="en-GB" dirty="0"/>
              <a:t>Making a plan</a:t>
            </a:r>
          </a:p>
        </p:txBody>
      </p:sp>
    </p:spTree>
    <p:extLst>
      <p:ext uri="{BB962C8B-B14F-4D97-AF65-F5344CB8AC3E}">
        <p14:creationId xmlns:p14="http://schemas.microsoft.com/office/powerpoint/2010/main" val="4249288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Learning Design Stages</a:t>
            </a:r>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432563" y="1067137"/>
            <a:ext cx="10154194" cy="5574229"/>
          </a:xfrm>
        </p:spPr>
      </p:pic>
      <p:sp>
        <p:nvSpPr>
          <p:cNvPr id="6" name="TextBox 5"/>
          <p:cNvSpPr txBox="1"/>
          <p:nvPr/>
        </p:nvSpPr>
        <p:spPr>
          <a:xfrm>
            <a:off x="9862459" y="3529403"/>
            <a:ext cx="644434" cy="769441"/>
          </a:xfrm>
          <a:prstGeom prst="rect">
            <a:avLst/>
          </a:prstGeom>
          <a:noFill/>
        </p:spPr>
        <p:txBody>
          <a:bodyPr wrap="square" rtlCol="0">
            <a:spAutoFit/>
          </a:bodyPr>
          <a:lstStyle/>
          <a:p>
            <a:r>
              <a:rPr lang="en-GB" sz="4400" dirty="0"/>
              <a:t>6</a:t>
            </a:r>
          </a:p>
        </p:txBody>
      </p:sp>
      <p:sp>
        <p:nvSpPr>
          <p:cNvPr id="7" name="TextBox 6"/>
          <p:cNvSpPr txBox="1"/>
          <p:nvPr/>
        </p:nvSpPr>
        <p:spPr>
          <a:xfrm>
            <a:off x="4201887" y="3528371"/>
            <a:ext cx="644434" cy="769441"/>
          </a:xfrm>
          <a:prstGeom prst="rect">
            <a:avLst/>
          </a:prstGeom>
          <a:noFill/>
        </p:spPr>
        <p:txBody>
          <a:bodyPr wrap="square" rtlCol="0">
            <a:spAutoFit/>
          </a:bodyPr>
          <a:lstStyle/>
          <a:p>
            <a:r>
              <a:rPr lang="en-GB" sz="4400" dirty="0"/>
              <a:t>2</a:t>
            </a:r>
          </a:p>
        </p:txBody>
      </p:sp>
      <p:sp>
        <p:nvSpPr>
          <p:cNvPr id="8" name="TextBox 7"/>
          <p:cNvSpPr txBox="1"/>
          <p:nvPr/>
        </p:nvSpPr>
        <p:spPr>
          <a:xfrm>
            <a:off x="5617030" y="3529403"/>
            <a:ext cx="644434" cy="769441"/>
          </a:xfrm>
          <a:prstGeom prst="rect">
            <a:avLst/>
          </a:prstGeom>
          <a:noFill/>
        </p:spPr>
        <p:txBody>
          <a:bodyPr wrap="square" rtlCol="0">
            <a:spAutoFit/>
          </a:bodyPr>
          <a:lstStyle/>
          <a:p>
            <a:r>
              <a:rPr lang="en-GB" sz="4400" dirty="0"/>
              <a:t>3</a:t>
            </a:r>
          </a:p>
        </p:txBody>
      </p:sp>
      <p:sp>
        <p:nvSpPr>
          <p:cNvPr id="9" name="TextBox 8"/>
          <p:cNvSpPr txBox="1"/>
          <p:nvPr/>
        </p:nvSpPr>
        <p:spPr>
          <a:xfrm>
            <a:off x="7032173" y="3529403"/>
            <a:ext cx="644434" cy="769441"/>
          </a:xfrm>
          <a:prstGeom prst="rect">
            <a:avLst/>
          </a:prstGeom>
          <a:noFill/>
        </p:spPr>
        <p:txBody>
          <a:bodyPr wrap="square" rtlCol="0">
            <a:spAutoFit/>
          </a:bodyPr>
          <a:lstStyle/>
          <a:p>
            <a:r>
              <a:rPr lang="en-GB" sz="4400" dirty="0"/>
              <a:t>4</a:t>
            </a:r>
          </a:p>
        </p:txBody>
      </p:sp>
      <p:sp>
        <p:nvSpPr>
          <p:cNvPr id="10" name="TextBox 9"/>
          <p:cNvSpPr txBox="1"/>
          <p:nvPr/>
        </p:nvSpPr>
        <p:spPr>
          <a:xfrm>
            <a:off x="8447316" y="3529403"/>
            <a:ext cx="644434" cy="769441"/>
          </a:xfrm>
          <a:prstGeom prst="rect">
            <a:avLst/>
          </a:prstGeom>
          <a:noFill/>
        </p:spPr>
        <p:txBody>
          <a:bodyPr wrap="square" rtlCol="0">
            <a:spAutoFit/>
          </a:bodyPr>
          <a:lstStyle/>
          <a:p>
            <a:r>
              <a:rPr lang="en-GB" sz="4400" dirty="0"/>
              <a:t>5</a:t>
            </a:r>
          </a:p>
        </p:txBody>
      </p:sp>
      <p:sp>
        <p:nvSpPr>
          <p:cNvPr id="11" name="TextBox 10"/>
          <p:cNvSpPr txBox="1"/>
          <p:nvPr/>
        </p:nvSpPr>
        <p:spPr>
          <a:xfrm>
            <a:off x="2771503" y="3529403"/>
            <a:ext cx="644434" cy="769441"/>
          </a:xfrm>
          <a:prstGeom prst="rect">
            <a:avLst/>
          </a:prstGeom>
          <a:noFill/>
        </p:spPr>
        <p:txBody>
          <a:bodyPr wrap="square" rtlCol="0">
            <a:spAutoFit/>
          </a:bodyPr>
          <a:lstStyle/>
          <a:p>
            <a:r>
              <a:rPr lang="en-GB" sz="4400" dirty="0"/>
              <a:t>1</a:t>
            </a:r>
          </a:p>
        </p:txBody>
      </p:sp>
      <p:sp>
        <p:nvSpPr>
          <p:cNvPr id="12" name="TextBox 11"/>
          <p:cNvSpPr txBox="1"/>
          <p:nvPr/>
        </p:nvSpPr>
        <p:spPr>
          <a:xfrm>
            <a:off x="1901733" y="1576858"/>
            <a:ext cx="2029097" cy="369332"/>
          </a:xfrm>
          <a:prstGeom prst="rect">
            <a:avLst/>
          </a:prstGeom>
          <a:noFill/>
        </p:spPr>
        <p:txBody>
          <a:bodyPr wrap="square" rtlCol="0">
            <a:spAutoFit/>
          </a:bodyPr>
          <a:lstStyle/>
          <a:p>
            <a:pPr algn="ctr"/>
            <a:r>
              <a:rPr lang="en-GB" b="1" dirty="0"/>
              <a:t>Identify Needs</a:t>
            </a:r>
          </a:p>
        </p:txBody>
      </p:sp>
      <p:sp>
        <p:nvSpPr>
          <p:cNvPr id="13" name="TextBox 12"/>
          <p:cNvSpPr txBox="1"/>
          <p:nvPr/>
        </p:nvSpPr>
        <p:spPr>
          <a:xfrm>
            <a:off x="3673279" y="5745884"/>
            <a:ext cx="1528353" cy="369332"/>
          </a:xfrm>
          <a:prstGeom prst="rect">
            <a:avLst/>
          </a:prstGeom>
          <a:noFill/>
        </p:spPr>
        <p:txBody>
          <a:bodyPr wrap="square" rtlCol="0">
            <a:spAutoFit/>
          </a:bodyPr>
          <a:lstStyle/>
          <a:p>
            <a:pPr algn="ctr"/>
            <a:r>
              <a:rPr lang="en-GB" dirty="0"/>
              <a:t>Learning Aim</a:t>
            </a:r>
          </a:p>
        </p:txBody>
      </p:sp>
      <p:sp>
        <p:nvSpPr>
          <p:cNvPr id="14" name="TextBox 13"/>
          <p:cNvSpPr txBox="1"/>
          <p:nvPr/>
        </p:nvSpPr>
        <p:spPr>
          <a:xfrm>
            <a:off x="4524104" y="1408861"/>
            <a:ext cx="2234838" cy="369332"/>
          </a:xfrm>
          <a:prstGeom prst="rect">
            <a:avLst/>
          </a:prstGeom>
          <a:noFill/>
        </p:spPr>
        <p:txBody>
          <a:bodyPr wrap="square" rtlCol="0">
            <a:spAutoFit/>
          </a:bodyPr>
          <a:lstStyle/>
          <a:p>
            <a:pPr algn="ctr"/>
            <a:r>
              <a:rPr lang="en-GB" dirty="0"/>
              <a:t>Learning Objectives</a:t>
            </a:r>
          </a:p>
        </p:txBody>
      </p:sp>
      <p:sp>
        <p:nvSpPr>
          <p:cNvPr id="15" name="TextBox 14"/>
          <p:cNvSpPr txBox="1"/>
          <p:nvPr/>
        </p:nvSpPr>
        <p:spPr>
          <a:xfrm>
            <a:off x="6421486" y="5768542"/>
            <a:ext cx="1528353" cy="923330"/>
          </a:xfrm>
          <a:prstGeom prst="rect">
            <a:avLst/>
          </a:prstGeom>
          <a:noFill/>
        </p:spPr>
        <p:txBody>
          <a:bodyPr wrap="square" rtlCol="0">
            <a:spAutoFit/>
          </a:bodyPr>
          <a:lstStyle/>
          <a:p>
            <a:pPr algn="ctr"/>
            <a:r>
              <a:rPr lang="en-GB" dirty="0"/>
              <a:t>How will the learning occur?</a:t>
            </a:r>
          </a:p>
        </p:txBody>
      </p:sp>
      <p:sp>
        <p:nvSpPr>
          <p:cNvPr id="16" name="TextBox 15"/>
          <p:cNvSpPr txBox="1"/>
          <p:nvPr/>
        </p:nvSpPr>
        <p:spPr>
          <a:xfrm>
            <a:off x="7329897" y="1426929"/>
            <a:ext cx="2234838" cy="369332"/>
          </a:xfrm>
          <a:prstGeom prst="rect">
            <a:avLst/>
          </a:prstGeom>
          <a:noFill/>
        </p:spPr>
        <p:txBody>
          <a:bodyPr wrap="square" rtlCol="0">
            <a:spAutoFit/>
          </a:bodyPr>
          <a:lstStyle/>
          <a:p>
            <a:pPr algn="ctr"/>
            <a:r>
              <a:rPr lang="en-GB" dirty="0"/>
              <a:t>Selecting Methods</a:t>
            </a:r>
          </a:p>
        </p:txBody>
      </p:sp>
      <p:sp>
        <p:nvSpPr>
          <p:cNvPr id="17" name="TextBox 16"/>
          <p:cNvSpPr txBox="1"/>
          <p:nvPr/>
        </p:nvSpPr>
        <p:spPr>
          <a:xfrm>
            <a:off x="9251772" y="5773775"/>
            <a:ext cx="1528353" cy="646331"/>
          </a:xfrm>
          <a:prstGeom prst="rect">
            <a:avLst/>
          </a:prstGeom>
          <a:noFill/>
        </p:spPr>
        <p:txBody>
          <a:bodyPr wrap="square" rtlCol="0">
            <a:spAutoFit/>
          </a:bodyPr>
          <a:lstStyle/>
          <a:p>
            <a:pPr algn="ctr"/>
            <a:r>
              <a:rPr lang="en-GB" dirty="0"/>
              <a:t>Making a plan</a:t>
            </a:r>
          </a:p>
        </p:txBody>
      </p:sp>
      <p:sp>
        <p:nvSpPr>
          <p:cNvPr id="2" name="Oval 1"/>
          <p:cNvSpPr/>
          <p:nvPr/>
        </p:nvSpPr>
        <p:spPr>
          <a:xfrm>
            <a:off x="1811382" y="1186881"/>
            <a:ext cx="2209801" cy="1182624"/>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7426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p:cNvSpPr>
            <a:spLocks noGrp="1"/>
          </p:cNvSpPr>
          <p:nvPr>
            <p:ph type="title"/>
          </p:nvPr>
        </p:nvSpPr>
        <p:spPr>
          <a:xfrm>
            <a:off x="521208" y="448056"/>
            <a:ext cx="11309348" cy="640080"/>
          </a:xfrm>
        </p:spPr>
        <p:txBody>
          <a:bodyPr>
            <a:normAutofit fontScale="90000"/>
          </a:bodyPr>
          <a:lstStyle/>
          <a:p>
            <a:r>
              <a:rPr lang="en-US" dirty="0"/>
              <a:t>1. Identify Needs</a:t>
            </a:r>
          </a:p>
        </p:txBody>
      </p:sp>
      <p:grpSp>
        <p:nvGrpSpPr>
          <p:cNvPr id="28" name="Group 27" descr="Step number 1"/>
          <p:cNvGrpSpPr/>
          <p:nvPr/>
        </p:nvGrpSpPr>
        <p:grpSpPr bwMode="gray">
          <a:xfrm>
            <a:off x="1626903" y="1321732"/>
            <a:ext cx="380382" cy="296049"/>
            <a:chOff x="6741828" y="1435344"/>
            <a:chExt cx="380382" cy="296049"/>
          </a:xfrm>
        </p:grpSpPr>
        <p:sp>
          <p:nvSpPr>
            <p:cNvPr id="31" name="Rectangle 30" descr="Step number 1"/>
            <p:cNvSpPr/>
            <p:nvPr/>
          </p:nvSpPr>
          <p:spPr bwMode="gray">
            <a:xfrm>
              <a:off x="6793669" y="1452347"/>
              <a:ext cx="279292" cy="279046"/>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extBox 31" descr="Small square with numeral 1 inside "/>
            <p:cNvSpPr txBox="1"/>
            <p:nvPr/>
          </p:nvSpPr>
          <p:spPr bwMode="gray">
            <a:xfrm>
              <a:off x="6741828" y="1435344"/>
              <a:ext cx="380382" cy="276999"/>
            </a:xfrm>
            <a:prstGeom prst="rect">
              <a:avLst/>
            </a:prstGeom>
            <a:noFill/>
          </p:spPr>
          <p:txBody>
            <a:bodyPr wrap="square" rtlCol="0">
              <a:spAutoFit/>
            </a:bodyPr>
            <a:lstStyle/>
            <a:p>
              <a:pPr algn="ctr"/>
              <a:r>
                <a:rPr lang="en-US" sz="1200" b="1" dirty="0">
                  <a:solidFill>
                    <a:schemeClr val="bg1"/>
                  </a:solidFill>
                  <a:latin typeface="Segoe UI Semibold" panose="020B0702040204020203" pitchFamily="34" charset="0"/>
                  <a:cs typeface="Segoe UI Semibold" panose="020B0702040204020203" pitchFamily="34" charset="0"/>
                </a:rPr>
                <a:t>1</a:t>
              </a:r>
              <a:endParaRPr lang="en-US" sz="1100" b="1" dirty="0">
                <a:solidFill>
                  <a:schemeClr val="bg1"/>
                </a:solidFill>
                <a:latin typeface="Segoe UI Semibold" panose="020B0702040204020203" pitchFamily="34" charset="0"/>
                <a:cs typeface="Segoe UI Semibold" panose="020B0702040204020203" pitchFamily="34" charset="0"/>
              </a:endParaRPr>
            </a:p>
          </p:txBody>
        </p:sp>
      </p:grpSp>
      <p:sp>
        <p:nvSpPr>
          <p:cNvPr id="33" name="Text Placeholder 7"/>
          <p:cNvSpPr txBox="1">
            <a:spLocks/>
          </p:cNvSpPr>
          <p:nvPr/>
        </p:nvSpPr>
        <p:spPr>
          <a:xfrm>
            <a:off x="2091823" y="1330574"/>
            <a:ext cx="4425696" cy="5113769"/>
          </a:xfrm>
          <a:prstGeom prst="rect">
            <a:avLst/>
          </a:prstGeom>
        </p:spPr>
        <p:txBody>
          <a:bodyPr vert="horz" lIns="91440" tIns="45720" rIns="91440" bIns="45720" rtlCol="0" anchor="t" anchorCtr="0">
            <a:normAutofit/>
          </a:bodyPr>
          <a:lstStyle>
            <a:defPPr>
              <a:defRPr lang="en-US"/>
            </a:defPPr>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8000"/>
              </a:lnSpc>
            </a:pPr>
            <a:r>
              <a:rPr lang="en-GB" sz="1600" dirty="0">
                <a:solidFill>
                  <a:schemeClr val="tx1">
                    <a:lumMod val="75000"/>
                    <a:lumOff val="25000"/>
                  </a:schemeClr>
                </a:solidFill>
              </a:rPr>
              <a:t>Identifying learning and development (L&amp;D) needs is based on an assessing levels of skills, attitudes and knowledge, and on any current or anticipated gaps (CIPD, 2020).</a:t>
            </a:r>
          </a:p>
          <a:p>
            <a:pPr>
              <a:lnSpc>
                <a:spcPct val="108000"/>
              </a:lnSpc>
            </a:pPr>
            <a:endParaRPr lang="en-US" sz="1600" dirty="0">
              <a:solidFill>
                <a:schemeClr val="tx1">
                  <a:lumMod val="75000"/>
                  <a:lumOff val="25000"/>
                </a:schemeClr>
              </a:solidFill>
            </a:endParaRPr>
          </a:p>
          <a:p>
            <a:pPr>
              <a:lnSpc>
                <a:spcPct val="108000"/>
              </a:lnSpc>
            </a:pPr>
            <a:r>
              <a:rPr lang="en-US" sz="1600" dirty="0">
                <a:solidFill>
                  <a:schemeClr val="tx1">
                    <a:lumMod val="75000"/>
                    <a:lumOff val="25000"/>
                  </a:schemeClr>
                </a:solidFill>
              </a:rPr>
              <a:t>A detail knowledge of Learning Needs Analysis is not required for this assessment. </a:t>
            </a:r>
          </a:p>
          <a:p>
            <a:pPr>
              <a:lnSpc>
                <a:spcPct val="108000"/>
              </a:lnSpc>
            </a:pPr>
            <a:endParaRPr lang="en-US" sz="1600" dirty="0">
              <a:solidFill>
                <a:schemeClr val="tx1">
                  <a:lumMod val="75000"/>
                  <a:lumOff val="25000"/>
                </a:schemeClr>
              </a:solidFill>
            </a:endParaRPr>
          </a:p>
          <a:p>
            <a:pPr>
              <a:lnSpc>
                <a:spcPct val="108000"/>
              </a:lnSpc>
            </a:pPr>
            <a:r>
              <a:rPr lang="en-US" sz="1600" dirty="0">
                <a:solidFill>
                  <a:schemeClr val="tx1">
                    <a:lumMod val="75000"/>
                    <a:lumOff val="25000"/>
                  </a:schemeClr>
                </a:solidFill>
              </a:rPr>
              <a:t>In your assignment 1 you will have discussed some leadership skills which are critical for effective leadership in the 21</a:t>
            </a:r>
            <a:r>
              <a:rPr lang="en-US" sz="1600" baseline="30000" dirty="0">
                <a:solidFill>
                  <a:schemeClr val="tx1">
                    <a:lumMod val="75000"/>
                    <a:lumOff val="25000"/>
                  </a:schemeClr>
                </a:solidFill>
              </a:rPr>
              <a:t>st</a:t>
            </a:r>
            <a:r>
              <a:rPr lang="en-US" sz="1600" dirty="0">
                <a:solidFill>
                  <a:schemeClr val="tx1">
                    <a:lumMod val="75000"/>
                    <a:lumOff val="25000"/>
                  </a:schemeClr>
                </a:solidFill>
              </a:rPr>
              <a:t> Century. </a:t>
            </a:r>
            <a:endParaRPr lang="en-US" sz="1600" dirty="0">
              <a:solidFill>
                <a:schemeClr val="tx1">
                  <a:lumMod val="75000"/>
                  <a:lumOff val="25000"/>
                </a:schemeClr>
              </a:solidFill>
              <a:cs typeface="Calibri"/>
            </a:endParaRPr>
          </a:p>
        </p:txBody>
      </p:sp>
      <p:grpSp>
        <p:nvGrpSpPr>
          <p:cNvPr id="35" name="Group 34" descr="Step number 2"/>
          <p:cNvGrpSpPr/>
          <p:nvPr/>
        </p:nvGrpSpPr>
        <p:grpSpPr bwMode="gray">
          <a:xfrm>
            <a:off x="6602057" y="1338735"/>
            <a:ext cx="380382" cy="296049"/>
            <a:chOff x="6741828" y="1435344"/>
            <a:chExt cx="380382" cy="296049"/>
          </a:xfrm>
        </p:grpSpPr>
        <p:sp>
          <p:nvSpPr>
            <p:cNvPr id="36" name="Rectangle 35" descr="Step number 2"/>
            <p:cNvSpPr/>
            <p:nvPr/>
          </p:nvSpPr>
          <p:spPr bwMode="gray">
            <a:xfrm>
              <a:off x="6793669" y="1452347"/>
              <a:ext cx="279292" cy="279046"/>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descr="Small square with numeral 2 inside "/>
            <p:cNvSpPr txBox="1"/>
            <p:nvPr/>
          </p:nvSpPr>
          <p:spPr bwMode="gray">
            <a:xfrm>
              <a:off x="6741828" y="1435344"/>
              <a:ext cx="380382" cy="276999"/>
            </a:xfrm>
            <a:prstGeom prst="rect">
              <a:avLst/>
            </a:prstGeom>
            <a:noFill/>
          </p:spPr>
          <p:txBody>
            <a:bodyPr wrap="square" rtlCol="0">
              <a:spAutoFit/>
            </a:bodyPr>
            <a:lstStyle/>
            <a:p>
              <a:pPr algn="ctr"/>
              <a:r>
                <a:rPr lang="en-US" sz="1200" b="1" dirty="0">
                  <a:solidFill>
                    <a:schemeClr val="bg1"/>
                  </a:solidFill>
                  <a:latin typeface="Segoe UI Semibold" panose="020B0702040204020203" pitchFamily="34" charset="0"/>
                  <a:cs typeface="Segoe UI Semibold" panose="020B0702040204020203" pitchFamily="34" charset="0"/>
                </a:rPr>
                <a:t>2</a:t>
              </a:r>
              <a:endParaRPr lang="en-US" sz="1100" b="1" dirty="0">
                <a:solidFill>
                  <a:schemeClr val="bg1"/>
                </a:solidFill>
                <a:latin typeface="Segoe UI Semibold" panose="020B0702040204020203" pitchFamily="34" charset="0"/>
                <a:cs typeface="Segoe UI Semibold" panose="020B0702040204020203" pitchFamily="34" charset="0"/>
              </a:endParaRPr>
            </a:p>
          </p:txBody>
        </p:sp>
      </p:grpSp>
      <p:sp>
        <p:nvSpPr>
          <p:cNvPr id="42" name="Text Placeholder 7"/>
          <p:cNvSpPr txBox="1">
            <a:spLocks/>
          </p:cNvSpPr>
          <p:nvPr/>
        </p:nvSpPr>
        <p:spPr>
          <a:xfrm>
            <a:off x="7034280" y="1321732"/>
            <a:ext cx="4796276" cy="5427411"/>
          </a:xfrm>
          <a:prstGeom prst="rect">
            <a:avLst/>
          </a:prstGeom>
        </p:spPr>
        <p:txBody>
          <a:bodyPr vert="horz" lIns="91440" tIns="45720" rIns="91440" bIns="45720" rtlCol="0" anchor="t" anchorCtr="0">
            <a:normAutofit/>
          </a:bodyPr>
          <a:lstStyle>
            <a:defPPr>
              <a:defRPr lang="en-US"/>
            </a:defPPr>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8000"/>
              </a:lnSpc>
            </a:pPr>
            <a:endParaRPr lang="en-GB" sz="1600" dirty="0">
              <a:solidFill>
                <a:schemeClr val="tx1">
                  <a:lumMod val="75000"/>
                  <a:lumOff val="25000"/>
                </a:schemeClr>
              </a:solidFill>
            </a:endParaRPr>
          </a:p>
          <a:p>
            <a:pPr>
              <a:lnSpc>
                <a:spcPct val="108000"/>
              </a:lnSpc>
            </a:pPr>
            <a:endParaRPr lang="en-US" sz="1600" dirty="0">
              <a:solidFill>
                <a:schemeClr val="tx1">
                  <a:lumMod val="75000"/>
                  <a:lumOff val="25000"/>
                </a:schemeClr>
              </a:solidFill>
            </a:endParaRPr>
          </a:p>
        </p:txBody>
      </p:sp>
      <p:sp>
        <p:nvSpPr>
          <p:cNvPr id="43" name="Text Placeholder 7"/>
          <p:cNvSpPr txBox="1">
            <a:spLocks/>
          </p:cNvSpPr>
          <p:nvPr/>
        </p:nvSpPr>
        <p:spPr>
          <a:xfrm>
            <a:off x="7034280" y="1338735"/>
            <a:ext cx="4425696" cy="5113769"/>
          </a:xfrm>
          <a:prstGeom prst="rect">
            <a:avLst/>
          </a:prstGeom>
        </p:spPr>
        <p:txBody>
          <a:bodyPr vert="horz" lIns="91440" tIns="45720" rIns="91440" bIns="45720" rtlCol="0" anchor="t" anchorCtr="0">
            <a:normAutofit/>
          </a:bodyPr>
          <a:lstStyle>
            <a:defPPr>
              <a:defRPr lang="en-US"/>
            </a:defPPr>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8000"/>
              </a:lnSpc>
            </a:pPr>
            <a:r>
              <a:rPr lang="en-GB" sz="1600" dirty="0">
                <a:solidFill>
                  <a:schemeClr val="tx1">
                    <a:lumMod val="75000"/>
                    <a:lumOff val="25000"/>
                  </a:schemeClr>
                </a:solidFill>
              </a:rPr>
              <a:t>The topics you can select from include:</a:t>
            </a:r>
          </a:p>
          <a:p>
            <a:pPr>
              <a:lnSpc>
                <a:spcPct val="108000"/>
              </a:lnSpc>
            </a:pPr>
            <a:endParaRPr lang="en-GB" sz="1600" dirty="0">
              <a:solidFill>
                <a:schemeClr val="tx1">
                  <a:lumMod val="75000"/>
                  <a:lumOff val="25000"/>
                </a:schemeClr>
              </a:solidFill>
            </a:endParaRPr>
          </a:p>
          <a:p>
            <a:pPr marL="285750" indent="-285750">
              <a:lnSpc>
                <a:spcPct val="108000"/>
              </a:lnSpc>
              <a:buFont typeface="Wingdings" panose="05000000000000000000" pitchFamily="2" charset="2"/>
              <a:buChar char="§"/>
            </a:pPr>
            <a:r>
              <a:rPr lang="en-GB" sz="1600" dirty="0">
                <a:solidFill>
                  <a:schemeClr val="tx1">
                    <a:lumMod val="75000"/>
                    <a:lumOff val="25000"/>
                  </a:schemeClr>
                </a:solidFill>
              </a:rPr>
              <a:t>Negotiating and influencing</a:t>
            </a:r>
          </a:p>
          <a:p>
            <a:pPr marL="285750" indent="-285750">
              <a:lnSpc>
                <a:spcPct val="108000"/>
              </a:lnSpc>
              <a:buFont typeface="Wingdings" panose="05000000000000000000" pitchFamily="2" charset="2"/>
              <a:buChar char="§"/>
            </a:pPr>
            <a:r>
              <a:rPr lang="en-GB" sz="1600" dirty="0">
                <a:solidFill>
                  <a:schemeClr val="tx1">
                    <a:lumMod val="75000"/>
                    <a:lumOff val="25000"/>
                  </a:schemeClr>
                </a:solidFill>
              </a:rPr>
              <a:t>Communication and Networking</a:t>
            </a:r>
          </a:p>
          <a:p>
            <a:pPr marL="285750" indent="-285750">
              <a:lnSpc>
                <a:spcPct val="108000"/>
              </a:lnSpc>
              <a:buFont typeface="Wingdings" panose="05000000000000000000" pitchFamily="2" charset="2"/>
              <a:buChar char="§"/>
            </a:pPr>
            <a:r>
              <a:rPr lang="en-GB" sz="1600" dirty="0">
                <a:solidFill>
                  <a:schemeClr val="tx1">
                    <a:lumMod val="75000"/>
                    <a:lumOff val="25000"/>
                  </a:schemeClr>
                </a:solidFill>
              </a:rPr>
              <a:t>Creativity/Innovation</a:t>
            </a:r>
          </a:p>
          <a:p>
            <a:pPr marL="285750" indent="-285750">
              <a:lnSpc>
                <a:spcPct val="108000"/>
              </a:lnSpc>
              <a:buFont typeface="Wingdings" panose="05000000000000000000" pitchFamily="2" charset="2"/>
              <a:buChar char="§"/>
            </a:pPr>
            <a:r>
              <a:rPr lang="en-GB" sz="1600" dirty="0">
                <a:solidFill>
                  <a:schemeClr val="tx1">
                    <a:lumMod val="75000"/>
                    <a:lumOff val="25000"/>
                  </a:schemeClr>
                </a:solidFill>
              </a:rPr>
              <a:t>Conflict resolution</a:t>
            </a:r>
          </a:p>
          <a:p>
            <a:pPr marL="285750" indent="-285750">
              <a:lnSpc>
                <a:spcPct val="108000"/>
              </a:lnSpc>
              <a:buFont typeface="Wingdings" panose="05000000000000000000" pitchFamily="2" charset="2"/>
              <a:buChar char="§"/>
            </a:pPr>
            <a:r>
              <a:rPr lang="en-GB" sz="1600" dirty="0">
                <a:solidFill>
                  <a:schemeClr val="tx1">
                    <a:lumMod val="75000"/>
                    <a:lumOff val="25000"/>
                  </a:schemeClr>
                </a:solidFill>
              </a:rPr>
              <a:t>Complex problem solving</a:t>
            </a:r>
          </a:p>
          <a:p>
            <a:pPr marL="285750" indent="-285750">
              <a:lnSpc>
                <a:spcPct val="108000"/>
              </a:lnSpc>
              <a:buFont typeface="Wingdings" panose="05000000000000000000" pitchFamily="2" charset="2"/>
              <a:buChar char="§"/>
            </a:pPr>
            <a:r>
              <a:rPr lang="en-GB" sz="1600" dirty="0">
                <a:solidFill>
                  <a:schemeClr val="tx1">
                    <a:lumMod val="75000"/>
                    <a:lumOff val="25000"/>
                  </a:schemeClr>
                </a:solidFill>
              </a:rPr>
              <a:t>Critical thinking</a:t>
            </a:r>
          </a:p>
          <a:p>
            <a:pPr marL="285750" indent="-285750">
              <a:lnSpc>
                <a:spcPct val="108000"/>
              </a:lnSpc>
              <a:buFont typeface="Wingdings" panose="05000000000000000000" pitchFamily="2" charset="2"/>
              <a:buChar char="§"/>
            </a:pPr>
            <a:r>
              <a:rPr lang="en-GB" sz="1600" dirty="0">
                <a:solidFill>
                  <a:schemeClr val="tx1">
                    <a:lumMod val="75000"/>
                    <a:lumOff val="25000"/>
                  </a:schemeClr>
                </a:solidFill>
              </a:rPr>
              <a:t>Decision-making</a:t>
            </a:r>
          </a:p>
          <a:p>
            <a:pPr marL="285750" indent="-285750">
              <a:lnSpc>
                <a:spcPct val="108000"/>
              </a:lnSpc>
              <a:buFont typeface="Wingdings" panose="05000000000000000000" pitchFamily="2" charset="2"/>
              <a:buChar char="§"/>
            </a:pPr>
            <a:endParaRPr lang="en-GB" sz="1600" dirty="0">
              <a:solidFill>
                <a:schemeClr val="tx1">
                  <a:lumMod val="75000"/>
                  <a:lumOff val="25000"/>
                </a:schemeClr>
              </a:solidFill>
            </a:endParaRPr>
          </a:p>
          <a:p>
            <a:pPr>
              <a:lnSpc>
                <a:spcPct val="108000"/>
              </a:lnSpc>
            </a:pPr>
            <a:endParaRPr lang="en-GB" sz="1600" dirty="0">
              <a:solidFill>
                <a:schemeClr val="tx1">
                  <a:lumMod val="75000"/>
                  <a:lumOff val="25000"/>
                </a:schemeClr>
              </a:solidFill>
              <a:cs typeface="Calibri"/>
            </a:endParaRPr>
          </a:p>
          <a:p>
            <a:pPr>
              <a:lnSpc>
                <a:spcPct val="108000"/>
              </a:lnSpc>
            </a:pPr>
            <a:endParaRPr lang="en-US" sz="1600" dirty="0">
              <a:solidFill>
                <a:schemeClr val="tx1">
                  <a:lumMod val="75000"/>
                  <a:lumOff val="25000"/>
                </a:schemeClr>
              </a:solidFill>
            </a:endParaRPr>
          </a:p>
        </p:txBody>
      </p:sp>
      <p:sp>
        <p:nvSpPr>
          <p:cNvPr id="11" name="TextBox 10"/>
          <p:cNvSpPr txBox="1"/>
          <p:nvPr/>
        </p:nvSpPr>
        <p:spPr>
          <a:xfrm>
            <a:off x="2211976" y="5878287"/>
            <a:ext cx="9618579" cy="738664"/>
          </a:xfrm>
          <a:prstGeom prst="rect">
            <a:avLst/>
          </a:prstGeom>
          <a:noFill/>
        </p:spPr>
        <p:txBody>
          <a:bodyPr wrap="square" rtlCol="0">
            <a:spAutoFit/>
          </a:bodyPr>
          <a:lstStyle/>
          <a:p>
            <a:r>
              <a:rPr lang="en-GB" sz="1400" dirty="0"/>
              <a:t>Reference: CIPD (2020) </a:t>
            </a:r>
            <a:r>
              <a:rPr lang="en-GB" sz="1400" i="1" dirty="0"/>
              <a:t>Factsheet: Identifying learning and development needs</a:t>
            </a:r>
            <a:r>
              <a:rPr lang="en-GB" sz="1400" dirty="0"/>
              <a:t>. Available at: </a:t>
            </a:r>
            <a:r>
              <a:rPr lang="en-GB" sz="1400" dirty="0">
                <a:hlinkClick r:id="rId3"/>
              </a:rPr>
              <a:t>https://www.cipd.co.uk/knowledge/fundamentals/people/development/learning-needs-factsheet#6624</a:t>
            </a:r>
            <a:r>
              <a:rPr lang="en-GB" sz="1400" dirty="0"/>
              <a:t> (Accessed 18 March 2020) </a:t>
            </a:r>
          </a:p>
        </p:txBody>
      </p:sp>
      <p:pic>
        <p:nvPicPr>
          <p:cNvPr id="44" name="Picture 43"/>
          <p:cNvPicPr>
            <a:picLocks noChangeAspect="1"/>
          </p:cNvPicPr>
          <p:nvPr/>
        </p:nvPicPr>
        <p:blipFill>
          <a:blip r:embed="rId4" cstate="print">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22252" y="5528582"/>
            <a:ext cx="2208308" cy="1158199"/>
          </a:xfrm>
          <a:prstGeom prst="rect">
            <a:avLst/>
          </a:prstGeom>
        </p:spPr>
      </p:pic>
    </p:spTree>
    <p:extLst>
      <p:ext uri="{BB962C8B-B14F-4D97-AF65-F5344CB8AC3E}">
        <p14:creationId xmlns:p14="http://schemas.microsoft.com/office/powerpoint/2010/main" val="35717404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73820" y="172214"/>
            <a:ext cx="10515600" cy="1325563"/>
          </a:xfrm>
        </p:spPr>
        <p:txBody>
          <a:bodyPr>
            <a:normAutofit/>
          </a:bodyPr>
          <a:lstStyle/>
          <a:p>
            <a:r>
              <a:rPr lang="en-US" dirty="0"/>
              <a:t>Learning Design Stages</a:t>
            </a:r>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432563" y="1067137"/>
            <a:ext cx="10154194" cy="5574229"/>
          </a:xfrm>
        </p:spPr>
      </p:pic>
      <p:sp>
        <p:nvSpPr>
          <p:cNvPr id="6" name="TextBox 5"/>
          <p:cNvSpPr txBox="1"/>
          <p:nvPr/>
        </p:nvSpPr>
        <p:spPr>
          <a:xfrm>
            <a:off x="9862459" y="3529403"/>
            <a:ext cx="644434" cy="769441"/>
          </a:xfrm>
          <a:prstGeom prst="rect">
            <a:avLst/>
          </a:prstGeom>
          <a:noFill/>
        </p:spPr>
        <p:txBody>
          <a:bodyPr wrap="square" rtlCol="0">
            <a:spAutoFit/>
          </a:bodyPr>
          <a:lstStyle/>
          <a:p>
            <a:r>
              <a:rPr lang="en-GB" sz="4400" dirty="0"/>
              <a:t>6</a:t>
            </a:r>
          </a:p>
        </p:txBody>
      </p:sp>
      <p:sp>
        <p:nvSpPr>
          <p:cNvPr id="7" name="TextBox 6"/>
          <p:cNvSpPr txBox="1"/>
          <p:nvPr/>
        </p:nvSpPr>
        <p:spPr>
          <a:xfrm>
            <a:off x="4201887" y="3528371"/>
            <a:ext cx="644434" cy="769441"/>
          </a:xfrm>
          <a:prstGeom prst="rect">
            <a:avLst/>
          </a:prstGeom>
          <a:noFill/>
        </p:spPr>
        <p:txBody>
          <a:bodyPr wrap="square" rtlCol="0">
            <a:spAutoFit/>
          </a:bodyPr>
          <a:lstStyle/>
          <a:p>
            <a:r>
              <a:rPr lang="en-GB" sz="4400" dirty="0"/>
              <a:t>2</a:t>
            </a:r>
          </a:p>
        </p:txBody>
      </p:sp>
      <p:sp>
        <p:nvSpPr>
          <p:cNvPr id="8" name="TextBox 7"/>
          <p:cNvSpPr txBox="1"/>
          <p:nvPr/>
        </p:nvSpPr>
        <p:spPr>
          <a:xfrm>
            <a:off x="5617030" y="3529403"/>
            <a:ext cx="644434" cy="769441"/>
          </a:xfrm>
          <a:prstGeom prst="rect">
            <a:avLst/>
          </a:prstGeom>
          <a:noFill/>
        </p:spPr>
        <p:txBody>
          <a:bodyPr wrap="square" rtlCol="0">
            <a:spAutoFit/>
          </a:bodyPr>
          <a:lstStyle/>
          <a:p>
            <a:r>
              <a:rPr lang="en-GB" sz="4400" dirty="0"/>
              <a:t>3</a:t>
            </a:r>
          </a:p>
        </p:txBody>
      </p:sp>
      <p:sp>
        <p:nvSpPr>
          <p:cNvPr id="9" name="TextBox 8"/>
          <p:cNvSpPr txBox="1"/>
          <p:nvPr/>
        </p:nvSpPr>
        <p:spPr>
          <a:xfrm>
            <a:off x="7032173" y="3529403"/>
            <a:ext cx="644434" cy="769441"/>
          </a:xfrm>
          <a:prstGeom prst="rect">
            <a:avLst/>
          </a:prstGeom>
          <a:noFill/>
        </p:spPr>
        <p:txBody>
          <a:bodyPr wrap="square" rtlCol="0">
            <a:spAutoFit/>
          </a:bodyPr>
          <a:lstStyle/>
          <a:p>
            <a:r>
              <a:rPr lang="en-GB" sz="4400" dirty="0"/>
              <a:t>4</a:t>
            </a:r>
          </a:p>
        </p:txBody>
      </p:sp>
      <p:sp>
        <p:nvSpPr>
          <p:cNvPr id="10" name="TextBox 9"/>
          <p:cNvSpPr txBox="1"/>
          <p:nvPr/>
        </p:nvSpPr>
        <p:spPr>
          <a:xfrm>
            <a:off x="8447316" y="3529403"/>
            <a:ext cx="644434" cy="769441"/>
          </a:xfrm>
          <a:prstGeom prst="rect">
            <a:avLst/>
          </a:prstGeom>
          <a:noFill/>
        </p:spPr>
        <p:txBody>
          <a:bodyPr wrap="square" rtlCol="0">
            <a:spAutoFit/>
          </a:bodyPr>
          <a:lstStyle/>
          <a:p>
            <a:r>
              <a:rPr lang="en-GB" sz="4400" dirty="0"/>
              <a:t>5</a:t>
            </a:r>
          </a:p>
        </p:txBody>
      </p:sp>
      <p:sp>
        <p:nvSpPr>
          <p:cNvPr id="11" name="TextBox 10"/>
          <p:cNvSpPr txBox="1"/>
          <p:nvPr/>
        </p:nvSpPr>
        <p:spPr>
          <a:xfrm>
            <a:off x="2771503" y="3529403"/>
            <a:ext cx="644434" cy="769441"/>
          </a:xfrm>
          <a:prstGeom prst="rect">
            <a:avLst/>
          </a:prstGeom>
          <a:noFill/>
        </p:spPr>
        <p:txBody>
          <a:bodyPr wrap="square" rtlCol="0">
            <a:spAutoFit/>
          </a:bodyPr>
          <a:lstStyle/>
          <a:p>
            <a:r>
              <a:rPr lang="en-GB" sz="4400" dirty="0"/>
              <a:t>1</a:t>
            </a:r>
          </a:p>
        </p:txBody>
      </p:sp>
      <p:sp>
        <p:nvSpPr>
          <p:cNvPr id="12" name="TextBox 11"/>
          <p:cNvSpPr txBox="1"/>
          <p:nvPr/>
        </p:nvSpPr>
        <p:spPr>
          <a:xfrm>
            <a:off x="1992086" y="1578573"/>
            <a:ext cx="2029097" cy="369332"/>
          </a:xfrm>
          <a:prstGeom prst="rect">
            <a:avLst/>
          </a:prstGeom>
          <a:noFill/>
        </p:spPr>
        <p:txBody>
          <a:bodyPr wrap="square" rtlCol="0">
            <a:spAutoFit/>
          </a:bodyPr>
          <a:lstStyle/>
          <a:p>
            <a:pPr algn="ctr"/>
            <a:r>
              <a:rPr lang="en-GB" dirty="0"/>
              <a:t>Identify Needs</a:t>
            </a:r>
          </a:p>
        </p:txBody>
      </p:sp>
      <p:sp>
        <p:nvSpPr>
          <p:cNvPr id="13" name="TextBox 12"/>
          <p:cNvSpPr txBox="1"/>
          <p:nvPr/>
        </p:nvSpPr>
        <p:spPr>
          <a:xfrm>
            <a:off x="3759927" y="5773775"/>
            <a:ext cx="1528353" cy="646331"/>
          </a:xfrm>
          <a:prstGeom prst="rect">
            <a:avLst/>
          </a:prstGeom>
          <a:noFill/>
        </p:spPr>
        <p:txBody>
          <a:bodyPr wrap="square" rtlCol="0">
            <a:spAutoFit/>
          </a:bodyPr>
          <a:lstStyle/>
          <a:p>
            <a:pPr algn="ctr"/>
            <a:r>
              <a:rPr lang="en-GB" b="1" dirty="0"/>
              <a:t>Learning Aim</a:t>
            </a:r>
          </a:p>
        </p:txBody>
      </p:sp>
      <p:sp>
        <p:nvSpPr>
          <p:cNvPr id="14" name="TextBox 13"/>
          <p:cNvSpPr txBox="1"/>
          <p:nvPr/>
        </p:nvSpPr>
        <p:spPr>
          <a:xfrm>
            <a:off x="4797335" y="1578573"/>
            <a:ext cx="2234838" cy="369332"/>
          </a:xfrm>
          <a:prstGeom prst="rect">
            <a:avLst/>
          </a:prstGeom>
          <a:noFill/>
        </p:spPr>
        <p:txBody>
          <a:bodyPr wrap="square" rtlCol="0">
            <a:spAutoFit/>
          </a:bodyPr>
          <a:lstStyle/>
          <a:p>
            <a:r>
              <a:rPr lang="en-GB" dirty="0"/>
              <a:t>Learning Objectives</a:t>
            </a:r>
          </a:p>
        </p:txBody>
      </p:sp>
      <p:sp>
        <p:nvSpPr>
          <p:cNvPr id="15" name="TextBox 14"/>
          <p:cNvSpPr txBox="1"/>
          <p:nvPr/>
        </p:nvSpPr>
        <p:spPr>
          <a:xfrm>
            <a:off x="6509660" y="5773775"/>
            <a:ext cx="1528353" cy="923330"/>
          </a:xfrm>
          <a:prstGeom prst="rect">
            <a:avLst/>
          </a:prstGeom>
          <a:noFill/>
        </p:spPr>
        <p:txBody>
          <a:bodyPr wrap="square" rtlCol="0">
            <a:spAutoFit/>
          </a:bodyPr>
          <a:lstStyle/>
          <a:p>
            <a:pPr algn="ctr"/>
            <a:r>
              <a:rPr lang="en-GB" dirty="0"/>
              <a:t>How will the learning occur?</a:t>
            </a:r>
          </a:p>
        </p:txBody>
      </p:sp>
      <p:sp>
        <p:nvSpPr>
          <p:cNvPr id="16" name="TextBox 15"/>
          <p:cNvSpPr txBox="1"/>
          <p:nvPr/>
        </p:nvSpPr>
        <p:spPr>
          <a:xfrm>
            <a:off x="7627621" y="1565396"/>
            <a:ext cx="2234838" cy="369332"/>
          </a:xfrm>
          <a:prstGeom prst="rect">
            <a:avLst/>
          </a:prstGeom>
          <a:noFill/>
        </p:spPr>
        <p:txBody>
          <a:bodyPr wrap="square" rtlCol="0">
            <a:spAutoFit/>
          </a:bodyPr>
          <a:lstStyle/>
          <a:p>
            <a:r>
              <a:rPr lang="en-GB" dirty="0"/>
              <a:t>Selecting Methods</a:t>
            </a:r>
          </a:p>
        </p:txBody>
      </p:sp>
      <p:sp>
        <p:nvSpPr>
          <p:cNvPr id="17" name="TextBox 16"/>
          <p:cNvSpPr txBox="1"/>
          <p:nvPr/>
        </p:nvSpPr>
        <p:spPr>
          <a:xfrm>
            <a:off x="9373476" y="5681442"/>
            <a:ext cx="1528353" cy="646331"/>
          </a:xfrm>
          <a:prstGeom prst="rect">
            <a:avLst/>
          </a:prstGeom>
          <a:noFill/>
        </p:spPr>
        <p:txBody>
          <a:bodyPr wrap="square" rtlCol="0">
            <a:spAutoFit/>
          </a:bodyPr>
          <a:lstStyle/>
          <a:p>
            <a:pPr algn="ctr"/>
            <a:r>
              <a:rPr lang="en-GB" dirty="0"/>
              <a:t>Making a plan</a:t>
            </a:r>
          </a:p>
        </p:txBody>
      </p:sp>
      <p:sp>
        <p:nvSpPr>
          <p:cNvPr id="18" name="Oval 17"/>
          <p:cNvSpPr/>
          <p:nvPr/>
        </p:nvSpPr>
        <p:spPr>
          <a:xfrm>
            <a:off x="3362162" y="5286966"/>
            <a:ext cx="2209801" cy="1182624"/>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18970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20466" y="609600"/>
            <a:ext cx="4140014" cy="1330839"/>
          </a:xfrm>
        </p:spPr>
        <p:txBody>
          <a:bodyPr vert="horz" lIns="91440" tIns="45720" rIns="91440" bIns="45720" rtlCol="0" anchor="ctr">
            <a:normAutofit/>
          </a:bodyPr>
          <a:lstStyle/>
          <a:p>
            <a:r>
              <a:rPr lang="en-US" sz="4400"/>
              <a:t>2. Learning Aim</a:t>
            </a:r>
          </a:p>
        </p:txBody>
      </p:sp>
      <p:pic>
        <p:nvPicPr>
          <p:cNvPr id="10" name="Content Placeholder 9" descr="Informative Speaking"/>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4772" r="14717" b="-1"/>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8" name="Text Placeholder 7"/>
          <p:cNvSpPr>
            <a:spLocks noGrp="1"/>
          </p:cNvSpPr>
          <p:nvPr>
            <p:ph type="body" sz="half" idx="2"/>
          </p:nvPr>
        </p:nvSpPr>
        <p:spPr>
          <a:xfrm>
            <a:off x="7320465" y="2194102"/>
            <a:ext cx="4140013" cy="3908586"/>
          </a:xfrm>
        </p:spPr>
        <p:txBody>
          <a:bodyPr vert="horz" lIns="91440" tIns="45720" rIns="91440" bIns="45720" rtlCol="0" anchor="t">
            <a:normAutofit/>
          </a:bodyPr>
          <a:lstStyle/>
          <a:p>
            <a:r>
              <a:rPr lang="en-US" sz="1300" dirty="0"/>
              <a:t>Aims, learning objectives provide a clear indication of the goals and purpose of the training. Trainers use them to focus the training and to assess performance and success of participants.</a:t>
            </a:r>
            <a:endParaRPr lang="en-US" sz="1300" b="1">
              <a:cs typeface="Calibri" panose="020F0502020204030204"/>
            </a:endParaRPr>
          </a:p>
          <a:p>
            <a:r>
              <a:rPr lang="en-US" sz="1300" b="1" dirty="0"/>
              <a:t>Aims</a:t>
            </a:r>
            <a:r>
              <a:rPr lang="en-US" sz="1300" dirty="0"/>
              <a:t> are overall statements of what you hope the training event will achieve. For example:</a:t>
            </a:r>
            <a:endParaRPr lang="en-US" sz="1300">
              <a:cs typeface="Calibri" panose="020F0502020204030204"/>
            </a:endParaRPr>
          </a:p>
          <a:p>
            <a:r>
              <a:rPr lang="en-US" sz="1300" b="1" dirty="0"/>
              <a:t>“The aim of this training is to provide an introduction to the </a:t>
            </a:r>
            <a:r>
              <a:rPr lang="en-US" sz="1300" b="1" i="1" dirty="0"/>
              <a:t>ideate</a:t>
            </a:r>
            <a:r>
              <a:rPr lang="en-US" sz="1300" b="1" dirty="0"/>
              <a:t> phase of the design thinking process.”</a:t>
            </a:r>
            <a:endParaRPr lang="en-US" sz="1300" b="1">
              <a:cs typeface="Calibri" panose="020F0502020204030204"/>
            </a:endParaRPr>
          </a:p>
          <a:p>
            <a:r>
              <a:rPr lang="en-US" sz="1300" dirty="0"/>
              <a:t>You should ask yourself:</a:t>
            </a:r>
            <a:endParaRPr lang="en-US" sz="1300">
              <a:cs typeface="Calibri" panose="020F0502020204030204"/>
            </a:endParaRPr>
          </a:p>
          <a:p>
            <a:r>
              <a:rPr lang="en-US" sz="1300" dirty="0"/>
              <a:t>Broadly, what does the learner need to know by the end of the learning experience?</a:t>
            </a:r>
            <a:endParaRPr lang="en-US" sz="1300">
              <a:cs typeface="Calibri" panose="020F0502020204030204"/>
            </a:endParaRPr>
          </a:p>
          <a:p>
            <a:r>
              <a:rPr lang="en-US" sz="1300" dirty="0"/>
              <a:t>For more on this: </a:t>
            </a:r>
            <a:endParaRPr lang="en-US" sz="1300">
              <a:cs typeface="Calibri" panose="020F0502020204030204"/>
            </a:endParaRPr>
          </a:p>
          <a:p>
            <a:r>
              <a:rPr lang="en-US" sz="1300" dirty="0">
                <a:hlinkClick r:id="rId4"/>
              </a:rPr>
              <a:t>https://www.imperial.ac.uk/staff/educational-development/teaching-toolkit/intended-learning-outcomes/aims-objectives-outcomes---whats-the-difference/</a:t>
            </a:r>
            <a:endParaRPr lang="en-US" sz="1300">
              <a:cs typeface="Calibri" panose="020F0502020204030204"/>
            </a:endParaRPr>
          </a:p>
        </p:txBody>
      </p:sp>
    </p:spTree>
    <p:extLst>
      <p:ext uri="{BB962C8B-B14F-4D97-AF65-F5344CB8AC3E}">
        <p14:creationId xmlns:p14="http://schemas.microsoft.com/office/powerpoint/2010/main" val="37919767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7441" y="-30343"/>
            <a:ext cx="10515600" cy="1325563"/>
          </a:xfrm>
        </p:spPr>
        <p:txBody>
          <a:bodyPr>
            <a:normAutofit/>
          </a:bodyPr>
          <a:lstStyle/>
          <a:p>
            <a:r>
              <a:rPr lang="en-US" dirty="0"/>
              <a:t>Learning Design Stages</a:t>
            </a:r>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509728" y="1025565"/>
            <a:ext cx="10154194" cy="5574229"/>
          </a:xfrm>
        </p:spPr>
      </p:pic>
      <p:sp>
        <p:nvSpPr>
          <p:cNvPr id="6" name="TextBox 5"/>
          <p:cNvSpPr txBox="1"/>
          <p:nvPr/>
        </p:nvSpPr>
        <p:spPr>
          <a:xfrm>
            <a:off x="9862459" y="3529403"/>
            <a:ext cx="644434" cy="769441"/>
          </a:xfrm>
          <a:prstGeom prst="rect">
            <a:avLst/>
          </a:prstGeom>
          <a:noFill/>
        </p:spPr>
        <p:txBody>
          <a:bodyPr wrap="square" rtlCol="0">
            <a:spAutoFit/>
          </a:bodyPr>
          <a:lstStyle/>
          <a:p>
            <a:r>
              <a:rPr lang="en-GB" sz="4400" dirty="0"/>
              <a:t>6</a:t>
            </a:r>
          </a:p>
        </p:txBody>
      </p:sp>
      <p:sp>
        <p:nvSpPr>
          <p:cNvPr id="7" name="TextBox 6"/>
          <p:cNvSpPr txBox="1"/>
          <p:nvPr/>
        </p:nvSpPr>
        <p:spPr>
          <a:xfrm>
            <a:off x="4201887" y="3528371"/>
            <a:ext cx="644434" cy="769441"/>
          </a:xfrm>
          <a:prstGeom prst="rect">
            <a:avLst/>
          </a:prstGeom>
          <a:noFill/>
        </p:spPr>
        <p:txBody>
          <a:bodyPr wrap="square" rtlCol="0">
            <a:spAutoFit/>
          </a:bodyPr>
          <a:lstStyle/>
          <a:p>
            <a:r>
              <a:rPr lang="en-GB" sz="4400" dirty="0"/>
              <a:t>2</a:t>
            </a:r>
          </a:p>
        </p:txBody>
      </p:sp>
      <p:sp>
        <p:nvSpPr>
          <p:cNvPr id="8" name="TextBox 7"/>
          <p:cNvSpPr txBox="1"/>
          <p:nvPr/>
        </p:nvSpPr>
        <p:spPr>
          <a:xfrm>
            <a:off x="5617030" y="3529403"/>
            <a:ext cx="644434" cy="769441"/>
          </a:xfrm>
          <a:prstGeom prst="rect">
            <a:avLst/>
          </a:prstGeom>
          <a:noFill/>
        </p:spPr>
        <p:txBody>
          <a:bodyPr wrap="square" rtlCol="0">
            <a:spAutoFit/>
          </a:bodyPr>
          <a:lstStyle/>
          <a:p>
            <a:r>
              <a:rPr lang="en-GB" sz="4400" dirty="0"/>
              <a:t>3</a:t>
            </a:r>
          </a:p>
        </p:txBody>
      </p:sp>
      <p:sp>
        <p:nvSpPr>
          <p:cNvPr id="9" name="TextBox 8"/>
          <p:cNvSpPr txBox="1"/>
          <p:nvPr/>
        </p:nvSpPr>
        <p:spPr>
          <a:xfrm>
            <a:off x="7032173" y="3529403"/>
            <a:ext cx="644434" cy="769441"/>
          </a:xfrm>
          <a:prstGeom prst="rect">
            <a:avLst/>
          </a:prstGeom>
          <a:noFill/>
        </p:spPr>
        <p:txBody>
          <a:bodyPr wrap="square" rtlCol="0">
            <a:spAutoFit/>
          </a:bodyPr>
          <a:lstStyle/>
          <a:p>
            <a:r>
              <a:rPr lang="en-GB" sz="4400" dirty="0"/>
              <a:t>4</a:t>
            </a:r>
          </a:p>
        </p:txBody>
      </p:sp>
      <p:sp>
        <p:nvSpPr>
          <p:cNvPr id="10" name="TextBox 9"/>
          <p:cNvSpPr txBox="1"/>
          <p:nvPr/>
        </p:nvSpPr>
        <p:spPr>
          <a:xfrm>
            <a:off x="8447316" y="3529403"/>
            <a:ext cx="644434" cy="769441"/>
          </a:xfrm>
          <a:prstGeom prst="rect">
            <a:avLst/>
          </a:prstGeom>
          <a:noFill/>
        </p:spPr>
        <p:txBody>
          <a:bodyPr wrap="square" rtlCol="0">
            <a:spAutoFit/>
          </a:bodyPr>
          <a:lstStyle/>
          <a:p>
            <a:r>
              <a:rPr lang="en-GB" sz="4400" dirty="0"/>
              <a:t>5</a:t>
            </a:r>
          </a:p>
        </p:txBody>
      </p:sp>
      <p:sp>
        <p:nvSpPr>
          <p:cNvPr id="11" name="TextBox 10"/>
          <p:cNvSpPr txBox="1"/>
          <p:nvPr/>
        </p:nvSpPr>
        <p:spPr>
          <a:xfrm>
            <a:off x="2771503" y="3529403"/>
            <a:ext cx="644434" cy="769441"/>
          </a:xfrm>
          <a:prstGeom prst="rect">
            <a:avLst/>
          </a:prstGeom>
          <a:noFill/>
        </p:spPr>
        <p:txBody>
          <a:bodyPr wrap="square" rtlCol="0">
            <a:spAutoFit/>
          </a:bodyPr>
          <a:lstStyle/>
          <a:p>
            <a:r>
              <a:rPr lang="en-GB" sz="4400" dirty="0"/>
              <a:t>1</a:t>
            </a:r>
          </a:p>
        </p:txBody>
      </p:sp>
      <p:sp>
        <p:nvSpPr>
          <p:cNvPr id="12" name="TextBox 11"/>
          <p:cNvSpPr txBox="1"/>
          <p:nvPr/>
        </p:nvSpPr>
        <p:spPr>
          <a:xfrm>
            <a:off x="1992086" y="1578573"/>
            <a:ext cx="2029097" cy="369332"/>
          </a:xfrm>
          <a:prstGeom prst="rect">
            <a:avLst/>
          </a:prstGeom>
          <a:noFill/>
        </p:spPr>
        <p:txBody>
          <a:bodyPr wrap="square" rtlCol="0">
            <a:spAutoFit/>
          </a:bodyPr>
          <a:lstStyle/>
          <a:p>
            <a:pPr algn="ctr"/>
            <a:r>
              <a:rPr lang="en-GB" dirty="0"/>
              <a:t>Identify Needs</a:t>
            </a:r>
          </a:p>
        </p:txBody>
      </p:sp>
      <p:sp>
        <p:nvSpPr>
          <p:cNvPr id="13" name="TextBox 12"/>
          <p:cNvSpPr txBox="1"/>
          <p:nvPr/>
        </p:nvSpPr>
        <p:spPr>
          <a:xfrm>
            <a:off x="3759927" y="5773775"/>
            <a:ext cx="1528353" cy="369332"/>
          </a:xfrm>
          <a:prstGeom prst="rect">
            <a:avLst/>
          </a:prstGeom>
          <a:noFill/>
        </p:spPr>
        <p:txBody>
          <a:bodyPr wrap="square" rtlCol="0">
            <a:spAutoFit/>
          </a:bodyPr>
          <a:lstStyle/>
          <a:p>
            <a:pPr algn="ctr"/>
            <a:r>
              <a:rPr lang="en-GB" dirty="0"/>
              <a:t>Learning Aim</a:t>
            </a:r>
          </a:p>
        </p:txBody>
      </p:sp>
      <p:sp>
        <p:nvSpPr>
          <p:cNvPr id="14" name="TextBox 13"/>
          <p:cNvSpPr txBox="1"/>
          <p:nvPr/>
        </p:nvSpPr>
        <p:spPr>
          <a:xfrm>
            <a:off x="4773385" y="1387673"/>
            <a:ext cx="2234838" cy="646331"/>
          </a:xfrm>
          <a:prstGeom prst="rect">
            <a:avLst/>
          </a:prstGeom>
          <a:noFill/>
        </p:spPr>
        <p:txBody>
          <a:bodyPr wrap="square" rtlCol="0">
            <a:spAutoFit/>
          </a:bodyPr>
          <a:lstStyle/>
          <a:p>
            <a:pPr algn="ctr"/>
            <a:r>
              <a:rPr lang="en-GB" b="1" dirty="0"/>
              <a:t>Learning Objectives</a:t>
            </a:r>
          </a:p>
        </p:txBody>
      </p:sp>
      <p:sp>
        <p:nvSpPr>
          <p:cNvPr id="15" name="TextBox 14"/>
          <p:cNvSpPr txBox="1"/>
          <p:nvPr/>
        </p:nvSpPr>
        <p:spPr>
          <a:xfrm>
            <a:off x="6509660" y="5773775"/>
            <a:ext cx="1528353" cy="923330"/>
          </a:xfrm>
          <a:prstGeom prst="rect">
            <a:avLst/>
          </a:prstGeom>
          <a:noFill/>
        </p:spPr>
        <p:txBody>
          <a:bodyPr wrap="square" rtlCol="0">
            <a:spAutoFit/>
          </a:bodyPr>
          <a:lstStyle/>
          <a:p>
            <a:pPr algn="ctr"/>
            <a:r>
              <a:rPr lang="en-GB" dirty="0"/>
              <a:t>How will the learning occur?</a:t>
            </a:r>
          </a:p>
        </p:txBody>
      </p:sp>
      <p:sp>
        <p:nvSpPr>
          <p:cNvPr id="16" name="TextBox 15"/>
          <p:cNvSpPr txBox="1"/>
          <p:nvPr/>
        </p:nvSpPr>
        <p:spPr>
          <a:xfrm>
            <a:off x="7627621" y="1565396"/>
            <a:ext cx="2234838" cy="369332"/>
          </a:xfrm>
          <a:prstGeom prst="rect">
            <a:avLst/>
          </a:prstGeom>
          <a:noFill/>
        </p:spPr>
        <p:txBody>
          <a:bodyPr wrap="square" rtlCol="0">
            <a:spAutoFit/>
          </a:bodyPr>
          <a:lstStyle/>
          <a:p>
            <a:r>
              <a:rPr lang="en-GB" dirty="0"/>
              <a:t>Selecting Methods</a:t>
            </a:r>
          </a:p>
        </p:txBody>
      </p:sp>
      <p:sp>
        <p:nvSpPr>
          <p:cNvPr id="17" name="TextBox 16"/>
          <p:cNvSpPr txBox="1"/>
          <p:nvPr/>
        </p:nvSpPr>
        <p:spPr>
          <a:xfrm>
            <a:off x="9373476" y="5681442"/>
            <a:ext cx="1528353" cy="646331"/>
          </a:xfrm>
          <a:prstGeom prst="rect">
            <a:avLst/>
          </a:prstGeom>
          <a:noFill/>
        </p:spPr>
        <p:txBody>
          <a:bodyPr wrap="square" rtlCol="0">
            <a:spAutoFit/>
          </a:bodyPr>
          <a:lstStyle/>
          <a:p>
            <a:pPr algn="ctr"/>
            <a:r>
              <a:rPr lang="en-GB" dirty="0"/>
              <a:t>Making a plan</a:t>
            </a:r>
          </a:p>
        </p:txBody>
      </p:sp>
      <p:sp>
        <p:nvSpPr>
          <p:cNvPr id="18" name="Oval 17"/>
          <p:cNvSpPr/>
          <p:nvPr/>
        </p:nvSpPr>
        <p:spPr>
          <a:xfrm>
            <a:off x="4788776" y="975484"/>
            <a:ext cx="2209801" cy="1182624"/>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4782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itle 48"/>
          <p:cNvSpPr>
            <a:spLocks noGrp="1"/>
          </p:cNvSpPr>
          <p:nvPr>
            <p:ph type="title"/>
          </p:nvPr>
        </p:nvSpPr>
        <p:spPr>
          <a:xfrm>
            <a:off x="1580909" y="37176"/>
            <a:ext cx="10515600" cy="1325563"/>
          </a:xfrm>
        </p:spPr>
        <p:txBody>
          <a:bodyPr>
            <a:normAutofit/>
          </a:bodyPr>
          <a:lstStyle/>
          <a:p>
            <a:r>
              <a:rPr lang="en-US" dirty="0"/>
              <a:t>3. Learning Objectives</a:t>
            </a:r>
          </a:p>
        </p:txBody>
      </p:sp>
      <p:sp>
        <p:nvSpPr>
          <p:cNvPr id="7" name="Content Placeholder 6"/>
          <p:cNvSpPr>
            <a:spLocks noGrp="1"/>
          </p:cNvSpPr>
          <p:nvPr>
            <p:ph sz="quarter" idx="13"/>
          </p:nvPr>
        </p:nvSpPr>
        <p:spPr>
          <a:xfrm>
            <a:off x="1642872" y="1222198"/>
            <a:ext cx="10189464" cy="5349290"/>
          </a:xfrm>
        </p:spPr>
        <p:txBody>
          <a:bodyPr vert="horz" lIns="91440" tIns="45720" rIns="91440" bIns="45720" rtlCol="0" anchor="t">
            <a:noAutofit/>
          </a:bodyPr>
          <a:lstStyle/>
          <a:p>
            <a:pPr marL="0" indent="0">
              <a:buNone/>
            </a:pPr>
            <a:r>
              <a:rPr lang="en-GB" sz="1400" dirty="0"/>
              <a:t>The learning objectives are brief descriptions of how the learning aims are going to be fulfilled. They explain the operational aspects of the teaching and learning in more detail than the learning aims, and they are written from the perspective of the educator.</a:t>
            </a:r>
            <a:endParaRPr lang="en-US"/>
          </a:p>
          <a:p>
            <a:endParaRPr lang="en-GB" sz="1400" dirty="0"/>
          </a:p>
          <a:p>
            <a:pPr marL="0" indent="0">
              <a:buNone/>
            </a:pPr>
            <a:r>
              <a:rPr lang="en-GB" sz="1400" dirty="0"/>
              <a:t>Questions that are useful for guiding the development of learning objectives might include:</a:t>
            </a:r>
            <a:endParaRPr lang="en-GB" sz="1400" dirty="0">
              <a:cs typeface="Calibri" panose="020F0502020204030204"/>
            </a:endParaRPr>
          </a:p>
          <a:p>
            <a:pPr marL="285750" indent="-285750">
              <a:buFont typeface="Wingdings" panose="05000000000000000000" pitchFamily="2" charset="2"/>
              <a:buChar char="§"/>
            </a:pPr>
            <a:r>
              <a:rPr lang="en-GB" sz="1400" dirty="0"/>
              <a:t>What teaching methods will be used?</a:t>
            </a:r>
          </a:p>
          <a:p>
            <a:pPr marL="285750" indent="-285750">
              <a:buFont typeface="Wingdings" panose="05000000000000000000" pitchFamily="2" charset="2"/>
              <a:buChar char="§"/>
            </a:pPr>
            <a:r>
              <a:rPr lang="en-GB" sz="1400" dirty="0"/>
              <a:t>What are students going to be doing? What kinds of learning activities will they engage in?</a:t>
            </a:r>
          </a:p>
          <a:p>
            <a:pPr marL="285750" indent="-285750">
              <a:buFont typeface="Wingdings" panose="05000000000000000000" pitchFamily="2" charset="2"/>
              <a:buChar char="§"/>
            </a:pPr>
            <a:r>
              <a:rPr lang="en-GB" sz="1400" dirty="0"/>
              <a:t>What new knowledge, skills or understanding do you intend learners to gain, and at what level?</a:t>
            </a:r>
          </a:p>
          <a:p>
            <a:endParaRPr lang="en-GB" sz="1400" dirty="0"/>
          </a:p>
          <a:p>
            <a:pPr marL="0" indent="0">
              <a:buNone/>
            </a:pPr>
            <a:r>
              <a:rPr lang="en-GB" sz="1400" b="1" dirty="0"/>
              <a:t>Example learning objectives for the </a:t>
            </a:r>
            <a:r>
              <a:rPr lang="en-GB" sz="1400" b="1" i="1" dirty="0"/>
              <a:t>Ideate</a:t>
            </a:r>
            <a:r>
              <a:rPr lang="en-GB" sz="1400" b="1" dirty="0"/>
              <a:t> session:</a:t>
            </a:r>
            <a:endParaRPr lang="en-GB" sz="1400" b="1" dirty="0">
              <a:cs typeface="Calibri" panose="020F0502020204030204"/>
            </a:endParaRPr>
          </a:p>
          <a:p>
            <a:pPr marL="0" indent="0">
              <a:buNone/>
            </a:pPr>
            <a:r>
              <a:rPr lang="en-GB" sz="1400" dirty="0"/>
              <a:t>The objectives of this session are:</a:t>
            </a:r>
            <a:endParaRPr lang="en-GB" sz="1400" dirty="0">
              <a:cs typeface="Calibri" panose="020F0502020204030204"/>
            </a:endParaRPr>
          </a:p>
          <a:p>
            <a:pPr marL="285750" indent="-285750">
              <a:buFont typeface="Wingdings" panose="05000000000000000000" pitchFamily="2" charset="2"/>
              <a:buChar char="§"/>
            </a:pPr>
            <a:r>
              <a:rPr lang="en-GB" sz="1400" dirty="0"/>
              <a:t>To define the ideate stage of the design thinking process</a:t>
            </a:r>
          </a:p>
          <a:p>
            <a:pPr marL="285750" indent="-285750">
              <a:buFont typeface="Wingdings" panose="05000000000000000000" pitchFamily="2" charset="2"/>
              <a:buChar char="§"/>
            </a:pPr>
            <a:r>
              <a:rPr lang="en-GB" sz="1400" dirty="0"/>
              <a:t>To identify the resources and appropriate environment for ideation</a:t>
            </a:r>
          </a:p>
          <a:p>
            <a:pPr marL="285750" indent="-285750">
              <a:buFont typeface="Wingdings" panose="05000000000000000000" pitchFamily="2" charset="2"/>
              <a:buChar char="§"/>
            </a:pPr>
            <a:r>
              <a:rPr lang="en-GB" sz="1400" dirty="0"/>
              <a:t>To practice the vote first, then discuss approach to ideation</a:t>
            </a:r>
          </a:p>
          <a:p>
            <a:pPr marL="285750" indent="-285750">
              <a:buFont typeface="Wingdings" panose="05000000000000000000" pitchFamily="2" charset="2"/>
              <a:buChar char="§"/>
            </a:pPr>
            <a:endParaRPr lang="en-GB" sz="1400" dirty="0"/>
          </a:p>
          <a:p>
            <a:pPr marL="0" indent="0">
              <a:buNone/>
            </a:pPr>
            <a:r>
              <a:rPr lang="en-GB" sz="1400" dirty="0"/>
              <a:t>For more on this: </a:t>
            </a:r>
            <a:endParaRPr lang="en-GB" sz="1400" dirty="0">
              <a:cs typeface="Calibri" panose="020F0502020204030204"/>
              <a:hlinkClick r:id="rId3"/>
            </a:endParaRPr>
          </a:p>
          <a:p>
            <a:pPr marL="0" indent="0">
              <a:buNone/>
            </a:pPr>
            <a:r>
              <a:rPr lang="en-GB" sz="1400" dirty="0">
                <a:hlinkClick r:id="rId3"/>
              </a:rPr>
              <a:t>https://www.imperial.ac.uk/staff/educational-development/teaching-toolkit/intended-learning-outcomes/learning-objectives/</a:t>
            </a:r>
            <a:endParaRPr lang="en-GB" sz="1400" dirty="0">
              <a:cs typeface="Calibri" panose="020F0502020204030204"/>
            </a:endParaRPr>
          </a:p>
        </p:txBody>
      </p:sp>
    </p:spTree>
    <p:extLst>
      <p:ext uri="{BB962C8B-B14F-4D97-AF65-F5344CB8AC3E}">
        <p14:creationId xmlns:p14="http://schemas.microsoft.com/office/powerpoint/2010/main" val="25617153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p:cNvSpPr>
            <a:spLocks noGrp="1"/>
          </p:cNvSpPr>
          <p:nvPr>
            <p:ph type="title"/>
          </p:nvPr>
        </p:nvSpPr>
        <p:spPr>
          <a:xfrm>
            <a:off x="841248" y="713232"/>
            <a:ext cx="5157216" cy="1197864"/>
          </a:xfrm>
        </p:spPr>
        <p:txBody>
          <a:bodyPr vert="horz" lIns="91440" tIns="45720" rIns="91440" bIns="45720" rtlCol="0" anchor="ctr">
            <a:normAutofit/>
          </a:bodyPr>
          <a:lstStyle/>
          <a:p>
            <a:r>
              <a:rPr lang="en-US" sz="4400" kern="1200">
                <a:solidFill>
                  <a:schemeClr val="tx1"/>
                </a:solidFill>
                <a:latin typeface="+mj-lt"/>
                <a:ea typeface="+mj-ea"/>
                <a:cs typeface="+mj-cs"/>
              </a:rPr>
              <a:t>3. Learning Objectives</a:t>
            </a:r>
          </a:p>
        </p:txBody>
      </p:sp>
      <p:cxnSp>
        <p:nvCxnSpPr>
          <p:cNvPr id="13" name="Straight Connector 12">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822960"/>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5"/>
          <p:cNvSpPr>
            <a:spLocks noGrp="1"/>
          </p:cNvSpPr>
          <p:nvPr>
            <p:ph type="body" sz="half" idx="2"/>
          </p:nvPr>
        </p:nvSpPr>
        <p:spPr>
          <a:xfrm>
            <a:off x="841248" y="2048256"/>
            <a:ext cx="5157216" cy="4123944"/>
          </a:xfrm>
        </p:spPr>
        <p:txBody>
          <a:bodyPr vert="horz" lIns="91440" tIns="45720" rIns="91440" bIns="45720" rtlCol="0" anchor="t">
            <a:normAutofit/>
          </a:bodyPr>
          <a:lstStyle/>
          <a:p>
            <a:r>
              <a:rPr lang="en-US" sz="1700" dirty="0"/>
              <a:t>Objectives typically contain a verb and the choice of the verb you use to describe the objective will impact on how measurable it is.</a:t>
            </a:r>
            <a:endParaRPr lang="en-US" sz="1700" dirty="0">
              <a:cs typeface="Calibri"/>
            </a:endParaRPr>
          </a:p>
          <a:p>
            <a:r>
              <a:rPr lang="en-US" sz="1700" dirty="0"/>
              <a:t>When you write learning objectives, imagine you are completing the sentence, ‘By the end of this learning you will be able to…’</a:t>
            </a:r>
            <a:endParaRPr lang="en-US" sz="1700" dirty="0">
              <a:cs typeface="Calibri"/>
            </a:endParaRPr>
          </a:p>
          <a:p>
            <a:r>
              <a:rPr lang="en-US" sz="1700" dirty="0"/>
              <a:t>Avoid the following words or phrases:</a:t>
            </a:r>
            <a:endParaRPr lang="en-US" sz="1700" dirty="0">
              <a:cs typeface="Calibri"/>
            </a:endParaRPr>
          </a:p>
          <a:p>
            <a:pPr marL="285750" indent="-285750">
              <a:buFont typeface="Wingdings" panose="020B0604020202020204" pitchFamily="34" charset="0"/>
              <a:buChar char="§"/>
            </a:pPr>
            <a:r>
              <a:rPr lang="en-US" sz="1700" dirty="0"/>
              <a:t>Understand</a:t>
            </a:r>
            <a:endParaRPr lang="en-US" sz="1700">
              <a:cs typeface="Calibri" panose="020F0502020204030204"/>
            </a:endParaRPr>
          </a:p>
          <a:p>
            <a:pPr marL="285750" indent="-285750">
              <a:buFont typeface="Wingdings" panose="020B0604020202020204" pitchFamily="34" charset="0"/>
              <a:buChar char="§"/>
            </a:pPr>
            <a:r>
              <a:rPr lang="en-US" sz="1700" dirty="0"/>
              <a:t>Be aware of</a:t>
            </a:r>
            <a:endParaRPr lang="en-US" sz="1700">
              <a:cs typeface="Calibri" panose="020F0502020204030204"/>
            </a:endParaRPr>
          </a:p>
          <a:p>
            <a:pPr marL="285750" indent="-285750">
              <a:buFont typeface="Wingdings" panose="020B0604020202020204" pitchFamily="34" charset="0"/>
              <a:buChar char="§"/>
            </a:pPr>
            <a:r>
              <a:rPr lang="en-US" sz="1700" dirty="0"/>
              <a:t>Know</a:t>
            </a:r>
            <a:endParaRPr lang="en-US" sz="1700">
              <a:cs typeface="Calibri" panose="020F0502020204030204"/>
            </a:endParaRPr>
          </a:p>
          <a:p>
            <a:r>
              <a:rPr lang="en-US" sz="1700" dirty="0"/>
              <a:t>It will be difficult to assess achievement of these. The table opposite should help you chose appropriate verbs. </a:t>
            </a:r>
            <a:endParaRPr lang="en-US" sz="1700" dirty="0">
              <a:cs typeface="Calibri"/>
            </a:endParaRPr>
          </a:p>
          <a:p>
            <a:endParaRPr lang="en-US" sz="1700">
              <a:cs typeface="Calibri" panose="020F0502020204030204"/>
            </a:endParaRPr>
          </a:p>
          <a:p>
            <a:pPr indent="-228600">
              <a:buFont typeface="Arial" panose="020B0604020202020204" pitchFamily="34" charset="0"/>
              <a:buChar char="•"/>
            </a:pPr>
            <a:endParaRPr lang="en-US" sz="1700"/>
          </a:p>
          <a:p>
            <a:pPr indent="-228600">
              <a:buFont typeface="Arial" panose="020B0604020202020204" pitchFamily="34" charset="0"/>
              <a:buChar char="•"/>
            </a:pPr>
            <a:endParaRPr lang="en-US" sz="1700"/>
          </a:p>
          <a:p>
            <a:pPr indent="-228600">
              <a:buFont typeface="Arial" panose="020B0604020202020204" pitchFamily="34" charset="0"/>
              <a:buChar char="•"/>
            </a:pPr>
            <a:endParaRPr lang="en-US" sz="1700"/>
          </a:p>
          <a:p>
            <a:pPr indent="-228600">
              <a:buFont typeface="Arial" panose="020B0604020202020204" pitchFamily="34" charset="0"/>
              <a:buChar char="•"/>
            </a:pPr>
            <a:endParaRPr lang="en-US" sz="1700"/>
          </a:p>
          <a:p>
            <a:pPr indent="-228600">
              <a:buFont typeface="Arial" panose="020B0604020202020204" pitchFamily="34" charset="0"/>
              <a:buChar char="•"/>
            </a:pPr>
            <a:endParaRPr lang="en-US" sz="1700"/>
          </a:p>
        </p:txBody>
      </p:sp>
      <p:graphicFrame>
        <p:nvGraphicFramePr>
          <p:cNvPr id="4" name="Content Placeholder 3"/>
          <p:cNvGraphicFramePr>
            <a:graphicFrameLocks noGrp="1"/>
          </p:cNvGraphicFramePr>
          <p:nvPr>
            <p:ph sz="quarter" idx="4294967295"/>
            <p:extLst>
              <p:ext uri="{D42A27DB-BD31-4B8C-83A1-F6EECF244321}">
                <p14:modId xmlns:p14="http://schemas.microsoft.com/office/powerpoint/2010/main" val="2588346436"/>
              </p:ext>
            </p:extLst>
          </p:nvPr>
        </p:nvGraphicFramePr>
        <p:xfrm>
          <a:off x="6693408" y="740531"/>
          <a:ext cx="4945965" cy="5404384"/>
        </p:xfrm>
        <a:graphic>
          <a:graphicData uri="http://schemas.openxmlformats.org/drawingml/2006/table">
            <a:tbl>
              <a:tblPr firstRow="1" firstCol="1" lastRow="1" lastCol="1" bandRow="1" bandCol="1">
                <a:tableStyleId>{5940675A-B579-460E-94D1-54222C63F5DA}</a:tableStyleId>
              </a:tblPr>
              <a:tblGrid>
                <a:gridCol w="1749183">
                  <a:extLst>
                    <a:ext uri="{9D8B030D-6E8A-4147-A177-3AD203B41FA5}">
                      <a16:colId xmlns:a16="http://schemas.microsoft.com/office/drawing/2014/main" val="393722376"/>
                    </a:ext>
                  </a:extLst>
                </a:gridCol>
                <a:gridCol w="1471726">
                  <a:extLst>
                    <a:ext uri="{9D8B030D-6E8A-4147-A177-3AD203B41FA5}">
                      <a16:colId xmlns:a16="http://schemas.microsoft.com/office/drawing/2014/main" val="1988931346"/>
                    </a:ext>
                  </a:extLst>
                </a:gridCol>
                <a:gridCol w="1725056">
                  <a:extLst>
                    <a:ext uri="{9D8B030D-6E8A-4147-A177-3AD203B41FA5}">
                      <a16:colId xmlns:a16="http://schemas.microsoft.com/office/drawing/2014/main" val="119704664"/>
                    </a:ext>
                  </a:extLst>
                </a:gridCol>
              </a:tblGrid>
              <a:tr h="337774">
                <a:tc>
                  <a:txBody>
                    <a:bodyPr/>
                    <a:lstStyle/>
                    <a:p>
                      <a:pPr>
                        <a:spcAft>
                          <a:spcPts val="0"/>
                        </a:spcAft>
                      </a:pPr>
                      <a:r>
                        <a:rPr lang="en-GB" sz="2000" dirty="0">
                          <a:solidFill>
                            <a:schemeClr val="tx1"/>
                          </a:solidFill>
                          <a:effectLst/>
                        </a:rPr>
                        <a:t>Adjust</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Find</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Prove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3437983862"/>
                  </a:ext>
                </a:extLst>
              </a:tr>
              <a:tr h="337774">
                <a:tc>
                  <a:txBody>
                    <a:bodyPr/>
                    <a:lstStyle/>
                    <a:p>
                      <a:pPr>
                        <a:spcAft>
                          <a:spcPts val="0"/>
                        </a:spcAft>
                      </a:pPr>
                      <a:r>
                        <a:rPr lang="en-GB" sz="2000" dirty="0">
                          <a:solidFill>
                            <a:schemeClr val="tx1"/>
                          </a:solidFill>
                          <a:effectLst/>
                        </a:rPr>
                        <a:t>Calculate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Follow</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Recognise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177673759"/>
                  </a:ext>
                </a:extLst>
              </a:tr>
              <a:tr h="337774">
                <a:tc>
                  <a:txBody>
                    <a:bodyPr/>
                    <a:lstStyle/>
                    <a:p>
                      <a:pPr>
                        <a:spcAft>
                          <a:spcPts val="0"/>
                        </a:spcAft>
                      </a:pPr>
                      <a:r>
                        <a:rPr lang="en-GB" sz="2000" dirty="0">
                          <a:solidFill>
                            <a:schemeClr val="tx1"/>
                          </a:solidFill>
                          <a:effectLst/>
                        </a:rPr>
                        <a:t>Carry out</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Identify</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Reproduce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3412178892"/>
                  </a:ext>
                </a:extLst>
              </a:tr>
              <a:tr h="337774">
                <a:tc>
                  <a:txBody>
                    <a:bodyPr/>
                    <a:lstStyle/>
                    <a:p>
                      <a:pPr>
                        <a:spcAft>
                          <a:spcPts val="0"/>
                        </a:spcAft>
                      </a:pPr>
                      <a:r>
                        <a:rPr lang="en-GB" sz="2000" dirty="0">
                          <a:solidFill>
                            <a:schemeClr val="tx1"/>
                          </a:solidFill>
                          <a:effectLst/>
                        </a:rPr>
                        <a:t>Categorise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Illustrate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Relate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927589080"/>
                  </a:ext>
                </a:extLst>
              </a:tr>
              <a:tr h="337774">
                <a:tc>
                  <a:txBody>
                    <a:bodyPr/>
                    <a:lstStyle/>
                    <a:p>
                      <a:pPr>
                        <a:spcAft>
                          <a:spcPts val="0"/>
                        </a:spcAft>
                      </a:pPr>
                      <a:r>
                        <a:rPr lang="en-GB" sz="2000" dirty="0">
                          <a:solidFill>
                            <a:schemeClr val="tx1"/>
                          </a:solidFill>
                          <a:effectLst/>
                        </a:rPr>
                        <a:t>Check</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Isolate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Reply</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3001109133"/>
                  </a:ext>
                </a:extLst>
              </a:tr>
              <a:tr h="337774">
                <a:tc>
                  <a:txBody>
                    <a:bodyPr/>
                    <a:lstStyle/>
                    <a:p>
                      <a:pPr>
                        <a:spcAft>
                          <a:spcPts val="0"/>
                        </a:spcAft>
                      </a:pPr>
                      <a:r>
                        <a:rPr lang="en-GB" sz="2000" dirty="0">
                          <a:solidFill>
                            <a:schemeClr val="tx1"/>
                          </a:solidFill>
                          <a:effectLst/>
                        </a:rPr>
                        <a:t>Choose</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Label</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Select</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2831682271"/>
                  </a:ext>
                </a:extLst>
              </a:tr>
              <a:tr h="337774">
                <a:tc>
                  <a:txBody>
                    <a:bodyPr/>
                    <a:lstStyle/>
                    <a:p>
                      <a:pPr>
                        <a:spcAft>
                          <a:spcPts val="0"/>
                        </a:spcAft>
                      </a:pPr>
                      <a:r>
                        <a:rPr lang="en-GB" sz="2000" dirty="0">
                          <a:solidFill>
                            <a:schemeClr val="tx1"/>
                          </a:solidFill>
                          <a:effectLst/>
                        </a:rPr>
                        <a:t>Complete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List</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Separate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3092489866"/>
                  </a:ext>
                </a:extLst>
              </a:tr>
              <a:tr h="337774">
                <a:tc>
                  <a:txBody>
                    <a:bodyPr/>
                    <a:lstStyle/>
                    <a:p>
                      <a:pPr>
                        <a:spcAft>
                          <a:spcPts val="0"/>
                        </a:spcAft>
                      </a:pPr>
                      <a:r>
                        <a:rPr lang="en-GB" sz="2000" dirty="0">
                          <a:solidFill>
                            <a:schemeClr val="tx1"/>
                          </a:solidFill>
                          <a:effectLst/>
                        </a:rPr>
                        <a:t>Describe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Locate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Solve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37037497"/>
                  </a:ext>
                </a:extLst>
              </a:tr>
              <a:tr h="337774">
                <a:tc>
                  <a:txBody>
                    <a:bodyPr/>
                    <a:lstStyle/>
                    <a:p>
                      <a:pPr>
                        <a:spcAft>
                          <a:spcPts val="0"/>
                        </a:spcAft>
                      </a:pPr>
                      <a:r>
                        <a:rPr lang="en-GB" sz="2000" dirty="0">
                          <a:solidFill>
                            <a:schemeClr val="tx1"/>
                          </a:solidFill>
                          <a:effectLst/>
                        </a:rPr>
                        <a:t>Define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Name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Spell</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588783312"/>
                  </a:ext>
                </a:extLst>
              </a:tr>
              <a:tr h="337774">
                <a:tc>
                  <a:txBody>
                    <a:bodyPr/>
                    <a:lstStyle/>
                    <a:p>
                      <a:pPr>
                        <a:spcAft>
                          <a:spcPts val="0"/>
                        </a:spcAft>
                      </a:pPr>
                      <a:r>
                        <a:rPr lang="en-GB" sz="2000" dirty="0">
                          <a:solidFill>
                            <a:schemeClr val="tx1"/>
                          </a:solidFill>
                          <a:effectLst/>
                        </a:rPr>
                        <a:t>Demonstrate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Operate</a:t>
                      </a: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Specify</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2403158460"/>
                  </a:ext>
                </a:extLst>
              </a:tr>
              <a:tr h="337774">
                <a:tc>
                  <a:txBody>
                    <a:bodyPr/>
                    <a:lstStyle/>
                    <a:p>
                      <a:pPr>
                        <a:spcAft>
                          <a:spcPts val="0"/>
                        </a:spcAft>
                      </a:pPr>
                      <a:r>
                        <a:rPr lang="en-GB" sz="2000" dirty="0">
                          <a:solidFill>
                            <a:schemeClr val="tx1"/>
                          </a:solidFill>
                          <a:effectLst/>
                        </a:rPr>
                        <a:t>Diagnose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Outline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State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81416957"/>
                  </a:ext>
                </a:extLst>
              </a:tr>
              <a:tr h="337774">
                <a:tc>
                  <a:txBody>
                    <a:bodyPr/>
                    <a:lstStyle/>
                    <a:p>
                      <a:pPr>
                        <a:spcAft>
                          <a:spcPts val="0"/>
                        </a:spcAft>
                      </a:pPr>
                      <a:r>
                        <a:rPr lang="en-GB" sz="2000" dirty="0">
                          <a:solidFill>
                            <a:schemeClr val="tx1"/>
                          </a:solidFill>
                          <a:effectLst/>
                        </a:rPr>
                        <a:t>Differentiate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Pick</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Take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116914539"/>
                  </a:ext>
                </a:extLst>
              </a:tr>
              <a:tr h="337774">
                <a:tc>
                  <a:txBody>
                    <a:bodyPr/>
                    <a:lstStyle/>
                    <a:p>
                      <a:pPr>
                        <a:spcAft>
                          <a:spcPts val="0"/>
                        </a:spcAft>
                      </a:pPr>
                      <a:r>
                        <a:rPr lang="en-GB" sz="2000" dirty="0">
                          <a:solidFill>
                            <a:schemeClr val="tx1"/>
                          </a:solidFill>
                          <a:effectLst/>
                        </a:rPr>
                        <a:t>Distinguish</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Position</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Translate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244821282"/>
                  </a:ext>
                </a:extLst>
              </a:tr>
              <a:tr h="337774">
                <a:tc>
                  <a:txBody>
                    <a:bodyPr/>
                    <a:lstStyle/>
                    <a:p>
                      <a:pPr>
                        <a:spcAft>
                          <a:spcPts val="0"/>
                        </a:spcAft>
                      </a:pPr>
                      <a:r>
                        <a:rPr lang="en-GB" sz="2000" dirty="0">
                          <a:solidFill>
                            <a:schemeClr val="tx1"/>
                          </a:solidFill>
                          <a:effectLst/>
                        </a:rPr>
                        <a:t>Divide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Practice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Tabulate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4007056044"/>
                  </a:ext>
                </a:extLst>
              </a:tr>
              <a:tr h="337774">
                <a:tc>
                  <a:txBody>
                    <a:bodyPr/>
                    <a:lstStyle/>
                    <a:p>
                      <a:pPr>
                        <a:spcAft>
                          <a:spcPts val="0"/>
                        </a:spcAft>
                      </a:pPr>
                      <a:r>
                        <a:rPr lang="en-GB" sz="2000" dirty="0">
                          <a:solidFill>
                            <a:schemeClr val="tx1"/>
                          </a:solidFill>
                          <a:effectLst/>
                        </a:rPr>
                        <a:t>Explain</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Prepare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Write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2551377957"/>
                  </a:ext>
                </a:extLst>
              </a:tr>
              <a:tr h="337774">
                <a:tc>
                  <a:txBody>
                    <a:bodyPr/>
                    <a:lstStyle/>
                    <a:p>
                      <a:pPr>
                        <a:spcAft>
                          <a:spcPts val="0"/>
                        </a:spcAft>
                      </a:pPr>
                      <a:r>
                        <a:rPr lang="en-GB" sz="2000" dirty="0">
                          <a:solidFill>
                            <a:schemeClr val="tx1"/>
                          </a:solidFill>
                          <a:effectLst/>
                        </a:rPr>
                        <a:t>Extract</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r>
                        <a:rPr lang="en-GB" sz="2000" dirty="0">
                          <a:solidFill>
                            <a:schemeClr val="tx1"/>
                          </a:solidFill>
                          <a:effectLst/>
                        </a:rPr>
                        <a:t>Produce</a:t>
                      </a:r>
                      <a:endParaRPr lang="en-GB" sz="2000" dirty="0">
                        <a:solidFill>
                          <a:schemeClr val="tx1"/>
                        </a:solidFill>
                        <a:effectLst/>
                        <a:latin typeface="Arial"/>
                        <a:ea typeface="Times New Roman" panose="02020603050405020304" pitchFamily="18" charset="0"/>
                        <a:cs typeface="Times New Roman"/>
                      </a:endParaRPr>
                    </a:p>
                  </a:txBody>
                  <a:tcPr marL="57482" marR="57482" marT="0" marB="0" anchor="ctr"/>
                </a:tc>
                <a:tc>
                  <a:txBody>
                    <a:bodyPr/>
                    <a:lstStyle/>
                    <a:p>
                      <a:pPr>
                        <a:spcAft>
                          <a:spcPts val="0"/>
                        </a:spcAft>
                      </a:pPr>
                      <a:endParaRPr lang="en-GB" sz="2000">
                        <a:solidFill>
                          <a:schemeClr val="tx1"/>
                        </a:solidFill>
                        <a:effectLst/>
                        <a:latin typeface="Arial"/>
                        <a:ea typeface="Times New Roman" panose="02020603050405020304" pitchFamily="18" charset="0"/>
                        <a:cs typeface="Times New Roman"/>
                      </a:endParaRPr>
                    </a:p>
                  </a:txBody>
                  <a:tcPr marL="57482" marR="57482" marT="0" marB="0" anchor="ctr"/>
                </a:tc>
                <a:extLst>
                  <a:ext uri="{0D108BD9-81ED-4DB2-BD59-A6C34878D82A}">
                    <a16:rowId xmlns:a16="http://schemas.microsoft.com/office/drawing/2014/main" val="1795884402"/>
                  </a:ext>
                </a:extLst>
              </a:tr>
            </a:tbl>
          </a:graphicData>
        </a:graphic>
      </p:graphicFrame>
    </p:spTree>
    <p:extLst>
      <p:ext uri="{BB962C8B-B14F-4D97-AF65-F5344CB8AC3E}">
        <p14:creationId xmlns:p14="http://schemas.microsoft.com/office/powerpoint/2010/main" val="1308640971"/>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01770" y="210796"/>
            <a:ext cx="10515600" cy="1325563"/>
          </a:xfrm>
        </p:spPr>
        <p:txBody>
          <a:bodyPr>
            <a:normAutofit/>
          </a:bodyPr>
          <a:lstStyle/>
          <a:p>
            <a:r>
              <a:rPr lang="en-US" dirty="0"/>
              <a:t>Learning Design Stages</a:t>
            </a:r>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432563" y="1067137"/>
            <a:ext cx="10154194" cy="5574229"/>
          </a:xfrm>
        </p:spPr>
      </p:pic>
      <p:sp>
        <p:nvSpPr>
          <p:cNvPr id="6" name="TextBox 5"/>
          <p:cNvSpPr txBox="1"/>
          <p:nvPr/>
        </p:nvSpPr>
        <p:spPr>
          <a:xfrm>
            <a:off x="9862459" y="3529403"/>
            <a:ext cx="644434" cy="769441"/>
          </a:xfrm>
          <a:prstGeom prst="rect">
            <a:avLst/>
          </a:prstGeom>
          <a:noFill/>
        </p:spPr>
        <p:txBody>
          <a:bodyPr wrap="square" rtlCol="0">
            <a:spAutoFit/>
          </a:bodyPr>
          <a:lstStyle/>
          <a:p>
            <a:r>
              <a:rPr lang="en-GB" sz="4400" dirty="0"/>
              <a:t>6</a:t>
            </a:r>
          </a:p>
        </p:txBody>
      </p:sp>
      <p:sp>
        <p:nvSpPr>
          <p:cNvPr id="7" name="TextBox 6"/>
          <p:cNvSpPr txBox="1"/>
          <p:nvPr/>
        </p:nvSpPr>
        <p:spPr>
          <a:xfrm>
            <a:off x="4201887" y="3528371"/>
            <a:ext cx="644434" cy="769441"/>
          </a:xfrm>
          <a:prstGeom prst="rect">
            <a:avLst/>
          </a:prstGeom>
          <a:noFill/>
        </p:spPr>
        <p:txBody>
          <a:bodyPr wrap="square" rtlCol="0">
            <a:spAutoFit/>
          </a:bodyPr>
          <a:lstStyle/>
          <a:p>
            <a:r>
              <a:rPr lang="en-GB" sz="4400" dirty="0"/>
              <a:t>2</a:t>
            </a:r>
          </a:p>
        </p:txBody>
      </p:sp>
      <p:sp>
        <p:nvSpPr>
          <p:cNvPr id="8" name="TextBox 7"/>
          <p:cNvSpPr txBox="1"/>
          <p:nvPr/>
        </p:nvSpPr>
        <p:spPr>
          <a:xfrm>
            <a:off x="5617030" y="3529403"/>
            <a:ext cx="644434" cy="769441"/>
          </a:xfrm>
          <a:prstGeom prst="rect">
            <a:avLst/>
          </a:prstGeom>
          <a:noFill/>
        </p:spPr>
        <p:txBody>
          <a:bodyPr wrap="square" rtlCol="0">
            <a:spAutoFit/>
          </a:bodyPr>
          <a:lstStyle/>
          <a:p>
            <a:r>
              <a:rPr lang="en-GB" sz="4400" dirty="0"/>
              <a:t>3</a:t>
            </a:r>
          </a:p>
        </p:txBody>
      </p:sp>
      <p:sp>
        <p:nvSpPr>
          <p:cNvPr id="9" name="TextBox 8"/>
          <p:cNvSpPr txBox="1"/>
          <p:nvPr/>
        </p:nvSpPr>
        <p:spPr>
          <a:xfrm>
            <a:off x="7032173" y="3529403"/>
            <a:ext cx="644434" cy="769441"/>
          </a:xfrm>
          <a:prstGeom prst="rect">
            <a:avLst/>
          </a:prstGeom>
          <a:noFill/>
        </p:spPr>
        <p:txBody>
          <a:bodyPr wrap="square" rtlCol="0">
            <a:spAutoFit/>
          </a:bodyPr>
          <a:lstStyle/>
          <a:p>
            <a:r>
              <a:rPr lang="en-GB" sz="4400" dirty="0"/>
              <a:t>4</a:t>
            </a:r>
          </a:p>
        </p:txBody>
      </p:sp>
      <p:sp>
        <p:nvSpPr>
          <p:cNvPr id="10" name="TextBox 9"/>
          <p:cNvSpPr txBox="1"/>
          <p:nvPr/>
        </p:nvSpPr>
        <p:spPr>
          <a:xfrm>
            <a:off x="8447316" y="3529403"/>
            <a:ext cx="644434" cy="769441"/>
          </a:xfrm>
          <a:prstGeom prst="rect">
            <a:avLst/>
          </a:prstGeom>
          <a:noFill/>
        </p:spPr>
        <p:txBody>
          <a:bodyPr wrap="square" rtlCol="0">
            <a:spAutoFit/>
          </a:bodyPr>
          <a:lstStyle/>
          <a:p>
            <a:r>
              <a:rPr lang="en-GB" sz="4400" dirty="0"/>
              <a:t>5</a:t>
            </a:r>
          </a:p>
        </p:txBody>
      </p:sp>
      <p:sp>
        <p:nvSpPr>
          <p:cNvPr id="11" name="TextBox 10"/>
          <p:cNvSpPr txBox="1"/>
          <p:nvPr/>
        </p:nvSpPr>
        <p:spPr>
          <a:xfrm>
            <a:off x="2771503" y="3529403"/>
            <a:ext cx="644434" cy="769441"/>
          </a:xfrm>
          <a:prstGeom prst="rect">
            <a:avLst/>
          </a:prstGeom>
          <a:noFill/>
        </p:spPr>
        <p:txBody>
          <a:bodyPr wrap="square" rtlCol="0">
            <a:spAutoFit/>
          </a:bodyPr>
          <a:lstStyle/>
          <a:p>
            <a:r>
              <a:rPr lang="en-GB" sz="4400" dirty="0"/>
              <a:t>1</a:t>
            </a:r>
          </a:p>
        </p:txBody>
      </p:sp>
      <p:sp>
        <p:nvSpPr>
          <p:cNvPr id="12" name="TextBox 11"/>
          <p:cNvSpPr txBox="1"/>
          <p:nvPr/>
        </p:nvSpPr>
        <p:spPr>
          <a:xfrm>
            <a:off x="1992086" y="1578573"/>
            <a:ext cx="2029097" cy="369332"/>
          </a:xfrm>
          <a:prstGeom prst="rect">
            <a:avLst/>
          </a:prstGeom>
          <a:noFill/>
        </p:spPr>
        <p:txBody>
          <a:bodyPr wrap="square" rtlCol="0">
            <a:spAutoFit/>
          </a:bodyPr>
          <a:lstStyle/>
          <a:p>
            <a:pPr algn="ctr"/>
            <a:r>
              <a:rPr lang="en-GB" dirty="0"/>
              <a:t>Identify Needs</a:t>
            </a:r>
          </a:p>
        </p:txBody>
      </p:sp>
      <p:sp>
        <p:nvSpPr>
          <p:cNvPr id="13" name="TextBox 12"/>
          <p:cNvSpPr txBox="1"/>
          <p:nvPr/>
        </p:nvSpPr>
        <p:spPr>
          <a:xfrm>
            <a:off x="3759927" y="5773775"/>
            <a:ext cx="1528353" cy="369332"/>
          </a:xfrm>
          <a:prstGeom prst="rect">
            <a:avLst/>
          </a:prstGeom>
          <a:noFill/>
        </p:spPr>
        <p:txBody>
          <a:bodyPr wrap="square" rtlCol="0">
            <a:spAutoFit/>
          </a:bodyPr>
          <a:lstStyle/>
          <a:p>
            <a:pPr algn="ctr"/>
            <a:r>
              <a:rPr lang="en-GB" dirty="0"/>
              <a:t>Learning Aim</a:t>
            </a:r>
          </a:p>
        </p:txBody>
      </p:sp>
      <p:sp>
        <p:nvSpPr>
          <p:cNvPr id="14" name="TextBox 13"/>
          <p:cNvSpPr txBox="1"/>
          <p:nvPr/>
        </p:nvSpPr>
        <p:spPr>
          <a:xfrm>
            <a:off x="4797335" y="1578573"/>
            <a:ext cx="2234838" cy="369332"/>
          </a:xfrm>
          <a:prstGeom prst="rect">
            <a:avLst/>
          </a:prstGeom>
          <a:noFill/>
        </p:spPr>
        <p:txBody>
          <a:bodyPr wrap="square" rtlCol="0">
            <a:spAutoFit/>
          </a:bodyPr>
          <a:lstStyle/>
          <a:p>
            <a:r>
              <a:rPr lang="en-GB" dirty="0"/>
              <a:t>Learning Objectives</a:t>
            </a:r>
          </a:p>
        </p:txBody>
      </p:sp>
      <p:sp>
        <p:nvSpPr>
          <p:cNvPr id="15" name="TextBox 14"/>
          <p:cNvSpPr txBox="1"/>
          <p:nvPr/>
        </p:nvSpPr>
        <p:spPr>
          <a:xfrm>
            <a:off x="6399930" y="5681442"/>
            <a:ext cx="1528353" cy="923330"/>
          </a:xfrm>
          <a:prstGeom prst="rect">
            <a:avLst/>
          </a:prstGeom>
          <a:noFill/>
        </p:spPr>
        <p:txBody>
          <a:bodyPr wrap="square" rtlCol="0">
            <a:spAutoFit/>
          </a:bodyPr>
          <a:lstStyle/>
          <a:p>
            <a:pPr algn="ctr"/>
            <a:r>
              <a:rPr lang="en-GB" b="1" dirty="0"/>
              <a:t>How will the learning occur?</a:t>
            </a:r>
          </a:p>
        </p:txBody>
      </p:sp>
      <p:sp>
        <p:nvSpPr>
          <p:cNvPr id="16" name="TextBox 15"/>
          <p:cNvSpPr txBox="1"/>
          <p:nvPr/>
        </p:nvSpPr>
        <p:spPr>
          <a:xfrm>
            <a:off x="7627621" y="1565396"/>
            <a:ext cx="2234838" cy="369332"/>
          </a:xfrm>
          <a:prstGeom prst="rect">
            <a:avLst/>
          </a:prstGeom>
          <a:noFill/>
        </p:spPr>
        <p:txBody>
          <a:bodyPr wrap="square" rtlCol="0">
            <a:spAutoFit/>
          </a:bodyPr>
          <a:lstStyle/>
          <a:p>
            <a:r>
              <a:rPr lang="en-GB" dirty="0"/>
              <a:t>Selecting Methods</a:t>
            </a:r>
          </a:p>
        </p:txBody>
      </p:sp>
      <p:sp>
        <p:nvSpPr>
          <p:cNvPr id="17" name="TextBox 16"/>
          <p:cNvSpPr txBox="1"/>
          <p:nvPr/>
        </p:nvSpPr>
        <p:spPr>
          <a:xfrm>
            <a:off x="9373476" y="5681442"/>
            <a:ext cx="1528353" cy="646331"/>
          </a:xfrm>
          <a:prstGeom prst="rect">
            <a:avLst/>
          </a:prstGeom>
          <a:noFill/>
        </p:spPr>
        <p:txBody>
          <a:bodyPr wrap="square" rtlCol="0">
            <a:spAutoFit/>
          </a:bodyPr>
          <a:lstStyle/>
          <a:p>
            <a:pPr algn="ctr"/>
            <a:r>
              <a:rPr lang="en-GB" dirty="0"/>
              <a:t>Making a plan</a:t>
            </a:r>
          </a:p>
        </p:txBody>
      </p:sp>
      <p:sp>
        <p:nvSpPr>
          <p:cNvPr id="18" name="Oval 17"/>
          <p:cNvSpPr/>
          <p:nvPr/>
        </p:nvSpPr>
        <p:spPr>
          <a:xfrm>
            <a:off x="6059207" y="5514481"/>
            <a:ext cx="2209801" cy="1182624"/>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96269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2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1137034" y="609600"/>
            <a:ext cx="4784796" cy="1330840"/>
          </a:xfrm>
        </p:spPr>
        <p:txBody>
          <a:bodyPr vert="horz" lIns="91440" tIns="45720" rIns="91440" bIns="45720" rtlCol="0" anchor="ctr">
            <a:normAutofit/>
          </a:bodyPr>
          <a:lstStyle/>
          <a:p>
            <a:r>
              <a:rPr lang="en-US" sz="4400" kern="1200">
                <a:solidFill>
                  <a:schemeClr val="tx1"/>
                </a:solidFill>
                <a:latin typeface="+mj-lt"/>
                <a:ea typeface="+mj-ea"/>
                <a:cs typeface="+mj-cs"/>
              </a:rPr>
              <a:t>4. How will the learning occur?</a:t>
            </a:r>
          </a:p>
        </p:txBody>
      </p:sp>
      <p:sp>
        <p:nvSpPr>
          <p:cNvPr id="6" name="Text Placeholder 5"/>
          <p:cNvSpPr>
            <a:spLocks noGrp="1"/>
          </p:cNvSpPr>
          <p:nvPr>
            <p:ph type="body" sz="half" idx="2"/>
          </p:nvPr>
        </p:nvSpPr>
        <p:spPr>
          <a:xfrm>
            <a:off x="1137034" y="2194102"/>
            <a:ext cx="4438036" cy="3908585"/>
          </a:xfrm>
        </p:spPr>
        <p:txBody>
          <a:bodyPr vert="horz" lIns="91440" tIns="45720" rIns="91440" bIns="45720" rtlCol="0" anchor="t">
            <a:normAutofit/>
          </a:bodyPr>
          <a:lstStyle/>
          <a:p>
            <a:r>
              <a:rPr lang="en-US" sz="1900" dirty="0"/>
              <a:t>There are various forms of learning interventions linked with different needs. These vary form experiential (which is learner </a:t>
            </a:r>
            <a:r>
              <a:rPr lang="en-US" sz="1900" dirty="0" err="1"/>
              <a:t>centred</a:t>
            </a:r>
            <a:r>
              <a:rPr lang="en-US" sz="1900" dirty="0"/>
              <a:t>) to  didactic (which is trainer </a:t>
            </a:r>
            <a:r>
              <a:rPr lang="en-US" sz="1900" dirty="0" err="1"/>
              <a:t>centred</a:t>
            </a:r>
            <a:r>
              <a:rPr lang="en-US" sz="1900" dirty="0"/>
              <a:t>); from on the job to off the job training. </a:t>
            </a:r>
            <a:endParaRPr lang="en-US" dirty="0"/>
          </a:p>
          <a:p>
            <a:pPr indent="-228600">
              <a:buFont typeface="Arial" panose="020B0604020202020204" pitchFamily="34" charset="0"/>
              <a:buChar char="•"/>
            </a:pPr>
            <a:endParaRPr lang="en-US" sz="1900" dirty="0"/>
          </a:p>
          <a:p>
            <a:pPr indent="-228600">
              <a:buFont typeface="Arial" panose="020B0604020202020204" pitchFamily="34" charset="0"/>
              <a:buChar char="•"/>
            </a:pPr>
            <a:endParaRPr lang="en-US" sz="1900" dirty="0"/>
          </a:p>
          <a:p>
            <a:pPr indent="-228600">
              <a:buFont typeface="Arial" panose="020B0604020202020204" pitchFamily="34" charset="0"/>
              <a:buChar char="•"/>
            </a:pPr>
            <a:endParaRPr lang="en-US" sz="1900" dirty="0"/>
          </a:p>
        </p:txBody>
      </p:sp>
      <p:pic>
        <p:nvPicPr>
          <p:cNvPr id="7" name="Picture Placeholder 6"/>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2860" r="17013"/>
          <a:stretch/>
        </p:blipFill>
        <p:spPr>
          <a:xfrm>
            <a:off x="7067500" y="717012"/>
            <a:ext cx="4363869" cy="5446191"/>
          </a:xfrm>
          <a:prstGeom prst="rect">
            <a:avLst/>
          </a:prstGeom>
        </p:spPr>
      </p:pic>
    </p:spTree>
    <p:extLst>
      <p:ext uri="{BB962C8B-B14F-4D97-AF65-F5344CB8AC3E}">
        <p14:creationId xmlns:p14="http://schemas.microsoft.com/office/powerpoint/2010/main" val="3238703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57086" y="220441"/>
            <a:ext cx="10515600" cy="1325563"/>
          </a:xfrm>
        </p:spPr>
        <p:txBody>
          <a:bodyPr>
            <a:normAutofit/>
          </a:bodyPr>
          <a:lstStyle/>
          <a:p>
            <a:r>
              <a:rPr lang="en-US" dirty="0"/>
              <a:t>Learning Design Stages</a:t>
            </a:r>
          </a:p>
        </p:txBody>
      </p:sp>
      <p:pic>
        <p:nvPicPr>
          <p:cNvPr id="5" name="Content Placeholder 4" descr="Infographic Process Presentation - Free vector graphic on ..."/>
          <p:cNvPicPr>
            <a:picLocks noGrp="1" noChangeAspect="1"/>
          </p:cNvPicPr>
          <p:nvPr>
            <p:ph sz="quarter" idx="13"/>
          </p:nvPr>
        </p:nvPicPr>
        <p:blipFill>
          <a:blip r:embed="rId3">
            <a:clrChange>
              <a:clrFrom>
                <a:srgbClr val="BDB8AD"/>
              </a:clrFrom>
              <a:clrTo>
                <a:srgbClr val="BDB8AD">
                  <a:alpha val="0"/>
                </a:srgbClr>
              </a:clrTo>
            </a:clrChange>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432563" y="1067137"/>
            <a:ext cx="10154194" cy="5574229"/>
          </a:xfrm>
        </p:spPr>
      </p:pic>
      <p:sp>
        <p:nvSpPr>
          <p:cNvPr id="6" name="TextBox 5"/>
          <p:cNvSpPr txBox="1"/>
          <p:nvPr/>
        </p:nvSpPr>
        <p:spPr>
          <a:xfrm>
            <a:off x="9862459" y="3529403"/>
            <a:ext cx="644434" cy="769441"/>
          </a:xfrm>
          <a:prstGeom prst="rect">
            <a:avLst/>
          </a:prstGeom>
          <a:noFill/>
        </p:spPr>
        <p:txBody>
          <a:bodyPr wrap="square" rtlCol="0">
            <a:spAutoFit/>
          </a:bodyPr>
          <a:lstStyle/>
          <a:p>
            <a:r>
              <a:rPr lang="en-GB" sz="4400" dirty="0"/>
              <a:t>6</a:t>
            </a:r>
          </a:p>
        </p:txBody>
      </p:sp>
      <p:sp>
        <p:nvSpPr>
          <p:cNvPr id="7" name="TextBox 6"/>
          <p:cNvSpPr txBox="1"/>
          <p:nvPr/>
        </p:nvSpPr>
        <p:spPr>
          <a:xfrm>
            <a:off x="4201887" y="3528371"/>
            <a:ext cx="644434" cy="769441"/>
          </a:xfrm>
          <a:prstGeom prst="rect">
            <a:avLst/>
          </a:prstGeom>
          <a:noFill/>
        </p:spPr>
        <p:txBody>
          <a:bodyPr wrap="square" rtlCol="0">
            <a:spAutoFit/>
          </a:bodyPr>
          <a:lstStyle/>
          <a:p>
            <a:r>
              <a:rPr lang="en-GB" sz="4400" dirty="0"/>
              <a:t>2</a:t>
            </a:r>
          </a:p>
        </p:txBody>
      </p:sp>
      <p:sp>
        <p:nvSpPr>
          <p:cNvPr id="8" name="TextBox 7"/>
          <p:cNvSpPr txBox="1"/>
          <p:nvPr/>
        </p:nvSpPr>
        <p:spPr>
          <a:xfrm>
            <a:off x="5617030" y="3529403"/>
            <a:ext cx="644434" cy="769441"/>
          </a:xfrm>
          <a:prstGeom prst="rect">
            <a:avLst/>
          </a:prstGeom>
          <a:noFill/>
        </p:spPr>
        <p:txBody>
          <a:bodyPr wrap="square" rtlCol="0">
            <a:spAutoFit/>
          </a:bodyPr>
          <a:lstStyle/>
          <a:p>
            <a:r>
              <a:rPr lang="en-GB" sz="4400" dirty="0"/>
              <a:t>3</a:t>
            </a:r>
          </a:p>
        </p:txBody>
      </p:sp>
      <p:sp>
        <p:nvSpPr>
          <p:cNvPr id="9" name="TextBox 8"/>
          <p:cNvSpPr txBox="1"/>
          <p:nvPr/>
        </p:nvSpPr>
        <p:spPr>
          <a:xfrm>
            <a:off x="7032173" y="3529403"/>
            <a:ext cx="644434" cy="769441"/>
          </a:xfrm>
          <a:prstGeom prst="rect">
            <a:avLst/>
          </a:prstGeom>
          <a:noFill/>
        </p:spPr>
        <p:txBody>
          <a:bodyPr wrap="square" rtlCol="0">
            <a:spAutoFit/>
          </a:bodyPr>
          <a:lstStyle/>
          <a:p>
            <a:r>
              <a:rPr lang="en-GB" sz="4400" dirty="0"/>
              <a:t>4</a:t>
            </a:r>
          </a:p>
        </p:txBody>
      </p:sp>
      <p:sp>
        <p:nvSpPr>
          <p:cNvPr id="10" name="TextBox 9"/>
          <p:cNvSpPr txBox="1"/>
          <p:nvPr/>
        </p:nvSpPr>
        <p:spPr>
          <a:xfrm>
            <a:off x="8447316" y="3529403"/>
            <a:ext cx="644434" cy="769441"/>
          </a:xfrm>
          <a:prstGeom prst="rect">
            <a:avLst/>
          </a:prstGeom>
          <a:noFill/>
        </p:spPr>
        <p:txBody>
          <a:bodyPr wrap="square" rtlCol="0">
            <a:spAutoFit/>
          </a:bodyPr>
          <a:lstStyle/>
          <a:p>
            <a:r>
              <a:rPr lang="en-GB" sz="4400" dirty="0"/>
              <a:t>5</a:t>
            </a:r>
          </a:p>
        </p:txBody>
      </p:sp>
      <p:sp>
        <p:nvSpPr>
          <p:cNvPr id="11" name="TextBox 10"/>
          <p:cNvSpPr txBox="1"/>
          <p:nvPr/>
        </p:nvSpPr>
        <p:spPr>
          <a:xfrm>
            <a:off x="2771503" y="3529403"/>
            <a:ext cx="644434" cy="769441"/>
          </a:xfrm>
          <a:prstGeom prst="rect">
            <a:avLst/>
          </a:prstGeom>
          <a:noFill/>
        </p:spPr>
        <p:txBody>
          <a:bodyPr wrap="square" rtlCol="0">
            <a:spAutoFit/>
          </a:bodyPr>
          <a:lstStyle/>
          <a:p>
            <a:r>
              <a:rPr lang="en-GB" sz="4400" dirty="0"/>
              <a:t>1</a:t>
            </a:r>
          </a:p>
        </p:txBody>
      </p:sp>
      <p:sp>
        <p:nvSpPr>
          <p:cNvPr id="12" name="TextBox 11"/>
          <p:cNvSpPr txBox="1"/>
          <p:nvPr/>
        </p:nvSpPr>
        <p:spPr>
          <a:xfrm>
            <a:off x="1992086" y="1578573"/>
            <a:ext cx="2029097" cy="369332"/>
          </a:xfrm>
          <a:prstGeom prst="rect">
            <a:avLst/>
          </a:prstGeom>
          <a:noFill/>
        </p:spPr>
        <p:txBody>
          <a:bodyPr wrap="square" rtlCol="0">
            <a:spAutoFit/>
          </a:bodyPr>
          <a:lstStyle/>
          <a:p>
            <a:pPr algn="ctr"/>
            <a:r>
              <a:rPr lang="en-GB" dirty="0"/>
              <a:t>Identify Needs</a:t>
            </a:r>
          </a:p>
        </p:txBody>
      </p:sp>
      <p:sp>
        <p:nvSpPr>
          <p:cNvPr id="13" name="TextBox 12"/>
          <p:cNvSpPr txBox="1"/>
          <p:nvPr/>
        </p:nvSpPr>
        <p:spPr>
          <a:xfrm>
            <a:off x="3759927" y="5773775"/>
            <a:ext cx="1528353" cy="369332"/>
          </a:xfrm>
          <a:prstGeom prst="rect">
            <a:avLst/>
          </a:prstGeom>
          <a:noFill/>
        </p:spPr>
        <p:txBody>
          <a:bodyPr wrap="square" rtlCol="0">
            <a:spAutoFit/>
          </a:bodyPr>
          <a:lstStyle/>
          <a:p>
            <a:pPr algn="ctr"/>
            <a:r>
              <a:rPr lang="en-GB" dirty="0"/>
              <a:t>Learning Aim</a:t>
            </a:r>
          </a:p>
        </p:txBody>
      </p:sp>
      <p:sp>
        <p:nvSpPr>
          <p:cNvPr id="14" name="TextBox 13"/>
          <p:cNvSpPr txBox="1"/>
          <p:nvPr/>
        </p:nvSpPr>
        <p:spPr>
          <a:xfrm>
            <a:off x="4797335" y="1578573"/>
            <a:ext cx="2234838" cy="369332"/>
          </a:xfrm>
          <a:prstGeom prst="rect">
            <a:avLst/>
          </a:prstGeom>
          <a:noFill/>
        </p:spPr>
        <p:txBody>
          <a:bodyPr wrap="square" rtlCol="0">
            <a:spAutoFit/>
          </a:bodyPr>
          <a:lstStyle/>
          <a:p>
            <a:r>
              <a:rPr lang="en-GB" dirty="0"/>
              <a:t>Learning Objectives</a:t>
            </a:r>
          </a:p>
        </p:txBody>
      </p:sp>
      <p:sp>
        <p:nvSpPr>
          <p:cNvPr id="15" name="TextBox 14"/>
          <p:cNvSpPr txBox="1"/>
          <p:nvPr/>
        </p:nvSpPr>
        <p:spPr>
          <a:xfrm>
            <a:off x="6399930" y="5681442"/>
            <a:ext cx="1528353" cy="923330"/>
          </a:xfrm>
          <a:prstGeom prst="rect">
            <a:avLst/>
          </a:prstGeom>
          <a:noFill/>
        </p:spPr>
        <p:txBody>
          <a:bodyPr wrap="square" rtlCol="0">
            <a:spAutoFit/>
          </a:bodyPr>
          <a:lstStyle/>
          <a:p>
            <a:pPr algn="ctr"/>
            <a:r>
              <a:rPr lang="en-GB" dirty="0"/>
              <a:t>How will the learning occur?</a:t>
            </a:r>
          </a:p>
        </p:txBody>
      </p:sp>
      <p:sp>
        <p:nvSpPr>
          <p:cNvPr id="16" name="TextBox 15"/>
          <p:cNvSpPr txBox="1"/>
          <p:nvPr/>
        </p:nvSpPr>
        <p:spPr>
          <a:xfrm>
            <a:off x="7627621" y="1565396"/>
            <a:ext cx="2234838" cy="369332"/>
          </a:xfrm>
          <a:prstGeom prst="rect">
            <a:avLst/>
          </a:prstGeom>
          <a:noFill/>
        </p:spPr>
        <p:txBody>
          <a:bodyPr wrap="square" rtlCol="0">
            <a:spAutoFit/>
          </a:bodyPr>
          <a:lstStyle/>
          <a:p>
            <a:r>
              <a:rPr lang="en-GB" b="1" dirty="0"/>
              <a:t>Selecting Methods</a:t>
            </a:r>
          </a:p>
        </p:txBody>
      </p:sp>
      <p:sp>
        <p:nvSpPr>
          <p:cNvPr id="17" name="TextBox 16"/>
          <p:cNvSpPr txBox="1"/>
          <p:nvPr/>
        </p:nvSpPr>
        <p:spPr>
          <a:xfrm>
            <a:off x="9373476" y="5681442"/>
            <a:ext cx="1528353" cy="646331"/>
          </a:xfrm>
          <a:prstGeom prst="rect">
            <a:avLst/>
          </a:prstGeom>
          <a:noFill/>
        </p:spPr>
        <p:txBody>
          <a:bodyPr wrap="square" rtlCol="0">
            <a:spAutoFit/>
          </a:bodyPr>
          <a:lstStyle/>
          <a:p>
            <a:pPr algn="ctr"/>
            <a:r>
              <a:rPr lang="en-GB" dirty="0"/>
              <a:t>Making a plan</a:t>
            </a:r>
          </a:p>
        </p:txBody>
      </p:sp>
      <p:sp>
        <p:nvSpPr>
          <p:cNvPr id="18" name="Oval 17"/>
          <p:cNvSpPr/>
          <p:nvPr/>
        </p:nvSpPr>
        <p:spPr>
          <a:xfrm>
            <a:off x="7532102" y="1186881"/>
            <a:ext cx="2209801" cy="1182624"/>
          </a:xfrm>
          <a:prstGeom prst="ellipse">
            <a:avLst/>
          </a:prstGeom>
          <a:no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50246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37033" y="670559"/>
            <a:ext cx="4683321" cy="2148841"/>
          </a:xfrm>
        </p:spPr>
        <p:txBody>
          <a:bodyPr vert="horz" lIns="91440" tIns="45720" rIns="91440" bIns="45720" rtlCol="0" anchor="t">
            <a:normAutofit/>
          </a:bodyPr>
          <a:lstStyle/>
          <a:p>
            <a:r>
              <a:rPr lang="en-US" sz="4400"/>
              <a:t>5. Selecting Methods</a:t>
            </a:r>
          </a:p>
        </p:txBody>
      </p:sp>
      <p:pic>
        <p:nvPicPr>
          <p:cNvPr id="3" name="Picture Placeholder 2"/>
          <p:cNvPicPr>
            <a:picLocks noGrp="1" noChangeAspect="1"/>
          </p:cNvPicPr>
          <p:nvPr>
            <p:ph type="pic" idx="1"/>
          </p:nvPr>
        </p:nvPicPr>
        <p:blipFill rotWithShape="1">
          <a:blip r:embed="rId2"/>
          <a:srcRect r="3775"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6" name="Text Placeholder 5"/>
          <p:cNvSpPr>
            <a:spLocks noGrp="1"/>
          </p:cNvSpPr>
          <p:nvPr>
            <p:ph type="body" sz="half" idx="2"/>
          </p:nvPr>
        </p:nvSpPr>
        <p:spPr>
          <a:xfrm>
            <a:off x="6797004" y="670559"/>
            <a:ext cx="4555782" cy="5445076"/>
          </a:xfrm>
        </p:spPr>
        <p:txBody>
          <a:bodyPr vert="horz" lIns="91440" tIns="45720" rIns="91440" bIns="45720" rtlCol="0" anchor="t">
            <a:normAutofit/>
          </a:bodyPr>
          <a:lstStyle/>
          <a:p>
            <a:r>
              <a:rPr lang="en-US" sz="2000" dirty="0"/>
              <a:t>Your session is based on face-to-face delivery but will contain different activities. These might include:</a:t>
            </a:r>
            <a:endParaRPr lang="en-US" dirty="0"/>
          </a:p>
          <a:p>
            <a:r>
              <a:rPr lang="en-US" sz="2000" dirty="0"/>
              <a:t>There are many different methods for delivering learning.  </a:t>
            </a:r>
            <a:endParaRPr lang="en-US" sz="2000">
              <a:cs typeface="Calibri" panose="020F0502020204030204"/>
            </a:endParaRPr>
          </a:p>
          <a:p>
            <a:pPr marL="285750" indent="-228600">
              <a:buFont typeface="Arial" panose="020B0604020202020204" pitchFamily="34" charset="0"/>
              <a:buChar char="•"/>
            </a:pPr>
            <a:r>
              <a:rPr lang="en-US" sz="2000" dirty="0"/>
              <a:t>Lecture</a:t>
            </a:r>
            <a:endParaRPr lang="en-US" sz="2000" dirty="0">
              <a:cs typeface="Calibri"/>
            </a:endParaRPr>
          </a:p>
          <a:p>
            <a:pPr marL="285750" indent="-228600">
              <a:buFont typeface="Arial" panose="020B0604020202020204" pitchFamily="34" charset="0"/>
              <a:buChar char="•"/>
            </a:pPr>
            <a:r>
              <a:rPr lang="en-US" sz="2000" dirty="0"/>
              <a:t>Discussion</a:t>
            </a:r>
            <a:endParaRPr lang="en-US" sz="2000" dirty="0">
              <a:cs typeface="Calibri"/>
            </a:endParaRPr>
          </a:p>
          <a:p>
            <a:pPr marL="285750" indent="-228600">
              <a:buFont typeface="Arial" panose="020B0604020202020204" pitchFamily="34" charset="0"/>
              <a:buChar char="•"/>
            </a:pPr>
            <a:r>
              <a:rPr lang="en-US" sz="2000" dirty="0"/>
              <a:t>Role play</a:t>
            </a:r>
            <a:endParaRPr lang="en-US" sz="2000" dirty="0">
              <a:cs typeface="Calibri"/>
            </a:endParaRPr>
          </a:p>
          <a:p>
            <a:pPr marL="285750" indent="-228600">
              <a:buFont typeface="Arial" panose="020B0604020202020204" pitchFamily="34" charset="0"/>
              <a:buChar char="•"/>
            </a:pPr>
            <a:r>
              <a:rPr lang="en-US" sz="2000" dirty="0"/>
              <a:t>Simulation</a:t>
            </a:r>
            <a:endParaRPr lang="en-US" sz="2000" dirty="0">
              <a:cs typeface="Calibri"/>
            </a:endParaRPr>
          </a:p>
          <a:p>
            <a:pPr marL="285750" indent="-228600">
              <a:buFont typeface="Arial" panose="020B0604020202020204" pitchFamily="34" charset="0"/>
              <a:buChar char="•"/>
            </a:pPr>
            <a:r>
              <a:rPr lang="en-US" sz="2000" dirty="0"/>
              <a:t>Learning games</a:t>
            </a:r>
            <a:endParaRPr lang="en-US" sz="2000" dirty="0">
              <a:cs typeface="Calibri"/>
            </a:endParaRPr>
          </a:p>
          <a:p>
            <a:pPr indent="-228600">
              <a:buFont typeface="Arial" panose="020B0604020202020204" pitchFamily="34" charset="0"/>
              <a:buChar char="•"/>
            </a:pPr>
            <a:endParaRPr lang="en-US" sz="2000"/>
          </a:p>
        </p:txBody>
      </p:sp>
      <p:sp>
        <p:nvSpPr>
          <p:cNvPr id="5" name="Rectangle 4"/>
          <p:cNvSpPr/>
          <p:nvPr/>
        </p:nvSpPr>
        <p:spPr>
          <a:xfrm>
            <a:off x="6571488" y="5775883"/>
            <a:ext cx="6096000" cy="369332"/>
          </a:xfrm>
          <a:prstGeom prst="rect">
            <a:avLst/>
          </a:prstGeom>
        </p:spPr>
        <p:txBody>
          <a:bodyPr lIns="91440" tIns="45720" rIns="91440" bIns="45720" anchor="t">
            <a:spAutoFit/>
          </a:bodyPr>
          <a:lstStyle/>
          <a:p>
            <a:endParaRPr lang="en-GB" u="sng" dirty="0">
              <a:cs typeface="Calibri"/>
            </a:endParaRPr>
          </a:p>
        </p:txBody>
      </p:sp>
    </p:spTree>
    <p:extLst>
      <p:ext uri="{BB962C8B-B14F-4D97-AF65-F5344CB8AC3E}">
        <p14:creationId xmlns:p14="http://schemas.microsoft.com/office/powerpoint/2010/main" val="24228715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732368C5-DDA3-B319-1525-D64AA42300E7}"/>
              </a:ext>
            </a:extLst>
          </p:cNvPr>
          <p:cNvPicPr>
            <a:picLocks noChangeAspect="1"/>
          </p:cNvPicPr>
          <p:nvPr/>
        </p:nvPicPr>
        <p:blipFill rotWithShape="1">
          <a:blip r:embed="rId2"/>
          <a:srcRect r="1689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430D64-C4C7-756A-A63E-010A7EAB611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Group Activity</a:t>
            </a:r>
          </a:p>
        </p:txBody>
      </p:sp>
      <p:sp>
        <p:nvSpPr>
          <p:cNvPr id="3" name="Text Placeholder 2">
            <a:extLst>
              <a:ext uri="{FF2B5EF4-FFF2-40B4-BE49-F238E27FC236}">
                <a16:creationId xmlns:a16="http://schemas.microsoft.com/office/drawing/2014/main" id="{0386C08B-8FA6-DFBE-60D6-AC8CEA87FD99}"/>
              </a:ext>
            </a:extLst>
          </p:cNvPr>
          <p:cNvSpPr>
            <a:spLocks noGrp="1"/>
          </p:cNvSpPr>
          <p:nvPr>
            <p:ph type="body" idx="1"/>
          </p:nvPr>
        </p:nvSpPr>
        <p:spPr>
          <a:xfrm>
            <a:off x="477980" y="4872922"/>
            <a:ext cx="6526135" cy="1208141"/>
          </a:xfrm>
        </p:spPr>
        <p:txBody>
          <a:bodyPr vert="horz" lIns="91440" tIns="45720" rIns="91440" bIns="45720" rtlCol="0">
            <a:noAutofit/>
          </a:bodyPr>
          <a:lstStyle/>
          <a:p>
            <a:r>
              <a:rPr lang="en-US" sz="1800" dirty="0">
                <a:solidFill>
                  <a:schemeClr val="tx1"/>
                </a:solidFill>
              </a:rPr>
              <a:t>In your groups, conduct some research into the link between motivation, engagement and commitment and the effective leadership and development of people.</a:t>
            </a:r>
          </a:p>
          <a:p>
            <a:r>
              <a:rPr lang="en-US" sz="1800" dirty="0">
                <a:solidFill>
                  <a:schemeClr val="tx1"/>
                </a:solidFill>
              </a:rPr>
              <a:t>Come back prepared to share your work with the class.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6845237"/>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F902D-1524-0224-88E3-989C52D4A506}"/>
              </a:ext>
            </a:extLst>
          </p:cNvPr>
          <p:cNvSpPr>
            <a:spLocks noGrp="1"/>
          </p:cNvSpPr>
          <p:nvPr>
            <p:ph type="title"/>
          </p:nvPr>
        </p:nvSpPr>
        <p:spPr>
          <a:xfrm>
            <a:off x="838200" y="365125"/>
            <a:ext cx="6254496" cy="1828800"/>
          </a:xfrm>
        </p:spPr>
        <p:txBody>
          <a:bodyPr vert="horz" lIns="91440" tIns="45720" rIns="91440" bIns="45720" rtlCol="0" anchor="ctr">
            <a:normAutofit/>
          </a:bodyPr>
          <a:lstStyle/>
          <a:p>
            <a:r>
              <a:rPr lang="en-US"/>
              <a:t>Next Week..</a:t>
            </a:r>
          </a:p>
        </p:txBody>
      </p:sp>
      <p:sp>
        <p:nvSpPr>
          <p:cNvPr id="3" name="TextBox 2">
            <a:extLst>
              <a:ext uri="{FF2B5EF4-FFF2-40B4-BE49-F238E27FC236}">
                <a16:creationId xmlns:a16="http://schemas.microsoft.com/office/drawing/2014/main" id="{727E6786-E589-4065-539D-A7F45613F334}"/>
              </a:ext>
            </a:extLst>
          </p:cNvPr>
          <p:cNvSpPr txBox="1"/>
          <p:nvPr/>
        </p:nvSpPr>
        <p:spPr>
          <a:xfrm>
            <a:off x="838200" y="2322576"/>
            <a:ext cx="6254496" cy="38587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t>Compulsory attendance- </a:t>
            </a:r>
          </a:p>
          <a:p>
            <a:pPr indent="-228600">
              <a:lnSpc>
                <a:spcPct val="90000"/>
              </a:lnSpc>
              <a:spcAft>
                <a:spcPts val="600"/>
              </a:spcAft>
              <a:buFont typeface="Arial" panose="020B0604020202020204" pitchFamily="34" charset="0"/>
              <a:buChar char="•"/>
            </a:pPr>
            <a:endParaRPr lang="en-US" sz="2400" dirty="0"/>
          </a:p>
          <a:p>
            <a:pPr>
              <a:lnSpc>
                <a:spcPct val="90000"/>
              </a:lnSpc>
              <a:spcAft>
                <a:spcPts val="600"/>
              </a:spcAft>
            </a:pPr>
            <a:r>
              <a:rPr lang="en-US" sz="2400" dirty="0"/>
              <a:t>Gareth James</a:t>
            </a:r>
          </a:p>
          <a:p>
            <a:pPr>
              <a:lnSpc>
                <a:spcPct val="90000"/>
              </a:lnSpc>
              <a:spcAft>
                <a:spcPts val="600"/>
              </a:spcAft>
            </a:pPr>
            <a:r>
              <a:rPr lang="en-US" sz="2400" dirty="0"/>
              <a:t>HR Manager</a:t>
            </a:r>
          </a:p>
          <a:p>
            <a:pPr>
              <a:lnSpc>
                <a:spcPct val="90000"/>
              </a:lnSpc>
              <a:spcAft>
                <a:spcPts val="600"/>
              </a:spcAft>
            </a:pPr>
            <a:r>
              <a:rPr lang="en-US" sz="2400" dirty="0"/>
              <a:t>Milford Port</a:t>
            </a:r>
          </a:p>
        </p:txBody>
      </p:sp>
      <p:pic>
        <p:nvPicPr>
          <p:cNvPr id="5" name="Picture 4">
            <a:extLst>
              <a:ext uri="{FF2B5EF4-FFF2-40B4-BE49-F238E27FC236}">
                <a16:creationId xmlns:a16="http://schemas.microsoft.com/office/drawing/2014/main" id="{272E989B-EFE3-A054-5C2A-7257F8B096F5}"/>
              </a:ext>
            </a:extLst>
          </p:cNvPr>
          <p:cNvPicPr>
            <a:picLocks noChangeAspect="1"/>
          </p:cNvPicPr>
          <p:nvPr/>
        </p:nvPicPr>
        <p:blipFill rotWithShape="1">
          <a:blip r:embed="rId2"/>
          <a:srcRect l="23334" r="28969"/>
          <a:stretch/>
        </p:blipFill>
        <p:spPr>
          <a:xfrm>
            <a:off x="7552266" y="10"/>
            <a:ext cx="4639733" cy="6857990"/>
          </a:xfrm>
          <a:prstGeom prst="rect">
            <a:avLst/>
          </a:prstGeom>
        </p:spPr>
      </p:pic>
    </p:spTree>
    <p:extLst>
      <p:ext uri="{BB962C8B-B14F-4D97-AF65-F5344CB8AC3E}">
        <p14:creationId xmlns:p14="http://schemas.microsoft.com/office/powerpoint/2010/main" val="1162183047"/>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BGRectangle">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688182" y="932961"/>
            <a:ext cx="4887685" cy="1777419"/>
          </a:xfrm>
        </p:spPr>
        <p:txBody>
          <a:bodyPr vert="horz" lIns="91440" tIns="45720" rIns="91440" bIns="45720" rtlCol="0" anchor="b">
            <a:normAutofit/>
          </a:bodyPr>
          <a:lstStyle/>
          <a:p>
            <a:r>
              <a:rPr lang="en-US" sz="4000" b="0" cap="all"/>
              <a:t>learning </a:t>
            </a:r>
            <a:r>
              <a:rPr lang="en-US" sz="4000" cap="all" dirty="0"/>
              <a:t>Methods</a:t>
            </a:r>
            <a:endParaRPr lang="en-US" sz="4000" b="0" cap="all"/>
          </a:p>
        </p:txBody>
      </p:sp>
      <p:pic>
        <p:nvPicPr>
          <p:cNvPr id="4" name="Content Placeholder 3"/>
          <p:cNvPicPr>
            <a:picLocks noGrp="1" noChangeAspect="1"/>
          </p:cNvPicPr>
          <p:nvPr>
            <p:ph sz="half" idx="2"/>
          </p:nvPr>
        </p:nvPicPr>
        <p:blipFill rotWithShape="1">
          <a:blip r:embed="rId3"/>
          <a:srcRect l="16846" r="16846"/>
          <a:stretch/>
        </p:blipFill>
        <p:spPr>
          <a:xfrm>
            <a:off x="391903" y="573678"/>
            <a:ext cx="5103206" cy="5710645"/>
          </a:xfrm>
          <a:prstGeom prst="rect">
            <a:avLst/>
          </a:prstGeom>
        </p:spPr>
      </p:pic>
      <p:sp>
        <p:nvSpPr>
          <p:cNvPr id="20" name="!!Line">
            <a:extLst>
              <a:ext uri="{FF2B5EF4-FFF2-40B4-BE49-F238E27FC236}">
                <a16:creationId xmlns:a16="http://schemas.microsoft.com/office/drawing/2014/main" id="{0AF80B57-54E2-4D01-8731-3F38B0C5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92" y="1417320"/>
            <a:ext cx="9144" cy="40233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p:cNvSpPr>
            <a:spLocks noGrp="1"/>
          </p:cNvSpPr>
          <p:nvPr>
            <p:ph sz="half" idx="1"/>
          </p:nvPr>
        </p:nvSpPr>
        <p:spPr>
          <a:xfrm>
            <a:off x="6688182" y="2894529"/>
            <a:ext cx="4887685" cy="3210179"/>
          </a:xfrm>
        </p:spPr>
        <p:txBody>
          <a:bodyPr vert="horz" lIns="91440" tIns="45720" rIns="91440" bIns="45720" rtlCol="0" anchor="t">
            <a:normAutofit/>
          </a:bodyPr>
          <a:lstStyle/>
          <a:p>
            <a:pPr marL="305435"/>
            <a:r>
              <a:rPr lang="en-US" sz="2000" dirty="0"/>
              <a:t>Learning games</a:t>
            </a:r>
          </a:p>
          <a:p>
            <a:pPr marL="305435"/>
            <a:r>
              <a:rPr lang="en-US" sz="2000" dirty="0"/>
              <a:t>Discussion – including jigsaw and knowledge café</a:t>
            </a:r>
            <a:endParaRPr lang="en-US" sz="2000"/>
          </a:p>
          <a:p>
            <a:pPr marL="305435"/>
            <a:r>
              <a:rPr lang="en-US" sz="2000" dirty="0"/>
              <a:t>Simulation</a:t>
            </a:r>
            <a:endParaRPr lang="en-US" sz="2000" dirty="0">
              <a:cs typeface="Calibri"/>
            </a:endParaRPr>
          </a:p>
          <a:p>
            <a:pPr marL="305435"/>
            <a:r>
              <a:rPr lang="en-US" sz="2000" dirty="0"/>
              <a:t>Technologies – this could include VR or tools such as Kahoot</a:t>
            </a:r>
            <a:endParaRPr lang="en-US" sz="2000"/>
          </a:p>
          <a:p>
            <a:pPr marL="305435"/>
            <a:r>
              <a:rPr lang="en-US" sz="2000" dirty="0"/>
              <a:t>Inductive learning</a:t>
            </a:r>
            <a:endParaRPr lang="en-US" sz="2000" dirty="0">
              <a:cs typeface="Calibri"/>
            </a:endParaRPr>
          </a:p>
          <a:p>
            <a:pPr marL="305435"/>
            <a:r>
              <a:rPr lang="en-US" sz="2000" dirty="0"/>
              <a:t>Role-play</a:t>
            </a:r>
            <a:endParaRPr lang="en-US" sz="2000"/>
          </a:p>
          <a:p>
            <a:pPr marL="305435"/>
            <a:endParaRPr lang="en-US" sz="2000"/>
          </a:p>
        </p:txBody>
      </p:sp>
    </p:spTree>
    <p:extLst>
      <p:ext uri="{BB962C8B-B14F-4D97-AF65-F5344CB8AC3E}">
        <p14:creationId xmlns:p14="http://schemas.microsoft.com/office/powerpoint/2010/main" val="2868327680"/>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41248" y="932688"/>
            <a:ext cx="4892040" cy="1773936"/>
          </a:xfrm>
        </p:spPr>
        <p:txBody>
          <a:bodyPr vert="horz" lIns="91440" tIns="45720" rIns="91440" bIns="45720" rtlCol="0" anchor="b">
            <a:normAutofit/>
          </a:bodyPr>
          <a:lstStyle/>
          <a:p>
            <a:r>
              <a:rPr lang="en-US" sz="4000" b="0" cap="all" dirty="0"/>
              <a:t>Group Activity – Research a learning </a:t>
            </a:r>
            <a:r>
              <a:rPr lang="en-US" sz="4000" cap="all" dirty="0"/>
              <a:t>Method</a:t>
            </a:r>
            <a:endParaRPr lang="en-US" sz="4000" b="0" cap="all" dirty="0"/>
          </a:p>
        </p:txBody>
      </p:sp>
      <p:sp>
        <p:nvSpPr>
          <p:cNvPr id="10" name="Content Placeholder 9"/>
          <p:cNvSpPr>
            <a:spLocks noGrp="1"/>
          </p:cNvSpPr>
          <p:nvPr>
            <p:ph sz="half" idx="1"/>
          </p:nvPr>
        </p:nvSpPr>
        <p:spPr>
          <a:xfrm>
            <a:off x="841248" y="2894530"/>
            <a:ext cx="4887685" cy="3209544"/>
          </a:xfrm>
        </p:spPr>
        <p:txBody>
          <a:bodyPr vert="horz" lIns="91440" tIns="45720" rIns="91440" bIns="45720" rtlCol="0" anchor="t">
            <a:normAutofit/>
          </a:bodyPr>
          <a:lstStyle/>
          <a:p>
            <a:pPr marL="305435"/>
            <a:r>
              <a:rPr lang="en-US" sz="2000" dirty="0"/>
              <a:t>Group 1- Learning games</a:t>
            </a:r>
          </a:p>
          <a:p>
            <a:pPr marL="305435"/>
            <a:r>
              <a:rPr lang="en-US" sz="2000" dirty="0"/>
              <a:t>Group 2 - Discussion – including jigsaw and knowledge café</a:t>
            </a:r>
            <a:endParaRPr lang="en-US" sz="2000" dirty="0">
              <a:cs typeface="Calibri"/>
            </a:endParaRPr>
          </a:p>
          <a:p>
            <a:pPr marL="305435"/>
            <a:r>
              <a:rPr lang="en-US" sz="2000" dirty="0"/>
              <a:t>Group 3 – Simulation/Role-play</a:t>
            </a:r>
            <a:endParaRPr lang="en-US" sz="2000" dirty="0">
              <a:cs typeface="Calibri"/>
            </a:endParaRPr>
          </a:p>
          <a:p>
            <a:pPr marL="305435"/>
            <a:r>
              <a:rPr lang="en-US" sz="2000" dirty="0"/>
              <a:t>Group 4  - Technologies – this could include VR or tools such as Kahoot</a:t>
            </a:r>
            <a:endParaRPr lang="en-US" sz="2000" dirty="0">
              <a:cs typeface="Calibri"/>
            </a:endParaRPr>
          </a:p>
          <a:p>
            <a:pPr marL="305435"/>
            <a:r>
              <a:rPr lang="en-US" sz="2000" dirty="0"/>
              <a:t>Group 5 - Inductive learning</a:t>
            </a:r>
            <a:endParaRPr lang="en-US" sz="2000" dirty="0">
              <a:cs typeface="Calibri"/>
            </a:endParaRPr>
          </a:p>
          <a:p>
            <a:pPr marL="305435"/>
            <a:endParaRPr lang="en-US" sz="2000">
              <a:cs typeface="Calibri"/>
            </a:endParaRPr>
          </a:p>
        </p:txBody>
      </p:sp>
      <p:cxnSp>
        <p:nvCxnSpPr>
          <p:cNvPr id="24" name="Straight Connector 23">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1BEA909-D9E0-491F-808C-D5756AE97F42}"/>
              </a:ext>
            </a:extLst>
          </p:cNvPr>
          <p:cNvSpPr txBox="1"/>
          <p:nvPr/>
        </p:nvSpPr>
        <p:spPr>
          <a:xfrm>
            <a:off x="6672805" y="1637817"/>
            <a:ext cx="474947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your groups:</a:t>
            </a:r>
          </a:p>
          <a:p>
            <a:endParaRPr lang="en-GB" dirty="0">
              <a:cs typeface="Calibri"/>
            </a:endParaRPr>
          </a:p>
          <a:p>
            <a:pPr marL="285750" indent="-285750">
              <a:buFont typeface="Arial"/>
              <a:buChar char="•"/>
            </a:pPr>
            <a:r>
              <a:rPr lang="en-GB" dirty="0">
                <a:cs typeface="Calibri"/>
              </a:rPr>
              <a:t>Every member to conduct a search of the library database and identify 1 relevant research paper/article. </a:t>
            </a:r>
          </a:p>
          <a:p>
            <a:pPr marL="285750" indent="-285750">
              <a:buFont typeface="Arial"/>
              <a:buChar char="•"/>
            </a:pPr>
            <a:r>
              <a:rPr lang="en-GB" dirty="0">
                <a:cs typeface="Calibri"/>
              </a:rPr>
              <a:t>Present a summary of the article to  the rest of the group, including why you selected it. </a:t>
            </a:r>
          </a:p>
          <a:p>
            <a:pPr marL="285750" indent="-285750">
              <a:buFont typeface="Arial"/>
              <a:buChar char="•"/>
            </a:pPr>
            <a:r>
              <a:rPr lang="en-GB" dirty="0">
                <a:cs typeface="Calibri"/>
              </a:rPr>
              <a:t>The group must then pick the best article and present the summary to the wider class, including why you selected it.</a:t>
            </a:r>
          </a:p>
          <a:p>
            <a:pPr marL="285750" indent="-285750">
              <a:buFont typeface="Arial"/>
              <a:buChar char="•"/>
            </a:pPr>
            <a:r>
              <a:rPr lang="en-GB" dirty="0">
                <a:cs typeface="Calibri"/>
              </a:rPr>
              <a:t>A link to the chosen paper must be posted on Moodle</a:t>
            </a:r>
          </a:p>
        </p:txBody>
      </p:sp>
    </p:spTree>
    <p:extLst>
      <p:ext uri="{BB962C8B-B14F-4D97-AF65-F5344CB8AC3E}">
        <p14:creationId xmlns:p14="http://schemas.microsoft.com/office/powerpoint/2010/main" val="2967445449"/>
      </p:ext>
    </p:extLst>
  </p:cSld>
  <p:clrMapOvr>
    <a:overrideClrMapping bg1="dk1" tx1="lt1" bg2="dk2" tx2="lt2" accent1="accent1" accent2="accent2" accent3="accent3" accent4="accent4" accent5="accent5" accent6="accent6" hlink="hlink" folHlink="folHlink"/>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RocaVTI">
  <a:themeElements>
    <a:clrScheme name="AnalogousFromLightSeedLeftStep">
      <a:dk1>
        <a:srgbClr val="000000"/>
      </a:dk1>
      <a:lt1>
        <a:srgbClr val="FFFFFF"/>
      </a:lt1>
      <a:dk2>
        <a:srgbClr val="412437"/>
      </a:dk2>
      <a:lt2>
        <a:srgbClr val="E2E8E7"/>
      </a:lt2>
      <a:accent1>
        <a:srgbClr val="C696A1"/>
      </a:accent1>
      <a:accent2>
        <a:srgbClr val="BA7FA5"/>
      </a:accent2>
      <a:accent3>
        <a:srgbClr val="C193C4"/>
      </a:accent3>
      <a:accent4>
        <a:srgbClr val="9D7FBA"/>
      </a:accent4>
      <a:accent5>
        <a:srgbClr val="9B96C6"/>
      </a:accent5>
      <a:accent6>
        <a:srgbClr val="7F92BA"/>
      </a:accent6>
      <a:hlink>
        <a:srgbClr val="568E81"/>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D8407A8-BD71-4EFB-BA02-3AB839323A33}">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187</TotalTime>
  <Words>2574</Words>
  <Application>Microsoft Office PowerPoint</Application>
  <PresentationFormat>Widescreen</PresentationFormat>
  <Paragraphs>320</Paragraphs>
  <Slides>40</Slides>
  <Notes>13</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40</vt:i4>
      </vt:variant>
    </vt:vector>
  </HeadingPairs>
  <TitlesOfParts>
    <vt:vector size="55" baseType="lpstr">
      <vt:lpstr>Catamaran</vt:lpstr>
      <vt:lpstr>Arial</vt:lpstr>
      <vt:lpstr>Arial</vt:lpstr>
      <vt:lpstr>Avenir Next LT Pro</vt:lpstr>
      <vt:lpstr>Avenir Next LT Pro Light</vt:lpstr>
      <vt:lpstr>Calibri</vt:lpstr>
      <vt:lpstr>Calibri Light</vt:lpstr>
      <vt:lpstr>Georgia Pro Semibold</vt:lpstr>
      <vt:lpstr>Open Sans</vt:lpstr>
      <vt:lpstr>Segoe UI Semibold</vt:lpstr>
      <vt:lpstr>Times New Roman</vt:lpstr>
      <vt:lpstr>Tw Cen MT</vt:lpstr>
      <vt:lpstr>Wingdings</vt:lpstr>
      <vt:lpstr>RocaVTI</vt:lpstr>
      <vt:lpstr>Office Theme</vt:lpstr>
      <vt:lpstr>Leading and Developing People</vt:lpstr>
      <vt:lpstr>This weeks Objectives;   Discuss what a Learning and Development Plan/ Framework is  Analyse the efficacy of L&amp;D on enhancing the effectiveness of people within the organisation  Develop understanding of Learning Design     </vt:lpstr>
      <vt:lpstr>What is a Learning and Development Strategy?</vt:lpstr>
      <vt:lpstr>Learning Culture</vt:lpstr>
      <vt:lpstr>Why do  organisations need a Learning and Development Strategy?  ACTIVITY</vt:lpstr>
      <vt:lpstr>Benefits of Effective Learning and Development Strategy</vt:lpstr>
      <vt:lpstr>How are learning and development needs identified?</vt:lpstr>
      <vt:lpstr>PowerPoint Presentation</vt:lpstr>
      <vt:lpstr>PowerPoint Presentation</vt:lpstr>
      <vt:lpstr>PowerPoint Presentation</vt:lpstr>
      <vt:lpstr>PowerPoint Presentation</vt:lpstr>
      <vt:lpstr>A clear analysis of L&amp;D needs that informs such a strategy is important because..</vt:lpstr>
      <vt:lpstr>A Framework for Learning and Development Strategies (Carruthers, 2022) </vt:lpstr>
      <vt:lpstr>1. Alignment with business strategy </vt:lpstr>
      <vt:lpstr>2. Co-ownership between business units and HR </vt:lpstr>
      <vt:lpstr>3. Assessment of capability gaps and estimated value </vt:lpstr>
      <vt:lpstr>4. Design of learning journeys </vt:lpstr>
      <vt:lpstr>5. Execution and scale-up </vt:lpstr>
      <vt:lpstr>6. Measurement of impact on business performance </vt:lpstr>
      <vt:lpstr>7. Integration of L&amp;D interventions into HR processes </vt:lpstr>
      <vt:lpstr>8. Enabling the 70:20:10 learning framework </vt:lpstr>
      <vt:lpstr>9. Systems and learning technology applications </vt:lpstr>
      <vt:lpstr>Methods and Techniques used in L&amp;D</vt:lpstr>
      <vt:lpstr>Designing Learning</vt:lpstr>
      <vt:lpstr>Learning Design Stages</vt:lpstr>
      <vt:lpstr>Learning Design Stages</vt:lpstr>
      <vt:lpstr>1. Identify Needs</vt:lpstr>
      <vt:lpstr>Learning Design Stages</vt:lpstr>
      <vt:lpstr>2. Learning Aim</vt:lpstr>
      <vt:lpstr>Learning Design Stages</vt:lpstr>
      <vt:lpstr>3. Learning Objectives</vt:lpstr>
      <vt:lpstr>3. Learning Objectives</vt:lpstr>
      <vt:lpstr>Learning Design Stages</vt:lpstr>
      <vt:lpstr>4. How will the learning occur?</vt:lpstr>
      <vt:lpstr>Learning Design Stages</vt:lpstr>
      <vt:lpstr>5. Selecting Methods</vt:lpstr>
      <vt:lpstr>Group Activity</vt:lpstr>
      <vt:lpstr>Next Week..</vt:lpstr>
      <vt:lpstr>learning Methods</vt:lpstr>
      <vt:lpstr>Group Activity – Research a learning Method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Developing People</dc:title>
  <dc:creator>Laura James</dc:creator>
  <cp:lastModifiedBy>Laura James</cp:lastModifiedBy>
  <cp:revision>114</cp:revision>
  <dcterms:created xsi:type="dcterms:W3CDTF">2023-02-16T11:33:07Z</dcterms:created>
  <dcterms:modified xsi:type="dcterms:W3CDTF">2023-03-06T15:09:16Z</dcterms:modified>
</cp:coreProperties>
</file>