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59" r:id="rId4"/>
    <p:sldId id="260" r:id="rId5"/>
    <p:sldId id="261" r:id="rId6"/>
    <p:sldId id="262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495073-EE00-24FC-1982-8362F49E7D6F}" v="1" dt="2026-02-10T09:46:02.040"/>
    <p1510:client id="{2FF63756-D2AE-8F38-A49E-F68F5C7BF5CC}" v="1" dt="2026-02-10T09:46:59.6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clId="Web-{28495073-EE00-24FC-1982-8362F49E7D6F}"/>
    <pc:docChg chg="addSld">
      <pc:chgData name="" userId="" providerId="" clId="Web-{28495073-EE00-24FC-1982-8362F49E7D6F}" dt="2026-02-10T09:46:02.040" v="0"/>
      <pc:docMkLst>
        <pc:docMk/>
      </pc:docMkLst>
      <pc:sldChg chg="new">
        <pc:chgData name="" userId="" providerId="" clId="Web-{28495073-EE00-24FC-1982-8362F49E7D6F}" dt="2026-02-10T09:46:02.040" v="0"/>
        <pc:sldMkLst>
          <pc:docMk/>
          <pc:sldMk cId="3149232508" sldId="263"/>
        </pc:sldMkLst>
      </pc:sldChg>
    </pc:docChg>
  </pc:docChgLst>
  <pc:docChgLst>
    <pc:chgData name="Janke Dukuray Camara (2519898)" userId="S::2519898@student.uwtsd.ac.uk::4489b8df-bb72-4249-b8bc-ae0697ef22f5" providerId="AD" clId="Web-{6A3A4225-BF02-37BD-9C95-4E7D4AD0C327}"/>
    <pc:docChg chg="addSld delSld modSld sldOrd addMainMaster delMainMaster">
      <pc:chgData name="Janke Dukuray Camara (2519898)" userId="S::2519898@student.uwtsd.ac.uk::4489b8df-bb72-4249-b8bc-ae0697ef22f5" providerId="AD" clId="Web-{6A3A4225-BF02-37BD-9C95-4E7D4AD0C327}" dt="2026-02-07T18:32:57.789" v="1177" actId="20577"/>
      <pc:docMkLst>
        <pc:docMk/>
      </pc:docMkLst>
      <pc:sldChg chg="addSp delSp modSp mod setBg modClrScheme setClrOvrMap chgLayout">
        <pc:chgData name="Janke Dukuray Camara (2519898)" userId="S::2519898@student.uwtsd.ac.uk::4489b8df-bb72-4249-b8bc-ae0697ef22f5" providerId="AD" clId="Web-{6A3A4225-BF02-37BD-9C95-4E7D4AD0C327}" dt="2026-02-06T17:01:53.330" v="151" actId="20577"/>
        <pc:sldMkLst>
          <pc:docMk/>
          <pc:sldMk cId="109857222" sldId="256"/>
        </pc:sldMkLst>
        <pc:spChg chg="mod">
          <ac:chgData name="Janke Dukuray Camara (2519898)" userId="S::2519898@student.uwtsd.ac.uk::4489b8df-bb72-4249-b8bc-ae0697ef22f5" providerId="AD" clId="Web-{6A3A4225-BF02-37BD-9C95-4E7D4AD0C327}" dt="2026-02-06T16:59:53.715" v="124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nke Dukuray Camara (2519898)" userId="S::2519898@student.uwtsd.ac.uk::4489b8df-bb72-4249-b8bc-ae0697ef22f5" providerId="AD" clId="Web-{6A3A4225-BF02-37BD-9C95-4E7D4AD0C327}" dt="2026-02-06T17:01:53.330" v="151" actId="20577"/>
          <ac:spMkLst>
            <pc:docMk/>
            <pc:sldMk cId="109857222" sldId="256"/>
            <ac:spMk id="3" creationId="{00000000-0000-0000-0000-000000000000}"/>
          </ac:spMkLst>
        </pc:spChg>
        <pc:picChg chg="add">
          <ac:chgData name="Janke Dukuray Camara (2519898)" userId="S::2519898@student.uwtsd.ac.uk::4489b8df-bb72-4249-b8bc-ae0697ef22f5" providerId="AD" clId="Web-{6A3A4225-BF02-37BD-9C95-4E7D4AD0C327}" dt="2026-02-06T16:23:56.411" v="4"/>
          <ac:picMkLst>
            <pc:docMk/>
            <pc:sldMk cId="109857222" sldId="256"/>
            <ac:picMk id="22" creationId="{AB6A4FB9-2364-9185-D11D-DBA1527F2A4F}"/>
          </ac:picMkLst>
        </pc:picChg>
      </pc:sldChg>
      <pc:sldChg chg="modSp add ord replId">
        <pc:chgData name="Janke Dukuray Camara (2519898)" userId="S::2519898@student.uwtsd.ac.uk::4489b8df-bb72-4249-b8bc-ae0697ef22f5" providerId="AD" clId="Web-{6A3A4225-BF02-37BD-9C95-4E7D4AD0C327}" dt="2026-02-07T17:36:44.457" v="986"/>
        <pc:sldMkLst>
          <pc:docMk/>
          <pc:sldMk cId="3259094218" sldId="258"/>
        </pc:sldMkLst>
        <pc:spChg chg="mod">
          <ac:chgData name="Janke Dukuray Camara (2519898)" userId="S::2519898@student.uwtsd.ac.uk::4489b8df-bb72-4249-b8bc-ae0697ef22f5" providerId="AD" clId="Web-{6A3A4225-BF02-37BD-9C95-4E7D4AD0C327}" dt="2026-02-07T17:36:21.910" v="984" actId="1076"/>
          <ac:spMkLst>
            <pc:docMk/>
            <pc:sldMk cId="3259094218" sldId="258"/>
            <ac:spMk id="2" creationId="{83368D36-D1AB-9C9B-D20A-F91096EA2459}"/>
          </ac:spMkLst>
        </pc:spChg>
        <pc:spChg chg="mod">
          <ac:chgData name="Janke Dukuray Camara (2519898)" userId="S::2519898@student.uwtsd.ac.uk::4489b8df-bb72-4249-b8bc-ae0697ef22f5" providerId="AD" clId="Web-{6A3A4225-BF02-37BD-9C95-4E7D4AD0C327}" dt="2026-02-07T17:36:07.363" v="983" actId="1076"/>
          <ac:spMkLst>
            <pc:docMk/>
            <pc:sldMk cId="3259094218" sldId="258"/>
            <ac:spMk id="3" creationId="{81CEC29F-D841-4DF2-A6BB-DA8C5B007B4F}"/>
          </ac:spMkLst>
        </pc:spChg>
      </pc:sldChg>
      <pc:sldChg chg="addSp delSp modSp add mod replId setClrOvrMap">
        <pc:chgData name="Janke Dukuray Camara (2519898)" userId="S::2519898@student.uwtsd.ac.uk::4489b8df-bb72-4249-b8bc-ae0697ef22f5" providerId="AD" clId="Web-{6A3A4225-BF02-37BD-9C95-4E7D4AD0C327}" dt="2026-02-07T18:15:46.673" v="1051" actId="1076"/>
        <pc:sldMkLst>
          <pc:docMk/>
          <pc:sldMk cId="276216216" sldId="259"/>
        </pc:sldMkLst>
        <pc:spChg chg="mod">
          <ac:chgData name="Janke Dukuray Camara (2519898)" userId="S::2519898@student.uwtsd.ac.uk::4489b8df-bb72-4249-b8bc-ae0697ef22f5" providerId="AD" clId="Web-{6A3A4225-BF02-37BD-9C95-4E7D4AD0C327}" dt="2026-02-07T17:53:44.595" v="1043"/>
          <ac:spMkLst>
            <pc:docMk/>
            <pc:sldMk cId="276216216" sldId="259"/>
            <ac:spMk id="2" creationId="{80CD040D-03C9-F6F2-7921-2D230CCECF93}"/>
          </ac:spMkLst>
        </pc:spChg>
        <pc:spChg chg="mod ord">
          <ac:chgData name="Janke Dukuray Camara (2519898)" userId="S::2519898@student.uwtsd.ac.uk::4489b8df-bb72-4249-b8bc-ae0697ef22f5" providerId="AD" clId="Web-{6A3A4225-BF02-37BD-9C95-4E7D4AD0C327}" dt="2026-02-07T18:15:46.673" v="1051" actId="1076"/>
          <ac:spMkLst>
            <pc:docMk/>
            <pc:sldMk cId="276216216" sldId="259"/>
            <ac:spMk id="3" creationId="{947DFD63-A5F3-7A21-8A11-1F2915B5769B}"/>
          </ac:spMkLst>
        </pc:spChg>
        <pc:picChg chg="mod ord">
          <ac:chgData name="Janke Dukuray Camara (2519898)" userId="S::2519898@student.uwtsd.ac.uk::4489b8df-bb72-4249-b8bc-ae0697ef22f5" providerId="AD" clId="Web-{6A3A4225-BF02-37BD-9C95-4E7D4AD0C327}" dt="2026-02-07T17:53:44.595" v="1043"/>
          <ac:picMkLst>
            <pc:docMk/>
            <pc:sldMk cId="276216216" sldId="259"/>
            <ac:picMk id="22" creationId="{1C0B9D0C-7913-C25F-EB90-1D7A4DC1B798}"/>
          </ac:picMkLst>
        </pc:picChg>
      </pc:sldChg>
      <pc:sldChg chg="addSp delSp modSp add replId">
        <pc:chgData name="Janke Dukuray Camara (2519898)" userId="S::2519898@student.uwtsd.ac.uk::4489b8df-bb72-4249-b8bc-ae0697ef22f5" providerId="AD" clId="Web-{6A3A4225-BF02-37BD-9C95-4E7D4AD0C327}" dt="2026-02-07T18:32:57.789" v="1177" actId="20577"/>
        <pc:sldMkLst>
          <pc:docMk/>
          <pc:sldMk cId="183119534" sldId="260"/>
        </pc:sldMkLst>
        <pc:spChg chg="mod">
          <ac:chgData name="Janke Dukuray Camara (2519898)" userId="S::2519898@student.uwtsd.ac.uk::4489b8df-bb72-4249-b8bc-ae0697ef22f5" providerId="AD" clId="Web-{6A3A4225-BF02-37BD-9C95-4E7D4AD0C327}" dt="2026-02-07T18:21:21.462" v="1120" actId="20577"/>
          <ac:spMkLst>
            <pc:docMk/>
            <pc:sldMk cId="183119534" sldId="260"/>
            <ac:spMk id="2" creationId="{EB12854A-6D36-E24B-82A2-72FBD28CC9B6}"/>
          </ac:spMkLst>
        </pc:spChg>
        <pc:spChg chg="mod">
          <ac:chgData name="Janke Dukuray Camara (2519898)" userId="S::2519898@student.uwtsd.ac.uk::4489b8df-bb72-4249-b8bc-ae0697ef22f5" providerId="AD" clId="Web-{6A3A4225-BF02-37BD-9C95-4E7D4AD0C327}" dt="2026-02-07T17:38:36.071" v="1011" actId="20577"/>
          <ac:spMkLst>
            <pc:docMk/>
            <pc:sldMk cId="183119534" sldId="260"/>
            <ac:spMk id="3" creationId="{07D72E21-0D3E-839D-6226-861C1A3019F5}"/>
          </ac:spMkLst>
        </pc:spChg>
      </pc:sldChg>
    </pc:docChg>
  </pc:docChgLst>
  <pc:docChgLst>
    <pc:chgData name="Janke Dukuray Camara (2519898)" userId="S::2519898@student.uwtsd.ac.uk::4489b8df-bb72-4249-b8bc-ae0697ef22f5" providerId="AD" clId="Web-{2FF63756-D2AE-8F38-A49E-F68F5C7BF5CC}"/>
    <pc:docChg chg="delSld">
      <pc:chgData name="Janke Dukuray Camara (2519898)" userId="S::2519898@student.uwtsd.ac.uk::4489b8df-bb72-4249-b8bc-ae0697ef22f5" providerId="AD" clId="Web-{2FF63756-D2AE-8F38-A49E-F68F5C7BF5CC}" dt="2026-02-10T09:46:59.642" v="0"/>
      <pc:docMkLst>
        <pc:docMk/>
      </pc:docMkLst>
      <pc:sldChg chg="del">
        <pc:chgData name="Janke Dukuray Camara (2519898)" userId="S::2519898@student.uwtsd.ac.uk::4489b8df-bb72-4249-b8bc-ae0697ef22f5" providerId="AD" clId="Web-{2FF63756-D2AE-8F38-A49E-F68F5C7BF5CC}" dt="2026-02-10T09:46:59.642" v="0"/>
        <pc:sldMkLst>
          <pc:docMk/>
          <pc:sldMk cId="3149232508" sldId="263"/>
        </pc:sldMkLst>
      </pc:sldChg>
    </pc:docChg>
  </pc:docChgLst>
  <pc:docChgLst>
    <pc:chgData name="Janke Dukuray Camara (2519898)" userId="S::2519898@student.uwtsd.ac.uk::4489b8df-bb72-4249-b8bc-ae0697ef22f5" providerId="AD" clId="Web-{5072C245-D0BD-BB72-833C-F6893844A559}"/>
    <pc:docChg chg="modSld">
      <pc:chgData name="Janke Dukuray Camara (2519898)" userId="S::2519898@student.uwtsd.ac.uk::4489b8df-bb72-4249-b8bc-ae0697ef22f5" providerId="AD" clId="Web-{5072C245-D0BD-BB72-833C-F6893844A559}" dt="2026-02-07T19:52:48.202" v="141" actId="20577"/>
      <pc:docMkLst>
        <pc:docMk/>
      </pc:docMkLst>
      <pc:sldChg chg="addSp delSp modSp">
        <pc:chgData name="Janke Dukuray Camara (2519898)" userId="S::2519898@student.uwtsd.ac.uk::4489b8df-bb72-4249-b8bc-ae0697ef22f5" providerId="AD" clId="Web-{5072C245-D0BD-BB72-833C-F6893844A559}" dt="2026-02-07T19:52:48.202" v="141" actId="20577"/>
        <pc:sldMkLst>
          <pc:docMk/>
          <pc:sldMk cId="183119534" sldId="260"/>
        </pc:sldMkLst>
        <pc:spChg chg="add mod">
          <ac:chgData name="Janke Dukuray Camara (2519898)" userId="S::2519898@student.uwtsd.ac.uk::4489b8df-bb72-4249-b8bc-ae0697ef22f5" providerId="AD" clId="Web-{5072C245-D0BD-BB72-833C-F6893844A559}" dt="2026-02-07T19:52:48.202" v="141" actId="20577"/>
          <ac:spMkLst>
            <pc:docMk/>
            <pc:sldMk cId="183119534" sldId="260"/>
            <ac:spMk id="8" creationId="{2AC9F1C3-0FFD-D24D-37D6-D612025EF50D}"/>
          </ac:spMkLst>
        </pc:spChg>
        <pc:picChg chg="add mod">
          <ac:chgData name="Janke Dukuray Camara (2519898)" userId="S::2519898@student.uwtsd.ac.uk::4489b8df-bb72-4249-b8bc-ae0697ef22f5" providerId="AD" clId="Web-{5072C245-D0BD-BB72-833C-F6893844A559}" dt="2026-02-07T19:49:36.556" v="83" actId="14100"/>
          <ac:picMkLst>
            <pc:docMk/>
            <pc:sldMk cId="183119534" sldId="260"/>
            <ac:picMk id="7" creationId="{D3D0B448-2248-987F-8454-63C0E5A761AB}"/>
          </ac:picMkLst>
        </pc:picChg>
      </pc:sldChg>
    </pc:docChg>
  </pc:docChgLst>
  <pc:docChgLst>
    <pc:chgData name="Janke Dukuray Camara (2519898)" userId="S::2519898@student.uwtsd.ac.uk::4489b8df-bb72-4249-b8bc-ae0697ef22f5" providerId="AD" clId="Web-{77D97DC4-8D74-778C-BA90-C196998C9115}"/>
    <pc:docChg chg="mod addSld delSld modSld sldOrd addMainMaster delMainMaster">
      <pc:chgData name="Janke Dukuray Camara (2519898)" userId="S::2519898@student.uwtsd.ac.uk::4489b8df-bb72-4249-b8bc-ae0697ef22f5" providerId="AD" clId="Web-{77D97DC4-8D74-778C-BA90-C196998C9115}" dt="2026-02-08T00:36:57.600" v="930"/>
      <pc:docMkLst>
        <pc:docMk/>
      </pc:docMkLst>
      <pc:sldChg chg="delSp modSp mod modTransition modClrScheme delDesignElem chgLayout">
        <pc:chgData name="Janke Dukuray Camara (2519898)" userId="S::2519898@student.uwtsd.ac.uk::4489b8df-bb72-4249-b8bc-ae0697ef22f5" providerId="AD" clId="Web-{77D97DC4-8D74-778C-BA90-C196998C9115}" dt="2026-02-08T00:35:53.130" v="911"/>
        <pc:sldMkLst>
          <pc:docMk/>
          <pc:sldMk cId="109857222" sldId="256"/>
        </pc:sldMkLst>
        <pc:spChg chg="mod ord">
          <ac:chgData name="Janke Dukuray Camara (2519898)" userId="S::2519898@student.uwtsd.ac.uk::4489b8df-bb72-4249-b8bc-ae0697ef22f5" providerId="AD" clId="Web-{77D97DC4-8D74-778C-BA90-C196998C9115}" dt="2026-02-07T21:30:38.941" v="246" actId="2057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anke Dukuray Camara (2519898)" userId="S::2519898@student.uwtsd.ac.uk::4489b8df-bb72-4249-b8bc-ae0697ef22f5" providerId="AD" clId="Web-{77D97DC4-8D74-778C-BA90-C196998C9115}" dt="2026-02-07T21:26:00.921" v="203"/>
          <ac:spMkLst>
            <pc:docMk/>
            <pc:sldMk cId="109857222" sldId="256"/>
            <ac:spMk id="3" creationId="{00000000-0000-0000-0000-000000000000}"/>
          </ac:spMkLst>
        </pc:spChg>
      </pc:sldChg>
      <pc:sldChg chg="delSp modSp mod modTransition modClrScheme addAnim delAnim modAnim delDesignElem chgLayout">
        <pc:chgData name="Janke Dukuray Camara (2519898)" userId="S::2519898@student.uwtsd.ac.uk::4489b8df-bb72-4249-b8bc-ae0697ef22f5" providerId="AD" clId="Web-{77D97DC4-8D74-778C-BA90-C196998C9115}" dt="2026-02-08T00:35:40.036" v="909"/>
        <pc:sldMkLst>
          <pc:docMk/>
          <pc:sldMk cId="3259094218" sldId="258"/>
        </pc:sldMkLst>
        <pc:spChg chg="mod ord">
          <ac:chgData name="Janke Dukuray Camara (2519898)" userId="S::2519898@student.uwtsd.ac.uk::4489b8df-bb72-4249-b8bc-ae0697ef22f5" providerId="AD" clId="Web-{77D97DC4-8D74-778C-BA90-C196998C9115}" dt="2026-02-07T21:29:59.909" v="244" actId="20577"/>
          <ac:spMkLst>
            <pc:docMk/>
            <pc:sldMk cId="3259094218" sldId="258"/>
            <ac:spMk id="2" creationId="{83368D36-D1AB-9C9B-D20A-F91096EA2459}"/>
          </ac:spMkLst>
        </pc:spChg>
        <pc:spChg chg="mod ord">
          <ac:chgData name="Janke Dukuray Camara (2519898)" userId="S::2519898@student.uwtsd.ac.uk::4489b8df-bb72-4249-b8bc-ae0697ef22f5" providerId="AD" clId="Web-{77D97DC4-8D74-778C-BA90-C196998C9115}" dt="2026-02-07T21:36:19.167" v="282" actId="20577"/>
          <ac:spMkLst>
            <pc:docMk/>
            <pc:sldMk cId="3259094218" sldId="258"/>
            <ac:spMk id="3" creationId="{81CEC29F-D841-4DF2-A6BB-DA8C5B007B4F}"/>
          </ac:spMkLst>
        </pc:spChg>
      </pc:sldChg>
      <pc:sldChg chg="delSp modSp mod modTransition modClrScheme addAnim delAnim delDesignElem chgLayout">
        <pc:chgData name="Janke Dukuray Camara (2519898)" userId="S::2519898@student.uwtsd.ac.uk::4489b8df-bb72-4249-b8bc-ae0697ef22f5" providerId="AD" clId="Web-{77D97DC4-8D74-778C-BA90-C196998C9115}" dt="2026-02-08T00:36:13.818" v="917"/>
        <pc:sldMkLst>
          <pc:docMk/>
          <pc:sldMk cId="276216216" sldId="259"/>
        </pc:sldMkLst>
        <pc:spChg chg="mod ord">
          <ac:chgData name="Janke Dukuray Camara (2519898)" userId="S::2519898@student.uwtsd.ac.uk::4489b8df-bb72-4249-b8bc-ae0697ef22f5" providerId="AD" clId="Web-{77D97DC4-8D74-778C-BA90-C196998C9115}" dt="2026-02-07T21:29:28.862" v="242" actId="20577"/>
          <ac:spMkLst>
            <pc:docMk/>
            <pc:sldMk cId="276216216" sldId="259"/>
            <ac:spMk id="2" creationId="{80CD040D-03C9-F6F2-7921-2D230CCECF93}"/>
          </ac:spMkLst>
        </pc:spChg>
        <pc:spChg chg="mod ord">
          <ac:chgData name="Janke Dukuray Camara (2519898)" userId="S::2519898@student.uwtsd.ac.uk::4489b8df-bb72-4249-b8bc-ae0697ef22f5" providerId="AD" clId="Web-{77D97DC4-8D74-778C-BA90-C196998C9115}" dt="2026-02-07T21:26:00.921" v="203"/>
          <ac:spMkLst>
            <pc:docMk/>
            <pc:sldMk cId="276216216" sldId="259"/>
            <ac:spMk id="3" creationId="{947DFD63-A5F3-7A21-8A11-1F2915B5769B}"/>
          </ac:spMkLst>
        </pc:spChg>
      </pc:sldChg>
      <pc:sldChg chg="addSp delSp modSp mod modTransition modClrScheme addAnim delAnim delDesignElem chgLayout">
        <pc:chgData name="Janke Dukuray Camara (2519898)" userId="S::2519898@student.uwtsd.ac.uk::4489b8df-bb72-4249-b8bc-ae0697ef22f5" providerId="AD" clId="Web-{77D97DC4-8D74-778C-BA90-C196998C9115}" dt="2026-02-08T00:36:31.350" v="922"/>
        <pc:sldMkLst>
          <pc:docMk/>
          <pc:sldMk cId="183119534" sldId="260"/>
        </pc:sldMkLst>
        <pc:spChg chg="mod ord">
          <ac:chgData name="Janke Dukuray Camara (2519898)" userId="S::2519898@student.uwtsd.ac.uk::4489b8df-bb72-4249-b8bc-ae0697ef22f5" providerId="AD" clId="Web-{77D97DC4-8D74-778C-BA90-C196998C9115}" dt="2026-02-07T21:28:56.924" v="238" actId="1076"/>
          <ac:spMkLst>
            <pc:docMk/>
            <pc:sldMk cId="183119534" sldId="260"/>
            <ac:spMk id="2" creationId="{EB12854A-6D36-E24B-82A2-72FBD28CC9B6}"/>
          </ac:spMkLst>
        </pc:spChg>
        <pc:spChg chg="mod ord">
          <ac:chgData name="Janke Dukuray Camara (2519898)" userId="S::2519898@student.uwtsd.ac.uk::4489b8df-bb72-4249-b8bc-ae0697ef22f5" providerId="AD" clId="Web-{77D97DC4-8D74-778C-BA90-C196998C9115}" dt="2026-02-07T21:26:00.921" v="203"/>
          <ac:spMkLst>
            <pc:docMk/>
            <pc:sldMk cId="183119534" sldId="260"/>
            <ac:spMk id="3" creationId="{07D72E21-0D3E-839D-6226-861C1A3019F5}"/>
          </ac:spMkLst>
        </pc:spChg>
        <pc:spChg chg="add mod">
          <ac:chgData name="Janke Dukuray Camara (2519898)" userId="S::2519898@student.uwtsd.ac.uk::4489b8df-bb72-4249-b8bc-ae0697ef22f5" providerId="AD" clId="Web-{77D97DC4-8D74-778C-BA90-C196998C9115}" dt="2026-02-07T21:20:31.289" v="164" actId="20577"/>
          <ac:spMkLst>
            <pc:docMk/>
            <pc:sldMk cId="183119534" sldId="260"/>
            <ac:spMk id="4" creationId="{1B1EBE3F-9BEF-D43D-9296-E2F85A19FE92}"/>
          </ac:spMkLst>
        </pc:spChg>
        <pc:spChg chg="mod">
          <ac:chgData name="Janke Dukuray Camara (2519898)" userId="S::2519898@student.uwtsd.ac.uk::4489b8df-bb72-4249-b8bc-ae0697ef22f5" providerId="AD" clId="Web-{77D97DC4-8D74-778C-BA90-C196998C9115}" dt="2026-02-07T21:14:32.563" v="105" actId="20577"/>
          <ac:spMkLst>
            <pc:docMk/>
            <pc:sldMk cId="183119534" sldId="260"/>
            <ac:spMk id="8" creationId="{2AC9F1C3-0FFD-D24D-37D6-D612025EF50D}"/>
          </ac:spMkLst>
        </pc:spChg>
        <pc:picChg chg="mod">
          <ac:chgData name="Janke Dukuray Camara (2519898)" userId="S::2519898@student.uwtsd.ac.uk::4489b8df-bb72-4249-b8bc-ae0697ef22f5" providerId="AD" clId="Web-{77D97DC4-8D74-778C-BA90-C196998C9115}" dt="2026-02-07T21:14:11.389" v="102" actId="14100"/>
          <ac:picMkLst>
            <pc:docMk/>
            <pc:sldMk cId="183119534" sldId="260"/>
            <ac:picMk id="7" creationId="{D3D0B448-2248-987F-8454-63C0E5A761AB}"/>
          </ac:picMkLst>
        </pc:picChg>
        <pc:picChg chg="mod">
          <ac:chgData name="Janke Dukuray Camara (2519898)" userId="S::2519898@student.uwtsd.ac.uk::4489b8df-bb72-4249-b8bc-ae0697ef22f5" providerId="AD" clId="Web-{77D97DC4-8D74-778C-BA90-C196998C9115}" dt="2026-02-07T21:29:01.752" v="240" actId="1076"/>
          <ac:picMkLst>
            <pc:docMk/>
            <pc:sldMk cId="183119534" sldId="260"/>
            <ac:picMk id="22" creationId="{9588E775-9708-099A-40A9-1FCC302457F9}"/>
          </ac:picMkLst>
        </pc:picChg>
      </pc:sldChg>
      <pc:sldChg chg="modSp add ord replId modTransition addAnim delAnim">
        <pc:chgData name="Janke Dukuray Camara (2519898)" userId="S::2519898@student.uwtsd.ac.uk::4489b8df-bb72-4249-b8bc-ae0697ef22f5" providerId="AD" clId="Web-{77D97DC4-8D74-778C-BA90-C196998C9115}" dt="2026-02-08T00:36:52.225" v="929"/>
        <pc:sldMkLst>
          <pc:docMk/>
          <pc:sldMk cId="2781102682" sldId="261"/>
        </pc:sldMkLst>
        <pc:spChg chg="mod">
          <ac:chgData name="Janke Dukuray Camara (2519898)" userId="S::2519898@student.uwtsd.ac.uk::4489b8df-bb72-4249-b8bc-ae0697ef22f5" providerId="AD" clId="Web-{77D97DC4-8D74-778C-BA90-C196998C9115}" dt="2026-02-07T23:55:40.908" v="582" actId="20577"/>
          <ac:spMkLst>
            <pc:docMk/>
            <pc:sldMk cId="2781102682" sldId="261"/>
            <ac:spMk id="2" creationId="{77594BD9-1915-5573-7CEC-2791611750FB}"/>
          </ac:spMkLst>
        </pc:spChg>
        <pc:spChg chg="mod">
          <ac:chgData name="Janke Dukuray Camara (2519898)" userId="S::2519898@student.uwtsd.ac.uk::4489b8df-bb72-4249-b8bc-ae0697ef22f5" providerId="AD" clId="Web-{77D97DC4-8D74-778C-BA90-C196998C9115}" dt="2026-02-07T23:55:04.204" v="567" actId="20577"/>
          <ac:spMkLst>
            <pc:docMk/>
            <pc:sldMk cId="2781102682" sldId="261"/>
            <ac:spMk id="3" creationId="{8A2B83E8-8412-7AB2-1C15-0EAB8AE26111}"/>
          </ac:spMkLst>
        </pc:spChg>
      </pc:sldChg>
      <pc:sldChg chg="addSp modSp add replId modTransition">
        <pc:chgData name="Janke Dukuray Camara (2519898)" userId="S::2519898@student.uwtsd.ac.uk::4489b8df-bb72-4249-b8bc-ae0697ef22f5" providerId="AD" clId="Web-{77D97DC4-8D74-778C-BA90-C196998C9115}" dt="2026-02-08T00:36:57.600" v="930"/>
        <pc:sldMkLst>
          <pc:docMk/>
          <pc:sldMk cId="132688677" sldId="262"/>
        </pc:sldMkLst>
        <pc:spChg chg="mod">
          <ac:chgData name="Janke Dukuray Camara (2519898)" userId="S::2519898@student.uwtsd.ac.uk::4489b8df-bb72-4249-b8bc-ae0697ef22f5" providerId="AD" clId="Web-{77D97DC4-8D74-778C-BA90-C196998C9115}" dt="2026-02-07T23:56:31.689" v="588" actId="20577"/>
          <ac:spMkLst>
            <pc:docMk/>
            <pc:sldMk cId="132688677" sldId="262"/>
            <ac:spMk id="2" creationId="{52A61FFF-D4B6-A16C-A920-2E682C0FC016}"/>
          </ac:spMkLst>
        </pc:spChg>
        <pc:spChg chg="mod">
          <ac:chgData name="Janke Dukuray Camara (2519898)" userId="S::2519898@student.uwtsd.ac.uk::4489b8df-bb72-4249-b8bc-ae0697ef22f5" providerId="AD" clId="Web-{77D97DC4-8D74-778C-BA90-C196998C9115}" dt="2026-02-07T23:57:44.580" v="643" actId="20577"/>
          <ac:spMkLst>
            <pc:docMk/>
            <pc:sldMk cId="132688677" sldId="262"/>
            <ac:spMk id="3" creationId="{94BBAE3D-D95A-D45A-BB17-C681EF16EE6F}"/>
          </ac:spMkLst>
        </pc:spChg>
        <pc:spChg chg="add mod">
          <ac:chgData name="Janke Dukuray Camara (2519898)" userId="S::2519898@student.uwtsd.ac.uk::4489b8df-bb72-4249-b8bc-ae0697ef22f5" providerId="AD" clId="Web-{77D97DC4-8D74-778C-BA90-C196998C9115}" dt="2026-02-08T00:31:27.676" v="888" actId="20577"/>
          <ac:spMkLst>
            <pc:docMk/>
            <pc:sldMk cId="132688677" sldId="262"/>
            <ac:spMk id="4" creationId="{119A48F9-7C03-8EF1-1D04-E711FE23C98E}"/>
          </ac:spMkLst>
        </pc:spChg>
      </pc:sldChg>
      <pc:sldMasterChg chg="add addSldLayout modSldLayout">
        <pc:chgData name="Janke Dukuray Camara (2519898)" userId="S::2519898@student.uwtsd.ac.uk::4489b8df-bb72-4249-b8bc-ae0697ef22f5" providerId="AD" clId="Web-{77D97DC4-8D74-778C-BA90-C196998C9115}" dt="2026-02-07T21:26:00.921" v="203"/>
        <pc:sldMasterMkLst>
          <pc:docMk/>
          <pc:sldMasterMk cId="2362373132" sldId="2147483684"/>
        </pc:sldMasterMkLst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3847474485" sldId="2147483685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2794578013" sldId="2147483686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3162025157" sldId="2147483687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3449522032" sldId="2147483688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615681259" sldId="2147483689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3926797767" sldId="2147483690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1595929215" sldId="2147483691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1392928595" sldId="2147483692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184001391" sldId="2147483693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2728631308" sldId="2147483694"/>
          </pc:sldLayoutMkLst>
        </pc:sldLayoutChg>
        <pc:sldLayoutChg chg="add mod replId">
          <pc:chgData name="Janke Dukuray Camara (2519898)" userId="S::2519898@student.uwtsd.ac.uk::4489b8df-bb72-4249-b8bc-ae0697ef22f5" providerId="AD" clId="Web-{77D97DC4-8D74-778C-BA90-C196998C9115}" dt="2026-02-07T21:26:00.921" v="203"/>
          <pc:sldLayoutMkLst>
            <pc:docMk/>
            <pc:sldMasterMk cId="2362373132" sldId="2147483684"/>
            <pc:sldLayoutMk cId="2806793097" sldId="214748369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761999"/>
            <a:ext cx="9141619" cy="533400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70263" y="761999"/>
            <a:ext cx="2925318" cy="5334001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9848" y="1298448"/>
            <a:ext cx="7315200" cy="3255264"/>
          </a:xfrm>
        </p:spPr>
        <p:txBody>
          <a:bodyPr anchor="b">
            <a:normAutofit/>
          </a:bodyPr>
          <a:lstStyle>
            <a:lvl1pPr algn="l">
              <a:defRPr sz="5900" spc="-100" baseline="0">
                <a:solidFill>
                  <a:srgbClr val="FFFFFF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15" y="4670246"/>
            <a:ext cx="7315200" cy="914400"/>
          </a:xfrm>
        </p:spPr>
        <p:txBody>
          <a:bodyPr anchor="t">
            <a:normAutofit/>
          </a:bodyPr>
          <a:lstStyle>
            <a:lvl1pPr marL="0" indent="0" algn="l">
              <a:buNone/>
              <a:defRPr sz="2200" cap="none" spc="0" baseline="0">
                <a:solidFill>
                  <a:schemeClr val="accent1">
                    <a:lumMod val="20000"/>
                    <a:lumOff val="80000"/>
                  </a:schemeClr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4744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45780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67912" y="1298448"/>
            <a:ext cx="7315200" cy="3255264"/>
          </a:xfrm>
        </p:spPr>
        <p:txBody>
          <a:bodyPr anchor="b">
            <a:normAutofit/>
          </a:bodyPr>
          <a:lstStyle>
            <a:lvl1pPr>
              <a:defRPr sz="5900" b="0" spc="-1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86200" y="4672584"/>
            <a:ext cx="7315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2200" cap="none" spc="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20251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867912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818120" y="868680"/>
            <a:ext cx="347472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95220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7912" y="1023586"/>
            <a:ext cx="3474720" cy="80772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7912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818463" y="1023586"/>
            <a:ext cx="3474720" cy="813171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818463" y="1930936"/>
            <a:ext cx="3474720" cy="402336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56812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67977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59292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67912" y="868680"/>
            <a:ext cx="7315200" cy="5120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4176"/>
            <a:ext cx="2834640" cy="2321990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2928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32" y="1143000"/>
            <a:ext cx="2834640" cy="2377440"/>
          </a:xfrm>
        </p:spPr>
        <p:txBody>
          <a:bodyPr anchor="b">
            <a:normAutofit/>
          </a:bodyPr>
          <a:lstStyle>
            <a:lvl1pPr>
              <a:defRPr sz="32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570644" y="767419"/>
            <a:ext cx="8115230" cy="5330952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32" y="3493008"/>
            <a:ext cx="2834640" cy="2322576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3499101" y="6356350"/>
            <a:ext cx="591151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0013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86313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81000" y="990600"/>
            <a:ext cx="2819400" cy="4953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867912" y="868680"/>
            <a:ext cx="7315200" cy="512064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67930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758952"/>
            <a:ext cx="3443590" cy="533095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2919" y="1123837"/>
            <a:ext cx="2947482" cy="460118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8" name="Rectangle 37"/>
          <p:cNvSpPr/>
          <p:nvPr/>
        </p:nvSpPr>
        <p:spPr>
          <a:xfrm>
            <a:off x="11815864" y="758952"/>
            <a:ext cx="384048" cy="5330952"/>
          </a:xfrm>
          <a:prstGeom prst="rect">
            <a:avLst/>
          </a:prstGeom>
          <a:solidFill>
            <a:srgbClr val="C8C8C8">
              <a:alpha val="49804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69268" y="864108"/>
            <a:ext cx="7315200" cy="512064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62465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586B75A-687E-405C-8A0B-8D00578BA2C3}" type="datetimeFigureOut">
              <a:rPr lang="en-US" dirty="0"/>
              <a:pPr/>
              <a:t>2/10/2026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869268" y="6356350"/>
            <a:ext cx="5911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34135" y="6356350"/>
            <a:ext cx="15309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23731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spc="-60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1430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6002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2057400" indent="-18288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250"/>
        </a:spcBef>
        <a:spcAft>
          <a:spcPts val="250"/>
        </a:spcAft>
        <a:buClr>
          <a:schemeClr val="accent1"/>
        </a:buClr>
        <a:buFont typeface="Wingdings 2" pitchFamily="18" charset="2"/>
        <a:buChar char="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onlinelibrary.wiley.com/doi/10.1002/9781118983935.ch12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AB6A4FB9-2364-9185-D11D-DBA1527F2A4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59" t="31820" r="2726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0040" y="4004887"/>
            <a:ext cx="8183880" cy="271376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br>
              <a:rPr lang="en-GB" sz="2800" dirty="0">
                <a:latin typeface="Arial Nova"/>
                <a:ea typeface="Calibri"/>
                <a:cs typeface="Calibri"/>
              </a:rPr>
            </a:br>
            <a:r>
              <a:rPr lang="en-GB" sz="28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LCHS4007: DIGITAL SKILLS AND RESEARCH METHODS</a:t>
            </a:r>
            <a:br>
              <a:rPr lang="en-GB" sz="280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</a:br>
            <a:br>
              <a:rPr lang="en-GB" sz="2800" dirty="0">
                <a:latin typeface="Arial Nova"/>
                <a:ea typeface="Calibri"/>
                <a:cs typeface="Calibri"/>
              </a:rPr>
            </a:br>
            <a:r>
              <a:rPr lang="en-GB" sz="2000" b="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Janke Camara [2519898]</a:t>
            </a:r>
            <a:br>
              <a:rPr lang="en-GB" sz="2000" b="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</a:br>
            <a:r>
              <a:rPr lang="en-GB" sz="2000" b="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Naeema Iqbal [2309238]</a:t>
            </a:r>
            <a:br>
              <a:rPr lang="en-GB" sz="2000" b="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</a:br>
            <a:r>
              <a:rPr lang="en-GB" sz="2000" b="0" dirty="0">
                <a:solidFill>
                  <a:schemeClr val="bg1"/>
                </a:solidFill>
                <a:latin typeface="Arial Nova"/>
                <a:ea typeface="Calibri"/>
                <a:cs typeface="Calibri"/>
              </a:rPr>
              <a:t>Andrea Berry [2506999]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97245" y="5768969"/>
            <a:ext cx="3399681" cy="955994"/>
          </a:xfrm>
        </p:spPr>
        <p:txBody>
          <a:bodyPr anchor="ctr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latin typeface="Arial Nova"/>
              </a:rPr>
              <a:t>LECTURER: Bianca Dodgen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8194947-EF37-3AA1-38BB-5FE2810D13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CD862B63-FACF-FC1C-D95B-09504365FC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59" t="31820" r="2726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3368D36-D1AB-9C9B-D20A-F91096EA245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00922" y="702836"/>
            <a:ext cx="8183880" cy="663088"/>
          </a:xfrm>
        </p:spPr>
        <p:txBody>
          <a:bodyPr vert="horz" lIns="91440" tIns="45720" rIns="91440" bIns="45720" rtlCol="0" anchor="ctr">
            <a:noAutofit/>
          </a:bodyPr>
          <a:lstStyle/>
          <a:p>
            <a:pPr algn="ctr"/>
            <a:r>
              <a:rPr lang="en-GB" sz="2400" b="0" dirty="0">
                <a:solidFill>
                  <a:schemeClr val="bg1"/>
                </a:solidFill>
                <a:latin typeface="Arial"/>
                <a:ea typeface="Calibri"/>
                <a:cs typeface="Calibri"/>
              </a:rPr>
              <a:t>USING MICROSOFT EXCEL AT GREENFIELD HOME CARE AGENCY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CEC29F-D841-4DF2-A6BB-DA8C5B007B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996981" y="2077935"/>
            <a:ext cx="8599209" cy="44040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  <a:latin typeface="Arial Nova"/>
              </a:rPr>
              <a:t>Microsoft Excel is a spreadsheet program that's part of Microsoft 365. Some of the benefits that Microsoft Excel provide are:</a:t>
            </a:r>
          </a:p>
          <a:p>
            <a:pPr marL="342900" indent="-342900" algn="l">
              <a:buFont typeface="Wingdings" panose="020B0604020202020204" pitchFamily="34" charset="0"/>
              <a:buChar char="§"/>
            </a:pPr>
            <a:r>
              <a:rPr lang="en-GB" sz="2000" b="1" dirty="0">
                <a:solidFill>
                  <a:schemeClr val="bg1"/>
                </a:solidFill>
                <a:latin typeface="Arial Nova"/>
              </a:rPr>
              <a:t>Data organization</a:t>
            </a:r>
          </a:p>
          <a:p>
            <a:pPr marL="342900" indent="-342900" algn="l">
              <a:buFont typeface="Wingdings" panose="020B0604020202020204" pitchFamily="34" charset="0"/>
              <a:buChar char="§"/>
            </a:pPr>
            <a:r>
              <a:rPr lang="en-GB" sz="2000" b="1" dirty="0">
                <a:solidFill>
                  <a:schemeClr val="bg1"/>
                </a:solidFill>
                <a:latin typeface="Arial Nova"/>
              </a:rPr>
              <a:t>Data management</a:t>
            </a:r>
          </a:p>
          <a:p>
            <a:pPr marL="342900" indent="-342900" algn="l">
              <a:buFont typeface="Wingdings" panose="020B0604020202020204" pitchFamily="34" charset="0"/>
              <a:buChar char="§"/>
            </a:pPr>
            <a:r>
              <a:rPr lang="en-GB" sz="2000" b="1" dirty="0">
                <a:solidFill>
                  <a:schemeClr val="bg1"/>
                </a:solidFill>
                <a:latin typeface="Arial Nova"/>
              </a:rPr>
              <a:t>Productivity</a:t>
            </a:r>
          </a:p>
          <a:p>
            <a:pPr marL="342900" indent="-342900" algn="l">
              <a:buFont typeface="Wingdings" panose="020B0604020202020204" pitchFamily="34" charset="0"/>
              <a:buChar char="§"/>
            </a:pPr>
            <a:r>
              <a:rPr lang="en-GB" sz="2000" b="1" dirty="0">
                <a:solidFill>
                  <a:schemeClr val="bg1"/>
                </a:solidFill>
                <a:latin typeface="Arial Nova"/>
              </a:rPr>
              <a:t>Collaboration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2000" b="1" dirty="0">
                <a:solidFill>
                  <a:schemeClr val="bg1"/>
                </a:solidFill>
                <a:latin typeface="Arial Nova"/>
              </a:rPr>
              <a:t>Accessibility</a:t>
            </a:r>
          </a:p>
          <a:p>
            <a:pPr algn="l"/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pPr marL="342900" indent="-342900" algn="l">
              <a:buFont typeface="Wingdings" panose="020B0604020202020204" pitchFamily="34" charset="0"/>
              <a:buChar char="§"/>
            </a:pPr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pPr marL="342900" indent="-342900" algn="l">
              <a:buFont typeface="Wingdings" panose="020B0604020202020204" pitchFamily="34" charset="0"/>
              <a:buChar char="§"/>
            </a:pPr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pPr algn="l"/>
            <a:endParaRPr lang="en-GB" sz="2000" dirty="0">
              <a:solidFill>
                <a:schemeClr val="bg1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25909421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82DA9A0-6185-BCCE-D8E5-C16A2686BB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1C0B9D0C-7913-C25F-EB90-1D7A4DC1B7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59" t="31820" r="2726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0CD040D-03C9-F6F2-7921-2D230CCECF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3278" y="817658"/>
            <a:ext cx="8183880" cy="6630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0" dirty="0">
                <a:solidFill>
                  <a:schemeClr val="bg1"/>
                </a:solidFill>
                <a:latin typeface="Arial"/>
                <a:ea typeface="Calibri"/>
                <a:cs typeface="Calibri"/>
              </a:rPr>
              <a:t>CURRENT SYSTEM AT GREENFIELD HOME CARE AGENCY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7DFD63-A5F3-7A21-8A11-1F2915B576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29337" y="2004867"/>
            <a:ext cx="8599209" cy="5134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sz="2000">
              <a:solidFill>
                <a:schemeClr val="bg1"/>
              </a:solidFill>
              <a:latin typeface="Arial Nova"/>
            </a:endParaRPr>
          </a:p>
          <a:p>
            <a:pPr marL="342900" indent="-342900" algn="l">
              <a:buFont typeface="Wingdings" panose="020B0604020202020204" pitchFamily="34" charset="0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Paper-based rota</a:t>
            </a:r>
          </a:p>
          <a:p>
            <a:pPr marL="342900" indent="-342900" algn="l">
              <a:buFont typeface="Wingdings" panose="020B0604020202020204" pitchFamily="34" charset="0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Handwritten patient records</a:t>
            </a:r>
          </a:p>
          <a:p>
            <a:pPr marL="342900" indent="-342900" algn="l">
              <a:buFont typeface="Wingdings" panose="020B0604020202020204" pitchFamily="34" charset="0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Calculating working hours manually</a:t>
            </a:r>
          </a:p>
          <a:p>
            <a:pPr marL="342900" indent="-342900" algn="l">
              <a:buFont typeface="Wingdings" panose="020B0604020202020204" pitchFamily="34" charset="0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Risks of losing important and confidential documents</a:t>
            </a:r>
          </a:p>
          <a:p>
            <a:pPr algn="l"/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 algn="l">
              <a:buFont typeface="Wingdings" panose="020B0604020202020204" pitchFamily="34" charset="0"/>
              <a:buChar char="§"/>
            </a:pPr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pPr marL="342900" indent="-342900" algn="l">
              <a:buFont typeface="Wingdings" panose="020B0604020202020204" pitchFamily="34" charset="0"/>
              <a:buChar char="§"/>
            </a:pPr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pPr algn="l"/>
            <a:endParaRPr lang="en-GB" sz="2000" dirty="0">
              <a:solidFill>
                <a:schemeClr val="bg1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762162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0EC928-A1E0-32CA-3528-58C1FF2944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588E775-9708-099A-40A9-1FCC302457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59" t="31820" r="2726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12854A-6D36-E24B-82A2-72FBD28CC9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4758" y="421000"/>
            <a:ext cx="8183880" cy="6630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b="0" dirty="0">
                <a:solidFill>
                  <a:schemeClr val="bg1"/>
                </a:solidFill>
                <a:latin typeface="Arial"/>
                <a:ea typeface="Calibri"/>
                <a:cs typeface="Calibri"/>
              </a:rPr>
              <a:t>USING EXCEL TO IMPROVE EFFICIENCY</a:t>
            </a:r>
            <a:endParaRPr lang="en-US" sz="2400">
              <a:solidFill>
                <a:schemeClr val="bg1"/>
              </a:solidFill>
              <a:latin typeface="Arial"/>
              <a:ea typeface="Calibri"/>
              <a:cs typeface="Calibri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D72E21-0D3E-839D-6226-861C1A3019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11803" y="2151004"/>
            <a:ext cx="8599209" cy="51347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endParaRPr lang="en-GB" sz="2000">
              <a:solidFill>
                <a:schemeClr val="bg1"/>
              </a:solidFill>
              <a:latin typeface="Arial Nova"/>
            </a:endParaRPr>
          </a:p>
          <a:p>
            <a:pPr marL="342900" indent="-342900" algn="l">
              <a:buFont typeface="Wingdings" panose="020B0604020202020204" pitchFamily="34" charset="0"/>
              <a:buChar char="§"/>
            </a:pPr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pPr algn="l"/>
            <a:endParaRPr lang="en-GB" sz="2000" dirty="0">
              <a:solidFill>
                <a:schemeClr val="bg1"/>
              </a:solidFill>
              <a:latin typeface="Arial Nova"/>
            </a:endParaRP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3D0B448-2248-987F-8454-63C0E5A761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94215" y="1086971"/>
            <a:ext cx="5636495" cy="4074028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AC9F1C3-0FFD-D24D-37D6-D612025EF50D}"/>
              </a:ext>
            </a:extLst>
          </p:cNvPr>
          <p:cNvSpPr txBox="1"/>
          <p:nvPr/>
        </p:nvSpPr>
        <p:spPr>
          <a:xfrm>
            <a:off x="6546517" y="5157756"/>
            <a:ext cx="5487682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 dirty="0">
                <a:solidFill>
                  <a:schemeClr val="bg1"/>
                </a:solidFill>
                <a:latin typeface="Arial"/>
                <a:cs typeface="Arial"/>
              </a:rPr>
              <a:t>Figure 1: A screenshot of a Microsoft Excel spreadsheet.</a:t>
            </a:r>
          </a:p>
          <a:p>
            <a:r>
              <a:rPr lang="en-GB" sz="1400" b="1" dirty="0">
                <a:solidFill>
                  <a:schemeClr val="bg1"/>
                </a:solidFill>
                <a:latin typeface="Arial"/>
                <a:cs typeface="Arial"/>
              </a:rPr>
              <a:t>(author's own work,2026)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B1EBE3F-9BEF-D43D-9296-E2F85A19FE92}"/>
              </a:ext>
            </a:extLst>
          </p:cNvPr>
          <p:cNvSpPr txBox="1"/>
          <p:nvPr/>
        </p:nvSpPr>
        <p:spPr>
          <a:xfrm>
            <a:off x="717609" y="2462736"/>
            <a:ext cx="5495484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Microsoft Excel can improve its efficiency by:</a:t>
            </a:r>
            <a:endParaRPr lang="en-US" sz="200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Automatically calculating staff working hours</a:t>
            </a: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Protecting all the files with password </a:t>
            </a: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Having easy access</a:t>
            </a:r>
          </a:p>
          <a:p>
            <a:pPr marL="285750" indent="-285750">
              <a:buFont typeface="Wingdings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Managing staff schedule</a:t>
            </a:r>
          </a:p>
        </p:txBody>
      </p:sp>
    </p:spTree>
    <p:extLst>
      <p:ext uri="{BB962C8B-B14F-4D97-AF65-F5344CB8AC3E}">
        <p14:creationId xmlns:p14="http://schemas.microsoft.com/office/powerpoint/2010/main" val="1831195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CC2EE3E-8E9B-490B-2F7B-F2D7AF65E1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44BBC016-4EB9-C4C3-EBE7-EE15D3A02A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59" t="31820" r="2726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7594BD9-1915-5573-7CEC-2791611750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3278" y="817658"/>
            <a:ext cx="8183880" cy="6630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400" dirty="0">
                <a:solidFill>
                  <a:schemeClr val="bg1"/>
                </a:solidFill>
                <a:latin typeface="Arial"/>
                <a:ea typeface="Calibri"/>
                <a:cs typeface="Calibri"/>
              </a:rPr>
              <a:t>LIMITATIONS USING MICROSOFT EXCEL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2B83E8-8412-7AB2-1C15-0EAB8AE261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29337" y="2004867"/>
            <a:ext cx="8599209" cy="513471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 Nova"/>
              </a:rPr>
              <a:t>Although Microsoft Excel is one of the most powerful programs in Microsoft 365, it still has some limitations: </a:t>
            </a:r>
          </a:p>
          <a:p>
            <a:endParaRPr lang="en-GB" sz="2000" dirty="0">
              <a:solidFill>
                <a:schemeClr val="bg1"/>
              </a:solidFill>
              <a:latin typeface="Arial Nova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Performance issues</a:t>
            </a:r>
            <a:endParaRPr lang="en-GB" dirty="0">
              <a:solidFill>
                <a:schemeClr val="bg1"/>
              </a:solidFill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Conversion problems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Security limitations</a:t>
            </a:r>
          </a:p>
          <a:p>
            <a:pPr marL="342900" indent="-342900">
              <a:buFont typeface="Wingdings" panose="020B0604020202020204" pitchFamily="34" charset="0"/>
              <a:buChar char="§"/>
            </a:pPr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Data capacity</a:t>
            </a:r>
          </a:p>
          <a:p>
            <a:pPr marL="342900" indent="-342900" algn="l">
              <a:buFont typeface="Wingdings" panose="020B0604020202020204" pitchFamily="34" charset="0"/>
              <a:buChar char="§"/>
            </a:pPr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algn="l"/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algn="l"/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 algn="l">
              <a:buFont typeface="Wingdings" panose="020B0604020202020204" pitchFamily="34" charset="0"/>
              <a:buChar char="§"/>
            </a:pPr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endParaRPr lang="en-GB" sz="2000" dirty="0">
              <a:solidFill>
                <a:schemeClr val="bg1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27811026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1893EA0-8A75-11BD-76D3-17D0725995E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>
            <a:extLst>
              <a:ext uri="{FF2B5EF4-FFF2-40B4-BE49-F238E27FC236}">
                <a16:creationId xmlns:a16="http://schemas.microsoft.com/office/drawing/2014/main" id="{9E7206D8-FC72-E829-1B10-F64435F60F8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359" t="31820" r="2726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2A61FFF-D4B6-A16C-A920-2E682C0FC01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33278" y="817658"/>
            <a:ext cx="8183880" cy="6630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GB" sz="2400" dirty="0">
                <a:solidFill>
                  <a:schemeClr val="bg1"/>
                </a:solidFill>
                <a:latin typeface="Arial"/>
                <a:ea typeface="Calibri"/>
                <a:cs typeface="Calibri"/>
              </a:rPr>
              <a:t>REFERENCES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4BBAE3D-D95A-D45A-BB17-C681EF16EE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29337" y="2004867"/>
            <a:ext cx="8599209" cy="5134712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algn="l"/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algn="l"/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pPr marL="342900" indent="-342900" algn="l">
              <a:buFont typeface="Wingdings" panose="020B0604020202020204" pitchFamily="34" charset="0"/>
              <a:buChar char="§"/>
            </a:pPr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pPr marL="342900" indent="-342900">
              <a:buFont typeface="Wingdings" panose="020B0604020202020204" pitchFamily="34" charset="0"/>
              <a:buChar char="§"/>
            </a:pPr>
            <a:endParaRPr lang="en-GB" sz="2000" b="1" dirty="0">
              <a:solidFill>
                <a:schemeClr val="bg1"/>
              </a:solidFill>
              <a:latin typeface="Arial Nova"/>
            </a:endParaRPr>
          </a:p>
          <a:p>
            <a:endParaRPr lang="en-GB" sz="2000" dirty="0">
              <a:solidFill>
                <a:schemeClr val="bg1"/>
              </a:solidFill>
              <a:latin typeface="Arial Nova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9A48F9-7C03-8EF1-1D04-E711FE23C98E}"/>
              </a:ext>
            </a:extLst>
          </p:cNvPr>
          <p:cNvSpPr txBox="1"/>
          <p:nvPr/>
        </p:nvSpPr>
        <p:spPr>
          <a:xfrm>
            <a:off x="1988130" y="2212144"/>
            <a:ext cx="9464618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Horwitz LI, Krumholz HM, Green ML, </a:t>
            </a:r>
            <a:r>
              <a:rPr lang="en-GB" sz="2000" i="1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et al</a:t>
            </a:r>
            <a:r>
              <a:rPr lang="en-GB" sz="20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. Transfers of patient care between house staff on internal medicine wards: a national survey. Arch Intern Med 2006;166:1173–7.</a:t>
            </a:r>
          </a:p>
          <a:p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Scoville, Richard P.; Kibbe, David C.. Tutorial: Using Microsoft Excel for health care CQI. Quality Management in Health Care 2(1):p 63-71, Fall 1993.</a:t>
            </a:r>
          </a:p>
          <a:p>
            <a:endParaRPr lang="en-GB" sz="2000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Denise Etheridge (2010)</a:t>
            </a:r>
            <a:r>
              <a:rPr lang="en-GB" sz="2000" dirty="0">
                <a:solidFill>
                  <a:schemeClr val="bg1"/>
                </a:solidFill>
                <a:latin typeface="Arial"/>
                <a:ea typeface="Open Sans"/>
                <a:cs typeface="Arial"/>
              </a:rPr>
              <a:t> </a:t>
            </a:r>
            <a:r>
              <a:rPr lang="en" sz="2000" i="1" dirty="0">
                <a:solidFill>
                  <a:schemeClr val="bg1"/>
                </a:solidFill>
                <a:latin typeface="Arial"/>
                <a:ea typeface="Open Sans"/>
                <a:cs typeface="Open Sans"/>
              </a:rPr>
              <a:t>Using Data Analysis Tools and Techniques.</a:t>
            </a:r>
            <a:endParaRPr lang="en-GB" sz="2000" i="1" dirty="0">
              <a:solidFill>
                <a:schemeClr val="bg1"/>
              </a:solidFill>
              <a:latin typeface="Arial"/>
              <a:cs typeface="Arial"/>
            </a:endParaRPr>
          </a:p>
          <a:p>
            <a:r>
              <a:rPr lang="en-GB" sz="2000" dirty="0">
                <a:solidFill>
                  <a:schemeClr val="bg1"/>
                </a:solidFill>
                <a:latin typeface="Arial"/>
                <a:cs typeface="Arial"/>
              </a:rPr>
              <a:t>Available at: </a:t>
            </a:r>
            <a:r>
              <a:rPr lang="en-GB" sz="2000" dirty="0">
                <a:solidFill>
                  <a:schemeClr val="bg1"/>
                </a:solidFill>
                <a:latin typeface="Arial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Using Data Analysis Tools and Techniques - Excel® Data Analysis - Wiley Online Library</a:t>
            </a:r>
            <a:r>
              <a:rPr lang="en-GB" sz="2000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 (Accessed: 06/02/2026)</a:t>
            </a:r>
          </a:p>
        </p:txBody>
      </p:sp>
    </p:spTree>
    <p:extLst>
      <p:ext uri="{BB962C8B-B14F-4D97-AF65-F5344CB8AC3E}">
        <p14:creationId xmlns:p14="http://schemas.microsoft.com/office/powerpoint/2010/main" val="13268867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>
</file>

<file path=ppt/theme/theme1.xml><?xml version="1.0" encoding="utf-8"?>
<a:theme xmlns:a="http://schemas.openxmlformats.org/drawingml/2006/main" name="Frame">
  <a:themeElements>
    <a:clrScheme name="Frame">
      <a:dk1>
        <a:srgbClr val="000000"/>
      </a:dk1>
      <a:lt1>
        <a:srgbClr val="FFFFFF"/>
      </a:lt1>
      <a:dk2>
        <a:srgbClr val="545454"/>
      </a:dk2>
      <a:lt2>
        <a:srgbClr val="BFBFBF"/>
      </a:lt2>
      <a:accent1>
        <a:srgbClr val="40BAD2"/>
      </a:accent1>
      <a:accent2>
        <a:srgbClr val="FAB900"/>
      </a:accent2>
      <a:accent3>
        <a:srgbClr val="90BB23"/>
      </a:accent3>
      <a:accent4>
        <a:srgbClr val="EE7008"/>
      </a:accent4>
      <a:accent5>
        <a:srgbClr val="1AB39F"/>
      </a:accent5>
      <a:accent6>
        <a:srgbClr val="D5393D"/>
      </a:accent6>
      <a:hlink>
        <a:srgbClr val="90BB23"/>
      </a:hlink>
      <a:folHlink>
        <a:srgbClr val="EE7008"/>
      </a:folHlink>
    </a:clrScheme>
    <a:fontScheme name="Frame">
      <a:maj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Frame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20000"/>
                <a:lumMod val="102000"/>
              </a:schemeClr>
            </a:gs>
            <a:gs pos="48000">
              <a:schemeClr val="phClr">
                <a:tint val="98000"/>
                <a:shade val="90000"/>
                <a:satMod val="110000"/>
                <a:lumMod val="103000"/>
              </a:schemeClr>
            </a:gs>
            <a:gs pos="100000">
              <a:schemeClr val="phClr">
                <a:tint val="98000"/>
                <a:shade val="8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ame" id="{F226E7A2-7162-461C-9490-D27D9DC04E43}" vid="{629A0216-3BBD-45C0-B63F-2683BEA18F6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Frame</vt:lpstr>
      <vt:lpstr> LCHS4007: DIGITAL SKILLS AND RESEARCH METHODS  Janke Camara [2519898] Naeema Iqbal [2309238] Andrea Berry [2506999]</vt:lpstr>
      <vt:lpstr>USING MICROSOFT EXCEL AT GREENFIELD HOME CARE AGENCY</vt:lpstr>
      <vt:lpstr>CURRENT SYSTEM AT GREENFIELD HOME CARE AGENCY</vt:lpstr>
      <vt:lpstr>USING EXCEL TO IMPROVE EFFICIENCY</vt:lpstr>
      <vt:lpstr>LIMITATIONS USING MICROSOFT EXCEL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735</cp:revision>
  <dcterms:created xsi:type="dcterms:W3CDTF">2026-02-06T16:22:40Z</dcterms:created>
  <dcterms:modified xsi:type="dcterms:W3CDTF">2026-02-10T09:47:00Z</dcterms:modified>
</cp:coreProperties>
</file>