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2"/>
  </p:normalViewPr>
  <p:slideViewPr>
    <p:cSldViewPr snapToGrid="0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0"/>
            <a:ext cx="3488787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Business and Marketing Graduate from Cardiff University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Used to compete in swimming until I was 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 Founder of a company called Sip N Snack – which is currently being developed.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 Experience at </a:t>
            </a:r>
            <a:r>
              <a:rPr lang="en-GB" sz="1200" dirty="0" err="1"/>
              <a:t>Tonyrefail</a:t>
            </a:r>
            <a:r>
              <a:rPr lang="en-GB" sz="1200" dirty="0"/>
              <a:t> Community School, shadowing Business and Welsh Baccalaureate teachers, and aiding them where required.</a:t>
            </a:r>
          </a:p>
          <a:p>
            <a:r>
              <a:rPr lang="en-GB" sz="1200" dirty="0"/>
              <a:t>Swimming teacher for 6 years.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Always had the idea of being a teacher,  which was first carried out by becoming a swimming teacher and coach 6 years ago. Now being continued through doing a PGCE.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Relevant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Approachable/happy to help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Business Studies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English Literature and Language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Welsh Baccalaureate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Sport/Physical Education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Tonyrefail</a:t>
            </a:r>
            <a:r>
              <a:rPr lang="en-GB" sz="1200" dirty="0"/>
              <a:t> School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 levels in Business, English Literature and Language, Sport and Welsh Baccalaureate.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GCSE optional subjects: Geography, History, PE, Business.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57</TotalTime>
  <Words>192</Words>
  <Application>Microsoft Macintosh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Dylan Bridges</cp:lastModifiedBy>
  <cp:revision>8</cp:revision>
  <dcterms:created xsi:type="dcterms:W3CDTF">2019-09-05T20:58:34Z</dcterms:created>
  <dcterms:modified xsi:type="dcterms:W3CDTF">2019-09-30T15:14:09Z</dcterms:modified>
</cp:coreProperties>
</file>