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7"/>
  </p:notesMasterIdLst>
  <p:handoutMasterIdLst>
    <p:handoutMasterId r:id="rId28"/>
  </p:handoutMasterIdLst>
  <p:sldIdLst>
    <p:sldId id="256" r:id="rId2"/>
    <p:sldId id="257" r:id="rId3"/>
    <p:sldId id="258" r:id="rId4"/>
    <p:sldId id="262" r:id="rId5"/>
    <p:sldId id="260" r:id="rId6"/>
    <p:sldId id="261"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A2B76F-7328-FFF3-412B-0E5259042B48}" v="94" dt="2024-03-28T09:38:08.035"/>
    <p1510:client id="{72D38BD3-BD7C-714C-3AF9-3692C32F73E2}" v="789" dt="2024-03-27T19:00:46.844"/>
    <p1510:client id="{7BE36A28-5E6B-E747-54ED-DD0975AB01D0}" v="298" dt="2024-03-26T16:35:16.1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bie Fear (2306989)" userId="S::2306989@student.uwtsd.ac.uk::c880cf53-8e9c-486b-9279-e0512044c138" providerId="AD" clId="Web-{7BE36A28-5E6B-E747-54ED-DD0975AB01D0}"/>
    <pc:docChg chg="addSld delSld modSld">
      <pc:chgData name="Debbie Fear (2306989)" userId="S::2306989@student.uwtsd.ac.uk::c880cf53-8e9c-486b-9279-e0512044c138" providerId="AD" clId="Web-{7BE36A28-5E6B-E747-54ED-DD0975AB01D0}" dt="2024-03-26T16:35:16.166" v="253"/>
      <pc:docMkLst>
        <pc:docMk/>
      </pc:docMkLst>
      <pc:sldChg chg="addSp delSp modSp">
        <pc:chgData name="Debbie Fear (2306989)" userId="S::2306989@student.uwtsd.ac.uk::c880cf53-8e9c-486b-9279-e0512044c138" providerId="AD" clId="Web-{7BE36A28-5E6B-E747-54ED-DD0975AB01D0}" dt="2024-03-26T16:16:55.859" v="121" actId="20577"/>
        <pc:sldMkLst>
          <pc:docMk/>
          <pc:sldMk cId="665663297" sldId="257"/>
        </pc:sldMkLst>
        <pc:spChg chg="mod">
          <ac:chgData name="Debbie Fear (2306989)" userId="S::2306989@student.uwtsd.ac.uk::c880cf53-8e9c-486b-9279-e0512044c138" providerId="AD" clId="Web-{7BE36A28-5E6B-E747-54ED-DD0975AB01D0}" dt="2024-03-26T16:16:55.859" v="121" actId="20577"/>
          <ac:spMkLst>
            <pc:docMk/>
            <pc:sldMk cId="665663297" sldId="257"/>
            <ac:spMk id="2" creationId="{464D4BAF-004E-A3A2-40E5-1462844EFA2B}"/>
          </ac:spMkLst>
        </pc:spChg>
        <pc:spChg chg="mod">
          <ac:chgData name="Debbie Fear (2306989)" userId="S::2306989@student.uwtsd.ac.uk::c880cf53-8e9c-486b-9279-e0512044c138" providerId="AD" clId="Web-{7BE36A28-5E6B-E747-54ED-DD0975AB01D0}" dt="2024-03-26T16:08:37.676" v="5" actId="14100"/>
          <ac:spMkLst>
            <pc:docMk/>
            <pc:sldMk cId="665663297" sldId="257"/>
            <ac:spMk id="3" creationId="{0F3FC0FB-4B30-97ED-8771-465803B80E05}"/>
          </ac:spMkLst>
        </pc:spChg>
        <pc:spChg chg="add del mod">
          <ac:chgData name="Debbie Fear (2306989)" userId="S::2306989@student.uwtsd.ac.uk::c880cf53-8e9c-486b-9279-e0512044c138" providerId="AD" clId="Web-{7BE36A28-5E6B-E747-54ED-DD0975AB01D0}" dt="2024-03-26T16:10:06.600" v="22"/>
          <ac:spMkLst>
            <pc:docMk/>
            <pc:sldMk cId="665663297" sldId="257"/>
            <ac:spMk id="5" creationId="{7D50DD76-796B-D12A-0874-1A457DABB089}"/>
          </ac:spMkLst>
        </pc:spChg>
        <pc:picChg chg="add mod">
          <ac:chgData name="Debbie Fear (2306989)" userId="S::2306989@student.uwtsd.ac.uk::c880cf53-8e9c-486b-9279-e0512044c138" providerId="AD" clId="Web-{7BE36A28-5E6B-E747-54ED-DD0975AB01D0}" dt="2024-03-26T16:10:01.787" v="20" actId="1076"/>
          <ac:picMkLst>
            <pc:docMk/>
            <pc:sldMk cId="665663297" sldId="257"/>
            <ac:picMk id="4" creationId="{4938ED49-127A-BE2B-18CE-1ADCB3413EB0}"/>
          </ac:picMkLst>
        </pc:picChg>
      </pc:sldChg>
      <pc:sldChg chg="addSp delSp modSp">
        <pc:chgData name="Debbie Fear (2306989)" userId="S::2306989@student.uwtsd.ac.uk::c880cf53-8e9c-486b-9279-e0512044c138" providerId="AD" clId="Web-{7BE36A28-5E6B-E747-54ED-DD0975AB01D0}" dt="2024-03-26T16:32:28.600" v="232" actId="14100"/>
        <pc:sldMkLst>
          <pc:docMk/>
          <pc:sldMk cId="2869477363" sldId="258"/>
        </pc:sldMkLst>
        <pc:spChg chg="del mod">
          <ac:chgData name="Debbie Fear (2306989)" userId="S::2306989@student.uwtsd.ac.uk::c880cf53-8e9c-486b-9279-e0512044c138" providerId="AD" clId="Web-{7BE36A28-5E6B-E747-54ED-DD0975AB01D0}" dt="2024-03-26T16:11:11.460" v="28"/>
          <ac:spMkLst>
            <pc:docMk/>
            <pc:sldMk cId="2869477363" sldId="258"/>
            <ac:spMk id="2" creationId="{4FE5D883-7A6D-4E7F-C9C0-1E89BEB2B977}"/>
          </ac:spMkLst>
        </pc:spChg>
        <pc:spChg chg="mod">
          <ac:chgData name="Debbie Fear (2306989)" userId="S::2306989@student.uwtsd.ac.uk::c880cf53-8e9c-486b-9279-e0512044c138" providerId="AD" clId="Web-{7BE36A28-5E6B-E747-54ED-DD0975AB01D0}" dt="2024-03-26T16:32:14.568" v="230" actId="14100"/>
          <ac:spMkLst>
            <pc:docMk/>
            <pc:sldMk cId="2869477363" sldId="258"/>
            <ac:spMk id="3" creationId="{EB21896F-A135-9212-D5D6-E09D6BC8D7E0}"/>
          </ac:spMkLst>
        </pc:spChg>
        <pc:spChg chg="add del mod">
          <ac:chgData name="Debbie Fear (2306989)" userId="S::2306989@student.uwtsd.ac.uk::c880cf53-8e9c-486b-9279-e0512044c138" providerId="AD" clId="Web-{7BE36A28-5E6B-E747-54ED-DD0975AB01D0}" dt="2024-03-26T16:31:51.255" v="226"/>
          <ac:spMkLst>
            <pc:docMk/>
            <pc:sldMk cId="2869477363" sldId="258"/>
            <ac:spMk id="5" creationId="{067EEFFA-FEF2-DEBE-1710-8FC7CBDF7D43}"/>
          </ac:spMkLst>
        </pc:spChg>
        <pc:spChg chg="add mod">
          <ac:chgData name="Debbie Fear (2306989)" userId="S::2306989@student.uwtsd.ac.uk::c880cf53-8e9c-486b-9279-e0512044c138" providerId="AD" clId="Web-{7BE36A28-5E6B-E747-54ED-DD0975AB01D0}" dt="2024-03-26T16:16:43.437" v="120" actId="14100"/>
          <ac:spMkLst>
            <pc:docMk/>
            <pc:sldMk cId="2869477363" sldId="258"/>
            <ac:spMk id="6" creationId="{7E30D457-08C2-0850-15C2-BCBF808481D5}"/>
          </ac:spMkLst>
        </pc:spChg>
        <pc:spChg chg="add del mod">
          <ac:chgData name="Debbie Fear (2306989)" userId="S::2306989@student.uwtsd.ac.uk::c880cf53-8e9c-486b-9279-e0512044c138" providerId="AD" clId="Web-{7BE36A28-5E6B-E747-54ED-DD0975AB01D0}" dt="2024-03-26T16:21:02.474" v="163"/>
          <ac:spMkLst>
            <pc:docMk/>
            <pc:sldMk cId="2869477363" sldId="258"/>
            <ac:spMk id="8" creationId="{5B97E663-5DFD-1C76-4A79-A2EBBE1FA6C7}"/>
          </ac:spMkLst>
        </pc:spChg>
        <pc:spChg chg="add del mod">
          <ac:chgData name="Debbie Fear (2306989)" userId="S::2306989@student.uwtsd.ac.uk::c880cf53-8e9c-486b-9279-e0512044c138" providerId="AD" clId="Web-{7BE36A28-5E6B-E747-54ED-DD0975AB01D0}" dt="2024-03-26T16:31:54.052" v="227"/>
          <ac:spMkLst>
            <pc:docMk/>
            <pc:sldMk cId="2869477363" sldId="258"/>
            <ac:spMk id="11" creationId="{8F3410A7-12F9-86A6-39CF-CB210AAF0C05}"/>
          </ac:spMkLst>
        </pc:spChg>
        <pc:picChg chg="add mod">
          <ac:chgData name="Debbie Fear (2306989)" userId="S::2306989@student.uwtsd.ac.uk::c880cf53-8e9c-486b-9279-e0512044c138" providerId="AD" clId="Web-{7BE36A28-5E6B-E747-54ED-DD0975AB01D0}" dt="2024-03-26T16:32:28.600" v="232" actId="14100"/>
          <ac:picMkLst>
            <pc:docMk/>
            <pc:sldMk cId="2869477363" sldId="258"/>
            <ac:picMk id="7" creationId="{47D1DC90-59C1-22CA-3C6A-6628A4C8EA57}"/>
          </ac:picMkLst>
        </pc:picChg>
        <pc:picChg chg="add del mod">
          <ac:chgData name="Debbie Fear (2306989)" userId="S::2306989@student.uwtsd.ac.uk::c880cf53-8e9c-486b-9279-e0512044c138" providerId="AD" clId="Web-{7BE36A28-5E6B-E747-54ED-DD0975AB01D0}" dt="2024-03-26T16:31:54.052" v="227"/>
          <ac:picMkLst>
            <pc:docMk/>
            <pc:sldMk cId="2869477363" sldId="258"/>
            <ac:picMk id="10" creationId="{D1E0AEFD-4591-803D-02A6-C1E18E7276FD}"/>
          </ac:picMkLst>
        </pc:picChg>
      </pc:sldChg>
      <pc:sldChg chg="new del">
        <pc:chgData name="Debbie Fear (2306989)" userId="S::2306989@student.uwtsd.ac.uk::c880cf53-8e9c-486b-9279-e0512044c138" providerId="AD" clId="Web-{7BE36A28-5E6B-E747-54ED-DD0975AB01D0}" dt="2024-03-26T16:17:26.516" v="124"/>
        <pc:sldMkLst>
          <pc:docMk/>
          <pc:sldMk cId="2862082096" sldId="259"/>
        </pc:sldMkLst>
      </pc:sldChg>
      <pc:sldChg chg="addSp delSp modSp add replId">
        <pc:chgData name="Debbie Fear (2306989)" userId="S::2306989@student.uwtsd.ac.uk::c880cf53-8e9c-486b-9279-e0512044c138" providerId="AD" clId="Web-{7BE36A28-5E6B-E747-54ED-DD0975AB01D0}" dt="2024-03-26T16:34:46.415" v="252" actId="14100"/>
        <pc:sldMkLst>
          <pc:docMk/>
          <pc:sldMk cId="2591726749" sldId="260"/>
        </pc:sldMkLst>
        <pc:spChg chg="add del mod">
          <ac:chgData name="Debbie Fear (2306989)" userId="S::2306989@student.uwtsd.ac.uk::c880cf53-8e9c-486b-9279-e0512044c138" providerId="AD" clId="Web-{7BE36A28-5E6B-E747-54ED-DD0975AB01D0}" dt="2024-03-26T16:18:43.690" v="138"/>
          <ac:spMkLst>
            <pc:docMk/>
            <pc:sldMk cId="2591726749" sldId="260"/>
            <ac:spMk id="2" creationId="{304BA924-32F4-0DA9-DF2C-E8A189E50E37}"/>
          </ac:spMkLst>
        </pc:spChg>
        <pc:spChg chg="mod">
          <ac:chgData name="Debbie Fear (2306989)" userId="S::2306989@student.uwtsd.ac.uk::c880cf53-8e9c-486b-9279-e0512044c138" providerId="AD" clId="Web-{7BE36A28-5E6B-E747-54ED-DD0975AB01D0}" dt="2024-03-26T16:34:28.774" v="248" actId="20577"/>
          <ac:spMkLst>
            <pc:docMk/>
            <pc:sldMk cId="2591726749" sldId="260"/>
            <ac:spMk id="3" creationId="{EB21896F-A135-9212-D5D6-E09D6BC8D7E0}"/>
          </ac:spMkLst>
        </pc:spChg>
        <pc:spChg chg="del mod">
          <ac:chgData name="Debbie Fear (2306989)" userId="S::2306989@student.uwtsd.ac.uk::c880cf53-8e9c-486b-9279-e0512044c138" providerId="AD" clId="Web-{7BE36A28-5E6B-E747-54ED-DD0975AB01D0}" dt="2024-03-26T16:34:34.071" v="250"/>
          <ac:spMkLst>
            <pc:docMk/>
            <pc:sldMk cId="2591726749" sldId="260"/>
            <ac:spMk id="5" creationId="{067EEFFA-FEF2-DEBE-1710-8FC7CBDF7D43}"/>
          </ac:spMkLst>
        </pc:spChg>
        <pc:spChg chg="add del mod">
          <ac:chgData name="Debbie Fear (2306989)" userId="S::2306989@student.uwtsd.ac.uk::c880cf53-8e9c-486b-9279-e0512044c138" providerId="AD" clId="Web-{7BE36A28-5E6B-E747-54ED-DD0975AB01D0}" dt="2024-03-26T16:26:30.732" v="192"/>
          <ac:spMkLst>
            <pc:docMk/>
            <pc:sldMk cId="2591726749" sldId="260"/>
            <ac:spMk id="7" creationId="{6410BC9E-35AF-F37C-333C-B172A8D61A1C}"/>
          </ac:spMkLst>
        </pc:spChg>
        <pc:spChg chg="add del mod">
          <ac:chgData name="Debbie Fear (2306989)" userId="S::2306989@student.uwtsd.ac.uk::c880cf53-8e9c-486b-9279-e0512044c138" providerId="AD" clId="Web-{7BE36A28-5E6B-E747-54ED-DD0975AB01D0}" dt="2024-03-26T16:28:53.173" v="205"/>
          <ac:spMkLst>
            <pc:docMk/>
            <pc:sldMk cId="2591726749" sldId="260"/>
            <ac:spMk id="10" creationId="{15471C53-8279-F32B-39BA-40881A61F914}"/>
          </ac:spMkLst>
        </pc:spChg>
        <pc:picChg chg="add mod">
          <ac:chgData name="Debbie Fear (2306989)" userId="S::2306989@student.uwtsd.ac.uk::c880cf53-8e9c-486b-9279-e0512044c138" providerId="AD" clId="Web-{7BE36A28-5E6B-E747-54ED-DD0975AB01D0}" dt="2024-03-26T16:34:46.415" v="252" actId="14100"/>
          <ac:picMkLst>
            <pc:docMk/>
            <pc:sldMk cId="2591726749" sldId="260"/>
            <ac:picMk id="4" creationId="{C53F6E59-8DD9-FA63-3089-6B799D44859B}"/>
          </ac:picMkLst>
        </pc:picChg>
        <pc:picChg chg="add del mod">
          <ac:chgData name="Debbie Fear (2306989)" userId="S::2306989@student.uwtsd.ac.uk::c880cf53-8e9c-486b-9279-e0512044c138" providerId="AD" clId="Web-{7BE36A28-5E6B-E747-54ED-DD0975AB01D0}" dt="2024-03-26T16:34:29.446" v="249"/>
          <ac:picMkLst>
            <pc:docMk/>
            <pc:sldMk cId="2591726749" sldId="260"/>
            <ac:picMk id="9" creationId="{5AD49A07-7711-119A-101A-14AF01EDCC60}"/>
          </ac:picMkLst>
        </pc:picChg>
      </pc:sldChg>
      <pc:sldChg chg="addSp delSp modSp new">
        <pc:chgData name="Debbie Fear (2306989)" userId="S::2306989@student.uwtsd.ac.uk::c880cf53-8e9c-486b-9279-e0512044c138" providerId="AD" clId="Web-{7BE36A28-5E6B-E747-54ED-DD0975AB01D0}" dt="2024-03-26T16:34:12.680" v="246" actId="1076"/>
        <pc:sldMkLst>
          <pc:docMk/>
          <pc:sldMk cId="1798514253" sldId="261"/>
        </pc:sldMkLst>
        <pc:spChg chg="del">
          <ac:chgData name="Debbie Fear (2306989)" userId="S::2306989@student.uwtsd.ac.uk::c880cf53-8e9c-486b-9279-e0512044c138" providerId="AD" clId="Web-{7BE36A28-5E6B-E747-54ED-DD0975AB01D0}" dt="2024-03-26T16:33:02.694" v="236"/>
          <ac:spMkLst>
            <pc:docMk/>
            <pc:sldMk cId="1798514253" sldId="261"/>
            <ac:spMk id="2" creationId="{8B7133F3-E9C5-7CDB-BE35-37E24E75CA9E}"/>
          </ac:spMkLst>
        </pc:spChg>
        <pc:spChg chg="mod">
          <ac:chgData name="Debbie Fear (2306989)" userId="S::2306989@student.uwtsd.ac.uk::c880cf53-8e9c-486b-9279-e0512044c138" providerId="AD" clId="Web-{7BE36A28-5E6B-E747-54ED-DD0975AB01D0}" dt="2024-03-26T16:34:02.149" v="244" actId="20577"/>
          <ac:spMkLst>
            <pc:docMk/>
            <pc:sldMk cId="1798514253" sldId="261"/>
            <ac:spMk id="3" creationId="{06E0A85E-C706-FB97-6A26-A7CC74B7C0E0}"/>
          </ac:spMkLst>
        </pc:spChg>
        <pc:spChg chg="add">
          <ac:chgData name="Debbie Fear (2306989)" userId="S::2306989@student.uwtsd.ac.uk::c880cf53-8e9c-486b-9279-e0512044c138" providerId="AD" clId="Web-{7BE36A28-5E6B-E747-54ED-DD0975AB01D0}" dt="2024-03-26T16:33:05.475" v="237"/>
          <ac:spMkLst>
            <pc:docMk/>
            <pc:sldMk cId="1798514253" sldId="261"/>
            <ac:spMk id="5" creationId="{B58B9554-0553-D78D-3968-A7D06CF34939}"/>
          </ac:spMkLst>
        </pc:spChg>
        <pc:picChg chg="add mod">
          <ac:chgData name="Debbie Fear (2306989)" userId="S::2306989@student.uwtsd.ac.uk::c880cf53-8e9c-486b-9279-e0512044c138" providerId="AD" clId="Web-{7BE36A28-5E6B-E747-54ED-DD0975AB01D0}" dt="2024-03-26T16:34:12.680" v="246" actId="1076"/>
          <ac:picMkLst>
            <pc:docMk/>
            <pc:sldMk cId="1798514253" sldId="261"/>
            <ac:picMk id="7" creationId="{D416ABBD-480F-B337-6D62-B8B237D3B09F}"/>
          </ac:picMkLst>
        </pc:picChg>
      </pc:sldChg>
      <pc:sldChg chg="addSp delSp modSp new">
        <pc:chgData name="Debbie Fear (2306989)" userId="S::2306989@student.uwtsd.ac.uk::c880cf53-8e9c-486b-9279-e0512044c138" providerId="AD" clId="Web-{7BE36A28-5E6B-E747-54ED-DD0975AB01D0}" dt="2024-03-26T16:31:37.536" v="224" actId="14100"/>
        <pc:sldMkLst>
          <pc:docMk/>
          <pc:sldMk cId="1042917648" sldId="262"/>
        </pc:sldMkLst>
        <pc:spChg chg="del mod">
          <ac:chgData name="Debbie Fear (2306989)" userId="S::2306989@student.uwtsd.ac.uk::c880cf53-8e9c-486b-9279-e0512044c138" providerId="AD" clId="Web-{7BE36A28-5E6B-E747-54ED-DD0975AB01D0}" dt="2024-03-26T16:30:15.440" v="211"/>
          <ac:spMkLst>
            <pc:docMk/>
            <pc:sldMk cId="1042917648" sldId="262"/>
            <ac:spMk id="2" creationId="{971D5AAA-4D26-9097-C35E-3FFFF26533C5}"/>
          </ac:spMkLst>
        </pc:spChg>
        <pc:spChg chg="mod">
          <ac:chgData name="Debbie Fear (2306989)" userId="S::2306989@student.uwtsd.ac.uk::c880cf53-8e9c-486b-9279-e0512044c138" providerId="AD" clId="Web-{7BE36A28-5E6B-E747-54ED-DD0975AB01D0}" dt="2024-03-26T16:31:01.723" v="219" actId="14100"/>
          <ac:spMkLst>
            <pc:docMk/>
            <pc:sldMk cId="1042917648" sldId="262"/>
            <ac:spMk id="3" creationId="{06524801-89F3-B427-2B9F-49338FC96C6F}"/>
          </ac:spMkLst>
        </pc:spChg>
        <pc:spChg chg="add">
          <ac:chgData name="Debbie Fear (2306989)" userId="S::2306989@student.uwtsd.ac.uk::c880cf53-8e9c-486b-9279-e0512044c138" providerId="AD" clId="Web-{7BE36A28-5E6B-E747-54ED-DD0975AB01D0}" dt="2024-03-26T16:29:49.346" v="209"/>
          <ac:spMkLst>
            <pc:docMk/>
            <pc:sldMk cId="1042917648" sldId="262"/>
            <ac:spMk id="5" creationId="{839DBD00-A09E-29D5-D2E0-368E32D8B28B}"/>
          </ac:spMkLst>
        </pc:spChg>
        <pc:picChg chg="add mod">
          <ac:chgData name="Debbie Fear (2306989)" userId="S::2306989@student.uwtsd.ac.uk::c880cf53-8e9c-486b-9279-e0512044c138" providerId="AD" clId="Web-{7BE36A28-5E6B-E747-54ED-DD0975AB01D0}" dt="2024-03-26T16:31:37.536" v="224" actId="14100"/>
          <ac:picMkLst>
            <pc:docMk/>
            <pc:sldMk cId="1042917648" sldId="262"/>
            <ac:picMk id="7" creationId="{BEA2695B-0896-E291-03E4-9D1B35983FE7}"/>
          </ac:picMkLst>
        </pc:picChg>
      </pc:sldChg>
      <pc:sldChg chg="new">
        <pc:chgData name="Debbie Fear (2306989)" userId="S::2306989@student.uwtsd.ac.uk::c880cf53-8e9c-486b-9279-e0512044c138" providerId="AD" clId="Web-{7BE36A28-5E6B-E747-54ED-DD0975AB01D0}" dt="2024-03-26T16:35:16.166" v="253"/>
        <pc:sldMkLst>
          <pc:docMk/>
          <pc:sldMk cId="2465217951" sldId="263"/>
        </pc:sldMkLst>
      </pc:sldChg>
    </pc:docChg>
  </pc:docChgLst>
  <pc:docChgLst>
    <pc:chgData name="Debbie Fear (2306989)" userId="S::2306989@student.uwtsd.ac.uk::c880cf53-8e9c-486b-9279-e0512044c138" providerId="AD" clId="Web-{B39E5C95-4CB2-DFD5-7EC2-F3A0C7A22C5F}"/>
    <pc:docChg chg="modSld">
      <pc:chgData name="Debbie Fear (2306989)" userId="S::2306989@student.uwtsd.ac.uk::c880cf53-8e9c-486b-9279-e0512044c138" providerId="AD" clId="Web-{B39E5C95-4CB2-DFD5-7EC2-F3A0C7A22C5F}" dt="2024-01-16T11:47:31.354" v="56" actId="20577"/>
      <pc:docMkLst>
        <pc:docMk/>
      </pc:docMkLst>
      <pc:sldChg chg="modSp">
        <pc:chgData name="Debbie Fear (2306989)" userId="S::2306989@student.uwtsd.ac.uk::c880cf53-8e9c-486b-9279-e0512044c138" providerId="AD" clId="Web-{B39E5C95-4CB2-DFD5-7EC2-F3A0C7A22C5F}" dt="2024-01-16T11:47:31.354" v="56" actId="20577"/>
        <pc:sldMkLst>
          <pc:docMk/>
          <pc:sldMk cId="665663297" sldId="257"/>
        </pc:sldMkLst>
        <pc:spChg chg="mod">
          <ac:chgData name="Debbie Fear (2306989)" userId="S::2306989@student.uwtsd.ac.uk::c880cf53-8e9c-486b-9279-e0512044c138" providerId="AD" clId="Web-{B39E5C95-4CB2-DFD5-7EC2-F3A0C7A22C5F}" dt="2024-01-16T11:47:31.354" v="56" actId="20577"/>
          <ac:spMkLst>
            <pc:docMk/>
            <pc:sldMk cId="665663297" sldId="257"/>
            <ac:spMk id="3" creationId="{0F3FC0FB-4B30-97ED-8771-465803B80E05}"/>
          </ac:spMkLst>
        </pc:spChg>
      </pc:sldChg>
    </pc:docChg>
  </pc:docChgLst>
  <pc:docChgLst>
    <pc:chgData name="Debbie Fear (2306989)" userId="S::2306989@student.uwtsd.ac.uk::c880cf53-8e9c-486b-9279-e0512044c138" providerId="AD" clId="Web-{72D38BD3-BD7C-714C-3AF9-3692C32F73E2}"/>
    <pc:docChg chg="addSld modSld">
      <pc:chgData name="Debbie Fear (2306989)" userId="S::2306989@student.uwtsd.ac.uk::c880cf53-8e9c-486b-9279-e0512044c138" providerId="AD" clId="Web-{72D38BD3-BD7C-714C-3AF9-3692C32F73E2}" dt="2024-03-27T19:00:46.844" v="754" actId="1076"/>
      <pc:docMkLst>
        <pc:docMk/>
      </pc:docMkLst>
      <pc:sldChg chg="modSp">
        <pc:chgData name="Debbie Fear (2306989)" userId="S::2306989@student.uwtsd.ac.uk::c880cf53-8e9c-486b-9279-e0512044c138" providerId="AD" clId="Web-{72D38BD3-BD7C-714C-3AF9-3692C32F73E2}" dt="2024-03-27T11:36:51.449" v="80" actId="20577"/>
        <pc:sldMkLst>
          <pc:docMk/>
          <pc:sldMk cId="2869477363" sldId="258"/>
        </pc:sldMkLst>
        <pc:spChg chg="mod">
          <ac:chgData name="Debbie Fear (2306989)" userId="S::2306989@student.uwtsd.ac.uk::c880cf53-8e9c-486b-9279-e0512044c138" providerId="AD" clId="Web-{72D38BD3-BD7C-714C-3AF9-3692C32F73E2}" dt="2024-03-27T11:36:51.449" v="80" actId="20577"/>
          <ac:spMkLst>
            <pc:docMk/>
            <pc:sldMk cId="2869477363" sldId="258"/>
            <ac:spMk id="3" creationId="{EB21896F-A135-9212-D5D6-E09D6BC8D7E0}"/>
          </ac:spMkLst>
        </pc:spChg>
      </pc:sldChg>
      <pc:sldChg chg="addSp delSp modSp">
        <pc:chgData name="Debbie Fear (2306989)" userId="S::2306989@student.uwtsd.ac.uk::c880cf53-8e9c-486b-9279-e0512044c138" providerId="AD" clId="Web-{72D38BD3-BD7C-714C-3AF9-3692C32F73E2}" dt="2024-03-27T17:41:56.856" v="159" actId="20577"/>
        <pc:sldMkLst>
          <pc:docMk/>
          <pc:sldMk cId="2465217951" sldId="263"/>
        </pc:sldMkLst>
        <pc:spChg chg="mod">
          <ac:chgData name="Debbie Fear (2306989)" userId="S::2306989@student.uwtsd.ac.uk::c880cf53-8e9c-486b-9279-e0512044c138" providerId="AD" clId="Web-{72D38BD3-BD7C-714C-3AF9-3692C32F73E2}" dt="2024-03-27T17:41:56.856" v="159" actId="20577"/>
          <ac:spMkLst>
            <pc:docMk/>
            <pc:sldMk cId="2465217951" sldId="263"/>
            <ac:spMk id="2" creationId="{60F264CE-D52C-81A5-AAF1-CC625E2A5475}"/>
          </ac:spMkLst>
        </pc:spChg>
        <pc:spChg chg="del mod">
          <ac:chgData name="Debbie Fear (2306989)" userId="S::2306989@student.uwtsd.ac.uk::c880cf53-8e9c-486b-9279-e0512044c138" providerId="AD" clId="Web-{72D38BD3-BD7C-714C-3AF9-3692C32F73E2}" dt="2024-03-27T17:40:30.807" v="143"/>
          <ac:spMkLst>
            <pc:docMk/>
            <pc:sldMk cId="2465217951" sldId="263"/>
            <ac:spMk id="3" creationId="{F19C7704-6377-8530-094E-C5AFB09B4CA2}"/>
          </ac:spMkLst>
        </pc:spChg>
        <pc:spChg chg="add del mod">
          <ac:chgData name="Debbie Fear (2306989)" userId="S::2306989@student.uwtsd.ac.uk::c880cf53-8e9c-486b-9279-e0512044c138" providerId="AD" clId="Web-{72D38BD3-BD7C-714C-3AF9-3692C32F73E2}" dt="2024-03-27T17:41:10.199" v="144"/>
          <ac:spMkLst>
            <pc:docMk/>
            <pc:sldMk cId="2465217951" sldId="263"/>
            <ac:spMk id="6" creationId="{D248BD9A-CA18-7DF8-85FA-5115ABA82DB3}"/>
          </ac:spMkLst>
        </pc:spChg>
        <pc:picChg chg="add del mod">
          <ac:chgData name="Debbie Fear (2306989)" userId="S::2306989@student.uwtsd.ac.uk::c880cf53-8e9c-486b-9279-e0512044c138" providerId="AD" clId="Web-{72D38BD3-BD7C-714C-3AF9-3692C32F73E2}" dt="2024-03-27T17:40:25.244" v="142"/>
          <ac:picMkLst>
            <pc:docMk/>
            <pc:sldMk cId="2465217951" sldId="263"/>
            <ac:picMk id="4" creationId="{6F8208D5-0D42-6B13-567F-0A821FCCD0A9}"/>
          </ac:picMkLst>
        </pc:picChg>
        <pc:picChg chg="add mod ord">
          <ac:chgData name="Debbie Fear (2306989)" userId="S::2306989@student.uwtsd.ac.uk::c880cf53-8e9c-486b-9279-e0512044c138" providerId="AD" clId="Web-{72D38BD3-BD7C-714C-3AF9-3692C32F73E2}" dt="2024-03-27T17:41:10.214" v="145"/>
          <ac:picMkLst>
            <pc:docMk/>
            <pc:sldMk cId="2465217951" sldId="263"/>
            <ac:picMk id="7" creationId="{9D03A513-CBE1-150B-A662-6B473944F797}"/>
          </ac:picMkLst>
        </pc:picChg>
      </pc:sldChg>
      <pc:sldChg chg="addSp delSp modSp new">
        <pc:chgData name="Debbie Fear (2306989)" userId="S::2306989@student.uwtsd.ac.uk::c880cf53-8e9c-486b-9279-e0512044c138" providerId="AD" clId="Web-{72D38BD3-BD7C-714C-3AF9-3692C32F73E2}" dt="2024-03-27T16:20:48.509" v="118" actId="14100"/>
        <pc:sldMkLst>
          <pc:docMk/>
          <pc:sldMk cId="341872241" sldId="264"/>
        </pc:sldMkLst>
        <pc:spChg chg="mod">
          <ac:chgData name="Debbie Fear (2306989)" userId="S::2306989@student.uwtsd.ac.uk::c880cf53-8e9c-486b-9279-e0512044c138" providerId="AD" clId="Web-{72D38BD3-BD7C-714C-3AF9-3692C32F73E2}" dt="2024-03-27T16:18:18.784" v="98" actId="20577"/>
          <ac:spMkLst>
            <pc:docMk/>
            <pc:sldMk cId="341872241" sldId="264"/>
            <ac:spMk id="2" creationId="{F33FFB31-5B96-8982-E7EA-20BDEA61A33A}"/>
          </ac:spMkLst>
        </pc:spChg>
        <pc:spChg chg="mod">
          <ac:chgData name="Debbie Fear (2306989)" userId="S::2306989@student.uwtsd.ac.uk::c880cf53-8e9c-486b-9279-e0512044c138" providerId="AD" clId="Web-{72D38BD3-BD7C-714C-3AF9-3692C32F73E2}" dt="2024-03-27T16:20:43.087" v="117" actId="14100"/>
          <ac:spMkLst>
            <pc:docMk/>
            <pc:sldMk cId="341872241" sldId="264"/>
            <ac:spMk id="3" creationId="{90B7B8E0-105B-8A20-5937-C37168C51566}"/>
          </ac:spMkLst>
        </pc:spChg>
        <pc:spChg chg="add del mod">
          <ac:chgData name="Debbie Fear (2306989)" userId="S::2306989@student.uwtsd.ac.uk::c880cf53-8e9c-486b-9279-e0512044c138" providerId="AD" clId="Web-{72D38BD3-BD7C-714C-3AF9-3692C32F73E2}" dt="2024-03-27T16:20:48.509" v="118" actId="14100"/>
          <ac:spMkLst>
            <pc:docMk/>
            <pc:sldMk cId="341872241" sldId="264"/>
            <ac:spMk id="4" creationId="{95F8F1C6-9AEF-F3B0-4E50-3D0CDB8E8524}"/>
          </ac:spMkLst>
        </pc:spChg>
      </pc:sldChg>
      <pc:sldChg chg="addSp modSp new">
        <pc:chgData name="Debbie Fear (2306989)" userId="S::2306989@student.uwtsd.ac.uk::c880cf53-8e9c-486b-9279-e0512044c138" providerId="AD" clId="Web-{72D38BD3-BD7C-714C-3AF9-3692C32F73E2}" dt="2024-03-27T17:43:15.499" v="165" actId="14100"/>
        <pc:sldMkLst>
          <pc:docMk/>
          <pc:sldMk cId="1287402821" sldId="265"/>
        </pc:sldMkLst>
        <pc:spChg chg="mod">
          <ac:chgData name="Debbie Fear (2306989)" userId="S::2306989@student.uwtsd.ac.uk::c880cf53-8e9c-486b-9279-e0512044c138" providerId="AD" clId="Web-{72D38BD3-BD7C-714C-3AF9-3692C32F73E2}" dt="2024-03-27T16:22:02.715" v="133" actId="20577"/>
          <ac:spMkLst>
            <pc:docMk/>
            <pc:sldMk cId="1287402821" sldId="265"/>
            <ac:spMk id="2" creationId="{DC2A3DAE-EA8A-859D-C829-D5A75DEC6839}"/>
          </ac:spMkLst>
        </pc:spChg>
        <pc:spChg chg="mod">
          <ac:chgData name="Debbie Fear (2306989)" userId="S::2306989@student.uwtsd.ac.uk::c880cf53-8e9c-486b-9279-e0512044c138" providerId="AD" clId="Web-{72D38BD3-BD7C-714C-3AF9-3692C32F73E2}" dt="2024-03-27T16:22:07.574" v="134" actId="14100"/>
          <ac:spMkLst>
            <pc:docMk/>
            <pc:sldMk cId="1287402821" sldId="265"/>
            <ac:spMk id="3" creationId="{BB0AC7CB-7C67-9240-8DE5-647143881BE3}"/>
          </ac:spMkLst>
        </pc:spChg>
        <pc:picChg chg="add mod">
          <ac:chgData name="Debbie Fear (2306989)" userId="S::2306989@student.uwtsd.ac.uk::c880cf53-8e9c-486b-9279-e0512044c138" providerId="AD" clId="Web-{72D38BD3-BD7C-714C-3AF9-3692C32F73E2}" dt="2024-03-27T17:43:15.499" v="165" actId="14100"/>
          <ac:picMkLst>
            <pc:docMk/>
            <pc:sldMk cId="1287402821" sldId="265"/>
            <ac:picMk id="4" creationId="{B7BEBEC5-F225-CA3A-7E88-2215D6BFA40E}"/>
          </ac:picMkLst>
        </pc:picChg>
      </pc:sldChg>
      <pc:sldChg chg="modSp new">
        <pc:chgData name="Debbie Fear (2306989)" userId="S::2306989@student.uwtsd.ac.uk::c880cf53-8e9c-486b-9279-e0512044c138" providerId="AD" clId="Web-{72D38BD3-BD7C-714C-3AF9-3692C32F73E2}" dt="2024-03-27T17:44:41.423" v="178" actId="20577"/>
        <pc:sldMkLst>
          <pc:docMk/>
          <pc:sldMk cId="3815876766" sldId="266"/>
        </pc:sldMkLst>
        <pc:spChg chg="mod">
          <ac:chgData name="Debbie Fear (2306989)" userId="S::2306989@student.uwtsd.ac.uk::c880cf53-8e9c-486b-9279-e0512044c138" providerId="AD" clId="Web-{72D38BD3-BD7C-714C-3AF9-3692C32F73E2}" dt="2024-03-27T17:44:41.423" v="178" actId="20577"/>
          <ac:spMkLst>
            <pc:docMk/>
            <pc:sldMk cId="3815876766" sldId="266"/>
            <ac:spMk id="2" creationId="{F302EEB6-4611-C6A6-1BB0-C899BBCEF0E8}"/>
          </ac:spMkLst>
        </pc:spChg>
        <pc:spChg chg="mod">
          <ac:chgData name="Debbie Fear (2306989)" userId="S::2306989@student.uwtsd.ac.uk::c880cf53-8e9c-486b-9279-e0512044c138" providerId="AD" clId="Web-{72D38BD3-BD7C-714C-3AF9-3692C32F73E2}" dt="2024-03-27T17:44:27.845" v="172" actId="14100"/>
          <ac:spMkLst>
            <pc:docMk/>
            <pc:sldMk cId="3815876766" sldId="266"/>
            <ac:spMk id="3" creationId="{D4AB7F28-97C9-414E-6F54-B252D3532DF3}"/>
          </ac:spMkLst>
        </pc:spChg>
      </pc:sldChg>
      <pc:sldChg chg="addSp delSp modSp new">
        <pc:chgData name="Debbie Fear (2306989)" userId="S::2306989@student.uwtsd.ac.uk::c880cf53-8e9c-486b-9279-e0512044c138" providerId="AD" clId="Web-{72D38BD3-BD7C-714C-3AF9-3692C32F73E2}" dt="2024-03-27T17:50:33.792" v="191" actId="20577"/>
        <pc:sldMkLst>
          <pc:docMk/>
          <pc:sldMk cId="658254797" sldId="267"/>
        </pc:sldMkLst>
        <pc:spChg chg="mod">
          <ac:chgData name="Debbie Fear (2306989)" userId="S::2306989@student.uwtsd.ac.uk::c880cf53-8e9c-486b-9279-e0512044c138" providerId="AD" clId="Web-{72D38BD3-BD7C-714C-3AF9-3692C32F73E2}" dt="2024-03-27T17:50:33.792" v="191" actId="20577"/>
          <ac:spMkLst>
            <pc:docMk/>
            <pc:sldMk cId="658254797" sldId="267"/>
            <ac:spMk id="2" creationId="{DCFA85F3-C84B-DFE5-D13D-505954F4E24B}"/>
          </ac:spMkLst>
        </pc:spChg>
        <pc:spChg chg="del">
          <ac:chgData name="Debbie Fear (2306989)" userId="S::2306989@student.uwtsd.ac.uk::c880cf53-8e9c-486b-9279-e0512044c138" providerId="AD" clId="Web-{72D38BD3-BD7C-714C-3AF9-3692C32F73E2}" dt="2024-03-27T17:46:45.332" v="179"/>
          <ac:spMkLst>
            <pc:docMk/>
            <pc:sldMk cId="658254797" sldId="267"/>
            <ac:spMk id="3" creationId="{D9034F39-A662-49A9-5799-E52822C9D7E5}"/>
          </ac:spMkLst>
        </pc:spChg>
        <pc:picChg chg="add mod ord">
          <ac:chgData name="Debbie Fear (2306989)" userId="S::2306989@student.uwtsd.ac.uk::c880cf53-8e9c-486b-9279-e0512044c138" providerId="AD" clId="Web-{72D38BD3-BD7C-714C-3AF9-3692C32F73E2}" dt="2024-03-27T17:46:45.348" v="180"/>
          <ac:picMkLst>
            <pc:docMk/>
            <pc:sldMk cId="658254797" sldId="267"/>
            <ac:picMk id="4" creationId="{EDB4F7AB-B993-16F6-F5F8-4614A15C7BAA}"/>
          </ac:picMkLst>
        </pc:picChg>
      </pc:sldChg>
      <pc:sldChg chg="addSp modSp new">
        <pc:chgData name="Debbie Fear (2306989)" userId="S::2306989@student.uwtsd.ac.uk::c880cf53-8e9c-486b-9279-e0512044c138" providerId="AD" clId="Web-{72D38BD3-BD7C-714C-3AF9-3692C32F73E2}" dt="2024-03-27T17:54:27.157" v="220" actId="14100"/>
        <pc:sldMkLst>
          <pc:docMk/>
          <pc:sldMk cId="2978677533" sldId="268"/>
        </pc:sldMkLst>
        <pc:spChg chg="mod">
          <ac:chgData name="Debbie Fear (2306989)" userId="S::2306989@student.uwtsd.ac.uk::c880cf53-8e9c-486b-9279-e0512044c138" providerId="AD" clId="Web-{72D38BD3-BD7C-714C-3AF9-3692C32F73E2}" dt="2024-03-27T17:51:26.262" v="206" actId="20577"/>
          <ac:spMkLst>
            <pc:docMk/>
            <pc:sldMk cId="2978677533" sldId="268"/>
            <ac:spMk id="2" creationId="{7474CA4B-5A6E-7D2E-3363-75EFAD6BDE60}"/>
          </ac:spMkLst>
        </pc:spChg>
        <pc:spChg chg="mod">
          <ac:chgData name="Debbie Fear (2306989)" userId="S::2306989@student.uwtsd.ac.uk::c880cf53-8e9c-486b-9279-e0512044c138" providerId="AD" clId="Web-{72D38BD3-BD7C-714C-3AF9-3692C32F73E2}" dt="2024-03-27T17:52:23.935" v="216" actId="14100"/>
          <ac:spMkLst>
            <pc:docMk/>
            <pc:sldMk cId="2978677533" sldId="268"/>
            <ac:spMk id="3" creationId="{3BBB468C-3AB8-7548-609E-AE7A81F3BB31}"/>
          </ac:spMkLst>
        </pc:spChg>
        <pc:picChg chg="add mod">
          <ac:chgData name="Debbie Fear (2306989)" userId="S::2306989@student.uwtsd.ac.uk::c880cf53-8e9c-486b-9279-e0512044c138" providerId="AD" clId="Web-{72D38BD3-BD7C-714C-3AF9-3692C32F73E2}" dt="2024-03-27T17:54:27.157" v="220" actId="14100"/>
          <ac:picMkLst>
            <pc:docMk/>
            <pc:sldMk cId="2978677533" sldId="268"/>
            <ac:picMk id="4" creationId="{64A4B22F-420B-4B92-39C2-17712EA265A3}"/>
          </ac:picMkLst>
        </pc:picChg>
      </pc:sldChg>
      <pc:sldChg chg="addSp delSp modSp new">
        <pc:chgData name="Debbie Fear (2306989)" userId="S::2306989@student.uwtsd.ac.uk::c880cf53-8e9c-486b-9279-e0512044c138" providerId="AD" clId="Web-{72D38BD3-BD7C-714C-3AF9-3692C32F73E2}" dt="2024-03-27T18:08:12.069" v="355" actId="20577"/>
        <pc:sldMkLst>
          <pc:docMk/>
          <pc:sldMk cId="2937860478" sldId="269"/>
        </pc:sldMkLst>
        <pc:spChg chg="mod">
          <ac:chgData name="Debbie Fear (2306989)" userId="S::2306989@student.uwtsd.ac.uk::c880cf53-8e9c-486b-9279-e0512044c138" providerId="AD" clId="Web-{72D38BD3-BD7C-714C-3AF9-3692C32F73E2}" dt="2024-03-27T18:05:32.549" v="334" actId="20577"/>
          <ac:spMkLst>
            <pc:docMk/>
            <pc:sldMk cId="2937860478" sldId="269"/>
            <ac:spMk id="2" creationId="{7308A81D-9D3F-524F-2BB5-E59CF7DC16DB}"/>
          </ac:spMkLst>
        </pc:spChg>
        <pc:spChg chg="mod">
          <ac:chgData name="Debbie Fear (2306989)" userId="S::2306989@student.uwtsd.ac.uk::c880cf53-8e9c-486b-9279-e0512044c138" providerId="AD" clId="Web-{72D38BD3-BD7C-714C-3AF9-3692C32F73E2}" dt="2024-03-27T18:05:36.112" v="335" actId="1076"/>
          <ac:spMkLst>
            <pc:docMk/>
            <pc:sldMk cId="2937860478" sldId="269"/>
            <ac:spMk id="3" creationId="{B0E7B6F9-D22A-4733-DACF-0A9F250B7C8E}"/>
          </ac:spMkLst>
        </pc:spChg>
        <pc:spChg chg="add mod">
          <ac:chgData name="Debbie Fear (2306989)" userId="S::2306989@student.uwtsd.ac.uk::c880cf53-8e9c-486b-9279-e0512044c138" providerId="AD" clId="Web-{72D38BD3-BD7C-714C-3AF9-3692C32F73E2}" dt="2024-03-27T18:05:40.675" v="336" actId="1076"/>
          <ac:spMkLst>
            <pc:docMk/>
            <pc:sldMk cId="2937860478" sldId="269"/>
            <ac:spMk id="5" creationId="{E27576A0-9C26-F184-E6A4-25F2A9A40A79}"/>
          </ac:spMkLst>
        </pc:spChg>
        <pc:spChg chg="add mod">
          <ac:chgData name="Debbie Fear (2306989)" userId="S::2306989@student.uwtsd.ac.uk::c880cf53-8e9c-486b-9279-e0512044c138" providerId="AD" clId="Web-{72D38BD3-BD7C-714C-3AF9-3692C32F73E2}" dt="2024-03-27T18:05:45.472" v="337" actId="1076"/>
          <ac:spMkLst>
            <pc:docMk/>
            <pc:sldMk cId="2937860478" sldId="269"/>
            <ac:spMk id="7" creationId="{89592870-3873-C26C-FC8F-306AD68C3CB2}"/>
          </ac:spMkLst>
        </pc:spChg>
        <pc:spChg chg="add mod">
          <ac:chgData name="Debbie Fear (2306989)" userId="S::2306989@student.uwtsd.ac.uk::c880cf53-8e9c-486b-9279-e0512044c138" providerId="AD" clId="Web-{72D38BD3-BD7C-714C-3AF9-3692C32F73E2}" dt="2024-03-27T18:05:57.784" v="338" actId="1076"/>
          <ac:spMkLst>
            <pc:docMk/>
            <pc:sldMk cId="2937860478" sldId="269"/>
            <ac:spMk id="8" creationId="{7A24B8CC-5594-DD43-8E5D-8E094803EBA5}"/>
          </ac:spMkLst>
        </pc:spChg>
        <pc:spChg chg="add del mod">
          <ac:chgData name="Debbie Fear (2306989)" userId="S::2306989@student.uwtsd.ac.uk::c880cf53-8e9c-486b-9279-e0512044c138" providerId="AD" clId="Web-{72D38BD3-BD7C-714C-3AF9-3692C32F73E2}" dt="2024-03-27T18:00:05.713" v="260"/>
          <ac:spMkLst>
            <pc:docMk/>
            <pc:sldMk cId="2937860478" sldId="269"/>
            <ac:spMk id="9" creationId="{2386D67E-36E9-2079-8E25-20F615F91144}"/>
          </ac:spMkLst>
        </pc:spChg>
        <pc:spChg chg="add del mod">
          <ac:chgData name="Debbie Fear (2306989)" userId="S::2306989@student.uwtsd.ac.uk::c880cf53-8e9c-486b-9279-e0512044c138" providerId="AD" clId="Web-{72D38BD3-BD7C-714C-3AF9-3692C32F73E2}" dt="2024-03-27T18:00:57.589" v="266"/>
          <ac:spMkLst>
            <pc:docMk/>
            <pc:sldMk cId="2937860478" sldId="269"/>
            <ac:spMk id="10" creationId="{3316F6CC-165E-0D27-FBC4-074CC1ECE1D0}"/>
          </ac:spMkLst>
        </pc:spChg>
        <pc:spChg chg="add del mod">
          <ac:chgData name="Debbie Fear (2306989)" userId="S::2306989@student.uwtsd.ac.uk::c880cf53-8e9c-486b-9279-e0512044c138" providerId="AD" clId="Web-{72D38BD3-BD7C-714C-3AF9-3692C32F73E2}" dt="2024-03-27T18:02:17.404" v="294"/>
          <ac:spMkLst>
            <pc:docMk/>
            <pc:sldMk cId="2937860478" sldId="269"/>
            <ac:spMk id="11" creationId="{B3B56501-023B-7556-1B8B-639CF1E3B176}"/>
          </ac:spMkLst>
        </pc:spChg>
        <pc:spChg chg="add mod">
          <ac:chgData name="Debbie Fear (2306989)" userId="S::2306989@student.uwtsd.ac.uk::c880cf53-8e9c-486b-9279-e0512044c138" providerId="AD" clId="Web-{72D38BD3-BD7C-714C-3AF9-3692C32F73E2}" dt="2024-03-27T18:03:20.733" v="301" actId="1076"/>
          <ac:spMkLst>
            <pc:docMk/>
            <pc:sldMk cId="2937860478" sldId="269"/>
            <ac:spMk id="12" creationId="{EA83B711-0009-4C2B-6272-1B8464DA9ABC}"/>
          </ac:spMkLst>
        </pc:spChg>
        <pc:spChg chg="add del mod">
          <ac:chgData name="Debbie Fear (2306989)" userId="S::2306989@student.uwtsd.ac.uk::c880cf53-8e9c-486b-9279-e0512044c138" providerId="AD" clId="Web-{72D38BD3-BD7C-714C-3AF9-3692C32F73E2}" dt="2024-03-27T18:04:04.985" v="305"/>
          <ac:spMkLst>
            <pc:docMk/>
            <pc:sldMk cId="2937860478" sldId="269"/>
            <ac:spMk id="13" creationId="{819327CD-DFAC-D98C-26CA-2851455E641C}"/>
          </ac:spMkLst>
        </pc:spChg>
        <pc:spChg chg="add mod">
          <ac:chgData name="Debbie Fear (2306989)" userId="S::2306989@student.uwtsd.ac.uk::c880cf53-8e9c-486b-9279-e0512044c138" providerId="AD" clId="Web-{72D38BD3-BD7C-714C-3AF9-3692C32F73E2}" dt="2024-03-27T18:06:02.316" v="339" actId="1076"/>
          <ac:spMkLst>
            <pc:docMk/>
            <pc:sldMk cId="2937860478" sldId="269"/>
            <ac:spMk id="14" creationId="{C7A7D992-DA27-DE31-79A6-AB8D1A977B35}"/>
          </ac:spMkLst>
        </pc:spChg>
        <pc:spChg chg="add mod">
          <ac:chgData name="Debbie Fear (2306989)" userId="S::2306989@student.uwtsd.ac.uk::c880cf53-8e9c-486b-9279-e0512044c138" providerId="AD" clId="Web-{72D38BD3-BD7C-714C-3AF9-3692C32F73E2}" dt="2024-03-27T18:08:12.069" v="355" actId="20577"/>
          <ac:spMkLst>
            <pc:docMk/>
            <pc:sldMk cId="2937860478" sldId="269"/>
            <ac:spMk id="15" creationId="{2B4CE67D-28D8-0061-1125-A539F8F173D1}"/>
          </ac:spMkLst>
        </pc:spChg>
      </pc:sldChg>
      <pc:sldChg chg="addSp modSp new">
        <pc:chgData name="Debbie Fear (2306989)" userId="S::2306989@student.uwtsd.ac.uk::c880cf53-8e9c-486b-9279-e0512044c138" providerId="AD" clId="Web-{72D38BD3-BD7C-714C-3AF9-3692C32F73E2}" dt="2024-03-27T18:13:46.359" v="374" actId="1076"/>
        <pc:sldMkLst>
          <pc:docMk/>
          <pc:sldMk cId="3076886094" sldId="270"/>
        </pc:sldMkLst>
        <pc:spChg chg="mod">
          <ac:chgData name="Debbie Fear (2306989)" userId="S::2306989@student.uwtsd.ac.uk::c880cf53-8e9c-486b-9279-e0512044c138" providerId="AD" clId="Web-{72D38BD3-BD7C-714C-3AF9-3692C32F73E2}" dt="2024-03-27T18:10:01.260" v="365" actId="20577"/>
          <ac:spMkLst>
            <pc:docMk/>
            <pc:sldMk cId="3076886094" sldId="270"/>
            <ac:spMk id="2" creationId="{6BCC17D6-BCB5-3D4B-7A9B-8D8FF2B8396A}"/>
          </ac:spMkLst>
        </pc:spChg>
        <pc:spChg chg="mod">
          <ac:chgData name="Debbie Fear (2306989)" userId="S::2306989@student.uwtsd.ac.uk::c880cf53-8e9c-486b-9279-e0512044c138" providerId="AD" clId="Web-{72D38BD3-BD7C-714C-3AF9-3692C32F73E2}" dt="2024-03-27T18:10:50.698" v="371" actId="14100"/>
          <ac:spMkLst>
            <pc:docMk/>
            <pc:sldMk cId="3076886094" sldId="270"/>
            <ac:spMk id="3" creationId="{D5E7A335-94E7-B7FB-C476-07ACB13C28D5}"/>
          </ac:spMkLst>
        </pc:spChg>
        <pc:picChg chg="add mod">
          <ac:chgData name="Debbie Fear (2306989)" userId="S::2306989@student.uwtsd.ac.uk::c880cf53-8e9c-486b-9279-e0512044c138" providerId="AD" clId="Web-{72D38BD3-BD7C-714C-3AF9-3692C32F73E2}" dt="2024-03-27T18:13:46.359" v="374" actId="1076"/>
          <ac:picMkLst>
            <pc:docMk/>
            <pc:sldMk cId="3076886094" sldId="270"/>
            <ac:picMk id="4" creationId="{D2E00296-6F12-71D7-1617-1010A01E002A}"/>
          </ac:picMkLst>
        </pc:picChg>
      </pc:sldChg>
      <pc:sldChg chg="addSp modSp new">
        <pc:chgData name="Debbie Fear (2306989)" userId="S::2306989@student.uwtsd.ac.uk::c880cf53-8e9c-486b-9279-e0512044c138" providerId="AD" clId="Web-{72D38BD3-BD7C-714C-3AF9-3692C32F73E2}" dt="2024-03-27T18:18:03.741" v="399" actId="1076"/>
        <pc:sldMkLst>
          <pc:docMk/>
          <pc:sldMk cId="2137356598" sldId="271"/>
        </pc:sldMkLst>
        <pc:spChg chg="mod">
          <ac:chgData name="Debbie Fear (2306989)" userId="S::2306989@student.uwtsd.ac.uk::c880cf53-8e9c-486b-9279-e0512044c138" providerId="AD" clId="Web-{72D38BD3-BD7C-714C-3AF9-3692C32F73E2}" dt="2024-03-27T18:14:58.486" v="393" actId="20577"/>
          <ac:spMkLst>
            <pc:docMk/>
            <pc:sldMk cId="2137356598" sldId="271"/>
            <ac:spMk id="2" creationId="{919A32FE-B740-706E-EDA7-B79208587047}"/>
          </ac:spMkLst>
        </pc:spChg>
        <pc:spChg chg="mod">
          <ac:chgData name="Debbie Fear (2306989)" userId="S::2306989@student.uwtsd.ac.uk::c880cf53-8e9c-486b-9279-e0512044c138" providerId="AD" clId="Web-{72D38BD3-BD7C-714C-3AF9-3692C32F73E2}" dt="2024-03-27T18:14:30.876" v="377" actId="20577"/>
          <ac:spMkLst>
            <pc:docMk/>
            <pc:sldMk cId="2137356598" sldId="271"/>
            <ac:spMk id="3" creationId="{0D2C7425-A62D-D56C-02D8-A078B5C6A233}"/>
          </ac:spMkLst>
        </pc:spChg>
        <pc:picChg chg="add mod">
          <ac:chgData name="Debbie Fear (2306989)" userId="S::2306989@student.uwtsd.ac.uk::c880cf53-8e9c-486b-9279-e0512044c138" providerId="AD" clId="Web-{72D38BD3-BD7C-714C-3AF9-3692C32F73E2}" dt="2024-03-27T18:18:03.741" v="399" actId="1076"/>
          <ac:picMkLst>
            <pc:docMk/>
            <pc:sldMk cId="2137356598" sldId="271"/>
            <ac:picMk id="4" creationId="{797094AB-7081-167B-9698-C1FCC9FFAFAA}"/>
          </ac:picMkLst>
        </pc:picChg>
      </pc:sldChg>
      <pc:sldChg chg="addSp modSp new">
        <pc:chgData name="Debbie Fear (2306989)" userId="S::2306989@student.uwtsd.ac.uk::c880cf53-8e9c-486b-9279-e0512044c138" providerId="AD" clId="Web-{72D38BD3-BD7C-714C-3AF9-3692C32F73E2}" dt="2024-03-27T18:23:22.861" v="429" actId="20577"/>
        <pc:sldMkLst>
          <pc:docMk/>
          <pc:sldMk cId="2731646212" sldId="272"/>
        </pc:sldMkLst>
        <pc:spChg chg="mod">
          <ac:chgData name="Debbie Fear (2306989)" userId="S::2306989@student.uwtsd.ac.uk::c880cf53-8e9c-486b-9279-e0512044c138" providerId="AD" clId="Web-{72D38BD3-BD7C-714C-3AF9-3692C32F73E2}" dt="2024-03-27T18:23:22.861" v="429" actId="20577"/>
          <ac:spMkLst>
            <pc:docMk/>
            <pc:sldMk cId="2731646212" sldId="272"/>
            <ac:spMk id="2" creationId="{9070DFD6-98B6-000D-9F4A-ADC3EEB324E1}"/>
          </ac:spMkLst>
        </pc:spChg>
        <pc:spChg chg="mod">
          <ac:chgData name="Debbie Fear (2306989)" userId="S::2306989@student.uwtsd.ac.uk::c880cf53-8e9c-486b-9279-e0512044c138" providerId="AD" clId="Web-{72D38BD3-BD7C-714C-3AF9-3692C32F73E2}" dt="2024-03-27T18:22:48.563" v="414" actId="14100"/>
          <ac:spMkLst>
            <pc:docMk/>
            <pc:sldMk cId="2731646212" sldId="272"/>
            <ac:spMk id="3" creationId="{0BFB8C1B-051D-B3B3-CE2E-9B0B2D5C917D}"/>
          </ac:spMkLst>
        </pc:spChg>
        <pc:picChg chg="add mod">
          <ac:chgData name="Debbie Fear (2306989)" userId="S::2306989@student.uwtsd.ac.uk::c880cf53-8e9c-486b-9279-e0512044c138" providerId="AD" clId="Web-{72D38BD3-BD7C-714C-3AF9-3692C32F73E2}" dt="2024-03-27T18:23:03.751" v="416" actId="1076"/>
          <ac:picMkLst>
            <pc:docMk/>
            <pc:sldMk cId="2731646212" sldId="272"/>
            <ac:picMk id="4" creationId="{0363A840-F287-B7A9-3C0F-2F51F018AD15}"/>
          </ac:picMkLst>
        </pc:picChg>
      </pc:sldChg>
      <pc:sldChg chg="addSp modSp new">
        <pc:chgData name="Debbie Fear (2306989)" userId="S::2306989@student.uwtsd.ac.uk::c880cf53-8e9c-486b-9279-e0512044c138" providerId="AD" clId="Web-{72D38BD3-BD7C-714C-3AF9-3692C32F73E2}" dt="2024-03-27T18:28:40.776" v="478" actId="1076"/>
        <pc:sldMkLst>
          <pc:docMk/>
          <pc:sldMk cId="3302636099" sldId="273"/>
        </pc:sldMkLst>
        <pc:spChg chg="mod">
          <ac:chgData name="Debbie Fear (2306989)" userId="S::2306989@student.uwtsd.ac.uk::c880cf53-8e9c-486b-9279-e0512044c138" providerId="AD" clId="Web-{72D38BD3-BD7C-714C-3AF9-3692C32F73E2}" dt="2024-03-27T18:24:52.941" v="437" actId="20577"/>
          <ac:spMkLst>
            <pc:docMk/>
            <pc:sldMk cId="3302636099" sldId="273"/>
            <ac:spMk id="2" creationId="{A770EA0E-4055-531E-5826-645881F2C7DE}"/>
          </ac:spMkLst>
        </pc:spChg>
        <pc:spChg chg="mod">
          <ac:chgData name="Debbie Fear (2306989)" userId="S::2306989@student.uwtsd.ac.uk::c880cf53-8e9c-486b-9279-e0512044c138" providerId="AD" clId="Web-{72D38BD3-BD7C-714C-3AF9-3692C32F73E2}" dt="2024-03-27T18:28:07.290" v="474" actId="1076"/>
          <ac:spMkLst>
            <pc:docMk/>
            <pc:sldMk cId="3302636099" sldId="273"/>
            <ac:spMk id="3" creationId="{C20253E0-B3F4-1165-F806-69535DA85BB9}"/>
          </ac:spMkLst>
        </pc:spChg>
        <pc:spChg chg="add mod">
          <ac:chgData name="Debbie Fear (2306989)" userId="S::2306989@student.uwtsd.ac.uk::c880cf53-8e9c-486b-9279-e0512044c138" providerId="AD" clId="Web-{72D38BD3-BD7C-714C-3AF9-3692C32F73E2}" dt="2024-03-27T18:28:40.776" v="478" actId="1076"/>
          <ac:spMkLst>
            <pc:docMk/>
            <pc:sldMk cId="3302636099" sldId="273"/>
            <ac:spMk id="4" creationId="{EC98A5C3-2A8A-1616-8C00-8D1C6F0E517A}"/>
          </ac:spMkLst>
        </pc:spChg>
        <pc:spChg chg="add mod">
          <ac:chgData name="Debbie Fear (2306989)" userId="S::2306989@student.uwtsd.ac.uk::c880cf53-8e9c-486b-9279-e0512044c138" providerId="AD" clId="Web-{72D38BD3-BD7C-714C-3AF9-3692C32F73E2}" dt="2024-03-27T18:28:26.572" v="477" actId="14100"/>
          <ac:spMkLst>
            <pc:docMk/>
            <pc:sldMk cId="3302636099" sldId="273"/>
            <ac:spMk id="5" creationId="{8E4AECB0-D504-B431-A666-6915A41D938B}"/>
          </ac:spMkLst>
        </pc:spChg>
      </pc:sldChg>
      <pc:sldChg chg="addSp delSp modSp new mod modClrScheme modShow chgLayout">
        <pc:chgData name="Debbie Fear (2306989)" userId="S::2306989@student.uwtsd.ac.uk::c880cf53-8e9c-486b-9279-e0512044c138" providerId="AD" clId="Web-{72D38BD3-BD7C-714C-3AF9-3692C32F73E2}" dt="2024-03-27T18:34:22.800" v="510" actId="14100"/>
        <pc:sldMkLst>
          <pc:docMk/>
          <pc:sldMk cId="513077929" sldId="274"/>
        </pc:sldMkLst>
        <pc:spChg chg="del">
          <ac:chgData name="Debbie Fear (2306989)" userId="S::2306989@student.uwtsd.ac.uk::c880cf53-8e9c-486b-9279-e0512044c138" providerId="AD" clId="Web-{72D38BD3-BD7C-714C-3AF9-3692C32F73E2}" dt="2024-03-27T18:29:02.573" v="480"/>
          <ac:spMkLst>
            <pc:docMk/>
            <pc:sldMk cId="513077929" sldId="274"/>
            <ac:spMk id="2" creationId="{E16579C4-4B24-3D8C-679C-B5A488EE5ECD}"/>
          </ac:spMkLst>
        </pc:spChg>
        <pc:spChg chg="del">
          <ac:chgData name="Debbie Fear (2306989)" userId="S::2306989@student.uwtsd.ac.uk::c880cf53-8e9c-486b-9279-e0512044c138" providerId="AD" clId="Web-{72D38BD3-BD7C-714C-3AF9-3692C32F73E2}" dt="2024-03-27T18:29:02.573" v="480"/>
          <ac:spMkLst>
            <pc:docMk/>
            <pc:sldMk cId="513077929" sldId="274"/>
            <ac:spMk id="3" creationId="{0643D4A4-5C0F-0454-26BE-948134CCE107}"/>
          </ac:spMkLst>
        </pc:spChg>
        <pc:spChg chg="add mod">
          <ac:chgData name="Debbie Fear (2306989)" userId="S::2306989@student.uwtsd.ac.uk::c880cf53-8e9c-486b-9279-e0512044c138" providerId="AD" clId="Web-{72D38BD3-BD7C-714C-3AF9-3692C32F73E2}" dt="2024-03-27T18:30:16.137" v="496" actId="14100"/>
          <ac:spMkLst>
            <pc:docMk/>
            <pc:sldMk cId="513077929" sldId="274"/>
            <ac:spMk id="4" creationId="{F71B8469-6C4B-3157-08D1-18950460DBAA}"/>
          </ac:spMkLst>
        </pc:spChg>
        <pc:picChg chg="add mod">
          <ac:chgData name="Debbie Fear (2306989)" userId="S::2306989@student.uwtsd.ac.uk::c880cf53-8e9c-486b-9279-e0512044c138" providerId="AD" clId="Web-{72D38BD3-BD7C-714C-3AF9-3692C32F73E2}" dt="2024-03-27T18:33:57.534" v="506" actId="1076"/>
          <ac:picMkLst>
            <pc:docMk/>
            <pc:sldMk cId="513077929" sldId="274"/>
            <ac:picMk id="5" creationId="{29335A28-F84F-35AB-F5FC-EB10BBADCD22}"/>
          </ac:picMkLst>
        </pc:picChg>
        <pc:picChg chg="add mod">
          <ac:chgData name="Debbie Fear (2306989)" userId="S::2306989@student.uwtsd.ac.uk::c880cf53-8e9c-486b-9279-e0512044c138" providerId="AD" clId="Web-{72D38BD3-BD7C-714C-3AF9-3692C32F73E2}" dt="2024-03-27T18:34:22.800" v="510" actId="14100"/>
          <ac:picMkLst>
            <pc:docMk/>
            <pc:sldMk cId="513077929" sldId="274"/>
            <ac:picMk id="6" creationId="{296C9C05-E25B-3F9E-7ADF-76288C805E28}"/>
          </ac:picMkLst>
        </pc:picChg>
      </pc:sldChg>
      <pc:sldChg chg="addSp modSp new mod modClrScheme chgLayout">
        <pc:chgData name="Debbie Fear (2306989)" userId="S::2306989@student.uwtsd.ac.uk::c880cf53-8e9c-486b-9279-e0512044c138" providerId="AD" clId="Web-{72D38BD3-BD7C-714C-3AF9-3692C32F73E2}" dt="2024-03-27T18:41:41.312" v="581" actId="14100"/>
        <pc:sldMkLst>
          <pc:docMk/>
          <pc:sldMk cId="2640402973" sldId="275"/>
        </pc:sldMkLst>
        <pc:spChg chg="add mod">
          <ac:chgData name="Debbie Fear (2306989)" userId="S::2306989@student.uwtsd.ac.uk::c880cf53-8e9c-486b-9279-e0512044c138" providerId="AD" clId="Web-{72D38BD3-BD7C-714C-3AF9-3692C32F73E2}" dt="2024-03-27T18:36:37.038" v="554" actId="20577"/>
          <ac:spMkLst>
            <pc:docMk/>
            <pc:sldMk cId="2640402973" sldId="275"/>
            <ac:spMk id="2" creationId="{C90A7AE6-621C-D83C-BDE1-15A0836E8F12}"/>
          </ac:spMkLst>
        </pc:spChg>
        <pc:spChg chg="add mod">
          <ac:chgData name="Debbie Fear (2306989)" userId="S::2306989@student.uwtsd.ac.uk::c880cf53-8e9c-486b-9279-e0512044c138" providerId="AD" clId="Web-{72D38BD3-BD7C-714C-3AF9-3692C32F73E2}" dt="2024-03-27T18:41:33.655" v="580" actId="14100"/>
          <ac:spMkLst>
            <pc:docMk/>
            <pc:sldMk cId="2640402973" sldId="275"/>
            <ac:spMk id="3" creationId="{95A28CE7-E73B-AD20-EF29-31FC63098324}"/>
          </ac:spMkLst>
        </pc:spChg>
        <pc:picChg chg="add mod">
          <ac:chgData name="Debbie Fear (2306989)" userId="S::2306989@student.uwtsd.ac.uk::c880cf53-8e9c-486b-9279-e0512044c138" providerId="AD" clId="Web-{72D38BD3-BD7C-714C-3AF9-3692C32F73E2}" dt="2024-03-27T18:41:41.312" v="581" actId="14100"/>
          <ac:picMkLst>
            <pc:docMk/>
            <pc:sldMk cId="2640402973" sldId="275"/>
            <ac:picMk id="4" creationId="{182BA694-AA8D-EC6F-E470-85BB2CE82887}"/>
          </ac:picMkLst>
        </pc:picChg>
      </pc:sldChg>
      <pc:sldChg chg="addSp modSp new mod modClrScheme chgLayout">
        <pc:chgData name="Debbie Fear (2306989)" userId="S::2306989@student.uwtsd.ac.uk::c880cf53-8e9c-486b-9279-e0512044c138" providerId="AD" clId="Web-{72D38BD3-BD7C-714C-3AF9-3692C32F73E2}" dt="2024-03-27T18:44:45.473" v="601" actId="1076"/>
        <pc:sldMkLst>
          <pc:docMk/>
          <pc:sldMk cId="3627522081" sldId="276"/>
        </pc:sldMkLst>
        <pc:spChg chg="add mod">
          <ac:chgData name="Debbie Fear (2306989)" userId="S::2306989@student.uwtsd.ac.uk::c880cf53-8e9c-486b-9279-e0512044c138" providerId="AD" clId="Web-{72D38BD3-BD7C-714C-3AF9-3692C32F73E2}" dt="2024-03-27T18:42:24.985" v="587" actId="20577"/>
          <ac:spMkLst>
            <pc:docMk/>
            <pc:sldMk cId="3627522081" sldId="276"/>
            <ac:spMk id="2" creationId="{4B0C5E4D-75A8-9958-A49E-FBEDE388A153}"/>
          </ac:spMkLst>
        </pc:spChg>
        <pc:spChg chg="add mod">
          <ac:chgData name="Debbie Fear (2306989)" userId="S::2306989@student.uwtsd.ac.uk::c880cf53-8e9c-486b-9279-e0512044c138" providerId="AD" clId="Web-{72D38BD3-BD7C-714C-3AF9-3692C32F73E2}" dt="2024-03-27T18:43:40.424" v="597" actId="14100"/>
          <ac:spMkLst>
            <pc:docMk/>
            <pc:sldMk cId="3627522081" sldId="276"/>
            <ac:spMk id="3" creationId="{1AC18F70-DCF6-2160-E32E-E944ED762DE2}"/>
          </ac:spMkLst>
        </pc:spChg>
        <pc:picChg chg="add mod">
          <ac:chgData name="Debbie Fear (2306989)" userId="S::2306989@student.uwtsd.ac.uk::c880cf53-8e9c-486b-9279-e0512044c138" providerId="AD" clId="Web-{72D38BD3-BD7C-714C-3AF9-3692C32F73E2}" dt="2024-03-27T18:44:45.473" v="601" actId="1076"/>
          <ac:picMkLst>
            <pc:docMk/>
            <pc:sldMk cId="3627522081" sldId="276"/>
            <ac:picMk id="4" creationId="{9DEC0DA5-9564-5F15-F07A-AE1A81C69A23}"/>
          </ac:picMkLst>
        </pc:picChg>
      </pc:sldChg>
      <pc:sldChg chg="addSp modSp new mod modClrScheme chgLayout">
        <pc:chgData name="Debbie Fear (2306989)" userId="S::2306989@student.uwtsd.ac.uk::c880cf53-8e9c-486b-9279-e0512044c138" providerId="AD" clId="Web-{72D38BD3-BD7C-714C-3AF9-3692C32F73E2}" dt="2024-03-27T18:47:10.617" v="621" actId="14100"/>
        <pc:sldMkLst>
          <pc:docMk/>
          <pc:sldMk cId="273441572" sldId="277"/>
        </pc:sldMkLst>
        <pc:spChg chg="add mod">
          <ac:chgData name="Debbie Fear (2306989)" userId="S::2306989@student.uwtsd.ac.uk::c880cf53-8e9c-486b-9279-e0512044c138" providerId="AD" clId="Web-{72D38BD3-BD7C-714C-3AF9-3692C32F73E2}" dt="2024-03-27T18:45:45.740" v="615" actId="20577"/>
          <ac:spMkLst>
            <pc:docMk/>
            <pc:sldMk cId="273441572" sldId="277"/>
            <ac:spMk id="2" creationId="{096A794D-0BCF-B697-3E7E-AB7E29C8CE67}"/>
          </ac:spMkLst>
        </pc:spChg>
        <pc:spChg chg="add mod">
          <ac:chgData name="Debbie Fear (2306989)" userId="S::2306989@student.uwtsd.ac.uk::c880cf53-8e9c-486b-9279-e0512044c138" providerId="AD" clId="Web-{72D38BD3-BD7C-714C-3AF9-3692C32F73E2}" dt="2024-03-27T18:45:58.053" v="617" actId="14100"/>
          <ac:spMkLst>
            <pc:docMk/>
            <pc:sldMk cId="273441572" sldId="277"/>
            <ac:spMk id="3" creationId="{DB7F3BD7-98AB-3700-C4A4-FEE2153A3D9E}"/>
          </ac:spMkLst>
        </pc:spChg>
        <pc:picChg chg="add mod">
          <ac:chgData name="Debbie Fear (2306989)" userId="S::2306989@student.uwtsd.ac.uk::c880cf53-8e9c-486b-9279-e0512044c138" providerId="AD" clId="Web-{72D38BD3-BD7C-714C-3AF9-3692C32F73E2}" dt="2024-03-27T18:47:10.617" v="621" actId="14100"/>
          <ac:picMkLst>
            <pc:docMk/>
            <pc:sldMk cId="273441572" sldId="277"/>
            <ac:picMk id="4" creationId="{5F5D2ABE-A546-ECCA-FEC4-8DAA9F4DC696}"/>
          </ac:picMkLst>
        </pc:picChg>
      </pc:sldChg>
      <pc:sldChg chg="addSp modSp new mod modClrScheme chgLayout">
        <pc:chgData name="Debbie Fear (2306989)" userId="S::2306989@student.uwtsd.ac.uk::c880cf53-8e9c-486b-9279-e0512044c138" providerId="AD" clId="Web-{72D38BD3-BD7C-714C-3AF9-3692C32F73E2}" dt="2024-03-27T18:55:40.289" v="703" actId="14100"/>
        <pc:sldMkLst>
          <pc:docMk/>
          <pc:sldMk cId="1863002021" sldId="278"/>
        </pc:sldMkLst>
        <pc:spChg chg="add mod">
          <ac:chgData name="Debbie Fear (2306989)" userId="S::2306989@student.uwtsd.ac.uk::c880cf53-8e9c-486b-9279-e0512044c138" providerId="AD" clId="Web-{72D38BD3-BD7C-714C-3AF9-3692C32F73E2}" dt="2024-03-27T18:49:24.216" v="653" actId="20577"/>
          <ac:spMkLst>
            <pc:docMk/>
            <pc:sldMk cId="1863002021" sldId="278"/>
            <ac:spMk id="2" creationId="{7B77C647-D06F-11AD-A039-2A480B11B13A}"/>
          </ac:spMkLst>
        </pc:spChg>
        <pc:spChg chg="add mod">
          <ac:chgData name="Debbie Fear (2306989)" userId="S::2306989@student.uwtsd.ac.uk::c880cf53-8e9c-486b-9279-e0512044c138" providerId="AD" clId="Web-{72D38BD3-BD7C-714C-3AF9-3692C32F73E2}" dt="2024-03-27T18:54:21.255" v="693" actId="1076"/>
          <ac:spMkLst>
            <pc:docMk/>
            <pc:sldMk cId="1863002021" sldId="278"/>
            <ac:spMk id="3" creationId="{93E76529-2CB1-D746-01FD-26586A50D10F}"/>
          </ac:spMkLst>
        </pc:spChg>
        <pc:picChg chg="add mod">
          <ac:chgData name="Debbie Fear (2306989)" userId="S::2306989@student.uwtsd.ac.uk::c880cf53-8e9c-486b-9279-e0512044c138" providerId="AD" clId="Web-{72D38BD3-BD7C-714C-3AF9-3692C32F73E2}" dt="2024-03-27T18:55:19.273" v="699" actId="1076"/>
          <ac:picMkLst>
            <pc:docMk/>
            <pc:sldMk cId="1863002021" sldId="278"/>
            <ac:picMk id="4" creationId="{57F53581-F930-215F-4A29-D9D559020C1E}"/>
          </ac:picMkLst>
        </pc:picChg>
        <pc:picChg chg="add mod">
          <ac:chgData name="Debbie Fear (2306989)" userId="S::2306989@student.uwtsd.ac.uk::c880cf53-8e9c-486b-9279-e0512044c138" providerId="AD" clId="Web-{72D38BD3-BD7C-714C-3AF9-3692C32F73E2}" dt="2024-03-27T18:55:40.289" v="703" actId="14100"/>
          <ac:picMkLst>
            <pc:docMk/>
            <pc:sldMk cId="1863002021" sldId="278"/>
            <ac:picMk id="5" creationId="{9C78640E-B59E-B8C1-D2FD-F1E02BDBCD11}"/>
          </ac:picMkLst>
        </pc:picChg>
      </pc:sldChg>
      <pc:sldChg chg="modSp new">
        <pc:chgData name="Debbie Fear (2306989)" userId="S::2306989@student.uwtsd.ac.uk::c880cf53-8e9c-486b-9279-e0512044c138" providerId="AD" clId="Web-{72D38BD3-BD7C-714C-3AF9-3692C32F73E2}" dt="2024-03-27T18:50:57" v="675" actId="14100"/>
        <pc:sldMkLst>
          <pc:docMk/>
          <pc:sldMk cId="3273440055" sldId="279"/>
        </pc:sldMkLst>
        <pc:spChg chg="mod">
          <ac:chgData name="Debbie Fear (2306989)" userId="S::2306989@student.uwtsd.ac.uk::c880cf53-8e9c-486b-9279-e0512044c138" providerId="AD" clId="Web-{72D38BD3-BD7C-714C-3AF9-3692C32F73E2}" dt="2024-03-27T18:50:17.140" v="670" actId="20577"/>
          <ac:spMkLst>
            <pc:docMk/>
            <pc:sldMk cId="3273440055" sldId="279"/>
            <ac:spMk id="2" creationId="{FF681ABB-6FA1-DC8E-4546-D11B41DCACFF}"/>
          </ac:spMkLst>
        </pc:spChg>
        <pc:spChg chg="mod">
          <ac:chgData name="Debbie Fear (2306989)" userId="S::2306989@student.uwtsd.ac.uk::c880cf53-8e9c-486b-9279-e0512044c138" providerId="AD" clId="Web-{72D38BD3-BD7C-714C-3AF9-3692C32F73E2}" dt="2024-03-27T18:50:57" v="675" actId="14100"/>
          <ac:spMkLst>
            <pc:docMk/>
            <pc:sldMk cId="3273440055" sldId="279"/>
            <ac:spMk id="3" creationId="{15245412-C9EA-BFF7-6FC6-340AB6DD4987}"/>
          </ac:spMkLst>
        </pc:spChg>
      </pc:sldChg>
      <pc:sldChg chg="addSp modSp new">
        <pc:chgData name="Debbie Fear (2306989)" userId="S::2306989@student.uwtsd.ac.uk::c880cf53-8e9c-486b-9279-e0512044c138" providerId="AD" clId="Web-{72D38BD3-BD7C-714C-3AF9-3692C32F73E2}" dt="2024-03-27T18:58:02.652" v="729" actId="14100"/>
        <pc:sldMkLst>
          <pc:docMk/>
          <pc:sldMk cId="3629720165" sldId="280"/>
        </pc:sldMkLst>
        <pc:spChg chg="mod">
          <ac:chgData name="Debbie Fear (2306989)" userId="S::2306989@student.uwtsd.ac.uk::c880cf53-8e9c-486b-9279-e0512044c138" providerId="AD" clId="Web-{72D38BD3-BD7C-714C-3AF9-3692C32F73E2}" dt="2024-03-27T18:56:47.400" v="719" actId="20577"/>
          <ac:spMkLst>
            <pc:docMk/>
            <pc:sldMk cId="3629720165" sldId="280"/>
            <ac:spMk id="2" creationId="{78764BDE-4931-9CDE-1DB7-273FBE4B47B5}"/>
          </ac:spMkLst>
        </pc:spChg>
        <pc:spChg chg="mod">
          <ac:chgData name="Debbie Fear (2306989)" userId="S::2306989@student.uwtsd.ac.uk::c880cf53-8e9c-486b-9279-e0512044c138" providerId="AD" clId="Web-{72D38BD3-BD7C-714C-3AF9-3692C32F73E2}" dt="2024-03-27T18:57:38.682" v="723" actId="20577"/>
          <ac:spMkLst>
            <pc:docMk/>
            <pc:sldMk cId="3629720165" sldId="280"/>
            <ac:spMk id="3" creationId="{7ECCD78B-6395-5D5E-BB4E-674D7B3BD84B}"/>
          </ac:spMkLst>
        </pc:spChg>
        <pc:picChg chg="add mod">
          <ac:chgData name="Debbie Fear (2306989)" userId="S::2306989@student.uwtsd.ac.uk::c880cf53-8e9c-486b-9279-e0512044c138" providerId="AD" clId="Web-{72D38BD3-BD7C-714C-3AF9-3692C32F73E2}" dt="2024-03-27T18:58:02.652" v="729" actId="14100"/>
          <ac:picMkLst>
            <pc:docMk/>
            <pc:sldMk cId="3629720165" sldId="280"/>
            <ac:picMk id="4" creationId="{D4766D97-230E-3F8A-6FC5-6904CDB3E1AB}"/>
          </ac:picMkLst>
        </pc:picChg>
      </pc:sldChg>
      <pc:sldChg chg="addSp delSp modSp new mod modClrScheme chgLayout">
        <pc:chgData name="Debbie Fear (2306989)" userId="S::2306989@student.uwtsd.ac.uk::c880cf53-8e9c-486b-9279-e0512044c138" providerId="AD" clId="Web-{72D38BD3-BD7C-714C-3AF9-3692C32F73E2}" dt="2024-03-27T19:00:46.844" v="754" actId="1076"/>
        <pc:sldMkLst>
          <pc:docMk/>
          <pc:sldMk cId="597911139" sldId="281"/>
        </pc:sldMkLst>
        <pc:spChg chg="del">
          <ac:chgData name="Debbie Fear (2306989)" userId="S::2306989@student.uwtsd.ac.uk::c880cf53-8e9c-486b-9279-e0512044c138" providerId="AD" clId="Web-{72D38BD3-BD7C-714C-3AF9-3692C32F73E2}" dt="2024-03-27T18:58:28.809" v="731"/>
          <ac:spMkLst>
            <pc:docMk/>
            <pc:sldMk cId="597911139" sldId="281"/>
            <ac:spMk id="2" creationId="{C728792A-3C90-44A2-C976-F40ACC39A3E3}"/>
          </ac:spMkLst>
        </pc:spChg>
        <pc:spChg chg="del">
          <ac:chgData name="Debbie Fear (2306989)" userId="S::2306989@student.uwtsd.ac.uk::c880cf53-8e9c-486b-9279-e0512044c138" providerId="AD" clId="Web-{72D38BD3-BD7C-714C-3AF9-3692C32F73E2}" dt="2024-03-27T18:58:28.809" v="731"/>
          <ac:spMkLst>
            <pc:docMk/>
            <pc:sldMk cId="597911139" sldId="281"/>
            <ac:spMk id="3" creationId="{5ED24CA6-01B7-AE4B-C0A4-5199C33A0CFF}"/>
          </ac:spMkLst>
        </pc:spChg>
        <pc:spChg chg="add mod">
          <ac:chgData name="Debbie Fear (2306989)" userId="S::2306989@student.uwtsd.ac.uk::c880cf53-8e9c-486b-9279-e0512044c138" providerId="AD" clId="Web-{72D38BD3-BD7C-714C-3AF9-3692C32F73E2}" dt="2024-03-27T19:00:46.844" v="754" actId="1076"/>
          <ac:spMkLst>
            <pc:docMk/>
            <pc:sldMk cId="597911139" sldId="281"/>
            <ac:spMk id="4" creationId="{F1F26F06-9ACC-AC07-FEFF-77C9F52750D3}"/>
          </ac:spMkLst>
        </pc:spChg>
      </pc:sldChg>
    </pc:docChg>
  </pc:docChgLst>
  <pc:docChgLst>
    <pc:chgData name="Debbie Fear (2306989)" userId="S::2306989@student.uwtsd.ac.uk::c880cf53-8e9c-486b-9279-e0512044c138" providerId="AD" clId="Web-{60A2B76F-7328-FFF3-412B-0E5259042B48}"/>
    <pc:docChg chg="modSld">
      <pc:chgData name="Debbie Fear (2306989)" userId="S::2306989@student.uwtsd.ac.uk::c880cf53-8e9c-486b-9279-e0512044c138" providerId="AD" clId="Web-{60A2B76F-7328-FFF3-412B-0E5259042B48}" dt="2024-03-28T09:38:08.035" v="71"/>
      <pc:docMkLst>
        <pc:docMk/>
      </pc:docMkLst>
      <pc:sldChg chg="addSp delSp modSp">
        <pc:chgData name="Debbie Fear (2306989)" userId="S::2306989@student.uwtsd.ac.uk::c880cf53-8e9c-486b-9279-e0512044c138" providerId="AD" clId="Web-{60A2B76F-7328-FFF3-412B-0E5259042B48}" dt="2024-03-28T09:33:49.495" v="36" actId="1076"/>
        <pc:sldMkLst>
          <pc:docMk/>
          <pc:sldMk cId="128632686" sldId="256"/>
        </pc:sldMkLst>
        <pc:spChg chg="add del mod">
          <ac:chgData name="Debbie Fear (2306989)" userId="S::2306989@student.uwtsd.ac.uk::c880cf53-8e9c-486b-9279-e0512044c138" providerId="AD" clId="Web-{60A2B76F-7328-FFF3-412B-0E5259042B48}" dt="2024-03-28T09:32:46.290" v="30"/>
          <ac:spMkLst>
            <pc:docMk/>
            <pc:sldMk cId="128632686" sldId="256"/>
            <ac:spMk id="4" creationId="{D83D7BEE-5341-71BE-5472-E3348C5C59B0}"/>
          </ac:spMkLst>
        </pc:spChg>
        <pc:spChg chg="add mod">
          <ac:chgData name="Debbie Fear (2306989)" userId="S::2306989@student.uwtsd.ac.uk::c880cf53-8e9c-486b-9279-e0512044c138" providerId="AD" clId="Web-{60A2B76F-7328-FFF3-412B-0E5259042B48}" dt="2024-03-28T09:33:49.495" v="36" actId="1076"/>
          <ac:spMkLst>
            <pc:docMk/>
            <pc:sldMk cId="128632686" sldId="256"/>
            <ac:spMk id="7" creationId="{32C82794-9767-E3C2-3A73-46F07CC4BD75}"/>
          </ac:spMkLst>
        </pc:spChg>
      </pc:sldChg>
      <pc:sldChg chg="addSp delSp modSp">
        <pc:chgData name="Debbie Fear (2306989)" userId="S::2306989@student.uwtsd.ac.uk::c880cf53-8e9c-486b-9279-e0512044c138" providerId="AD" clId="Web-{60A2B76F-7328-FFF3-412B-0E5259042B48}" dt="2024-03-28T09:34:08.449" v="38"/>
        <pc:sldMkLst>
          <pc:docMk/>
          <pc:sldMk cId="665663297" sldId="257"/>
        </pc:sldMkLst>
        <pc:spChg chg="add del mod">
          <ac:chgData name="Debbie Fear (2306989)" userId="S::2306989@student.uwtsd.ac.uk::c880cf53-8e9c-486b-9279-e0512044c138" providerId="AD" clId="Web-{60A2B76F-7328-FFF3-412B-0E5259042B48}" dt="2024-03-28T09:34:00.917" v="37"/>
          <ac:spMkLst>
            <pc:docMk/>
            <pc:sldMk cId="665663297" sldId="257"/>
            <ac:spMk id="6" creationId="{4344B019-54DC-1E66-1504-FD0422DABD79}"/>
          </ac:spMkLst>
        </pc:spChg>
        <pc:spChg chg="add">
          <ac:chgData name="Debbie Fear (2306989)" userId="S::2306989@student.uwtsd.ac.uk::c880cf53-8e9c-486b-9279-e0512044c138" providerId="AD" clId="Web-{60A2B76F-7328-FFF3-412B-0E5259042B48}" dt="2024-03-28T09:34:08.449" v="38"/>
          <ac:spMkLst>
            <pc:docMk/>
            <pc:sldMk cId="665663297" sldId="257"/>
            <ac:spMk id="8" creationId="{AE28BC20-DCA1-70B9-FDA0-BD103729E6DC}"/>
          </ac:spMkLst>
        </pc:spChg>
      </pc:sldChg>
      <pc:sldChg chg="addSp delSp">
        <pc:chgData name="Debbie Fear (2306989)" userId="S::2306989@student.uwtsd.ac.uk::c880cf53-8e9c-486b-9279-e0512044c138" providerId="AD" clId="Web-{60A2B76F-7328-FFF3-412B-0E5259042B48}" dt="2024-03-28T09:34:17.746" v="40"/>
        <pc:sldMkLst>
          <pc:docMk/>
          <pc:sldMk cId="2869477363" sldId="258"/>
        </pc:sldMkLst>
        <pc:spChg chg="add del">
          <ac:chgData name="Debbie Fear (2306989)" userId="S::2306989@student.uwtsd.ac.uk::c880cf53-8e9c-486b-9279-e0512044c138" providerId="AD" clId="Web-{60A2B76F-7328-FFF3-412B-0E5259042B48}" dt="2024-03-28T09:34:15.433" v="39"/>
          <ac:spMkLst>
            <pc:docMk/>
            <pc:sldMk cId="2869477363" sldId="258"/>
            <ac:spMk id="4" creationId="{1B4932C5-E570-A960-14C2-0352900951F1}"/>
          </ac:spMkLst>
        </pc:spChg>
        <pc:spChg chg="add">
          <ac:chgData name="Debbie Fear (2306989)" userId="S::2306989@student.uwtsd.ac.uk::c880cf53-8e9c-486b-9279-e0512044c138" providerId="AD" clId="Web-{60A2B76F-7328-FFF3-412B-0E5259042B48}" dt="2024-03-28T09:34:17.746" v="40"/>
          <ac:spMkLst>
            <pc:docMk/>
            <pc:sldMk cId="2869477363" sldId="258"/>
            <ac:spMk id="8" creationId="{A82EFE57-49FB-8A70-4414-137C5EFD3BCA}"/>
          </ac:spMkLst>
        </pc:spChg>
      </pc:sldChg>
      <pc:sldChg chg="addSp delSp modSp">
        <pc:chgData name="Debbie Fear (2306989)" userId="S::2306989@student.uwtsd.ac.uk::c880cf53-8e9c-486b-9279-e0512044c138" providerId="AD" clId="Web-{60A2B76F-7328-FFF3-412B-0E5259042B48}" dt="2024-03-28T09:34:41.387" v="44"/>
        <pc:sldMkLst>
          <pc:docMk/>
          <pc:sldMk cId="2591726749" sldId="260"/>
        </pc:sldMkLst>
        <pc:spChg chg="add del mod">
          <ac:chgData name="Debbie Fear (2306989)" userId="S::2306989@student.uwtsd.ac.uk::c880cf53-8e9c-486b-9279-e0512044c138" providerId="AD" clId="Web-{60A2B76F-7328-FFF3-412B-0E5259042B48}" dt="2024-03-28T09:34:38.559" v="43"/>
          <ac:spMkLst>
            <pc:docMk/>
            <pc:sldMk cId="2591726749" sldId="260"/>
            <ac:spMk id="5" creationId="{5AC0EAC2-B40D-1CED-1540-101AA827A327}"/>
          </ac:spMkLst>
        </pc:spChg>
        <pc:spChg chg="add">
          <ac:chgData name="Debbie Fear (2306989)" userId="S::2306989@student.uwtsd.ac.uk::c880cf53-8e9c-486b-9279-e0512044c138" providerId="AD" clId="Web-{60A2B76F-7328-FFF3-412B-0E5259042B48}" dt="2024-03-28T09:34:41.387" v="44"/>
          <ac:spMkLst>
            <pc:docMk/>
            <pc:sldMk cId="2591726749" sldId="260"/>
            <ac:spMk id="8" creationId="{FA22F3B4-12CC-E19C-A01B-731971792A9B}"/>
          </ac:spMkLst>
        </pc:spChg>
      </pc:sldChg>
      <pc:sldChg chg="addSp">
        <pc:chgData name="Debbie Fear (2306989)" userId="S::2306989@student.uwtsd.ac.uk::c880cf53-8e9c-486b-9279-e0512044c138" providerId="AD" clId="Web-{60A2B76F-7328-FFF3-412B-0E5259042B48}" dt="2024-03-28T09:34:51.841" v="45"/>
        <pc:sldMkLst>
          <pc:docMk/>
          <pc:sldMk cId="1798514253" sldId="261"/>
        </pc:sldMkLst>
        <pc:spChg chg="add">
          <ac:chgData name="Debbie Fear (2306989)" userId="S::2306989@student.uwtsd.ac.uk::c880cf53-8e9c-486b-9279-e0512044c138" providerId="AD" clId="Web-{60A2B76F-7328-FFF3-412B-0E5259042B48}" dt="2024-03-28T09:34:51.841" v="45"/>
          <ac:spMkLst>
            <pc:docMk/>
            <pc:sldMk cId="1798514253" sldId="261"/>
            <ac:spMk id="4" creationId="{28CD1B61-9497-6566-42B9-7DA3FC9E4001}"/>
          </ac:spMkLst>
        </pc:spChg>
      </pc:sldChg>
      <pc:sldChg chg="addSp delSp">
        <pc:chgData name="Debbie Fear (2306989)" userId="S::2306989@student.uwtsd.ac.uk::c880cf53-8e9c-486b-9279-e0512044c138" providerId="AD" clId="Web-{60A2B76F-7328-FFF3-412B-0E5259042B48}" dt="2024-03-28T09:34:28.168" v="42"/>
        <pc:sldMkLst>
          <pc:docMk/>
          <pc:sldMk cId="1042917648" sldId="262"/>
        </pc:sldMkLst>
        <pc:spChg chg="add del">
          <ac:chgData name="Debbie Fear (2306989)" userId="S::2306989@student.uwtsd.ac.uk::c880cf53-8e9c-486b-9279-e0512044c138" providerId="AD" clId="Web-{60A2B76F-7328-FFF3-412B-0E5259042B48}" dt="2024-03-28T09:34:25.574" v="41"/>
          <ac:spMkLst>
            <pc:docMk/>
            <pc:sldMk cId="1042917648" sldId="262"/>
            <ac:spMk id="4" creationId="{C66346D4-2E61-AEB9-D7B4-D6C1B7B6A260}"/>
          </ac:spMkLst>
        </pc:spChg>
        <pc:spChg chg="add">
          <ac:chgData name="Debbie Fear (2306989)" userId="S::2306989@student.uwtsd.ac.uk::c880cf53-8e9c-486b-9279-e0512044c138" providerId="AD" clId="Web-{60A2B76F-7328-FFF3-412B-0E5259042B48}" dt="2024-03-28T09:34:28.168" v="42"/>
          <ac:spMkLst>
            <pc:docMk/>
            <pc:sldMk cId="1042917648" sldId="262"/>
            <ac:spMk id="8" creationId="{1B9FB3E0-893B-3DC1-8AB9-71CE05BD3816}"/>
          </ac:spMkLst>
        </pc:spChg>
      </pc:sldChg>
      <pc:sldChg chg="addSp">
        <pc:chgData name="Debbie Fear (2306989)" userId="S::2306989@student.uwtsd.ac.uk::c880cf53-8e9c-486b-9279-e0512044c138" providerId="AD" clId="Web-{60A2B76F-7328-FFF3-412B-0E5259042B48}" dt="2024-03-28T09:34:59.404" v="46"/>
        <pc:sldMkLst>
          <pc:docMk/>
          <pc:sldMk cId="2465217951" sldId="263"/>
        </pc:sldMkLst>
        <pc:spChg chg="add">
          <ac:chgData name="Debbie Fear (2306989)" userId="S::2306989@student.uwtsd.ac.uk::c880cf53-8e9c-486b-9279-e0512044c138" providerId="AD" clId="Web-{60A2B76F-7328-FFF3-412B-0E5259042B48}" dt="2024-03-28T09:34:59.404" v="46"/>
          <ac:spMkLst>
            <pc:docMk/>
            <pc:sldMk cId="2465217951" sldId="263"/>
            <ac:spMk id="4" creationId="{019DB712-ECB6-C343-40F5-7013D93A2AB1}"/>
          </ac:spMkLst>
        </pc:spChg>
      </pc:sldChg>
      <pc:sldChg chg="addSp">
        <pc:chgData name="Debbie Fear (2306989)" userId="S::2306989@student.uwtsd.ac.uk::c880cf53-8e9c-486b-9279-e0512044c138" providerId="AD" clId="Web-{60A2B76F-7328-FFF3-412B-0E5259042B48}" dt="2024-03-28T09:35:05.685" v="47"/>
        <pc:sldMkLst>
          <pc:docMk/>
          <pc:sldMk cId="341872241" sldId="264"/>
        </pc:sldMkLst>
        <pc:spChg chg="add">
          <ac:chgData name="Debbie Fear (2306989)" userId="S::2306989@student.uwtsd.ac.uk::c880cf53-8e9c-486b-9279-e0512044c138" providerId="AD" clId="Web-{60A2B76F-7328-FFF3-412B-0E5259042B48}" dt="2024-03-28T09:35:05.685" v="47"/>
          <ac:spMkLst>
            <pc:docMk/>
            <pc:sldMk cId="341872241" sldId="264"/>
            <ac:spMk id="6" creationId="{58489D0D-E1DE-010B-B2C5-6E589023F7D5}"/>
          </ac:spMkLst>
        </pc:spChg>
      </pc:sldChg>
      <pc:sldChg chg="addSp">
        <pc:chgData name="Debbie Fear (2306989)" userId="S::2306989@student.uwtsd.ac.uk::c880cf53-8e9c-486b-9279-e0512044c138" providerId="AD" clId="Web-{60A2B76F-7328-FFF3-412B-0E5259042B48}" dt="2024-03-28T09:35:11.888" v="48"/>
        <pc:sldMkLst>
          <pc:docMk/>
          <pc:sldMk cId="1287402821" sldId="265"/>
        </pc:sldMkLst>
        <pc:spChg chg="add">
          <ac:chgData name="Debbie Fear (2306989)" userId="S::2306989@student.uwtsd.ac.uk::c880cf53-8e9c-486b-9279-e0512044c138" providerId="AD" clId="Web-{60A2B76F-7328-FFF3-412B-0E5259042B48}" dt="2024-03-28T09:35:11.888" v="48"/>
          <ac:spMkLst>
            <pc:docMk/>
            <pc:sldMk cId="1287402821" sldId="265"/>
            <ac:spMk id="6" creationId="{89E9EE4E-4F44-C8E5-267C-63078DAD6BBB}"/>
          </ac:spMkLst>
        </pc:spChg>
      </pc:sldChg>
      <pc:sldChg chg="addSp">
        <pc:chgData name="Debbie Fear (2306989)" userId="S::2306989@student.uwtsd.ac.uk::c880cf53-8e9c-486b-9279-e0512044c138" providerId="AD" clId="Web-{60A2B76F-7328-FFF3-412B-0E5259042B48}" dt="2024-03-28T09:35:28.811" v="49"/>
        <pc:sldMkLst>
          <pc:docMk/>
          <pc:sldMk cId="3815876766" sldId="266"/>
        </pc:sldMkLst>
        <pc:spChg chg="add">
          <ac:chgData name="Debbie Fear (2306989)" userId="S::2306989@student.uwtsd.ac.uk::c880cf53-8e9c-486b-9279-e0512044c138" providerId="AD" clId="Web-{60A2B76F-7328-FFF3-412B-0E5259042B48}" dt="2024-03-28T09:35:28.811" v="49"/>
          <ac:spMkLst>
            <pc:docMk/>
            <pc:sldMk cId="3815876766" sldId="266"/>
            <ac:spMk id="5" creationId="{6C2D1041-F9BC-19B5-7DF8-154B3C99D63E}"/>
          </ac:spMkLst>
        </pc:spChg>
      </pc:sldChg>
      <pc:sldChg chg="addSp">
        <pc:chgData name="Debbie Fear (2306989)" userId="S::2306989@student.uwtsd.ac.uk::c880cf53-8e9c-486b-9279-e0512044c138" providerId="AD" clId="Web-{60A2B76F-7328-FFF3-412B-0E5259042B48}" dt="2024-03-28T09:35:35.467" v="50"/>
        <pc:sldMkLst>
          <pc:docMk/>
          <pc:sldMk cId="658254797" sldId="267"/>
        </pc:sldMkLst>
        <pc:spChg chg="add">
          <ac:chgData name="Debbie Fear (2306989)" userId="S::2306989@student.uwtsd.ac.uk::c880cf53-8e9c-486b-9279-e0512044c138" providerId="AD" clId="Web-{60A2B76F-7328-FFF3-412B-0E5259042B48}" dt="2024-03-28T09:35:35.467" v="50"/>
          <ac:spMkLst>
            <pc:docMk/>
            <pc:sldMk cId="658254797" sldId="267"/>
            <ac:spMk id="5" creationId="{71AF83CE-99AF-1112-8668-2403A6FC8F82}"/>
          </ac:spMkLst>
        </pc:spChg>
      </pc:sldChg>
      <pc:sldChg chg="addSp">
        <pc:chgData name="Debbie Fear (2306989)" userId="S::2306989@student.uwtsd.ac.uk::c880cf53-8e9c-486b-9279-e0512044c138" providerId="AD" clId="Web-{60A2B76F-7328-FFF3-412B-0E5259042B48}" dt="2024-03-28T09:35:42.077" v="51"/>
        <pc:sldMkLst>
          <pc:docMk/>
          <pc:sldMk cId="2978677533" sldId="268"/>
        </pc:sldMkLst>
        <pc:spChg chg="add">
          <ac:chgData name="Debbie Fear (2306989)" userId="S::2306989@student.uwtsd.ac.uk::c880cf53-8e9c-486b-9279-e0512044c138" providerId="AD" clId="Web-{60A2B76F-7328-FFF3-412B-0E5259042B48}" dt="2024-03-28T09:35:42.077" v="51"/>
          <ac:spMkLst>
            <pc:docMk/>
            <pc:sldMk cId="2978677533" sldId="268"/>
            <ac:spMk id="6" creationId="{6A4C2D07-C18E-2119-6830-C195CD9ACD65}"/>
          </ac:spMkLst>
        </pc:spChg>
      </pc:sldChg>
      <pc:sldChg chg="addSp modSp">
        <pc:chgData name="Debbie Fear (2306989)" userId="S::2306989@student.uwtsd.ac.uk::c880cf53-8e9c-486b-9279-e0512044c138" providerId="AD" clId="Web-{60A2B76F-7328-FFF3-412B-0E5259042B48}" dt="2024-03-28T09:36:27.125" v="59"/>
        <pc:sldMkLst>
          <pc:docMk/>
          <pc:sldMk cId="2937860478" sldId="269"/>
        </pc:sldMkLst>
        <pc:spChg chg="mod">
          <ac:chgData name="Debbie Fear (2306989)" userId="S::2306989@student.uwtsd.ac.uk::c880cf53-8e9c-486b-9279-e0512044c138" providerId="AD" clId="Web-{60A2B76F-7328-FFF3-412B-0E5259042B48}" dt="2024-03-28T09:35:58.343" v="53" actId="20577"/>
          <ac:spMkLst>
            <pc:docMk/>
            <pc:sldMk cId="2937860478" sldId="269"/>
            <ac:spMk id="3" creationId="{B0E7B6F9-D22A-4733-DACF-0A9F250B7C8E}"/>
          </ac:spMkLst>
        </pc:spChg>
        <pc:spChg chg="mod">
          <ac:chgData name="Debbie Fear (2306989)" userId="S::2306989@student.uwtsd.ac.uk::c880cf53-8e9c-486b-9279-e0512044c138" providerId="AD" clId="Web-{60A2B76F-7328-FFF3-412B-0E5259042B48}" dt="2024-03-28T09:36:02.343" v="54" actId="20577"/>
          <ac:spMkLst>
            <pc:docMk/>
            <pc:sldMk cId="2937860478" sldId="269"/>
            <ac:spMk id="5" creationId="{E27576A0-9C26-F184-E6A4-25F2A9A40A79}"/>
          </ac:spMkLst>
        </pc:spChg>
        <pc:spChg chg="add">
          <ac:chgData name="Debbie Fear (2306989)" userId="S::2306989@student.uwtsd.ac.uk::c880cf53-8e9c-486b-9279-e0512044c138" providerId="AD" clId="Web-{60A2B76F-7328-FFF3-412B-0E5259042B48}" dt="2024-03-28T09:36:27.125" v="59"/>
          <ac:spMkLst>
            <pc:docMk/>
            <pc:sldMk cId="2937860478" sldId="269"/>
            <ac:spMk id="6" creationId="{81B202BA-6732-A1B2-09A8-9CA3734690B4}"/>
          </ac:spMkLst>
        </pc:spChg>
        <pc:spChg chg="mod">
          <ac:chgData name="Debbie Fear (2306989)" userId="S::2306989@student.uwtsd.ac.uk::c880cf53-8e9c-486b-9279-e0512044c138" providerId="AD" clId="Web-{60A2B76F-7328-FFF3-412B-0E5259042B48}" dt="2024-03-28T09:36:08.031" v="55" actId="20577"/>
          <ac:spMkLst>
            <pc:docMk/>
            <pc:sldMk cId="2937860478" sldId="269"/>
            <ac:spMk id="7" creationId="{89592870-3873-C26C-FC8F-306AD68C3CB2}"/>
          </ac:spMkLst>
        </pc:spChg>
        <pc:spChg chg="mod">
          <ac:chgData name="Debbie Fear (2306989)" userId="S::2306989@student.uwtsd.ac.uk::c880cf53-8e9c-486b-9279-e0512044c138" providerId="AD" clId="Web-{60A2B76F-7328-FFF3-412B-0E5259042B48}" dt="2024-03-28T09:36:14.078" v="56" actId="20577"/>
          <ac:spMkLst>
            <pc:docMk/>
            <pc:sldMk cId="2937860478" sldId="269"/>
            <ac:spMk id="8" creationId="{7A24B8CC-5594-DD43-8E5D-8E094803EBA5}"/>
          </ac:spMkLst>
        </pc:spChg>
        <pc:spChg chg="mod">
          <ac:chgData name="Debbie Fear (2306989)" userId="S::2306989@student.uwtsd.ac.uk::c880cf53-8e9c-486b-9279-e0512044c138" providerId="AD" clId="Web-{60A2B76F-7328-FFF3-412B-0E5259042B48}" dt="2024-03-28T09:36:18.500" v="57" actId="20577"/>
          <ac:spMkLst>
            <pc:docMk/>
            <pc:sldMk cId="2937860478" sldId="269"/>
            <ac:spMk id="12" creationId="{EA83B711-0009-4C2B-6272-1B8464DA9ABC}"/>
          </ac:spMkLst>
        </pc:spChg>
        <pc:spChg chg="mod">
          <ac:chgData name="Debbie Fear (2306989)" userId="S::2306989@student.uwtsd.ac.uk::c880cf53-8e9c-486b-9279-e0512044c138" providerId="AD" clId="Web-{60A2B76F-7328-FFF3-412B-0E5259042B48}" dt="2024-03-28T09:36:22.563" v="58" actId="20577"/>
          <ac:spMkLst>
            <pc:docMk/>
            <pc:sldMk cId="2937860478" sldId="269"/>
            <ac:spMk id="14" creationId="{C7A7D992-DA27-DE31-79A6-AB8D1A977B35}"/>
          </ac:spMkLst>
        </pc:spChg>
      </pc:sldChg>
      <pc:sldChg chg="addSp">
        <pc:chgData name="Debbie Fear (2306989)" userId="S::2306989@student.uwtsd.ac.uk::c880cf53-8e9c-486b-9279-e0512044c138" providerId="AD" clId="Web-{60A2B76F-7328-FFF3-412B-0E5259042B48}" dt="2024-03-28T09:36:34.579" v="60"/>
        <pc:sldMkLst>
          <pc:docMk/>
          <pc:sldMk cId="3076886094" sldId="270"/>
        </pc:sldMkLst>
        <pc:spChg chg="add">
          <ac:chgData name="Debbie Fear (2306989)" userId="S::2306989@student.uwtsd.ac.uk::c880cf53-8e9c-486b-9279-e0512044c138" providerId="AD" clId="Web-{60A2B76F-7328-FFF3-412B-0E5259042B48}" dt="2024-03-28T09:36:34.579" v="60"/>
          <ac:spMkLst>
            <pc:docMk/>
            <pc:sldMk cId="3076886094" sldId="270"/>
            <ac:spMk id="6" creationId="{1EDB1850-8C49-2895-A38F-5282CBBE3341}"/>
          </ac:spMkLst>
        </pc:spChg>
      </pc:sldChg>
      <pc:sldChg chg="addSp">
        <pc:chgData name="Debbie Fear (2306989)" userId="S::2306989@student.uwtsd.ac.uk::c880cf53-8e9c-486b-9279-e0512044c138" providerId="AD" clId="Web-{60A2B76F-7328-FFF3-412B-0E5259042B48}" dt="2024-03-28T09:36:41.157" v="61"/>
        <pc:sldMkLst>
          <pc:docMk/>
          <pc:sldMk cId="2137356598" sldId="271"/>
        </pc:sldMkLst>
        <pc:spChg chg="add">
          <ac:chgData name="Debbie Fear (2306989)" userId="S::2306989@student.uwtsd.ac.uk::c880cf53-8e9c-486b-9279-e0512044c138" providerId="AD" clId="Web-{60A2B76F-7328-FFF3-412B-0E5259042B48}" dt="2024-03-28T09:36:41.157" v="61"/>
          <ac:spMkLst>
            <pc:docMk/>
            <pc:sldMk cId="2137356598" sldId="271"/>
            <ac:spMk id="6" creationId="{051E7A2C-228C-4ED7-C567-6B7CA2E2E00D}"/>
          </ac:spMkLst>
        </pc:spChg>
      </pc:sldChg>
      <pc:sldChg chg="addSp">
        <pc:chgData name="Debbie Fear (2306989)" userId="S::2306989@student.uwtsd.ac.uk::c880cf53-8e9c-486b-9279-e0512044c138" providerId="AD" clId="Web-{60A2B76F-7328-FFF3-412B-0E5259042B48}" dt="2024-03-28T09:36:47.142" v="62"/>
        <pc:sldMkLst>
          <pc:docMk/>
          <pc:sldMk cId="2731646212" sldId="272"/>
        </pc:sldMkLst>
        <pc:spChg chg="add">
          <ac:chgData name="Debbie Fear (2306989)" userId="S::2306989@student.uwtsd.ac.uk::c880cf53-8e9c-486b-9279-e0512044c138" providerId="AD" clId="Web-{60A2B76F-7328-FFF3-412B-0E5259042B48}" dt="2024-03-28T09:36:47.142" v="62"/>
          <ac:spMkLst>
            <pc:docMk/>
            <pc:sldMk cId="2731646212" sldId="272"/>
            <ac:spMk id="6" creationId="{858600D2-3E95-1D54-7524-522DCCA8DDB4}"/>
          </ac:spMkLst>
        </pc:spChg>
      </pc:sldChg>
      <pc:sldChg chg="addSp">
        <pc:chgData name="Debbie Fear (2306989)" userId="S::2306989@student.uwtsd.ac.uk::c880cf53-8e9c-486b-9279-e0512044c138" providerId="AD" clId="Web-{60A2B76F-7328-FFF3-412B-0E5259042B48}" dt="2024-03-28T09:36:59.986" v="63"/>
        <pc:sldMkLst>
          <pc:docMk/>
          <pc:sldMk cId="3302636099" sldId="273"/>
        </pc:sldMkLst>
        <pc:spChg chg="add">
          <ac:chgData name="Debbie Fear (2306989)" userId="S::2306989@student.uwtsd.ac.uk::c880cf53-8e9c-486b-9279-e0512044c138" providerId="AD" clId="Web-{60A2B76F-7328-FFF3-412B-0E5259042B48}" dt="2024-03-28T09:36:59.986" v="63"/>
          <ac:spMkLst>
            <pc:docMk/>
            <pc:sldMk cId="3302636099" sldId="273"/>
            <ac:spMk id="7" creationId="{09FC65C4-3756-5040-A62D-85B59AF4BEC0}"/>
          </ac:spMkLst>
        </pc:spChg>
      </pc:sldChg>
      <pc:sldChg chg="addSp">
        <pc:chgData name="Debbie Fear (2306989)" userId="S::2306989@student.uwtsd.ac.uk::c880cf53-8e9c-486b-9279-e0512044c138" providerId="AD" clId="Web-{60A2B76F-7328-FFF3-412B-0E5259042B48}" dt="2024-03-28T09:37:08.580" v="64"/>
        <pc:sldMkLst>
          <pc:docMk/>
          <pc:sldMk cId="513077929" sldId="274"/>
        </pc:sldMkLst>
        <pc:spChg chg="add">
          <ac:chgData name="Debbie Fear (2306989)" userId="S::2306989@student.uwtsd.ac.uk::c880cf53-8e9c-486b-9279-e0512044c138" providerId="AD" clId="Web-{60A2B76F-7328-FFF3-412B-0E5259042B48}" dt="2024-03-28T09:37:08.580" v="64"/>
          <ac:spMkLst>
            <pc:docMk/>
            <pc:sldMk cId="513077929" sldId="274"/>
            <ac:spMk id="3" creationId="{18A9F894-F7FF-E98A-E590-BB19176FABC5}"/>
          </ac:spMkLst>
        </pc:spChg>
      </pc:sldChg>
      <pc:sldChg chg="addSp">
        <pc:chgData name="Debbie Fear (2306989)" userId="S::2306989@student.uwtsd.ac.uk::c880cf53-8e9c-486b-9279-e0512044c138" providerId="AD" clId="Web-{60A2B76F-7328-FFF3-412B-0E5259042B48}" dt="2024-03-28T09:37:19.596" v="65"/>
        <pc:sldMkLst>
          <pc:docMk/>
          <pc:sldMk cId="2640402973" sldId="275"/>
        </pc:sldMkLst>
        <pc:spChg chg="add">
          <ac:chgData name="Debbie Fear (2306989)" userId="S::2306989@student.uwtsd.ac.uk::c880cf53-8e9c-486b-9279-e0512044c138" providerId="AD" clId="Web-{60A2B76F-7328-FFF3-412B-0E5259042B48}" dt="2024-03-28T09:37:19.596" v="65"/>
          <ac:spMkLst>
            <pc:docMk/>
            <pc:sldMk cId="2640402973" sldId="275"/>
            <ac:spMk id="6" creationId="{09E01F7A-AA34-2C60-20D9-4CD4D052F9BF}"/>
          </ac:spMkLst>
        </pc:spChg>
      </pc:sldChg>
      <pc:sldChg chg="addSp">
        <pc:chgData name="Debbie Fear (2306989)" userId="S::2306989@student.uwtsd.ac.uk::c880cf53-8e9c-486b-9279-e0512044c138" providerId="AD" clId="Web-{60A2B76F-7328-FFF3-412B-0E5259042B48}" dt="2024-03-28T09:37:25.565" v="66"/>
        <pc:sldMkLst>
          <pc:docMk/>
          <pc:sldMk cId="3627522081" sldId="276"/>
        </pc:sldMkLst>
        <pc:spChg chg="add">
          <ac:chgData name="Debbie Fear (2306989)" userId="S::2306989@student.uwtsd.ac.uk::c880cf53-8e9c-486b-9279-e0512044c138" providerId="AD" clId="Web-{60A2B76F-7328-FFF3-412B-0E5259042B48}" dt="2024-03-28T09:37:25.565" v="66"/>
          <ac:spMkLst>
            <pc:docMk/>
            <pc:sldMk cId="3627522081" sldId="276"/>
            <ac:spMk id="6" creationId="{F91C7690-2DAE-9C3A-642B-500188D392A1}"/>
          </ac:spMkLst>
        </pc:spChg>
      </pc:sldChg>
      <pc:sldChg chg="addSp">
        <pc:chgData name="Debbie Fear (2306989)" userId="S::2306989@student.uwtsd.ac.uk::c880cf53-8e9c-486b-9279-e0512044c138" providerId="AD" clId="Web-{60A2B76F-7328-FFF3-412B-0E5259042B48}" dt="2024-03-28T09:37:34.925" v="67"/>
        <pc:sldMkLst>
          <pc:docMk/>
          <pc:sldMk cId="273441572" sldId="277"/>
        </pc:sldMkLst>
        <pc:spChg chg="add">
          <ac:chgData name="Debbie Fear (2306989)" userId="S::2306989@student.uwtsd.ac.uk::c880cf53-8e9c-486b-9279-e0512044c138" providerId="AD" clId="Web-{60A2B76F-7328-FFF3-412B-0E5259042B48}" dt="2024-03-28T09:37:34.925" v="67"/>
          <ac:spMkLst>
            <pc:docMk/>
            <pc:sldMk cId="273441572" sldId="277"/>
            <ac:spMk id="6" creationId="{1A50D415-483A-D187-56EC-998B28948DE5}"/>
          </ac:spMkLst>
        </pc:spChg>
      </pc:sldChg>
      <pc:sldChg chg="addSp">
        <pc:chgData name="Debbie Fear (2306989)" userId="S::2306989@student.uwtsd.ac.uk::c880cf53-8e9c-486b-9279-e0512044c138" providerId="AD" clId="Web-{60A2B76F-7328-FFF3-412B-0E5259042B48}" dt="2024-03-28T09:37:43.065" v="68"/>
        <pc:sldMkLst>
          <pc:docMk/>
          <pc:sldMk cId="1863002021" sldId="278"/>
        </pc:sldMkLst>
        <pc:spChg chg="add">
          <ac:chgData name="Debbie Fear (2306989)" userId="S::2306989@student.uwtsd.ac.uk::c880cf53-8e9c-486b-9279-e0512044c138" providerId="AD" clId="Web-{60A2B76F-7328-FFF3-412B-0E5259042B48}" dt="2024-03-28T09:37:43.065" v="68"/>
          <ac:spMkLst>
            <pc:docMk/>
            <pc:sldMk cId="1863002021" sldId="278"/>
            <ac:spMk id="7" creationId="{7448E88A-403A-FC75-739C-92EBBC74C0B1}"/>
          </ac:spMkLst>
        </pc:spChg>
      </pc:sldChg>
      <pc:sldChg chg="addSp">
        <pc:chgData name="Debbie Fear (2306989)" userId="S::2306989@student.uwtsd.ac.uk::c880cf53-8e9c-486b-9279-e0512044c138" providerId="AD" clId="Web-{60A2B76F-7328-FFF3-412B-0E5259042B48}" dt="2024-03-28T09:37:50.613" v="69"/>
        <pc:sldMkLst>
          <pc:docMk/>
          <pc:sldMk cId="3273440055" sldId="279"/>
        </pc:sldMkLst>
        <pc:spChg chg="add">
          <ac:chgData name="Debbie Fear (2306989)" userId="S::2306989@student.uwtsd.ac.uk::c880cf53-8e9c-486b-9279-e0512044c138" providerId="AD" clId="Web-{60A2B76F-7328-FFF3-412B-0E5259042B48}" dt="2024-03-28T09:37:50.613" v="69"/>
          <ac:spMkLst>
            <pc:docMk/>
            <pc:sldMk cId="3273440055" sldId="279"/>
            <ac:spMk id="5" creationId="{DFA300F2-D70D-6C5F-9738-BEEBCD98D177}"/>
          </ac:spMkLst>
        </pc:spChg>
      </pc:sldChg>
      <pc:sldChg chg="addSp">
        <pc:chgData name="Debbie Fear (2306989)" userId="S::2306989@student.uwtsd.ac.uk::c880cf53-8e9c-486b-9279-e0512044c138" providerId="AD" clId="Web-{60A2B76F-7328-FFF3-412B-0E5259042B48}" dt="2024-03-28T09:38:01.816" v="70"/>
        <pc:sldMkLst>
          <pc:docMk/>
          <pc:sldMk cId="3629720165" sldId="280"/>
        </pc:sldMkLst>
        <pc:spChg chg="add">
          <ac:chgData name="Debbie Fear (2306989)" userId="S::2306989@student.uwtsd.ac.uk::c880cf53-8e9c-486b-9279-e0512044c138" providerId="AD" clId="Web-{60A2B76F-7328-FFF3-412B-0E5259042B48}" dt="2024-03-28T09:38:01.816" v="70"/>
          <ac:spMkLst>
            <pc:docMk/>
            <pc:sldMk cId="3629720165" sldId="280"/>
            <ac:spMk id="6" creationId="{AA84DDCE-7B06-98EC-1956-840B3DA3B893}"/>
          </ac:spMkLst>
        </pc:spChg>
      </pc:sldChg>
      <pc:sldChg chg="addSp">
        <pc:chgData name="Debbie Fear (2306989)" userId="S::2306989@student.uwtsd.ac.uk::c880cf53-8e9c-486b-9279-e0512044c138" providerId="AD" clId="Web-{60A2B76F-7328-FFF3-412B-0E5259042B48}" dt="2024-03-28T09:38:08.035" v="71"/>
        <pc:sldMkLst>
          <pc:docMk/>
          <pc:sldMk cId="597911139" sldId="281"/>
        </pc:sldMkLst>
        <pc:spChg chg="add">
          <ac:chgData name="Debbie Fear (2306989)" userId="S::2306989@student.uwtsd.ac.uk::c880cf53-8e9c-486b-9279-e0512044c138" providerId="AD" clId="Web-{60A2B76F-7328-FFF3-412B-0E5259042B48}" dt="2024-03-28T09:38:08.035" v="71"/>
          <ac:spMkLst>
            <pc:docMk/>
            <pc:sldMk cId="597911139" sldId="281"/>
            <ac:spMk id="3" creationId="{EE9F8A8A-83AB-245E-C6E4-1B640BA10C5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4B6CD91-6055-4BA8-803A-BE019916FEA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F1348C43-6703-4B62-B127-17C78C08B4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D08E63D-6FE9-403D-8E39-68FE971BAC76}" type="datetime1">
              <a:rPr lang="en-GB" smtClean="0"/>
              <a:t>28/03/2024</a:t>
            </a:fld>
            <a:endParaRPr lang="en-GB"/>
          </a:p>
        </p:txBody>
      </p:sp>
      <p:sp>
        <p:nvSpPr>
          <p:cNvPr id="4" name="Footer Placeholder 3">
            <a:extLst>
              <a:ext uri="{FF2B5EF4-FFF2-40B4-BE49-F238E27FC236}">
                <a16:creationId xmlns:a16="http://schemas.microsoft.com/office/drawing/2014/main" id="{7594B0BC-D758-4808-81A5-75FE72727CE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944C0294-AD44-45E1-AAD0-0F71A65A563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BBDD069-5B99-44A5-9C53-893C00A1B886}" type="slidenum">
              <a:rPr lang="en-GB" smtClean="0"/>
              <a:t>‹#›</a:t>
            </a:fld>
            <a:endParaRPr lang="en-GB"/>
          </a:p>
        </p:txBody>
      </p:sp>
    </p:spTree>
    <p:extLst>
      <p:ext uri="{BB962C8B-B14F-4D97-AF65-F5344CB8AC3E}">
        <p14:creationId xmlns:p14="http://schemas.microsoft.com/office/powerpoint/2010/main" val="48495763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DF03DA-E8C9-45D1-B38B-0154ED478CCA}" type="datetime1">
              <a:rPr lang="en-GB" smtClean="0"/>
              <a:pPr/>
              <a:t>28/03/2024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2A64AD-2530-4DFF-8FAA-D42BF483CF81}" type="slidenum">
              <a:rPr lang="en-GB" noProof="0" smtClean="0"/>
              <a:t>‹#›</a:t>
            </a:fld>
            <a:endParaRPr lang="en-GB" noProof="0"/>
          </a:p>
        </p:txBody>
      </p:sp>
    </p:spTree>
    <p:extLst>
      <p:ext uri="{BB962C8B-B14F-4D97-AF65-F5344CB8AC3E}">
        <p14:creationId xmlns:p14="http://schemas.microsoft.com/office/powerpoint/2010/main" val="394802122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82A64AD-2530-4DFF-8FAA-D42BF483CF81}" type="slidenum">
              <a:rPr lang="en-GB" smtClean="0"/>
              <a:t>1</a:t>
            </a:fld>
            <a:endParaRPr lang="en-GB"/>
          </a:p>
        </p:txBody>
      </p:sp>
    </p:spTree>
    <p:extLst>
      <p:ext uri="{BB962C8B-B14F-4D97-AF65-F5344CB8AC3E}">
        <p14:creationId xmlns:p14="http://schemas.microsoft.com/office/powerpoint/2010/main" val="33410966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rtlCol="0" anchor="b">
            <a:normAutofit/>
          </a:bodyPr>
          <a:lstStyle>
            <a:lvl1pPr algn="l">
              <a:defRPr sz="6600"/>
            </a:lvl1pPr>
          </a:lstStyle>
          <a:p>
            <a:pPr rtl="0"/>
            <a:r>
              <a:rPr lang="en-GB" noProof="0"/>
              <a:t>Click to edit Master title style</a:t>
            </a:r>
          </a:p>
        </p:txBody>
      </p:sp>
      <p:sp>
        <p:nvSpPr>
          <p:cNvPr id="3" name="Subtitle 2"/>
          <p:cNvSpPr>
            <a:spLocks noGrp="1"/>
          </p:cNvSpPr>
          <p:nvPr>
            <p:ph type="subTitle" idx="1"/>
          </p:nvPr>
        </p:nvSpPr>
        <p:spPr>
          <a:xfrm>
            <a:off x="2417780" y="3531204"/>
            <a:ext cx="8637072" cy="977621"/>
          </a:xfrm>
        </p:spPr>
        <p:txBody>
          <a:bodyPr tIns="91440" bIns="91440" rtlCol="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Date Placeholder 3"/>
          <p:cNvSpPr>
            <a:spLocks noGrp="1"/>
          </p:cNvSpPr>
          <p:nvPr>
            <p:ph type="dt" sz="half" idx="10"/>
          </p:nvPr>
        </p:nvSpPr>
        <p:spPr/>
        <p:txBody>
          <a:bodyPr rtlCol="0"/>
          <a:lstStyle/>
          <a:p>
            <a:pPr rtl="0"/>
            <a:fld id="{9090987D-47D0-402B-96DE-E0A32AD146E1}" type="datetime1">
              <a:rPr lang="en-GB" noProof="0" smtClean="0"/>
              <a:t>28/03/2024</a:t>
            </a:fld>
            <a:endParaRPr lang="en-GB" noProof="0"/>
          </a:p>
        </p:txBody>
      </p:sp>
      <p:sp>
        <p:nvSpPr>
          <p:cNvPr id="5" name="Footer Placeholder 4"/>
          <p:cNvSpPr>
            <a:spLocks noGrp="1"/>
          </p:cNvSpPr>
          <p:nvPr>
            <p:ph type="ftr" sz="quarter" idx="11"/>
          </p:nvPr>
        </p:nvSpPr>
        <p:spPr>
          <a:xfrm>
            <a:off x="2416500" y="329307"/>
            <a:ext cx="4973915" cy="309201"/>
          </a:xfrm>
        </p:spPr>
        <p:txBody>
          <a:bodyPr rtlCol="0"/>
          <a:lstStyle/>
          <a:p>
            <a:pPr rtl="0"/>
            <a:endParaRPr lang="en-GB" noProof="0"/>
          </a:p>
        </p:txBody>
      </p:sp>
      <p:sp>
        <p:nvSpPr>
          <p:cNvPr id="6" name="Slide Number Placeholder 5"/>
          <p:cNvSpPr>
            <a:spLocks noGrp="1"/>
          </p:cNvSpPr>
          <p:nvPr>
            <p:ph type="sldNum" sz="quarter" idx="12"/>
          </p:nvPr>
        </p:nvSpPr>
        <p:spPr>
          <a:xfrm>
            <a:off x="1437664" y="798973"/>
            <a:ext cx="811019" cy="503578"/>
          </a:xfrm>
        </p:spPr>
        <p:txBody>
          <a:bodyPr rtlCol="0"/>
          <a:lstStyle/>
          <a:p>
            <a:pPr rtl="0"/>
            <a:fld id="{6D22F896-40B5-4ADD-8801-0D06FADFA095}" type="slidenum">
              <a:rPr lang="en-GB" noProof="0" smtClean="0"/>
              <a:t>‹#›</a:t>
            </a:fld>
            <a:endParaRPr lang="en-GB" noProof="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p:nvPr>
        </p:nvSpPr>
        <p:spPr/>
        <p:txBody>
          <a:bodyPr rtlCol="0" anchor="t"/>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66A3F2DC-9CE6-45BB-9AC5-30D691C62390}" type="datetime1">
              <a:rPr lang="en-GB" noProof="0" smtClean="0"/>
              <a:t>28/03/2024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rtlCol="0" anchor="b">
            <a:normAutofit/>
          </a:bodyPr>
          <a:lstStyle>
            <a:lvl1pPr algn="l">
              <a:defRPr sz="3600"/>
            </a:lvl1pPr>
          </a:lstStyle>
          <a:p>
            <a:pPr rtl="0"/>
            <a:r>
              <a:rPr lang="en-GB" noProof="0"/>
              <a:t>Click to edit Master title style</a:t>
            </a:r>
          </a:p>
        </p:txBody>
      </p:sp>
      <p:sp>
        <p:nvSpPr>
          <p:cNvPr id="3" name="Text Placeholder 2"/>
          <p:cNvSpPr>
            <a:spLocks noGrp="1"/>
          </p:cNvSpPr>
          <p:nvPr>
            <p:ph type="body" idx="1"/>
          </p:nvPr>
        </p:nvSpPr>
        <p:spPr>
          <a:xfrm>
            <a:off x="1454239" y="3806195"/>
            <a:ext cx="8630446" cy="1012929"/>
          </a:xfrm>
        </p:spPr>
        <p:txBody>
          <a:bodyPr tIns="91440" rtlCol="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39407FBD-926E-4B82-9753-B2AD707AA8ED}" type="datetime1">
              <a:rPr lang="en-GB" noProof="0" smtClean="0"/>
              <a:t>28/03/2024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rtlCol="0"/>
          <a:lstStyle/>
          <a:p>
            <a:pPr rtl="0"/>
            <a:r>
              <a:rPr lang="en-GB" noProof="0"/>
              <a:t>Click to edit Master title style</a:t>
            </a:r>
          </a:p>
        </p:txBody>
      </p:sp>
      <p:sp>
        <p:nvSpPr>
          <p:cNvPr id="3" name="Content Placeholder 2"/>
          <p:cNvSpPr>
            <a:spLocks noGrp="1"/>
          </p:cNvSpPr>
          <p:nvPr>
            <p:ph sz="half" idx="1"/>
          </p:nvPr>
        </p:nvSpPr>
        <p:spPr>
          <a:xfrm>
            <a:off x="1447331" y="2010878"/>
            <a:ext cx="4645152" cy="3448595"/>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6413771" y="2017343"/>
            <a:ext cx="4645152" cy="3441520"/>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D13BE98E-D2F1-46E8-89C1-2BB0E688BA5E}" type="datetime1">
              <a:rPr lang="en-GB" noProof="0" smtClean="0"/>
              <a:t>28/03/2024</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rtlCol="0"/>
          <a:lstStyle/>
          <a:p>
            <a:pPr rtl="0"/>
            <a:r>
              <a:rPr lang="en-GB" noProof="0"/>
              <a:t>Click to edit Master title style</a:t>
            </a:r>
          </a:p>
        </p:txBody>
      </p:sp>
      <p:sp>
        <p:nvSpPr>
          <p:cNvPr id="3" name="Text Placeholder 2"/>
          <p:cNvSpPr>
            <a:spLocks noGrp="1"/>
          </p:cNvSpPr>
          <p:nvPr>
            <p:ph type="body" idx="1"/>
          </p:nvPr>
        </p:nvSpPr>
        <p:spPr>
          <a:xfrm>
            <a:off x="1447191" y="2019549"/>
            <a:ext cx="4645152" cy="801943"/>
          </a:xfrm>
        </p:spPr>
        <p:txBody>
          <a:bodyPr rtlCol="0"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1447191" y="2824269"/>
            <a:ext cx="4645152" cy="2644457"/>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6412362" y="2023003"/>
            <a:ext cx="4645152" cy="802237"/>
          </a:xfrm>
        </p:spPr>
        <p:txBody>
          <a:bodyPr rtlCol="0"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6412362" y="2821491"/>
            <a:ext cx="4645152" cy="2637371"/>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323CE2EB-862E-41BC-802E-5F3949C067FC}" type="datetime1">
              <a:rPr lang="en-GB" noProof="0" smtClean="0"/>
              <a:t>28/03/2024</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01352E18-C2BE-4273-99D2-FF7AA1B877AB}" type="datetime1">
              <a:rPr lang="en-GB" noProof="0" smtClean="0"/>
              <a:t>28/03/2024</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7760473D-06DF-4867-85F6-D662C30DFA13}" type="datetime1">
              <a:rPr lang="en-GB" noProof="0" smtClean="0"/>
              <a:t>28/03/2024</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rtlCol="0" anchor="b">
            <a:normAutofit/>
          </a:bodyPr>
          <a:lstStyle>
            <a:lvl1pPr algn="l">
              <a:defRPr sz="2400"/>
            </a:lvl1pPr>
          </a:lstStyle>
          <a:p>
            <a:pPr rtl="0"/>
            <a:r>
              <a:rPr lang="en-GB" noProof="0"/>
              <a:t>Click to edit Master title style</a:t>
            </a:r>
          </a:p>
        </p:txBody>
      </p:sp>
      <p:sp>
        <p:nvSpPr>
          <p:cNvPr id="3" name="Content Placeholder 2"/>
          <p:cNvSpPr>
            <a:spLocks noGrp="1"/>
          </p:cNvSpPr>
          <p:nvPr>
            <p:ph idx="1"/>
          </p:nvPr>
        </p:nvSpPr>
        <p:spPr>
          <a:xfrm>
            <a:off x="5043714" y="798974"/>
            <a:ext cx="6012470" cy="4658826"/>
          </a:xfrm>
        </p:spPr>
        <p:txBody>
          <a:bodyPr rtlCol="0" anchor="ct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1444671" y="3205491"/>
            <a:ext cx="3275013" cy="2248181"/>
          </a:xfrm>
        </p:spPr>
        <p:txBody>
          <a:bodyPr rtlCol="0"/>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47B9F554-D3AC-491F-8843-7DE46496AEF3}" type="datetime1">
              <a:rPr lang="en-GB" noProof="0" smtClean="0"/>
              <a:t>28/03/2024</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rtlCol="0" anchor="b">
            <a:normAutofit/>
          </a:bodyPr>
          <a:lstStyle>
            <a:lvl1pPr>
              <a:defRPr sz="3200"/>
            </a:lvl1pPr>
          </a:lstStyle>
          <a:p>
            <a:pPr rtl="0"/>
            <a:r>
              <a:rPr lang="en-GB" noProof="0"/>
              <a:t>Click to edit Master title style</a:t>
            </a:r>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rtlCol="0"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p:nvPr>
        </p:nvSpPr>
        <p:spPr>
          <a:xfrm>
            <a:off x="1450329" y="3145992"/>
            <a:ext cx="5524404" cy="2003742"/>
          </a:xfrm>
        </p:spPr>
        <p:txBody>
          <a:bodyPr rtlCol="0">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a:xfrm>
            <a:off x="1447382" y="5469856"/>
            <a:ext cx="5527351" cy="320123"/>
          </a:xfrm>
        </p:spPr>
        <p:txBody>
          <a:bodyPr rtlCol="0"/>
          <a:lstStyle>
            <a:lvl1pPr algn="l">
              <a:defRPr/>
            </a:lvl1pPr>
          </a:lstStyle>
          <a:p>
            <a:pPr rtl="0"/>
            <a:fld id="{BE449E18-83F2-4430-AFCD-43CA933C8070}" type="datetime1">
              <a:rPr lang="en-GB" noProof="0" smtClean="0"/>
              <a:t>28/03/2024</a:t>
            </a:fld>
            <a:endParaRPr lang="en-GB" noProof="0"/>
          </a:p>
        </p:txBody>
      </p:sp>
      <p:sp>
        <p:nvSpPr>
          <p:cNvPr id="6" name="Footer Placeholder 5"/>
          <p:cNvSpPr>
            <a:spLocks noGrp="1"/>
          </p:cNvSpPr>
          <p:nvPr>
            <p:ph type="ftr" sz="quarter" idx="11"/>
          </p:nvPr>
        </p:nvSpPr>
        <p:spPr>
          <a:xfrm>
            <a:off x="1447382" y="318640"/>
            <a:ext cx="5541004" cy="320931"/>
          </a:xfrm>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Vertical Text Placeholder 2"/>
          <p:cNvSpPr>
            <a:spLocks noGrp="1"/>
          </p:cNvSpPr>
          <p:nvPr>
            <p:ph type="body" orient="vert" idx="1"/>
          </p:nvPr>
        </p:nvSpPr>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E52FF86A-4C07-466A-9036-3E493E72145F}" type="datetime1">
              <a:rPr lang="en-GB" noProof="0" smtClean="0"/>
              <a:t>28/03/2024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rtlCol="0"/>
          <a:lstStyle>
            <a:lvl1pPr algn="l">
              <a:defRPr/>
            </a:lvl1pPr>
          </a:lstStyle>
          <a:p>
            <a:pPr rtl="0"/>
            <a:r>
              <a:rPr lang="en-GB" noProof="0"/>
              <a:t>Click to edit Master title style</a:t>
            </a:r>
          </a:p>
        </p:txBody>
      </p:sp>
      <p:sp>
        <p:nvSpPr>
          <p:cNvPr id="3" name="Vertical Text Placeholder 2"/>
          <p:cNvSpPr>
            <a:spLocks noGrp="1"/>
          </p:cNvSpPr>
          <p:nvPr>
            <p:ph type="body" orient="vert" idx="1"/>
          </p:nvPr>
        </p:nvSpPr>
        <p:spPr>
          <a:xfrm>
            <a:off x="1444672" y="798973"/>
            <a:ext cx="7828830" cy="4659889"/>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05421C4C-E19D-4219-A804-0FB628A9D745}" type="datetime1">
              <a:rPr lang="en-GB" noProof="0" smtClean="0"/>
              <a:t>28/03/2024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pPr rtl="0"/>
            <a:r>
              <a:rPr lang="en-GB" noProof="0"/>
              <a:t>Click to edit Master title style</a:t>
            </a:r>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pPr rtl="0"/>
            <a:fld id="{C955BE79-A457-4079-B8A4-ED2BED4AAC17}" type="datetime1">
              <a:rPr lang="en-GB" noProof="0" smtClean="0"/>
              <a:t>28/03/2024</a:t>
            </a:fld>
            <a:endParaRPr lang="en-GB" noProof="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pPr rtl="0"/>
            <a:endParaRPr lang="en-GB" noProof="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pPr rtl="0"/>
            <a:fld id="{6D22F896-40B5-4ADD-8801-0D06FADFA095}" type="slidenum">
              <a:rPr lang="en-GB" noProof="0" smtClean="0"/>
              <a:pPr rtl="0"/>
              <a:t>‹#›</a:t>
            </a:fld>
            <a:endParaRPr lang="en-GB" noProof="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3.jpeg"/><Relationship Id="rId1" Type="http://schemas.openxmlformats.org/officeDocument/2006/relationships/slideLayout" Target="../slideLayouts/slideLayout2.xml"/><Relationship Id="rId5" Type="http://schemas.openxmlformats.org/officeDocument/2006/relationships/hyperlink" Target="http://www.flickr.com/photos/harinaivoteza/7241780178/" TargetMode="Externa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hyperlink" Target="https://thealevelbiologist.co.uk/option-b-neurobiology-behviour/brain-development-and-neuroplasticity/"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openoregon.pressbooks.pub/nutritionscience/chapter/11a-nutrition-in-pregnancy-and-lactation/"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bearmarkethealth.blogspot.com/2016/06/the-high-cost-of-chronic-disease.html"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effectivechildtherapy.org/therapies/what-is-family-therapy/parents-helping-children-with-homework-at-kitchen-table/"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mpyD19SIiaw?feature=oembed"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eyrG_EFd4-k?feature=oembed"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hyperlink" Target="https://www.gov.uk/government/publications/health-matters-giving-every-child-the-best-start-in-life/health-matters-giving-every-child-the-best-start-in-life" TargetMode="External"/><Relationship Id="rId13" Type="http://schemas.openxmlformats.org/officeDocument/2006/relationships/hyperlink" Target="https://doi.org/10.1177/1836939120979067" TargetMode="External"/><Relationship Id="rId18" Type="http://schemas.openxmlformats.org/officeDocument/2006/relationships/hyperlink" Target="https://publications.parliament.uk/pa/cm201719/cmselect/cmhealth/1496/1496.pdf" TargetMode="External"/><Relationship Id="rId3" Type="http://schemas.openxmlformats.org/officeDocument/2006/relationships/hyperlink" Target="https://kinderly.co.uk/2021/11/09/early-childhood-pioneers-keeping-bronfenbrenner-at-the-heart-of-early-years-practice/" TargetMode="External"/><Relationship Id="rId7" Type="http://schemas.openxmlformats.org/officeDocument/2006/relationships/hyperlink" Target="https://www.nspcc.org.uk/globalassets/documents/policy/First-1001-Days-Movement-start-for-life-briefing.pdf" TargetMode="External"/><Relationship Id="rId12" Type="http://schemas.openxmlformats.org/officeDocument/2006/relationships/hyperlink" Target="https://montessoriapprentice.co.uk/montessori-and-loose-parts-play/" TargetMode="External"/><Relationship Id="rId17" Type="http://schemas.openxmlformats.org/officeDocument/2006/relationships/hyperlink" Target="https://publications.parliament.uk/pa/cm201719/cmselect/cmhealth/1496/149605.htm" TargetMode="External"/><Relationship Id="rId2" Type="http://schemas.openxmlformats.org/officeDocument/2006/relationships/hyperlink" Target="https://attachmentparenting.co.uk/attachment-parenting-pikler-approach/#:~:text=The%20two%20main%20principles%20of%20the,crucial%20for%20the%20baby%E2%80%99s%20healthy%20development.&amp;text=The%20two%20main%20principles,the%20baby%E2%80%99s%20healthy%20development.&amp;text=main%20principles%20of%20the,crucial%20for%20the%20baby%E2%80%99s" TargetMode="External"/><Relationship Id="rId16" Type="http://schemas.openxmlformats.org/officeDocument/2006/relationships/hyperlink" Target="https://ajph.aphapublications.org/doi/full/10.2105/AJPH.2022.307062" TargetMode="External"/><Relationship Id="rId20" Type="http://schemas.openxmlformats.org/officeDocument/2006/relationships/hyperlink" Target="https://thousanddays.org/why-1000-days/" TargetMode="External"/><Relationship Id="rId1" Type="http://schemas.openxmlformats.org/officeDocument/2006/relationships/slideLayout" Target="../slideLayouts/slideLayout7.xml"/><Relationship Id="rId6" Type="http://schemas.openxmlformats.org/officeDocument/2006/relationships/hyperlink" Target="https://www.dcu.ie/instituteofeducation/news/2020/dec/exploring-nordic-approaches-early-childhood-education-and-care" TargetMode="External"/><Relationship Id="rId11" Type="http://schemas.openxmlformats.org/officeDocument/2006/relationships/hyperlink" Target="https://www.nhsconfed.org/case-studies/building-supportive-and-empowering-first-1000-days-life" TargetMode="External"/><Relationship Id="rId5" Type="http://schemas.openxmlformats.org/officeDocument/2006/relationships/hyperlink" Target="https://www.gov.wales/sites/default/files/publications/2018-03/education-in-wales-our-national-mission.pdf" TargetMode="External"/><Relationship Id="rId15" Type="http://schemas.openxmlformats.org/officeDocument/2006/relationships/hyperlink" Target="https://www.pacey.org.uk/Pacey/media/Website-files/PACEY%20member%20practice%20guides%20%28PDFs%29/PG18-Working-with-others.pdf" TargetMode="External"/><Relationship Id="rId10" Type="http://schemas.openxmlformats.org/officeDocument/2006/relationships/hyperlink" Target="https://www.jneurosci.org/content/28/47/12176" TargetMode="External"/><Relationship Id="rId19" Type="http://schemas.openxmlformats.org/officeDocument/2006/relationships/hyperlink" Target="https://www.pregnancybirthbaby.org.au/the-first-1000-days" TargetMode="External"/><Relationship Id="rId4" Type="http://schemas.openxmlformats.org/officeDocument/2006/relationships/hyperlink" Target="https://www.norden.org/en/news/early-childhood-education-and-care-foundation-life" TargetMode="External"/><Relationship Id="rId9" Type="http://schemas.openxmlformats.org/officeDocument/2006/relationships/hyperlink" Target="https://earlyyears.blog.gov.uk/2023/04/20/how-staff-to-child-ratios-work/" TargetMode="External"/><Relationship Id="rId14" Type="http://schemas.openxmlformats.org/officeDocument/2006/relationships/hyperlink" Target="https://phw.nhs.wales/news/adopting-a-public-health-approach-to-supporting-parents-can-help-give-children-best-start-in-lif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rtlCol="0"/>
          <a:lstStyle/>
          <a:p>
            <a:r>
              <a:rPr lang="en-GB"/>
              <a:t>The first 1000 days</a:t>
            </a:r>
          </a:p>
        </p:txBody>
      </p:sp>
      <p:sp>
        <p:nvSpPr>
          <p:cNvPr id="3" name="Subtitle 2"/>
          <p:cNvSpPr>
            <a:spLocks noGrp="1"/>
          </p:cNvSpPr>
          <p:nvPr>
            <p:ph type="subTitle" idx="1"/>
          </p:nvPr>
        </p:nvSpPr>
        <p:spPr/>
        <p:txBody>
          <a:bodyPr rtlCol="0"/>
          <a:lstStyle/>
          <a:p>
            <a:pPr rtl="0"/>
            <a:endParaRPr lang="en-GB"/>
          </a:p>
        </p:txBody>
      </p:sp>
      <p:pic>
        <p:nvPicPr>
          <p:cNvPr id="5" name="Picture 4" descr="A baby growth chart with numbers and numbers&#10;&#10;Description automatically generated">
            <a:extLst>
              <a:ext uri="{FF2B5EF4-FFF2-40B4-BE49-F238E27FC236}">
                <a16:creationId xmlns:a16="http://schemas.microsoft.com/office/drawing/2014/main" id="{7AB975CE-7624-F412-7292-29C2CFF13A86}"/>
              </a:ext>
            </a:extLst>
          </p:cNvPr>
          <p:cNvPicPr>
            <a:picLocks noChangeAspect="1"/>
          </p:cNvPicPr>
          <p:nvPr/>
        </p:nvPicPr>
        <p:blipFill>
          <a:blip r:embed="rId3"/>
          <a:stretch>
            <a:fillRect/>
          </a:stretch>
        </p:blipFill>
        <p:spPr>
          <a:xfrm>
            <a:off x="0" y="3575645"/>
            <a:ext cx="12191999" cy="3332109"/>
          </a:xfrm>
          <a:prstGeom prst="rect">
            <a:avLst/>
          </a:prstGeom>
        </p:spPr>
      </p:pic>
      <p:sp>
        <p:nvSpPr>
          <p:cNvPr id="7" name="TextBox 6">
            <a:extLst>
              <a:ext uri="{FF2B5EF4-FFF2-40B4-BE49-F238E27FC236}">
                <a16:creationId xmlns:a16="http://schemas.microsoft.com/office/drawing/2014/main" id="{32C82794-9767-E3C2-3A73-46F07CC4BD75}"/>
              </a:ext>
            </a:extLst>
          </p:cNvPr>
          <p:cNvSpPr txBox="1"/>
          <p:nvPr/>
        </p:nvSpPr>
        <p:spPr>
          <a:xfrm>
            <a:off x="10510285" y="-2703"/>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dirty="0">
                <a:latin typeface="Arial Nova"/>
              </a:rPr>
              <a:t>ECEY4005</a:t>
            </a:r>
          </a:p>
          <a:p>
            <a:r>
              <a:rPr lang="en-US" sz="1200" dirty="0">
                <a:latin typeface="Arial Nova"/>
              </a:rPr>
              <a:t>Deborah Fear 2306989</a:t>
            </a:r>
          </a:p>
          <a:p>
            <a:r>
              <a:rPr lang="en-US" sz="1200" dirty="0">
                <a:latin typeface="Arial Nova"/>
              </a:rPr>
              <a:t>Word Count 3016</a:t>
            </a:r>
          </a:p>
        </p:txBody>
      </p:sp>
    </p:spTree>
    <p:extLst>
      <p:ext uri="{BB962C8B-B14F-4D97-AF65-F5344CB8AC3E}">
        <p14:creationId xmlns:p14="http://schemas.microsoft.com/office/powerpoint/2010/main" val="1286326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BEFDA1A-2A01-4C29-A5D0-AE6F050D07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Red and orange balloons with blue and yellow ribbons">
            <a:extLst>
              <a:ext uri="{FF2B5EF4-FFF2-40B4-BE49-F238E27FC236}">
                <a16:creationId xmlns:a16="http://schemas.microsoft.com/office/drawing/2014/main" id="{528D6AD5-1D69-1D54-C36F-15A7DB03D689}"/>
              </a:ext>
            </a:extLst>
          </p:cNvPr>
          <p:cNvPicPr>
            <a:picLocks noChangeAspect="1"/>
          </p:cNvPicPr>
          <p:nvPr/>
        </p:nvPicPr>
        <p:blipFill rotWithShape="1">
          <a:blip r:embed="rId2">
            <a:duotone>
              <a:schemeClr val="bg2">
                <a:shade val="45000"/>
                <a:satMod val="135000"/>
              </a:schemeClr>
              <a:prstClr val="white"/>
            </a:duotone>
            <a:alphaModFix amt="50000"/>
          </a:blip>
          <a:srcRect t="12162" b="1673"/>
          <a:stretch/>
        </p:blipFill>
        <p:spPr>
          <a:xfrm>
            <a:off x="305" y="10"/>
            <a:ext cx="12191695" cy="6857990"/>
          </a:xfrm>
          <a:prstGeom prst="rect">
            <a:avLst/>
          </a:prstGeom>
        </p:spPr>
      </p:pic>
      <p:cxnSp>
        <p:nvCxnSpPr>
          <p:cNvPr id="23" name="Straight Connector 22">
            <a:extLst>
              <a:ext uri="{FF2B5EF4-FFF2-40B4-BE49-F238E27FC236}">
                <a16:creationId xmlns:a16="http://schemas.microsoft.com/office/drawing/2014/main" id="{17FD20E5-30AF-47B9-9256-2E8E904CBB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464D4BAF-004E-A3A2-40E5-1462844EFA2B}"/>
              </a:ext>
            </a:extLst>
          </p:cNvPr>
          <p:cNvSpPr>
            <a:spLocks noGrp="1"/>
          </p:cNvSpPr>
          <p:nvPr>
            <p:ph type="title"/>
          </p:nvPr>
        </p:nvSpPr>
        <p:spPr>
          <a:xfrm>
            <a:off x="1451579" y="804519"/>
            <a:ext cx="9603275" cy="1049235"/>
          </a:xfrm>
        </p:spPr>
        <p:txBody>
          <a:bodyPr>
            <a:normAutofit/>
          </a:bodyPr>
          <a:lstStyle/>
          <a:p>
            <a:pPr algn="ctr"/>
            <a:r>
              <a:rPr lang="en-US" dirty="0"/>
              <a:t>What is the first 1000 days?</a:t>
            </a:r>
          </a:p>
        </p:txBody>
      </p:sp>
      <p:sp>
        <p:nvSpPr>
          <p:cNvPr id="24" name="Rectangle 23">
            <a:extLst>
              <a:ext uri="{FF2B5EF4-FFF2-40B4-BE49-F238E27FC236}">
                <a16:creationId xmlns:a16="http://schemas.microsoft.com/office/drawing/2014/main" id="{279D3810-B86F-4009-84EC-DE0FEABD6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3FC0FB-4B30-97ED-8771-465803B80E05}"/>
              </a:ext>
            </a:extLst>
          </p:cNvPr>
          <p:cNvSpPr>
            <a:spLocks noGrp="1"/>
          </p:cNvSpPr>
          <p:nvPr>
            <p:ph idx="1"/>
          </p:nvPr>
        </p:nvSpPr>
        <p:spPr>
          <a:xfrm>
            <a:off x="1451579" y="2015732"/>
            <a:ext cx="5154843" cy="3450613"/>
          </a:xfrm>
        </p:spPr>
        <p:txBody>
          <a:bodyPr>
            <a:normAutofit/>
          </a:bodyPr>
          <a:lstStyle/>
          <a:p>
            <a:pPr marL="0" indent="0">
              <a:buNone/>
            </a:pPr>
            <a:r>
              <a:rPr lang="en-US" sz="1400">
                <a:latin typeface="Arial Nova"/>
              </a:rPr>
              <a:t>The first thousand days of a child’s life refers to the moment of conception through to their second birthday. It is a critical period that can significantly influence their lifelong health and well-being. During this time, rapid growth and development occurs to the child’s brain, body, and immune system, laying the foundations for lifelong health, physical, emotional, and cognitive growth, and development. It is a truly unique time when a child will experience more growth and development than any other time of their life and can seriously impact their trajectory. Research in Neuroscience, biology, and early childhood development provides powerful insights into how nutrition, relationships, and environment in the first thousand days can shape future outcomes (Thousanddays.org, no date).</a:t>
            </a:r>
            <a:endParaRPr lang="en-US"/>
          </a:p>
        </p:txBody>
      </p:sp>
      <p:pic>
        <p:nvPicPr>
          <p:cNvPr id="25" name="Picture 24">
            <a:extLst>
              <a:ext uri="{FF2B5EF4-FFF2-40B4-BE49-F238E27FC236}">
                <a16:creationId xmlns:a16="http://schemas.microsoft.com/office/drawing/2014/main" id="{C33612A4-0B77-4479-B2AA-F178599550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6" name="Straight Connector 25">
            <a:extLst>
              <a:ext uri="{FF2B5EF4-FFF2-40B4-BE49-F238E27FC236}">
                <a16:creationId xmlns:a16="http://schemas.microsoft.com/office/drawing/2014/main" id="{078A367A-3E83-4B48-A0F7-43FBE33328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4" name="Picture 3" descr="A pregnant person holding her belly&#10;&#10;Description automatically generated">
            <a:extLst>
              <a:ext uri="{FF2B5EF4-FFF2-40B4-BE49-F238E27FC236}">
                <a16:creationId xmlns:a16="http://schemas.microsoft.com/office/drawing/2014/main" id="{4938ED49-127A-BE2B-18CE-1ADCB3413EB0}"/>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6558399" y="1958593"/>
            <a:ext cx="4591941" cy="3552113"/>
          </a:xfrm>
          <a:prstGeom prst="rect">
            <a:avLst/>
          </a:prstGeom>
        </p:spPr>
      </p:pic>
      <p:sp>
        <p:nvSpPr>
          <p:cNvPr id="8" name="TextBox 7">
            <a:extLst>
              <a:ext uri="{FF2B5EF4-FFF2-40B4-BE49-F238E27FC236}">
                <a16:creationId xmlns:a16="http://schemas.microsoft.com/office/drawing/2014/main" id="{AE28BC20-DCA1-70B9-FDA0-BD103729E6DC}"/>
              </a:ext>
            </a:extLst>
          </p:cNvPr>
          <p:cNvSpPr txBox="1"/>
          <p:nvPr/>
        </p:nvSpPr>
        <p:spPr>
          <a:xfrm>
            <a:off x="10510285" y="-2703"/>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dirty="0">
                <a:latin typeface="Arial Nova"/>
              </a:rPr>
              <a:t>ECEY4005</a:t>
            </a:r>
          </a:p>
          <a:p>
            <a:r>
              <a:rPr lang="en-US" sz="1200" dirty="0">
                <a:latin typeface="Arial Nova"/>
              </a:rPr>
              <a:t>Deborah Fear 2306989</a:t>
            </a:r>
          </a:p>
          <a:p>
            <a:r>
              <a:rPr lang="en-US" sz="1200" dirty="0">
                <a:latin typeface="Arial Nova"/>
              </a:rPr>
              <a:t>Word Count 3016</a:t>
            </a:r>
          </a:p>
        </p:txBody>
      </p:sp>
    </p:spTree>
    <p:extLst>
      <p:ext uri="{BB962C8B-B14F-4D97-AF65-F5344CB8AC3E}">
        <p14:creationId xmlns:p14="http://schemas.microsoft.com/office/powerpoint/2010/main" val="6656632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B21896F-A135-9212-D5D6-E09D6BC8D7E0}"/>
              </a:ext>
            </a:extLst>
          </p:cNvPr>
          <p:cNvSpPr>
            <a:spLocks noGrp="1"/>
          </p:cNvSpPr>
          <p:nvPr>
            <p:ph idx="1"/>
          </p:nvPr>
        </p:nvSpPr>
        <p:spPr>
          <a:xfrm>
            <a:off x="957309" y="2252570"/>
            <a:ext cx="4660571" cy="4089045"/>
          </a:xfrm>
        </p:spPr>
        <p:txBody>
          <a:bodyPr vert="horz" lIns="91440" tIns="45720" rIns="91440" bIns="45720" rtlCol="0" anchor="t">
            <a:noAutofit/>
          </a:bodyPr>
          <a:lstStyle/>
          <a:p>
            <a:pPr marL="0" indent="0">
              <a:buNone/>
            </a:pPr>
            <a:r>
              <a:rPr lang="en-US" sz="1400" b="1" dirty="0">
                <a:latin typeface="Arial Nova"/>
              </a:rPr>
              <a:t>Brain Development</a:t>
            </a:r>
            <a:endParaRPr lang="en-US" sz="1400" b="1"/>
          </a:p>
          <a:p>
            <a:pPr marL="0" indent="0">
              <a:buNone/>
            </a:pPr>
            <a:r>
              <a:rPr lang="en-US" sz="1400" dirty="0">
                <a:latin typeface="Arial Nova"/>
              </a:rPr>
              <a:t>Brain development, during this dynamic and formative stage of a child's life, can form more than one million </a:t>
            </a:r>
            <a:r>
              <a:rPr lang="en-US" sz="1400">
                <a:latin typeface="Arial Nova"/>
              </a:rPr>
              <a:t>new connections every second. The </a:t>
            </a:r>
            <a:r>
              <a:rPr lang="en-US" sz="1400" dirty="0">
                <a:latin typeface="Arial Nova"/>
              </a:rPr>
              <a:t>building blocks of both body and brain development are formed during this time at a pace that will never be repeated (Knickmeyer </a:t>
            </a:r>
            <a:r>
              <a:rPr lang="en-US" sz="1400" i="1" dirty="0">
                <a:latin typeface="Arial Nova"/>
              </a:rPr>
              <a:t>et al</a:t>
            </a:r>
            <a:r>
              <a:rPr lang="en-US" sz="1400" dirty="0">
                <a:latin typeface="Arial Nova"/>
              </a:rPr>
              <a:t>, 2008). If these foundations are well laid, there is a greater chance the child will have more positive outcomes. Conversely, if the child faces challenges during this period, their future may be significantly impaired.</a:t>
            </a:r>
          </a:p>
          <a:p>
            <a:endParaRPr lang="en-US" dirty="0"/>
          </a:p>
        </p:txBody>
      </p:sp>
      <p:sp>
        <p:nvSpPr>
          <p:cNvPr id="6" name="TextBox 5">
            <a:extLst>
              <a:ext uri="{FF2B5EF4-FFF2-40B4-BE49-F238E27FC236}">
                <a16:creationId xmlns:a16="http://schemas.microsoft.com/office/drawing/2014/main" id="{7E30D457-08C2-0850-15C2-BCBF808481D5}"/>
              </a:ext>
            </a:extLst>
          </p:cNvPr>
          <p:cNvSpPr txBox="1"/>
          <p:nvPr/>
        </p:nvSpPr>
        <p:spPr>
          <a:xfrm>
            <a:off x="1609891" y="1005710"/>
            <a:ext cx="923049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dirty="0">
                <a:latin typeface="Arial Nova"/>
              </a:rPr>
              <a:t>WHY ARE THE FIRST 1000 DAYS SO IMPORTANT?</a:t>
            </a:r>
            <a:endParaRPr lang="en-US" sz="2800" dirty="0"/>
          </a:p>
        </p:txBody>
      </p:sp>
      <p:pic>
        <p:nvPicPr>
          <p:cNvPr id="7" name="Picture 6" descr="A infographic of a child&amp;#39;s brain development&#10;&#10;Description automatically generated">
            <a:extLst>
              <a:ext uri="{FF2B5EF4-FFF2-40B4-BE49-F238E27FC236}">
                <a16:creationId xmlns:a16="http://schemas.microsoft.com/office/drawing/2014/main" id="{47D1DC90-59C1-22CA-3C6A-6628A4C8EA5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404919" y="2249001"/>
            <a:ext cx="4747053" cy="3183780"/>
          </a:xfrm>
          <a:prstGeom prst="rect">
            <a:avLst/>
          </a:prstGeom>
        </p:spPr>
      </p:pic>
      <p:sp>
        <p:nvSpPr>
          <p:cNvPr id="8" name="TextBox 7">
            <a:extLst>
              <a:ext uri="{FF2B5EF4-FFF2-40B4-BE49-F238E27FC236}">
                <a16:creationId xmlns:a16="http://schemas.microsoft.com/office/drawing/2014/main" id="{A82EFE57-49FB-8A70-4414-137C5EFD3BCA}"/>
              </a:ext>
            </a:extLst>
          </p:cNvPr>
          <p:cNvSpPr txBox="1"/>
          <p:nvPr/>
        </p:nvSpPr>
        <p:spPr>
          <a:xfrm>
            <a:off x="10510285" y="-2703"/>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dirty="0">
                <a:latin typeface="Arial Nova"/>
              </a:rPr>
              <a:t>ECEY4005</a:t>
            </a:r>
          </a:p>
          <a:p>
            <a:r>
              <a:rPr lang="en-US" sz="1200" dirty="0">
                <a:latin typeface="Arial Nova"/>
              </a:rPr>
              <a:t>Deborah Fear 2306989</a:t>
            </a:r>
          </a:p>
          <a:p>
            <a:r>
              <a:rPr lang="en-US" sz="1200" dirty="0">
                <a:latin typeface="Arial Nova"/>
              </a:rPr>
              <a:t>Word Count 3016</a:t>
            </a:r>
          </a:p>
        </p:txBody>
      </p:sp>
    </p:spTree>
    <p:extLst>
      <p:ext uri="{BB962C8B-B14F-4D97-AF65-F5344CB8AC3E}">
        <p14:creationId xmlns:p14="http://schemas.microsoft.com/office/powerpoint/2010/main" val="28694773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6524801-89F3-B427-2B9F-49338FC96C6F}"/>
              </a:ext>
            </a:extLst>
          </p:cNvPr>
          <p:cNvSpPr>
            <a:spLocks noGrp="1"/>
          </p:cNvSpPr>
          <p:nvPr>
            <p:ph idx="1"/>
          </p:nvPr>
        </p:nvSpPr>
        <p:spPr>
          <a:xfrm>
            <a:off x="1451579" y="2015732"/>
            <a:ext cx="4495816" cy="4099342"/>
          </a:xfrm>
        </p:spPr>
        <p:txBody>
          <a:bodyPr>
            <a:normAutofit/>
          </a:bodyPr>
          <a:lstStyle/>
          <a:p>
            <a:pPr marL="0" indent="0">
              <a:buNone/>
            </a:pPr>
            <a:r>
              <a:rPr lang="en-US" sz="1400" b="1">
                <a:latin typeface="Arial Nova"/>
              </a:rPr>
              <a:t>Nutrients and Diet</a:t>
            </a:r>
            <a:endParaRPr lang="en-US">
              <a:latin typeface="Gill Sans MT" panose="020B0502020104020203"/>
            </a:endParaRPr>
          </a:p>
          <a:p>
            <a:pPr marL="0" indent="0">
              <a:buNone/>
            </a:pPr>
            <a:r>
              <a:rPr lang="en-US" sz="1400" dirty="0">
                <a:latin typeface="Arial Nova"/>
              </a:rPr>
              <a:t>Food choices made by the mother during pregnancy and once the child starts weaning, can set the tone for a child's lifelong eating habits and their ability to learn, grow, and thrive. A child exposed to a variety of healthy foods is more likely to continue making nutritious choices. Conversely, limited cooking resources or lack of education about diet may lead to less optimal food choices. Poor nutrition during this time can lead to obesity, diabetes, and other chronic illnesses throughout their lives. If malnutrition occurs during this time, there may be no recovery in brain development and health (Peterson, 2022).</a:t>
            </a:r>
            <a:endParaRPr lang="en-US"/>
          </a:p>
        </p:txBody>
      </p:sp>
      <p:sp>
        <p:nvSpPr>
          <p:cNvPr id="5" name="TextBox 4">
            <a:extLst>
              <a:ext uri="{FF2B5EF4-FFF2-40B4-BE49-F238E27FC236}">
                <a16:creationId xmlns:a16="http://schemas.microsoft.com/office/drawing/2014/main" id="{839DBD00-A09E-29D5-D2E0-368E32D8B28B}"/>
              </a:ext>
            </a:extLst>
          </p:cNvPr>
          <p:cNvSpPr txBox="1"/>
          <p:nvPr/>
        </p:nvSpPr>
        <p:spPr>
          <a:xfrm>
            <a:off x="1609891" y="1005710"/>
            <a:ext cx="923049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dirty="0">
                <a:latin typeface="Arial Nova"/>
              </a:rPr>
              <a:t>WHY ARE THE FIRST 1000 DAYS SO IMPORTANT?</a:t>
            </a:r>
            <a:endParaRPr lang="en-US" sz="2800" dirty="0"/>
          </a:p>
        </p:txBody>
      </p:sp>
      <p:pic>
        <p:nvPicPr>
          <p:cNvPr id="7" name="Picture 6" descr="A diagram of food and vegetables&#10;&#10;Description automatically generated">
            <a:extLst>
              <a:ext uri="{FF2B5EF4-FFF2-40B4-BE49-F238E27FC236}">
                <a16:creationId xmlns:a16="http://schemas.microsoft.com/office/drawing/2014/main" id="{BEA2695B-0896-E291-03E4-9D1B35983FE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708770" y="2150230"/>
            <a:ext cx="4431732" cy="3700849"/>
          </a:xfrm>
          <a:prstGeom prst="rect">
            <a:avLst/>
          </a:prstGeom>
        </p:spPr>
      </p:pic>
      <p:sp>
        <p:nvSpPr>
          <p:cNvPr id="8" name="TextBox 7">
            <a:extLst>
              <a:ext uri="{FF2B5EF4-FFF2-40B4-BE49-F238E27FC236}">
                <a16:creationId xmlns:a16="http://schemas.microsoft.com/office/drawing/2014/main" id="{1B9FB3E0-893B-3DC1-8AB9-71CE05BD3816}"/>
              </a:ext>
            </a:extLst>
          </p:cNvPr>
          <p:cNvSpPr txBox="1"/>
          <p:nvPr/>
        </p:nvSpPr>
        <p:spPr>
          <a:xfrm>
            <a:off x="10510285" y="-2703"/>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dirty="0">
                <a:latin typeface="Arial Nova"/>
              </a:rPr>
              <a:t>ECEY4005</a:t>
            </a:r>
          </a:p>
          <a:p>
            <a:r>
              <a:rPr lang="en-US" sz="1200" dirty="0">
                <a:latin typeface="Arial Nova"/>
              </a:rPr>
              <a:t>Deborah Fear 2306989</a:t>
            </a:r>
          </a:p>
          <a:p>
            <a:r>
              <a:rPr lang="en-US" sz="1200" dirty="0">
                <a:latin typeface="Arial Nova"/>
              </a:rPr>
              <a:t>Word Count 3016</a:t>
            </a:r>
          </a:p>
        </p:txBody>
      </p:sp>
    </p:spTree>
    <p:extLst>
      <p:ext uri="{BB962C8B-B14F-4D97-AF65-F5344CB8AC3E}">
        <p14:creationId xmlns:p14="http://schemas.microsoft.com/office/powerpoint/2010/main" val="10429176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B21896F-A135-9212-D5D6-E09D6BC8D7E0}"/>
              </a:ext>
            </a:extLst>
          </p:cNvPr>
          <p:cNvSpPr>
            <a:spLocks noGrp="1"/>
          </p:cNvSpPr>
          <p:nvPr>
            <p:ph idx="1"/>
          </p:nvPr>
        </p:nvSpPr>
        <p:spPr>
          <a:xfrm>
            <a:off x="638093" y="1933354"/>
            <a:ext cx="5391679" cy="3512397"/>
          </a:xfrm>
        </p:spPr>
        <p:txBody>
          <a:bodyPr vert="horz" lIns="91440" tIns="45720" rIns="91440" bIns="45720" rtlCol="0" anchor="t">
            <a:noAutofit/>
          </a:bodyPr>
          <a:lstStyle/>
          <a:p>
            <a:pPr marL="0" indent="0">
              <a:buNone/>
            </a:pPr>
            <a:r>
              <a:rPr lang="en-US" sz="1400" b="1" dirty="0">
                <a:latin typeface="Arial Nova"/>
              </a:rPr>
              <a:t>Health and Well-Being</a:t>
            </a:r>
          </a:p>
          <a:p>
            <a:pPr marL="0" indent="0">
              <a:buNone/>
            </a:pPr>
            <a:r>
              <a:rPr lang="en-US" sz="1400" dirty="0">
                <a:latin typeface="Arial Nova"/>
              </a:rPr>
              <a:t>An expectant mother’s health directly affects the child’s well-being. A healthy and stress-free pregnancy positively impacts the child’s cognitive growth. A mother suffering from stress or substance abuse can have a profound impact on her unborn baby’s development and growth. Unhealthy stress levels during pregnancy can affect the cellular development of the unborn child, leading to issues like growth retardation, premature birth, and postnatal delays. Exposure to stresses and adversity can result in the child ‘s development falling behind their peers. Similarly, adverse childhood experiences, such as violence, parental separation or mental health issues can result in poorer health and even premature death (Gov.UK, 2016).</a:t>
            </a:r>
          </a:p>
          <a:p>
            <a:endParaRPr lang="en-US" dirty="0"/>
          </a:p>
        </p:txBody>
      </p:sp>
      <p:sp>
        <p:nvSpPr>
          <p:cNvPr id="6" name="TextBox 5">
            <a:extLst>
              <a:ext uri="{FF2B5EF4-FFF2-40B4-BE49-F238E27FC236}">
                <a16:creationId xmlns:a16="http://schemas.microsoft.com/office/drawing/2014/main" id="{7E30D457-08C2-0850-15C2-BCBF808481D5}"/>
              </a:ext>
            </a:extLst>
          </p:cNvPr>
          <p:cNvSpPr txBox="1"/>
          <p:nvPr/>
        </p:nvSpPr>
        <p:spPr>
          <a:xfrm>
            <a:off x="1609891" y="1005710"/>
            <a:ext cx="923049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dirty="0">
                <a:latin typeface="Arial Nova"/>
              </a:rPr>
              <a:t>WHY ARE THE FIRST 1000 DAYS SO IMPORTANT?</a:t>
            </a:r>
            <a:endParaRPr lang="en-US" sz="2800" dirty="0"/>
          </a:p>
        </p:txBody>
      </p:sp>
      <p:pic>
        <p:nvPicPr>
          <p:cNvPr id="4" name="Picture 3" descr="A word cloud of words&#10;&#10;Description automatically generated">
            <a:extLst>
              <a:ext uri="{FF2B5EF4-FFF2-40B4-BE49-F238E27FC236}">
                <a16:creationId xmlns:a16="http://schemas.microsoft.com/office/drawing/2014/main" id="{C53F6E59-8DD9-FA63-3089-6B799D44859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090852" y="1929324"/>
            <a:ext cx="5179541" cy="3503915"/>
          </a:xfrm>
          <a:prstGeom prst="rect">
            <a:avLst/>
          </a:prstGeom>
        </p:spPr>
      </p:pic>
      <p:sp>
        <p:nvSpPr>
          <p:cNvPr id="8" name="TextBox 7">
            <a:extLst>
              <a:ext uri="{FF2B5EF4-FFF2-40B4-BE49-F238E27FC236}">
                <a16:creationId xmlns:a16="http://schemas.microsoft.com/office/drawing/2014/main" id="{FA22F3B4-12CC-E19C-A01B-731971792A9B}"/>
              </a:ext>
            </a:extLst>
          </p:cNvPr>
          <p:cNvSpPr txBox="1"/>
          <p:nvPr/>
        </p:nvSpPr>
        <p:spPr>
          <a:xfrm>
            <a:off x="10510285" y="-2703"/>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dirty="0">
                <a:latin typeface="Arial Nova"/>
              </a:rPr>
              <a:t>ECEY4005</a:t>
            </a:r>
          </a:p>
          <a:p>
            <a:r>
              <a:rPr lang="en-US" sz="1200" dirty="0">
                <a:latin typeface="Arial Nova"/>
              </a:rPr>
              <a:t>Deborah Fear 2306989</a:t>
            </a:r>
          </a:p>
          <a:p>
            <a:r>
              <a:rPr lang="en-US" sz="1200" dirty="0">
                <a:latin typeface="Arial Nova"/>
              </a:rPr>
              <a:t>Word Count 3016</a:t>
            </a:r>
          </a:p>
        </p:txBody>
      </p:sp>
    </p:spTree>
    <p:extLst>
      <p:ext uri="{BB962C8B-B14F-4D97-AF65-F5344CB8AC3E}">
        <p14:creationId xmlns:p14="http://schemas.microsoft.com/office/powerpoint/2010/main" val="25917267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6E0A85E-C706-FB97-6A26-A7CC74B7C0E0}"/>
              </a:ext>
            </a:extLst>
          </p:cNvPr>
          <p:cNvSpPr>
            <a:spLocks noGrp="1"/>
          </p:cNvSpPr>
          <p:nvPr>
            <p:ph idx="1"/>
          </p:nvPr>
        </p:nvSpPr>
        <p:spPr>
          <a:xfrm>
            <a:off x="1451579" y="2015732"/>
            <a:ext cx="4248681" cy="3450613"/>
          </a:xfrm>
        </p:spPr>
        <p:txBody>
          <a:bodyPr/>
          <a:lstStyle/>
          <a:p>
            <a:pPr marL="0" indent="0">
              <a:buNone/>
            </a:pPr>
            <a:r>
              <a:rPr lang="en-US" sz="1400" b="1" dirty="0">
                <a:latin typeface="Arial Nova"/>
                <a:cs typeface="Segoe UI"/>
              </a:rPr>
              <a:t>Parental Support and Environment</a:t>
            </a:r>
          </a:p>
          <a:p>
            <a:pPr marL="0" indent="0">
              <a:buNone/>
            </a:pPr>
            <a:r>
              <a:rPr lang="en-US" sz="1400" dirty="0">
                <a:latin typeface="Arial Nova"/>
                <a:cs typeface="Segoe UI"/>
              </a:rPr>
              <a:t>Stable environments and nurturing relationships with parents or caregivers play a crucial role in healthy development during this time. Adequate nutrition and proper prenatal care and emotional support contribute to healthy development.  A baby’s brain doubles in size during the first year alone, </a:t>
            </a:r>
            <a:r>
              <a:rPr lang="en-US" sz="1400" dirty="0" err="1">
                <a:latin typeface="Arial Nova"/>
                <a:cs typeface="Segoe UI"/>
              </a:rPr>
              <a:t>emphasising</a:t>
            </a:r>
            <a:r>
              <a:rPr lang="en-US" sz="1400" dirty="0">
                <a:latin typeface="Arial Nova"/>
                <a:cs typeface="Segoe UI"/>
              </a:rPr>
              <a:t> the importance of positive interactions and care (Pregnancybirthbaby.org.au). </a:t>
            </a:r>
            <a:endParaRPr lang="en-US" dirty="0"/>
          </a:p>
        </p:txBody>
      </p:sp>
      <p:sp>
        <p:nvSpPr>
          <p:cNvPr id="5" name="TextBox 4">
            <a:extLst>
              <a:ext uri="{FF2B5EF4-FFF2-40B4-BE49-F238E27FC236}">
                <a16:creationId xmlns:a16="http://schemas.microsoft.com/office/drawing/2014/main" id="{B58B9554-0553-D78D-3968-A7D06CF34939}"/>
              </a:ext>
            </a:extLst>
          </p:cNvPr>
          <p:cNvSpPr txBox="1"/>
          <p:nvPr/>
        </p:nvSpPr>
        <p:spPr>
          <a:xfrm>
            <a:off x="1609891" y="1005710"/>
            <a:ext cx="923049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dirty="0">
                <a:latin typeface="Arial Nova"/>
              </a:rPr>
              <a:t>WHY ARE THE FIRST 1000 DAYS SO IMPORTANT?</a:t>
            </a:r>
            <a:endParaRPr lang="en-US" sz="2800" dirty="0"/>
          </a:p>
        </p:txBody>
      </p:sp>
      <p:pic>
        <p:nvPicPr>
          <p:cNvPr id="7" name="Picture 6" descr="A family sitting at a table looking at paper&#10;&#10;Description automatically generated">
            <a:extLst>
              <a:ext uri="{FF2B5EF4-FFF2-40B4-BE49-F238E27FC236}">
                <a16:creationId xmlns:a16="http://schemas.microsoft.com/office/drawing/2014/main" id="{D416ABBD-480F-B337-6D62-B8B237D3B09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508839" y="2097847"/>
            <a:ext cx="4498024" cy="3135980"/>
          </a:xfrm>
          <a:prstGeom prst="rect">
            <a:avLst/>
          </a:prstGeom>
        </p:spPr>
      </p:pic>
      <p:sp>
        <p:nvSpPr>
          <p:cNvPr id="4" name="TextBox 3">
            <a:extLst>
              <a:ext uri="{FF2B5EF4-FFF2-40B4-BE49-F238E27FC236}">
                <a16:creationId xmlns:a16="http://schemas.microsoft.com/office/drawing/2014/main" id="{28CD1B61-9497-6566-42B9-7DA3FC9E4001}"/>
              </a:ext>
            </a:extLst>
          </p:cNvPr>
          <p:cNvSpPr txBox="1"/>
          <p:nvPr/>
        </p:nvSpPr>
        <p:spPr>
          <a:xfrm>
            <a:off x="10510285" y="-2703"/>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dirty="0">
                <a:latin typeface="Arial Nova"/>
              </a:rPr>
              <a:t>ECEY4005</a:t>
            </a:r>
          </a:p>
          <a:p>
            <a:r>
              <a:rPr lang="en-US" sz="1200" dirty="0">
                <a:latin typeface="Arial Nova"/>
              </a:rPr>
              <a:t>Deborah Fear 2306989</a:t>
            </a:r>
          </a:p>
          <a:p>
            <a:r>
              <a:rPr lang="en-US" sz="1200" dirty="0">
                <a:latin typeface="Arial Nova"/>
              </a:rPr>
              <a:t>Word Count 3016</a:t>
            </a:r>
          </a:p>
        </p:txBody>
      </p:sp>
    </p:spTree>
    <p:extLst>
      <p:ext uri="{BB962C8B-B14F-4D97-AF65-F5344CB8AC3E}">
        <p14:creationId xmlns:p14="http://schemas.microsoft.com/office/powerpoint/2010/main" val="17985142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264CE-D52C-81A5-AAF1-CC625E2A5475}"/>
              </a:ext>
            </a:extLst>
          </p:cNvPr>
          <p:cNvSpPr>
            <a:spLocks noGrp="1"/>
          </p:cNvSpPr>
          <p:nvPr>
            <p:ph type="title"/>
          </p:nvPr>
        </p:nvSpPr>
        <p:spPr/>
        <p:txBody>
          <a:bodyPr/>
          <a:lstStyle/>
          <a:p>
            <a:pPr algn="ctr"/>
            <a:r>
              <a:rPr lang="en-US" dirty="0"/>
              <a:t>The first 1000 days</a:t>
            </a:r>
            <a:endParaRPr lang="en-US"/>
          </a:p>
        </p:txBody>
      </p:sp>
      <p:pic>
        <p:nvPicPr>
          <p:cNvPr id="7" name="Online Media 6" title="The First 1,000 Days of Life">
            <a:hlinkClick r:id="" action="ppaction://media"/>
            <a:extLst>
              <a:ext uri="{FF2B5EF4-FFF2-40B4-BE49-F238E27FC236}">
                <a16:creationId xmlns:a16="http://schemas.microsoft.com/office/drawing/2014/main" id="{9D03A513-CBE1-150B-A662-6B473944F797}"/>
              </a:ext>
            </a:extLst>
          </p:cNvPr>
          <p:cNvPicPr>
            <a:picLocks noGrp="1" noRot="1" noChangeAspect="1"/>
          </p:cNvPicPr>
          <p:nvPr>
            <p:ph idx="1"/>
            <a:videoFile r:link="rId1"/>
          </p:nvPr>
        </p:nvPicPr>
        <p:blipFill>
          <a:blip r:embed="rId3"/>
          <a:stretch>
            <a:fillRect/>
          </a:stretch>
        </p:blipFill>
        <p:spPr>
          <a:xfrm>
            <a:off x="3200400" y="2016125"/>
            <a:ext cx="6105525" cy="3449638"/>
          </a:xfrm>
        </p:spPr>
      </p:pic>
      <p:sp>
        <p:nvSpPr>
          <p:cNvPr id="4" name="TextBox 3">
            <a:extLst>
              <a:ext uri="{FF2B5EF4-FFF2-40B4-BE49-F238E27FC236}">
                <a16:creationId xmlns:a16="http://schemas.microsoft.com/office/drawing/2014/main" id="{019DB712-ECB6-C343-40F5-7013D93A2AB1}"/>
              </a:ext>
            </a:extLst>
          </p:cNvPr>
          <p:cNvSpPr txBox="1"/>
          <p:nvPr/>
        </p:nvSpPr>
        <p:spPr>
          <a:xfrm>
            <a:off x="10510285" y="-2703"/>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dirty="0">
                <a:latin typeface="Arial Nova"/>
              </a:rPr>
              <a:t>ECEY4005</a:t>
            </a:r>
          </a:p>
          <a:p>
            <a:r>
              <a:rPr lang="en-US" sz="1200" dirty="0">
                <a:latin typeface="Arial Nova"/>
              </a:rPr>
              <a:t>Deborah Fear 2306989</a:t>
            </a:r>
          </a:p>
          <a:p>
            <a:r>
              <a:rPr lang="en-US" sz="1200" dirty="0">
                <a:latin typeface="Arial Nova"/>
              </a:rPr>
              <a:t>Word Count 3016</a:t>
            </a:r>
          </a:p>
        </p:txBody>
      </p:sp>
    </p:spTree>
    <p:extLst>
      <p:ext uri="{BB962C8B-B14F-4D97-AF65-F5344CB8AC3E}">
        <p14:creationId xmlns:p14="http://schemas.microsoft.com/office/powerpoint/2010/main" val="24652179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FFB31-5B96-8982-E7EA-20BDEA61A33A}"/>
              </a:ext>
            </a:extLst>
          </p:cNvPr>
          <p:cNvSpPr>
            <a:spLocks noGrp="1"/>
          </p:cNvSpPr>
          <p:nvPr>
            <p:ph type="title"/>
          </p:nvPr>
        </p:nvSpPr>
        <p:spPr/>
        <p:txBody>
          <a:bodyPr/>
          <a:lstStyle/>
          <a:p>
            <a:pPr algn="ctr"/>
            <a:r>
              <a:rPr lang="en-US" dirty="0"/>
              <a:t>Caregiving</a:t>
            </a:r>
          </a:p>
        </p:txBody>
      </p:sp>
      <p:sp>
        <p:nvSpPr>
          <p:cNvPr id="3" name="Content Placeholder 2">
            <a:extLst>
              <a:ext uri="{FF2B5EF4-FFF2-40B4-BE49-F238E27FC236}">
                <a16:creationId xmlns:a16="http://schemas.microsoft.com/office/drawing/2014/main" id="{90B7B8E0-105B-8A20-5937-C37168C51566}"/>
              </a:ext>
            </a:extLst>
          </p:cNvPr>
          <p:cNvSpPr>
            <a:spLocks noGrp="1"/>
          </p:cNvSpPr>
          <p:nvPr>
            <p:ph idx="1"/>
          </p:nvPr>
        </p:nvSpPr>
        <p:spPr>
          <a:xfrm>
            <a:off x="1042971" y="2015732"/>
            <a:ext cx="4114666" cy="3450613"/>
          </a:xfrm>
        </p:spPr>
        <p:txBody>
          <a:bodyPr>
            <a:normAutofit/>
          </a:bodyPr>
          <a:lstStyle/>
          <a:p>
            <a:pPr marL="0" indent="0">
              <a:buNone/>
            </a:pPr>
            <a:r>
              <a:rPr lang="en-US" sz="1400" dirty="0">
                <a:latin typeface="Arial Nova"/>
                <a:ea typeface="+mn-lt"/>
                <a:cs typeface="+mn-lt"/>
              </a:rPr>
              <a:t>The first thousand days is a period which lays the foundation for a child’s health and development, encompassing physical, emotional, cognitive, social, and </a:t>
            </a:r>
            <a:r>
              <a:rPr lang="en-US" sz="1400" dirty="0" err="1">
                <a:latin typeface="Arial Nova"/>
                <a:ea typeface="+mn-lt"/>
                <a:cs typeface="+mn-lt"/>
              </a:rPr>
              <a:t>behavioural</a:t>
            </a:r>
            <a:r>
              <a:rPr lang="en-US" sz="1400" dirty="0">
                <a:latin typeface="Arial Nova"/>
                <a:ea typeface="+mn-lt"/>
                <a:cs typeface="+mn-lt"/>
              </a:rPr>
              <a:t> aspects. Practitioner's responsibilities span various domains from health visitors, midwives, mental health services, childcare, education, and social services. Providing exceptional care during this critical period is a fundamental aspect of early childhood development and requires a multi-faceted approach (Pariliament.UK, 2019).</a:t>
            </a:r>
            <a:endParaRPr lang="en-US" sz="1400" dirty="0">
              <a:latin typeface="Arial Nova"/>
            </a:endParaRPr>
          </a:p>
        </p:txBody>
      </p:sp>
      <p:sp>
        <p:nvSpPr>
          <p:cNvPr id="4" name="TextBox 3">
            <a:extLst>
              <a:ext uri="{FF2B5EF4-FFF2-40B4-BE49-F238E27FC236}">
                <a16:creationId xmlns:a16="http://schemas.microsoft.com/office/drawing/2014/main" id="{95F8F1C6-9AEF-F3B0-4E50-3D0CDB8E8524}"/>
              </a:ext>
            </a:extLst>
          </p:cNvPr>
          <p:cNvSpPr txBox="1"/>
          <p:nvPr/>
        </p:nvSpPr>
        <p:spPr>
          <a:xfrm>
            <a:off x="5429848" y="2019053"/>
            <a:ext cx="6365459"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dirty="0">
                <a:latin typeface="Arial Nova"/>
              </a:rPr>
              <a:t>Exceptional care in Wales involves a holistic approach that empowers parents, supports their well-being, and ultimately benefits the health and well-being of future generations. Parents play a central role in shaping their child’s life during the critical period of the first thousand days. During this time, parents would benefit from comprehensive support to enable them to thrive in their parenting role. Health visitors and midwives systematically assess the family's needs and can facilitate early access to a broad range of support from multiple agencies (</a:t>
            </a:r>
            <a:r>
              <a:rPr lang="en-US" sz="1400" err="1">
                <a:latin typeface="Arial Nova"/>
              </a:rPr>
              <a:t>phw.nhs.Wales</a:t>
            </a:r>
            <a:r>
              <a:rPr lang="en-US" sz="1400" dirty="0">
                <a:latin typeface="Arial Nova"/>
              </a:rPr>
              <a:t>, 2023). Bronfenbrenner acknowledged this critical time in shaping a child’s development in his Ecological Theory. He highlighted that an individual’s development is influenced by interconnected environmental systems, ranging from immediate surroundings such as family, to broader societal structure like culture. The Microsystem is the most influential level comprising the child’s immediate environment and interactions within this level directly impact development. Bowlby also </a:t>
            </a:r>
            <a:r>
              <a:rPr lang="en-US" sz="1400" err="1">
                <a:latin typeface="Arial Nova"/>
              </a:rPr>
              <a:t>recognised</a:t>
            </a:r>
            <a:r>
              <a:rPr lang="en-US" sz="1400" dirty="0">
                <a:latin typeface="Arial Nova"/>
              </a:rPr>
              <a:t> the critical nature of the first thousand days when secure attachments are formed, laying the foundation for emotional regulation, trust, and social interactions. His insights underscore this period, when nurturing care, nutrition, and positive experiences lay the groundwork for lifelong health and emotional resilience (Aubrey, Riley, 2022).</a:t>
            </a:r>
            <a:r>
              <a:rPr lang="en-US" sz="1400" dirty="0">
                <a:latin typeface="Arial Nova"/>
                <a:ea typeface="Aptos"/>
                <a:cs typeface="Aptos"/>
              </a:rPr>
              <a:t> </a:t>
            </a:r>
            <a:endParaRPr lang="en-US" sz="1400" dirty="0">
              <a:latin typeface="Arial Nova"/>
            </a:endParaRPr>
          </a:p>
        </p:txBody>
      </p:sp>
      <p:sp>
        <p:nvSpPr>
          <p:cNvPr id="6" name="TextBox 5">
            <a:extLst>
              <a:ext uri="{FF2B5EF4-FFF2-40B4-BE49-F238E27FC236}">
                <a16:creationId xmlns:a16="http://schemas.microsoft.com/office/drawing/2014/main" id="{58489D0D-E1DE-010B-B2C5-6E589023F7D5}"/>
              </a:ext>
            </a:extLst>
          </p:cNvPr>
          <p:cNvSpPr txBox="1"/>
          <p:nvPr/>
        </p:nvSpPr>
        <p:spPr>
          <a:xfrm>
            <a:off x="10510285" y="-2703"/>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dirty="0">
                <a:latin typeface="Arial Nova"/>
              </a:rPr>
              <a:t>ECEY4005</a:t>
            </a:r>
          </a:p>
          <a:p>
            <a:r>
              <a:rPr lang="en-US" sz="1200" dirty="0">
                <a:latin typeface="Arial Nova"/>
              </a:rPr>
              <a:t>Deborah Fear 2306989</a:t>
            </a:r>
          </a:p>
          <a:p>
            <a:r>
              <a:rPr lang="en-US" sz="1200" dirty="0">
                <a:latin typeface="Arial Nova"/>
              </a:rPr>
              <a:t>Word Count 3016</a:t>
            </a:r>
          </a:p>
        </p:txBody>
      </p:sp>
    </p:spTree>
    <p:extLst>
      <p:ext uri="{BB962C8B-B14F-4D97-AF65-F5344CB8AC3E}">
        <p14:creationId xmlns:p14="http://schemas.microsoft.com/office/powerpoint/2010/main" val="3418722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A3DAE-EA8A-859D-C829-D5A75DEC6839}"/>
              </a:ext>
            </a:extLst>
          </p:cNvPr>
          <p:cNvSpPr>
            <a:spLocks noGrp="1"/>
          </p:cNvSpPr>
          <p:nvPr>
            <p:ph type="title"/>
          </p:nvPr>
        </p:nvSpPr>
        <p:spPr/>
        <p:txBody>
          <a:bodyPr/>
          <a:lstStyle/>
          <a:p>
            <a:pPr algn="ctr"/>
            <a:r>
              <a:rPr lang="en-US" dirty="0"/>
              <a:t>caregiving</a:t>
            </a:r>
          </a:p>
        </p:txBody>
      </p:sp>
      <p:sp>
        <p:nvSpPr>
          <p:cNvPr id="3" name="Content Placeholder 2">
            <a:extLst>
              <a:ext uri="{FF2B5EF4-FFF2-40B4-BE49-F238E27FC236}">
                <a16:creationId xmlns:a16="http://schemas.microsoft.com/office/drawing/2014/main" id="{BB0AC7CB-7C67-9240-8DE5-647143881BE3}"/>
              </a:ext>
            </a:extLst>
          </p:cNvPr>
          <p:cNvSpPr>
            <a:spLocks noGrp="1"/>
          </p:cNvSpPr>
          <p:nvPr>
            <p:ph idx="1"/>
          </p:nvPr>
        </p:nvSpPr>
        <p:spPr>
          <a:xfrm>
            <a:off x="1451579" y="2015732"/>
            <a:ext cx="4887710" cy="3450613"/>
          </a:xfrm>
        </p:spPr>
        <p:txBody>
          <a:bodyPr>
            <a:normAutofit/>
          </a:bodyPr>
          <a:lstStyle/>
          <a:p>
            <a:pPr marL="0" indent="0">
              <a:buNone/>
            </a:pPr>
            <a:r>
              <a:rPr lang="en-US" sz="1400">
                <a:latin typeface="Arial Nova"/>
                <a:ea typeface="+mn-lt"/>
                <a:cs typeface="+mn-lt"/>
              </a:rPr>
              <a:t>Dr Emmi Pikler’s approach has for many years influenced early years practitioners’ care in several countries in Europe and beyond. She explained the importance of kind and respectful relationships between adults and children through tender care moments and the importance of naturally paced motor development, free movement, and uninterrupted play. These principles are crucial for a child’s health development and are the epitome of exceptional care (Attachment Parenting UK, 2020). By providing care in this way, it enables adults to provide the best quality of care to the child, supporting them to address the needs of the child more effectively thus creating happier, healthier children.</a:t>
            </a:r>
            <a:endParaRPr lang="en-US"/>
          </a:p>
        </p:txBody>
      </p:sp>
      <p:pic>
        <p:nvPicPr>
          <p:cNvPr id="4" name="Picture 3" descr="A close-up of an old person&#10;&#10;Description automatically generated">
            <a:extLst>
              <a:ext uri="{FF2B5EF4-FFF2-40B4-BE49-F238E27FC236}">
                <a16:creationId xmlns:a16="http://schemas.microsoft.com/office/drawing/2014/main" id="{B7BEBEC5-F225-CA3A-7E88-2215D6BFA40E}"/>
              </a:ext>
            </a:extLst>
          </p:cNvPr>
          <p:cNvPicPr>
            <a:picLocks noChangeAspect="1"/>
          </p:cNvPicPr>
          <p:nvPr/>
        </p:nvPicPr>
        <p:blipFill>
          <a:blip r:embed="rId2"/>
          <a:stretch>
            <a:fillRect/>
          </a:stretch>
        </p:blipFill>
        <p:spPr>
          <a:xfrm>
            <a:off x="6748808" y="2018334"/>
            <a:ext cx="4249253" cy="3450809"/>
          </a:xfrm>
          <a:prstGeom prst="rect">
            <a:avLst/>
          </a:prstGeom>
        </p:spPr>
      </p:pic>
      <p:sp>
        <p:nvSpPr>
          <p:cNvPr id="6" name="TextBox 5">
            <a:extLst>
              <a:ext uri="{FF2B5EF4-FFF2-40B4-BE49-F238E27FC236}">
                <a16:creationId xmlns:a16="http://schemas.microsoft.com/office/drawing/2014/main" id="{89E9EE4E-4F44-C8E5-267C-63078DAD6BBB}"/>
              </a:ext>
            </a:extLst>
          </p:cNvPr>
          <p:cNvSpPr txBox="1"/>
          <p:nvPr/>
        </p:nvSpPr>
        <p:spPr>
          <a:xfrm>
            <a:off x="10510285" y="-2703"/>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dirty="0">
                <a:latin typeface="Arial Nova"/>
              </a:rPr>
              <a:t>ECEY4005</a:t>
            </a:r>
          </a:p>
          <a:p>
            <a:r>
              <a:rPr lang="en-US" sz="1200" dirty="0">
                <a:latin typeface="Arial Nova"/>
              </a:rPr>
              <a:t>Deborah Fear 2306989</a:t>
            </a:r>
          </a:p>
          <a:p>
            <a:r>
              <a:rPr lang="en-US" sz="1200" dirty="0">
                <a:latin typeface="Arial Nova"/>
              </a:rPr>
              <a:t>Word Count 3016</a:t>
            </a:r>
          </a:p>
        </p:txBody>
      </p:sp>
    </p:spTree>
    <p:extLst>
      <p:ext uri="{BB962C8B-B14F-4D97-AF65-F5344CB8AC3E}">
        <p14:creationId xmlns:p14="http://schemas.microsoft.com/office/powerpoint/2010/main" val="12874028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2EEB6-4611-C6A6-1BB0-C899BBCEF0E8}"/>
              </a:ext>
            </a:extLst>
          </p:cNvPr>
          <p:cNvSpPr>
            <a:spLocks noGrp="1"/>
          </p:cNvSpPr>
          <p:nvPr>
            <p:ph type="title"/>
          </p:nvPr>
        </p:nvSpPr>
        <p:spPr/>
        <p:txBody>
          <a:bodyPr/>
          <a:lstStyle/>
          <a:p>
            <a:pPr algn="ctr"/>
            <a:r>
              <a:rPr lang="en-US" dirty="0"/>
              <a:t>caregiving</a:t>
            </a:r>
          </a:p>
        </p:txBody>
      </p:sp>
      <p:sp>
        <p:nvSpPr>
          <p:cNvPr id="3" name="Content Placeholder 2">
            <a:extLst>
              <a:ext uri="{FF2B5EF4-FFF2-40B4-BE49-F238E27FC236}">
                <a16:creationId xmlns:a16="http://schemas.microsoft.com/office/drawing/2014/main" id="{D4AB7F28-97C9-414E-6F54-B252D3532DF3}"/>
              </a:ext>
            </a:extLst>
          </p:cNvPr>
          <p:cNvSpPr>
            <a:spLocks noGrp="1"/>
          </p:cNvSpPr>
          <p:nvPr>
            <p:ph idx="1"/>
          </p:nvPr>
        </p:nvSpPr>
        <p:spPr>
          <a:xfrm>
            <a:off x="1451579" y="2015732"/>
            <a:ext cx="9603275" cy="4035917"/>
          </a:xfrm>
        </p:spPr>
        <p:txBody>
          <a:bodyPr vert="horz" lIns="91440" tIns="45720" rIns="91440" bIns="45720" rtlCol="0" anchor="t">
            <a:noAutofit/>
          </a:bodyPr>
          <a:lstStyle/>
          <a:p>
            <a:pPr marL="0" indent="0">
              <a:buNone/>
            </a:pPr>
            <a:r>
              <a:rPr lang="en-US" sz="1400" dirty="0">
                <a:latin typeface="Arial Nova"/>
                <a:cs typeface="Segoe UI"/>
              </a:rPr>
              <a:t>It is paramount that care is given as:</a:t>
            </a:r>
            <a:endParaRPr lang="en-US" sz="1400" dirty="0">
              <a:latin typeface="Arial Nova"/>
            </a:endParaRPr>
          </a:p>
          <a:p>
            <a:r>
              <a:rPr lang="en-US" sz="1400" dirty="0">
                <a:latin typeface="Arial Nova"/>
                <a:ea typeface="Verdana"/>
              </a:rPr>
              <a:t>A Holistic Approach – Addressing the diverse needs of children, parents, and families and providing appropriate support and signposting to relevant agencies when further, sometimes </a:t>
            </a:r>
            <a:r>
              <a:rPr lang="en-US" sz="1400" err="1">
                <a:latin typeface="Arial Nova"/>
                <a:ea typeface="Verdana"/>
              </a:rPr>
              <a:t>specialised</a:t>
            </a:r>
            <a:r>
              <a:rPr lang="en-US" sz="1400" dirty="0">
                <a:latin typeface="Arial Nova"/>
                <a:ea typeface="Verdana"/>
              </a:rPr>
              <a:t> support is required.</a:t>
            </a:r>
          </a:p>
          <a:p>
            <a:r>
              <a:rPr lang="en-US" sz="1400" dirty="0">
                <a:latin typeface="Arial Nova"/>
                <a:ea typeface="Verdana"/>
              </a:rPr>
              <a:t>Inclusive and Accessible – Ensuring that services are available and accessible to all while targeting those who need additional support.</a:t>
            </a:r>
          </a:p>
          <a:p>
            <a:r>
              <a:rPr lang="en-US" sz="1400" dirty="0">
                <a:latin typeface="Arial Nova"/>
                <a:ea typeface="Verdana"/>
              </a:rPr>
              <a:t>Early Intervention – Identifying and addressing challenges promptly to promote healthy development.</a:t>
            </a:r>
          </a:p>
          <a:p>
            <a:r>
              <a:rPr lang="en-US" sz="1400" dirty="0">
                <a:latin typeface="Arial Nova"/>
                <a:ea typeface="Verdana"/>
              </a:rPr>
              <a:t>Community Partnerships – Collaborating with multi-agencies, local resources, and </a:t>
            </a:r>
            <a:r>
              <a:rPr lang="en-US" sz="1400" err="1">
                <a:latin typeface="Arial Nova"/>
                <a:ea typeface="Verdana"/>
              </a:rPr>
              <a:t>organisations</a:t>
            </a:r>
            <a:r>
              <a:rPr lang="en-US" sz="1400" dirty="0">
                <a:latin typeface="Arial Nova"/>
                <a:ea typeface="Verdana"/>
              </a:rPr>
              <a:t>.</a:t>
            </a:r>
          </a:p>
          <a:p>
            <a:r>
              <a:rPr lang="en-US" sz="1400" dirty="0">
                <a:latin typeface="Arial Nova"/>
                <a:ea typeface="Verdana"/>
              </a:rPr>
              <a:t>Equality – Ensuring the needs of </a:t>
            </a:r>
            <a:r>
              <a:rPr lang="en-US" sz="1400" err="1">
                <a:latin typeface="Arial Nova"/>
                <a:ea typeface="Verdana"/>
              </a:rPr>
              <a:t>marginalised</a:t>
            </a:r>
            <a:r>
              <a:rPr lang="en-US" sz="1400" dirty="0">
                <a:latin typeface="Arial Nova"/>
                <a:ea typeface="Verdana"/>
              </a:rPr>
              <a:t> populations are appropriately supported.</a:t>
            </a:r>
          </a:p>
          <a:p>
            <a:r>
              <a:rPr lang="en-US" sz="1400" dirty="0">
                <a:latin typeface="Arial Nova"/>
                <a:cs typeface="Segoe UI"/>
              </a:rPr>
              <a:t>Positive interactions taken in the first thousand days can emphatically impact future generations. In the same way that adverse experiences such as neglect, abuse or growing up in challenging household environments can negatively influence future generations. By empowering parents and supporting their well-being, they can break the cycle and benefit the health and well-being of future generations (Gov.UK, 2016). </a:t>
            </a:r>
          </a:p>
          <a:p>
            <a:endParaRPr lang="en-US" dirty="0"/>
          </a:p>
        </p:txBody>
      </p:sp>
      <p:sp>
        <p:nvSpPr>
          <p:cNvPr id="5" name="TextBox 4">
            <a:extLst>
              <a:ext uri="{FF2B5EF4-FFF2-40B4-BE49-F238E27FC236}">
                <a16:creationId xmlns:a16="http://schemas.microsoft.com/office/drawing/2014/main" id="{6C2D1041-F9BC-19B5-7DF8-154B3C99D63E}"/>
              </a:ext>
            </a:extLst>
          </p:cNvPr>
          <p:cNvSpPr txBox="1"/>
          <p:nvPr/>
        </p:nvSpPr>
        <p:spPr>
          <a:xfrm>
            <a:off x="10510285" y="-2703"/>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dirty="0">
                <a:latin typeface="Arial Nova"/>
              </a:rPr>
              <a:t>ECEY4005</a:t>
            </a:r>
          </a:p>
          <a:p>
            <a:r>
              <a:rPr lang="en-US" sz="1200" dirty="0">
                <a:latin typeface="Arial Nova"/>
              </a:rPr>
              <a:t>Deborah Fear 2306989</a:t>
            </a:r>
          </a:p>
          <a:p>
            <a:r>
              <a:rPr lang="en-US" sz="1200" dirty="0">
                <a:latin typeface="Arial Nova"/>
              </a:rPr>
              <a:t>Word Count 3016</a:t>
            </a:r>
          </a:p>
        </p:txBody>
      </p:sp>
    </p:spTree>
    <p:extLst>
      <p:ext uri="{BB962C8B-B14F-4D97-AF65-F5344CB8AC3E}">
        <p14:creationId xmlns:p14="http://schemas.microsoft.com/office/powerpoint/2010/main" val="38158767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A85F3-C84B-DFE5-D13D-505954F4E24B}"/>
              </a:ext>
            </a:extLst>
          </p:cNvPr>
          <p:cNvSpPr>
            <a:spLocks noGrp="1"/>
          </p:cNvSpPr>
          <p:nvPr>
            <p:ph type="title"/>
          </p:nvPr>
        </p:nvSpPr>
        <p:spPr/>
        <p:txBody>
          <a:bodyPr/>
          <a:lstStyle/>
          <a:p>
            <a:pPr algn="ctr"/>
            <a:r>
              <a:rPr lang="en-US"/>
              <a:t>The first 1000 days – ted talk</a:t>
            </a:r>
          </a:p>
        </p:txBody>
      </p:sp>
      <p:pic>
        <p:nvPicPr>
          <p:cNvPr id="4" name="Online Media 3" title="The first 1000 days of life | Sergio Pecorelli | TEDxHECParis">
            <a:hlinkClick r:id="" action="ppaction://media"/>
            <a:extLst>
              <a:ext uri="{FF2B5EF4-FFF2-40B4-BE49-F238E27FC236}">
                <a16:creationId xmlns:a16="http://schemas.microsoft.com/office/drawing/2014/main" id="{EDB4F7AB-B993-16F6-F5F8-4614A15C7BAA}"/>
              </a:ext>
            </a:extLst>
          </p:cNvPr>
          <p:cNvPicPr>
            <a:picLocks noGrp="1" noRot="1" noChangeAspect="1"/>
          </p:cNvPicPr>
          <p:nvPr>
            <p:ph idx="1"/>
            <a:videoFile r:link="rId1"/>
          </p:nvPr>
        </p:nvPicPr>
        <p:blipFill>
          <a:blip r:embed="rId3"/>
          <a:stretch>
            <a:fillRect/>
          </a:stretch>
        </p:blipFill>
        <p:spPr>
          <a:xfrm>
            <a:off x="3200400" y="2016125"/>
            <a:ext cx="6105525" cy="3449638"/>
          </a:xfrm>
        </p:spPr>
      </p:pic>
      <p:sp>
        <p:nvSpPr>
          <p:cNvPr id="5" name="TextBox 4">
            <a:extLst>
              <a:ext uri="{FF2B5EF4-FFF2-40B4-BE49-F238E27FC236}">
                <a16:creationId xmlns:a16="http://schemas.microsoft.com/office/drawing/2014/main" id="{71AF83CE-99AF-1112-8668-2403A6FC8F82}"/>
              </a:ext>
            </a:extLst>
          </p:cNvPr>
          <p:cNvSpPr txBox="1"/>
          <p:nvPr/>
        </p:nvSpPr>
        <p:spPr>
          <a:xfrm>
            <a:off x="10510285" y="-2703"/>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dirty="0">
                <a:latin typeface="Arial Nova"/>
              </a:rPr>
              <a:t>ECEY4005</a:t>
            </a:r>
          </a:p>
          <a:p>
            <a:r>
              <a:rPr lang="en-US" sz="1200" dirty="0">
                <a:latin typeface="Arial Nova"/>
              </a:rPr>
              <a:t>Deborah Fear 2306989</a:t>
            </a:r>
          </a:p>
          <a:p>
            <a:r>
              <a:rPr lang="en-US" sz="1200" dirty="0">
                <a:latin typeface="Arial Nova"/>
              </a:rPr>
              <a:t>Word Count 3016</a:t>
            </a:r>
          </a:p>
        </p:txBody>
      </p:sp>
    </p:spTree>
    <p:extLst>
      <p:ext uri="{BB962C8B-B14F-4D97-AF65-F5344CB8AC3E}">
        <p14:creationId xmlns:p14="http://schemas.microsoft.com/office/powerpoint/2010/main" val="6582547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4CA4B-5A6E-7D2E-3363-75EFAD6BDE60}"/>
              </a:ext>
            </a:extLst>
          </p:cNvPr>
          <p:cNvSpPr>
            <a:spLocks noGrp="1"/>
          </p:cNvSpPr>
          <p:nvPr>
            <p:ph type="title"/>
          </p:nvPr>
        </p:nvSpPr>
        <p:spPr/>
        <p:txBody>
          <a:bodyPr/>
          <a:lstStyle/>
          <a:p>
            <a:pPr algn="ctr"/>
            <a:r>
              <a:rPr lang="en-US" dirty="0"/>
              <a:t>Professional partnerships</a:t>
            </a:r>
          </a:p>
        </p:txBody>
      </p:sp>
      <p:sp>
        <p:nvSpPr>
          <p:cNvPr id="3" name="Content Placeholder 2">
            <a:extLst>
              <a:ext uri="{FF2B5EF4-FFF2-40B4-BE49-F238E27FC236}">
                <a16:creationId xmlns:a16="http://schemas.microsoft.com/office/drawing/2014/main" id="{3BBB468C-3AB8-7548-609E-AE7A81F3BB31}"/>
              </a:ext>
            </a:extLst>
          </p:cNvPr>
          <p:cNvSpPr>
            <a:spLocks noGrp="1"/>
          </p:cNvSpPr>
          <p:nvPr>
            <p:ph idx="1"/>
          </p:nvPr>
        </p:nvSpPr>
        <p:spPr>
          <a:xfrm>
            <a:off x="7039578" y="2015732"/>
            <a:ext cx="4015276" cy="3450613"/>
          </a:xfrm>
        </p:spPr>
        <p:txBody>
          <a:bodyPr>
            <a:normAutofit/>
          </a:bodyPr>
          <a:lstStyle/>
          <a:p>
            <a:pPr marL="0" indent="0">
              <a:buNone/>
            </a:pPr>
            <a:r>
              <a:rPr lang="en-US" sz="1400" dirty="0">
                <a:latin typeface="Arial Nova"/>
              </a:rPr>
              <a:t>Early years practitioners play a crucial role during the first thousand days of a child’s life, contributing significantly to laying strong foundations for healthy development. They must ensure families have coherent advice and support during this critical time. With a focus on providing a nurturing environment that fosters healthy development for infants and young children (Page, Clare, Nutbrown, 2013).</a:t>
            </a:r>
          </a:p>
        </p:txBody>
      </p:sp>
      <p:pic>
        <p:nvPicPr>
          <p:cNvPr id="4" name="Picture 3" descr="A group of children playing in a playground&#10;&#10;Description automatically generated">
            <a:extLst>
              <a:ext uri="{FF2B5EF4-FFF2-40B4-BE49-F238E27FC236}">
                <a16:creationId xmlns:a16="http://schemas.microsoft.com/office/drawing/2014/main" id="{64A4B22F-420B-4B92-39C2-17712EA265A3}"/>
              </a:ext>
            </a:extLst>
          </p:cNvPr>
          <p:cNvPicPr>
            <a:picLocks noChangeAspect="1"/>
          </p:cNvPicPr>
          <p:nvPr/>
        </p:nvPicPr>
        <p:blipFill>
          <a:blip r:embed="rId2"/>
          <a:stretch>
            <a:fillRect/>
          </a:stretch>
        </p:blipFill>
        <p:spPr>
          <a:xfrm>
            <a:off x="1454840" y="2014814"/>
            <a:ext cx="5428146" cy="2684808"/>
          </a:xfrm>
          <a:prstGeom prst="rect">
            <a:avLst/>
          </a:prstGeom>
        </p:spPr>
      </p:pic>
      <p:sp>
        <p:nvSpPr>
          <p:cNvPr id="6" name="TextBox 5">
            <a:extLst>
              <a:ext uri="{FF2B5EF4-FFF2-40B4-BE49-F238E27FC236}">
                <a16:creationId xmlns:a16="http://schemas.microsoft.com/office/drawing/2014/main" id="{6A4C2D07-C18E-2119-6830-C195CD9ACD65}"/>
              </a:ext>
            </a:extLst>
          </p:cNvPr>
          <p:cNvSpPr txBox="1"/>
          <p:nvPr/>
        </p:nvSpPr>
        <p:spPr>
          <a:xfrm>
            <a:off x="10510285" y="-2703"/>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dirty="0">
                <a:latin typeface="Arial Nova"/>
              </a:rPr>
              <a:t>ECEY4005</a:t>
            </a:r>
          </a:p>
          <a:p>
            <a:r>
              <a:rPr lang="en-US" sz="1200" dirty="0">
                <a:latin typeface="Arial Nova"/>
              </a:rPr>
              <a:t>Deborah Fear 2306989</a:t>
            </a:r>
          </a:p>
          <a:p>
            <a:r>
              <a:rPr lang="en-US" sz="1200" dirty="0">
                <a:latin typeface="Arial Nova"/>
              </a:rPr>
              <a:t>Word Count 3016</a:t>
            </a:r>
          </a:p>
        </p:txBody>
      </p:sp>
    </p:spTree>
    <p:extLst>
      <p:ext uri="{BB962C8B-B14F-4D97-AF65-F5344CB8AC3E}">
        <p14:creationId xmlns:p14="http://schemas.microsoft.com/office/powerpoint/2010/main" val="29786775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8A81D-9D3F-524F-2BB5-E59CF7DC16DB}"/>
              </a:ext>
            </a:extLst>
          </p:cNvPr>
          <p:cNvSpPr>
            <a:spLocks noGrp="1"/>
          </p:cNvSpPr>
          <p:nvPr>
            <p:ph type="title"/>
          </p:nvPr>
        </p:nvSpPr>
        <p:spPr/>
        <p:txBody>
          <a:bodyPr/>
          <a:lstStyle/>
          <a:p>
            <a:pPr algn="ctr"/>
            <a:r>
              <a:rPr lang="en-US" dirty="0"/>
              <a:t>Professional partnerships</a:t>
            </a:r>
          </a:p>
        </p:txBody>
      </p:sp>
      <p:sp>
        <p:nvSpPr>
          <p:cNvPr id="3" name="Content Placeholder 2">
            <a:extLst>
              <a:ext uri="{FF2B5EF4-FFF2-40B4-BE49-F238E27FC236}">
                <a16:creationId xmlns:a16="http://schemas.microsoft.com/office/drawing/2014/main" id="{B0E7B6F9-D22A-4733-DACF-0A9F250B7C8E}"/>
              </a:ext>
            </a:extLst>
          </p:cNvPr>
          <p:cNvSpPr>
            <a:spLocks noGrp="1"/>
          </p:cNvSpPr>
          <p:nvPr>
            <p:ph idx="1"/>
          </p:nvPr>
        </p:nvSpPr>
        <p:spPr>
          <a:xfrm>
            <a:off x="435579" y="1850080"/>
            <a:ext cx="3485187" cy="2202699"/>
          </a:xfrm>
        </p:spPr>
        <p:txBody>
          <a:bodyPr>
            <a:normAutofit fontScale="92500" lnSpcReduction="20000"/>
          </a:bodyPr>
          <a:lstStyle/>
          <a:p>
            <a:pPr>
              <a:buNone/>
            </a:pPr>
            <a:r>
              <a:rPr lang="en-US" sz="1200" b="1" u="sng" dirty="0">
                <a:latin typeface="Arial Nova"/>
              </a:rPr>
              <a:t>Parental Guidance</a:t>
            </a:r>
            <a:endParaRPr lang="en-US" sz="1200">
              <a:latin typeface="Arial Nova"/>
            </a:endParaRPr>
          </a:p>
          <a:p>
            <a:pPr>
              <a:buFont typeface="Arial"/>
              <a:buChar char="•"/>
            </a:pPr>
            <a:r>
              <a:rPr lang="en-US" sz="1200" dirty="0">
                <a:latin typeface="Arial Nova"/>
              </a:rPr>
              <a:t>Practitioners provide vital information and support parents about child development, nutrition, and health.</a:t>
            </a:r>
            <a:endParaRPr lang="en-US" sz="1200">
              <a:latin typeface="Arial Nova"/>
            </a:endParaRPr>
          </a:p>
          <a:p>
            <a:pPr>
              <a:buFont typeface="Arial"/>
              <a:buChar char="•"/>
            </a:pPr>
            <a:r>
              <a:rPr lang="en-US" sz="1200" dirty="0">
                <a:latin typeface="Arial Nova"/>
              </a:rPr>
              <a:t>Guide parents on creating a safe and stimulating environment to best support their child’s development and care.</a:t>
            </a:r>
            <a:endParaRPr lang="en-US" sz="1200">
              <a:latin typeface="Arial Nova"/>
            </a:endParaRPr>
          </a:p>
          <a:p>
            <a:pPr>
              <a:buFont typeface="Arial"/>
              <a:buChar char="•"/>
            </a:pPr>
            <a:r>
              <a:rPr lang="en-US" sz="1200" dirty="0">
                <a:latin typeface="Arial Nova"/>
              </a:rPr>
              <a:t>Highlighting the importance of responsive caregiving and attachment that helps build strong bonds with their child.</a:t>
            </a:r>
          </a:p>
          <a:p>
            <a:pPr marL="0" indent="0">
              <a:buNone/>
            </a:pPr>
            <a:endParaRPr lang="en-US" dirty="0"/>
          </a:p>
        </p:txBody>
      </p:sp>
      <p:sp>
        <p:nvSpPr>
          <p:cNvPr id="5" name="Content Placeholder 2">
            <a:extLst>
              <a:ext uri="{FF2B5EF4-FFF2-40B4-BE49-F238E27FC236}">
                <a16:creationId xmlns:a16="http://schemas.microsoft.com/office/drawing/2014/main" id="{E27576A0-9C26-F184-E6A4-25F2A9A40A79}"/>
              </a:ext>
            </a:extLst>
          </p:cNvPr>
          <p:cNvSpPr txBox="1">
            <a:spLocks/>
          </p:cNvSpPr>
          <p:nvPr/>
        </p:nvSpPr>
        <p:spPr>
          <a:xfrm>
            <a:off x="4431109" y="1836827"/>
            <a:ext cx="3485187" cy="2202699"/>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a:buNone/>
            </a:pPr>
            <a:r>
              <a:rPr lang="en-US" sz="1200" b="1" u="sng" dirty="0">
                <a:latin typeface="Arial Nova"/>
              </a:rPr>
              <a:t>Emotional Support</a:t>
            </a:r>
            <a:endParaRPr lang="en-US" sz="1200" b="1" dirty="0">
              <a:latin typeface="Arial Nova"/>
            </a:endParaRPr>
          </a:p>
          <a:p>
            <a:pPr>
              <a:buFont typeface="Arial"/>
              <a:buChar char="•"/>
            </a:pPr>
            <a:r>
              <a:rPr lang="en-US" sz="1200" dirty="0">
                <a:latin typeface="Arial Nova"/>
              </a:rPr>
              <a:t>Practitioners listen to parents' concerns and provide emotional support.</a:t>
            </a:r>
          </a:p>
          <a:p>
            <a:pPr>
              <a:buFont typeface="Arial"/>
              <a:buChar char="•"/>
            </a:pPr>
            <a:r>
              <a:rPr lang="en-US" sz="1200" dirty="0">
                <a:latin typeface="Arial Nova"/>
              </a:rPr>
              <a:t>Help parents cope with stress, anxiety, and challenges related to parenting.</a:t>
            </a:r>
          </a:p>
          <a:p>
            <a:pPr>
              <a:buFont typeface="Arial"/>
              <a:buChar char="•"/>
            </a:pPr>
            <a:r>
              <a:rPr lang="en-US" sz="1200" dirty="0">
                <a:latin typeface="Arial Nova"/>
              </a:rPr>
              <a:t>Encourage positive parent-child interactions to enhance emotional well-being.</a:t>
            </a:r>
          </a:p>
          <a:p>
            <a:pPr>
              <a:buFont typeface="Arial" panose="020B0604020202020204" pitchFamily="34" charset="0"/>
              <a:buNone/>
            </a:pPr>
            <a:endParaRPr lang="en-US" sz="1200" u="sng" dirty="0">
              <a:latin typeface="Arial Nova"/>
            </a:endParaRPr>
          </a:p>
          <a:p>
            <a:pPr>
              <a:buNone/>
            </a:pPr>
            <a:endParaRPr lang="en-US" dirty="0"/>
          </a:p>
        </p:txBody>
      </p:sp>
      <p:sp>
        <p:nvSpPr>
          <p:cNvPr id="7" name="Content Placeholder 2">
            <a:extLst>
              <a:ext uri="{FF2B5EF4-FFF2-40B4-BE49-F238E27FC236}">
                <a16:creationId xmlns:a16="http://schemas.microsoft.com/office/drawing/2014/main" id="{89592870-3873-C26C-FC8F-306AD68C3CB2}"/>
              </a:ext>
            </a:extLst>
          </p:cNvPr>
          <p:cNvSpPr txBox="1">
            <a:spLocks/>
          </p:cNvSpPr>
          <p:nvPr/>
        </p:nvSpPr>
        <p:spPr>
          <a:xfrm>
            <a:off x="8263196" y="1858914"/>
            <a:ext cx="3485187" cy="2202699"/>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a:buNone/>
            </a:pPr>
            <a:r>
              <a:rPr lang="en-US" sz="1200" b="1" u="sng" dirty="0">
                <a:latin typeface="Arial Nova"/>
              </a:rPr>
              <a:t>Health and Nutrition</a:t>
            </a:r>
            <a:endParaRPr lang="en-US" sz="1200" b="1" dirty="0">
              <a:latin typeface="Arial Nova"/>
            </a:endParaRPr>
          </a:p>
          <a:p>
            <a:pPr>
              <a:buFont typeface="Arial"/>
              <a:buChar char="•"/>
            </a:pPr>
            <a:r>
              <a:rPr lang="en-US" sz="1200" dirty="0">
                <a:latin typeface="Arial Nova"/>
              </a:rPr>
              <a:t>Promoting healthy practices, such as breastfeeding, proper nutrition, and regular health checkups.</a:t>
            </a:r>
          </a:p>
          <a:p>
            <a:pPr>
              <a:buFont typeface="Arial"/>
              <a:buChar char="•"/>
            </a:pPr>
            <a:r>
              <a:rPr lang="en-US" sz="1200" dirty="0">
                <a:latin typeface="Arial Nova"/>
              </a:rPr>
              <a:t>Collaborate with other healthcare professionals to ensure the child receives necessary vaccinations and screening.</a:t>
            </a:r>
          </a:p>
          <a:p>
            <a:pPr marL="0" indent="0">
              <a:buFont typeface="Arial" panose="020B0604020202020204" pitchFamily="34" charset="0"/>
              <a:buNone/>
            </a:pPr>
            <a:endParaRPr lang="en-US" dirty="0"/>
          </a:p>
        </p:txBody>
      </p:sp>
      <p:sp>
        <p:nvSpPr>
          <p:cNvPr id="8" name="Content Placeholder 2">
            <a:extLst>
              <a:ext uri="{FF2B5EF4-FFF2-40B4-BE49-F238E27FC236}">
                <a16:creationId xmlns:a16="http://schemas.microsoft.com/office/drawing/2014/main" id="{7A24B8CC-5594-DD43-8E5D-8E094803EBA5}"/>
              </a:ext>
            </a:extLst>
          </p:cNvPr>
          <p:cNvSpPr txBox="1">
            <a:spLocks/>
          </p:cNvSpPr>
          <p:nvPr/>
        </p:nvSpPr>
        <p:spPr>
          <a:xfrm>
            <a:off x="433369" y="4155958"/>
            <a:ext cx="3485187" cy="2202699"/>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marL="0" indent="0" rtl="0">
              <a:buNone/>
            </a:pPr>
            <a:r>
              <a:rPr lang="en-US" sz="1200" b="1" u="sng" dirty="0">
                <a:latin typeface="Arial Nova"/>
                <a:ea typeface="Segoe UI"/>
                <a:cs typeface="Segoe UI"/>
              </a:rPr>
              <a:t>Early Intervention</a:t>
            </a:r>
            <a:r>
              <a:rPr lang="en-US" sz="1200" b="1" dirty="0">
                <a:latin typeface="Arial Nova"/>
                <a:ea typeface="Segoe UI"/>
                <a:cs typeface="Segoe UI"/>
              </a:rPr>
              <a:t> </a:t>
            </a:r>
            <a:endParaRPr lang="en-US" b="1" dirty="0"/>
          </a:p>
          <a:p>
            <a:pPr marL="228600" lvl="0" indent="-228600" rtl="0">
              <a:buFont typeface="Symbol"/>
              <a:buChar char="•"/>
            </a:pPr>
            <a:r>
              <a:rPr lang="en-US" sz="1200" dirty="0">
                <a:latin typeface="Arial Nova"/>
                <a:ea typeface="Arial Nova"/>
                <a:cs typeface="Arial Nova"/>
              </a:rPr>
              <a:t>Identifying developmental delays or concerns and implementing any interventions that may be required. </a:t>
            </a:r>
          </a:p>
          <a:p>
            <a:pPr marL="228600" lvl="0" indent="-228600" rtl="0">
              <a:buFont typeface="Symbol"/>
              <a:buChar char="•"/>
            </a:pPr>
            <a:r>
              <a:rPr lang="en-US" sz="1200" dirty="0">
                <a:latin typeface="Arial Nova"/>
                <a:ea typeface="Arial Nova"/>
                <a:cs typeface="Arial Nova"/>
              </a:rPr>
              <a:t>Refer families to </a:t>
            </a:r>
            <a:r>
              <a:rPr lang="en-US" sz="1200" dirty="0" err="1">
                <a:latin typeface="Arial Nova"/>
                <a:ea typeface="Arial Nova"/>
                <a:cs typeface="Arial Nova"/>
              </a:rPr>
              <a:t>specialised</a:t>
            </a:r>
            <a:r>
              <a:rPr lang="en-US" sz="1200" dirty="0">
                <a:latin typeface="Arial Nova"/>
                <a:ea typeface="Arial Nova"/>
                <a:cs typeface="Arial Nova"/>
              </a:rPr>
              <a:t> services if needed, addressing issues promptly. </a:t>
            </a:r>
          </a:p>
        </p:txBody>
      </p:sp>
      <p:sp>
        <p:nvSpPr>
          <p:cNvPr id="12" name="Content Placeholder 2">
            <a:extLst>
              <a:ext uri="{FF2B5EF4-FFF2-40B4-BE49-F238E27FC236}">
                <a16:creationId xmlns:a16="http://schemas.microsoft.com/office/drawing/2014/main" id="{EA83B711-0009-4C2B-6272-1B8464DA9ABC}"/>
              </a:ext>
            </a:extLst>
          </p:cNvPr>
          <p:cNvSpPr txBox="1">
            <a:spLocks/>
          </p:cNvSpPr>
          <p:nvPr/>
        </p:nvSpPr>
        <p:spPr>
          <a:xfrm>
            <a:off x="4431108" y="4089697"/>
            <a:ext cx="3485187" cy="2202699"/>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a:buNone/>
            </a:pPr>
            <a:r>
              <a:rPr lang="en-US" sz="1200" b="1" u="sng" dirty="0">
                <a:latin typeface="Arial Nova"/>
                <a:ea typeface="Arial Nova"/>
                <a:cs typeface="Segoe UI"/>
              </a:rPr>
              <a:t>Community Resources</a:t>
            </a:r>
            <a:endParaRPr lang="en-US" sz="1200" b="1" dirty="0">
              <a:latin typeface="Arial Nova"/>
              <a:ea typeface="Arial Nova"/>
              <a:cs typeface="Segoe UI"/>
            </a:endParaRPr>
          </a:p>
          <a:p>
            <a:pPr>
              <a:buFont typeface="Arial"/>
              <a:buChar char="•"/>
            </a:pPr>
            <a:r>
              <a:rPr lang="en-US" sz="1200" dirty="0">
                <a:latin typeface="Arial Nova"/>
                <a:ea typeface="Arial Nova"/>
                <a:cs typeface="Segoe UI"/>
              </a:rPr>
              <a:t>Connect families with community resources, such as support groups, classes, and playgroups.</a:t>
            </a:r>
          </a:p>
          <a:p>
            <a:pPr>
              <a:buFont typeface="Arial"/>
              <a:buChar char="•"/>
            </a:pPr>
            <a:r>
              <a:rPr lang="en-US" sz="1200" dirty="0">
                <a:latin typeface="Arial Nova"/>
                <a:ea typeface="Arial Nova"/>
                <a:cs typeface="Segoe UI"/>
              </a:rPr>
              <a:t>Access to these resources strengthens social networks, reduces isolation, and allows parents to share successes and milestones with peers.</a:t>
            </a:r>
          </a:p>
          <a:p>
            <a:pPr marL="0" indent="0">
              <a:buNone/>
            </a:pPr>
            <a:endParaRPr lang="en-US" sz="1200" u="sng" dirty="0">
              <a:latin typeface="Arial Nova"/>
              <a:ea typeface="Arial Nova"/>
              <a:cs typeface="Segoe UI"/>
            </a:endParaRPr>
          </a:p>
        </p:txBody>
      </p:sp>
      <p:sp>
        <p:nvSpPr>
          <p:cNvPr id="14" name="Content Placeholder 2">
            <a:extLst>
              <a:ext uri="{FF2B5EF4-FFF2-40B4-BE49-F238E27FC236}">
                <a16:creationId xmlns:a16="http://schemas.microsoft.com/office/drawing/2014/main" id="{C7A7D992-DA27-DE31-79A6-AB8D1A977B35}"/>
              </a:ext>
            </a:extLst>
          </p:cNvPr>
          <p:cNvSpPr txBox="1">
            <a:spLocks/>
          </p:cNvSpPr>
          <p:nvPr/>
        </p:nvSpPr>
        <p:spPr>
          <a:xfrm>
            <a:off x="8417803" y="4045523"/>
            <a:ext cx="3485187" cy="2202699"/>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marL="0" indent="0" rtl="0">
              <a:buNone/>
            </a:pPr>
            <a:r>
              <a:rPr lang="en-US" sz="1200" b="1" u="sng" dirty="0">
                <a:latin typeface="Arial Nova"/>
                <a:ea typeface="Arial Nova"/>
                <a:cs typeface="Segoe UI"/>
              </a:rPr>
              <a:t>Building</a:t>
            </a:r>
            <a:r>
              <a:rPr lang="en-US" sz="1200" b="1" u="sng" dirty="0">
                <a:latin typeface="Arial Nova"/>
                <a:ea typeface="Arial Nova"/>
                <a:cs typeface="Arial Nova"/>
              </a:rPr>
              <a:t> Resilience</a:t>
            </a:r>
            <a:endParaRPr lang="en-US" sz="1200" b="1" dirty="0">
              <a:latin typeface="Arial Nova"/>
              <a:ea typeface="Arial Nova"/>
              <a:cs typeface="Arial Nova"/>
            </a:endParaRPr>
          </a:p>
          <a:p>
            <a:pPr>
              <a:buFont typeface="Arial"/>
              <a:buChar char="•"/>
            </a:pPr>
            <a:r>
              <a:rPr lang="en-US" sz="1200" dirty="0">
                <a:latin typeface="Arial Nova"/>
                <a:ea typeface="Arial Nova"/>
                <a:cs typeface="Arial Nova"/>
              </a:rPr>
              <a:t>Supporting parents during challenging times builds resilience.</a:t>
            </a:r>
          </a:p>
          <a:p>
            <a:pPr>
              <a:buFont typeface="Arial"/>
              <a:buChar char="•"/>
            </a:pPr>
            <a:r>
              <a:rPr lang="en-US" sz="1200" dirty="0">
                <a:latin typeface="Arial Nova"/>
                <a:ea typeface="Arial Nova"/>
                <a:cs typeface="Arial Nova"/>
              </a:rPr>
              <a:t>Empower parents to overcome adversity and provide stability for their child.</a:t>
            </a:r>
          </a:p>
          <a:p>
            <a:pPr marL="228600" lvl="0" indent="-228600">
              <a:buFont typeface="Symbol"/>
              <a:buChar char="•"/>
            </a:pPr>
            <a:endParaRPr lang="en-US" sz="1200" dirty="0">
              <a:latin typeface="Arial Nova"/>
              <a:ea typeface="Arial Nova"/>
              <a:cs typeface="Arial Nova"/>
            </a:endParaRPr>
          </a:p>
        </p:txBody>
      </p:sp>
      <p:sp>
        <p:nvSpPr>
          <p:cNvPr id="15" name="TextBox 14">
            <a:extLst>
              <a:ext uri="{FF2B5EF4-FFF2-40B4-BE49-F238E27FC236}">
                <a16:creationId xmlns:a16="http://schemas.microsoft.com/office/drawing/2014/main" id="{2B4CE67D-28D8-0061-1125-A539F8F173D1}"/>
              </a:ext>
            </a:extLst>
          </p:cNvPr>
          <p:cNvSpPr txBox="1"/>
          <p:nvPr/>
        </p:nvSpPr>
        <p:spPr>
          <a:xfrm>
            <a:off x="2428349" y="6202356"/>
            <a:ext cx="773485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dirty="0">
                <a:solidFill>
                  <a:schemeClr val="bg1"/>
                </a:solidFill>
                <a:latin typeface="Arial Nova"/>
              </a:rPr>
              <a:t>Being effective in the first thousand days requires careful, relationship-based partnership working which supports family-focused framework (Mahmood, 2022).</a:t>
            </a:r>
            <a:endParaRPr lang="en-US"/>
          </a:p>
        </p:txBody>
      </p:sp>
      <p:sp>
        <p:nvSpPr>
          <p:cNvPr id="6" name="TextBox 5">
            <a:extLst>
              <a:ext uri="{FF2B5EF4-FFF2-40B4-BE49-F238E27FC236}">
                <a16:creationId xmlns:a16="http://schemas.microsoft.com/office/drawing/2014/main" id="{81B202BA-6732-A1B2-09A8-9CA3734690B4}"/>
              </a:ext>
            </a:extLst>
          </p:cNvPr>
          <p:cNvSpPr txBox="1"/>
          <p:nvPr/>
        </p:nvSpPr>
        <p:spPr>
          <a:xfrm>
            <a:off x="10510285" y="-2703"/>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dirty="0">
                <a:latin typeface="Arial Nova"/>
              </a:rPr>
              <a:t>ECEY4005</a:t>
            </a:r>
          </a:p>
          <a:p>
            <a:r>
              <a:rPr lang="en-US" sz="1200" dirty="0">
                <a:latin typeface="Arial Nova"/>
              </a:rPr>
              <a:t>Deborah Fear 2306989</a:t>
            </a:r>
          </a:p>
          <a:p>
            <a:r>
              <a:rPr lang="en-US" sz="1200" dirty="0">
                <a:latin typeface="Arial Nova"/>
              </a:rPr>
              <a:t>Word Count 3016</a:t>
            </a:r>
          </a:p>
        </p:txBody>
      </p:sp>
    </p:spTree>
    <p:extLst>
      <p:ext uri="{BB962C8B-B14F-4D97-AF65-F5344CB8AC3E}">
        <p14:creationId xmlns:p14="http://schemas.microsoft.com/office/powerpoint/2010/main" val="29378604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C17D6-BCB5-3D4B-7A9B-8D8FF2B8396A}"/>
              </a:ext>
            </a:extLst>
          </p:cNvPr>
          <p:cNvSpPr>
            <a:spLocks noGrp="1"/>
          </p:cNvSpPr>
          <p:nvPr>
            <p:ph type="title"/>
          </p:nvPr>
        </p:nvSpPr>
        <p:spPr/>
        <p:txBody>
          <a:bodyPr/>
          <a:lstStyle/>
          <a:p>
            <a:pPr algn="ctr"/>
            <a:r>
              <a:rPr lang="en-US" dirty="0"/>
              <a:t>Professional partnerships</a:t>
            </a:r>
          </a:p>
        </p:txBody>
      </p:sp>
      <p:sp>
        <p:nvSpPr>
          <p:cNvPr id="3" name="Content Placeholder 2">
            <a:extLst>
              <a:ext uri="{FF2B5EF4-FFF2-40B4-BE49-F238E27FC236}">
                <a16:creationId xmlns:a16="http://schemas.microsoft.com/office/drawing/2014/main" id="{D5E7A335-94E7-B7FB-C476-07ACB13C28D5}"/>
              </a:ext>
            </a:extLst>
          </p:cNvPr>
          <p:cNvSpPr>
            <a:spLocks noGrp="1"/>
          </p:cNvSpPr>
          <p:nvPr>
            <p:ph idx="1"/>
          </p:nvPr>
        </p:nvSpPr>
        <p:spPr>
          <a:xfrm>
            <a:off x="1451579" y="2015732"/>
            <a:ext cx="5881624" cy="4035917"/>
          </a:xfrm>
        </p:spPr>
        <p:txBody>
          <a:bodyPr>
            <a:normAutofit/>
          </a:bodyPr>
          <a:lstStyle/>
          <a:p>
            <a:pPr marL="0" indent="0">
              <a:buNone/>
            </a:pPr>
            <a:r>
              <a:rPr lang="en-US" sz="1400" dirty="0">
                <a:latin typeface="Arial Nova"/>
              </a:rPr>
              <a:t>Early years practitioners can alter the trajectory of a child’s development through effective partnerships with family and direct interactions with the child. Indeed, several theorists emphasize the significance of effective professional partnerships between practitioners and parents (Murphy </a:t>
            </a:r>
            <a:r>
              <a:rPr lang="en-US" sz="1400" i="1" dirty="0">
                <a:latin typeface="Arial Nova"/>
              </a:rPr>
              <a:t>et al. </a:t>
            </a:r>
            <a:r>
              <a:rPr lang="en-US" sz="1400" dirty="0">
                <a:latin typeface="Arial Nova"/>
              </a:rPr>
              <a:t>2021). Froebel highlighted the importance of family and community collaborating for successful parent-practitioner partnerships. Bronfenbrenner’s Ecological Systems theory suggests that a child’s development is influenced by various interconnected systems and collaboration between practitioners, family, and community is at the center of this system. By fostering positive relationships and open communication with the family, practitioners can gain a better understanding of the child, their routines and home life in order to replicate these routines within the setting and create enabling environments that support the learning and development of the child (Bradbury, 2021). </a:t>
            </a:r>
            <a:endParaRPr lang="en-US"/>
          </a:p>
        </p:txBody>
      </p:sp>
      <p:pic>
        <p:nvPicPr>
          <p:cNvPr id="4" name="Picture 3" descr="A circular diagram of a child&#10;&#10;Description automatically generated">
            <a:extLst>
              <a:ext uri="{FF2B5EF4-FFF2-40B4-BE49-F238E27FC236}">
                <a16:creationId xmlns:a16="http://schemas.microsoft.com/office/drawing/2014/main" id="{D2E00296-6F12-71D7-1617-1010A01E002A}"/>
              </a:ext>
            </a:extLst>
          </p:cNvPr>
          <p:cNvPicPr>
            <a:picLocks noChangeAspect="1"/>
          </p:cNvPicPr>
          <p:nvPr/>
        </p:nvPicPr>
        <p:blipFill>
          <a:blip r:embed="rId2"/>
          <a:stretch>
            <a:fillRect/>
          </a:stretch>
        </p:blipFill>
        <p:spPr>
          <a:xfrm>
            <a:off x="7336597" y="2019162"/>
            <a:ext cx="3890894" cy="3868807"/>
          </a:xfrm>
          <a:prstGeom prst="rect">
            <a:avLst/>
          </a:prstGeom>
        </p:spPr>
      </p:pic>
      <p:sp>
        <p:nvSpPr>
          <p:cNvPr id="6" name="TextBox 5">
            <a:extLst>
              <a:ext uri="{FF2B5EF4-FFF2-40B4-BE49-F238E27FC236}">
                <a16:creationId xmlns:a16="http://schemas.microsoft.com/office/drawing/2014/main" id="{1EDB1850-8C49-2895-A38F-5282CBBE3341}"/>
              </a:ext>
            </a:extLst>
          </p:cNvPr>
          <p:cNvSpPr txBox="1"/>
          <p:nvPr/>
        </p:nvSpPr>
        <p:spPr>
          <a:xfrm>
            <a:off x="10510285" y="-2703"/>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dirty="0">
                <a:latin typeface="Arial Nova"/>
              </a:rPr>
              <a:t>ECEY4005</a:t>
            </a:r>
          </a:p>
          <a:p>
            <a:r>
              <a:rPr lang="en-US" sz="1200" dirty="0">
                <a:latin typeface="Arial Nova"/>
              </a:rPr>
              <a:t>Deborah Fear 2306989</a:t>
            </a:r>
          </a:p>
          <a:p>
            <a:r>
              <a:rPr lang="en-US" sz="1200" dirty="0">
                <a:latin typeface="Arial Nova"/>
              </a:rPr>
              <a:t>Word Count 3016</a:t>
            </a:r>
          </a:p>
        </p:txBody>
      </p:sp>
    </p:spTree>
    <p:extLst>
      <p:ext uri="{BB962C8B-B14F-4D97-AF65-F5344CB8AC3E}">
        <p14:creationId xmlns:p14="http://schemas.microsoft.com/office/powerpoint/2010/main" val="30768860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A32FE-B740-706E-EDA7-B79208587047}"/>
              </a:ext>
            </a:extLst>
          </p:cNvPr>
          <p:cNvSpPr>
            <a:spLocks noGrp="1"/>
          </p:cNvSpPr>
          <p:nvPr>
            <p:ph type="title"/>
          </p:nvPr>
        </p:nvSpPr>
        <p:spPr/>
        <p:txBody>
          <a:bodyPr/>
          <a:lstStyle/>
          <a:p>
            <a:pPr algn="ctr"/>
            <a:r>
              <a:rPr lang="en-US" dirty="0"/>
              <a:t>Professional partnerships</a:t>
            </a:r>
          </a:p>
        </p:txBody>
      </p:sp>
      <p:sp>
        <p:nvSpPr>
          <p:cNvPr id="3" name="Content Placeholder 2">
            <a:extLst>
              <a:ext uri="{FF2B5EF4-FFF2-40B4-BE49-F238E27FC236}">
                <a16:creationId xmlns:a16="http://schemas.microsoft.com/office/drawing/2014/main" id="{0D2C7425-A62D-D56C-02D8-A078B5C6A233}"/>
              </a:ext>
            </a:extLst>
          </p:cNvPr>
          <p:cNvSpPr>
            <a:spLocks noGrp="1"/>
          </p:cNvSpPr>
          <p:nvPr>
            <p:ph idx="1"/>
          </p:nvPr>
        </p:nvSpPr>
        <p:spPr/>
        <p:txBody>
          <a:bodyPr>
            <a:normAutofit/>
          </a:bodyPr>
          <a:lstStyle/>
          <a:p>
            <a:pPr marL="0" indent="0">
              <a:buNone/>
            </a:pPr>
            <a:r>
              <a:rPr lang="en-US" sz="1400" dirty="0">
                <a:latin typeface="Arial Nova"/>
              </a:rPr>
              <a:t>There may be times when more specialist knowledge may be required, so external agencies may also play a crucial role in supporting the child and family. These agencies collaborate with the early years practitioner to ensure comprehensive care and development for the child. Additional Learning Needs Co-Ordinator's offer expert advice and support to practitioners to meet any additional learning needs of the child and work in partnership with parents, carers, and other relevant agencies involved in the child's care. When concerns arise about safeguarding a team of professionals from various agencies come together to provide necessary support (Gasper, 2010). Health visitors establish early relationships with the family and can be a beneficial support to practitioners to support the child. Working together, these agencies contribute to meeting the diverse needs of the child, helping them reach their full potential (Pacey.org, 2017).</a:t>
            </a:r>
            <a:endParaRPr lang="en-US" sz="1400" dirty="0"/>
          </a:p>
        </p:txBody>
      </p:sp>
      <p:pic>
        <p:nvPicPr>
          <p:cNvPr id="4" name="Picture 3" descr="A close-up of a diagram&#10;&#10;Description automatically generated">
            <a:extLst>
              <a:ext uri="{FF2B5EF4-FFF2-40B4-BE49-F238E27FC236}">
                <a16:creationId xmlns:a16="http://schemas.microsoft.com/office/drawing/2014/main" id="{797094AB-7081-167B-9698-C1FCC9FFAFAA}"/>
              </a:ext>
            </a:extLst>
          </p:cNvPr>
          <p:cNvPicPr>
            <a:picLocks noChangeAspect="1"/>
          </p:cNvPicPr>
          <p:nvPr/>
        </p:nvPicPr>
        <p:blipFill>
          <a:blip r:embed="rId2"/>
          <a:stretch>
            <a:fillRect/>
          </a:stretch>
        </p:blipFill>
        <p:spPr>
          <a:xfrm>
            <a:off x="1894785" y="4596710"/>
            <a:ext cx="8402429" cy="1551884"/>
          </a:xfrm>
          <a:prstGeom prst="rect">
            <a:avLst/>
          </a:prstGeom>
        </p:spPr>
      </p:pic>
      <p:sp>
        <p:nvSpPr>
          <p:cNvPr id="6" name="TextBox 5">
            <a:extLst>
              <a:ext uri="{FF2B5EF4-FFF2-40B4-BE49-F238E27FC236}">
                <a16:creationId xmlns:a16="http://schemas.microsoft.com/office/drawing/2014/main" id="{051E7A2C-228C-4ED7-C567-6B7CA2E2E00D}"/>
              </a:ext>
            </a:extLst>
          </p:cNvPr>
          <p:cNvSpPr txBox="1"/>
          <p:nvPr/>
        </p:nvSpPr>
        <p:spPr>
          <a:xfrm>
            <a:off x="10510285" y="-2703"/>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dirty="0">
                <a:latin typeface="Arial Nova"/>
              </a:rPr>
              <a:t>ECEY4005</a:t>
            </a:r>
          </a:p>
          <a:p>
            <a:r>
              <a:rPr lang="en-US" sz="1200" dirty="0">
                <a:latin typeface="Arial Nova"/>
              </a:rPr>
              <a:t>Deborah Fear 2306989</a:t>
            </a:r>
          </a:p>
          <a:p>
            <a:r>
              <a:rPr lang="en-US" sz="1200" dirty="0">
                <a:latin typeface="Arial Nova"/>
              </a:rPr>
              <a:t>Word Count 3016</a:t>
            </a:r>
          </a:p>
        </p:txBody>
      </p:sp>
    </p:spTree>
    <p:extLst>
      <p:ext uri="{BB962C8B-B14F-4D97-AF65-F5344CB8AC3E}">
        <p14:creationId xmlns:p14="http://schemas.microsoft.com/office/powerpoint/2010/main" val="21373565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0DFD6-98B6-000D-9F4A-ADC3EEB324E1}"/>
              </a:ext>
            </a:extLst>
          </p:cNvPr>
          <p:cNvSpPr>
            <a:spLocks noGrp="1"/>
          </p:cNvSpPr>
          <p:nvPr>
            <p:ph type="title"/>
          </p:nvPr>
        </p:nvSpPr>
        <p:spPr/>
        <p:txBody>
          <a:bodyPr/>
          <a:lstStyle/>
          <a:p>
            <a:pPr algn="ctr"/>
            <a:r>
              <a:rPr lang="en-US" dirty="0"/>
              <a:t>Professional partnerships</a:t>
            </a:r>
          </a:p>
        </p:txBody>
      </p:sp>
      <p:sp>
        <p:nvSpPr>
          <p:cNvPr id="3" name="Content Placeholder 2">
            <a:extLst>
              <a:ext uri="{FF2B5EF4-FFF2-40B4-BE49-F238E27FC236}">
                <a16:creationId xmlns:a16="http://schemas.microsoft.com/office/drawing/2014/main" id="{0BFB8C1B-051D-B3B3-CE2E-9B0B2D5C917D}"/>
              </a:ext>
            </a:extLst>
          </p:cNvPr>
          <p:cNvSpPr>
            <a:spLocks noGrp="1"/>
          </p:cNvSpPr>
          <p:nvPr>
            <p:ph idx="1"/>
          </p:nvPr>
        </p:nvSpPr>
        <p:spPr>
          <a:xfrm>
            <a:off x="5714362" y="1850080"/>
            <a:ext cx="5340492" cy="4411394"/>
          </a:xfrm>
        </p:spPr>
        <p:txBody>
          <a:bodyPr>
            <a:normAutofit lnSpcReduction="10000"/>
          </a:bodyPr>
          <a:lstStyle/>
          <a:p>
            <a:pPr marL="0" indent="0">
              <a:buNone/>
            </a:pPr>
            <a:r>
              <a:rPr lang="en-US" sz="1400" dirty="0">
                <a:latin typeface="Arial Nova"/>
              </a:rPr>
              <a:t>Ensuring Mum is well looked after during the first thousand days, and given appropriate advice and support with nutrition, physical activity, and psychological well-being is vital as each can dramatically influence the long-term health and development of the child (thousanddays.org, no date). The quality of parent-infant relationships will also impact early childhood development so supporting Mum’s emotional health is crucial. The emotional well-being, speech and language, and attention of the child are all impacted by Mum’s stress levels and adversity (NSPCC.org, no date). Many agencies work in partnership to offer support and guidance to Mum. Midwives' complete regular pre-natal checks and health visitors post-natal, addressing any concerns and making referrals where necessary. Community based support initiatives can offer vital support from classes or groups, such as breastfeeding support groups, and family members can also offer emotional support and practical assistance and encouragement (</a:t>
            </a:r>
            <a:r>
              <a:rPr lang="en-US" sz="1400" err="1">
                <a:latin typeface="Arial Nova"/>
              </a:rPr>
              <a:t>phw.nhs.wales</a:t>
            </a:r>
            <a:r>
              <a:rPr lang="en-US" sz="1400" dirty="0">
                <a:latin typeface="Arial Nova"/>
              </a:rPr>
              <a:t>, no date).</a:t>
            </a:r>
            <a:endParaRPr lang="en-US" sz="1400" dirty="0"/>
          </a:p>
        </p:txBody>
      </p:sp>
      <p:pic>
        <p:nvPicPr>
          <p:cNvPr id="4" name="Picture 3" descr="A person kissing a baby&#10;&#10;Description automatically generated">
            <a:extLst>
              <a:ext uri="{FF2B5EF4-FFF2-40B4-BE49-F238E27FC236}">
                <a16:creationId xmlns:a16="http://schemas.microsoft.com/office/drawing/2014/main" id="{0363A840-F287-B7A9-3C0F-2F51F018AD15}"/>
              </a:ext>
            </a:extLst>
          </p:cNvPr>
          <p:cNvPicPr>
            <a:picLocks noChangeAspect="1"/>
          </p:cNvPicPr>
          <p:nvPr/>
        </p:nvPicPr>
        <p:blipFill>
          <a:blip r:embed="rId2"/>
          <a:stretch>
            <a:fillRect/>
          </a:stretch>
        </p:blipFill>
        <p:spPr>
          <a:xfrm>
            <a:off x="1452285" y="2202276"/>
            <a:ext cx="4163254" cy="3292751"/>
          </a:xfrm>
          <a:prstGeom prst="rect">
            <a:avLst/>
          </a:prstGeom>
        </p:spPr>
      </p:pic>
      <p:sp>
        <p:nvSpPr>
          <p:cNvPr id="6" name="TextBox 5">
            <a:extLst>
              <a:ext uri="{FF2B5EF4-FFF2-40B4-BE49-F238E27FC236}">
                <a16:creationId xmlns:a16="http://schemas.microsoft.com/office/drawing/2014/main" id="{858600D2-3E95-1D54-7524-522DCCA8DDB4}"/>
              </a:ext>
            </a:extLst>
          </p:cNvPr>
          <p:cNvSpPr txBox="1"/>
          <p:nvPr/>
        </p:nvSpPr>
        <p:spPr>
          <a:xfrm>
            <a:off x="10510285" y="-2703"/>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dirty="0">
                <a:latin typeface="Arial Nova"/>
              </a:rPr>
              <a:t>ECEY4005</a:t>
            </a:r>
          </a:p>
          <a:p>
            <a:r>
              <a:rPr lang="en-US" sz="1200" dirty="0">
                <a:latin typeface="Arial Nova"/>
              </a:rPr>
              <a:t>Deborah Fear 2306989</a:t>
            </a:r>
          </a:p>
          <a:p>
            <a:r>
              <a:rPr lang="en-US" sz="1200" dirty="0">
                <a:latin typeface="Arial Nova"/>
              </a:rPr>
              <a:t>Word Count 3016</a:t>
            </a:r>
          </a:p>
        </p:txBody>
      </p:sp>
    </p:spTree>
    <p:extLst>
      <p:ext uri="{BB962C8B-B14F-4D97-AF65-F5344CB8AC3E}">
        <p14:creationId xmlns:p14="http://schemas.microsoft.com/office/powerpoint/2010/main" val="27316462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EA0E-4055-531E-5826-645881F2C7DE}"/>
              </a:ext>
            </a:extLst>
          </p:cNvPr>
          <p:cNvSpPr>
            <a:spLocks noGrp="1"/>
          </p:cNvSpPr>
          <p:nvPr>
            <p:ph type="title"/>
          </p:nvPr>
        </p:nvSpPr>
        <p:spPr/>
        <p:txBody>
          <a:bodyPr/>
          <a:lstStyle/>
          <a:p>
            <a:pPr algn="ctr"/>
            <a:r>
              <a:rPr lang="en-US" dirty="0"/>
              <a:t>challenges</a:t>
            </a:r>
          </a:p>
        </p:txBody>
      </p:sp>
      <p:sp>
        <p:nvSpPr>
          <p:cNvPr id="3" name="Content Placeholder 2">
            <a:extLst>
              <a:ext uri="{FF2B5EF4-FFF2-40B4-BE49-F238E27FC236}">
                <a16:creationId xmlns:a16="http://schemas.microsoft.com/office/drawing/2014/main" id="{C20253E0-B3F4-1165-F806-69535DA85BB9}"/>
              </a:ext>
            </a:extLst>
          </p:cNvPr>
          <p:cNvSpPr>
            <a:spLocks noGrp="1"/>
          </p:cNvSpPr>
          <p:nvPr>
            <p:ph idx="1"/>
          </p:nvPr>
        </p:nvSpPr>
        <p:spPr>
          <a:xfrm>
            <a:off x="1495753" y="1452515"/>
            <a:ext cx="9603275" cy="358440"/>
          </a:xfrm>
        </p:spPr>
        <p:txBody>
          <a:bodyPr>
            <a:normAutofit/>
          </a:bodyPr>
          <a:lstStyle/>
          <a:p>
            <a:pPr marL="0" indent="0" algn="ctr">
              <a:buNone/>
            </a:pPr>
            <a:r>
              <a:rPr lang="en-US" sz="1400" dirty="0">
                <a:latin typeface="Arial Nova"/>
                <a:ea typeface="+mn-lt"/>
                <a:cs typeface="+mn-lt"/>
              </a:rPr>
              <a:t>There are several challenges threatening the best quality of care in the first thousand days.</a:t>
            </a:r>
          </a:p>
        </p:txBody>
      </p:sp>
      <p:sp>
        <p:nvSpPr>
          <p:cNvPr id="4" name="TextBox 3">
            <a:extLst>
              <a:ext uri="{FF2B5EF4-FFF2-40B4-BE49-F238E27FC236}">
                <a16:creationId xmlns:a16="http://schemas.microsoft.com/office/drawing/2014/main" id="{EC98A5C3-2A8A-1616-8C00-8D1C6F0E517A}"/>
              </a:ext>
            </a:extLst>
          </p:cNvPr>
          <p:cNvSpPr txBox="1"/>
          <p:nvPr/>
        </p:nvSpPr>
        <p:spPr>
          <a:xfrm>
            <a:off x="643636" y="1960860"/>
            <a:ext cx="4951893" cy="37548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1400" b="1" u="sng" dirty="0">
                <a:latin typeface="Aptos"/>
                <a:ea typeface="Segoe UI"/>
                <a:cs typeface="Segoe UI"/>
              </a:rPr>
              <a:t>Poverty and Social Inequalities</a:t>
            </a:r>
            <a:r>
              <a:rPr lang="en-US" sz="1400" b="1" u="sng" dirty="0">
                <a:latin typeface="Aptos"/>
                <a:ea typeface="Aptos"/>
                <a:cs typeface="Aptos"/>
              </a:rPr>
              <a:t> </a:t>
            </a:r>
          </a:p>
          <a:p>
            <a:endParaRPr lang="en-US" sz="1400" dirty="0">
              <a:latin typeface="Aptos"/>
              <a:ea typeface="Segoe UI"/>
              <a:cs typeface="Segoe UI"/>
            </a:endParaRPr>
          </a:p>
          <a:p>
            <a:pPr rtl="0"/>
            <a:r>
              <a:rPr lang="en-US" sz="1400" dirty="0">
                <a:latin typeface="Aptos"/>
                <a:ea typeface="Segoe UI"/>
                <a:cs typeface="Segoe UI"/>
              </a:rPr>
              <a:t>Poverty significantly hinders the ability of parents and practitioners to provide high quality care during the first thousand days. Poverty often accompanies other social stresses such as poor housing and low employment, creating inadequate living conditions and financial strain, which directly impact a child’s well-being and development. Poverty also affects nutrition and dietary choices, not just with quantity but also quality of healthy nutritious options. Practitioners may find it challenging to address nutritional deficiencies and promote healthy lifestyle choices when resources are scarce. Financial instability and poverty related stressors impact parents’ mental health and practitioners find supporting parental stress and mental health challenging as they lack the resources, and sometimes the skill set, to do this effectively (Nyarko, Rooyen, Ham-Baloyi, 2023).</a:t>
            </a:r>
            <a:r>
              <a:rPr lang="en-US" sz="1400" dirty="0">
                <a:latin typeface="Aptos"/>
                <a:ea typeface="Aptos"/>
                <a:cs typeface="Aptos"/>
              </a:rPr>
              <a:t> </a:t>
            </a:r>
            <a:endParaRPr lang="en-US" sz="1400" dirty="0"/>
          </a:p>
        </p:txBody>
      </p:sp>
      <p:sp>
        <p:nvSpPr>
          <p:cNvPr id="5" name="TextBox 4">
            <a:extLst>
              <a:ext uri="{FF2B5EF4-FFF2-40B4-BE49-F238E27FC236}">
                <a16:creationId xmlns:a16="http://schemas.microsoft.com/office/drawing/2014/main" id="{8E4AECB0-D504-B431-A666-6915A41D938B}"/>
              </a:ext>
            </a:extLst>
          </p:cNvPr>
          <p:cNvSpPr txBox="1"/>
          <p:nvPr/>
        </p:nvSpPr>
        <p:spPr>
          <a:xfrm>
            <a:off x="5606132" y="1853252"/>
            <a:ext cx="6387546"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1400" b="1" u="sng" dirty="0">
                <a:latin typeface="Arial Nova"/>
                <a:ea typeface="Segoe UI"/>
                <a:cs typeface="Segoe UI"/>
              </a:rPr>
              <a:t>Staffing Capability and Capacity</a:t>
            </a:r>
            <a:r>
              <a:rPr lang="en-US" sz="1400" b="1" u="sng" dirty="0">
                <a:latin typeface="Arial Nova"/>
                <a:ea typeface="Aptos"/>
                <a:cs typeface="Aptos"/>
              </a:rPr>
              <a:t> </a:t>
            </a:r>
          </a:p>
          <a:p>
            <a:endParaRPr lang="en-US" sz="1400" dirty="0">
              <a:latin typeface="Arial Nova"/>
              <a:ea typeface="Segoe UI"/>
              <a:cs typeface="Segoe UI"/>
            </a:endParaRPr>
          </a:p>
          <a:p>
            <a:pPr rtl="0"/>
            <a:r>
              <a:rPr lang="en-US" sz="1400" dirty="0">
                <a:latin typeface="Arial Nova"/>
                <a:ea typeface="Segoe UI"/>
                <a:cs typeface="Segoe UI"/>
              </a:rPr>
              <a:t>Early years practitioners need to be skilled, knowledgeable, and adaptable as their capability influences how effectively they manage group dynamics, individual needs, and learning opportunities. Having appropriate, suitably qualified staff to child ratios is essential as they play a pivotal role in ensuring consistency of care, provide individual attention, address </a:t>
            </a:r>
            <a:r>
              <a:rPr lang="en-US" sz="1400" err="1">
                <a:latin typeface="Arial Nova"/>
                <a:ea typeface="Segoe UI"/>
                <a:cs typeface="Segoe UI"/>
              </a:rPr>
              <a:t>behavioural</a:t>
            </a:r>
            <a:r>
              <a:rPr lang="en-US" sz="1400" dirty="0">
                <a:latin typeface="Arial Nova"/>
                <a:ea typeface="Segoe UI"/>
                <a:cs typeface="Segoe UI"/>
              </a:rPr>
              <a:t> challenges, or support the child’s development effectively (Gov.uk, 2023). Providing high quality training and ongoing professional development will further enhance capability and help to build an informed, stable team providing consistent care and build positive relationships with the child and family. Low rates of pay in the early years sector make it a less attractive career choice and often leads to high staff turnover, which in turn, undermines stability and impacts practitioners' morale. Overburdened practitioners may struggle to meet the needs of the child, leading to inadequate care, stress, and reduced job satisfaction (Gasper, 2010). In addition, funding cuts to the sector make it more challenging to retain well-trained, qualified practitioners resulting in skills gaps within both </a:t>
            </a:r>
            <a:r>
              <a:rPr lang="en-US" sz="1400" err="1">
                <a:latin typeface="Arial Nova"/>
                <a:ea typeface="Segoe UI"/>
                <a:cs typeface="Segoe UI"/>
              </a:rPr>
              <a:t>specialised</a:t>
            </a:r>
            <a:r>
              <a:rPr lang="en-US" sz="1400" dirty="0">
                <a:latin typeface="Arial Nova"/>
                <a:ea typeface="Segoe UI"/>
                <a:cs typeface="Segoe UI"/>
              </a:rPr>
              <a:t> and general roles. Adequate funding is essential to enhance the workforce's capacity and capability to ensure practitioners are fully supported when working with children and families in the early years.</a:t>
            </a:r>
            <a:r>
              <a:rPr lang="en-US" sz="1400" dirty="0">
                <a:latin typeface="Arial Nova"/>
                <a:ea typeface="Aptos"/>
                <a:cs typeface="Aptos"/>
              </a:rPr>
              <a:t> </a:t>
            </a:r>
            <a:endParaRPr lang="en-US" sz="1400" dirty="0">
              <a:latin typeface="Arial Nova"/>
            </a:endParaRPr>
          </a:p>
        </p:txBody>
      </p:sp>
      <p:sp>
        <p:nvSpPr>
          <p:cNvPr id="7" name="TextBox 6">
            <a:extLst>
              <a:ext uri="{FF2B5EF4-FFF2-40B4-BE49-F238E27FC236}">
                <a16:creationId xmlns:a16="http://schemas.microsoft.com/office/drawing/2014/main" id="{09FC65C4-3756-5040-A62D-85B59AF4BEC0}"/>
              </a:ext>
            </a:extLst>
          </p:cNvPr>
          <p:cNvSpPr txBox="1"/>
          <p:nvPr/>
        </p:nvSpPr>
        <p:spPr>
          <a:xfrm>
            <a:off x="10510285" y="-2703"/>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dirty="0">
                <a:latin typeface="Arial Nova"/>
              </a:rPr>
              <a:t>ECEY4005</a:t>
            </a:r>
          </a:p>
          <a:p>
            <a:r>
              <a:rPr lang="en-US" sz="1200" dirty="0">
                <a:latin typeface="Arial Nova"/>
              </a:rPr>
              <a:t>Deborah Fear 2306989</a:t>
            </a:r>
          </a:p>
          <a:p>
            <a:r>
              <a:rPr lang="en-US" sz="1200" dirty="0">
                <a:latin typeface="Arial Nova"/>
              </a:rPr>
              <a:t>Word Count 3016</a:t>
            </a:r>
          </a:p>
        </p:txBody>
      </p:sp>
    </p:spTree>
    <p:extLst>
      <p:ext uri="{BB962C8B-B14F-4D97-AF65-F5344CB8AC3E}">
        <p14:creationId xmlns:p14="http://schemas.microsoft.com/office/powerpoint/2010/main" val="33026360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71B8469-6C4B-3157-08D1-18950460DBAA}"/>
              </a:ext>
            </a:extLst>
          </p:cNvPr>
          <p:cNvSpPr txBox="1"/>
          <p:nvPr/>
        </p:nvSpPr>
        <p:spPr>
          <a:xfrm>
            <a:off x="1082511" y="958231"/>
            <a:ext cx="5967894"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1400" b="1" u="sng" dirty="0">
                <a:latin typeface="Arial Nova"/>
                <a:ea typeface="Segoe UI"/>
                <a:cs typeface="Segoe UI"/>
              </a:rPr>
              <a:t>Cultural Beliefs and Communication</a:t>
            </a:r>
            <a:r>
              <a:rPr lang="en-US" sz="1400" b="1" u="sng" dirty="0">
                <a:latin typeface="Arial Nova"/>
                <a:ea typeface="Aptos"/>
                <a:cs typeface="Aptos"/>
              </a:rPr>
              <a:t> </a:t>
            </a:r>
          </a:p>
          <a:p>
            <a:endParaRPr lang="en-US" sz="1400" dirty="0">
              <a:latin typeface="Arial Nova"/>
              <a:ea typeface="Segoe UI"/>
              <a:cs typeface="Segoe UI"/>
            </a:endParaRPr>
          </a:p>
          <a:p>
            <a:pPr rtl="0"/>
            <a:r>
              <a:rPr lang="en-US" sz="1400" dirty="0">
                <a:latin typeface="Arial Nova"/>
                <a:ea typeface="Segoe UI"/>
                <a:cs typeface="Segoe UI"/>
              </a:rPr>
              <a:t>Traditional beliefs around raising children, health, and parenting practices can vary significantly across cultures. Where some practices can be beneficial, some may hinder optimal care. Breastfeeding, weaning, and infant sleep patterns can influence parental decisions. Effective communication between practitioners and the family is crucial. Language barriers can hinder understanding, trust, and adherence to care recommendations. Culturally sensitive communication strategies are essential to bridge these gaps. Understanding health information and navigating healthcare systems requires the ability to understand literature and cultural differences can impact the parents’ ability to comprehend and follow guidelines. Families religious and spiritual beliefs may also influence parental decision making so balancing medical recommendations with cultural practices could be challenging (Mahmood, 2022) (Parliament, UK, 2019).</a:t>
            </a:r>
            <a:r>
              <a:rPr lang="en-US" sz="1400" dirty="0">
                <a:latin typeface="Arial Nova"/>
                <a:ea typeface="Aptos"/>
                <a:cs typeface="Aptos"/>
              </a:rPr>
              <a:t> </a:t>
            </a:r>
            <a:endParaRPr lang="en-US" sz="1400" dirty="0">
              <a:latin typeface="Arial Nova"/>
            </a:endParaRPr>
          </a:p>
        </p:txBody>
      </p:sp>
      <p:pic>
        <p:nvPicPr>
          <p:cNvPr id="5" name="Picture 4" descr="A child with nice hair&#10;&#10;Description automatically generated">
            <a:extLst>
              <a:ext uri="{FF2B5EF4-FFF2-40B4-BE49-F238E27FC236}">
                <a16:creationId xmlns:a16="http://schemas.microsoft.com/office/drawing/2014/main" id="{29335A28-F84F-35AB-F5FC-EB10BBADCD22}"/>
              </a:ext>
            </a:extLst>
          </p:cNvPr>
          <p:cNvPicPr>
            <a:picLocks noChangeAspect="1"/>
          </p:cNvPicPr>
          <p:nvPr/>
        </p:nvPicPr>
        <p:blipFill>
          <a:blip r:embed="rId2"/>
          <a:stretch>
            <a:fillRect/>
          </a:stretch>
        </p:blipFill>
        <p:spPr>
          <a:xfrm>
            <a:off x="8353908" y="284023"/>
            <a:ext cx="2861228" cy="2767082"/>
          </a:xfrm>
          <a:prstGeom prst="rect">
            <a:avLst/>
          </a:prstGeom>
        </p:spPr>
      </p:pic>
      <p:pic>
        <p:nvPicPr>
          <p:cNvPr id="6" name="Picture 5" descr="A globe with different flags&#10;&#10;Description automatically generated">
            <a:extLst>
              <a:ext uri="{FF2B5EF4-FFF2-40B4-BE49-F238E27FC236}">
                <a16:creationId xmlns:a16="http://schemas.microsoft.com/office/drawing/2014/main" id="{296C9C05-E25B-3F9E-7ADF-76288C805E28}"/>
              </a:ext>
            </a:extLst>
          </p:cNvPr>
          <p:cNvPicPr>
            <a:picLocks noChangeAspect="1"/>
          </p:cNvPicPr>
          <p:nvPr/>
        </p:nvPicPr>
        <p:blipFill>
          <a:blip r:embed="rId3"/>
          <a:stretch>
            <a:fillRect/>
          </a:stretch>
        </p:blipFill>
        <p:spPr>
          <a:xfrm>
            <a:off x="8352804" y="3042754"/>
            <a:ext cx="2907610" cy="3003275"/>
          </a:xfrm>
          <a:prstGeom prst="rect">
            <a:avLst/>
          </a:prstGeom>
        </p:spPr>
      </p:pic>
      <p:sp>
        <p:nvSpPr>
          <p:cNvPr id="3" name="TextBox 2">
            <a:extLst>
              <a:ext uri="{FF2B5EF4-FFF2-40B4-BE49-F238E27FC236}">
                <a16:creationId xmlns:a16="http://schemas.microsoft.com/office/drawing/2014/main" id="{18A9F894-F7FF-E98A-E590-BB19176FABC5}"/>
              </a:ext>
            </a:extLst>
          </p:cNvPr>
          <p:cNvSpPr txBox="1"/>
          <p:nvPr/>
        </p:nvSpPr>
        <p:spPr>
          <a:xfrm>
            <a:off x="10510285" y="-2703"/>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dirty="0">
                <a:latin typeface="Arial Nova"/>
              </a:rPr>
              <a:t>ECEY4005</a:t>
            </a:r>
          </a:p>
          <a:p>
            <a:r>
              <a:rPr lang="en-US" sz="1200" dirty="0">
                <a:latin typeface="Arial Nova"/>
              </a:rPr>
              <a:t>Deborah Fear 2306989</a:t>
            </a:r>
          </a:p>
          <a:p>
            <a:r>
              <a:rPr lang="en-US" sz="1200" dirty="0">
                <a:latin typeface="Arial Nova"/>
              </a:rPr>
              <a:t>Word Count 3016</a:t>
            </a:r>
          </a:p>
        </p:txBody>
      </p:sp>
    </p:spTree>
    <p:extLst>
      <p:ext uri="{BB962C8B-B14F-4D97-AF65-F5344CB8AC3E}">
        <p14:creationId xmlns:p14="http://schemas.microsoft.com/office/powerpoint/2010/main" val="5130779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A7AE6-621C-D83C-BDE1-15A0836E8F12}"/>
              </a:ext>
            </a:extLst>
          </p:cNvPr>
          <p:cNvSpPr>
            <a:spLocks noGrp="1"/>
          </p:cNvSpPr>
          <p:nvPr>
            <p:ph type="title"/>
          </p:nvPr>
        </p:nvSpPr>
        <p:spPr/>
        <p:txBody>
          <a:bodyPr/>
          <a:lstStyle/>
          <a:p>
            <a:pPr algn="ctr"/>
            <a:r>
              <a:rPr lang="en-US" dirty="0"/>
              <a:t>activities</a:t>
            </a:r>
          </a:p>
        </p:txBody>
      </p:sp>
      <p:sp>
        <p:nvSpPr>
          <p:cNvPr id="3" name="Content Placeholder 2">
            <a:extLst>
              <a:ext uri="{FF2B5EF4-FFF2-40B4-BE49-F238E27FC236}">
                <a16:creationId xmlns:a16="http://schemas.microsoft.com/office/drawing/2014/main" id="{95A28CE7-E73B-AD20-EF29-31FC63098324}"/>
              </a:ext>
            </a:extLst>
          </p:cNvPr>
          <p:cNvSpPr>
            <a:spLocks noGrp="1"/>
          </p:cNvSpPr>
          <p:nvPr>
            <p:ph idx="1"/>
          </p:nvPr>
        </p:nvSpPr>
        <p:spPr>
          <a:xfrm>
            <a:off x="1451579" y="2015732"/>
            <a:ext cx="4203014" cy="3406440"/>
          </a:xfrm>
        </p:spPr>
        <p:txBody>
          <a:bodyPr>
            <a:normAutofit fontScale="92500"/>
          </a:bodyPr>
          <a:lstStyle/>
          <a:p>
            <a:pPr>
              <a:buNone/>
            </a:pPr>
            <a:r>
              <a:rPr lang="en-US" sz="1400" b="1" u="sng" dirty="0">
                <a:latin typeface="Arial Nova"/>
                <a:cs typeface="Segoe UI"/>
              </a:rPr>
              <a:t>Reading and Storytelling</a:t>
            </a:r>
          </a:p>
          <a:p>
            <a:pPr>
              <a:buNone/>
            </a:pPr>
            <a:r>
              <a:rPr lang="en-US" sz="1400" dirty="0">
                <a:latin typeface="Arial Nova"/>
                <a:cs typeface="Segoe UI"/>
              </a:rPr>
              <a:t>   Reading books and telling stories to a child regularly fosters language skills, vocabulary acquisition, cognitive development, and imagination. Exposure to variety of language through storytelling enhances a child’s ability to understand the world around them and </a:t>
            </a:r>
            <a:r>
              <a:rPr lang="en-US" sz="1400" err="1">
                <a:latin typeface="Arial Nova"/>
                <a:cs typeface="Segoe UI"/>
              </a:rPr>
              <a:t>empathsise</a:t>
            </a:r>
            <a:r>
              <a:rPr lang="en-US" sz="1400" dirty="0">
                <a:latin typeface="Arial Nova"/>
                <a:cs typeface="Segoe UI"/>
              </a:rPr>
              <a:t> with others, providing a rich context for learning and scaffolding (Lindon and Brodie,2016). This is supported by Piaget’s theory of cognitive development, which </a:t>
            </a:r>
            <a:r>
              <a:rPr lang="en-US" sz="1400" err="1">
                <a:latin typeface="Arial Nova"/>
                <a:cs typeface="Segoe UI"/>
              </a:rPr>
              <a:t>emphasised</a:t>
            </a:r>
            <a:r>
              <a:rPr lang="en-US" sz="1400" dirty="0">
                <a:latin typeface="Arial Nova"/>
                <a:cs typeface="Segoe UI"/>
              </a:rPr>
              <a:t> the importance of early experiences in shaping a child’s mental structure.</a:t>
            </a:r>
          </a:p>
          <a:p>
            <a:pPr>
              <a:buNone/>
            </a:pPr>
            <a:endParaRPr lang="en-US" sz="1200" dirty="0">
              <a:latin typeface="Segoe UI"/>
              <a:cs typeface="Segoe UI"/>
            </a:endParaRPr>
          </a:p>
          <a:p>
            <a:pPr marL="0" indent="0">
              <a:buNone/>
            </a:pPr>
            <a:endParaRPr lang="en-US" dirty="0"/>
          </a:p>
        </p:txBody>
      </p:sp>
      <p:pic>
        <p:nvPicPr>
          <p:cNvPr id="4" name="Picture 3" descr="A person reading a book to children&#10;&#10;Description automatically generated">
            <a:extLst>
              <a:ext uri="{FF2B5EF4-FFF2-40B4-BE49-F238E27FC236}">
                <a16:creationId xmlns:a16="http://schemas.microsoft.com/office/drawing/2014/main" id="{182BA694-AA8D-EC6F-E470-85BB2CE82887}"/>
              </a:ext>
            </a:extLst>
          </p:cNvPr>
          <p:cNvPicPr>
            <a:picLocks noChangeAspect="1"/>
          </p:cNvPicPr>
          <p:nvPr/>
        </p:nvPicPr>
        <p:blipFill>
          <a:blip r:embed="rId2"/>
          <a:stretch>
            <a:fillRect/>
          </a:stretch>
        </p:blipFill>
        <p:spPr>
          <a:xfrm>
            <a:off x="6138034" y="1891609"/>
            <a:ext cx="4929672" cy="3516521"/>
          </a:xfrm>
          <a:prstGeom prst="rect">
            <a:avLst/>
          </a:prstGeom>
        </p:spPr>
      </p:pic>
      <p:sp>
        <p:nvSpPr>
          <p:cNvPr id="6" name="TextBox 5">
            <a:extLst>
              <a:ext uri="{FF2B5EF4-FFF2-40B4-BE49-F238E27FC236}">
                <a16:creationId xmlns:a16="http://schemas.microsoft.com/office/drawing/2014/main" id="{09E01F7A-AA34-2C60-20D9-4CD4D052F9BF}"/>
              </a:ext>
            </a:extLst>
          </p:cNvPr>
          <p:cNvSpPr txBox="1"/>
          <p:nvPr/>
        </p:nvSpPr>
        <p:spPr>
          <a:xfrm>
            <a:off x="10510285" y="-2703"/>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dirty="0">
                <a:latin typeface="Arial Nova"/>
              </a:rPr>
              <a:t>ECEY4005</a:t>
            </a:r>
          </a:p>
          <a:p>
            <a:r>
              <a:rPr lang="en-US" sz="1200" dirty="0">
                <a:latin typeface="Arial Nova"/>
              </a:rPr>
              <a:t>Deborah Fear 2306989</a:t>
            </a:r>
          </a:p>
          <a:p>
            <a:r>
              <a:rPr lang="en-US" sz="1200" dirty="0">
                <a:latin typeface="Arial Nova"/>
              </a:rPr>
              <a:t>Word Count 3016</a:t>
            </a:r>
          </a:p>
        </p:txBody>
      </p:sp>
    </p:spTree>
    <p:extLst>
      <p:ext uri="{BB962C8B-B14F-4D97-AF65-F5344CB8AC3E}">
        <p14:creationId xmlns:p14="http://schemas.microsoft.com/office/powerpoint/2010/main" val="26404029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C5E4D-75A8-9958-A49E-FBEDE388A153}"/>
              </a:ext>
            </a:extLst>
          </p:cNvPr>
          <p:cNvSpPr>
            <a:spLocks noGrp="1"/>
          </p:cNvSpPr>
          <p:nvPr>
            <p:ph type="title"/>
          </p:nvPr>
        </p:nvSpPr>
        <p:spPr/>
        <p:txBody>
          <a:bodyPr/>
          <a:lstStyle/>
          <a:p>
            <a:pPr algn="ctr"/>
            <a:r>
              <a:rPr lang="en-US" dirty="0"/>
              <a:t>activities</a:t>
            </a:r>
          </a:p>
        </p:txBody>
      </p:sp>
      <p:sp>
        <p:nvSpPr>
          <p:cNvPr id="3" name="Content Placeholder 2">
            <a:extLst>
              <a:ext uri="{FF2B5EF4-FFF2-40B4-BE49-F238E27FC236}">
                <a16:creationId xmlns:a16="http://schemas.microsoft.com/office/drawing/2014/main" id="{1AC18F70-DCF6-2160-E32E-E944ED762DE2}"/>
              </a:ext>
            </a:extLst>
          </p:cNvPr>
          <p:cNvSpPr>
            <a:spLocks noGrp="1"/>
          </p:cNvSpPr>
          <p:nvPr>
            <p:ph idx="1"/>
          </p:nvPr>
        </p:nvSpPr>
        <p:spPr>
          <a:xfrm>
            <a:off x="6432187" y="2015732"/>
            <a:ext cx="4622667" cy="3450613"/>
          </a:xfrm>
        </p:spPr>
        <p:txBody>
          <a:bodyPr/>
          <a:lstStyle/>
          <a:p>
            <a:pPr>
              <a:buNone/>
            </a:pPr>
            <a:r>
              <a:rPr lang="en-US" sz="1400" b="1" u="sng" dirty="0">
                <a:latin typeface="Arial Nova"/>
                <a:cs typeface="Segoe UI"/>
              </a:rPr>
              <a:t>Music and Singing</a:t>
            </a:r>
          </a:p>
          <a:p>
            <a:pPr>
              <a:buNone/>
            </a:pPr>
            <a:r>
              <a:rPr lang="en-US" sz="1400" dirty="0">
                <a:latin typeface="Arial Nova"/>
                <a:cs typeface="Segoe UI"/>
              </a:rPr>
              <a:t>  Singing songs with physical actions, playing musical instruments, and exposing a child to a range of different sounds supports memory, rhythm, and emotional expression (Clare, 2012). Bandura’s social learning theory suggests that children learn by observing and emulating adults, so singing action songs and experimenting with making sounds on musical instruments, or household objects, provide opportunities for imitation and social learning.</a:t>
            </a:r>
          </a:p>
          <a:p>
            <a:pPr marL="0" indent="0">
              <a:buNone/>
            </a:pPr>
            <a:endParaRPr lang="en-US" dirty="0"/>
          </a:p>
        </p:txBody>
      </p:sp>
      <p:pic>
        <p:nvPicPr>
          <p:cNvPr id="4" name="Picture 3" descr="A group of children playing a guitar&#10;&#10;Description automatically generated">
            <a:extLst>
              <a:ext uri="{FF2B5EF4-FFF2-40B4-BE49-F238E27FC236}">
                <a16:creationId xmlns:a16="http://schemas.microsoft.com/office/drawing/2014/main" id="{9DEC0DA5-9564-5F15-F07A-AE1A81C69A23}"/>
              </a:ext>
            </a:extLst>
          </p:cNvPr>
          <p:cNvPicPr>
            <a:picLocks noChangeAspect="1"/>
          </p:cNvPicPr>
          <p:nvPr/>
        </p:nvPicPr>
        <p:blipFill>
          <a:blip r:embed="rId2"/>
          <a:stretch>
            <a:fillRect/>
          </a:stretch>
        </p:blipFill>
        <p:spPr>
          <a:xfrm>
            <a:off x="1451734" y="1940961"/>
            <a:ext cx="4793836" cy="3450949"/>
          </a:xfrm>
          <a:prstGeom prst="rect">
            <a:avLst/>
          </a:prstGeom>
        </p:spPr>
      </p:pic>
      <p:sp>
        <p:nvSpPr>
          <p:cNvPr id="6" name="TextBox 5">
            <a:extLst>
              <a:ext uri="{FF2B5EF4-FFF2-40B4-BE49-F238E27FC236}">
                <a16:creationId xmlns:a16="http://schemas.microsoft.com/office/drawing/2014/main" id="{F91C7690-2DAE-9C3A-642B-500188D392A1}"/>
              </a:ext>
            </a:extLst>
          </p:cNvPr>
          <p:cNvSpPr txBox="1"/>
          <p:nvPr/>
        </p:nvSpPr>
        <p:spPr>
          <a:xfrm>
            <a:off x="10510285" y="-2703"/>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dirty="0">
                <a:latin typeface="Arial Nova"/>
              </a:rPr>
              <a:t>ECEY4005</a:t>
            </a:r>
          </a:p>
          <a:p>
            <a:r>
              <a:rPr lang="en-US" sz="1200" dirty="0">
                <a:latin typeface="Arial Nova"/>
              </a:rPr>
              <a:t>Deborah Fear 2306989</a:t>
            </a:r>
          </a:p>
          <a:p>
            <a:r>
              <a:rPr lang="en-US" sz="1200" dirty="0">
                <a:latin typeface="Arial Nova"/>
              </a:rPr>
              <a:t>Word Count 3016</a:t>
            </a:r>
          </a:p>
        </p:txBody>
      </p:sp>
    </p:spTree>
    <p:extLst>
      <p:ext uri="{BB962C8B-B14F-4D97-AF65-F5344CB8AC3E}">
        <p14:creationId xmlns:p14="http://schemas.microsoft.com/office/powerpoint/2010/main" val="36275220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A794D-0BCF-B697-3E7E-AB7E29C8CE67}"/>
              </a:ext>
            </a:extLst>
          </p:cNvPr>
          <p:cNvSpPr>
            <a:spLocks noGrp="1"/>
          </p:cNvSpPr>
          <p:nvPr>
            <p:ph type="title"/>
          </p:nvPr>
        </p:nvSpPr>
        <p:spPr/>
        <p:txBody>
          <a:bodyPr/>
          <a:lstStyle/>
          <a:p>
            <a:pPr algn="ctr"/>
            <a:r>
              <a:rPr lang="en-US" dirty="0"/>
              <a:t>activities</a:t>
            </a:r>
          </a:p>
        </p:txBody>
      </p:sp>
      <p:sp>
        <p:nvSpPr>
          <p:cNvPr id="3" name="Content Placeholder 2">
            <a:extLst>
              <a:ext uri="{FF2B5EF4-FFF2-40B4-BE49-F238E27FC236}">
                <a16:creationId xmlns:a16="http://schemas.microsoft.com/office/drawing/2014/main" id="{DB7F3BD7-98AB-3700-C4A4-FEE2153A3D9E}"/>
              </a:ext>
            </a:extLst>
          </p:cNvPr>
          <p:cNvSpPr>
            <a:spLocks noGrp="1"/>
          </p:cNvSpPr>
          <p:nvPr>
            <p:ph idx="1"/>
          </p:nvPr>
        </p:nvSpPr>
        <p:spPr>
          <a:xfrm>
            <a:off x="1517839" y="2015732"/>
            <a:ext cx="4103624" cy="3450613"/>
          </a:xfrm>
        </p:spPr>
        <p:txBody>
          <a:bodyPr/>
          <a:lstStyle/>
          <a:p>
            <a:pPr>
              <a:buNone/>
            </a:pPr>
            <a:r>
              <a:rPr lang="en-US" sz="1400" b="1" u="sng">
                <a:latin typeface="Arial Nova"/>
                <a:cs typeface="Segoe UI"/>
              </a:rPr>
              <a:t>Sensory Play</a:t>
            </a:r>
            <a:endParaRPr lang="en-US" sz="1400" b="1" u="sng" dirty="0">
              <a:latin typeface="Arial Nova"/>
              <a:cs typeface="Segoe UI"/>
            </a:endParaRPr>
          </a:p>
          <a:p>
            <a:pPr>
              <a:buNone/>
            </a:pPr>
            <a:r>
              <a:rPr lang="en-US" sz="1400" dirty="0">
                <a:latin typeface="Arial Nova"/>
                <a:cs typeface="Segoe UI"/>
              </a:rPr>
              <a:t>  Sensory play focusses on activities that engage multiple senses, strengthening a child’s brain development. It enhances memory and enables a child to tackle more complex learning tasks. Stacking cups or blocks, simple puzzles, toys with different textures, playdough, sand, and finger painting are all types of sensory play which support the development of fine and gross motor skills (Atherton and Nutbrown, 2013).</a:t>
            </a:r>
          </a:p>
          <a:p>
            <a:pPr marL="0" indent="0">
              <a:buNone/>
            </a:pPr>
            <a:endParaRPr lang="en-US" dirty="0"/>
          </a:p>
        </p:txBody>
      </p:sp>
      <p:pic>
        <p:nvPicPr>
          <p:cNvPr id="4" name="Picture 3" descr="A collage of a baby playing with balls&#10;&#10;Description automatically generated">
            <a:extLst>
              <a:ext uri="{FF2B5EF4-FFF2-40B4-BE49-F238E27FC236}">
                <a16:creationId xmlns:a16="http://schemas.microsoft.com/office/drawing/2014/main" id="{5F5D2ABE-A546-ECCA-FEC4-8DAA9F4DC696}"/>
              </a:ext>
            </a:extLst>
          </p:cNvPr>
          <p:cNvPicPr>
            <a:picLocks noChangeAspect="1"/>
          </p:cNvPicPr>
          <p:nvPr/>
        </p:nvPicPr>
        <p:blipFill>
          <a:blip r:embed="rId2"/>
          <a:stretch>
            <a:fillRect/>
          </a:stretch>
        </p:blipFill>
        <p:spPr>
          <a:xfrm>
            <a:off x="6497499" y="1856961"/>
            <a:ext cx="4553088" cy="3983383"/>
          </a:xfrm>
          <a:prstGeom prst="rect">
            <a:avLst/>
          </a:prstGeom>
        </p:spPr>
      </p:pic>
      <p:sp>
        <p:nvSpPr>
          <p:cNvPr id="6" name="TextBox 5">
            <a:extLst>
              <a:ext uri="{FF2B5EF4-FFF2-40B4-BE49-F238E27FC236}">
                <a16:creationId xmlns:a16="http://schemas.microsoft.com/office/drawing/2014/main" id="{1A50D415-483A-D187-56EC-998B28948DE5}"/>
              </a:ext>
            </a:extLst>
          </p:cNvPr>
          <p:cNvSpPr txBox="1"/>
          <p:nvPr/>
        </p:nvSpPr>
        <p:spPr>
          <a:xfrm>
            <a:off x="10510285" y="-2703"/>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dirty="0">
                <a:latin typeface="Arial Nova"/>
              </a:rPr>
              <a:t>ECEY4005</a:t>
            </a:r>
          </a:p>
          <a:p>
            <a:r>
              <a:rPr lang="en-US" sz="1200" dirty="0">
                <a:latin typeface="Arial Nova"/>
              </a:rPr>
              <a:t>Deborah Fear 2306989</a:t>
            </a:r>
          </a:p>
          <a:p>
            <a:r>
              <a:rPr lang="en-US" sz="1200" dirty="0">
                <a:latin typeface="Arial Nova"/>
              </a:rPr>
              <a:t>Word Count 3016</a:t>
            </a:r>
          </a:p>
        </p:txBody>
      </p:sp>
    </p:spTree>
    <p:extLst>
      <p:ext uri="{BB962C8B-B14F-4D97-AF65-F5344CB8AC3E}">
        <p14:creationId xmlns:p14="http://schemas.microsoft.com/office/powerpoint/2010/main" val="2734415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7C647-D06F-11AD-A039-2A480B11B13A}"/>
              </a:ext>
            </a:extLst>
          </p:cNvPr>
          <p:cNvSpPr>
            <a:spLocks noGrp="1"/>
          </p:cNvSpPr>
          <p:nvPr>
            <p:ph type="title"/>
          </p:nvPr>
        </p:nvSpPr>
        <p:spPr/>
        <p:txBody>
          <a:bodyPr/>
          <a:lstStyle/>
          <a:p>
            <a:pPr algn="ctr"/>
            <a:r>
              <a:rPr lang="en-US" dirty="0"/>
              <a:t>activities</a:t>
            </a:r>
          </a:p>
        </p:txBody>
      </p:sp>
      <p:sp>
        <p:nvSpPr>
          <p:cNvPr id="3" name="Content Placeholder 2">
            <a:extLst>
              <a:ext uri="{FF2B5EF4-FFF2-40B4-BE49-F238E27FC236}">
                <a16:creationId xmlns:a16="http://schemas.microsoft.com/office/drawing/2014/main" id="{93E76529-2CB1-D746-01FD-26586A50D10F}"/>
              </a:ext>
            </a:extLst>
          </p:cNvPr>
          <p:cNvSpPr>
            <a:spLocks noGrp="1"/>
          </p:cNvSpPr>
          <p:nvPr>
            <p:ph idx="1"/>
          </p:nvPr>
        </p:nvSpPr>
        <p:spPr>
          <a:xfrm>
            <a:off x="3594014" y="1971558"/>
            <a:ext cx="8598318" cy="4411396"/>
          </a:xfrm>
        </p:spPr>
        <p:txBody>
          <a:bodyPr>
            <a:normAutofit fontScale="92500" lnSpcReduction="20000"/>
          </a:bodyPr>
          <a:lstStyle/>
          <a:p>
            <a:pPr marL="0" indent="0">
              <a:buNone/>
            </a:pPr>
            <a:r>
              <a:rPr lang="en-US" sz="1400" b="1" u="sng" dirty="0">
                <a:latin typeface="Arial Nova"/>
                <a:cs typeface="Segoe UI"/>
              </a:rPr>
              <a:t>Loose Parts</a:t>
            </a:r>
            <a:endParaRPr lang="en-US" sz="1400" b="1" u="sng">
              <a:latin typeface="Arial Nova"/>
            </a:endParaRPr>
          </a:p>
          <a:p>
            <a:pPr marL="0" indent="0">
              <a:buNone/>
            </a:pPr>
            <a:r>
              <a:rPr lang="en-US" sz="1400" dirty="0">
                <a:latin typeface="Arial Nova"/>
                <a:cs typeface="Segoe UI"/>
              </a:rPr>
              <a:t>Loose parts play is a fascinating approach that encourages creativity and exploration. It is open-ended and provides infinite play possibilities without single outcomes.  By providing a child with a variety of materials (loose parts) that can be freely manipulated, moved, and combined in numerous ways, allows the child to choose how they construct and use them. This fosters independence and collaboration. Playing loose parts with peers presents many learning and development opportunities such as communicative skills when a child will listen to others and express their own thoughts and ideas. Through trial and error, problem solving skills and resilience are born. Fine and gross motor skills will be developed by handling and manipulating objects of assorted sizes, shapes, and textures. Exploring concepts of size, capacity, and sorting encourages the application of numerical thinking, supporting the development of mathematical skills. Creativity flourishes as the child can freely experiment learning about material properties and sustainability. Loose parts support heuristic play, exposing a child's natural curiosity with real life objects whilst learning about the world around them and empowering them to be creative, laying the foundation for purposeful, meaningful learning (Daly and </a:t>
            </a:r>
            <a:r>
              <a:rPr lang="en-US" sz="1400" dirty="0" err="1">
                <a:latin typeface="Arial Nova"/>
                <a:cs typeface="Segoe UI"/>
              </a:rPr>
              <a:t>Beloglovsky</a:t>
            </a:r>
            <a:r>
              <a:rPr lang="en-US" sz="1400" dirty="0">
                <a:latin typeface="Arial Nova"/>
                <a:cs typeface="Segoe UI"/>
              </a:rPr>
              <a:t>, 2015).</a:t>
            </a:r>
          </a:p>
          <a:p>
            <a:pPr marL="0" indent="0">
              <a:buNone/>
            </a:pPr>
            <a:r>
              <a:rPr lang="en-US" sz="1400" dirty="0">
                <a:latin typeface="Arial Nova"/>
                <a:cs typeface="Segoe UI"/>
              </a:rPr>
              <a:t>According to Aubrey and Riley (2022), the Montessori Theory and loose parts play share common ground in their approach to a child’s learning and development. Montessori </a:t>
            </a:r>
            <a:r>
              <a:rPr lang="en-US" sz="1400" dirty="0" err="1">
                <a:latin typeface="Arial Nova"/>
                <a:cs typeface="Segoe UI"/>
              </a:rPr>
              <a:t>emphasised</a:t>
            </a:r>
            <a:r>
              <a:rPr lang="en-US" sz="1400" dirty="0">
                <a:latin typeface="Arial Nova"/>
                <a:cs typeface="Segoe UI"/>
              </a:rPr>
              <a:t> child-centered learning, independence, and the learning environment. A Montessori classroom provides carefully curated materials that encourage exploration, self-discovery, and hands-on learning. Natural materials that do not have a fixed purpose are preferred and the focus is on sensorial experiences, language, and mathematics. Loose parts align with this preference, and both celebrate a child’s innate curiosity, creativity, and desire to learn. </a:t>
            </a:r>
          </a:p>
          <a:p>
            <a:endParaRPr lang="en-US" dirty="0"/>
          </a:p>
        </p:txBody>
      </p:sp>
      <p:pic>
        <p:nvPicPr>
          <p:cNvPr id="4" name="Picture 3" descr="A wooden box with different colored objects&#10;&#10;Description automatically generated">
            <a:extLst>
              <a:ext uri="{FF2B5EF4-FFF2-40B4-BE49-F238E27FC236}">
                <a16:creationId xmlns:a16="http://schemas.microsoft.com/office/drawing/2014/main" id="{57F53581-F930-215F-4A29-D9D559020C1E}"/>
              </a:ext>
            </a:extLst>
          </p:cNvPr>
          <p:cNvPicPr>
            <a:picLocks noChangeAspect="1"/>
          </p:cNvPicPr>
          <p:nvPr/>
        </p:nvPicPr>
        <p:blipFill>
          <a:blip r:embed="rId2"/>
          <a:stretch>
            <a:fillRect/>
          </a:stretch>
        </p:blipFill>
        <p:spPr>
          <a:xfrm>
            <a:off x="119270" y="3774108"/>
            <a:ext cx="3273287" cy="2368827"/>
          </a:xfrm>
          <a:prstGeom prst="rect">
            <a:avLst/>
          </a:prstGeom>
        </p:spPr>
      </p:pic>
      <p:pic>
        <p:nvPicPr>
          <p:cNvPr id="5" name="Picture 4" descr="A child playing with wood pieces&#10;&#10;Description automatically generated">
            <a:extLst>
              <a:ext uri="{FF2B5EF4-FFF2-40B4-BE49-F238E27FC236}">
                <a16:creationId xmlns:a16="http://schemas.microsoft.com/office/drawing/2014/main" id="{9C78640E-B59E-B8C1-D2FD-F1E02BDBCD11}"/>
              </a:ext>
            </a:extLst>
          </p:cNvPr>
          <p:cNvPicPr>
            <a:picLocks noChangeAspect="1"/>
          </p:cNvPicPr>
          <p:nvPr/>
        </p:nvPicPr>
        <p:blipFill>
          <a:blip r:embed="rId3"/>
          <a:stretch>
            <a:fillRect/>
          </a:stretch>
        </p:blipFill>
        <p:spPr>
          <a:xfrm>
            <a:off x="116991" y="1975401"/>
            <a:ext cx="3277843" cy="1847023"/>
          </a:xfrm>
          <a:prstGeom prst="rect">
            <a:avLst/>
          </a:prstGeom>
        </p:spPr>
      </p:pic>
      <p:sp>
        <p:nvSpPr>
          <p:cNvPr id="7" name="TextBox 6">
            <a:extLst>
              <a:ext uri="{FF2B5EF4-FFF2-40B4-BE49-F238E27FC236}">
                <a16:creationId xmlns:a16="http://schemas.microsoft.com/office/drawing/2014/main" id="{7448E88A-403A-FC75-739C-92EBBC74C0B1}"/>
              </a:ext>
            </a:extLst>
          </p:cNvPr>
          <p:cNvSpPr txBox="1"/>
          <p:nvPr/>
        </p:nvSpPr>
        <p:spPr>
          <a:xfrm>
            <a:off x="10510285" y="-2703"/>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dirty="0">
                <a:latin typeface="Arial Nova"/>
              </a:rPr>
              <a:t>ECEY4005</a:t>
            </a:r>
          </a:p>
          <a:p>
            <a:r>
              <a:rPr lang="en-US" sz="1200" dirty="0">
                <a:latin typeface="Arial Nova"/>
              </a:rPr>
              <a:t>Deborah Fear 2306989</a:t>
            </a:r>
          </a:p>
          <a:p>
            <a:r>
              <a:rPr lang="en-US" sz="1200" dirty="0">
                <a:latin typeface="Arial Nova"/>
              </a:rPr>
              <a:t>Word Count 3016</a:t>
            </a:r>
          </a:p>
        </p:txBody>
      </p:sp>
    </p:spTree>
    <p:extLst>
      <p:ext uri="{BB962C8B-B14F-4D97-AF65-F5344CB8AC3E}">
        <p14:creationId xmlns:p14="http://schemas.microsoft.com/office/powerpoint/2010/main" val="18630020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81ABB-6FA1-DC8E-4546-D11B41DCACFF}"/>
              </a:ext>
            </a:extLst>
          </p:cNvPr>
          <p:cNvSpPr>
            <a:spLocks noGrp="1"/>
          </p:cNvSpPr>
          <p:nvPr>
            <p:ph type="title"/>
          </p:nvPr>
        </p:nvSpPr>
        <p:spPr/>
        <p:txBody>
          <a:bodyPr/>
          <a:lstStyle/>
          <a:p>
            <a:pPr algn="ctr"/>
            <a:r>
              <a:rPr lang="en-US" dirty="0"/>
              <a:t>The </a:t>
            </a:r>
            <a:r>
              <a:rPr lang="en-US" dirty="0" err="1"/>
              <a:t>nordic</a:t>
            </a:r>
            <a:r>
              <a:rPr lang="en-US" dirty="0"/>
              <a:t> approach</a:t>
            </a:r>
          </a:p>
        </p:txBody>
      </p:sp>
      <p:sp>
        <p:nvSpPr>
          <p:cNvPr id="3" name="Content Placeholder 2">
            <a:extLst>
              <a:ext uri="{FF2B5EF4-FFF2-40B4-BE49-F238E27FC236}">
                <a16:creationId xmlns:a16="http://schemas.microsoft.com/office/drawing/2014/main" id="{15245412-C9EA-BFF7-6FC6-340AB6DD4987}"/>
              </a:ext>
            </a:extLst>
          </p:cNvPr>
          <p:cNvSpPr>
            <a:spLocks noGrp="1"/>
          </p:cNvSpPr>
          <p:nvPr>
            <p:ph idx="1"/>
          </p:nvPr>
        </p:nvSpPr>
        <p:spPr>
          <a:xfrm>
            <a:off x="1451579" y="2015732"/>
            <a:ext cx="9603275" cy="3892352"/>
          </a:xfrm>
        </p:spPr>
        <p:txBody>
          <a:bodyPr>
            <a:normAutofit/>
          </a:bodyPr>
          <a:lstStyle/>
          <a:p>
            <a:pPr marL="0" indent="0">
              <a:buNone/>
            </a:pPr>
            <a:r>
              <a:rPr lang="en-US" sz="1400" dirty="0">
                <a:latin typeface="Arial Nova"/>
                <a:ea typeface="+mn-lt"/>
                <a:cs typeface="+mn-lt"/>
              </a:rPr>
              <a:t>The Nordic countries’ model for early childhood education and care </a:t>
            </a:r>
            <a:r>
              <a:rPr lang="en-US" sz="1400" err="1">
                <a:latin typeface="Arial Nova"/>
                <a:ea typeface="+mn-lt"/>
                <a:cs typeface="+mn-lt"/>
              </a:rPr>
              <a:t>emphasises</a:t>
            </a:r>
            <a:r>
              <a:rPr lang="en-US" sz="1400" dirty="0">
                <a:latin typeface="Arial Nova"/>
                <a:ea typeface="+mn-lt"/>
                <a:cs typeface="+mn-lt"/>
              </a:rPr>
              <a:t> inclusivity, play, respect for children’s rights, and is a holistic approach. With a universal approach, the Nordic model </a:t>
            </a:r>
            <a:r>
              <a:rPr lang="en-US" sz="1400" err="1">
                <a:latin typeface="Arial Nova"/>
                <a:ea typeface="+mn-lt"/>
                <a:cs typeface="+mn-lt"/>
              </a:rPr>
              <a:t>emphasises</a:t>
            </a:r>
            <a:r>
              <a:rPr lang="en-US" sz="1400" dirty="0">
                <a:latin typeface="Arial Nova"/>
                <a:ea typeface="+mn-lt"/>
                <a:cs typeface="+mn-lt"/>
              </a:rPr>
              <a:t> equal access to all children regardless of background or circumstances. It aims to create an inclusive environment where every child can learn, play, and grow. Unlike other countries, the Nordic countries integrate the entire age group from birth to six years within the same setting. It is a holistic approach which </a:t>
            </a:r>
            <a:r>
              <a:rPr lang="en-US" sz="1400" err="1">
                <a:latin typeface="Arial Nova"/>
                <a:ea typeface="+mn-lt"/>
                <a:cs typeface="+mn-lt"/>
              </a:rPr>
              <a:t>recognises</a:t>
            </a:r>
            <a:r>
              <a:rPr lang="en-US" sz="1400" dirty="0">
                <a:latin typeface="Arial Nova"/>
                <a:ea typeface="+mn-lt"/>
                <a:cs typeface="+mn-lt"/>
              </a:rPr>
              <a:t> that education and care in the early years are interconnected, which is essential for a child’s overall development. It </a:t>
            </a:r>
            <a:r>
              <a:rPr lang="en-US" sz="1400" err="1">
                <a:latin typeface="Arial Nova"/>
                <a:ea typeface="+mn-lt"/>
                <a:cs typeface="+mn-lt"/>
              </a:rPr>
              <a:t>prioritises</a:t>
            </a:r>
            <a:r>
              <a:rPr lang="en-US" sz="1400" dirty="0">
                <a:latin typeface="Arial Nova"/>
                <a:ea typeface="+mn-lt"/>
                <a:cs typeface="+mn-lt"/>
              </a:rPr>
              <a:t> children's rights, respecting their autonomy and unique perspectives. It also acknowledges that children are important in the present and not just as resources for the future. Play is central to the model, fostering creativity, social skills, and cognitive development. Freeplay, exploration, and imaginative play is encouraged as it is widely </a:t>
            </a:r>
            <a:r>
              <a:rPr lang="en-US" sz="1400" err="1">
                <a:latin typeface="Arial Nova"/>
                <a:ea typeface="+mn-lt"/>
                <a:cs typeface="+mn-lt"/>
              </a:rPr>
              <a:t>recognised</a:t>
            </a:r>
            <a:r>
              <a:rPr lang="en-US" sz="1400" dirty="0">
                <a:latin typeface="Arial Nova"/>
                <a:ea typeface="+mn-lt"/>
                <a:cs typeface="+mn-lt"/>
              </a:rPr>
              <a:t> as vital in shaping competencies for the future. Gender equality is actively promoted from an early age. The Nordic countries have a rich history of developing effective policies and practices in early education and care and they aim to support families by providing flexible education and care options. This balance between work and family life contributes to the overall well-being of both child and parents (Norden.org, 2019). </a:t>
            </a:r>
          </a:p>
        </p:txBody>
      </p:sp>
      <p:sp>
        <p:nvSpPr>
          <p:cNvPr id="5" name="TextBox 4">
            <a:extLst>
              <a:ext uri="{FF2B5EF4-FFF2-40B4-BE49-F238E27FC236}">
                <a16:creationId xmlns:a16="http://schemas.microsoft.com/office/drawing/2014/main" id="{DFA300F2-D70D-6C5F-9738-BEEBCD98D177}"/>
              </a:ext>
            </a:extLst>
          </p:cNvPr>
          <p:cNvSpPr txBox="1"/>
          <p:nvPr/>
        </p:nvSpPr>
        <p:spPr>
          <a:xfrm>
            <a:off x="10510285" y="-2703"/>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dirty="0">
                <a:latin typeface="Arial Nova"/>
              </a:rPr>
              <a:t>ECEY4005</a:t>
            </a:r>
          </a:p>
          <a:p>
            <a:r>
              <a:rPr lang="en-US" sz="1200" dirty="0">
                <a:latin typeface="Arial Nova"/>
              </a:rPr>
              <a:t>Deborah Fear 2306989</a:t>
            </a:r>
          </a:p>
          <a:p>
            <a:r>
              <a:rPr lang="en-US" sz="1200" dirty="0">
                <a:latin typeface="Arial Nova"/>
              </a:rPr>
              <a:t>Word Count 3016</a:t>
            </a:r>
          </a:p>
        </p:txBody>
      </p:sp>
    </p:spTree>
    <p:extLst>
      <p:ext uri="{BB962C8B-B14F-4D97-AF65-F5344CB8AC3E}">
        <p14:creationId xmlns:p14="http://schemas.microsoft.com/office/powerpoint/2010/main" val="32734400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64BDE-4931-9CDE-1DB7-273FBE4B47B5}"/>
              </a:ext>
            </a:extLst>
          </p:cNvPr>
          <p:cNvSpPr>
            <a:spLocks noGrp="1"/>
          </p:cNvSpPr>
          <p:nvPr>
            <p:ph type="title"/>
          </p:nvPr>
        </p:nvSpPr>
        <p:spPr/>
        <p:txBody>
          <a:bodyPr/>
          <a:lstStyle/>
          <a:p>
            <a:pPr algn="ctr"/>
            <a:r>
              <a:rPr lang="en-US"/>
              <a:t>The Nordic approach</a:t>
            </a:r>
          </a:p>
        </p:txBody>
      </p:sp>
      <p:sp>
        <p:nvSpPr>
          <p:cNvPr id="3" name="Content Placeholder 2">
            <a:extLst>
              <a:ext uri="{FF2B5EF4-FFF2-40B4-BE49-F238E27FC236}">
                <a16:creationId xmlns:a16="http://schemas.microsoft.com/office/drawing/2014/main" id="{7ECCD78B-6395-5D5E-BB4E-674D7B3BD84B}"/>
              </a:ext>
            </a:extLst>
          </p:cNvPr>
          <p:cNvSpPr>
            <a:spLocks noGrp="1"/>
          </p:cNvSpPr>
          <p:nvPr>
            <p:ph idx="1"/>
          </p:nvPr>
        </p:nvSpPr>
        <p:spPr>
          <a:xfrm>
            <a:off x="1451579" y="2015732"/>
            <a:ext cx="4865623" cy="4002786"/>
          </a:xfrm>
        </p:spPr>
        <p:txBody>
          <a:bodyPr>
            <a:normAutofit/>
          </a:bodyPr>
          <a:lstStyle/>
          <a:p>
            <a:pPr marL="0" indent="0">
              <a:buNone/>
            </a:pPr>
            <a:r>
              <a:rPr lang="en-US" sz="1400" dirty="0">
                <a:latin typeface="Arial Nova"/>
                <a:cs typeface="Segoe UI"/>
              </a:rPr>
              <a:t>The Nordic approach to early years education and care is a rich tapestry woven from diverse educational theorists such as Froebel, Montessori, Vygotsky, Reggio Emilia, Dewey, and Piaget, who share a commitment to holistic quality and child-centered pedagogy (DCU.IE, 2020). </a:t>
            </a:r>
            <a:endParaRPr lang="en-US" sz="1400" dirty="0">
              <a:latin typeface="Arial Nova"/>
            </a:endParaRPr>
          </a:p>
          <a:p>
            <a:pPr marL="0" indent="0">
              <a:buNone/>
            </a:pPr>
            <a:endParaRPr lang="en-US" sz="1400" dirty="0">
              <a:latin typeface="Arial Nova"/>
              <a:cs typeface="Segoe UI"/>
            </a:endParaRPr>
          </a:p>
          <a:p>
            <a:pPr marL="0" indent="0">
              <a:buNone/>
            </a:pPr>
            <a:r>
              <a:rPr lang="en-US" sz="1400" dirty="0">
                <a:latin typeface="Arial Nova"/>
                <a:cs typeface="Segoe UI"/>
              </a:rPr>
              <a:t>Due to the Nordic approach to high-quality care and commitment to early years education and care, they have become a global benchmark for early childhood development. Welsh Government is one country which has embraced some of the principle of the their approach in the New Curriculum for Wales by </a:t>
            </a:r>
            <a:r>
              <a:rPr lang="en-US" sz="1400" dirty="0" err="1">
                <a:latin typeface="Arial Nova"/>
                <a:cs typeface="Segoe UI"/>
              </a:rPr>
              <a:t>emphasising</a:t>
            </a:r>
            <a:r>
              <a:rPr lang="en-US" sz="1400" dirty="0">
                <a:latin typeface="Arial Nova"/>
                <a:cs typeface="Segoe UI"/>
              </a:rPr>
              <a:t> play-based learning, child-centered, holistic approach with a strong focus on well-being (Wales. Gov, 2021).</a:t>
            </a:r>
          </a:p>
          <a:p>
            <a:endParaRPr lang="en-US" dirty="0"/>
          </a:p>
        </p:txBody>
      </p:sp>
      <p:pic>
        <p:nvPicPr>
          <p:cNvPr id="4" name="Picture 3" descr="Two boys playing in a puddle&#10;&#10;Description automatically generated">
            <a:extLst>
              <a:ext uri="{FF2B5EF4-FFF2-40B4-BE49-F238E27FC236}">
                <a16:creationId xmlns:a16="http://schemas.microsoft.com/office/drawing/2014/main" id="{D4766D97-230E-3F8A-6FC5-6904CDB3E1AB}"/>
              </a:ext>
            </a:extLst>
          </p:cNvPr>
          <p:cNvPicPr>
            <a:picLocks noChangeAspect="1"/>
          </p:cNvPicPr>
          <p:nvPr/>
        </p:nvPicPr>
        <p:blipFill>
          <a:blip r:embed="rId2"/>
          <a:stretch>
            <a:fillRect/>
          </a:stretch>
        </p:blipFill>
        <p:spPr>
          <a:xfrm>
            <a:off x="6405805" y="2274957"/>
            <a:ext cx="4869000" cy="3390347"/>
          </a:xfrm>
          <a:prstGeom prst="rect">
            <a:avLst/>
          </a:prstGeom>
        </p:spPr>
      </p:pic>
      <p:sp>
        <p:nvSpPr>
          <p:cNvPr id="6" name="TextBox 5">
            <a:extLst>
              <a:ext uri="{FF2B5EF4-FFF2-40B4-BE49-F238E27FC236}">
                <a16:creationId xmlns:a16="http://schemas.microsoft.com/office/drawing/2014/main" id="{AA84DDCE-7B06-98EC-1956-840B3DA3B893}"/>
              </a:ext>
            </a:extLst>
          </p:cNvPr>
          <p:cNvSpPr txBox="1"/>
          <p:nvPr/>
        </p:nvSpPr>
        <p:spPr>
          <a:xfrm>
            <a:off x="10510285" y="-2703"/>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dirty="0">
                <a:latin typeface="Arial Nova"/>
              </a:rPr>
              <a:t>ECEY4005</a:t>
            </a:r>
          </a:p>
          <a:p>
            <a:r>
              <a:rPr lang="en-US" sz="1200" dirty="0">
                <a:latin typeface="Arial Nova"/>
              </a:rPr>
              <a:t>Deborah Fear 2306989</a:t>
            </a:r>
          </a:p>
          <a:p>
            <a:r>
              <a:rPr lang="en-US" sz="1200" dirty="0">
                <a:latin typeface="Arial Nova"/>
              </a:rPr>
              <a:t>Word Count 3016</a:t>
            </a:r>
          </a:p>
        </p:txBody>
      </p:sp>
    </p:spTree>
    <p:extLst>
      <p:ext uri="{BB962C8B-B14F-4D97-AF65-F5344CB8AC3E}">
        <p14:creationId xmlns:p14="http://schemas.microsoft.com/office/powerpoint/2010/main" val="36297201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1F26F06-9ACC-AC07-FEFF-77C9F52750D3}"/>
              </a:ext>
            </a:extLst>
          </p:cNvPr>
          <p:cNvSpPr txBox="1"/>
          <p:nvPr/>
        </p:nvSpPr>
        <p:spPr>
          <a:xfrm>
            <a:off x="441976" y="544068"/>
            <a:ext cx="11423373" cy="58785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b="1" dirty="0">
                <a:latin typeface="Arial Nova"/>
              </a:rPr>
              <a:t>Reference List</a:t>
            </a:r>
          </a:p>
          <a:p>
            <a:r>
              <a:rPr lang="en-US" sz="1000" dirty="0">
                <a:latin typeface="Arial Nova"/>
              </a:rPr>
              <a:t>Atherton, F. and Nutbrown, C. (2013) </a:t>
            </a:r>
            <a:r>
              <a:rPr lang="en-US" sz="1000" i="1" dirty="0">
                <a:latin typeface="Arial Nova"/>
              </a:rPr>
              <a:t>Understanding schemas and young children: from birth to three</a:t>
            </a:r>
            <a:r>
              <a:rPr lang="en-US" sz="1000" dirty="0">
                <a:latin typeface="Arial Nova"/>
              </a:rPr>
              <a:t>. London: SAGE. </a:t>
            </a:r>
          </a:p>
          <a:p>
            <a:r>
              <a:rPr lang="en-US" sz="1000" dirty="0">
                <a:latin typeface="Arial Nova"/>
              </a:rPr>
              <a:t>Attachment Parenting UK, (2020) </a:t>
            </a:r>
            <a:r>
              <a:rPr lang="en-US" sz="1000" i="1" dirty="0">
                <a:latin typeface="Arial Nova"/>
              </a:rPr>
              <a:t>Attachment Parenting and the Pikler Approach: What Is It? </a:t>
            </a:r>
            <a:r>
              <a:rPr lang="en-US" sz="1000" dirty="0">
                <a:latin typeface="Arial Nova"/>
              </a:rPr>
              <a:t>Available at: </a:t>
            </a:r>
            <a:r>
              <a:rPr lang="en-US" sz="1000" dirty="0">
                <a:latin typeface="Arial Nova"/>
                <a:hlinkClick r:id="rId2"/>
              </a:rPr>
              <a:t>Attachment Parenting And The Pikler Approach: What Is It? - Attachment Parenting UK</a:t>
            </a:r>
            <a:r>
              <a:rPr lang="en-US" sz="1000" dirty="0">
                <a:latin typeface="Arial Nova"/>
              </a:rPr>
              <a:t> Accessed: 25th March 2024 </a:t>
            </a:r>
          </a:p>
          <a:p>
            <a:r>
              <a:rPr lang="en-US" sz="1000" dirty="0">
                <a:latin typeface="Arial Nova"/>
              </a:rPr>
              <a:t>Bradbury, A. (2021) Early childhood pioneers: Keeping Bronfenbrenner at the Heart of early Years Practice. Available at: </a:t>
            </a:r>
            <a:r>
              <a:rPr lang="en-US" sz="1000" dirty="0">
                <a:latin typeface="Arial Nova"/>
                <a:hlinkClick r:id="rId3"/>
              </a:rPr>
              <a:t>Keeping Bronfenbrenner at the heart of early years – Kinderly</a:t>
            </a:r>
            <a:r>
              <a:rPr lang="en-US" sz="1000" dirty="0">
                <a:latin typeface="Arial Nova"/>
              </a:rPr>
              <a:t> Accessed: 25th March 2024 </a:t>
            </a:r>
          </a:p>
          <a:p>
            <a:r>
              <a:rPr lang="en-US" sz="1000" dirty="0">
                <a:latin typeface="Arial Nova"/>
              </a:rPr>
              <a:t>Clare, A. (2012) </a:t>
            </a:r>
            <a:r>
              <a:rPr lang="en-US" sz="1000" i="1" dirty="0">
                <a:latin typeface="Arial Nova"/>
              </a:rPr>
              <a:t>Creating a learning environment for babies &amp; toddlers</a:t>
            </a:r>
            <a:r>
              <a:rPr lang="en-US" sz="1000" dirty="0">
                <a:latin typeface="Arial Nova"/>
              </a:rPr>
              <a:t>. London: SAGE. </a:t>
            </a:r>
          </a:p>
          <a:p>
            <a:r>
              <a:rPr lang="en-US" sz="1000" dirty="0">
                <a:solidFill>
                  <a:srgbClr val="454547"/>
                </a:solidFill>
                <a:latin typeface="Arial Nova"/>
              </a:rPr>
              <a:t>Early childhood education and care – the foundation for life. Available at:</a:t>
            </a:r>
            <a:r>
              <a:rPr lang="en-US" sz="1000" dirty="0">
                <a:latin typeface="Arial Nova"/>
              </a:rPr>
              <a:t> </a:t>
            </a:r>
            <a:r>
              <a:rPr lang="en-US" sz="1000" dirty="0">
                <a:latin typeface="Arial Nova"/>
                <a:hlinkClick r:id="rId4"/>
              </a:rPr>
              <a:t>Early childhood education and care – the foundation for life (norden.org)</a:t>
            </a:r>
            <a:r>
              <a:rPr lang="en-US" sz="1000" dirty="0">
                <a:latin typeface="Arial Nova"/>
              </a:rPr>
              <a:t> Accessed: 27th March 2024 </a:t>
            </a:r>
          </a:p>
          <a:p>
            <a:r>
              <a:rPr lang="en-US" sz="1000" dirty="0">
                <a:latin typeface="Arial Nova"/>
              </a:rPr>
              <a:t>Education in Wales: Our National Mission. Available at: </a:t>
            </a:r>
            <a:r>
              <a:rPr lang="en-US" sz="1000" dirty="0">
                <a:latin typeface="Arial Nova"/>
                <a:hlinkClick r:id="rId5"/>
              </a:rPr>
              <a:t>education-in-wales-our-national-mission.pdf (gov.wales)</a:t>
            </a:r>
            <a:r>
              <a:rPr lang="en-US" sz="1000" dirty="0">
                <a:latin typeface="Arial Nova"/>
              </a:rPr>
              <a:t> Accessed: 27th March 2024 </a:t>
            </a:r>
          </a:p>
          <a:p>
            <a:r>
              <a:rPr lang="en-US" sz="1000" dirty="0">
                <a:latin typeface="Arial Nova"/>
              </a:rPr>
              <a:t>Exploring Nordic Approaches to Education and Care. Available at: </a:t>
            </a:r>
            <a:r>
              <a:rPr lang="en-US" sz="1000" dirty="0">
                <a:latin typeface="Arial Nova"/>
                <a:hlinkClick r:id="rId6"/>
              </a:rPr>
              <a:t>Exploring Nordic approaches to early childhood education and care | Dublin City University (dcu.ie)</a:t>
            </a:r>
            <a:r>
              <a:rPr lang="en-US" sz="1000" dirty="0">
                <a:latin typeface="Arial Nova"/>
              </a:rPr>
              <a:t> Accessed: 27th March 2024 </a:t>
            </a:r>
          </a:p>
          <a:p>
            <a:r>
              <a:rPr lang="en-US" sz="1000" dirty="0">
                <a:latin typeface="Arial Nova"/>
              </a:rPr>
              <a:t>Gasper, M. (2010) </a:t>
            </a:r>
            <a:r>
              <a:rPr lang="en-US" sz="1000" i="1" dirty="0">
                <a:latin typeface="Arial Nova"/>
              </a:rPr>
              <a:t>Multi-agency working in the early years : challenges and opportunities</a:t>
            </a:r>
            <a:r>
              <a:rPr lang="en-US" sz="1000" dirty="0">
                <a:latin typeface="Arial Nova"/>
              </a:rPr>
              <a:t>. London ; SAGE. </a:t>
            </a:r>
          </a:p>
          <a:p>
            <a:r>
              <a:rPr lang="en-US" sz="1000" dirty="0">
                <a:latin typeface="Arial Nova"/>
              </a:rPr>
              <a:t>Giving Every Child the Best Start in Life. Available at: </a:t>
            </a:r>
            <a:r>
              <a:rPr lang="en-US" sz="1000" dirty="0">
                <a:latin typeface="Arial Nova"/>
                <a:hlinkClick r:id="rId7"/>
              </a:rPr>
              <a:t>First-1001-Days-Movement-start-for-life-briefing.pdf (nspcc.org.uk)</a:t>
            </a:r>
            <a:r>
              <a:rPr lang="en-US" sz="1000" dirty="0">
                <a:latin typeface="Arial Nova"/>
              </a:rPr>
              <a:t> Accessed: 23rd March 2024 </a:t>
            </a:r>
          </a:p>
          <a:p>
            <a:r>
              <a:rPr lang="en-US" sz="1000" dirty="0">
                <a:latin typeface="Arial Nova"/>
              </a:rPr>
              <a:t>Gov.UK. (2016). </a:t>
            </a:r>
            <a:r>
              <a:rPr lang="en-US" sz="1000" i="1" dirty="0">
                <a:latin typeface="Arial Nova"/>
              </a:rPr>
              <a:t>Health Matters: giving every child the best start in life</a:t>
            </a:r>
            <a:r>
              <a:rPr lang="en-US" sz="1000" dirty="0">
                <a:latin typeface="Arial Nova"/>
              </a:rPr>
              <a:t>. Available at: </a:t>
            </a:r>
            <a:r>
              <a:rPr lang="en-US" sz="1000" dirty="0">
                <a:latin typeface="Arial Nova"/>
                <a:hlinkClick r:id="rId8"/>
              </a:rPr>
              <a:t>Health matters: giving every child the best start in life - GOV.UK (www.gov.uk)</a:t>
            </a:r>
            <a:r>
              <a:rPr lang="en-US" sz="1000" dirty="0">
                <a:latin typeface="Arial Nova"/>
              </a:rPr>
              <a:t> Accessed: 23rd March 2024 </a:t>
            </a:r>
          </a:p>
          <a:p>
            <a:r>
              <a:rPr lang="en-US" sz="1000" dirty="0">
                <a:latin typeface="Arial Nova"/>
              </a:rPr>
              <a:t>How Staff-to-child ratios work. Available at: </a:t>
            </a:r>
            <a:r>
              <a:rPr lang="en-US" sz="1000" dirty="0">
                <a:latin typeface="Arial Nova"/>
                <a:hlinkClick r:id="rId9"/>
              </a:rPr>
              <a:t>How staff-to-child ratios work – Ofsted: early years (blog.gov.uk)</a:t>
            </a:r>
            <a:r>
              <a:rPr lang="en-US" sz="1000" dirty="0">
                <a:latin typeface="Arial Nova"/>
              </a:rPr>
              <a:t> Accessed: 27th March 2024 </a:t>
            </a:r>
          </a:p>
          <a:p>
            <a:r>
              <a:rPr lang="en-US" sz="1000" dirty="0">
                <a:latin typeface="Arial Nova"/>
              </a:rPr>
              <a:t>Knickmeyer RC, et al (2008) </a:t>
            </a:r>
            <a:r>
              <a:rPr lang="en-US" sz="1000" i="1" dirty="0">
                <a:latin typeface="Arial Nova"/>
              </a:rPr>
              <a:t>A structural MRI study of human brain development from birth to 2 years</a:t>
            </a:r>
            <a:r>
              <a:rPr lang="en-US" sz="1000" dirty="0">
                <a:latin typeface="Arial Nova"/>
              </a:rPr>
              <a:t>. Journal of Neuroscience. Available at: </a:t>
            </a:r>
            <a:r>
              <a:rPr lang="en-US" sz="1000" dirty="0">
                <a:latin typeface="Arial Nova"/>
                <a:hlinkClick r:id="rId10"/>
              </a:rPr>
              <a:t>A Structural MRI Study of Human Brain Development from Birth to 2 Years | Journal of Neuroscience (jneurosci.org)</a:t>
            </a:r>
            <a:r>
              <a:rPr lang="en-US" sz="1000" dirty="0">
                <a:latin typeface="Arial Nova"/>
              </a:rPr>
              <a:t> Accessed: 23rd March 2024 </a:t>
            </a:r>
          </a:p>
          <a:p>
            <a:r>
              <a:rPr lang="en-US" sz="1000" dirty="0">
                <a:latin typeface="Arial Nova"/>
              </a:rPr>
              <a:t>Lindon, J. and Brodie, K. (2016) </a:t>
            </a:r>
            <a:r>
              <a:rPr lang="en-US" sz="1000" i="1" dirty="0">
                <a:latin typeface="Arial Nova"/>
              </a:rPr>
              <a:t>Understanding child development 0-8 years</a:t>
            </a:r>
            <a:r>
              <a:rPr lang="en-US" sz="1000" dirty="0">
                <a:latin typeface="Arial Nova"/>
              </a:rPr>
              <a:t>. 4th edition. (London ): Hodder Education. </a:t>
            </a:r>
          </a:p>
          <a:p>
            <a:r>
              <a:rPr lang="en-US" sz="1000" dirty="0">
                <a:latin typeface="Arial Nova"/>
              </a:rPr>
              <a:t>Mahmood, H. (2022) </a:t>
            </a:r>
            <a:r>
              <a:rPr lang="en-US" sz="1000" i="1" dirty="0">
                <a:latin typeface="Arial Nova"/>
              </a:rPr>
              <a:t>Building a Supportive and Empowering First 1,000 Days of Life </a:t>
            </a:r>
            <a:r>
              <a:rPr lang="en-US" sz="1000" dirty="0">
                <a:latin typeface="Arial Nova"/>
              </a:rPr>
              <a:t>Available at: </a:t>
            </a:r>
            <a:r>
              <a:rPr lang="en-US" sz="1000" u="sng" dirty="0">
                <a:latin typeface="Arial Nova"/>
                <a:hlinkClick r:id="rId11"/>
              </a:rPr>
              <a:t>Building a supportive and empowering first 1,000 days of life | NHS Confederation</a:t>
            </a:r>
            <a:r>
              <a:rPr lang="en-US" sz="1000" dirty="0">
                <a:latin typeface="Arial Nova"/>
              </a:rPr>
              <a:t> Accessed: 25th March 2024 </a:t>
            </a:r>
          </a:p>
          <a:p>
            <a:r>
              <a:rPr lang="en-US" sz="1000" dirty="0">
                <a:latin typeface="Arial Nova"/>
              </a:rPr>
              <a:t>Montessori and Loose Parts Play. Available at: </a:t>
            </a:r>
            <a:r>
              <a:rPr lang="en-US" sz="1000" dirty="0">
                <a:latin typeface="Arial Nova"/>
                <a:hlinkClick r:id="rId12"/>
              </a:rPr>
              <a:t>Montessori and Loose Parts Play - Montessori Apprentice Academy</a:t>
            </a:r>
            <a:r>
              <a:rPr lang="en-US" sz="1000" dirty="0">
                <a:latin typeface="Arial Nova"/>
              </a:rPr>
              <a:t> Accessed: 27th March 2024 </a:t>
            </a:r>
          </a:p>
          <a:p>
            <a:r>
              <a:rPr lang="en-US" sz="1000" dirty="0">
                <a:latin typeface="Arial Nova"/>
              </a:rPr>
              <a:t>Murphy, C., Matthews, J., Clayton, O., &amp; Cann, W. (2021). </a:t>
            </a:r>
            <a:r>
              <a:rPr lang="en-US" sz="1000" i="1" dirty="0">
                <a:latin typeface="Arial Nova"/>
              </a:rPr>
              <a:t>Partnership with families in early childhood education</a:t>
            </a:r>
            <a:r>
              <a:rPr lang="en-US" sz="1000" dirty="0">
                <a:latin typeface="Arial Nova"/>
              </a:rPr>
              <a:t>: Exploratory study. Australasian Journal of Early Childhood, 46(1), 93-106. </a:t>
            </a:r>
            <a:r>
              <a:rPr lang="en-US" sz="1000" dirty="0">
                <a:latin typeface="Arial Nova"/>
                <a:hlinkClick r:id="rId13"/>
              </a:rPr>
              <a:t>https://doi.org/10.1177/1836939120979067</a:t>
            </a:r>
            <a:r>
              <a:rPr lang="en-US" sz="1000" dirty="0">
                <a:latin typeface="Arial Nova"/>
              </a:rPr>
              <a:t> </a:t>
            </a:r>
          </a:p>
          <a:p>
            <a:r>
              <a:rPr lang="en-US" sz="1000" err="1">
                <a:latin typeface="Arial Nova"/>
              </a:rPr>
              <a:t>NHS.Wales</a:t>
            </a:r>
            <a:r>
              <a:rPr lang="en-US" sz="1000" dirty="0">
                <a:latin typeface="Arial Nova"/>
              </a:rPr>
              <a:t>. (2023) </a:t>
            </a:r>
            <a:r>
              <a:rPr lang="en-US" sz="1000" i="1" dirty="0">
                <a:latin typeface="Arial Nova"/>
              </a:rPr>
              <a:t>Adopting a Public Health Approach to Supporting Parents Can Help Give Children Best Start in Life. </a:t>
            </a:r>
            <a:r>
              <a:rPr lang="en-US" sz="1000" dirty="0">
                <a:latin typeface="Arial Nova"/>
              </a:rPr>
              <a:t>Available at: </a:t>
            </a:r>
            <a:r>
              <a:rPr lang="en-US" sz="1000" dirty="0">
                <a:latin typeface="Arial Nova"/>
                <a:hlinkClick r:id="rId14"/>
              </a:rPr>
              <a:t>Adopting a Public Health Approach to Supporting Parents Can Help Give Children Best Start in Life - Public Health Wales (nhs.wales)</a:t>
            </a:r>
            <a:r>
              <a:rPr lang="en-US" sz="1000" dirty="0">
                <a:latin typeface="Arial Nova"/>
              </a:rPr>
              <a:t> Accessed: 24th March 2024 </a:t>
            </a:r>
          </a:p>
          <a:p>
            <a:r>
              <a:rPr lang="en-US" sz="1000" dirty="0">
                <a:latin typeface="Arial Nova"/>
              </a:rPr>
              <a:t>Nyarko MJ, van Rooyen D (RM), ten Ham-Baloyi W. (2023) </a:t>
            </a:r>
            <a:r>
              <a:rPr lang="en-US" sz="1000" i="1" dirty="0">
                <a:latin typeface="Arial Nova"/>
              </a:rPr>
              <a:t>Preventing malnutrition within the first 1000 days of life in under-resourced communities: An integrative literature review</a:t>
            </a:r>
            <a:r>
              <a:rPr lang="en-US" sz="1000" dirty="0">
                <a:latin typeface="Arial Nova"/>
              </a:rPr>
              <a:t>. Journal of Child Health Care. 2023;0(0). doi:10.1177/13674935231166427 </a:t>
            </a:r>
          </a:p>
          <a:p>
            <a:r>
              <a:rPr lang="en-US" sz="1000" dirty="0">
                <a:latin typeface="Arial Nova"/>
              </a:rPr>
              <a:t>Pacey, (2017). </a:t>
            </a:r>
            <a:r>
              <a:rPr lang="en-US" sz="1000" i="1" dirty="0">
                <a:latin typeface="Arial Nova"/>
              </a:rPr>
              <a:t>Working with Other Professionals. </a:t>
            </a:r>
            <a:r>
              <a:rPr lang="en-US" sz="1000" dirty="0">
                <a:latin typeface="Arial Nova"/>
              </a:rPr>
              <a:t>Available at: </a:t>
            </a:r>
            <a:r>
              <a:rPr lang="en-US" sz="1000" dirty="0">
                <a:latin typeface="Arial Nova"/>
                <a:hlinkClick r:id="rId15"/>
              </a:rPr>
              <a:t>Fact Sheet title (pacey.org.uk)</a:t>
            </a:r>
            <a:r>
              <a:rPr lang="en-US" sz="1000" dirty="0">
                <a:latin typeface="Arial Nova"/>
              </a:rPr>
              <a:t> Accessed: 25th March 2024 </a:t>
            </a:r>
          </a:p>
          <a:p>
            <a:r>
              <a:rPr lang="en-US" sz="1000" dirty="0">
                <a:latin typeface="Arial Nova"/>
              </a:rPr>
              <a:t>Page, J., Calre, A,. &amp; Nutbrown, C. (2013) </a:t>
            </a:r>
            <a:r>
              <a:rPr lang="en-US" sz="1000" i="1" dirty="0">
                <a:latin typeface="Arial Nova"/>
              </a:rPr>
              <a:t>Working with Babies and Children From Birth to Three </a:t>
            </a:r>
            <a:r>
              <a:rPr lang="en-US" sz="1000" dirty="0">
                <a:latin typeface="Arial Nova"/>
              </a:rPr>
              <a:t>SAGE. London </a:t>
            </a:r>
          </a:p>
          <a:p>
            <a:r>
              <a:rPr lang="en-US" sz="1000" dirty="0">
                <a:latin typeface="Arial Nova"/>
              </a:rPr>
              <a:t>Peterson, M (2022) </a:t>
            </a:r>
            <a:r>
              <a:rPr lang="en-US" sz="1000" i="1" dirty="0">
                <a:latin typeface="Arial Nova"/>
              </a:rPr>
              <a:t>How to Collectively Move Forward to Achieve Optimal Nutritional Status During the First 1000 Days </a:t>
            </a:r>
            <a:r>
              <a:rPr lang="en-US" sz="1000" dirty="0">
                <a:latin typeface="Arial Nova"/>
              </a:rPr>
              <a:t>Available at: </a:t>
            </a:r>
            <a:r>
              <a:rPr lang="en-US" sz="1000" dirty="0">
                <a:latin typeface="Arial Nova"/>
                <a:hlinkClick r:id="rId16"/>
              </a:rPr>
              <a:t>How to Collectively Move Forward to Achieve Optimal Nutritional Status During the First 1000 Days | AJPH | Vol. 112 Issue S8 (aphapublications.org)</a:t>
            </a:r>
            <a:r>
              <a:rPr lang="en-US" sz="1000" dirty="0">
                <a:latin typeface="Arial Nova"/>
              </a:rPr>
              <a:t> Accessed: 23rd March 2024 </a:t>
            </a:r>
          </a:p>
          <a:p>
            <a:r>
              <a:rPr lang="en-US" sz="1000" dirty="0">
                <a:latin typeface="Arial Nova"/>
              </a:rPr>
              <a:t>The first 1000 Days from Conception to Age 2. Available at: </a:t>
            </a:r>
            <a:r>
              <a:rPr lang="en-US" sz="1000" u="sng" dirty="0">
                <a:latin typeface="Arial Nova"/>
                <a:hlinkClick r:id="rId17"/>
              </a:rPr>
              <a:t>First 1000 days of life - Health and Social Care Committee - House of Commons (parliament.uk)</a:t>
            </a:r>
            <a:r>
              <a:rPr lang="en-US" sz="1000" dirty="0">
                <a:latin typeface="Arial Nova"/>
              </a:rPr>
              <a:t> Accessed 26th March 2024 </a:t>
            </a:r>
          </a:p>
          <a:p>
            <a:r>
              <a:rPr lang="en-US" sz="1000" i="1" dirty="0">
                <a:latin typeface="Arial Nova"/>
              </a:rPr>
              <a:t>The First 1000 Days of Life</a:t>
            </a:r>
            <a:r>
              <a:rPr lang="en-US" sz="1000" dirty="0">
                <a:latin typeface="Arial Nova"/>
              </a:rPr>
              <a:t>. Available at: </a:t>
            </a:r>
            <a:r>
              <a:rPr lang="en-US" sz="1000" u="sng" dirty="0">
                <a:latin typeface="Arial Nova"/>
                <a:hlinkClick r:id="rId18"/>
              </a:rPr>
              <a:t>First 1000 days of life (parliament.uk)</a:t>
            </a:r>
            <a:r>
              <a:rPr lang="en-US" sz="1000" dirty="0">
                <a:latin typeface="Arial Nova"/>
              </a:rPr>
              <a:t> Accessed: 23rd March 2024 </a:t>
            </a:r>
          </a:p>
          <a:p>
            <a:r>
              <a:rPr lang="en-US" sz="1000" i="1" dirty="0">
                <a:latin typeface="Arial Nova"/>
              </a:rPr>
              <a:t>The Fist 1,000 Days. </a:t>
            </a:r>
            <a:r>
              <a:rPr lang="en-US" sz="1000" dirty="0">
                <a:latin typeface="Arial Nova"/>
              </a:rPr>
              <a:t>Available at: </a:t>
            </a:r>
            <a:r>
              <a:rPr lang="en-US" sz="1000" u="sng" dirty="0">
                <a:latin typeface="Arial Nova"/>
                <a:hlinkClick r:id="rId19"/>
              </a:rPr>
              <a:t>The first 1,000 days | Pregnancy Birth and Baby (pregnancybirthbaby.org.au)</a:t>
            </a:r>
            <a:r>
              <a:rPr lang="en-US" sz="1000" dirty="0">
                <a:latin typeface="Arial Nova"/>
              </a:rPr>
              <a:t> Accessed: 23rd March 2024 </a:t>
            </a:r>
          </a:p>
          <a:p>
            <a:r>
              <a:rPr lang="en-US" sz="1000" dirty="0">
                <a:latin typeface="Arial Nova"/>
              </a:rPr>
              <a:t>Why 1,000 days. Available at: </a:t>
            </a:r>
            <a:r>
              <a:rPr lang="en-US" sz="1000" dirty="0">
                <a:latin typeface="Arial Nova"/>
                <a:hlinkClick r:id="rId20"/>
              </a:rPr>
              <a:t>Why 1,000 Days - 1,000 Days (thousanddays.org)</a:t>
            </a:r>
            <a:r>
              <a:rPr lang="en-US" sz="1000" dirty="0">
                <a:latin typeface="Arial Nova"/>
              </a:rPr>
              <a:t> Accessed: 23rd March 2024</a:t>
            </a:r>
          </a:p>
          <a:p>
            <a:endParaRPr lang="en-US" dirty="0"/>
          </a:p>
          <a:p>
            <a:endParaRPr lang="en-US" dirty="0"/>
          </a:p>
        </p:txBody>
      </p:sp>
      <p:sp>
        <p:nvSpPr>
          <p:cNvPr id="3" name="TextBox 2">
            <a:extLst>
              <a:ext uri="{FF2B5EF4-FFF2-40B4-BE49-F238E27FC236}">
                <a16:creationId xmlns:a16="http://schemas.microsoft.com/office/drawing/2014/main" id="{EE9F8A8A-83AB-245E-C6E4-1B640BA10C53}"/>
              </a:ext>
            </a:extLst>
          </p:cNvPr>
          <p:cNvSpPr txBox="1"/>
          <p:nvPr/>
        </p:nvSpPr>
        <p:spPr>
          <a:xfrm>
            <a:off x="10510285" y="-2703"/>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dirty="0">
                <a:latin typeface="Arial Nova"/>
              </a:rPr>
              <a:t>ECEY4005</a:t>
            </a:r>
          </a:p>
          <a:p>
            <a:r>
              <a:rPr lang="en-US" sz="1200" dirty="0">
                <a:latin typeface="Arial Nova"/>
              </a:rPr>
              <a:t>Deborah Fear 2306989</a:t>
            </a:r>
          </a:p>
          <a:p>
            <a:r>
              <a:rPr lang="en-US" sz="1200" dirty="0">
                <a:latin typeface="Arial Nova"/>
              </a:rPr>
              <a:t>Word Count 3016</a:t>
            </a:r>
          </a:p>
        </p:txBody>
      </p:sp>
    </p:spTree>
    <p:extLst>
      <p:ext uri="{BB962C8B-B14F-4D97-AF65-F5344CB8AC3E}">
        <p14:creationId xmlns:p14="http://schemas.microsoft.com/office/powerpoint/2010/main" val="597911139"/>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TF10001119</Template>
  <Application>Microsoft Office PowerPoint</Application>
  <PresentationFormat>Widescreen</PresentationFormat>
  <Slides>25</Slides>
  <Notes>1</Notes>
  <HiddenSlides>1</HiddenSlide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Gallery</vt:lpstr>
      <vt:lpstr>The first 1000 days</vt:lpstr>
      <vt:lpstr>What is the first 1000 days?</vt:lpstr>
      <vt:lpstr>PowerPoint Presentation</vt:lpstr>
      <vt:lpstr>PowerPoint Presentation</vt:lpstr>
      <vt:lpstr>PowerPoint Presentation</vt:lpstr>
      <vt:lpstr>PowerPoint Presentation</vt:lpstr>
      <vt:lpstr>The first 1000 days</vt:lpstr>
      <vt:lpstr>Caregiving</vt:lpstr>
      <vt:lpstr>caregiving</vt:lpstr>
      <vt:lpstr>caregiving</vt:lpstr>
      <vt:lpstr>The first 1000 days – ted talk</vt:lpstr>
      <vt:lpstr>Professional partnerships</vt:lpstr>
      <vt:lpstr>Professional partnerships</vt:lpstr>
      <vt:lpstr>Professional partnerships</vt:lpstr>
      <vt:lpstr>Professional partnerships</vt:lpstr>
      <vt:lpstr>Professional partnerships</vt:lpstr>
      <vt:lpstr>challenges</vt:lpstr>
      <vt:lpstr>PowerPoint Presentation</vt:lpstr>
      <vt:lpstr>activities</vt:lpstr>
      <vt:lpstr>activities</vt:lpstr>
      <vt:lpstr>activities</vt:lpstr>
      <vt:lpstr>activities</vt:lpstr>
      <vt:lpstr>The nordic approach</vt:lpstr>
      <vt:lpstr>The Nordic approach</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591</cp:revision>
  <dcterms:created xsi:type="dcterms:W3CDTF">2024-01-04T14:11:40Z</dcterms:created>
  <dcterms:modified xsi:type="dcterms:W3CDTF">2024-03-28T09:38:12Z</dcterms:modified>
</cp:coreProperties>
</file>