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notesMasterIdLst>
    <p:notesMasterId r:id="rId16"/>
  </p:notesMasterIdLst>
  <p:sldIdLst>
    <p:sldId id="256" r:id="rId3"/>
    <p:sldId id="337" r:id="rId4"/>
    <p:sldId id="336" r:id="rId5"/>
    <p:sldId id="327" r:id="rId6"/>
    <p:sldId id="338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3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8604" autoAdjust="0"/>
  </p:normalViewPr>
  <p:slideViewPr>
    <p:cSldViewPr snapToGrid="0">
      <p:cViewPr varScale="1">
        <p:scale>
          <a:sx n="50" d="100"/>
          <a:sy n="50" d="100"/>
        </p:scale>
        <p:origin x="12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E7BCA39-9366-4E9A-AA59-2439DD2BC645}"/>
    <pc:docChg chg="delSld">
      <pc:chgData name="Serif Salem" userId="93371da5-1b6a-4146-a736-4a3b0c81f0c2" providerId="ADAL" clId="{2E7BCA39-9366-4E9A-AA59-2439DD2BC645}" dt="2025-02-05T06:54:54.422" v="0" actId="47"/>
      <pc:docMkLst>
        <pc:docMk/>
      </pc:docMkLst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4223702942" sldId="25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396977720" sldId="25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74555523" sldId="30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5414210" sldId="30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085217863" sldId="31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824565076" sldId="31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567057211" sldId="31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567432928" sldId="31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29814944" sldId="31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456680353" sldId="31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6701095" sldId="317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46409435" sldId="31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096236909" sldId="31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0393927" sldId="32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98870557" sldId="32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240292579" sldId="32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441279208" sldId="32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246645270" sldId="32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835624498" sldId="32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55970062" sldId="32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73114940" sldId="33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62318022" sldId="336"/>
        </pc:sldMkLst>
      </pc:sldChg>
    </pc:docChg>
  </pc:docChgLst>
  <pc:docChgLst>
    <pc:chgData name="Serif Salem" userId="93371da5-1b6a-4146-a736-4a3b0c81f0c2" providerId="ADAL" clId="{8B70EBE0-8B86-4FC8-A87A-DC6E5F629CFA}"/>
    <pc:docChg chg="undo custSel addSld delSld modSld">
      <pc:chgData name="Serif Salem" userId="93371da5-1b6a-4146-a736-4a3b0c81f0c2" providerId="ADAL" clId="{8B70EBE0-8B86-4FC8-A87A-DC6E5F629CFA}" dt="2025-02-14T09:46:37.475" v="217" actId="20577"/>
      <pc:docMkLst>
        <pc:docMk/>
      </pc:docMkLst>
      <pc:sldChg chg="modSp mod">
        <pc:chgData name="Serif Salem" userId="93371da5-1b6a-4146-a736-4a3b0c81f0c2" providerId="ADAL" clId="{8B70EBE0-8B86-4FC8-A87A-DC6E5F629CFA}" dt="2025-02-14T09:19:53.850" v="5" actId="20577"/>
        <pc:sldMkLst>
          <pc:docMk/>
          <pc:sldMk cId="3501820169" sldId="256"/>
        </pc:sldMkLst>
        <pc:spChg chg="mod">
          <ac:chgData name="Serif Salem" userId="93371da5-1b6a-4146-a736-4a3b0c81f0c2" providerId="ADAL" clId="{8B70EBE0-8B86-4FC8-A87A-DC6E5F629CFA}" dt="2025-02-14T09:19:53.850" v="5" actId="20577"/>
          <ac:spMkLst>
            <pc:docMk/>
            <pc:sldMk cId="3501820169" sldId="256"/>
            <ac:spMk id="2" creationId="{CA05F3C5-3A35-BA4D-1FF8-3A06A9527F25}"/>
          </ac:spMkLst>
        </pc:spChg>
      </pc:sldChg>
      <pc:sldChg chg="modSp mod">
        <pc:chgData name="Serif Salem" userId="93371da5-1b6a-4146-a736-4a3b0c81f0c2" providerId="ADAL" clId="{8B70EBE0-8B86-4FC8-A87A-DC6E5F629CFA}" dt="2025-02-14T09:37:45.924" v="38" actId="404"/>
        <pc:sldMkLst>
          <pc:docMk/>
          <pc:sldMk cId="773578034" sldId="327"/>
        </pc:sldMkLst>
        <pc:spChg chg="mod">
          <ac:chgData name="Serif Salem" userId="93371da5-1b6a-4146-a736-4a3b0c81f0c2" providerId="ADAL" clId="{8B70EBE0-8B86-4FC8-A87A-DC6E5F629CFA}" dt="2025-02-14T09:37:20.210" v="31"/>
          <ac:spMkLst>
            <pc:docMk/>
            <pc:sldMk cId="773578034" sldId="327"/>
            <ac:spMk id="2" creationId="{0BA1B745-EE22-902A-1D7A-1F801AC786ED}"/>
          </ac:spMkLst>
        </pc:spChg>
        <pc:spChg chg="mod">
          <ac:chgData name="Serif Salem" userId="93371da5-1b6a-4146-a736-4a3b0c81f0c2" providerId="ADAL" clId="{8B70EBE0-8B86-4FC8-A87A-DC6E5F629CFA}" dt="2025-02-14T09:37:45.924" v="38" actId="404"/>
          <ac:spMkLst>
            <pc:docMk/>
            <pc:sldMk cId="773578034" sldId="327"/>
            <ac:spMk id="4" creationId="{0D9AAEA7-5AC7-E5F8-ED40-0E830DCACF71}"/>
          </ac:spMkLst>
        </pc:spChg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3646189635" sldId="328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2698789538" sldId="329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1275501660" sldId="330"/>
        </pc:sldMkLst>
      </pc:sldChg>
      <pc:sldChg chg="addSp delSp modSp new mod modClrScheme chgLayout">
        <pc:chgData name="Serif Salem" userId="93371da5-1b6a-4146-a736-4a3b0c81f0c2" providerId="ADAL" clId="{8B70EBE0-8B86-4FC8-A87A-DC6E5F629CFA}" dt="2025-02-14T09:36:02.785" v="16"/>
        <pc:sldMkLst>
          <pc:docMk/>
          <pc:sldMk cId="4050501603" sldId="336"/>
        </pc:sldMkLst>
        <pc:spChg chg="del mod ord">
          <ac:chgData name="Serif Salem" userId="93371da5-1b6a-4146-a736-4a3b0c81f0c2" providerId="ADAL" clId="{8B70EBE0-8B86-4FC8-A87A-DC6E5F629CFA}" dt="2025-02-14T09:36:00.497" v="15" actId="700"/>
          <ac:spMkLst>
            <pc:docMk/>
            <pc:sldMk cId="4050501603" sldId="336"/>
            <ac:spMk id="2" creationId="{2675FA7C-17E0-05CD-F5C7-3024BD6DF5D9}"/>
          </ac:spMkLst>
        </pc:spChg>
        <pc:spChg chg="del">
          <ac:chgData name="Serif Salem" userId="93371da5-1b6a-4146-a736-4a3b0c81f0c2" providerId="ADAL" clId="{8B70EBE0-8B86-4FC8-A87A-DC6E5F629CFA}" dt="2025-02-14T09:36:00.497" v="15" actId="700"/>
          <ac:spMkLst>
            <pc:docMk/>
            <pc:sldMk cId="4050501603" sldId="336"/>
            <ac:spMk id="3" creationId="{778529B9-1707-8473-A416-2D4A476442F7}"/>
          </ac:spMkLst>
        </pc:spChg>
        <pc:spChg chg="add mod ord">
          <ac:chgData name="Serif Salem" userId="93371da5-1b6a-4146-a736-4a3b0c81f0c2" providerId="ADAL" clId="{8B70EBE0-8B86-4FC8-A87A-DC6E5F629CFA}" dt="2025-02-14T09:36:02.785" v="16"/>
          <ac:spMkLst>
            <pc:docMk/>
            <pc:sldMk cId="4050501603" sldId="336"/>
            <ac:spMk id="4" creationId="{A0C257B2-DB9D-53F4-318F-0D590ED98818}"/>
          </ac:spMkLst>
        </pc:spChg>
      </pc:sldChg>
      <pc:sldChg chg="modSp new mod">
        <pc:chgData name="Serif Salem" userId="93371da5-1b6a-4146-a736-4a3b0c81f0c2" providerId="ADAL" clId="{8B70EBE0-8B86-4FC8-A87A-DC6E5F629CFA}" dt="2025-02-14T09:36:58.663" v="28" actId="368"/>
        <pc:sldMkLst>
          <pc:docMk/>
          <pc:sldMk cId="2193462662" sldId="337"/>
        </pc:sldMkLst>
        <pc:spChg chg="mod">
          <ac:chgData name="Serif Salem" userId="93371da5-1b6a-4146-a736-4a3b0c81f0c2" providerId="ADAL" clId="{8B70EBE0-8B86-4FC8-A87A-DC6E5F629CFA}" dt="2025-02-14T09:36:58.663" v="28" actId="368"/>
          <ac:spMkLst>
            <pc:docMk/>
            <pc:sldMk cId="2193462662" sldId="337"/>
            <ac:spMk id="2" creationId="{9030059D-1F12-BE55-E4D3-4C35644FE186}"/>
          </ac:spMkLst>
        </pc:spChg>
        <pc:spChg chg="mod">
          <ac:chgData name="Serif Salem" userId="93371da5-1b6a-4146-a736-4a3b0c81f0c2" providerId="ADAL" clId="{8B70EBE0-8B86-4FC8-A87A-DC6E5F629CFA}" dt="2025-02-14T09:36:45.456" v="27" actId="403"/>
          <ac:spMkLst>
            <pc:docMk/>
            <pc:sldMk cId="2193462662" sldId="337"/>
            <ac:spMk id="3" creationId="{AD228B9D-4FC2-10CF-FB2C-D1501D05AB4C}"/>
          </ac:spMkLst>
        </pc:spChg>
      </pc:sldChg>
      <pc:sldChg chg="modSp new mod">
        <pc:chgData name="Serif Salem" userId="93371da5-1b6a-4146-a736-4a3b0c81f0c2" providerId="ADAL" clId="{8B70EBE0-8B86-4FC8-A87A-DC6E5F629CFA}" dt="2025-02-14T09:39:23.346" v="52" actId="403"/>
        <pc:sldMkLst>
          <pc:docMk/>
          <pc:sldMk cId="3702397611" sldId="338"/>
        </pc:sldMkLst>
        <pc:spChg chg="mod">
          <ac:chgData name="Serif Salem" userId="93371da5-1b6a-4146-a736-4a3b0c81f0c2" providerId="ADAL" clId="{8B70EBE0-8B86-4FC8-A87A-DC6E5F629CFA}" dt="2025-02-14T09:38:43.280" v="43"/>
          <ac:spMkLst>
            <pc:docMk/>
            <pc:sldMk cId="3702397611" sldId="338"/>
            <ac:spMk id="2" creationId="{0C909775-FD96-9F1D-7B22-FFD022D368DF}"/>
          </ac:spMkLst>
        </pc:spChg>
        <pc:spChg chg="mod">
          <ac:chgData name="Serif Salem" userId="93371da5-1b6a-4146-a736-4a3b0c81f0c2" providerId="ADAL" clId="{8B70EBE0-8B86-4FC8-A87A-DC6E5F629CFA}" dt="2025-02-14T09:39:23.346" v="52" actId="403"/>
          <ac:spMkLst>
            <pc:docMk/>
            <pc:sldMk cId="3702397611" sldId="338"/>
            <ac:spMk id="3" creationId="{434616F6-466F-2793-D006-F0583B5A4FBB}"/>
          </ac:spMkLst>
        </pc:spChg>
      </pc:sldChg>
      <pc:sldChg chg="modSp add mod">
        <pc:chgData name="Serif Salem" userId="93371da5-1b6a-4146-a736-4a3b0c81f0c2" providerId="ADAL" clId="{8B70EBE0-8B86-4FC8-A87A-DC6E5F629CFA}" dt="2025-02-14T09:39:44.002" v="60" actId="403"/>
        <pc:sldMkLst>
          <pc:docMk/>
          <pc:sldMk cId="4187269430" sldId="339"/>
        </pc:sldMkLst>
        <pc:spChg chg="mod">
          <ac:chgData name="Serif Salem" userId="93371da5-1b6a-4146-a736-4a3b0c81f0c2" providerId="ADAL" clId="{8B70EBE0-8B86-4FC8-A87A-DC6E5F629CFA}" dt="2025-02-14T09:38:47.319" v="44"/>
          <ac:spMkLst>
            <pc:docMk/>
            <pc:sldMk cId="4187269430" sldId="339"/>
            <ac:spMk id="2" creationId="{B097659B-F0D3-0B30-A5F2-14753BEA844D}"/>
          </ac:spMkLst>
        </pc:spChg>
        <pc:spChg chg="mod">
          <ac:chgData name="Serif Salem" userId="93371da5-1b6a-4146-a736-4a3b0c81f0c2" providerId="ADAL" clId="{8B70EBE0-8B86-4FC8-A87A-DC6E5F629CFA}" dt="2025-02-14T09:39:44.002" v="60" actId="403"/>
          <ac:spMkLst>
            <pc:docMk/>
            <pc:sldMk cId="4187269430" sldId="339"/>
            <ac:spMk id="3" creationId="{A23FF04D-A580-5D6A-30E3-5A7B76F10A58}"/>
          </ac:spMkLst>
        </pc:spChg>
      </pc:sldChg>
      <pc:sldChg chg="modSp add mod">
        <pc:chgData name="Serif Salem" userId="93371da5-1b6a-4146-a736-4a3b0c81f0c2" providerId="ADAL" clId="{8B70EBE0-8B86-4FC8-A87A-DC6E5F629CFA}" dt="2025-02-14T09:40:05.605" v="65" actId="403"/>
        <pc:sldMkLst>
          <pc:docMk/>
          <pc:sldMk cId="43723453" sldId="340"/>
        </pc:sldMkLst>
        <pc:spChg chg="mod">
          <ac:chgData name="Serif Salem" userId="93371da5-1b6a-4146-a736-4a3b0c81f0c2" providerId="ADAL" clId="{8B70EBE0-8B86-4FC8-A87A-DC6E5F629CFA}" dt="2025-02-14T09:38:53.127" v="45"/>
          <ac:spMkLst>
            <pc:docMk/>
            <pc:sldMk cId="43723453" sldId="340"/>
            <ac:spMk id="2" creationId="{CF378965-599C-531F-22BA-AB4CFD9AB309}"/>
          </ac:spMkLst>
        </pc:spChg>
        <pc:spChg chg="mod">
          <ac:chgData name="Serif Salem" userId="93371da5-1b6a-4146-a736-4a3b0c81f0c2" providerId="ADAL" clId="{8B70EBE0-8B86-4FC8-A87A-DC6E5F629CFA}" dt="2025-02-14T09:40:05.605" v="65" actId="403"/>
          <ac:spMkLst>
            <pc:docMk/>
            <pc:sldMk cId="43723453" sldId="340"/>
            <ac:spMk id="3" creationId="{DC3EF7F2-1A84-8BBD-580E-74207D25A052}"/>
          </ac:spMkLst>
        </pc:spChg>
      </pc:sldChg>
      <pc:sldChg chg="modSp add mod replId">
        <pc:chgData name="Serif Salem" userId="93371da5-1b6a-4146-a736-4a3b0c81f0c2" providerId="ADAL" clId="{8B70EBE0-8B86-4FC8-A87A-DC6E5F629CFA}" dt="2025-02-14T09:40:50.880" v="74" actId="403"/>
        <pc:sldMkLst>
          <pc:docMk/>
          <pc:sldMk cId="3070231583" sldId="341"/>
        </pc:sldMkLst>
        <pc:spChg chg="mod">
          <ac:chgData name="Serif Salem" userId="93371da5-1b6a-4146-a736-4a3b0c81f0c2" providerId="ADAL" clId="{8B70EBE0-8B86-4FC8-A87A-DC6E5F629CFA}" dt="2025-02-14T09:40:18.197" v="66"/>
          <ac:spMkLst>
            <pc:docMk/>
            <pc:sldMk cId="3070231583" sldId="341"/>
            <ac:spMk id="2" creationId="{F2560851-F922-D65C-9743-68F1022FE927}"/>
          </ac:spMkLst>
        </pc:spChg>
        <pc:spChg chg="mod">
          <ac:chgData name="Serif Salem" userId="93371da5-1b6a-4146-a736-4a3b0c81f0c2" providerId="ADAL" clId="{8B70EBE0-8B86-4FC8-A87A-DC6E5F629CFA}" dt="2025-02-14T09:40:50.880" v="74" actId="403"/>
          <ac:spMkLst>
            <pc:docMk/>
            <pc:sldMk cId="3070231583" sldId="341"/>
            <ac:spMk id="3" creationId="{7BE385BC-D0D2-1D6C-1F57-850406B4F164}"/>
          </ac:spMkLst>
        </pc:spChg>
      </pc:sldChg>
      <pc:sldChg chg="modSp add mod">
        <pc:chgData name="Serif Salem" userId="93371da5-1b6a-4146-a736-4a3b0c81f0c2" providerId="ADAL" clId="{8B70EBE0-8B86-4FC8-A87A-DC6E5F629CFA}" dt="2025-02-14T09:42:32.304" v="92" actId="404"/>
        <pc:sldMkLst>
          <pc:docMk/>
          <pc:sldMk cId="2853139199" sldId="342"/>
        </pc:sldMkLst>
        <pc:spChg chg="mod">
          <ac:chgData name="Serif Salem" userId="93371da5-1b6a-4146-a736-4a3b0c81f0c2" providerId="ADAL" clId="{8B70EBE0-8B86-4FC8-A87A-DC6E5F629CFA}" dt="2025-02-14T09:41:52.512" v="79"/>
          <ac:spMkLst>
            <pc:docMk/>
            <pc:sldMk cId="2853139199" sldId="342"/>
            <ac:spMk id="2" creationId="{1495A402-BC60-E976-6230-0229E8B3BF87}"/>
          </ac:spMkLst>
        </pc:spChg>
        <pc:spChg chg="mod">
          <ac:chgData name="Serif Salem" userId="93371da5-1b6a-4146-a736-4a3b0c81f0c2" providerId="ADAL" clId="{8B70EBE0-8B86-4FC8-A87A-DC6E5F629CFA}" dt="2025-02-14T09:42:32.304" v="92" actId="404"/>
          <ac:spMkLst>
            <pc:docMk/>
            <pc:sldMk cId="2853139199" sldId="342"/>
            <ac:spMk id="3" creationId="{F186A204-9A62-28D1-70D2-5F57F259E158}"/>
          </ac:spMkLst>
        </pc:spChg>
      </pc:sldChg>
      <pc:sldChg chg="modSp add mod replId">
        <pc:chgData name="Serif Salem" userId="93371da5-1b6a-4146-a736-4a3b0c81f0c2" providerId="ADAL" clId="{8B70EBE0-8B86-4FC8-A87A-DC6E5F629CFA}" dt="2025-02-14T09:43:05.686" v="101" actId="403"/>
        <pc:sldMkLst>
          <pc:docMk/>
          <pc:sldMk cId="227647986" sldId="343"/>
        </pc:sldMkLst>
        <pc:spChg chg="mod">
          <ac:chgData name="Serif Salem" userId="93371da5-1b6a-4146-a736-4a3b0c81f0c2" providerId="ADAL" clId="{8B70EBE0-8B86-4FC8-A87A-DC6E5F629CFA}" dt="2025-02-14T09:41:56.389" v="80"/>
          <ac:spMkLst>
            <pc:docMk/>
            <pc:sldMk cId="227647986" sldId="343"/>
            <ac:spMk id="2" creationId="{BAFD4787-A90B-1DE2-FF46-05ECDE3F3614}"/>
          </ac:spMkLst>
        </pc:spChg>
        <pc:spChg chg="mod">
          <ac:chgData name="Serif Salem" userId="93371da5-1b6a-4146-a736-4a3b0c81f0c2" providerId="ADAL" clId="{8B70EBE0-8B86-4FC8-A87A-DC6E5F629CFA}" dt="2025-02-14T09:43:05.686" v="101" actId="403"/>
          <ac:spMkLst>
            <pc:docMk/>
            <pc:sldMk cId="227647986" sldId="343"/>
            <ac:spMk id="3" creationId="{3038AB8E-06A4-39D2-6172-D39C30685746}"/>
          </ac:spMkLst>
        </pc:spChg>
      </pc:sldChg>
      <pc:sldChg chg="modSp add mod replId">
        <pc:chgData name="Serif Salem" userId="93371da5-1b6a-4146-a736-4a3b0c81f0c2" providerId="ADAL" clId="{8B70EBE0-8B86-4FC8-A87A-DC6E5F629CFA}" dt="2025-02-14T09:45:03.171" v="120" actId="27636"/>
        <pc:sldMkLst>
          <pc:docMk/>
          <pc:sldMk cId="2356774598" sldId="344"/>
        </pc:sldMkLst>
        <pc:spChg chg="mod">
          <ac:chgData name="Serif Salem" userId="93371da5-1b6a-4146-a736-4a3b0c81f0c2" providerId="ADAL" clId="{8B70EBE0-8B86-4FC8-A87A-DC6E5F629CFA}" dt="2025-02-14T09:44:00.817" v="104"/>
          <ac:spMkLst>
            <pc:docMk/>
            <pc:sldMk cId="2356774598" sldId="344"/>
            <ac:spMk id="2" creationId="{F26AE77E-1BFA-F784-EFA6-A97AACB4A212}"/>
          </ac:spMkLst>
        </pc:spChg>
        <pc:spChg chg="mod">
          <ac:chgData name="Serif Salem" userId="93371da5-1b6a-4146-a736-4a3b0c81f0c2" providerId="ADAL" clId="{8B70EBE0-8B86-4FC8-A87A-DC6E5F629CFA}" dt="2025-02-14T09:45:03.171" v="120" actId="27636"/>
          <ac:spMkLst>
            <pc:docMk/>
            <pc:sldMk cId="2356774598" sldId="344"/>
            <ac:spMk id="3" creationId="{6E477CEB-E920-35C2-DBBF-AF355A547F9B}"/>
          </ac:spMkLst>
        </pc:spChg>
      </pc:sldChg>
      <pc:sldChg chg="modSp add mod replId">
        <pc:chgData name="Serif Salem" userId="93371da5-1b6a-4146-a736-4a3b0c81f0c2" providerId="ADAL" clId="{8B70EBE0-8B86-4FC8-A87A-DC6E5F629CFA}" dt="2025-02-14T09:46:37.475" v="217" actId="20577"/>
        <pc:sldMkLst>
          <pc:docMk/>
          <pc:sldMk cId="3756353866" sldId="345"/>
        </pc:sldMkLst>
        <pc:spChg chg="mod">
          <ac:chgData name="Serif Salem" userId="93371da5-1b6a-4146-a736-4a3b0c81f0c2" providerId="ADAL" clId="{8B70EBE0-8B86-4FC8-A87A-DC6E5F629CFA}" dt="2025-02-14T09:45:40.850" v="121" actId="20577"/>
          <ac:spMkLst>
            <pc:docMk/>
            <pc:sldMk cId="3756353866" sldId="345"/>
            <ac:spMk id="2" creationId="{8C525DE0-C54E-DC33-DF24-089BD73B5A88}"/>
          </ac:spMkLst>
        </pc:spChg>
        <pc:spChg chg="mod">
          <ac:chgData name="Serif Salem" userId="93371da5-1b6a-4146-a736-4a3b0c81f0c2" providerId="ADAL" clId="{8B70EBE0-8B86-4FC8-A87A-DC6E5F629CFA}" dt="2025-02-14T09:46:37.475" v="217" actId="20577"/>
          <ac:spMkLst>
            <pc:docMk/>
            <pc:sldMk cId="3756353866" sldId="345"/>
            <ac:spMk id="3" creationId="{C02584D9-D0B7-823A-B1B5-568D716EAD2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1D27FA87-1539-4EE3-87E1-ABE6CAB9BB13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7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C04E96-123A-421B-ABF4-A426477727F9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4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4D6D5F-93AF-4A50-850B-D7D85BDC2DA7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</p:spTree>
    <p:extLst>
      <p:ext uri="{BB962C8B-B14F-4D97-AF65-F5344CB8AC3E}">
        <p14:creationId xmlns:p14="http://schemas.microsoft.com/office/powerpoint/2010/main" val="261002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D8F7AB-2DE9-4CCC-9201-822C49EC4888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2D3AC-3274-424A-ADDF-5847A982E340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FF8802-606E-4751-BDD5-E363499931BA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48BCAA-BDBA-47C8-BE55-C97F473A82A7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5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1A7277-2BE5-4669-AF85-D8D9513BF1F0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00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908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75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19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14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40621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4726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9009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9833C25-9F08-4002-BCA2-0B57B77E759F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0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A7F74-4BAC-43A7-92E3-E779E6B3D430}" type="datetime1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3855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2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  <p:sldLayoutId id="214748369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Understanding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Dr Serif Salem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0059D-1F12-BE55-E4D3-4C35644FE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🎯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8B9D-4FC2-10CF-FB2C-D1501D05A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 the end of this lab, students will be able to: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Understand the dataset structure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(columns, types, metadata).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Assess data quality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(missing values, duplicates, outliers).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Perform basic EDA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(descriptive statistics, distributions, correlations).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Apply visualization techniques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Power BI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Document key insights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decision-making.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9346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C257B2-DB9D-53F4-318F-0D590ED988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Lab Tutorial: Data Understanding Using Sales Data (12 Attributes, 6000+ Records)</a:t>
            </a:r>
          </a:p>
        </p:txBody>
      </p:sp>
    </p:spTree>
    <p:extLst>
      <p:ext uri="{BB962C8B-B14F-4D97-AF65-F5344CB8AC3E}">
        <p14:creationId xmlns:p14="http://schemas.microsoft.com/office/powerpoint/2010/main" val="405050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📌 Part 1: Dataset 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🟢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Scenario: Online Retail Sales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fictional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e-commerce company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sells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electronics, home appliances, and accessories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dataset contains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6,000+ transactions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recorded over the last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two years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company faces challenges in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customer segmentation, discount effectiveness, and sales trends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09775-FD96-9F1D-7B22-FFD022D36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616F6-466F-2793-D006-F0583B5A4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🟢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1: Checking for Missing Values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Open Power BI and load sales_data.csv.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Click on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"Transform Data"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(Power Query Editor).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Identify missing values using: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Column statistics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→ % missing per column.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Sorting columns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 check gaps.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summarizing missing data per column.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Use "Replace Values" or remove rows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if missing values exceed 5%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70239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79B63-20F0-5A54-3B91-5F0902F1A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7659B-F0D3-0B30-A5F2-14753BEA8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FF04D-A580-5D6A-30E3-5A7B76F10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🟠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2: Identifying Duplicates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Select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Transaction_ID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check for duplicates.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If duplicates exist: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Remove exact duplicates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Aggregate similar transactions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(e.g., sum Quantity).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Before &amp; after duplicate removal.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Remove exact duplicates and merge similar transactions.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4187269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D7458-2793-0D41-3177-49FDCBA80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78965-599C-531F-22BA-AB4CFD9A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EF7F2-1A84-8BBD-580E-74207D25A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🔵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3: Detecting Outliers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Use a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 plot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on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Product_Price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Identify values that fall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outside 1.5x IQR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Decide whether to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remove or adjust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extreme values.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Boxplot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 check price distribution.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Cap extreme values using a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threshold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3723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17CF5-4DD5-F5C4-5D56-8C37F1F08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60851-F922-D65C-9743-68F1022FE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385BC-D0D2-1D6C-1F57-850406B4F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🟢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4: Understanding Categorical Variables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Analyze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Customer Segmentation: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Gender distribution.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Sales by </a:t>
            </a: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Region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Most </a:t>
            </a: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popular product categories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 chart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Gender distribution.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Product sales by region.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070231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FCCB3E-6641-521D-CE93-0E6A86EC9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5A402-BC60-E976-6230-0229E8B3B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6A204-9A62-28D1-70D2-5F57F259E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🟠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5: Understanding Numerical Variables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Summarize </a:t>
            </a: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Discount (%), and </a:t>
            </a: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Profit_Margin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(%).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 for Skewness: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before &amp; after 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Sales &amp; profit distribution.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Before vs. after 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chart.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Apply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highly skewed data.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853139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255B0-B55E-4521-8EAA-434DC4F6D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D4787-A90B-1DE2-FF46-05ECDE3F3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8AB8E-06A4-39D2-6172-D39C30685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🔵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6: Correlation Analysis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Analyze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Relationships: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increasing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Discount %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boost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Total Sales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high-selling products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have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profit margins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Scatter Plot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Discount % vs Total Sales.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Correlation matrix.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Adjust discount strategies based on insights.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27647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50989-66E6-7360-207C-79321785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E77E-1BFA-F784-EFA6-A97AACB4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4: Insights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77CEB-E920-35C2-DBBF-AF355A547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🟢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Task 7: Business Insights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Findings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Sales Trends: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Do seasonal sales peaks exist?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Regional Performance: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Which region has the highest revenue?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Discount Effectiveness: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Are high discounts leading to profits?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Final 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Line Chart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Monthly sales trends.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Map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Regional performance.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Final Recommendation Report: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Optimize inventory based on seasonality.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Adjust discount strategies to maximize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high-value customers for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targeted marketing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774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104E4-1653-6A1F-E51A-E51DF43B4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25DE0-C54E-DC33-DF24-089BD73B5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5: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584D9-D0B7-823A-B1B5-568D716EA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Reporting your work in the data understanding phase.</a:t>
            </a:r>
          </a:p>
        </p:txBody>
      </p:sp>
    </p:spTree>
    <p:extLst>
      <p:ext uri="{BB962C8B-B14F-4D97-AF65-F5344CB8AC3E}">
        <p14:creationId xmlns:p14="http://schemas.microsoft.com/office/powerpoint/2010/main" val="375635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247</TotalTime>
  <Words>686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Courier New</vt:lpstr>
      <vt:lpstr>Segoe UI Emoji</vt:lpstr>
      <vt:lpstr>Segoe UI Symbol</vt:lpstr>
      <vt:lpstr>Symbol</vt:lpstr>
      <vt:lpstr>UWTSD Serif 1</vt:lpstr>
      <vt:lpstr>1_UWTSD Serif 1</vt:lpstr>
      <vt:lpstr>Data Mining &amp; Visualisation  Understanding Data</vt:lpstr>
      <vt:lpstr>🎯 Learning Objectives</vt:lpstr>
      <vt:lpstr>Lab Tutorial: Data Understanding Using Sales Data (12 Attributes, 6000+ Records)</vt:lpstr>
      <vt:lpstr>📌 Part 1: Dataset Overview</vt:lpstr>
      <vt:lpstr>📌 Part 2: Data Quality Assessment</vt:lpstr>
      <vt:lpstr>📌 Part 2: Data Quality Assessment</vt:lpstr>
      <vt:lpstr>📌 Part 2: Data Quality Assessment</vt:lpstr>
      <vt:lpstr>📌 Part 3: Exploratory Data Analysis (EDA)</vt:lpstr>
      <vt:lpstr>📌 Part 3: Exploratory Data Analysis (EDA)</vt:lpstr>
      <vt:lpstr>📌 Part 3: Exploratory Data Analysis (EDA)</vt:lpstr>
      <vt:lpstr>📌 Part 4: Insights &amp; Recommendations</vt:lpstr>
      <vt:lpstr>📌 Part 5: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2025-02-05T03:06:25Z</dcterms:created>
  <dcterms:modified xsi:type="dcterms:W3CDTF">2025-02-14T09:46:45Z</dcterms:modified>
</cp:coreProperties>
</file>