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 ContentType="image/ti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11"/>
  </p:notesMasterIdLst>
  <p:sldIdLst>
    <p:sldId id="256" r:id="rId2"/>
    <p:sldId id="257" r:id="rId3"/>
    <p:sldId id="258" r:id="rId4"/>
    <p:sldId id="259" r:id="rId5"/>
    <p:sldId id="260" r:id="rId6"/>
    <p:sldId id="261" r:id="rId7"/>
    <p:sldId id="262" r:id="rId8"/>
    <p:sldId id="263" r:id="rId9"/>
    <p:sldId id="264" r:id="rId10"/>
  </p:sldIdLst>
  <p:sldSz cx="24384000" cy="13716000"/>
  <p:notesSz cx="6858000" cy="9144000"/>
  <p:defaultTex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1pPr>
    <a:lvl2pPr marL="0" marR="0" indent="4572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2pPr>
    <a:lvl3pPr marL="0" marR="0" indent="9144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3pPr>
    <a:lvl4pPr marL="0" marR="0" indent="13716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4pPr>
    <a:lvl5pPr marL="0" marR="0" indent="18288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5pPr>
    <a:lvl6pPr marL="0" marR="0" indent="22860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6pPr>
    <a:lvl7pPr marL="0" marR="0" indent="27432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7pPr>
    <a:lvl8pPr marL="0" marR="0" indent="32004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8pPr>
    <a:lvl9pPr marL="0" marR="0" indent="365760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ff" i="off">
        <a:font>
          <a:latin typeface="Proxima Nova"/>
          <a:ea typeface="Proxima Nova"/>
          <a:cs typeface="Proxima Nova"/>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wholeTbl>
    <a:band2H>
      <a:tcTxStyle/>
      <a:tcStyle>
        <a:tcBdr/>
        <a:fill>
          <a:solidFill>
            <a:srgbClr val="EDEEED"/>
          </a:solidFill>
        </a:fill>
      </a:tcStyle>
    </a:band2H>
    <a:firstCol>
      <a:tcTxStyle b="on" i="off">
        <a:font>
          <a:latin typeface="Proxima Nova"/>
          <a:ea typeface="Proxima Nova"/>
          <a:cs typeface="Proxima Nova"/>
        </a:font>
        <a:srgbClr val="000000"/>
      </a:tcTxStyle>
      <a:tcStyle>
        <a:tcBdr>
          <a:left>
            <a:ln w="12700" cap="flat">
              <a:noFill/>
              <a:miter lim="400000"/>
            </a:ln>
          </a:left>
          <a:right>
            <a:ln w="25400" cap="flat">
              <a:solidFill>
                <a:srgbClr val="000000"/>
              </a:solidFill>
              <a:prstDash val="solid"/>
              <a:miter lim="400000"/>
            </a:ln>
          </a:right>
          <a:top>
            <a:ln w="12700" cap="flat">
              <a:solidFill>
                <a:srgbClr val="000000"/>
              </a:solidFill>
              <a:prstDash val="solid"/>
              <a:miter lim="400000"/>
            </a:ln>
          </a:top>
          <a:bottom>
            <a:ln w="127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Col>
    <a:lastRow>
      <a:tcTxStyle b="on" i="off">
        <a:font>
          <a:latin typeface="Proxima Nova"/>
          <a:ea typeface="Proxima Nova"/>
          <a:cs typeface="Proxima Nova"/>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25400" cap="flat">
              <a:solidFill>
                <a:srgbClr val="000000"/>
              </a:solidFill>
              <a:prstDash val="solid"/>
              <a:miter lim="400000"/>
            </a:ln>
          </a:top>
          <a:bottom>
            <a:ln w="12700" cap="flat">
              <a:noFill/>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lastRow>
    <a:firstRow>
      <a:tcTxStyle b="on" i="off">
        <a:font>
          <a:latin typeface="Proxima Nova"/>
          <a:ea typeface="Proxima Nova"/>
          <a:cs typeface="Proxima Nova"/>
        </a:font>
        <a:srgbClr val="000000"/>
      </a:tcTxStyle>
      <a:tcStyle>
        <a:tcBdr>
          <a:left>
            <a:ln w="12700" cap="flat">
              <a:solidFill>
                <a:srgbClr val="000000"/>
              </a:solidFill>
              <a:prstDash val="solid"/>
              <a:miter lim="400000"/>
            </a:ln>
          </a:left>
          <a:right>
            <a:ln w="12700" cap="flat">
              <a:solidFill>
                <a:srgbClr val="000000"/>
              </a:solidFill>
              <a:prstDash val="solid"/>
              <a:miter lim="400000"/>
            </a:ln>
          </a:right>
          <a:top>
            <a:ln w="12700" cap="flat">
              <a:noFill/>
              <a:miter lim="400000"/>
            </a:ln>
          </a:top>
          <a:bottom>
            <a:ln w="25400" cap="flat">
              <a:solidFill>
                <a:srgbClr val="000000"/>
              </a:solidFill>
              <a:prstDash val="solid"/>
              <a:miter lim="400000"/>
            </a:ln>
          </a:bottom>
          <a:insideH>
            <a:ln w="12700" cap="flat">
              <a:solidFill>
                <a:srgbClr val="000000"/>
              </a:solidFill>
              <a:prstDash val="solid"/>
              <a:miter lim="400000"/>
            </a:ln>
          </a:insideH>
          <a:insideV>
            <a:ln w="12700" cap="flat">
              <a:solidFill>
                <a:srgbClr val="000000"/>
              </a:solidFill>
              <a:prstDash val="solid"/>
              <a:miter lim="400000"/>
            </a:ln>
          </a:insideV>
        </a:tcBdr>
        <a:fill>
          <a:noFill/>
        </a:fill>
      </a:tcStyle>
    </a:firstRow>
  </a:tblStyle>
  <a:tblStyle styleId="{C7B018BB-80A7-4F77-B60F-C8B233D01FF8}" styleName="">
    <a:tblBg/>
    <a:wholeTbl>
      <a:tcTxStyle b="off" i="off">
        <a:font>
          <a:latin typeface="Proxima Nova"/>
          <a:ea typeface="Proxima Nova"/>
          <a:cs typeface="Proxima Nova"/>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wholeTbl>
    <a:band2H>
      <a:tcTxStyle/>
      <a:tcStyle>
        <a:tcBdr/>
        <a:fill>
          <a:solidFill>
            <a:schemeClr val="accent1">
              <a:hueOff val="-398243"/>
              <a:satOff val="23908"/>
              <a:lumOff val="10782"/>
            </a:schemeClr>
          </a:solidFill>
        </a:fill>
      </a:tcStyle>
    </a:band2H>
    <a:firstCol>
      <a:tcTxStyle b="on" i="off">
        <a:font>
          <a:latin typeface="Proxima Nova"/>
          <a:ea typeface="Proxima Nova"/>
          <a:cs typeface="Proxima Nova"/>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B9CBD3"/>
          </a:solidFill>
        </a:fill>
      </a:tcStyle>
    </a:firstCol>
    <a:lastRow>
      <a:tcTxStyle b="off" i="off">
        <a:font>
          <a:latin typeface="Proxima Nova"/>
          <a:ea typeface="Proxima Nova"/>
          <a:cs typeface="Proxima Nova"/>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254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FFFFFF"/>
          </a:solidFill>
        </a:fill>
      </a:tcStyle>
    </a:lastRow>
    <a:firstRow>
      <a:tcTxStyle b="on" i="off">
        <a:font>
          <a:latin typeface="Proxima Nova"/>
          <a:ea typeface="Proxima Nova"/>
          <a:cs typeface="Proxima Nova"/>
        </a:font>
        <a:srgbClr val="FFFFFF"/>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7FA2B6"/>
          </a:solidFill>
        </a:fill>
      </a:tcStyle>
    </a:firstRow>
  </a:tblStyle>
  <a:tblStyle styleId="{EEE7283C-3CF3-47DC-8721-378D4A62B228}" styleName="">
    <a:tblBg/>
    <a:wholeTbl>
      <a:tcTxStyle b="off" i="off">
        <a:font>
          <a:latin typeface="Proxima Nova"/>
          <a:ea typeface="Proxima Nova"/>
          <a:cs typeface="Proxima Nova"/>
        </a:font>
        <a:srgbClr val="000000"/>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FFFF"/>
          </a:solidFill>
        </a:fill>
      </a:tcStyle>
    </a:wholeTbl>
    <a:band2H>
      <a:tcTxStyle/>
      <a:tcStyle>
        <a:tcBdr/>
        <a:fill>
          <a:solidFill>
            <a:srgbClr val="E6DDDC"/>
          </a:solidFill>
        </a:fill>
      </a:tcStyle>
    </a:band2H>
    <a:firstCol>
      <a:tcTxStyle b="on" i="off">
        <a:font>
          <a:latin typeface="Proxima Nova"/>
          <a:ea typeface="Proxima Nova"/>
          <a:cs typeface="Proxima Nova"/>
        </a:font>
        <a:srgbClr val="000000"/>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chemeClr val="accent4"/>
          </a:solidFill>
        </a:fill>
      </a:tcStyle>
    </a:firstCol>
    <a:lastRow>
      <a:tcTxStyle b="off" i="off">
        <a:font>
          <a:latin typeface="Proxima Nova"/>
          <a:ea typeface="Proxima Nova"/>
          <a:cs typeface="Proxima Nova"/>
        </a:font>
        <a:srgbClr val="000000"/>
      </a:tcTxStyle>
      <a:tcStyle>
        <a:tcBdr>
          <a:left>
            <a:ln w="12700" cap="flat">
              <a:solidFill>
                <a:srgbClr val="5D5D5D"/>
              </a:solidFill>
              <a:prstDash val="solid"/>
              <a:miter lim="400000"/>
            </a:ln>
          </a:left>
          <a:right>
            <a:ln w="12700" cap="flat">
              <a:solidFill>
                <a:srgbClr val="5D5D5D"/>
              </a:solidFill>
              <a:prstDash val="solid"/>
              <a:miter lim="400000"/>
            </a:ln>
          </a:right>
          <a:top>
            <a:ln w="254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FFFFFF"/>
          </a:solidFill>
        </a:fill>
      </a:tcStyle>
    </a:lastRow>
    <a:firstRow>
      <a:tcTxStyle b="on" i="off">
        <a:font>
          <a:latin typeface="Proxima Nova"/>
          <a:ea typeface="Proxima Nova"/>
          <a:cs typeface="Proxima Nova"/>
        </a:font>
        <a:srgbClr val="FFFFFF"/>
      </a:tcTxStyle>
      <a:tcStyle>
        <a:tcBdr>
          <a:left>
            <a:ln w="12700" cap="flat">
              <a:solidFill>
                <a:srgbClr val="5D5D5D"/>
              </a:solidFill>
              <a:prstDash val="solid"/>
              <a:miter lim="400000"/>
            </a:ln>
          </a:left>
          <a:right>
            <a:ln w="12700" cap="flat">
              <a:solidFill>
                <a:srgbClr val="5D5D5D"/>
              </a:solidFill>
              <a:prstDash val="solid"/>
              <a:miter lim="400000"/>
            </a:ln>
          </a:right>
          <a:top>
            <a:ln w="12700" cap="flat">
              <a:solidFill>
                <a:srgbClr val="5D5D5D"/>
              </a:solidFill>
              <a:prstDash val="solid"/>
              <a:miter lim="400000"/>
            </a:ln>
          </a:top>
          <a:bottom>
            <a:ln w="12700" cap="flat">
              <a:solidFill>
                <a:srgbClr val="5D5D5D"/>
              </a:solidFill>
              <a:prstDash val="solid"/>
              <a:miter lim="400000"/>
            </a:ln>
          </a:bottom>
          <a:insideH>
            <a:ln w="12700" cap="flat">
              <a:solidFill>
                <a:srgbClr val="5D5D5D"/>
              </a:solidFill>
              <a:prstDash val="solid"/>
              <a:miter lim="400000"/>
            </a:ln>
          </a:insideH>
          <a:insideV>
            <a:ln w="12700" cap="flat">
              <a:solidFill>
                <a:srgbClr val="5D5D5D"/>
              </a:solidFill>
              <a:prstDash val="solid"/>
              <a:miter lim="400000"/>
            </a:ln>
          </a:insideV>
        </a:tcBdr>
        <a:fill>
          <a:solidFill>
            <a:srgbClr val="DF6581"/>
          </a:solidFill>
        </a:fill>
      </a:tcStyle>
    </a:firstRow>
  </a:tblStyle>
  <a:tblStyle styleId="{CF821DB8-F4EB-4A41-A1BA-3FCAFE7338EE}" styleName="">
    <a:tblBg/>
    <a:wholeTbl>
      <a:tcTxStyle b="off" i="off">
        <a:font>
          <a:latin typeface="Proxima Nova"/>
          <a:ea typeface="Proxima Nova"/>
          <a:cs typeface="Proxima Nova"/>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12700" cap="flat">
              <a:solidFill>
                <a:srgbClr val="B8B8B8"/>
              </a:solidFill>
              <a:prstDash val="solid"/>
              <a:miter lim="400000"/>
            </a:ln>
          </a:top>
          <a:bottom>
            <a:ln w="12700" cap="flat">
              <a:solidFill>
                <a:srgbClr val="B8B8B8"/>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F6F7F2"/>
          </a:solidFill>
        </a:fill>
      </a:tcStyle>
    </a:wholeTbl>
    <a:band2H>
      <a:tcTxStyle/>
      <a:tcStyle>
        <a:tcBdr/>
        <a:fill>
          <a:solidFill>
            <a:schemeClr val="accent6">
              <a:hueOff val="887465"/>
              <a:satOff val="-30004"/>
              <a:lumOff val="6094"/>
            </a:schemeClr>
          </a:solidFill>
        </a:fill>
      </a:tcStyle>
    </a:band2H>
    <a:firstCol>
      <a:tcTxStyle b="on" i="off">
        <a:font>
          <a:latin typeface="Proxima Nova"/>
          <a:ea typeface="Proxima Nova"/>
          <a:cs typeface="Proxima Nov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chemeClr val="accent6">
              <a:hueOff val="430252"/>
              <a:satOff val="-18978"/>
              <a:lumOff val="-19473"/>
            </a:schemeClr>
          </a:solidFill>
        </a:fill>
      </a:tcStyle>
    </a:firstCol>
    <a:lastRow>
      <a:tcTxStyle b="off" i="off">
        <a:font>
          <a:latin typeface="Proxima Nova"/>
          <a:ea typeface="Proxima Nova"/>
          <a:cs typeface="Proxima Nova"/>
        </a:font>
        <a:srgbClr val="000000"/>
      </a:tcTxStyle>
      <a:tcStyle>
        <a:tcBdr>
          <a:left>
            <a:ln w="12700" cap="flat">
              <a:solidFill>
                <a:srgbClr val="B8B8B8"/>
              </a:solidFill>
              <a:prstDash val="solid"/>
              <a:miter lim="400000"/>
            </a:ln>
          </a:left>
          <a:right>
            <a:ln w="12700" cap="flat">
              <a:solidFill>
                <a:srgbClr val="B8B8B8"/>
              </a:solidFill>
              <a:prstDash val="solid"/>
              <a:miter lim="400000"/>
            </a:ln>
          </a:right>
          <a:top>
            <a:ln w="25400" cap="flat">
              <a:solidFill>
                <a:srgbClr val="606060"/>
              </a:solidFill>
              <a:prstDash val="solid"/>
              <a:miter lim="400000"/>
            </a:ln>
          </a:top>
          <a:bottom>
            <a:ln w="12700" cap="flat">
              <a:solidFill>
                <a:srgbClr val="606060"/>
              </a:solidFill>
              <a:prstDash val="solid"/>
              <a:miter lim="400000"/>
            </a:ln>
          </a:bottom>
          <a:insideH>
            <a:ln w="12700" cap="flat">
              <a:solidFill>
                <a:srgbClr val="B8B8B8"/>
              </a:solidFill>
              <a:prstDash val="solid"/>
              <a:miter lim="400000"/>
            </a:ln>
          </a:insideH>
          <a:insideV>
            <a:ln w="12700" cap="flat">
              <a:solidFill>
                <a:srgbClr val="B8B8B8"/>
              </a:solidFill>
              <a:prstDash val="solid"/>
              <a:miter lim="400000"/>
            </a:ln>
          </a:insideV>
        </a:tcBdr>
        <a:fill>
          <a:solidFill>
            <a:srgbClr val="F6F7F2"/>
          </a:solidFill>
        </a:fill>
      </a:tcStyle>
    </a:lastRow>
    <a:firstRow>
      <a:tcTxStyle b="on" i="off">
        <a:font>
          <a:latin typeface="Proxima Nova"/>
          <a:ea typeface="Proxima Nova"/>
          <a:cs typeface="Proxima Nova"/>
        </a:font>
        <a:srgbClr val="FFFFFF"/>
      </a:tcTxStyle>
      <a:tcStyle>
        <a:tcBdr>
          <a:left>
            <a:ln w="12700" cap="flat">
              <a:solidFill>
                <a:srgbClr val="606060"/>
              </a:solidFill>
              <a:prstDash val="solid"/>
              <a:miter lim="400000"/>
            </a:ln>
          </a:left>
          <a:right>
            <a:ln w="12700" cap="flat">
              <a:solidFill>
                <a:srgbClr val="606060"/>
              </a:solidFill>
              <a:prstDash val="solid"/>
              <a:miter lim="400000"/>
            </a:ln>
          </a:right>
          <a:top>
            <a:ln w="12700" cap="flat">
              <a:solidFill>
                <a:srgbClr val="606060"/>
              </a:solidFill>
              <a:prstDash val="solid"/>
              <a:miter lim="400000"/>
            </a:ln>
          </a:top>
          <a:bottom>
            <a:ln w="12700" cap="flat">
              <a:solidFill>
                <a:srgbClr val="606060"/>
              </a:solidFill>
              <a:prstDash val="solid"/>
              <a:miter lim="400000"/>
            </a:ln>
          </a:bottom>
          <a:insideH>
            <a:ln w="12700" cap="flat">
              <a:solidFill>
                <a:srgbClr val="606060"/>
              </a:solidFill>
              <a:prstDash val="solid"/>
              <a:miter lim="400000"/>
            </a:ln>
          </a:insideH>
          <a:insideV>
            <a:ln w="12700" cap="flat">
              <a:solidFill>
                <a:srgbClr val="606060"/>
              </a:solidFill>
              <a:prstDash val="solid"/>
              <a:miter lim="400000"/>
            </a:ln>
          </a:insideV>
        </a:tcBdr>
        <a:fill>
          <a:solidFill>
            <a:srgbClr val="827A37"/>
          </a:solidFill>
        </a:fill>
      </a:tcStyle>
    </a:firstRow>
  </a:tblStyle>
  <a:tblStyle styleId="{33BA23B1-9221-436E-865A-0063620EA4FD}" styleName="">
    <a:tblBg/>
    <a:wholeTbl>
      <a:tcTxStyle b="off" i="off">
        <a:font>
          <a:latin typeface="Proxima Nova"/>
          <a:ea typeface="Proxima Nova"/>
          <a:cs typeface="Proxima Nova"/>
        </a:font>
        <a:srgbClr val="000000"/>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chemeClr val="accent3">
              <a:satOff val="-3883"/>
              <a:lumOff val="14670"/>
            </a:schemeClr>
          </a:solidFill>
        </a:fill>
      </a:tcStyle>
    </a:wholeTbl>
    <a:band2H>
      <a:tcTxStyle/>
      <a:tcStyle>
        <a:tcBdr/>
        <a:fill>
          <a:solidFill>
            <a:srgbClr val="B5AEC4"/>
          </a:solidFill>
        </a:fill>
      </a:tcStyle>
    </a:band2H>
    <a:firstCol>
      <a:tcTxStyle b="on" i="off">
        <a:font>
          <a:latin typeface="Proxima Nova"/>
          <a:ea typeface="Proxima Nova"/>
          <a:cs typeface="Proxima Nov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8C78A6"/>
          </a:solidFill>
        </a:fill>
      </a:tcStyle>
    </a:firstCol>
    <a:lastRow>
      <a:tcTxStyle b="on" i="off">
        <a:font>
          <a:latin typeface="Proxima Nova"/>
          <a:ea typeface="Proxima Nova"/>
          <a:cs typeface="Proxima Nov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614B97"/>
          </a:solidFill>
        </a:fill>
      </a:tcStyle>
    </a:lastRow>
    <a:firstRow>
      <a:tcTxStyle b="on" i="off">
        <a:font>
          <a:latin typeface="Proxima Nova"/>
          <a:ea typeface="Proxima Nova"/>
          <a:cs typeface="Proxima Nova"/>
        </a:font>
        <a:srgbClr val="FFFFFF"/>
      </a:tcTxStyle>
      <a:tcStyle>
        <a:tcBdr>
          <a:left>
            <a:ln w="12700" cap="flat">
              <a:solidFill>
                <a:srgbClr val="FFFFFF"/>
              </a:solidFill>
              <a:prstDash val="solid"/>
              <a:miter lim="400000"/>
            </a:ln>
          </a:left>
          <a:right>
            <a:ln w="12700" cap="flat">
              <a:solidFill>
                <a:srgbClr val="FFFFFF"/>
              </a:solidFill>
              <a:prstDash val="solid"/>
              <a:miter lim="400000"/>
            </a:ln>
          </a:right>
          <a:top>
            <a:ln w="12700" cap="flat">
              <a:solidFill>
                <a:srgbClr val="FFFFFF"/>
              </a:solidFill>
              <a:prstDash val="solid"/>
              <a:miter lim="400000"/>
            </a:ln>
          </a:top>
          <a:bottom>
            <a:ln w="12700" cap="flat">
              <a:solidFill>
                <a:srgbClr val="FFFFFF"/>
              </a:solidFill>
              <a:prstDash val="solid"/>
              <a:miter lim="400000"/>
            </a:ln>
          </a:bottom>
          <a:insideH>
            <a:ln w="12700" cap="flat">
              <a:solidFill>
                <a:srgbClr val="FFFFFF"/>
              </a:solidFill>
              <a:prstDash val="solid"/>
              <a:miter lim="400000"/>
            </a:ln>
          </a:insideH>
          <a:insideV>
            <a:ln w="12700" cap="flat">
              <a:solidFill>
                <a:srgbClr val="FFFFFF"/>
              </a:solidFill>
              <a:prstDash val="solid"/>
              <a:miter lim="400000"/>
            </a:ln>
          </a:insideV>
        </a:tcBdr>
        <a:fill>
          <a:solidFill>
            <a:srgbClr val="614B97"/>
          </a:solidFill>
        </a:fill>
      </a:tcStyle>
    </a:firstRow>
  </a:tblStyle>
  <a:tblStyle styleId="{2708684C-4D16-4618-839F-0558EEFCDFE6}" styleName="">
    <a:tblBg/>
    <a:wholeTbl>
      <a:tcTxStyle b="off" i="off">
        <a:font>
          <a:latin typeface="Proxima Nova"/>
          <a:ea typeface="Proxima Nova"/>
          <a:cs typeface="Proxima Nova"/>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wholeTbl>
    <a:band2H>
      <a:tcTxStyle/>
      <a:tcStyle>
        <a:tcBdr/>
        <a:fill>
          <a:solidFill>
            <a:srgbClr val="EDEEED"/>
          </a:solidFill>
        </a:fill>
      </a:tcStyle>
    </a:band2H>
    <a:firstCol>
      <a:tcTxStyle b="on" i="off">
        <a:font>
          <a:latin typeface="Proxima Nova"/>
          <a:ea typeface="Proxima Nova"/>
          <a:cs typeface="Proxima Nova"/>
        </a:font>
        <a:srgbClr val="000000"/>
      </a:tcTxStyle>
      <a:tcStyle>
        <a:tcBdr>
          <a:left>
            <a:ln w="12700" cap="flat">
              <a:solidFill>
                <a:srgbClr val="6C6C6C"/>
              </a:solidFill>
              <a:prstDash val="solid"/>
              <a:miter lim="400000"/>
            </a:ln>
          </a:left>
          <a:right>
            <a:ln w="12700" cap="flat">
              <a:solidFill>
                <a:srgbClr val="5E5E5E"/>
              </a:solidFill>
              <a:prstDash val="solid"/>
              <a:miter lim="400000"/>
            </a:ln>
          </a:right>
          <a:top>
            <a:ln w="12700" cap="flat">
              <a:solidFill>
                <a:srgbClr val="5E5E5E"/>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D5D5D5"/>
          </a:solidFill>
        </a:fill>
      </a:tcStyle>
    </a:firstCol>
    <a:lastRow>
      <a:tcTxStyle b="on" i="off">
        <a:font>
          <a:latin typeface="Proxima Nova"/>
          <a:ea typeface="Proxima Nova"/>
          <a:cs typeface="Proxima Nova"/>
        </a:font>
        <a:srgbClr val="000000"/>
      </a:tcTxStyle>
      <a:tcStyle>
        <a:tcBdr>
          <a:left>
            <a:ln w="12700" cap="flat">
              <a:solidFill>
                <a:srgbClr val="5E5E5E"/>
              </a:solidFill>
              <a:prstDash val="solid"/>
              <a:miter lim="400000"/>
            </a:ln>
          </a:left>
          <a:right>
            <a:ln w="12700" cap="flat">
              <a:solidFill>
                <a:srgbClr val="5E5E5E"/>
              </a:solidFill>
              <a:prstDash val="solid"/>
              <a:miter lim="400000"/>
            </a:ln>
          </a:right>
          <a:top>
            <a:ln w="25400" cap="flat">
              <a:solidFill>
                <a:srgbClr val="5E5E5E"/>
              </a:solidFill>
              <a:prstDash val="solid"/>
              <a:miter lim="400000"/>
            </a:ln>
          </a:top>
          <a:bottom>
            <a:ln w="12700" cap="flat">
              <a:solidFill>
                <a:srgbClr val="6C6C6C"/>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noFill/>
        </a:fill>
      </a:tcStyle>
    </a:lastRow>
    <a:firstRow>
      <a:tcTxStyle b="on" i="off">
        <a:font>
          <a:latin typeface="Proxima Nova"/>
          <a:ea typeface="Proxima Nova"/>
          <a:cs typeface="Proxima Nova"/>
        </a:font>
        <a:srgbClr val="FFFFFF"/>
      </a:tcTxStyle>
      <a:tcStyle>
        <a:tcBdr>
          <a:left>
            <a:ln w="12700" cap="flat">
              <a:solidFill>
                <a:srgbClr val="5E5E5E"/>
              </a:solidFill>
              <a:prstDash val="solid"/>
              <a:miter lim="400000"/>
            </a:ln>
          </a:left>
          <a:right>
            <a:ln w="12700" cap="flat">
              <a:solidFill>
                <a:srgbClr val="5E5E5E"/>
              </a:solidFill>
              <a:prstDash val="solid"/>
              <a:miter lim="400000"/>
            </a:ln>
          </a:right>
          <a:top>
            <a:ln w="12700" cap="flat">
              <a:solidFill>
                <a:srgbClr val="6C6C6C"/>
              </a:solidFill>
              <a:prstDash val="solid"/>
              <a:miter lim="400000"/>
            </a:ln>
          </a:top>
          <a:bottom>
            <a:ln w="12700" cap="flat">
              <a:solidFill>
                <a:srgbClr val="5E5E5E"/>
              </a:solidFill>
              <a:prstDash val="solid"/>
              <a:miter lim="400000"/>
            </a:ln>
          </a:bottom>
          <a:insideH>
            <a:ln w="12700" cap="flat">
              <a:solidFill>
                <a:srgbClr val="5E5E5E"/>
              </a:solidFill>
              <a:prstDash val="solid"/>
              <a:miter lim="400000"/>
            </a:ln>
          </a:insideH>
          <a:insideV>
            <a:ln w="12700" cap="flat">
              <a:solidFill>
                <a:srgbClr val="5E5E5E"/>
              </a:solidFill>
              <a:prstDash val="solid"/>
              <a:miter lim="400000"/>
            </a:ln>
          </a:insideV>
        </a:tcBdr>
        <a:fill>
          <a:solidFill>
            <a:srgbClr val="92929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58" name="Shape 158"/>
          <p:cNvSpPr>
            <a:spLocks noGrp="1" noRot="1" noChangeAspect="1"/>
          </p:cNvSpPr>
          <p:nvPr>
            <p:ph type="sldImg"/>
          </p:nvPr>
        </p:nvSpPr>
        <p:spPr>
          <a:xfrm>
            <a:off x="1143000" y="685800"/>
            <a:ext cx="4572000" cy="3429000"/>
          </a:xfrm>
          <a:prstGeom prst="rect">
            <a:avLst/>
          </a:prstGeom>
        </p:spPr>
        <p:txBody>
          <a:bodyPr/>
          <a:lstStyle/>
          <a:p>
            <a:endParaRPr/>
          </a:p>
        </p:txBody>
      </p:sp>
      <p:sp>
        <p:nvSpPr>
          <p:cNvPr id="159" name="Shape 159"/>
          <p:cNvSpPr>
            <a:spLocks noGrp="1"/>
          </p:cNvSpPr>
          <p:nvPr>
            <p:ph type="body" sz="quarter" idx="1"/>
          </p:nvPr>
        </p:nvSpPr>
        <p:spPr>
          <a:xfrm>
            <a:off x="914400" y="4343400"/>
            <a:ext cx="5029200" cy="4114800"/>
          </a:xfrm>
          <a:prstGeom prst="rect">
            <a:avLst/>
          </a:prstGeom>
        </p:spPr>
        <p:txBody>
          <a:bodyPr/>
          <a:lstStyle/>
          <a:p>
            <a:endParaRPr/>
          </a:p>
        </p:txBody>
      </p:sp>
    </p:spTree>
  </p:cSld>
  <p:clrMap bg1="lt1" tx1="dk1" bg2="lt2" tx2="dk2" accent1="accent1" accent2="accent2" accent3="accent3" accent4="accent4" accent5="accent5" accent6="accent6" hlink="hlink" folHlink="folHlink"/>
  <p:notesStyle>
    <a:lvl1pPr defTabSz="457200" latinLnBrk="0">
      <a:lnSpc>
        <a:spcPct val="117999"/>
      </a:lnSpc>
      <a:defRPr sz="2200">
        <a:latin typeface="Helvetica Neue"/>
        <a:ea typeface="Helvetica Neue"/>
        <a:cs typeface="Helvetica Neue"/>
        <a:sym typeface="Helvetica Neue"/>
      </a:defRPr>
    </a:lvl1pPr>
    <a:lvl2pPr indent="228600" defTabSz="457200" latinLnBrk="0">
      <a:lnSpc>
        <a:spcPct val="117999"/>
      </a:lnSpc>
      <a:defRPr sz="2200">
        <a:latin typeface="Helvetica Neue"/>
        <a:ea typeface="Helvetica Neue"/>
        <a:cs typeface="Helvetica Neue"/>
        <a:sym typeface="Helvetica Neue"/>
      </a:defRPr>
    </a:lvl2pPr>
    <a:lvl3pPr indent="457200" defTabSz="457200" latinLnBrk="0">
      <a:lnSpc>
        <a:spcPct val="117999"/>
      </a:lnSpc>
      <a:defRPr sz="2200">
        <a:latin typeface="Helvetica Neue"/>
        <a:ea typeface="Helvetica Neue"/>
        <a:cs typeface="Helvetica Neue"/>
        <a:sym typeface="Helvetica Neue"/>
      </a:defRPr>
    </a:lvl3pPr>
    <a:lvl4pPr indent="685800" defTabSz="457200" latinLnBrk="0">
      <a:lnSpc>
        <a:spcPct val="117999"/>
      </a:lnSpc>
      <a:defRPr sz="2200">
        <a:latin typeface="Helvetica Neue"/>
        <a:ea typeface="Helvetica Neue"/>
        <a:cs typeface="Helvetica Neue"/>
        <a:sym typeface="Helvetica Neue"/>
      </a:defRPr>
    </a:lvl4pPr>
    <a:lvl5pPr indent="914400" defTabSz="457200" latinLnBrk="0">
      <a:lnSpc>
        <a:spcPct val="117999"/>
      </a:lnSpc>
      <a:defRPr sz="2200">
        <a:latin typeface="Helvetica Neue"/>
        <a:ea typeface="Helvetica Neue"/>
        <a:cs typeface="Helvetica Neue"/>
        <a:sym typeface="Helvetica Neue"/>
      </a:defRPr>
    </a:lvl5pPr>
    <a:lvl6pPr indent="1143000" defTabSz="457200" latinLnBrk="0">
      <a:lnSpc>
        <a:spcPct val="117999"/>
      </a:lnSpc>
      <a:defRPr sz="2200">
        <a:latin typeface="Helvetica Neue"/>
        <a:ea typeface="Helvetica Neue"/>
        <a:cs typeface="Helvetica Neue"/>
        <a:sym typeface="Helvetica Neue"/>
      </a:defRPr>
    </a:lvl6pPr>
    <a:lvl7pPr indent="1371600" defTabSz="457200" latinLnBrk="0">
      <a:lnSpc>
        <a:spcPct val="117999"/>
      </a:lnSpc>
      <a:defRPr sz="2200">
        <a:latin typeface="Helvetica Neue"/>
        <a:ea typeface="Helvetica Neue"/>
        <a:cs typeface="Helvetica Neue"/>
        <a:sym typeface="Helvetica Neue"/>
      </a:defRPr>
    </a:lvl7pPr>
    <a:lvl8pPr indent="1600200" defTabSz="457200" latinLnBrk="0">
      <a:lnSpc>
        <a:spcPct val="117999"/>
      </a:lnSpc>
      <a:defRPr sz="2200">
        <a:latin typeface="Helvetica Neue"/>
        <a:ea typeface="Helvetica Neue"/>
        <a:cs typeface="Helvetica Neue"/>
        <a:sym typeface="Helvetica Neue"/>
      </a:defRPr>
    </a:lvl8pPr>
    <a:lvl9pPr indent="1828800" defTabSz="457200" latinLnBrk="0">
      <a:lnSpc>
        <a:spcPct val="117999"/>
      </a:lnSpc>
      <a:defRPr sz="2200">
        <a:latin typeface="Helvetica Neue"/>
        <a:ea typeface="Helvetica Neue"/>
        <a:cs typeface="Helvetica Neue"/>
        <a:sym typeface="Helvetica Neue"/>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Title">
    <p:spTree>
      <p:nvGrpSpPr>
        <p:cNvPr id="1" name=""/>
        <p:cNvGrpSpPr/>
        <p:nvPr/>
      </p:nvGrpSpPr>
      <p:grpSpPr>
        <a:xfrm>
          <a:off x="0" y="0"/>
          <a:ext cx="0" cy="0"/>
          <a:chOff x="0" y="0"/>
          <a:chExt cx="0" cy="0"/>
        </a:xfrm>
      </p:grpSpPr>
      <p:sp>
        <p:nvSpPr>
          <p:cNvPr id="12" name="Author and Date"/>
          <p:cNvSpPr txBox="1">
            <a:spLocks noGrp="1"/>
          </p:cNvSpPr>
          <p:nvPr>
            <p:ph type="body" sz="quarter" idx="21" hasCustomPrompt="1"/>
          </p:nvPr>
        </p:nvSpPr>
        <p:spPr>
          <a:xfrm>
            <a:off x="2057400" y="11229761"/>
            <a:ext cx="20269200" cy="845948"/>
          </a:xfrm>
          <a:prstGeom prst="rect">
            <a:avLst/>
          </a:prstGeom>
        </p:spPr>
        <p:txBody>
          <a:bodyPr/>
          <a:lstStyle/>
          <a:p>
            <a:r>
              <a:t>Author and Date</a:t>
            </a:r>
          </a:p>
        </p:txBody>
      </p:sp>
      <p:sp>
        <p:nvSpPr>
          <p:cNvPr id="13" name="Presentation Title"/>
          <p:cNvSpPr txBox="1">
            <a:spLocks noGrp="1"/>
          </p:cNvSpPr>
          <p:nvPr>
            <p:ph type="title" hasCustomPrompt="1"/>
          </p:nvPr>
        </p:nvSpPr>
        <p:spPr>
          <a:prstGeom prst="rect">
            <a:avLst/>
          </a:prstGeom>
        </p:spPr>
        <p:txBody>
          <a:bodyPr/>
          <a:lstStyle/>
          <a:p>
            <a:r>
              <a:t>Presentation Title</a:t>
            </a:r>
          </a:p>
        </p:txBody>
      </p:sp>
      <p:sp>
        <p:nvSpPr>
          <p:cNvPr id="14"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Title &amp; Photo">
    <p:spTree>
      <p:nvGrpSpPr>
        <p:cNvPr id="1" name=""/>
        <p:cNvGrpSpPr/>
        <p:nvPr/>
      </p:nvGrpSpPr>
      <p:grpSpPr>
        <a:xfrm>
          <a:off x="0" y="0"/>
          <a:ext cx="0" cy="0"/>
          <a:chOff x="0" y="0"/>
          <a:chExt cx="0" cy="0"/>
        </a:xfrm>
      </p:grpSpPr>
      <p:sp>
        <p:nvSpPr>
          <p:cNvPr id="21" name="157720189_2642x1761.jpg"/>
          <p:cNvSpPr>
            <a:spLocks noGrp="1"/>
          </p:cNvSpPr>
          <p:nvPr>
            <p:ph type="pic" idx="21"/>
          </p:nvPr>
        </p:nvSpPr>
        <p:spPr>
          <a:xfrm>
            <a:off x="1003300" y="-606362"/>
            <a:ext cx="22364700" cy="14890652"/>
          </a:xfrm>
          <a:prstGeom prst="rect">
            <a:avLst/>
          </a:prstGeom>
        </p:spPr>
        <p:txBody>
          <a:bodyPr lIns="91439" tIns="45719" rIns="91439" bIns="45719" anchor="t">
            <a:noAutofit/>
          </a:bodyPr>
          <a:lstStyle/>
          <a:p>
            <a:endParaRPr/>
          </a:p>
        </p:txBody>
      </p:sp>
      <p:sp>
        <p:nvSpPr>
          <p:cNvPr id="22" name="Author and Date"/>
          <p:cNvSpPr txBox="1">
            <a:spLocks noGrp="1"/>
          </p:cNvSpPr>
          <p:nvPr>
            <p:ph type="body" sz="quarter" idx="22" hasCustomPrompt="1"/>
          </p:nvPr>
        </p:nvSpPr>
        <p:spPr>
          <a:xfrm>
            <a:off x="2057400" y="11229761"/>
            <a:ext cx="20269200" cy="845948"/>
          </a:xfrm>
          <a:prstGeom prst="rect">
            <a:avLst/>
          </a:prstGeom>
        </p:spPr>
        <p:txBody>
          <a:bodyPr/>
          <a:lstStyle>
            <a:lvl1pPr>
              <a:defRPr>
                <a:solidFill>
                  <a:srgbClr val="FFFFFF"/>
                </a:solidFill>
              </a:defRPr>
            </a:lvl1pPr>
          </a:lstStyle>
          <a:p>
            <a:r>
              <a:t>Author and Date</a:t>
            </a:r>
          </a:p>
        </p:txBody>
      </p:sp>
      <p:sp>
        <p:nvSpPr>
          <p:cNvPr id="23" name="Presentation Title"/>
          <p:cNvSpPr txBox="1">
            <a:spLocks noGrp="1"/>
          </p:cNvSpPr>
          <p:nvPr>
            <p:ph type="title" hasCustomPrompt="1"/>
          </p:nvPr>
        </p:nvSpPr>
        <p:spPr>
          <a:xfrm>
            <a:off x="2057400" y="2865468"/>
            <a:ext cx="20269200" cy="5359401"/>
          </a:xfrm>
          <a:prstGeom prst="rect">
            <a:avLst/>
          </a:prstGeom>
        </p:spPr>
        <p:txBody>
          <a:bodyPr/>
          <a:lstStyle>
            <a:lvl1pPr>
              <a:defRPr>
                <a:solidFill>
                  <a:srgbClr val="FFFFFF"/>
                </a:solidFill>
              </a:defRPr>
            </a:lvl1pPr>
          </a:lstStyle>
          <a:p>
            <a:r>
              <a:t>Presentation Title</a:t>
            </a:r>
          </a:p>
        </p:txBody>
      </p:sp>
      <p:sp>
        <p:nvSpPr>
          <p:cNvPr id="24" name="Slide Number"/>
          <p:cNvSpPr txBox="1">
            <a:spLocks noGrp="1"/>
          </p:cNvSpPr>
          <p:nvPr>
            <p:ph type="sldNum" sz="quarter" idx="2"/>
          </p:nvPr>
        </p:nvSpPr>
        <p:spPr>
          <a:xfrm>
            <a:off x="12039599" y="13131800"/>
            <a:ext cx="307544" cy="342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x">
  <p:cSld name="Title &amp; Photo Alt">
    <p:spTree>
      <p:nvGrpSpPr>
        <p:cNvPr id="1" name=""/>
        <p:cNvGrpSpPr/>
        <p:nvPr/>
      </p:nvGrpSpPr>
      <p:grpSpPr>
        <a:xfrm>
          <a:off x="0" y="0"/>
          <a:ext cx="0" cy="0"/>
          <a:chOff x="0" y="0"/>
          <a:chExt cx="0" cy="0"/>
        </a:xfrm>
      </p:grpSpPr>
      <p:sp>
        <p:nvSpPr>
          <p:cNvPr id="31" name="153339838_1322x1983.jpg"/>
          <p:cNvSpPr>
            <a:spLocks noGrp="1"/>
          </p:cNvSpPr>
          <p:nvPr>
            <p:ph type="pic" idx="21"/>
          </p:nvPr>
        </p:nvSpPr>
        <p:spPr>
          <a:xfrm>
            <a:off x="12192000" y="-1540805"/>
            <a:ext cx="11188700" cy="16783051"/>
          </a:xfrm>
          <a:prstGeom prst="rect">
            <a:avLst/>
          </a:prstGeom>
        </p:spPr>
        <p:txBody>
          <a:bodyPr lIns="91439" tIns="45719" rIns="91439" bIns="45719" anchor="t">
            <a:noAutofit/>
          </a:bodyPr>
          <a:lstStyle/>
          <a:p>
            <a:endParaRPr/>
          </a:p>
        </p:txBody>
      </p:sp>
      <p:sp>
        <p:nvSpPr>
          <p:cNvPr id="32" name="Rectangle"/>
          <p:cNvSpPr/>
          <p:nvPr/>
        </p:nvSpPr>
        <p:spPr>
          <a:xfrm>
            <a:off x="1008955" y="1064815"/>
            <a:ext cx="11190189" cy="11586370"/>
          </a:xfrm>
          <a:prstGeom prst="rect">
            <a:avLst/>
          </a:prstGeom>
          <a:solidFill>
            <a:srgbClr val="D3B9BD"/>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33" name="Author and Date"/>
          <p:cNvSpPr txBox="1">
            <a:spLocks noGrp="1"/>
          </p:cNvSpPr>
          <p:nvPr>
            <p:ph type="body" sz="quarter" idx="22" hasCustomPrompt="1"/>
          </p:nvPr>
        </p:nvSpPr>
        <p:spPr>
          <a:xfrm>
            <a:off x="1803400" y="11229761"/>
            <a:ext cx="9601200" cy="845948"/>
          </a:xfrm>
          <a:prstGeom prst="rect">
            <a:avLst/>
          </a:prstGeom>
        </p:spPr>
        <p:txBody>
          <a:bodyPr/>
          <a:lstStyle/>
          <a:p>
            <a:r>
              <a:t>Author and Date</a:t>
            </a:r>
          </a:p>
        </p:txBody>
      </p:sp>
      <p:sp>
        <p:nvSpPr>
          <p:cNvPr id="34" name="Slide Title"/>
          <p:cNvSpPr txBox="1">
            <a:spLocks noGrp="1"/>
          </p:cNvSpPr>
          <p:nvPr>
            <p:ph type="title" hasCustomPrompt="1"/>
          </p:nvPr>
        </p:nvSpPr>
        <p:spPr>
          <a:xfrm>
            <a:off x="1803400" y="4483100"/>
            <a:ext cx="9601200" cy="4191000"/>
          </a:xfrm>
          <a:prstGeom prst="rect">
            <a:avLst/>
          </a:prstGeom>
        </p:spPr>
        <p:txBody>
          <a:bodyPr anchor="ctr"/>
          <a:lstStyle>
            <a:lvl1pPr>
              <a:lnSpc>
                <a:spcPct val="70000"/>
              </a:lnSpc>
              <a:defRPr sz="12000"/>
            </a:lvl1pPr>
          </a:lstStyle>
          <a:p>
            <a:r>
              <a:t>Slide Title</a:t>
            </a:r>
          </a:p>
        </p:txBody>
      </p:sp>
      <p:sp>
        <p:nvSpPr>
          <p:cNvPr id="35" name="Slide Number"/>
          <p:cNvSpPr txBox="1">
            <a:spLocks noGrp="1"/>
          </p:cNvSpPr>
          <p:nvPr>
            <p:ph type="sldNum" sz="quarter" idx="2"/>
          </p:nvPr>
        </p:nvSpPr>
        <p:spPr>
          <a:xfrm>
            <a:off x="12039599" y="13131800"/>
            <a:ext cx="307544" cy="342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x">
  <p:cSld name="Title &amp; Bullets">
    <p:spTree>
      <p:nvGrpSpPr>
        <p:cNvPr id="1" name=""/>
        <p:cNvGrpSpPr/>
        <p:nvPr/>
      </p:nvGrpSpPr>
      <p:grpSpPr>
        <a:xfrm>
          <a:off x="0" y="0"/>
          <a:ext cx="0" cy="0"/>
          <a:chOff x="0" y="0"/>
          <a:chExt cx="0" cy="0"/>
        </a:xfrm>
      </p:grpSpPr>
      <p:sp>
        <p:nvSpPr>
          <p:cNvPr id="42" name="Rectangle"/>
          <p:cNvSpPr/>
          <p:nvPr/>
        </p:nvSpPr>
        <p:spPr>
          <a:xfrm>
            <a:off x="1008907" y="1067048"/>
            <a:ext cx="22378886" cy="11581904"/>
          </a:xfrm>
          <a:prstGeom prst="rect">
            <a:avLst/>
          </a:prstGeom>
          <a:solidFill>
            <a:schemeClr val="accent5">
              <a:hueOff val="-246905"/>
              <a:satOff val="-77181"/>
              <a:lumOff val="20457"/>
            </a:schemeClr>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43" name="Slide Subtitle"/>
          <p:cNvSpPr txBox="1">
            <a:spLocks noGrp="1"/>
          </p:cNvSpPr>
          <p:nvPr>
            <p:ph type="body" sz="quarter" idx="21" hasCustomPrompt="1"/>
          </p:nvPr>
        </p:nvSpPr>
        <p:spPr>
          <a:xfrm>
            <a:off x="2057400" y="3232086"/>
            <a:ext cx="20269200" cy="845948"/>
          </a:xfrm>
          <a:prstGeom prst="rect">
            <a:avLst/>
          </a:prstGeom>
        </p:spPr>
        <p:txBody>
          <a:bodyPr/>
          <a:lstStyle/>
          <a:p>
            <a:r>
              <a:t>Slide Subtitle</a:t>
            </a:r>
          </a:p>
        </p:txBody>
      </p:sp>
      <p:sp>
        <p:nvSpPr>
          <p:cNvPr id="44" name="Slide Title"/>
          <p:cNvSpPr txBox="1">
            <a:spLocks noGrp="1"/>
          </p:cNvSpPr>
          <p:nvPr>
            <p:ph type="title" hasCustomPrompt="1"/>
          </p:nvPr>
        </p:nvSpPr>
        <p:spPr>
          <a:xfrm>
            <a:off x="2057400" y="1060698"/>
            <a:ext cx="20269200" cy="2279402"/>
          </a:xfrm>
          <a:prstGeom prst="rect">
            <a:avLst/>
          </a:prstGeom>
        </p:spPr>
        <p:txBody>
          <a:bodyPr/>
          <a:lstStyle>
            <a:lvl1pPr>
              <a:lnSpc>
                <a:spcPct val="70000"/>
              </a:lnSpc>
              <a:defRPr sz="8200"/>
            </a:lvl1pPr>
          </a:lstStyle>
          <a:p>
            <a:r>
              <a:t>Slide Title</a:t>
            </a:r>
          </a:p>
        </p:txBody>
      </p:sp>
      <p:sp>
        <p:nvSpPr>
          <p:cNvPr id="45" name="Body Level One…"/>
          <p:cNvSpPr txBox="1">
            <a:spLocks noGrp="1"/>
          </p:cNvSpPr>
          <p:nvPr>
            <p:ph type="body" idx="1" hasCustomPrompt="1"/>
          </p:nvPr>
        </p:nvSpPr>
        <p:spPr>
          <a:xfrm>
            <a:off x="2056037" y="4647009"/>
            <a:ext cx="20271926" cy="6957368"/>
          </a:xfrm>
          <a:prstGeom prst="rect">
            <a:avLst/>
          </a:prstGeom>
        </p:spPr>
        <p:txBody>
          <a:bodyPr anchor="t"/>
          <a:lstStyle>
            <a:lvl1pPr marL="444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1pPr>
            <a:lvl2pPr marL="8890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2pPr>
            <a:lvl3pPr marL="1333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3pPr>
            <a:lvl4pPr marL="17780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4pPr>
            <a:lvl5pPr marL="2222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5pPr>
          </a:lstStyle>
          <a:p>
            <a:r>
              <a:t>Slide bullet text</a:t>
            </a:r>
          </a:p>
          <a:p>
            <a:pPr lvl="1"/>
            <a:endParaRPr/>
          </a:p>
          <a:p>
            <a:pPr lvl="2"/>
            <a:endParaRPr/>
          </a:p>
          <a:p>
            <a:pPr lvl="3"/>
            <a:endParaRPr/>
          </a:p>
          <a:p>
            <a:pPr lvl="4"/>
            <a:endParaRPr/>
          </a:p>
        </p:txBody>
      </p:sp>
      <p:sp>
        <p:nvSpPr>
          <p:cNvPr id="46"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x">
  <p:cSld name="Bullets">
    <p:spTree>
      <p:nvGrpSpPr>
        <p:cNvPr id="1" name=""/>
        <p:cNvGrpSpPr/>
        <p:nvPr/>
      </p:nvGrpSpPr>
      <p:grpSpPr>
        <a:xfrm>
          <a:off x="0" y="0"/>
          <a:ext cx="0" cy="0"/>
          <a:chOff x="0" y="0"/>
          <a:chExt cx="0" cy="0"/>
        </a:xfrm>
      </p:grpSpPr>
      <p:sp>
        <p:nvSpPr>
          <p:cNvPr id="53" name="Rectangle"/>
          <p:cNvSpPr/>
          <p:nvPr/>
        </p:nvSpPr>
        <p:spPr>
          <a:xfrm>
            <a:off x="12192000" y="2079724"/>
            <a:ext cx="11188700" cy="9550401"/>
          </a:xfrm>
          <a:prstGeom prst="rect">
            <a:avLst/>
          </a:prstGeom>
          <a:solidFill>
            <a:srgbClr val="D3B9BD"/>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54" name="Rectangle"/>
          <p:cNvSpPr/>
          <p:nvPr/>
        </p:nvSpPr>
        <p:spPr>
          <a:xfrm>
            <a:off x="1008906" y="1067048"/>
            <a:ext cx="11190188" cy="11581904"/>
          </a:xfrm>
          <a:prstGeom prst="rect">
            <a:avLst/>
          </a:prstGeom>
          <a:solidFill>
            <a:schemeClr val="accent5">
              <a:hueOff val="-246905"/>
              <a:satOff val="-77181"/>
              <a:lumOff val="20457"/>
            </a:schemeClr>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55" name="Body Level One…"/>
          <p:cNvSpPr txBox="1">
            <a:spLocks noGrp="1"/>
          </p:cNvSpPr>
          <p:nvPr>
            <p:ph type="body" idx="1" hasCustomPrompt="1"/>
          </p:nvPr>
        </p:nvSpPr>
        <p:spPr>
          <a:xfrm>
            <a:off x="2058458" y="3677751"/>
            <a:ext cx="20264297" cy="6956178"/>
          </a:xfrm>
          <a:prstGeom prst="rect">
            <a:avLst/>
          </a:prstGeom>
        </p:spPr>
        <p:txBody>
          <a:bodyPr numCol="2" spcCol="2314058" anchor="t"/>
          <a:lstStyle>
            <a:lvl1pPr marL="444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1pPr>
            <a:lvl2pPr marL="8890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2pPr>
            <a:lvl3pPr marL="1333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3pPr>
            <a:lvl4pPr marL="17780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4pPr>
            <a:lvl5pPr marL="2222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5pPr>
          </a:lstStyle>
          <a:p>
            <a:r>
              <a:t>Slide bullet text</a:t>
            </a:r>
          </a:p>
          <a:p>
            <a:pPr lvl="1"/>
            <a:endParaRPr/>
          </a:p>
          <a:p>
            <a:pPr lvl="2"/>
            <a:endParaRPr/>
          </a:p>
          <a:p>
            <a:pPr lvl="3"/>
            <a:endParaRPr/>
          </a:p>
          <a:p>
            <a:pPr lvl="4"/>
            <a:endParaRPr/>
          </a:p>
        </p:txBody>
      </p:sp>
      <p:sp>
        <p:nvSpPr>
          <p:cNvPr id="56" name="Slide Number"/>
          <p:cNvSpPr txBox="1">
            <a:spLocks noGrp="1"/>
          </p:cNvSpPr>
          <p:nvPr>
            <p:ph type="sldNum" sz="quarter" idx="2"/>
          </p:nvPr>
        </p:nvSpPr>
        <p:spPr>
          <a:xfrm>
            <a:off x="12044578" y="13131800"/>
            <a:ext cx="307544" cy="342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x">
  <p:cSld name="Title, Bullets &amp; Photo">
    <p:spTree>
      <p:nvGrpSpPr>
        <p:cNvPr id="1" name=""/>
        <p:cNvGrpSpPr/>
        <p:nvPr/>
      </p:nvGrpSpPr>
      <p:grpSpPr>
        <a:xfrm>
          <a:off x="0" y="0"/>
          <a:ext cx="0" cy="0"/>
          <a:chOff x="0" y="0"/>
          <a:chExt cx="0" cy="0"/>
        </a:xfrm>
      </p:grpSpPr>
      <p:sp>
        <p:nvSpPr>
          <p:cNvPr id="63" name="Image"/>
          <p:cNvSpPr>
            <a:spLocks noGrp="1"/>
          </p:cNvSpPr>
          <p:nvPr>
            <p:ph type="pic" idx="21"/>
          </p:nvPr>
        </p:nvSpPr>
        <p:spPr>
          <a:xfrm>
            <a:off x="11700889" y="-1027620"/>
            <a:ext cx="12288856" cy="15023089"/>
          </a:xfrm>
          <a:prstGeom prst="rect">
            <a:avLst/>
          </a:prstGeom>
        </p:spPr>
        <p:txBody>
          <a:bodyPr lIns="91439" tIns="45719" rIns="91439" bIns="45719" anchor="t">
            <a:noAutofit/>
          </a:bodyPr>
          <a:lstStyle/>
          <a:p>
            <a:endParaRPr/>
          </a:p>
        </p:txBody>
      </p:sp>
      <p:sp>
        <p:nvSpPr>
          <p:cNvPr id="64" name="Rectangle"/>
          <p:cNvSpPr/>
          <p:nvPr/>
        </p:nvSpPr>
        <p:spPr>
          <a:xfrm>
            <a:off x="1008906" y="1067048"/>
            <a:ext cx="11190188" cy="11581904"/>
          </a:xfrm>
          <a:prstGeom prst="rect">
            <a:avLst/>
          </a:prstGeom>
          <a:solidFill>
            <a:schemeClr val="accent5">
              <a:hueOff val="-246905"/>
              <a:satOff val="-77181"/>
              <a:lumOff val="20457"/>
            </a:schemeClr>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65" name="Slide Subtitle"/>
          <p:cNvSpPr txBox="1">
            <a:spLocks noGrp="1"/>
          </p:cNvSpPr>
          <p:nvPr>
            <p:ph type="body" sz="quarter" idx="22" hasCustomPrompt="1"/>
          </p:nvPr>
        </p:nvSpPr>
        <p:spPr>
          <a:xfrm>
            <a:off x="1802037" y="4375086"/>
            <a:ext cx="9603926" cy="845948"/>
          </a:xfrm>
          <a:prstGeom prst="rect">
            <a:avLst/>
          </a:prstGeom>
        </p:spPr>
        <p:txBody>
          <a:bodyPr/>
          <a:lstStyle/>
          <a:p>
            <a:r>
              <a:t>Slide Subtitle</a:t>
            </a:r>
          </a:p>
        </p:txBody>
      </p:sp>
      <p:sp>
        <p:nvSpPr>
          <p:cNvPr id="66" name="Slide Title"/>
          <p:cNvSpPr txBox="1">
            <a:spLocks noGrp="1"/>
          </p:cNvSpPr>
          <p:nvPr>
            <p:ph type="title" hasCustomPrompt="1"/>
          </p:nvPr>
        </p:nvSpPr>
        <p:spPr>
          <a:xfrm>
            <a:off x="1802060" y="1640061"/>
            <a:ext cx="9601348" cy="2798379"/>
          </a:xfrm>
          <a:prstGeom prst="rect">
            <a:avLst/>
          </a:prstGeom>
        </p:spPr>
        <p:txBody>
          <a:bodyPr/>
          <a:lstStyle>
            <a:lvl1pPr>
              <a:lnSpc>
                <a:spcPct val="70000"/>
              </a:lnSpc>
              <a:defRPr sz="8200"/>
            </a:lvl1pPr>
          </a:lstStyle>
          <a:p>
            <a:r>
              <a:t>Slide Title</a:t>
            </a:r>
          </a:p>
        </p:txBody>
      </p:sp>
      <p:sp>
        <p:nvSpPr>
          <p:cNvPr id="67" name="Body Level One…"/>
          <p:cNvSpPr txBox="1">
            <a:spLocks noGrp="1"/>
          </p:cNvSpPr>
          <p:nvPr>
            <p:ph type="body" sz="quarter" idx="1" hasCustomPrompt="1"/>
          </p:nvPr>
        </p:nvSpPr>
        <p:spPr>
          <a:xfrm>
            <a:off x="1802037" y="5778500"/>
            <a:ext cx="9596832" cy="6110784"/>
          </a:xfrm>
          <a:prstGeom prst="rect">
            <a:avLst/>
          </a:prstGeom>
        </p:spPr>
        <p:txBody>
          <a:bodyPr anchor="t"/>
          <a:lstStyle>
            <a:lvl1pPr marL="444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1pPr>
            <a:lvl2pPr marL="8890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2pPr>
            <a:lvl3pPr marL="1333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3pPr>
            <a:lvl4pPr marL="17780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4pPr>
            <a:lvl5pPr marL="2222500" indent="-444500" algn="l" defTabSz="2438338">
              <a:lnSpc>
                <a:spcPct val="80000"/>
              </a:lnSpc>
              <a:spcBef>
                <a:spcPts val="4200"/>
              </a:spcBef>
              <a:buSzPct val="100000"/>
              <a:buChar char="•"/>
              <a:defRPr sz="4000" b="0">
                <a:latin typeface="Proxima Nova Medium"/>
                <a:ea typeface="Proxima Nova Medium"/>
                <a:cs typeface="Proxima Nova Medium"/>
                <a:sym typeface="Proxima Nova Medium"/>
              </a:defRPr>
            </a:lvl5pPr>
          </a:lstStyle>
          <a:p>
            <a:r>
              <a:t>Slide bullet text</a:t>
            </a:r>
          </a:p>
          <a:p>
            <a:pPr lvl="1"/>
            <a:endParaRPr/>
          </a:p>
          <a:p>
            <a:pPr lvl="2"/>
            <a:endParaRPr/>
          </a:p>
          <a:p>
            <a:pPr lvl="3"/>
            <a:endParaRPr/>
          </a:p>
          <a:p>
            <a:pPr lvl="4"/>
            <a:endParaRPr/>
          </a:p>
        </p:txBody>
      </p:sp>
      <p:sp>
        <p:nvSpPr>
          <p:cNvPr id="68" name="Slide Number"/>
          <p:cNvSpPr txBox="1">
            <a:spLocks noGrp="1"/>
          </p:cNvSpPr>
          <p:nvPr>
            <p:ph type="sldNum" sz="quarter" idx="2"/>
          </p:nvPr>
        </p:nvSpPr>
        <p:spPr>
          <a:xfrm>
            <a:off x="12044578" y="13131800"/>
            <a:ext cx="307544" cy="342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tx">
  <p:cSld name="Section">
    <p:spTree>
      <p:nvGrpSpPr>
        <p:cNvPr id="1" name=""/>
        <p:cNvGrpSpPr/>
        <p:nvPr/>
      </p:nvGrpSpPr>
      <p:grpSpPr>
        <a:xfrm>
          <a:off x="0" y="0"/>
          <a:ext cx="0" cy="0"/>
          <a:chOff x="0" y="0"/>
          <a:chExt cx="0" cy="0"/>
        </a:xfrm>
      </p:grpSpPr>
      <p:sp>
        <p:nvSpPr>
          <p:cNvPr id="75" name="Rectangle"/>
          <p:cNvSpPr/>
          <p:nvPr/>
        </p:nvSpPr>
        <p:spPr>
          <a:xfrm>
            <a:off x="1002557" y="1068834"/>
            <a:ext cx="22378886" cy="11578332"/>
          </a:xfrm>
          <a:prstGeom prst="rect">
            <a:avLst/>
          </a:prstGeom>
          <a:solidFill>
            <a:srgbClr val="7CA0B2"/>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76" name="Section Title"/>
          <p:cNvSpPr txBox="1">
            <a:spLocks noGrp="1"/>
          </p:cNvSpPr>
          <p:nvPr>
            <p:ph type="title" hasCustomPrompt="1"/>
          </p:nvPr>
        </p:nvSpPr>
        <p:spPr>
          <a:xfrm>
            <a:off x="2057400" y="4196048"/>
            <a:ext cx="20269200" cy="5213153"/>
          </a:xfrm>
          <a:prstGeom prst="rect">
            <a:avLst/>
          </a:prstGeom>
        </p:spPr>
        <p:txBody>
          <a:bodyPr anchor="ctr"/>
          <a:lstStyle>
            <a:lvl1pPr>
              <a:lnSpc>
                <a:spcPct val="90000"/>
              </a:lnSpc>
              <a:defRPr sz="12000">
                <a:solidFill>
                  <a:srgbClr val="FFFFFF"/>
                </a:solidFill>
                <a:latin typeface="Canela Regular"/>
                <a:ea typeface="Canela Regular"/>
                <a:cs typeface="Canela Regular"/>
                <a:sym typeface="Canela Regular"/>
              </a:defRPr>
            </a:lvl1pPr>
          </a:lstStyle>
          <a:p>
            <a:r>
              <a:t>Section Title</a:t>
            </a:r>
          </a:p>
        </p:txBody>
      </p:sp>
      <p:sp>
        <p:nvSpPr>
          <p:cNvPr id="7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tx">
  <p:cSld name="Title Only">
    <p:spTree>
      <p:nvGrpSpPr>
        <p:cNvPr id="1" name=""/>
        <p:cNvGrpSpPr/>
        <p:nvPr/>
      </p:nvGrpSpPr>
      <p:grpSpPr>
        <a:xfrm>
          <a:off x="0" y="0"/>
          <a:ext cx="0" cy="0"/>
          <a:chOff x="0" y="0"/>
          <a:chExt cx="0" cy="0"/>
        </a:xfrm>
      </p:grpSpPr>
      <p:sp>
        <p:nvSpPr>
          <p:cNvPr id="84" name="Rectangle"/>
          <p:cNvSpPr/>
          <p:nvPr/>
        </p:nvSpPr>
        <p:spPr>
          <a:xfrm>
            <a:off x="1008907" y="1067048"/>
            <a:ext cx="22378886" cy="11581904"/>
          </a:xfrm>
          <a:prstGeom prst="rect">
            <a:avLst/>
          </a:prstGeom>
          <a:solidFill>
            <a:schemeClr val="accent5">
              <a:hueOff val="-246905"/>
              <a:satOff val="-77181"/>
              <a:lumOff val="20457"/>
            </a:schemeClr>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85" name="Slide Subtitle"/>
          <p:cNvSpPr txBox="1">
            <a:spLocks noGrp="1"/>
          </p:cNvSpPr>
          <p:nvPr>
            <p:ph type="body" sz="quarter" idx="21" hasCustomPrompt="1"/>
          </p:nvPr>
        </p:nvSpPr>
        <p:spPr>
          <a:xfrm>
            <a:off x="2057400" y="3232086"/>
            <a:ext cx="20269200" cy="845948"/>
          </a:xfrm>
          <a:prstGeom prst="rect">
            <a:avLst/>
          </a:prstGeom>
        </p:spPr>
        <p:txBody>
          <a:bodyPr/>
          <a:lstStyle/>
          <a:p>
            <a:r>
              <a:t>Slide Subtitle</a:t>
            </a:r>
          </a:p>
        </p:txBody>
      </p:sp>
      <p:sp>
        <p:nvSpPr>
          <p:cNvPr id="86" name="Slide Title"/>
          <p:cNvSpPr txBox="1">
            <a:spLocks noGrp="1"/>
          </p:cNvSpPr>
          <p:nvPr>
            <p:ph type="title" hasCustomPrompt="1"/>
          </p:nvPr>
        </p:nvSpPr>
        <p:spPr>
          <a:xfrm>
            <a:off x="2057400" y="1060698"/>
            <a:ext cx="20269200" cy="2272842"/>
          </a:xfrm>
          <a:prstGeom prst="rect">
            <a:avLst/>
          </a:prstGeom>
        </p:spPr>
        <p:txBody>
          <a:bodyPr/>
          <a:lstStyle>
            <a:lvl1pPr>
              <a:lnSpc>
                <a:spcPct val="70000"/>
              </a:lnSpc>
              <a:defRPr sz="8200"/>
            </a:lvl1pPr>
          </a:lstStyle>
          <a:p>
            <a:r>
              <a:t>Slide Title</a:t>
            </a:r>
          </a:p>
        </p:txBody>
      </p:sp>
      <p:sp>
        <p:nvSpPr>
          <p:cNvPr id="8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tx">
  <p:cSld name="Agenda">
    <p:spTree>
      <p:nvGrpSpPr>
        <p:cNvPr id="1" name=""/>
        <p:cNvGrpSpPr/>
        <p:nvPr/>
      </p:nvGrpSpPr>
      <p:grpSpPr>
        <a:xfrm>
          <a:off x="0" y="0"/>
          <a:ext cx="0" cy="0"/>
          <a:chOff x="0" y="0"/>
          <a:chExt cx="0" cy="0"/>
        </a:xfrm>
      </p:grpSpPr>
      <p:sp>
        <p:nvSpPr>
          <p:cNvPr id="94" name="Rectangle"/>
          <p:cNvSpPr/>
          <p:nvPr/>
        </p:nvSpPr>
        <p:spPr>
          <a:xfrm>
            <a:off x="12197605" y="1065312"/>
            <a:ext cx="11184585" cy="11585376"/>
          </a:xfrm>
          <a:prstGeom prst="rect">
            <a:avLst/>
          </a:prstGeom>
          <a:solidFill>
            <a:schemeClr val="accent1"/>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95" name="Rectangle"/>
          <p:cNvSpPr/>
          <p:nvPr/>
        </p:nvSpPr>
        <p:spPr>
          <a:xfrm>
            <a:off x="1003299" y="2076549"/>
            <a:ext cx="11194307" cy="9556552"/>
          </a:xfrm>
          <a:prstGeom prst="rect">
            <a:avLst/>
          </a:prstGeom>
          <a:solidFill>
            <a:schemeClr val="accent3">
              <a:satOff val="-3883"/>
              <a:lumOff val="14670"/>
            </a:schemeClr>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96" name="Body Level One…"/>
          <p:cNvSpPr txBox="1">
            <a:spLocks noGrp="1"/>
          </p:cNvSpPr>
          <p:nvPr>
            <p:ph type="body" sz="quarter" idx="1" hasCustomPrompt="1"/>
          </p:nvPr>
        </p:nvSpPr>
        <p:spPr>
          <a:xfrm>
            <a:off x="13496600" y="4331487"/>
            <a:ext cx="9049076" cy="5492985"/>
          </a:xfrm>
          <a:prstGeom prst="rect">
            <a:avLst/>
          </a:prstGeom>
        </p:spPr>
        <p:txBody>
          <a:bodyPr/>
          <a:lstStyle>
            <a:lvl1pPr algn="l">
              <a:lnSpc>
                <a:spcPct val="100000"/>
              </a:lnSpc>
              <a:spcBef>
                <a:spcPts val="3200"/>
              </a:spcBef>
              <a:defRPr sz="4000" spc="-39"/>
            </a:lvl1pPr>
            <a:lvl2pPr algn="l">
              <a:lnSpc>
                <a:spcPct val="100000"/>
              </a:lnSpc>
              <a:spcBef>
                <a:spcPts val="3200"/>
              </a:spcBef>
              <a:defRPr sz="4000" spc="-39"/>
            </a:lvl2pPr>
            <a:lvl3pPr algn="l">
              <a:lnSpc>
                <a:spcPct val="100000"/>
              </a:lnSpc>
              <a:spcBef>
                <a:spcPts val="3200"/>
              </a:spcBef>
              <a:defRPr sz="4000" spc="-39"/>
            </a:lvl3pPr>
            <a:lvl4pPr algn="l">
              <a:lnSpc>
                <a:spcPct val="100000"/>
              </a:lnSpc>
              <a:spcBef>
                <a:spcPts val="3200"/>
              </a:spcBef>
              <a:defRPr sz="4000" spc="-39"/>
            </a:lvl4pPr>
            <a:lvl5pPr algn="l">
              <a:lnSpc>
                <a:spcPct val="100000"/>
              </a:lnSpc>
              <a:spcBef>
                <a:spcPts val="3200"/>
              </a:spcBef>
              <a:defRPr sz="4000" spc="-39"/>
            </a:lvl5pPr>
          </a:lstStyle>
          <a:p>
            <a:r>
              <a:t>Agenda Topics</a:t>
            </a:r>
          </a:p>
          <a:p>
            <a:pPr lvl="1"/>
            <a:endParaRPr/>
          </a:p>
          <a:p>
            <a:pPr lvl="2"/>
            <a:endParaRPr/>
          </a:p>
          <a:p>
            <a:pPr lvl="3"/>
            <a:endParaRPr/>
          </a:p>
          <a:p>
            <a:pPr lvl="4"/>
            <a:endParaRPr/>
          </a:p>
        </p:txBody>
      </p:sp>
      <p:sp>
        <p:nvSpPr>
          <p:cNvPr id="97" name="Agenda Title"/>
          <p:cNvSpPr txBox="1">
            <a:spLocks noGrp="1"/>
          </p:cNvSpPr>
          <p:nvPr>
            <p:ph type="title" hasCustomPrompt="1"/>
          </p:nvPr>
        </p:nvSpPr>
        <p:spPr>
          <a:xfrm>
            <a:off x="1676400" y="5865318"/>
            <a:ext cx="9829800" cy="1733018"/>
          </a:xfrm>
          <a:prstGeom prst="rect">
            <a:avLst/>
          </a:prstGeom>
        </p:spPr>
        <p:txBody>
          <a:bodyPr anchor="ctr"/>
          <a:lstStyle>
            <a:lvl1pPr>
              <a:lnSpc>
                <a:spcPct val="70000"/>
              </a:lnSpc>
              <a:defRPr sz="8200"/>
            </a:lvl1pPr>
          </a:lstStyle>
          <a:p>
            <a:r>
              <a:t>Agenda Title</a:t>
            </a:r>
          </a:p>
        </p:txBody>
      </p:sp>
      <p:sp>
        <p:nvSpPr>
          <p:cNvPr id="98"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x">
  <p:cSld name="Statement">
    <p:spTree>
      <p:nvGrpSpPr>
        <p:cNvPr id="1" name=""/>
        <p:cNvGrpSpPr/>
        <p:nvPr/>
      </p:nvGrpSpPr>
      <p:grpSpPr>
        <a:xfrm>
          <a:off x="0" y="0"/>
          <a:ext cx="0" cy="0"/>
          <a:chOff x="0" y="0"/>
          <a:chExt cx="0" cy="0"/>
        </a:xfrm>
      </p:grpSpPr>
      <p:sp>
        <p:nvSpPr>
          <p:cNvPr id="105" name="Rectangle"/>
          <p:cNvSpPr/>
          <p:nvPr/>
        </p:nvSpPr>
        <p:spPr>
          <a:xfrm>
            <a:off x="999500" y="1067048"/>
            <a:ext cx="22378886" cy="11581904"/>
          </a:xfrm>
          <a:prstGeom prst="rect">
            <a:avLst/>
          </a:prstGeom>
          <a:solidFill>
            <a:schemeClr val="accent5">
              <a:hueOff val="-246905"/>
              <a:satOff val="-77181"/>
              <a:lumOff val="20457"/>
            </a:schemeClr>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106" name="Body Level One…"/>
          <p:cNvSpPr txBox="1">
            <a:spLocks noGrp="1"/>
          </p:cNvSpPr>
          <p:nvPr>
            <p:ph type="body" sz="half" idx="1" hasCustomPrompt="1"/>
          </p:nvPr>
        </p:nvSpPr>
        <p:spPr>
          <a:xfrm>
            <a:off x="2057400" y="4261880"/>
            <a:ext cx="20269200" cy="5061561"/>
          </a:xfrm>
          <a:prstGeom prst="rect">
            <a:avLst/>
          </a:prstGeom>
        </p:spPr>
        <p:txBody>
          <a:bodyPr/>
          <a:lstStyle>
            <a:lvl1pPr>
              <a:defRPr sz="12000" b="0">
                <a:latin typeface="Canela Regular"/>
                <a:ea typeface="Canela Regular"/>
                <a:cs typeface="Canela Regular"/>
                <a:sym typeface="Canela Regular"/>
              </a:defRPr>
            </a:lvl1pPr>
            <a:lvl2pPr>
              <a:defRPr sz="12000" b="0">
                <a:latin typeface="Canela Regular"/>
                <a:ea typeface="Canela Regular"/>
                <a:cs typeface="Canela Regular"/>
                <a:sym typeface="Canela Regular"/>
              </a:defRPr>
            </a:lvl2pPr>
            <a:lvl3pPr>
              <a:defRPr sz="12000" b="0">
                <a:latin typeface="Canela Regular"/>
                <a:ea typeface="Canela Regular"/>
                <a:cs typeface="Canela Regular"/>
                <a:sym typeface="Canela Regular"/>
              </a:defRPr>
            </a:lvl3pPr>
            <a:lvl4pPr>
              <a:defRPr sz="12000" b="0">
                <a:latin typeface="Canela Regular"/>
                <a:ea typeface="Canela Regular"/>
                <a:cs typeface="Canela Regular"/>
                <a:sym typeface="Canela Regular"/>
              </a:defRPr>
            </a:lvl4pPr>
            <a:lvl5pPr>
              <a:defRPr sz="12000" b="0">
                <a:latin typeface="Canela Regular"/>
                <a:ea typeface="Canela Regular"/>
                <a:cs typeface="Canela Regular"/>
                <a:sym typeface="Canela Regular"/>
              </a:defRPr>
            </a:lvl5pPr>
          </a:lstStyle>
          <a:p>
            <a:r>
              <a:t>Statement </a:t>
            </a:r>
          </a:p>
          <a:p>
            <a:pPr lvl="1"/>
            <a:endParaRPr/>
          </a:p>
          <a:p>
            <a:pPr lvl="2"/>
            <a:endParaRPr/>
          </a:p>
          <a:p>
            <a:pPr lvl="3"/>
            <a:endParaRPr/>
          </a:p>
          <a:p>
            <a:pPr lvl="4"/>
            <a:endParaRPr/>
          </a:p>
        </p:txBody>
      </p:sp>
      <p:sp>
        <p:nvSpPr>
          <p:cNvPr id="10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tx">
  <p:cSld name="Big Fact">
    <p:spTree>
      <p:nvGrpSpPr>
        <p:cNvPr id="1" name=""/>
        <p:cNvGrpSpPr/>
        <p:nvPr/>
      </p:nvGrpSpPr>
      <p:grpSpPr>
        <a:xfrm>
          <a:off x="0" y="0"/>
          <a:ext cx="0" cy="0"/>
          <a:chOff x="0" y="0"/>
          <a:chExt cx="0" cy="0"/>
        </a:xfrm>
      </p:grpSpPr>
      <p:sp>
        <p:nvSpPr>
          <p:cNvPr id="114" name="Rectangle"/>
          <p:cNvSpPr/>
          <p:nvPr/>
        </p:nvSpPr>
        <p:spPr>
          <a:xfrm>
            <a:off x="1008907" y="1066849"/>
            <a:ext cx="22378886" cy="11582302"/>
          </a:xfrm>
          <a:prstGeom prst="rect">
            <a:avLst/>
          </a:prstGeom>
          <a:solidFill>
            <a:schemeClr val="accent1"/>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115" name="Fact information"/>
          <p:cNvSpPr txBox="1">
            <a:spLocks noGrp="1"/>
          </p:cNvSpPr>
          <p:nvPr>
            <p:ph type="body" sz="quarter" idx="21" hasCustomPrompt="1"/>
          </p:nvPr>
        </p:nvSpPr>
        <p:spPr>
          <a:xfrm>
            <a:off x="2057400" y="8113450"/>
            <a:ext cx="20269200" cy="845948"/>
          </a:xfrm>
          <a:prstGeom prst="rect">
            <a:avLst/>
          </a:prstGeom>
        </p:spPr>
        <p:txBody>
          <a:bodyPr anchor="t"/>
          <a:lstStyle/>
          <a:p>
            <a:r>
              <a:t>Fact information</a:t>
            </a:r>
          </a:p>
        </p:txBody>
      </p:sp>
      <p:sp>
        <p:nvSpPr>
          <p:cNvPr id="116" name="Body Level One…"/>
          <p:cNvSpPr txBox="1">
            <a:spLocks noGrp="1"/>
          </p:cNvSpPr>
          <p:nvPr>
            <p:ph type="body" sz="half" idx="1" hasCustomPrompt="1"/>
          </p:nvPr>
        </p:nvSpPr>
        <p:spPr>
          <a:xfrm>
            <a:off x="2057400" y="3498790"/>
            <a:ext cx="20269200" cy="4814114"/>
          </a:xfrm>
          <a:prstGeom prst="rect">
            <a:avLst/>
          </a:prstGeom>
        </p:spPr>
        <p:txBody>
          <a:bodyPr anchor="b"/>
          <a:lstStyle>
            <a:lvl1pPr defTabSz="2438338">
              <a:lnSpc>
                <a:spcPct val="80000"/>
              </a:lnSpc>
              <a:defRPr sz="25000" b="0" spc="-500">
                <a:latin typeface="+mn-lt"/>
                <a:ea typeface="+mn-ea"/>
                <a:cs typeface="+mn-cs"/>
                <a:sym typeface="Canela Bold"/>
              </a:defRPr>
            </a:lvl1pPr>
            <a:lvl2pPr defTabSz="2438338">
              <a:lnSpc>
                <a:spcPct val="80000"/>
              </a:lnSpc>
              <a:defRPr sz="25000" b="0" spc="-500">
                <a:latin typeface="+mn-lt"/>
                <a:ea typeface="+mn-ea"/>
                <a:cs typeface="+mn-cs"/>
                <a:sym typeface="Canela Bold"/>
              </a:defRPr>
            </a:lvl2pPr>
            <a:lvl3pPr defTabSz="2438338">
              <a:lnSpc>
                <a:spcPct val="80000"/>
              </a:lnSpc>
              <a:defRPr sz="25000" b="0" spc="-500">
                <a:latin typeface="+mn-lt"/>
                <a:ea typeface="+mn-ea"/>
                <a:cs typeface="+mn-cs"/>
                <a:sym typeface="Canela Bold"/>
              </a:defRPr>
            </a:lvl3pPr>
            <a:lvl4pPr defTabSz="2438338">
              <a:lnSpc>
                <a:spcPct val="80000"/>
              </a:lnSpc>
              <a:defRPr sz="25000" b="0" spc="-500">
                <a:latin typeface="+mn-lt"/>
                <a:ea typeface="+mn-ea"/>
                <a:cs typeface="+mn-cs"/>
                <a:sym typeface="Canela Bold"/>
              </a:defRPr>
            </a:lvl4pPr>
            <a:lvl5pPr defTabSz="2438338">
              <a:lnSpc>
                <a:spcPct val="80000"/>
              </a:lnSpc>
              <a:defRPr sz="25000" b="0" spc="-500">
                <a:latin typeface="+mn-lt"/>
                <a:ea typeface="+mn-ea"/>
                <a:cs typeface="+mn-cs"/>
                <a:sym typeface="Canela Bold"/>
              </a:defRPr>
            </a:lvl5pPr>
          </a:lstStyle>
          <a:p>
            <a:r>
              <a:t>100%</a:t>
            </a:r>
          </a:p>
          <a:p>
            <a:pPr lvl="1"/>
            <a:endParaRPr/>
          </a:p>
          <a:p>
            <a:pPr lvl="2"/>
            <a:endParaRPr/>
          </a:p>
          <a:p>
            <a:pPr lvl="3"/>
            <a:endParaRPr/>
          </a:p>
          <a:p>
            <a:pPr lvl="4"/>
            <a:endParaRPr/>
          </a:p>
        </p:txBody>
      </p:sp>
      <p:sp>
        <p:nvSpPr>
          <p:cNvPr id="11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tx">
  <p:cSld name="Quote">
    <p:spTree>
      <p:nvGrpSpPr>
        <p:cNvPr id="1" name=""/>
        <p:cNvGrpSpPr/>
        <p:nvPr/>
      </p:nvGrpSpPr>
      <p:grpSpPr>
        <a:xfrm>
          <a:off x="0" y="0"/>
          <a:ext cx="0" cy="0"/>
          <a:chOff x="0" y="0"/>
          <a:chExt cx="0" cy="0"/>
        </a:xfrm>
      </p:grpSpPr>
      <p:sp>
        <p:nvSpPr>
          <p:cNvPr id="124" name="Rectangle"/>
          <p:cNvSpPr/>
          <p:nvPr/>
        </p:nvSpPr>
        <p:spPr>
          <a:xfrm>
            <a:off x="1008907" y="1064171"/>
            <a:ext cx="22378886" cy="11587658"/>
          </a:xfrm>
          <a:prstGeom prst="rect">
            <a:avLst/>
          </a:prstGeom>
          <a:solidFill>
            <a:srgbClr val="D3B9BD"/>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125" name="Body Level One…"/>
          <p:cNvSpPr txBox="1">
            <a:spLocks noGrp="1"/>
          </p:cNvSpPr>
          <p:nvPr>
            <p:ph type="body" sz="quarter" idx="1" hasCustomPrompt="1"/>
          </p:nvPr>
        </p:nvSpPr>
        <p:spPr>
          <a:xfrm>
            <a:off x="5737745" y="5549900"/>
            <a:ext cx="12908510" cy="2628900"/>
          </a:xfrm>
          <a:prstGeom prst="rect">
            <a:avLst/>
          </a:prstGeom>
        </p:spPr>
        <p:txBody>
          <a:bodyPr/>
          <a:lstStyle>
            <a:lvl1pPr marL="320204" indent="-320204" algn="l" defTabSz="355600">
              <a:lnSpc>
                <a:spcPct val="80000"/>
              </a:lnSpc>
              <a:defRPr sz="7000" b="0">
                <a:latin typeface="Canela Deck Regular"/>
                <a:ea typeface="Canela Deck Regular"/>
                <a:cs typeface="Canela Deck Regular"/>
                <a:sym typeface="Canela Deck Regular"/>
              </a:defRPr>
            </a:lvl1pPr>
            <a:lvl2pPr marL="320204" indent="136995" algn="l" defTabSz="355600">
              <a:lnSpc>
                <a:spcPct val="80000"/>
              </a:lnSpc>
              <a:defRPr sz="7000" b="0">
                <a:latin typeface="Canela Deck Regular"/>
                <a:ea typeface="Canela Deck Regular"/>
                <a:cs typeface="Canela Deck Regular"/>
                <a:sym typeface="Canela Deck Regular"/>
              </a:defRPr>
            </a:lvl2pPr>
            <a:lvl3pPr marL="320204" indent="594195" algn="l" defTabSz="355600">
              <a:lnSpc>
                <a:spcPct val="80000"/>
              </a:lnSpc>
              <a:defRPr sz="7000" b="0">
                <a:latin typeface="Canela Deck Regular"/>
                <a:ea typeface="Canela Deck Regular"/>
                <a:cs typeface="Canela Deck Regular"/>
                <a:sym typeface="Canela Deck Regular"/>
              </a:defRPr>
            </a:lvl3pPr>
            <a:lvl4pPr marL="320204" indent="1051395" algn="l" defTabSz="355600">
              <a:lnSpc>
                <a:spcPct val="80000"/>
              </a:lnSpc>
              <a:defRPr sz="7000" b="0">
                <a:latin typeface="Canela Deck Regular"/>
                <a:ea typeface="Canela Deck Regular"/>
                <a:cs typeface="Canela Deck Regular"/>
                <a:sym typeface="Canela Deck Regular"/>
              </a:defRPr>
            </a:lvl4pPr>
            <a:lvl5pPr marL="320204" indent="1508595" algn="l" defTabSz="355600">
              <a:lnSpc>
                <a:spcPct val="80000"/>
              </a:lnSpc>
              <a:defRPr sz="7000" b="0">
                <a:latin typeface="Canela Deck Regular"/>
                <a:ea typeface="Canela Deck Regular"/>
                <a:cs typeface="Canela Deck Regular"/>
                <a:sym typeface="Canela Deck Regular"/>
              </a:defRPr>
            </a:lvl5pPr>
          </a:lstStyle>
          <a:p>
            <a:r>
              <a:t>“Notable Quote”</a:t>
            </a:r>
          </a:p>
          <a:p>
            <a:pPr lvl="1"/>
            <a:endParaRPr/>
          </a:p>
          <a:p>
            <a:pPr lvl="2"/>
            <a:endParaRPr/>
          </a:p>
          <a:p>
            <a:pPr lvl="3"/>
            <a:endParaRPr/>
          </a:p>
          <a:p>
            <a:pPr lvl="4"/>
            <a:endParaRPr/>
          </a:p>
        </p:txBody>
      </p:sp>
      <p:sp>
        <p:nvSpPr>
          <p:cNvPr id="126" name="Attribution"/>
          <p:cNvSpPr txBox="1">
            <a:spLocks noGrp="1"/>
          </p:cNvSpPr>
          <p:nvPr>
            <p:ph type="body" sz="quarter" idx="21" hasCustomPrompt="1"/>
          </p:nvPr>
        </p:nvSpPr>
        <p:spPr>
          <a:xfrm>
            <a:off x="6100233" y="9999201"/>
            <a:ext cx="12546022" cy="508001"/>
          </a:xfrm>
          <a:prstGeom prst="rect">
            <a:avLst/>
          </a:prstGeom>
        </p:spPr>
        <p:txBody>
          <a:bodyPr anchor="t"/>
          <a:lstStyle>
            <a:lvl1pPr algn="l" defTabSz="355600">
              <a:lnSpc>
                <a:spcPct val="140000"/>
              </a:lnSpc>
              <a:defRPr sz="2700" spc="26"/>
            </a:lvl1pPr>
          </a:lstStyle>
          <a:p>
            <a:r>
              <a:t>Attribution</a:t>
            </a:r>
          </a:p>
        </p:txBody>
      </p:sp>
      <p:sp>
        <p:nvSpPr>
          <p:cNvPr id="127"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tx">
  <p:cSld name="Photo - 3 Up">
    <p:spTree>
      <p:nvGrpSpPr>
        <p:cNvPr id="1" name=""/>
        <p:cNvGrpSpPr/>
        <p:nvPr/>
      </p:nvGrpSpPr>
      <p:grpSpPr>
        <a:xfrm>
          <a:off x="0" y="0"/>
          <a:ext cx="0" cy="0"/>
          <a:chOff x="0" y="0"/>
          <a:chExt cx="0" cy="0"/>
        </a:xfrm>
      </p:grpSpPr>
      <p:sp>
        <p:nvSpPr>
          <p:cNvPr id="134" name="153339838_1340x2010.jpg"/>
          <p:cNvSpPr>
            <a:spLocks noGrp="1"/>
          </p:cNvSpPr>
          <p:nvPr>
            <p:ph type="pic" idx="21"/>
          </p:nvPr>
        </p:nvSpPr>
        <p:spPr>
          <a:xfrm>
            <a:off x="12128500" y="-1638300"/>
            <a:ext cx="11341100" cy="17011650"/>
          </a:xfrm>
          <a:prstGeom prst="rect">
            <a:avLst/>
          </a:prstGeom>
        </p:spPr>
        <p:txBody>
          <a:bodyPr lIns="91439" tIns="45719" rIns="91439" bIns="45719" anchor="t">
            <a:noAutofit/>
          </a:bodyPr>
          <a:lstStyle/>
          <a:p>
            <a:endParaRPr/>
          </a:p>
        </p:txBody>
      </p:sp>
      <p:sp>
        <p:nvSpPr>
          <p:cNvPr id="135" name="936299162_1323x1986.jpg"/>
          <p:cNvSpPr>
            <a:spLocks noGrp="1"/>
          </p:cNvSpPr>
          <p:nvPr>
            <p:ph type="pic" idx="22"/>
          </p:nvPr>
        </p:nvSpPr>
        <p:spPr>
          <a:xfrm>
            <a:off x="1003300" y="-4737100"/>
            <a:ext cx="11201401" cy="16814800"/>
          </a:xfrm>
          <a:prstGeom prst="rect">
            <a:avLst/>
          </a:prstGeom>
        </p:spPr>
        <p:txBody>
          <a:bodyPr lIns="91439" tIns="45719" rIns="91439" bIns="45719" anchor="t">
            <a:noAutofit/>
          </a:bodyPr>
          <a:lstStyle/>
          <a:p>
            <a:endParaRPr/>
          </a:p>
        </p:txBody>
      </p:sp>
      <p:sp>
        <p:nvSpPr>
          <p:cNvPr id="136" name="101883338_1323x1985.jpg"/>
          <p:cNvSpPr>
            <a:spLocks noGrp="1"/>
          </p:cNvSpPr>
          <p:nvPr>
            <p:ph type="pic" idx="23"/>
          </p:nvPr>
        </p:nvSpPr>
        <p:spPr>
          <a:xfrm>
            <a:off x="1003300" y="1344083"/>
            <a:ext cx="11201400" cy="16806333"/>
          </a:xfrm>
          <a:prstGeom prst="rect">
            <a:avLst/>
          </a:prstGeom>
        </p:spPr>
        <p:txBody>
          <a:bodyPr lIns="91439" tIns="45719" rIns="91439" bIns="45719" anchor="t">
            <a:noAutofit/>
          </a:bodyPr>
          <a:lstStyle/>
          <a:p>
            <a:endParaRPr/>
          </a:p>
        </p:txBody>
      </p:sp>
      <p:sp>
        <p:nvSpPr>
          <p:cNvPr id="137" name="Slide Number"/>
          <p:cNvSpPr txBox="1">
            <a:spLocks noGrp="1"/>
          </p:cNvSpPr>
          <p:nvPr>
            <p:ph type="sldNum" sz="quarter" idx="2"/>
          </p:nvPr>
        </p:nvSpPr>
        <p:spPr>
          <a:xfrm>
            <a:off x="12043207" y="13131800"/>
            <a:ext cx="307544" cy="342900"/>
          </a:xfrm>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tx">
  <p:cSld name="Photo">
    <p:spTree>
      <p:nvGrpSpPr>
        <p:cNvPr id="1" name=""/>
        <p:cNvGrpSpPr/>
        <p:nvPr/>
      </p:nvGrpSpPr>
      <p:grpSpPr>
        <a:xfrm>
          <a:off x="0" y="0"/>
          <a:ext cx="0" cy="0"/>
          <a:chOff x="0" y="0"/>
          <a:chExt cx="0" cy="0"/>
        </a:xfrm>
      </p:grpSpPr>
      <p:sp>
        <p:nvSpPr>
          <p:cNvPr id="144" name="913369614_2691x1794.jpg"/>
          <p:cNvSpPr>
            <a:spLocks noGrp="1"/>
          </p:cNvSpPr>
          <p:nvPr>
            <p:ph type="pic" idx="21"/>
          </p:nvPr>
        </p:nvSpPr>
        <p:spPr>
          <a:xfrm>
            <a:off x="800100" y="253554"/>
            <a:ext cx="22783800" cy="15239310"/>
          </a:xfrm>
          <a:prstGeom prst="rect">
            <a:avLst/>
          </a:prstGeom>
        </p:spPr>
        <p:txBody>
          <a:bodyPr lIns="91439" tIns="45719" rIns="91439" bIns="45719" anchor="t">
            <a:noAutofit/>
          </a:bodyPr>
          <a:lstStyle/>
          <a:p>
            <a:endParaRPr/>
          </a:p>
        </p:txBody>
      </p:sp>
      <p:sp>
        <p:nvSpPr>
          <p:cNvPr id="145"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tx">
  <p:cSld name="Blank">
    <p:spTree>
      <p:nvGrpSpPr>
        <p:cNvPr id="1" name=""/>
        <p:cNvGrpSpPr/>
        <p:nvPr/>
      </p:nvGrpSpPr>
      <p:grpSpPr>
        <a:xfrm>
          <a:off x="0" y="0"/>
          <a:ext cx="0" cy="0"/>
          <a:chOff x="0" y="0"/>
          <a:chExt cx="0" cy="0"/>
        </a:xfrm>
      </p:grpSpPr>
      <p:sp>
        <p:nvSpPr>
          <p:cNvPr id="152" name="Slide Number"/>
          <p:cNvSpPr txBox="1">
            <a:spLocks noGrp="1"/>
          </p:cNvSpPr>
          <p:nvPr>
            <p:ph type="sldNum" sz="quarter" idx="2"/>
          </p:nvPr>
        </p:nvSpPr>
        <p:spPr>
          <a:prstGeom prst="rect">
            <a:avLst/>
          </a:prstGeom>
        </p:spPr>
        <p:txBody>
          <a:bodyPr/>
          <a:lstStyle/>
          <a:p>
            <a:fld id="{86CB4B4D-7CA3-9044-876B-883B54F8677D}" type="slidenum">
              <a:t>‹#›</a:t>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6F7F2"/>
        </a:solidFill>
        <a:effectLst/>
      </p:bgPr>
    </p:bg>
    <p:spTree>
      <p:nvGrpSpPr>
        <p:cNvPr id="1" name=""/>
        <p:cNvGrpSpPr/>
        <p:nvPr/>
      </p:nvGrpSpPr>
      <p:grpSpPr>
        <a:xfrm>
          <a:off x="0" y="0"/>
          <a:ext cx="0" cy="0"/>
          <a:chOff x="0" y="0"/>
          <a:chExt cx="0" cy="0"/>
        </a:xfrm>
      </p:grpSpPr>
      <p:sp>
        <p:nvSpPr>
          <p:cNvPr id="2" name="Rectangle"/>
          <p:cNvSpPr/>
          <p:nvPr/>
        </p:nvSpPr>
        <p:spPr>
          <a:xfrm>
            <a:off x="1002557" y="1066800"/>
            <a:ext cx="22378886" cy="11582400"/>
          </a:xfrm>
          <a:prstGeom prst="rect">
            <a:avLst/>
          </a:prstGeom>
          <a:solidFill>
            <a:srgbClr val="D3B9BD"/>
          </a:solidFill>
          <a:ln w="12700">
            <a:miter lim="400000"/>
          </a:ln>
        </p:spPr>
        <p:txBody>
          <a:bodyPr lIns="0" tIns="0" rIns="0" bIns="0" anchor="ctr"/>
          <a:lstStyle/>
          <a:p>
            <a:pPr defTabSz="415431">
              <a:lnSpc>
                <a:spcPct val="120000"/>
              </a:lnSpc>
              <a:spcBef>
                <a:spcPts val="0"/>
              </a:spcBef>
              <a:defRPr sz="3000" spc="-59">
                <a:solidFill>
                  <a:srgbClr val="FFFFFF"/>
                </a:solidFill>
                <a:latin typeface="Canela Deck Bold"/>
                <a:ea typeface="Canela Deck Bold"/>
                <a:cs typeface="Canela Deck Bold"/>
                <a:sym typeface="Canela Deck Bold"/>
              </a:defRPr>
            </a:pPr>
            <a:endParaRPr/>
          </a:p>
        </p:txBody>
      </p:sp>
      <p:sp>
        <p:nvSpPr>
          <p:cNvPr id="3" name="Presentation Title"/>
          <p:cNvSpPr txBox="1">
            <a:spLocks noGrp="1"/>
          </p:cNvSpPr>
          <p:nvPr>
            <p:ph type="title" hasCustomPrompt="1"/>
          </p:nvPr>
        </p:nvSpPr>
        <p:spPr>
          <a:xfrm>
            <a:off x="2057400" y="2865877"/>
            <a:ext cx="20269200" cy="5359732"/>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p>
            <a:r>
              <a:t>Presentation Title</a:t>
            </a:r>
          </a:p>
        </p:txBody>
      </p:sp>
      <p:sp>
        <p:nvSpPr>
          <p:cNvPr id="4" name="Body Level One…"/>
          <p:cNvSpPr txBox="1">
            <a:spLocks noGrp="1"/>
          </p:cNvSpPr>
          <p:nvPr>
            <p:ph type="body" idx="1" hasCustomPrompt="1"/>
          </p:nvPr>
        </p:nvSpPr>
        <p:spPr>
          <a:xfrm>
            <a:off x="2057400" y="7814975"/>
            <a:ext cx="20269200" cy="1488018"/>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normAutofit/>
          </a:bodyPr>
          <a:lstStyle/>
          <a:p>
            <a:r>
              <a:t>Slide Subtitle</a:t>
            </a:r>
          </a:p>
          <a:p>
            <a:pPr lvl="1"/>
            <a:endParaRPr/>
          </a:p>
          <a:p>
            <a:pPr lvl="2"/>
            <a:endParaRPr/>
          </a:p>
          <a:p>
            <a:pPr lvl="3"/>
            <a:endParaRPr/>
          </a:p>
          <a:p>
            <a:pPr lvl="4"/>
            <a:endParaRPr/>
          </a:p>
        </p:txBody>
      </p:sp>
      <p:sp>
        <p:nvSpPr>
          <p:cNvPr id="5" name="Slide Number"/>
          <p:cNvSpPr txBox="1">
            <a:spLocks noGrp="1"/>
          </p:cNvSpPr>
          <p:nvPr>
            <p:ph type="sldNum" sz="quarter" idx="2"/>
          </p:nvPr>
        </p:nvSpPr>
        <p:spPr>
          <a:xfrm>
            <a:off x="12038228" y="13131800"/>
            <a:ext cx="307544" cy="342900"/>
          </a:xfrm>
          <a:prstGeom prst="rect">
            <a:avLst/>
          </a:prstGeom>
          <a:ln w="12700">
            <a:miter lim="400000"/>
          </a:ln>
        </p:spPr>
        <p:txBody>
          <a:bodyPr wrap="none" lIns="50800" tIns="50800" rIns="50800" bIns="50800" anchor="b">
            <a:spAutoFit/>
          </a:bodyPr>
          <a:lstStyle>
            <a:lvl1pPr defTabSz="825500">
              <a:lnSpc>
                <a:spcPct val="100000"/>
              </a:lnSpc>
              <a:spcBef>
                <a:spcPts val="0"/>
              </a:spcBef>
              <a:defRPr sz="1600">
                <a:solidFill>
                  <a:srgbClr val="5E5E5E"/>
                </a:solidFill>
                <a:latin typeface="Proxima Nova"/>
                <a:ea typeface="Proxima Nova"/>
                <a:cs typeface="Proxima Nova"/>
                <a:sym typeface="Proxima Nova"/>
              </a:defRPr>
            </a:lvl1pPr>
          </a:lstStyle>
          <a:p>
            <a:fld id="{86CB4B4D-7CA3-9044-876B-883B54F8677D}" type="slidenum">
              <a:t>‹#›</a:t>
            </a:fld>
            <a:endParaRP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transition spd="med"/>
  <p:txStyles>
    <p:titleStyle>
      <a:lvl1pPr marL="0" marR="0" indent="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1pPr>
      <a:lvl2pPr marL="0" marR="0" indent="4572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2pPr>
      <a:lvl3pPr marL="0" marR="0" indent="9144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3pPr>
      <a:lvl4pPr marL="0" marR="0" indent="13716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4pPr>
      <a:lvl5pPr marL="0" marR="0" indent="18288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5pPr>
      <a:lvl6pPr marL="0" marR="0" indent="22860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6pPr>
      <a:lvl7pPr marL="0" marR="0" indent="27432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7pPr>
      <a:lvl8pPr marL="0" marR="0" indent="32004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8pPr>
      <a:lvl9pPr marL="0" marR="0" indent="3657600" algn="ctr" defTabSz="825500" rtl="0" latinLnBrk="0">
        <a:lnSpc>
          <a:spcPct val="80000"/>
        </a:lnSpc>
        <a:spcBef>
          <a:spcPts val="0"/>
        </a:spcBef>
        <a:spcAft>
          <a:spcPts val="0"/>
        </a:spcAft>
        <a:buClrTx/>
        <a:buSzTx/>
        <a:buFontTx/>
        <a:buNone/>
        <a:tabLst/>
        <a:defRPr sz="14500" b="0" i="0" u="none" strike="noStrike" cap="none" spc="0" baseline="0">
          <a:solidFill>
            <a:srgbClr val="000000"/>
          </a:solidFill>
          <a:uFillTx/>
          <a:latin typeface="+mn-lt"/>
          <a:ea typeface="+mn-ea"/>
          <a:cs typeface="+mn-cs"/>
          <a:sym typeface="Canela Bold"/>
        </a:defRPr>
      </a:lvl9pPr>
    </p:titleStyle>
    <p:bodyStyle>
      <a:lvl1pPr marL="0" marR="0" indent="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1pPr>
      <a:lvl2pPr marL="0" marR="0" indent="4572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2pPr>
      <a:lvl3pPr marL="0" marR="0" indent="9144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3pPr>
      <a:lvl4pPr marL="0" marR="0" indent="13716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4pPr>
      <a:lvl5pPr marL="0" marR="0" indent="18288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5pPr>
      <a:lvl6pPr marL="0" marR="0" indent="22860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6pPr>
      <a:lvl7pPr marL="0" marR="0" indent="27432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7pPr>
      <a:lvl8pPr marL="0" marR="0" indent="32004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8pPr>
      <a:lvl9pPr marL="0" marR="0" indent="3657600" algn="ctr" defTabSz="825500" rtl="0" latinLnBrk="0">
        <a:lnSpc>
          <a:spcPct val="90000"/>
        </a:lnSpc>
        <a:spcBef>
          <a:spcPts val="0"/>
        </a:spcBef>
        <a:spcAft>
          <a:spcPts val="0"/>
        </a:spcAft>
        <a:buClrTx/>
        <a:buSzTx/>
        <a:buFontTx/>
        <a:buNone/>
        <a:tabLst/>
        <a:defRPr sz="3900" b="1" i="0" u="none" strike="noStrike" cap="none" spc="0" baseline="0">
          <a:solidFill>
            <a:srgbClr val="000000"/>
          </a:solidFill>
          <a:uFillTx/>
          <a:latin typeface="Proxima Nova"/>
          <a:ea typeface="Proxima Nova"/>
          <a:cs typeface="Proxima Nova"/>
          <a:sym typeface="Proxima Nova"/>
        </a:defRPr>
      </a:lvl9pPr>
    </p:bodyStyle>
    <p:otherStyle>
      <a:lvl1pPr marL="0" marR="0" indent="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1pPr>
      <a:lvl2pPr marL="0" marR="0" indent="4572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2pPr>
      <a:lvl3pPr marL="0" marR="0" indent="9144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3pPr>
      <a:lvl4pPr marL="0" marR="0" indent="13716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4pPr>
      <a:lvl5pPr marL="0" marR="0" indent="18288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5pPr>
      <a:lvl6pPr marL="0" marR="0" indent="22860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6pPr>
      <a:lvl7pPr marL="0" marR="0" indent="27432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7pPr>
      <a:lvl8pPr marL="0" marR="0" indent="32004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8pPr>
      <a:lvl9pPr marL="0" marR="0" indent="3657600" algn="ctr" defTabSz="825500" rtl="0" latinLnBrk="0">
        <a:lnSpc>
          <a:spcPct val="100000"/>
        </a:lnSpc>
        <a:spcBef>
          <a:spcPts val="0"/>
        </a:spcBef>
        <a:spcAft>
          <a:spcPts val="0"/>
        </a:spcAft>
        <a:buClrTx/>
        <a:buSzTx/>
        <a:buFontTx/>
        <a:buNone/>
        <a:tabLst/>
        <a:defRPr sz="1600" b="0" i="0" u="none" strike="noStrike" cap="none" spc="0" baseline="0">
          <a:solidFill>
            <a:schemeClr val="tx1"/>
          </a:solidFill>
          <a:uFillTx/>
          <a:latin typeface="+mn-lt"/>
          <a:ea typeface="+mn-ea"/>
          <a:cs typeface="+mn-cs"/>
          <a:sym typeface="Proxima Nova"/>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tif"/><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tif"/><Relationship Id="rId1" Type="http://schemas.openxmlformats.org/officeDocument/2006/relationships/slideLayout" Target="../slideLayouts/slideLayout10.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slideLayout" Target="../slideLayouts/slideLayout8.xml"/><Relationship Id="rId1" Type="http://schemas.openxmlformats.org/officeDocument/2006/relationships/video" Target="https://www.youtube.com/embed/VTcVbHpCTVQ?feature=oembed"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8.xml"/></Relationships>
</file>

<file path=ppt/slides/_rels/slide5.xml.rels><?xml version="1.0" encoding="UTF-8" standalone="yes"?>
<Relationships xmlns="http://schemas.openxmlformats.org/package/2006/relationships"><Relationship Id="rId3" Type="http://schemas.openxmlformats.org/officeDocument/2006/relationships/image" Target="../media/image8.tif"/><Relationship Id="rId2" Type="http://schemas.openxmlformats.org/officeDocument/2006/relationships/image" Target="../media/image7.tif"/><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5.xml"/></Relationships>
</file>

<file path=ppt/slides/_rels/slide7.xml.rels><?xml version="1.0" encoding="UTF-8" standalone="yes"?>
<Relationships xmlns="http://schemas.openxmlformats.org/package/2006/relationships"><Relationship Id="rId2" Type="http://schemas.openxmlformats.org/officeDocument/2006/relationships/image" Target="../media/image10.tif"/><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9.xml.rels><?xml version="1.0" encoding="UTF-8" standalone="yes"?>
<Relationships xmlns="http://schemas.openxmlformats.org/package/2006/relationships"><Relationship Id="rId8" Type="http://schemas.openxmlformats.org/officeDocument/2006/relationships/hyperlink" Target="https://www.centreforwomensjustice.org.uk/new-blog-1/2020/11/10/covid-19-and-surge-in-domestic-abuse-in-uk" TargetMode="External"/><Relationship Id="rId3" Type="http://schemas.openxmlformats.org/officeDocument/2006/relationships/hyperlink" Target="https://www.youtube.com/watch?v=VTcVbHpCTVQ&amp;feature=emb_title" TargetMode="External"/><Relationship Id="rId7" Type="http://schemas.openxmlformats.org/officeDocument/2006/relationships/hyperlink" Target="https://www.bbc.co.uk/news/uk-53498675" TargetMode="External"/><Relationship Id="rId2" Type="http://schemas.openxmlformats.org/officeDocument/2006/relationships/hyperlink" Target="https://www.bacp.co.uk/events-and-resources/ethics-and-standards/ethical-framework-for-the-counselling-professions/" TargetMode="External"/><Relationship Id="rId1" Type="http://schemas.openxmlformats.org/officeDocument/2006/relationships/slideLayout" Target="../slideLayouts/slideLayout4.xml"/><Relationship Id="rId6" Type="http://schemas.openxmlformats.org/officeDocument/2006/relationships/hyperlink" Target="https://www.bbc.co.uk/news/uk-55073229" TargetMode="External"/><Relationship Id="rId5" Type="http://schemas.openxmlformats.org/officeDocument/2006/relationships/hyperlink" Target="https://www.womensaid.org.uk/survivors-say-domestic-abuse-is-escalating-under-lockdown/" TargetMode="External"/><Relationship Id="rId4" Type="http://schemas.openxmlformats.org/officeDocument/2006/relationships/hyperlink" Target="https://moodle.uwtsd.ac.uk/pluginfile.php/467261/mod_resource/content/0/bacp-ethical-decision-making-in-context-counselling-professions-fact-sheet-gpia044.pdf" TargetMode="External"/><Relationship Id="rId9" Type="http://schemas.openxmlformats.org/officeDocument/2006/relationships/hyperlink" Target="https://www.ons.gov.uk/peoplepopulationandcommunity/crimeandjustice/articles/domesticabuseduringthecoronaviruscovid19pandemicenglandandwales/november2020"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 name="By Katie-Ann Lillicrap"/>
          <p:cNvSpPr txBox="1">
            <a:spLocks noGrp="1"/>
          </p:cNvSpPr>
          <p:nvPr>
            <p:ph type="body" idx="21"/>
          </p:nvPr>
        </p:nvSpPr>
        <p:spPr>
          <a:prstGeom prst="rect">
            <a:avLst/>
          </a:prstGeom>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a:lstStyle/>
          <a:p>
            <a:r>
              <a:t>By Katie-Ann Lillicrap</a:t>
            </a:r>
          </a:p>
        </p:txBody>
      </p:sp>
      <p:sp>
        <p:nvSpPr>
          <p:cNvPr id="162" name="Ethical Dilemma"/>
          <p:cNvSpPr txBox="1">
            <a:spLocks noGrp="1"/>
          </p:cNvSpPr>
          <p:nvPr>
            <p:ph type="ctrTitle"/>
          </p:nvPr>
        </p:nvSpPr>
        <p:spPr>
          <a:xfrm>
            <a:off x="2507084" y="5994039"/>
            <a:ext cx="19369832" cy="1727921"/>
          </a:xfrm>
          <a:prstGeom prst="rect">
            <a:avLst/>
          </a:prstGeom>
        </p:spPr>
        <p:txBody>
          <a:bodyPr/>
          <a:lstStyle>
            <a:lvl1pPr defTabSz="478790">
              <a:defRPr sz="8410"/>
            </a:lvl1pPr>
          </a:lstStyle>
          <a:p>
            <a:r>
              <a:t>Ethical Dilemma </a:t>
            </a:r>
          </a:p>
        </p:txBody>
      </p:sp>
      <p:sp>
        <p:nvSpPr>
          <p:cNvPr id="163" name="Peer Seminar Presentation"/>
          <p:cNvSpPr txBox="1"/>
          <p:nvPr/>
        </p:nvSpPr>
        <p:spPr>
          <a:xfrm>
            <a:off x="2227921" y="1582918"/>
            <a:ext cx="20383997" cy="2540894"/>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b">
            <a:normAutofit/>
          </a:bodyPr>
          <a:lstStyle>
            <a:lvl1pPr defTabSz="726440">
              <a:lnSpc>
                <a:spcPct val="80000"/>
              </a:lnSpc>
              <a:spcBef>
                <a:spcPts val="0"/>
              </a:spcBef>
              <a:defRPr sz="12760">
                <a:latin typeface="+mn-lt"/>
                <a:ea typeface="+mn-ea"/>
                <a:cs typeface="+mn-cs"/>
                <a:sym typeface="Canela Bold"/>
              </a:defRPr>
            </a:lvl1pPr>
          </a:lstStyle>
          <a:p>
            <a:r>
              <a:t>Peer Seminar Presentation  </a:t>
            </a:r>
          </a:p>
        </p:txBody>
      </p:sp>
      <p:pic>
        <p:nvPicPr>
          <p:cNvPr id="164" name="Image" descr="Image"/>
          <p:cNvPicPr>
            <a:picLocks noChangeAspect="1"/>
          </p:cNvPicPr>
          <p:nvPr/>
        </p:nvPicPr>
        <p:blipFill>
          <a:blip r:embed="rId2"/>
          <a:stretch>
            <a:fillRect/>
          </a:stretch>
        </p:blipFill>
        <p:spPr>
          <a:xfrm>
            <a:off x="1066799" y="9091506"/>
            <a:ext cx="3504183" cy="2925102"/>
          </a:xfrm>
          <a:prstGeom prst="rect">
            <a:avLst/>
          </a:prstGeom>
          <a:ln w="25400">
            <a:miter lim="400000"/>
          </a:ln>
          <a:effectLst>
            <a:reflection stA="50000" endPos="40000" dir="5400000" sy="-100000" algn="bl" rotWithShape="0"/>
          </a:effectLst>
        </p:spPr>
      </p:pic>
    </p:spTree>
  </p:cSld>
  <p:clrMapOvr>
    <a:masterClrMapping/>
  </p:clrMapOvr>
  <p:transitio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 name="Ethical Dilemma:"/>
          <p:cNvSpPr txBox="1">
            <a:spLocks noGrp="1"/>
          </p:cNvSpPr>
          <p:nvPr>
            <p:ph type="body" sz="quarter" idx="1"/>
          </p:nvPr>
        </p:nvSpPr>
        <p:spPr>
          <a:xfrm>
            <a:off x="957975" y="1046706"/>
            <a:ext cx="9532085" cy="2094880"/>
          </a:xfrm>
          <a:prstGeom prst="rect">
            <a:avLst/>
          </a:prstGeom>
          <a:solidFill>
            <a:schemeClr val="accent4">
              <a:hueOff val="-202070"/>
              <a:satOff val="6559"/>
              <a:lumOff val="-14596"/>
            </a:schemeClr>
          </a:solidFill>
        </p:spPr>
        <p:txBody>
          <a:bodyPr/>
          <a:lstStyle>
            <a:lvl1pPr defTabSz="415431">
              <a:lnSpc>
                <a:spcPct val="120000"/>
              </a:lnSpc>
              <a:defRPr sz="4500" b="1" spc="-90">
                <a:latin typeface="Arial"/>
                <a:ea typeface="Arial"/>
                <a:cs typeface="Arial"/>
                <a:sym typeface="Arial"/>
              </a:defRPr>
            </a:lvl1pPr>
          </a:lstStyle>
          <a:p>
            <a:r>
              <a:t>Ethical Dilemma:</a:t>
            </a:r>
          </a:p>
        </p:txBody>
      </p:sp>
      <p:sp>
        <p:nvSpPr>
          <p:cNvPr id="167" name="Cherry is attending her 2nd session for counselling, Cherry has been having telephone sessions due to the pandemic currently happening as face to face counselling is currently on hold. During her second session she discloses that she is experiencing abus"/>
          <p:cNvSpPr txBox="1"/>
          <p:nvPr/>
        </p:nvSpPr>
        <p:spPr>
          <a:xfrm>
            <a:off x="1452038" y="4540462"/>
            <a:ext cx="21479924" cy="6680899"/>
          </a:xfrm>
          <a:prstGeom prst="rect">
            <a:avLst/>
          </a:prstGeom>
          <a:solidFill>
            <a:schemeClr val="accent5">
              <a:hueOff val="-246905"/>
              <a:satOff val="-77181"/>
              <a:lumOff val="20457"/>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spAutoFit/>
          </a:bodyPr>
          <a:lstStyle/>
          <a:p>
            <a:pPr defTabSz="457200">
              <a:lnSpc>
                <a:spcPct val="100000"/>
              </a:lnSpc>
              <a:spcBef>
                <a:spcPts val="0"/>
              </a:spcBef>
              <a:defRPr sz="3500">
                <a:latin typeface="Arial"/>
                <a:ea typeface="Arial"/>
                <a:cs typeface="Arial"/>
                <a:sym typeface="Arial"/>
              </a:defRPr>
            </a:pPr>
            <a:r>
              <a:t>Cherry is attending her 2nd session for counselling, Cherry has been having telephone sessions due to the pandemic currently happening as face to face counselling is currently on hold. During her second session she discloses that she is experiencing abuse from her partner at home, Cherry explains how she doesn’t have much privacy in her home when her partner is there and the only time she does is when her partner goes out, is working from home or out shopping, the client asks yourself if she would be able to arrange the sessions when it is a safe time for her to talk so she can have a space which is private and confidential. It is addressed with Cherry to have some things put in place and in the contract to keep her and the counsellor safe such as having a safe word to use if her abuser was to enter on the her during a session and for yourself as the counsellor to know why if the client was to quickly hang up, who would the client want the counsellor to say they are or to know what to say if the abuser was to ring the counsellor back. During the forth session Cherry’s abuser comes in early from shopping, leading him to catch her on the phone, the abuser was not happy, you can hear shouting and screaming which then leads to the phone being cut off. </a:t>
            </a:r>
          </a:p>
        </p:txBody>
      </p:sp>
      <p:grpSp>
        <p:nvGrpSpPr>
          <p:cNvPr id="170" name="Image"/>
          <p:cNvGrpSpPr/>
          <p:nvPr/>
        </p:nvGrpSpPr>
        <p:grpSpPr>
          <a:xfrm>
            <a:off x="18725004" y="573277"/>
            <a:ext cx="5677074" cy="3041738"/>
            <a:chOff x="0" y="0"/>
            <a:chExt cx="5677073" cy="3041736"/>
          </a:xfrm>
        </p:grpSpPr>
        <p:pic>
          <p:nvPicPr>
            <p:cNvPr id="169" name="Image" descr="Image"/>
            <p:cNvPicPr>
              <a:picLocks noChangeAspect="1"/>
            </p:cNvPicPr>
            <p:nvPr/>
          </p:nvPicPr>
          <p:blipFill>
            <a:blip r:embed="rId2"/>
            <a:stretch>
              <a:fillRect/>
            </a:stretch>
          </p:blipFill>
          <p:spPr>
            <a:xfrm>
              <a:off x="127000" y="88900"/>
              <a:ext cx="5423074" cy="2711537"/>
            </a:xfrm>
            <a:prstGeom prst="rect">
              <a:avLst/>
            </a:prstGeom>
            <a:ln>
              <a:noFill/>
            </a:ln>
            <a:effectLst/>
          </p:spPr>
        </p:pic>
        <p:pic>
          <p:nvPicPr>
            <p:cNvPr id="168" name="Image" descr="Image"/>
            <p:cNvPicPr>
              <a:picLocks/>
            </p:cNvPicPr>
            <p:nvPr/>
          </p:nvPicPr>
          <p:blipFill>
            <a:blip r:embed="rId3"/>
            <a:stretch>
              <a:fillRect/>
            </a:stretch>
          </p:blipFill>
          <p:spPr>
            <a:xfrm>
              <a:off x="0" y="0"/>
              <a:ext cx="5677074" cy="3041737"/>
            </a:xfrm>
            <a:prstGeom prst="rect">
              <a:avLst/>
            </a:prstGeom>
            <a:effectLst/>
          </p:spPr>
        </p:pic>
      </p:grpSp>
      <p:sp>
        <p:nvSpPr>
          <p:cNvPr id="171" name="(Women’s aid, 2020)"/>
          <p:cNvSpPr txBox="1"/>
          <p:nvPr/>
        </p:nvSpPr>
        <p:spPr>
          <a:xfrm>
            <a:off x="19811449" y="72549"/>
            <a:ext cx="3504183" cy="535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spAutoFit/>
          </a:bodyPr>
          <a:lstStyle/>
          <a:p>
            <a:r>
              <a:t>(Women’s aid, 2020)</a:t>
            </a:r>
          </a:p>
        </p:txBody>
      </p:sp>
    </p:spTree>
  </p:cSld>
  <p:clrMapOvr>
    <a:masterClrMapping/>
  </p:clrMapOvr>
  <p:transitio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 name="Example of the ethical Dilemma"/>
          <p:cNvSpPr txBox="1">
            <a:spLocks noGrp="1"/>
          </p:cNvSpPr>
          <p:nvPr>
            <p:ph type="title"/>
          </p:nvPr>
        </p:nvSpPr>
        <p:spPr>
          <a:xfrm>
            <a:off x="2063750" y="286603"/>
            <a:ext cx="19988094" cy="1542052"/>
          </a:xfrm>
          <a:prstGeom prst="rect">
            <a:avLst/>
          </a:prstGeom>
        </p:spPr>
        <p:txBody>
          <a:bodyPr/>
          <a:lstStyle>
            <a:lvl1pPr defTabSz="751205">
              <a:defRPr sz="7462"/>
            </a:lvl1pPr>
          </a:lstStyle>
          <a:p>
            <a:r>
              <a:t>Example of the ethical Dilemma </a:t>
            </a:r>
          </a:p>
        </p:txBody>
      </p:sp>
      <p:pic>
        <p:nvPicPr>
          <p:cNvPr id="174" name="StillHere Domestic Abuse Awareness Campaign TV Advert" descr="StillHere Domestic Abuse Awareness Campaign TV Advert"/>
          <p:cNvPicPr>
            <a:picLocks/>
          </p:cNvPicPr>
          <p:nvPr>
            <a:videoFile r:link="rId1"/>
          </p:nvPr>
        </p:nvPicPr>
        <p:blipFill>
          <a:blip r:embed="rId3"/>
          <a:stretch>
            <a:fillRect/>
          </a:stretch>
        </p:blipFill>
        <p:spPr>
          <a:xfrm>
            <a:off x="3102730" y="1930222"/>
            <a:ext cx="18946045" cy="10657152"/>
          </a:xfrm>
          <a:prstGeom prst="rect">
            <a:avLst/>
          </a:prstGeom>
        </p:spPr>
      </p:pic>
    </p:spTree>
  </p:cSld>
  <p:clrMapOvr>
    <a:masterClrMapping/>
  </p:clrMapOvr>
  <p:transition spd="med"/>
  <p:timing>
    <p:tnLst>
      <p:par>
        <p:cTn id="1" dur="indefinite" restart="never" fill="hold" nodeType="tmRoot">
          <p:childTnLst>
            <p:seq concurrent="1" prevAc="none" nextAc="seek">
              <p:cTn id="2" dur="indefinite" fill="hold"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174"/>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174"/>
                </p:tgtEl>
              </p:cMediaNode>
            </p:video>
            <p:seq concurrent="1" prevAc="none" nextAc="seek">
              <p:cTn id="8" restart="whenNotActive" fill="hold" evtFilter="cancelBubble" nodeType="interactiveSeq">
                <p:stCondLst>
                  <p:cond evt="onClick" delay="0">
                    <p:tgtEl>
                      <p:spTgt spid="174"/>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174"/>
                                        </p:tgtEl>
                                      </p:cBhvr>
                                    </p:cmd>
                                  </p:childTnLst>
                                </p:cTn>
                              </p:par>
                            </p:childTnLst>
                          </p:cTn>
                        </p:par>
                      </p:childTnLst>
                    </p:cTn>
                  </p:par>
                </p:childTnLst>
              </p:cTn>
              <p:nextCondLst>
                <p:cond evt="onClick" delay="0">
                  <p:tgtEl>
                    <p:spTgt spid="174"/>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Statistic’s of abuse during lockdown"/>
          <p:cNvSpPr txBox="1">
            <a:spLocks noGrp="1"/>
          </p:cNvSpPr>
          <p:nvPr>
            <p:ph type="title"/>
          </p:nvPr>
        </p:nvSpPr>
        <p:spPr>
          <a:xfrm>
            <a:off x="6724574" y="40227"/>
            <a:ext cx="10947552" cy="1046579"/>
          </a:xfrm>
          <a:prstGeom prst="rect">
            <a:avLst/>
          </a:prstGeom>
        </p:spPr>
        <p:txBody>
          <a:bodyPr/>
          <a:lstStyle>
            <a:lvl1pPr defTabSz="495300">
              <a:defRPr sz="4920"/>
            </a:lvl1pPr>
          </a:lstStyle>
          <a:p>
            <a:r>
              <a:t>Statistic’s of abuse during lockdown</a:t>
            </a:r>
          </a:p>
        </p:txBody>
      </p:sp>
      <p:grpSp>
        <p:nvGrpSpPr>
          <p:cNvPr id="179" name="Screenshot 2021-03-19 at 13.50.51.png"/>
          <p:cNvGrpSpPr/>
          <p:nvPr/>
        </p:nvGrpSpPr>
        <p:grpSpPr>
          <a:xfrm>
            <a:off x="6741259" y="2835031"/>
            <a:ext cx="10411955" cy="8045937"/>
            <a:chOff x="0" y="0"/>
            <a:chExt cx="10411954" cy="8045936"/>
          </a:xfrm>
        </p:grpSpPr>
        <p:pic>
          <p:nvPicPr>
            <p:cNvPr id="178" name="Screenshot 2021-03-19 at 13.50.51.png" descr="Screenshot 2021-03-19 at 13.50.51.png"/>
            <p:cNvPicPr>
              <a:picLocks noChangeAspect="1"/>
            </p:cNvPicPr>
            <p:nvPr/>
          </p:nvPicPr>
          <p:blipFill>
            <a:blip r:embed="rId2"/>
            <a:srcRect l="10958" t="15079" r="29274" b="12284"/>
            <a:stretch>
              <a:fillRect/>
            </a:stretch>
          </p:blipFill>
          <p:spPr>
            <a:xfrm>
              <a:off x="127000" y="88900"/>
              <a:ext cx="10157955" cy="7715737"/>
            </a:xfrm>
            <a:prstGeom prst="rect">
              <a:avLst/>
            </a:prstGeom>
            <a:ln>
              <a:noFill/>
            </a:ln>
            <a:effectLst/>
          </p:spPr>
        </p:pic>
        <p:pic>
          <p:nvPicPr>
            <p:cNvPr id="177" name="Screenshot 2021-03-19 at 13.50.51.png" descr="Screenshot 2021-03-19 at 13.50.51.png"/>
            <p:cNvPicPr>
              <a:picLocks/>
            </p:cNvPicPr>
            <p:nvPr/>
          </p:nvPicPr>
          <p:blipFill>
            <a:blip r:embed="rId3"/>
            <a:stretch>
              <a:fillRect/>
            </a:stretch>
          </p:blipFill>
          <p:spPr>
            <a:xfrm>
              <a:off x="0" y="0"/>
              <a:ext cx="10411955" cy="8045937"/>
            </a:xfrm>
            <a:prstGeom prst="rect">
              <a:avLst/>
            </a:prstGeom>
            <a:effectLst/>
          </p:spPr>
        </p:pic>
      </p:grpSp>
      <p:sp>
        <p:nvSpPr>
          <p:cNvPr id="180" name="259,324 domestic abuse offences between March and June - 7% up on the same period in 2019"/>
          <p:cNvSpPr/>
          <p:nvPr/>
        </p:nvSpPr>
        <p:spPr>
          <a:xfrm>
            <a:off x="17946309" y="1179372"/>
            <a:ext cx="5420180" cy="2814455"/>
          </a:xfrm>
          <a:prstGeom prst="wedgeEllipseCallout">
            <a:avLst>
              <a:gd name="adj1" fmla="val -49385"/>
              <a:gd name="adj2" fmla="val 68961"/>
            </a:avLst>
          </a:prstGeom>
          <a:solidFill>
            <a:schemeClr val="accent3">
              <a:satOff val="-3883"/>
              <a:lumOff val="14670"/>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defTabSz="415431">
              <a:lnSpc>
                <a:spcPct val="120000"/>
              </a:lnSpc>
              <a:spcBef>
                <a:spcPts val="0"/>
              </a:spcBef>
              <a:defRPr sz="2500" b="1" spc="-50">
                <a:latin typeface="Arial"/>
                <a:ea typeface="Arial"/>
                <a:cs typeface="Arial"/>
                <a:sym typeface="Arial"/>
              </a:defRPr>
            </a:lvl1pPr>
          </a:lstStyle>
          <a:p>
            <a:r>
              <a:t>259,324 domestic abuse offences between March and June - 7% up on the same period in 2019</a:t>
            </a:r>
          </a:p>
        </p:txBody>
      </p:sp>
      <p:sp>
        <p:nvSpPr>
          <p:cNvPr id="181" name="During and after the first lockdown in April, May and June, roughly one-fifth of offences involved domestic abuse."/>
          <p:cNvSpPr/>
          <p:nvPr/>
        </p:nvSpPr>
        <p:spPr>
          <a:xfrm>
            <a:off x="960275" y="1181554"/>
            <a:ext cx="5419964" cy="2814455"/>
          </a:xfrm>
          <a:prstGeom prst="wedgeEllipseCallout">
            <a:avLst>
              <a:gd name="adj1" fmla="val 42070"/>
              <a:gd name="adj2" fmla="val 64288"/>
            </a:avLst>
          </a:prstGeom>
          <a:solidFill>
            <a:schemeClr val="accent3">
              <a:satOff val="-3883"/>
              <a:lumOff val="14670"/>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l" defTabSz="457200">
              <a:lnSpc>
                <a:spcPct val="100000"/>
              </a:lnSpc>
              <a:spcBef>
                <a:spcPts val="0"/>
              </a:spcBef>
              <a:defRPr sz="2400" b="1">
                <a:latin typeface="Arial"/>
                <a:ea typeface="Arial"/>
                <a:cs typeface="Arial"/>
                <a:sym typeface="Arial"/>
              </a:defRPr>
            </a:lvl1pPr>
          </a:lstStyle>
          <a:p>
            <a:r>
              <a:t>During and after the first lockdown in April, May and June, roughly one-fifth of offences involved domestic abuse.</a:t>
            </a:r>
          </a:p>
        </p:txBody>
      </p:sp>
      <p:sp>
        <p:nvSpPr>
          <p:cNvPr id="182" name="More than 40,000 calls and contacts were made to the National Domestic Abuse Helpline during the first three months of lockdown, most by women seeking help"/>
          <p:cNvSpPr/>
          <p:nvPr/>
        </p:nvSpPr>
        <p:spPr>
          <a:xfrm>
            <a:off x="960275" y="8662459"/>
            <a:ext cx="5419964" cy="2814455"/>
          </a:xfrm>
          <a:prstGeom prst="wedgeEllipseCallout">
            <a:avLst>
              <a:gd name="adj1" fmla="val 42070"/>
              <a:gd name="adj2" fmla="val 64288"/>
            </a:avLst>
          </a:prstGeom>
          <a:solidFill>
            <a:schemeClr val="accent3">
              <a:satOff val="-3883"/>
              <a:lumOff val="14670"/>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l" defTabSz="457200">
              <a:lnSpc>
                <a:spcPct val="100000"/>
              </a:lnSpc>
              <a:spcBef>
                <a:spcPts val="0"/>
              </a:spcBef>
              <a:defRPr sz="2400" b="1">
                <a:solidFill>
                  <a:srgbClr val="3F3F42"/>
                </a:solidFill>
                <a:latin typeface="Helvetica"/>
                <a:ea typeface="Helvetica"/>
                <a:cs typeface="Helvetica"/>
                <a:sym typeface="Helvetica"/>
              </a:defRPr>
            </a:lvl1pPr>
          </a:lstStyle>
          <a:p>
            <a:r>
              <a:t>More than 40,000 calls and contacts were made to the National Domestic Abuse Helpline during the first three months of lockdown, most by women seeking help</a:t>
            </a:r>
          </a:p>
        </p:txBody>
      </p:sp>
      <p:sp>
        <p:nvSpPr>
          <p:cNvPr id="183" name="The number of deaths had trebled compared to 2019 figures - the highest in at least 11 years."/>
          <p:cNvSpPr/>
          <p:nvPr/>
        </p:nvSpPr>
        <p:spPr>
          <a:xfrm>
            <a:off x="18049695" y="8863476"/>
            <a:ext cx="5486487" cy="2814455"/>
          </a:xfrm>
          <a:prstGeom prst="wedgeEllipseCallout">
            <a:avLst>
              <a:gd name="adj1" fmla="val -54980"/>
              <a:gd name="adj2" fmla="val 44626"/>
            </a:avLst>
          </a:prstGeom>
          <a:solidFill>
            <a:schemeClr val="accent3">
              <a:satOff val="-3883"/>
              <a:lumOff val="14670"/>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50800" tIns="50800" rIns="50800" bIns="50800" anchor="ctr"/>
          <a:lstStyle>
            <a:lvl1pPr algn="l" defTabSz="2438338">
              <a:lnSpc>
                <a:spcPct val="80000"/>
              </a:lnSpc>
              <a:spcBef>
                <a:spcPts val="4200"/>
              </a:spcBef>
              <a:defRPr sz="2400" b="1">
                <a:latin typeface="Arial"/>
                <a:ea typeface="Arial"/>
                <a:cs typeface="Arial"/>
                <a:sym typeface="Arial"/>
              </a:defRPr>
            </a:lvl1pPr>
          </a:lstStyle>
          <a:p>
            <a:r>
              <a:t>The number of deaths had trebled compared to 2019 figures - the highest in at least 11 years.</a:t>
            </a:r>
          </a:p>
        </p:txBody>
      </p:sp>
    </p:spTree>
  </p:cSld>
  <p:clrMapOvr>
    <a:masterClrMapping/>
  </p:clrMapOvr>
  <p:transitio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5" name="How would you feel as the counsellor if the client was to hang up on you?…"/>
          <p:cNvSpPr txBox="1">
            <a:spLocks noGrp="1"/>
          </p:cNvSpPr>
          <p:nvPr>
            <p:ph type="body" idx="1"/>
          </p:nvPr>
        </p:nvSpPr>
        <p:spPr>
          <a:xfrm>
            <a:off x="1479280" y="1062464"/>
            <a:ext cx="20264297" cy="11667272"/>
          </a:xfrm>
          <a:prstGeom prst="rect">
            <a:avLst/>
          </a:prstGeom>
        </p:spPr>
        <p:txBody>
          <a:bodyPr/>
          <a:lstStyle/>
          <a:p>
            <a:pPr marL="609600" indent="-609600">
              <a:buAutoNum type="arabicPeriod"/>
            </a:pPr>
            <a:r>
              <a:t>How would you feel as the counsellor if the client was to hang up on you?</a:t>
            </a:r>
          </a:p>
          <a:p>
            <a:pPr marL="609600" indent="-609600">
              <a:buAutoNum type="arabicPeriod"/>
            </a:pPr>
            <a:r>
              <a:t>How would it feel to work with this type of client over the phone during the pandemic and respecting the contract even if it might not sit well with your own values and beliefs?</a:t>
            </a:r>
          </a:p>
          <a:p>
            <a:pPr marL="609600" indent="-609600">
              <a:buAutoNum type="arabicPeriod"/>
            </a:pPr>
            <a:r>
              <a:t>With there being no safe space for privacy or confidentially for the client and disruptions during the sessions, would it be best for the sessions to be put on hold till face to face can return?</a:t>
            </a:r>
          </a:p>
          <a:p>
            <a:pPr marL="609600" indent="-609600">
              <a:buAutoNum type="arabicPeriod"/>
            </a:pPr>
            <a:r>
              <a:t>Who’s Ethical Dilemma is this?</a:t>
            </a:r>
          </a:p>
        </p:txBody>
      </p:sp>
      <p:pic>
        <p:nvPicPr>
          <p:cNvPr id="186" name="Image" descr="Image"/>
          <p:cNvPicPr>
            <a:picLocks noChangeAspect="1"/>
          </p:cNvPicPr>
          <p:nvPr/>
        </p:nvPicPr>
        <p:blipFill>
          <a:blip r:embed="rId2"/>
          <a:stretch>
            <a:fillRect/>
          </a:stretch>
        </p:blipFill>
        <p:spPr>
          <a:xfrm>
            <a:off x="18715604" y="2073469"/>
            <a:ext cx="4666010" cy="4666009"/>
          </a:xfrm>
          <a:prstGeom prst="rect">
            <a:avLst/>
          </a:prstGeom>
          <a:ln w="12700">
            <a:miter lim="400000"/>
          </a:ln>
        </p:spPr>
      </p:pic>
      <p:pic>
        <p:nvPicPr>
          <p:cNvPr id="187" name="Image" descr="Image"/>
          <p:cNvPicPr>
            <a:picLocks noChangeAspect="1"/>
          </p:cNvPicPr>
          <p:nvPr/>
        </p:nvPicPr>
        <p:blipFill>
          <a:blip r:embed="rId3"/>
          <a:stretch>
            <a:fillRect/>
          </a:stretch>
        </p:blipFill>
        <p:spPr>
          <a:xfrm>
            <a:off x="12498700" y="7309567"/>
            <a:ext cx="4064001" cy="4178301"/>
          </a:xfrm>
          <a:prstGeom prst="rect">
            <a:avLst/>
          </a:prstGeom>
          <a:ln w="12700">
            <a:miter lim="400000"/>
          </a:ln>
        </p:spPr>
      </p:pic>
      <p:sp>
        <p:nvSpPr>
          <p:cNvPr id="188" name="Questions to discuss"/>
          <p:cNvSpPr txBox="1"/>
          <p:nvPr/>
        </p:nvSpPr>
        <p:spPr>
          <a:xfrm>
            <a:off x="9120267" y="24698"/>
            <a:ext cx="5369371" cy="949326"/>
          </a:xfrm>
          <a:prstGeom prst="rect">
            <a:avLst/>
          </a:prstGeom>
          <a:solidFill>
            <a:schemeClr val="accent3">
              <a:hueOff val="490435"/>
              <a:satOff val="5331"/>
              <a:lumOff val="-16259"/>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defTabSz="415431">
              <a:lnSpc>
                <a:spcPct val="120000"/>
              </a:lnSpc>
              <a:spcBef>
                <a:spcPts val="0"/>
              </a:spcBef>
              <a:defRPr sz="4500" spc="-90">
                <a:latin typeface="Canela Deck Bold"/>
                <a:ea typeface="Canela Deck Bold"/>
                <a:cs typeface="Canela Deck Bold"/>
                <a:sym typeface="Canela Deck Bold"/>
              </a:defRPr>
            </a:lvl1pPr>
          </a:lstStyle>
          <a:p>
            <a:r>
              <a:t>Questions to discuss</a:t>
            </a:r>
          </a:p>
        </p:txBody>
      </p:sp>
    </p:spTree>
  </p:cSld>
  <p:clrMapOvr>
    <a:masterClrMapping/>
  </p:clrMapOvr>
  <p:transitio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0" name="Confidently…"/>
          <p:cNvSpPr txBox="1">
            <a:spLocks noGrp="1"/>
          </p:cNvSpPr>
          <p:nvPr>
            <p:ph type="body" sz="half" idx="1"/>
          </p:nvPr>
        </p:nvSpPr>
        <p:spPr>
          <a:xfrm>
            <a:off x="1314374" y="3440566"/>
            <a:ext cx="10579251" cy="8698216"/>
          </a:xfrm>
          <a:prstGeom prst="rect">
            <a:avLst/>
          </a:prstGeom>
        </p:spPr>
        <p:txBody>
          <a:bodyPr spcCol="1208085"/>
          <a:lstStyle/>
          <a:p>
            <a:pPr marL="444500" indent="-444500">
              <a:defRPr sz="3200"/>
            </a:pPr>
            <a:r>
              <a:t>Confidently </a:t>
            </a:r>
          </a:p>
          <a:p>
            <a:pPr marL="444500" indent="-444500">
              <a:defRPr sz="3200"/>
            </a:pPr>
            <a:r>
              <a:t>Personal Values &amp; beliefs  </a:t>
            </a:r>
          </a:p>
          <a:p>
            <a:pPr marL="444500" indent="-444500">
              <a:defRPr sz="3200"/>
            </a:pPr>
            <a:r>
              <a:t>Principles :</a:t>
            </a:r>
          </a:p>
          <a:p>
            <a:pPr marL="889000" lvl="1" indent="-444500">
              <a:defRPr sz="3200"/>
            </a:pPr>
            <a:r>
              <a:t>Trustworthy</a:t>
            </a:r>
          </a:p>
          <a:p>
            <a:pPr marL="889000" lvl="1" indent="-444500">
              <a:defRPr sz="3200"/>
            </a:pPr>
            <a:r>
              <a:t>Autonomy</a:t>
            </a:r>
          </a:p>
          <a:p>
            <a:pPr marL="889000" lvl="1" indent="-444500">
              <a:defRPr sz="3200"/>
            </a:pPr>
            <a:r>
              <a:t>Beneficence </a:t>
            </a:r>
          </a:p>
          <a:p>
            <a:pPr marL="889000" lvl="1" indent="-444500">
              <a:defRPr sz="3200"/>
            </a:pPr>
            <a:r>
              <a:t>Non-maleficence </a:t>
            </a:r>
          </a:p>
          <a:p>
            <a:pPr marL="889000" lvl="1" indent="-444500">
              <a:defRPr sz="3200"/>
            </a:pPr>
            <a:r>
              <a:t>Justice </a:t>
            </a:r>
          </a:p>
          <a:p>
            <a:pPr marL="889000" lvl="1" indent="-444500">
              <a:defRPr sz="3200"/>
            </a:pPr>
            <a:r>
              <a:t>Self respect</a:t>
            </a:r>
          </a:p>
        </p:txBody>
      </p:sp>
      <p:sp>
        <p:nvSpPr>
          <p:cNvPr id="191" name="Ethical Framework"/>
          <p:cNvSpPr txBox="1"/>
          <p:nvPr/>
        </p:nvSpPr>
        <p:spPr>
          <a:xfrm>
            <a:off x="3672097" y="79990"/>
            <a:ext cx="5041330" cy="949326"/>
          </a:xfrm>
          <a:prstGeom prst="rect">
            <a:avLst/>
          </a:prstGeom>
          <a:solidFill>
            <a:schemeClr val="accent3">
              <a:hueOff val="490435"/>
              <a:satOff val="5331"/>
              <a:lumOff val="-16259"/>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defTabSz="415431">
              <a:lnSpc>
                <a:spcPct val="120000"/>
              </a:lnSpc>
              <a:spcBef>
                <a:spcPts val="0"/>
              </a:spcBef>
              <a:defRPr sz="4500" spc="-90">
                <a:latin typeface="Canela Deck Bold"/>
                <a:ea typeface="Canela Deck Bold"/>
                <a:cs typeface="Canela Deck Bold"/>
                <a:sym typeface="Canela Deck Bold"/>
              </a:defRPr>
            </a:lvl1pPr>
          </a:lstStyle>
          <a:p>
            <a:r>
              <a:t>Ethical Framework</a:t>
            </a:r>
          </a:p>
        </p:txBody>
      </p:sp>
      <p:sp>
        <p:nvSpPr>
          <p:cNvPr id="192" name="As a counsellor aligned with the BACP, following these few points of the ethical framework (2018) can be quite challenging with this type of client."/>
          <p:cNvSpPr txBox="1"/>
          <p:nvPr/>
        </p:nvSpPr>
        <p:spPr>
          <a:xfrm>
            <a:off x="1041369" y="1463885"/>
            <a:ext cx="11125262" cy="1542111"/>
          </a:xfrm>
          <a:prstGeom prst="rect">
            <a:avLst/>
          </a:prstGeom>
          <a:solidFill>
            <a:schemeClr val="accent5">
              <a:hueOff val="-246905"/>
              <a:satOff val="-77181"/>
              <a:lumOff val="20457"/>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lIns="45719" rIns="45719" anchor="ctr">
            <a:spAutoFit/>
          </a:bodyPr>
          <a:lstStyle>
            <a:lvl1pPr defTabSz="415431">
              <a:lnSpc>
                <a:spcPct val="120000"/>
              </a:lnSpc>
              <a:spcBef>
                <a:spcPts val="0"/>
              </a:spcBef>
              <a:defRPr sz="3000" b="1" spc="-59">
                <a:latin typeface="Arial"/>
                <a:ea typeface="Arial"/>
                <a:cs typeface="Arial"/>
                <a:sym typeface="Arial"/>
              </a:defRPr>
            </a:lvl1pPr>
          </a:lstStyle>
          <a:p>
            <a:r>
              <a:t>As a counsellor aligned with the BACP, following these few points of the ethical framework (2018) can be quite challenging with this type of client.   </a:t>
            </a:r>
          </a:p>
        </p:txBody>
      </p:sp>
      <p:pic>
        <p:nvPicPr>
          <p:cNvPr id="193" name="Screenshot 2021-03-11 at 19.23.02.png" descr="Screenshot 2021-03-11 at 19.23.02.png"/>
          <p:cNvPicPr>
            <a:picLocks noChangeAspect="1"/>
          </p:cNvPicPr>
          <p:nvPr/>
        </p:nvPicPr>
        <p:blipFill>
          <a:blip r:embed="rId2"/>
          <a:srcRect l="28353" t="20513" r="28353" b="7461"/>
          <a:stretch>
            <a:fillRect/>
          </a:stretch>
        </p:blipFill>
        <p:spPr>
          <a:xfrm>
            <a:off x="13401079" y="2298104"/>
            <a:ext cx="8770700" cy="9119681"/>
          </a:xfrm>
          <a:prstGeom prst="rect">
            <a:avLst/>
          </a:prstGeom>
          <a:ln w="12700">
            <a:miter lim="400000"/>
          </a:ln>
        </p:spPr>
      </p:pic>
      <p:sp>
        <p:nvSpPr>
          <p:cNvPr id="194" name="12 steps of decision making"/>
          <p:cNvSpPr txBox="1"/>
          <p:nvPr/>
        </p:nvSpPr>
        <p:spPr>
          <a:xfrm>
            <a:off x="14173263" y="870500"/>
            <a:ext cx="7226174" cy="949326"/>
          </a:xfrm>
          <a:prstGeom prst="rect">
            <a:avLst/>
          </a:prstGeom>
          <a:solidFill>
            <a:schemeClr val="accent3">
              <a:hueOff val="490435"/>
              <a:satOff val="5331"/>
              <a:lumOff val="-16259"/>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lvl1pPr defTabSz="415431">
              <a:lnSpc>
                <a:spcPct val="120000"/>
              </a:lnSpc>
              <a:spcBef>
                <a:spcPts val="0"/>
              </a:spcBef>
              <a:defRPr sz="4500" spc="-90">
                <a:latin typeface="Canela Deck Bold"/>
                <a:ea typeface="Canela Deck Bold"/>
                <a:cs typeface="Canela Deck Bold"/>
                <a:sym typeface="Canela Deck Bold"/>
              </a:defRPr>
            </a:lvl1pPr>
          </a:lstStyle>
          <a:p>
            <a:r>
              <a:t>12 steps of decision making </a:t>
            </a:r>
          </a:p>
        </p:txBody>
      </p:sp>
      <p:sp>
        <p:nvSpPr>
          <p:cNvPr id="195" name="(BACP, 2018)"/>
          <p:cNvSpPr txBox="1"/>
          <p:nvPr/>
        </p:nvSpPr>
        <p:spPr>
          <a:xfrm>
            <a:off x="16698620" y="11594002"/>
            <a:ext cx="2175460" cy="535941"/>
          </a:xfrm>
          <a:prstGeom prst="rect">
            <a:avLst/>
          </a:prstGeom>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p>
            <a:r>
              <a:t>(BACP, 2018)</a:t>
            </a:r>
          </a:p>
        </p:txBody>
      </p:sp>
    </p:spTree>
  </p:cSld>
  <p:clrMapOvr>
    <a:masterClrMapping/>
  </p:clrMapOvr>
  <p:transitio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7" name="For me this would be quite difficult, if there was a time where the client was to hang up during the session as the abuser came in, I would be quite concerned for this client not knowing what was happening to them after they hung up the phone, did the ab"/>
          <p:cNvSpPr txBox="1">
            <a:spLocks noGrp="1"/>
          </p:cNvSpPr>
          <p:nvPr>
            <p:ph type="body" sz="half" idx="1"/>
          </p:nvPr>
        </p:nvSpPr>
        <p:spPr>
          <a:xfrm>
            <a:off x="1986016" y="2281396"/>
            <a:ext cx="20411968" cy="6358344"/>
          </a:xfrm>
          <a:prstGeom prst="rect">
            <a:avLst/>
          </a:prstGeom>
        </p:spPr>
        <p:txBody>
          <a:bodyPr/>
          <a:lstStyle>
            <a:lvl1pPr defTabSz="457200">
              <a:lnSpc>
                <a:spcPct val="100000"/>
              </a:lnSpc>
              <a:defRPr sz="3500">
                <a:uFill>
                  <a:solidFill>
                    <a:srgbClr val="000000"/>
                  </a:solidFill>
                </a:uFill>
                <a:latin typeface="Arial"/>
                <a:ea typeface="Arial"/>
                <a:cs typeface="Arial"/>
                <a:sym typeface="Arial"/>
              </a:defRPr>
            </a:lvl1pPr>
          </a:lstStyle>
          <a:p>
            <a:r>
              <a:t>For me this would be quite difficult, if there was a time where the client was to hang up during the session as the abuser came in, I would be quite concerned for this client not knowing what was happening to them after they hung up the phone, did the abuser believe the client, was the abuser to ring back the number, would the abuser believe me with the story that myself and the client came up with to tell them. If I don’t hear back from the client are they okay? have they been hurt badly? All these questions would be flying through my head and I would find it quite difficult to accept. Even though myself and the client would discuss how they could let me know they are okay further in the day, it would be a worry being left hanging like that when they abruptly hang up even though I know it is for the safety of the client but this would be hard to accept. </a:t>
            </a:r>
          </a:p>
        </p:txBody>
      </p:sp>
      <p:sp>
        <p:nvSpPr>
          <p:cNvPr id="198" name="Personal Bias"/>
          <p:cNvSpPr txBox="1"/>
          <p:nvPr/>
        </p:nvSpPr>
        <p:spPr>
          <a:xfrm>
            <a:off x="9597634" y="222727"/>
            <a:ext cx="4281589" cy="807267"/>
          </a:xfrm>
          <a:prstGeom prst="rect">
            <a:avLst/>
          </a:prstGeom>
          <a:solidFill>
            <a:schemeClr val="accent4">
              <a:hueOff val="-202070"/>
              <a:satOff val="6559"/>
              <a:lumOff val="-14596"/>
            </a:schemeClr>
          </a:solidFill>
          <a:ln w="12700">
            <a:miter lim="400000"/>
          </a:ln>
          <a:extLst>
            <a:ext uri="{C572A759-6A51-4108-AA02-DFA0A04FC94B}">
              <ma14:wrappingTextBoxFlag xmlns:ma14="http://schemas.microsoft.com/office/mac/drawingml/2011/main" xmlns:a14="http://schemas.microsoft.com/office/drawing/2010/main" xmlns:m="http://schemas.openxmlformats.org/officeDocument/2006/math" xmlns="" val="1"/>
            </a:ext>
          </a:extLst>
        </p:spPr>
        <p:txBody>
          <a:bodyPr wrap="none" lIns="45719" rIns="45719" anchor="ctr">
            <a:spAutoFit/>
          </a:bodyPr>
          <a:lstStyle/>
          <a:p>
            <a:pPr defTabSz="415431">
              <a:lnSpc>
                <a:spcPct val="120000"/>
              </a:lnSpc>
              <a:spcBef>
                <a:spcPts val="0"/>
              </a:spcBef>
              <a:defRPr sz="3000" spc="-59">
                <a:latin typeface="Canela Deck Bold"/>
                <a:ea typeface="Canela Deck Bold"/>
                <a:cs typeface="Canela Deck Bold"/>
                <a:sym typeface="Canela Deck Bold"/>
              </a:defRPr>
            </a:pPr>
            <a:r>
              <a:rPr sz="5000" b="1" spc="-100">
                <a:latin typeface="Arial"/>
                <a:ea typeface="Arial"/>
                <a:cs typeface="Arial"/>
                <a:sym typeface="Arial"/>
              </a:rPr>
              <a:t>Personal Bias</a:t>
            </a:r>
            <a:r>
              <a:t>  </a:t>
            </a:r>
          </a:p>
        </p:txBody>
      </p:sp>
      <p:pic>
        <p:nvPicPr>
          <p:cNvPr id="199" name="Image" descr="Image"/>
          <p:cNvPicPr>
            <a:picLocks noChangeAspect="1"/>
          </p:cNvPicPr>
          <p:nvPr/>
        </p:nvPicPr>
        <p:blipFill>
          <a:blip r:embed="rId2"/>
          <a:stretch>
            <a:fillRect/>
          </a:stretch>
        </p:blipFill>
        <p:spPr>
          <a:xfrm>
            <a:off x="1009860" y="9042334"/>
            <a:ext cx="3420708" cy="3597831"/>
          </a:xfrm>
          <a:prstGeom prst="rect">
            <a:avLst/>
          </a:prstGeom>
          <a:ln w="12700">
            <a:miter lim="400000"/>
          </a:ln>
        </p:spPr>
      </p:pic>
    </p:spTree>
  </p:cSld>
  <p:clrMapOvr>
    <a:masterClrMapping/>
  </p:clrMapOvr>
  <p:transitio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1" name="Thank you for listening"/>
          <p:cNvSpPr txBox="1">
            <a:spLocks noGrp="1"/>
          </p:cNvSpPr>
          <p:nvPr>
            <p:ph type="body" sz="half" idx="1"/>
          </p:nvPr>
        </p:nvSpPr>
        <p:spPr>
          <a:xfrm>
            <a:off x="2057400" y="3653662"/>
            <a:ext cx="20269201" cy="5061561"/>
          </a:xfrm>
          <a:prstGeom prst="rect">
            <a:avLst/>
          </a:prstGeom>
        </p:spPr>
        <p:txBody>
          <a:bodyPr/>
          <a:lstStyle/>
          <a:p>
            <a:r>
              <a:t>Thank you for listening</a:t>
            </a:r>
          </a:p>
        </p:txBody>
      </p:sp>
    </p:spTree>
  </p:cSld>
  <p:clrMapOvr>
    <a:masterClrMapping/>
  </p:clrMapOvr>
  <p:transitio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3" name="References:"/>
          <p:cNvSpPr txBox="1">
            <a:spLocks noGrp="1"/>
          </p:cNvSpPr>
          <p:nvPr>
            <p:ph type="title"/>
          </p:nvPr>
        </p:nvSpPr>
        <p:spPr>
          <a:xfrm>
            <a:off x="1062134" y="203664"/>
            <a:ext cx="3145152" cy="909941"/>
          </a:xfrm>
          <a:prstGeom prst="rect">
            <a:avLst/>
          </a:prstGeom>
        </p:spPr>
        <p:txBody>
          <a:bodyPr/>
          <a:lstStyle>
            <a:lvl1pPr algn="l" defTabSz="429259">
              <a:defRPr sz="4264"/>
            </a:lvl1pPr>
          </a:lstStyle>
          <a:p>
            <a:r>
              <a:t>References: </a:t>
            </a:r>
          </a:p>
        </p:txBody>
      </p:sp>
      <p:sp>
        <p:nvSpPr>
          <p:cNvPr id="204" name="BACP (2018) Ethical framework for the counselling professions. Available at: https://www.bacp.co.uk/events-and-resources/ethics-and-standards/ethical-framework-for-the-counselling-professions/ (Accessed: 23rd February 2021)…"/>
          <p:cNvSpPr txBox="1">
            <a:spLocks noGrp="1"/>
          </p:cNvSpPr>
          <p:nvPr>
            <p:ph type="body" idx="1"/>
          </p:nvPr>
        </p:nvSpPr>
        <p:spPr>
          <a:xfrm>
            <a:off x="1309588" y="1246519"/>
            <a:ext cx="20271926" cy="11581904"/>
          </a:xfrm>
          <a:prstGeom prst="rect">
            <a:avLst/>
          </a:prstGeom>
        </p:spPr>
        <p:txBody>
          <a:bodyPr/>
          <a:lstStyle/>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BACP (2018) </a:t>
            </a:r>
            <a:r>
              <a:rPr i="1"/>
              <a:t>Ethical framework for the counselling professions. </a:t>
            </a:r>
            <a:r>
              <a:t>Available at: </a:t>
            </a:r>
            <a:r>
              <a:rPr u="sng">
                <a:hlinkClick r:id="rId2"/>
              </a:rPr>
              <a:t>https://www.bacp.co.uk/events-and-resources/ethics-and-standards/ethical-framework-for-the-counselling-professions/</a:t>
            </a:r>
            <a:r>
              <a:t> (Accessed: 23rd February 2021)</a:t>
            </a:r>
          </a:p>
          <a:p>
            <a:pPr marL="0" indent="0" defTabSz="443484">
              <a:lnSpc>
                <a:spcPct val="100000"/>
              </a:lnSpc>
              <a:spcBef>
                <a:spcPts val="0"/>
              </a:spcBef>
              <a:buSzTx/>
              <a:buNone/>
              <a:defRPr sz="2910">
                <a:uFill>
                  <a:solidFill>
                    <a:srgbClr val="000000"/>
                  </a:solidFill>
                </a:uFill>
                <a:latin typeface="Arial"/>
                <a:ea typeface="Arial"/>
                <a:cs typeface="Arial"/>
                <a:sym typeface="Arial"/>
              </a:defRPr>
            </a:pPr>
            <a:endParaRP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Department of Justice Ireland (2020) </a:t>
            </a:r>
            <a:r>
              <a:rPr i="1"/>
              <a:t>StillHere Domestic Abuse Awareness Campaign TV Advert </a:t>
            </a:r>
            <a:r>
              <a:t>[video]. Available at: </a:t>
            </a:r>
            <a:r>
              <a:rPr u="sng">
                <a:hlinkClick r:id="rId3"/>
              </a:rPr>
              <a:t>https://www.youtube.com/watch?v=VTcVbHpCTVQ&amp;feature=emb_title</a:t>
            </a:r>
            <a:r>
              <a:t> (Accessed: 23rd February 2021)</a:t>
            </a:r>
          </a:p>
          <a:p>
            <a:pPr marL="0" indent="0" defTabSz="443484">
              <a:lnSpc>
                <a:spcPct val="100000"/>
              </a:lnSpc>
              <a:spcBef>
                <a:spcPts val="0"/>
              </a:spcBef>
              <a:buSzTx/>
              <a:buNone/>
              <a:defRPr sz="2910">
                <a:uFill>
                  <a:solidFill>
                    <a:srgbClr val="000000"/>
                  </a:solidFill>
                </a:uFill>
                <a:latin typeface="Arial"/>
                <a:ea typeface="Arial"/>
                <a:cs typeface="Arial"/>
                <a:sym typeface="Arial"/>
              </a:defRPr>
            </a:pPr>
            <a:endParaRP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BACP (2018) </a:t>
            </a:r>
            <a:r>
              <a:rPr i="1"/>
              <a:t>Ethical decision making in the context of the counselling professions. </a:t>
            </a:r>
            <a:r>
              <a:t>Available at: </a:t>
            </a:r>
            <a:r>
              <a:rPr u="sng">
                <a:hlinkClick r:id="rId4"/>
              </a:rPr>
              <a:t>https://moodle.uwtsd.ac.uk/pluginfile.php/467261/mod_resource/content/0/bacp-ethical-decision-making-in-context-counselling-professions-fact-sheet-gpia044.pdf</a:t>
            </a:r>
            <a:r>
              <a:t> (Accessed: 23rd February 2021). </a:t>
            </a: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endParaRP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Women’s aid (2020) </a:t>
            </a:r>
            <a:r>
              <a:rPr i="1"/>
              <a:t>Survivors says domestic abuse is escalating under lockdown. </a:t>
            </a:r>
            <a:r>
              <a:t>Available at: </a:t>
            </a:r>
            <a:r>
              <a:rPr u="sng">
                <a:hlinkClick r:id="rId5"/>
              </a:rPr>
              <a:t>https://www.womensaid.org.uk/survivors-say-domestic-abuse-is-escalating-under-lockdown/</a:t>
            </a:r>
            <a:r>
              <a:t> (Accessed:23rd February 2021)</a:t>
            </a:r>
            <a:r>
              <a:rPr i="1"/>
              <a:t> </a:t>
            </a: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endParaRPr i="1"/>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BBC (2020) ‘Coronavirus: Domestic abuse offences increased during pandemic’ </a:t>
            </a:r>
            <a:r>
              <a:rPr i="1"/>
              <a:t>BBC News, </a:t>
            </a:r>
            <a:r>
              <a:t>25th November. Available at: </a:t>
            </a:r>
            <a:r>
              <a:rPr u="sng">
                <a:hlinkClick r:id="rId6"/>
              </a:rPr>
              <a:t>https://www.bbc.co.uk/news/uk-55073229</a:t>
            </a:r>
            <a:r>
              <a:t> (Accessed: 23rd February 2021) </a:t>
            </a: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endParaRP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Kelly, J. and Graham, S. (2020) ‘Coronavirus: Domestic abuse helpline sees lockdown surge’ </a:t>
            </a:r>
            <a:r>
              <a:rPr i="1"/>
              <a:t>BBC News, </a:t>
            </a:r>
            <a:r>
              <a:t>23rd July. Available at: </a:t>
            </a:r>
            <a:r>
              <a:rPr u="sng">
                <a:hlinkClick r:id="rId7"/>
              </a:rPr>
              <a:t>https://www.bbc.co.uk/news/uk-53498675</a:t>
            </a:r>
            <a:r>
              <a:t> (Accessed: 24th February 2021).</a:t>
            </a: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endParaRP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Centre for Women’s Justice (2020) </a:t>
            </a:r>
            <a:r>
              <a:rPr i="1"/>
              <a:t>Covid-19 and The Surge In Domestic Abuse In The UK. </a:t>
            </a:r>
            <a:r>
              <a:t>Available at: </a:t>
            </a:r>
            <a:r>
              <a:rPr u="sng">
                <a:hlinkClick r:id="rId8"/>
              </a:rPr>
              <a:t>https://www.centreforwomensjustice.org.uk/new-blog-1/2020/11/10/covid-19-and-surge-in-domestic-abuse-in-uk</a:t>
            </a:r>
            <a:r>
              <a:t> (Accessed: 24th February 2021) </a:t>
            </a: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endParaRPr/>
          </a:p>
          <a:p>
            <a:pPr marL="120726" indent="-120726" defTabSz="443484">
              <a:lnSpc>
                <a:spcPct val="100000"/>
              </a:lnSpc>
              <a:spcBef>
                <a:spcPts val="0"/>
              </a:spcBef>
              <a:buFont typeface="Calibri"/>
              <a:defRPr sz="2910">
                <a:uFill>
                  <a:solidFill>
                    <a:srgbClr val="000000"/>
                  </a:solidFill>
                </a:uFill>
                <a:latin typeface="Arial"/>
                <a:ea typeface="Arial"/>
                <a:cs typeface="Arial"/>
                <a:sym typeface="Arial"/>
              </a:defRPr>
            </a:pPr>
            <a:r>
              <a:t>Stripe, N (2020) ‘Domestic abuse during the coronavirus (COVID-19) pandemic, England and Wales: November 2020’ </a:t>
            </a:r>
            <a:r>
              <a:rPr i="1"/>
              <a:t>Office for National Statistics, </a:t>
            </a:r>
            <a:r>
              <a:t>pp. 1-27</a:t>
            </a:r>
            <a:r>
              <a:rPr i="1"/>
              <a:t>. </a:t>
            </a:r>
            <a:r>
              <a:t>Available at: </a:t>
            </a:r>
            <a:r>
              <a:rPr u="sng">
                <a:hlinkClick r:id="rId9"/>
              </a:rPr>
              <a:t>https://www.ons.gov.uk/peoplepopulationandcommunity/crimeandjustice/articles/domesticabuseduringthecoronaviruscovid19pandemicenglandandwales/november2020</a:t>
            </a:r>
            <a:r>
              <a:t> (Accessed: 24th February 2021)</a:t>
            </a:r>
          </a:p>
        </p:txBody>
      </p:sp>
    </p:spTree>
  </p:cSld>
  <p:clrMapOvr>
    <a:masterClrMapping/>
  </p:clrMapOvr>
  <p:transition spd="med"/>
</p:sld>
</file>

<file path=ppt/theme/theme1.xml><?xml version="1.0" encoding="utf-8"?>
<a:theme xmlns:a="http://schemas.openxmlformats.org/drawingml/2006/main" name="29_Lookbook">
  <a:themeElements>
    <a:clrScheme name="29_Lookbook">
      <a:dk1>
        <a:srgbClr val="000000"/>
      </a:dk1>
      <a:lt1>
        <a:srgbClr val="F6F7F2"/>
      </a:lt1>
      <a:dk2>
        <a:srgbClr val="5E5E5E"/>
      </a:dk2>
      <a:lt2>
        <a:srgbClr val="D5D5D5"/>
      </a:lt2>
      <a:accent1>
        <a:srgbClr val="B9CAD3"/>
      </a:accent1>
      <a:accent2>
        <a:srgbClr val="8CBAD7"/>
      </a:accent2>
      <a:accent3>
        <a:srgbClr val="B5AFC4"/>
      </a:accent3>
      <a:accent4>
        <a:srgbClr val="E8A6B1"/>
      </a:accent4>
      <a:accent5>
        <a:srgbClr val="FF8A6E"/>
      </a:accent5>
      <a:accent6>
        <a:srgbClr val="E2CF91"/>
      </a:accent6>
      <a:hlink>
        <a:srgbClr val="0000FF"/>
      </a:hlink>
      <a:folHlink>
        <a:srgbClr val="FF00FF"/>
      </a:folHlink>
    </a:clrScheme>
    <a:fontScheme name="29_Lookbook">
      <a:majorFont>
        <a:latin typeface="Canela Bold"/>
        <a:ea typeface="Canela Bold"/>
        <a:cs typeface="Canela Bold"/>
      </a:majorFont>
      <a:minorFont>
        <a:latin typeface="Canela Bold"/>
        <a:ea typeface="Canela Bold"/>
        <a:cs typeface="Canela Bold"/>
      </a:minorFont>
    </a:fontScheme>
    <a:fmtScheme name="29_Lookboo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15431" rtl="0" fontAlgn="auto" latinLnBrk="0" hangingPunct="0">
          <a:lnSpc>
            <a:spcPct val="120000"/>
          </a:lnSpc>
          <a:spcBef>
            <a:spcPts val="0"/>
          </a:spcBef>
          <a:spcAft>
            <a:spcPts val="0"/>
          </a:spcAft>
          <a:buClrTx/>
          <a:buSzTx/>
          <a:buFontTx/>
          <a:buNone/>
          <a:tabLst/>
          <a:defRPr kumimoji="0" sz="3000" b="0" i="0" u="none" strike="noStrike" cap="none" spc="-59" normalizeH="0" baseline="0">
            <a:ln>
              <a:noFill/>
            </a:ln>
            <a:solidFill>
              <a:srgbClr val="FFFFFF"/>
            </a:solidFill>
            <a:effectLst/>
            <a:uFillTx/>
            <a:latin typeface="Canela Deck Bold"/>
            <a:ea typeface="Canela Deck Bold"/>
            <a:cs typeface="Canela Deck Bold"/>
            <a:sym typeface="Canela Deck Bol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ctr">
        <a:spAutoFit/>
      </a:bodyPr>
      <a:lstStyle>
        <a:defPPr marL="0" marR="0" indent="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29_Lookbook">
  <a:themeElements>
    <a:clrScheme name="29_Lookbook">
      <a:dk1>
        <a:srgbClr val="000000"/>
      </a:dk1>
      <a:lt1>
        <a:srgbClr val="FFFFFF"/>
      </a:lt1>
      <a:dk2>
        <a:srgbClr val="5E5E5E"/>
      </a:dk2>
      <a:lt2>
        <a:srgbClr val="D5D5D5"/>
      </a:lt2>
      <a:accent1>
        <a:srgbClr val="B9CAD3"/>
      </a:accent1>
      <a:accent2>
        <a:srgbClr val="8CBAD7"/>
      </a:accent2>
      <a:accent3>
        <a:srgbClr val="B5AFC4"/>
      </a:accent3>
      <a:accent4>
        <a:srgbClr val="E8A6B1"/>
      </a:accent4>
      <a:accent5>
        <a:srgbClr val="FF8A6E"/>
      </a:accent5>
      <a:accent6>
        <a:srgbClr val="E2CF91"/>
      </a:accent6>
      <a:hlink>
        <a:srgbClr val="0000FF"/>
      </a:hlink>
      <a:folHlink>
        <a:srgbClr val="FF00FF"/>
      </a:folHlink>
    </a:clrScheme>
    <a:fontScheme name="29_Lookbook">
      <a:majorFont>
        <a:latin typeface="Canela Bold"/>
        <a:ea typeface="Canela Bold"/>
        <a:cs typeface="Canela Bold"/>
      </a:majorFont>
      <a:minorFont>
        <a:latin typeface="Canela Bold"/>
        <a:ea typeface="Canela Bold"/>
        <a:cs typeface="Canela Bold"/>
      </a:minorFont>
    </a:fontScheme>
    <a:fmtScheme name="29_Lookbook">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000000"/>
        </a:solidFill>
        <a:ln w="12700" cap="flat">
          <a:noFill/>
          <a:miter lim="400000"/>
        </a:ln>
        <a:effectLst/>
        <a:sp3d/>
      </a:spPr>
      <a:bodyPr rot="0" spcFirstLastPara="1" vertOverflow="overflow" horzOverflow="overflow" vert="horz" wrap="square" lIns="50800" tIns="50800" rIns="50800" bIns="50800" numCol="1" spcCol="38100" rtlCol="0" anchor="ctr">
        <a:spAutoFit/>
      </a:bodyPr>
      <a:lstStyle>
        <a:defPPr marL="0" marR="0" indent="0" algn="ctr" defTabSz="415431" rtl="0" fontAlgn="auto" latinLnBrk="0" hangingPunct="0">
          <a:lnSpc>
            <a:spcPct val="120000"/>
          </a:lnSpc>
          <a:spcBef>
            <a:spcPts val="0"/>
          </a:spcBef>
          <a:spcAft>
            <a:spcPts val="0"/>
          </a:spcAft>
          <a:buClrTx/>
          <a:buSzTx/>
          <a:buFontTx/>
          <a:buNone/>
          <a:tabLst/>
          <a:defRPr kumimoji="0" sz="3000" b="0" i="0" u="none" strike="noStrike" cap="none" spc="-59" normalizeH="0" baseline="0">
            <a:ln>
              <a:noFill/>
            </a:ln>
            <a:solidFill>
              <a:srgbClr val="FFFFFF"/>
            </a:solidFill>
            <a:effectLst/>
            <a:uFillTx/>
            <a:latin typeface="Canela Deck Bold"/>
            <a:ea typeface="Canela Deck Bold"/>
            <a:cs typeface="Canela Deck Bold"/>
            <a:sym typeface="Canela Deck Bold"/>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000000"/>
          </a:solidFill>
          <a:prstDash val="solid"/>
          <a:miter lim="400000"/>
        </a:ln>
        <a:effectLst/>
        <a:sp3d/>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3d/>
      </a:spPr>
      <a:bodyPr rot="0" spcFirstLastPara="1" vertOverflow="overflow" horzOverflow="overflow" vert="horz" wrap="square" lIns="45719" tIns="45719" rIns="45719" bIns="45719" numCol="1" spcCol="38100" rtlCol="0" anchor="ctr">
        <a:spAutoFit/>
      </a:bodyPr>
      <a:lstStyle>
        <a:defPPr marL="0" marR="0" indent="0" algn="ctr" defTabSz="355600" rtl="0" fontAlgn="auto" latinLnBrk="0" hangingPunct="0">
          <a:lnSpc>
            <a:spcPct val="90000"/>
          </a:lnSpc>
          <a:spcBef>
            <a:spcPts val="4500"/>
          </a:spcBef>
          <a:spcAft>
            <a:spcPts val="0"/>
          </a:spcAft>
          <a:buClrTx/>
          <a:buSzTx/>
          <a:buFontTx/>
          <a:buNone/>
          <a:tabLst/>
          <a:defRPr kumimoji="0" sz="2900" b="0" i="0" u="none" strike="noStrike" cap="none" spc="0" normalizeH="0" baseline="0">
            <a:ln>
              <a:noFill/>
            </a:ln>
            <a:solidFill>
              <a:srgbClr val="000000"/>
            </a:solidFill>
            <a:effectLst/>
            <a:uFillTx/>
            <a:latin typeface="Proxima Nova Medium"/>
            <a:ea typeface="Proxima Nova Medium"/>
            <a:cs typeface="Proxima Nova Medium"/>
            <a:sym typeface="Proxima Nova Medium"/>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PresentationFormat>Custom</PresentationFormat>
  <Slides>9</Slides>
  <Notes>0</Notes>
  <HiddenSlides>0</HiddenSlide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29_Lookbook</vt:lpstr>
      <vt:lpstr>Ethical Dilemma </vt:lpstr>
      <vt:lpstr>PowerPoint Presentation</vt:lpstr>
      <vt:lpstr>Example of the ethical Dilemma </vt:lpstr>
      <vt:lpstr>Statistic’s of abuse during lockdown</vt:lpstr>
      <vt:lpstr>PowerPoint Presentation</vt:lpstr>
      <vt:lpstr>PowerPoint Presentation</vt:lpstr>
      <vt:lpstr>PowerPoint Presentation</vt:lpstr>
      <vt:lpstr>PowerPoint Presentation</vt:lpstr>
      <vt:lpstr>References: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Ethical Dilemma </dc:title>
  <cp:revision>2</cp:revision>
  <dcterms:modified xsi:type="dcterms:W3CDTF">2021-03-24T15:19:16Z</dcterms:modified>
</cp:coreProperties>
</file>