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handoutMasterIdLst>
    <p:handoutMasterId r:id="rId29"/>
  </p:handoutMasterIdLst>
  <p:sldIdLst>
    <p:sldId id="291" r:id="rId2"/>
    <p:sldId id="308" r:id="rId3"/>
    <p:sldId id="301" r:id="rId4"/>
    <p:sldId id="309" r:id="rId5"/>
    <p:sldId id="310" r:id="rId6"/>
    <p:sldId id="294" r:id="rId7"/>
    <p:sldId id="298" r:id="rId8"/>
    <p:sldId id="299" r:id="rId9"/>
    <p:sldId id="295" r:id="rId10"/>
    <p:sldId id="297" r:id="rId11"/>
    <p:sldId id="302" r:id="rId12"/>
    <p:sldId id="293" r:id="rId13"/>
    <p:sldId id="304" r:id="rId14"/>
    <p:sldId id="307" r:id="rId15"/>
    <p:sldId id="303" r:id="rId16"/>
    <p:sldId id="305" r:id="rId17"/>
    <p:sldId id="306" r:id="rId18"/>
    <p:sldId id="311" r:id="rId19"/>
    <p:sldId id="264" r:id="rId20"/>
    <p:sldId id="284" r:id="rId21"/>
    <p:sldId id="289" r:id="rId22"/>
    <p:sldId id="282" r:id="rId23"/>
    <p:sldId id="285" r:id="rId24"/>
    <p:sldId id="283" r:id="rId25"/>
    <p:sldId id="290" r:id="rId26"/>
    <p:sldId id="266" r:id="rId2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2E6FDF-260B-439A-A153-45B6F421B9B4}" v="58" dt="2022-02-01T08:36:16.407"/>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280" autoAdjust="0"/>
  </p:normalViewPr>
  <p:slideViewPr>
    <p:cSldViewPr showGuides="1">
      <p:cViewPr varScale="1">
        <p:scale>
          <a:sx n="86" d="100"/>
          <a:sy n="86" d="100"/>
        </p:scale>
        <p:origin x="557" y="5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Graham (1810918)" userId="56d46c47-2b75-429d-92b5-7f10caefa35c" providerId="ADAL" clId="{F32E6FDF-260B-439A-A153-45B6F421B9B4}"/>
    <pc:docChg chg="undo custSel addSld delSld modSld sldOrd">
      <pc:chgData name="Natasha Graham (1810918)" userId="56d46c47-2b75-429d-92b5-7f10caefa35c" providerId="ADAL" clId="{F32E6FDF-260B-439A-A153-45B6F421B9B4}" dt="2022-02-01T08:46:00.469" v="6757" actId="115"/>
      <pc:docMkLst>
        <pc:docMk/>
      </pc:docMkLst>
      <pc:sldChg chg="modSp mod">
        <pc:chgData name="Natasha Graham (1810918)" userId="56d46c47-2b75-429d-92b5-7f10caefa35c" providerId="ADAL" clId="{F32E6FDF-260B-439A-A153-45B6F421B9B4}" dt="2022-02-01T08:46:00.469" v="6757" actId="115"/>
        <pc:sldMkLst>
          <pc:docMk/>
          <pc:sldMk cId="1997697987" sldId="266"/>
        </pc:sldMkLst>
        <pc:spChg chg="mod">
          <ac:chgData name="Natasha Graham (1810918)" userId="56d46c47-2b75-429d-92b5-7f10caefa35c" providerId="ADAL" clId="{F32E6FDF-260B-439A-A153-45B6F421B9B4}" dt="2022-02-01T07:53:29.234" v="5942" actId="14100"/>
          <ac:spMkLst>
            <pc:docMk/>
            <pc:sldMk cId="1997697987" sldId="266"/>
            <ac:spMk id="2" creationId="{00000000-0000-0000-0000-000000000000}"/>
          </ac:spMkLst>
        </pc:spChg>
        <pc:spChg chg="mod">
          <ac:chgData name="Natasha Graham (1810918)" userId="56d46c47-2b75-429d-92b5-7f10caefa35c" providerId="ADAL" clId="{F32E6FDF-260B-439A-A153-45B6F421B9B4}" dt="2022-02-01T08:46:00.469" v="6757" actId="115"/>
          <ac:spMkLst>
            <pc:docMk/>
            <pc:sldMk cId="1997697987" sldId="266"/>
            <ac:spMk id="3" creationId="{00000000-0000-0000-0000-000000000000}"/>
          </ac:spMkLst>
        </pc:spChg>
      </pc:sldChg>
      <pc:sldChg chg="addSp delSp modSp new mod ord">
        <pc:chgData name="Natasha Graham (1810918)" userId="56d46c47-2b75-429d-92b5-7f10caefa35c" providerId="ADAL" clId="{F32E6FDF-260B-439A-A153-45B6F421B9B4}" dt="2022-02-01T08:45:00.460" v="6755" actId="20577"/>
        <pc:sldMkLst>
          <pc:docMk/>
          <pc:sldMk cId="1770451095" sldId="290"/>
        </pc:sldMkLst>
        <pc:spChg chg="mod">
          <ac:chgData name="Natasha Graham (1810918)" userId="56d46c47-2b75-429d-92b5-7f10caefa35c" providerId="ADAL" clId="{F32E6FDF-260B-439A-A153-45B6F421B9B4}" dt="2022-02-01T08:45:00.460" v="6755" actId="20577"/>
          <ac:spMkLst>
            <pc:docMk/>
            <pc:sldMk cId="1770451095" sldId="290"/>
            <ac:spMk id="2" creationId="{15C1776A-6F09-4DF7-BEBE-5E4A6892BFCD}"/>
          </ac:spMkLst>
        </pc:spChg>
        <pc:spChg chg="mod">
          <ac:chgData name="Natasha Graham (1810918)" userId="56d46c47-2b75-429d-92b5-7f10caefa35c" providerId="ADAL" clId="{F32E6FDF-260B-439A-A153-45B6F421B9B4}" dt="2022-02-01T08:16:24.869" v="6234" actId="1076"/>
          <ac:spMkLst>
            <pc:docMk/>
            <pc:sldMk cId="1770451095" sldId="290"/>
            <ac:spMk id="3" creationId="{AEC6CC34-0373-4CF6-8899-057590A514A7}"/>
          </ac:spMkLst>
        </pc:spChg>
        <pc:spChg chg="mod">
          <ac:chgData name="Natasha Graham (1810918)" userId="56d46c47-2b75-429d-92b5-7f10caefa35c" providerId="ADAL" clId="{F32E6FDF-260B-439A-A153-45B6F421B9B4}" dt="2022-02-01T08:16:45.094" v="6237" actId="27636"/>
          <ac:spMkLst>
            <pc:docMk/>
            <pc:sldMk cId="1770451095" sldId="290"/>
            <ac:spMk id="4" creationId="{3E199D27-4640-41DB-9A38-1E83796A429A}"/>
          </ac:spMkLst>
        </pc:spChg>
        <pc:picChg chg="add del mod">
          <ac:chgData name="Natasha Graham (1810918)" userId="56d46c47-2b75-429d-92b5-7f10caefa35c" providerId="ADAL" clId="{F32E6FDF-260B-439A-A153-45B6F421B9B4}" dt="2022-02-01T08:13:04.331" v="6157" actId="478"/>
          <ac:picMkLst>
            <pc:docMk/>
            <pc:sldMk cId="1770451095" sldId="290"/>
            <ac:picMk id="5" creationId="{843E4610-F7BB-4D41-9A7C-23192662C49C}"/>
          </ac:picMkLst>
        </pc:picChg>
        <pc:picChg chg="add mod">
          <ac:chgData name="Natasha Graham (1810918)" userId="56d46c47-2b75-429d-92b5-7f10caefa35c" providerId="ADAL" clId="{F32E6FDF-260B-439A-A153-45B6F421B9B4}" dt="2022-02-01T08:17:31.025" v="6241" actId="14100"/>
          <ac:picMkLst>
            <pc:docMk/>
            <pc:sldMk cId="1770451095" sldId="290"/>
            <ac:picMk id="6" creationId="{B170F46F-28B2-4FF0-AD49-0D56920B525F}"/>
          </ac:picMkLst>
        </pc:picChg>
      </pc:sldChg>
      <pc:sldChg chg="addSp modSp new mod ord chgLayout">
        <pc:chgData name="Natasha Graham (1810918)" userId="56d46c47-2b75-429d-92b5-7f10caefa35c" providerId="ADAL" clId="{F32E6FDF-260B-439A-A153-45B6F421B9B4}" dt="2022-02-01T06:30:57.908" v="5116" actId="20577"/>
        <pc:sldMkLst>
          <pc:docMk/>
          <pc:sldMk cId="241948255" sldId="291"/>
        </pc:sldMkLst>
        <pc:spChg chg="add mod">
          <ac:chgData name="Natasha Graham (1810918)" userId="56d46c47-2b75-429d-92b5-7f10caefa35c" providerId="ADAL" clId="{F32E6FDF-260B-439A-A153-45B6F421B9B4}" dt="2022-02-01T02:10:56.693" v="1142" actId="255"/>
          <ac:spMkLst>
            <pc:docMk/>
            <pc:sldMk cId="241948255" sldId="291"/>
            <ac:spMk id="3" creationId="{E11DC207-BDEB-4838-A4C2-F62AE6C8F714}"/>
          </ac:spMkLst>
        </pc:spChg>
        <pc:spChg chg="add mod ord">
          <ac:chgData name="Natasha Graham (1810918)" userId="56d46c47-2b75-429d-92b5-7f10caefa35c" providerId="ADAL" clId="{F32E6FDF-260B-439A-A153-45B6F421B9B4}" dt="2022-02-01T06:30:57.908" v="5116" actId="20577"/>
          <ac:spMkLst>
            <pc:docMk/>
            <pc:sldMk cId="241948255" sldId="291"/>
            <ac:spMk id="8" creationId="{A1A4EAE2-D71B-4FBF-A5CC-C10FAD2C8344}"/>
          </ac:spMkLst>
        </pc:spChg>
        <pc:picChg chg="add mod">
          <ac:chgData name="Natasha Graham (1810918)" userId="56d46c47-2b75-429d-92b5-7f10caefa35c" providerId="ADAL" clId="{F32E6FDF-260B-439A-A153-45B6F421B9B4}" dt="2022-02-01T02:10:37.810" v="1141" actId="26606"/>
          <ac:picMkLst>
            <pc:docMk/>
            <pc:sldMk cId="241948255" sldId="291"/>
            <ac:picMk id="4" creationId="{A5D963E5-4516-46EE-B4AC-4F86275C8A47}"/>
          </ac:picMkLst>
        </pc:picChg>
      </pc:sldChg>
      <pc:sldChg chg="addSp delSp modSp new del mod modClrScheme chgLayout">
        <pc:chgData name="Natasha Graham (1810918)" userId="56d46c47-2b75-429d-92b5-7f10caefa35c" providerId="ADAL" clId="{F32E6FDF-260B-439A-A153-45B6F421B9B4}" dt="2022-02-01T03:34:05.012" v="1540" actId="47"/>
        <pc:sldMkLst>
          <pc:docMk/>
          <pc:sldMk cId="3500551313" sldId="292"/>
        </pc:sldMkLst>
        <pc:spChg chg="add del mod">
          <ac:chgData name="Natasha Graham (1810918)" userId="56d46c47-2b75-429d-92b5-7f10caefa35c" providerId="ADAL" clId="{F32E6FDF-260B-439A-A153-45B6F421B9B4}" dt="2022-02-01T03:02:11.884" v="1240" actId="26606"/>
          <ac:spMkLst>
            <pc:docMk/>
            <pc:sldMk cId="3500551313" sldId="292"/>
            <ac:spMk id="7" creationId="{44336F3D-D0C5-408C-B31B-1A7745EEF3B2}"/>
          </ac:spMkLst>
        </pc:spChg>
        <pc:spChg chg="add del mod">
          <ac:chgData name="Natasha Graham (1810918)" userId="56d46c47-2b75-429d-92b5-7f10caefa35c" providerId="ADAL" clId="{F32E6FDF-260B-439A-A153-45B6F421B9B4}" dt="2022-02-01T03:02:11.884" v="1240" actId="26606"/>
          <ac:spMkLst>
            <pc:docMk/>
            <pc:sldMk cId="3500551313" sldId="292"/>
            <ac:spMk id="9" creationId="{7C3E03E3-86B8-46EE-B233-0CF7EA28E492}"/>
          </ac:spMkLst>
        </pc:spChg>
        <pc:spChg chg="add del mod">
          <ac:chgData name="Natasha Graham (1810918)" userId="56d46c47-2b75-429d-92b5-7f10caefa35c" providerId="ADAL" clId="{F32E6FDF-260B-439A-A153-45B6F421B9B4}" dt="2022-02-01T03:02:17.960" v="1242" actId="26606"/>
          <ac:spMkLst>
            <pc:docMk/>
            <pc:sldMk cId="3500551313" sldId="292"/>
            <ac:spMk id="11" creationId="{7AF5ACDD-2D04-43CC-81A4-A110AECDAD20}"/>
          </ac:spMkLst>
        </pc:spChg>
        <pc:spChg chg="add del mod">
          <ac:chgData name="Natasha Graham (1810918)" userId="56d46c47-2b75-429d-92b5-7f10caefa35c" providerId="ADAL" clId="{F32E6FDF-260B-439A-A153-45B6F421B9B4}" dt="2022-02-01T03:02:17.960" v="1242" actId="26606"/>
          <ac:spMkLst>
            <pc:docMk/>
            <pc:sldMk cId="3500551313" sldId="292"/>
            <ac:spMk id="12" creationId="{6AA7ADED-E918-4DD7-AB63-07ECA21CF03B}"/>
          </ac:spMkLst>
        </pc:spChg>
        <pc:spChg chg="add del mod">
          <ac:chgData name="Natasha Graham (1810918)" userId="56d46c47-2b75-429d-92b5-7f10caefa35c" providerId="ADAL" clId="{F32E6FDF-260B-439A-A153-45B6F421B9B4}" dt="2022-02-01T03:02:20.572" v="1244" actId="26606"/>
          <ac:spMkLst>
            <pc:docMk/>
            <pc:sldMk cId="3500551313" sldId="292"/>
            <ac:spMk id="14" creationId="{44336F3D-D0C5-408C-B31B-1A7745EEF3B2}"/>
          </ac:spMkLst>
        </pc:spChg>
        <pc:spChg chg="add del mod">
          <ac:chgData name="Natasha Graham (1810918)" userId="56d46c47-2b75-429d-92b5-7f10caefa35c" providerId="ADAL" clId="{F32E6FDF-260B-439A-A153-45B6F421B9B4}" dt="2022-02-01T03:02:20.572" v="1244" actId="26606"/>
          <ac:spMkLst>
            <pc:docMk/>
            <pc:sldMk cId="3500551313" sldId="292"/>
            <ac:spMk id="15" creationId="{7C3E03E3-86B8-46EE-B233-0CF7EA28E492}"/>
          </ac:spMkLst>
        </pc:spChg>
        <pc:spChg chg="add del mod">
          <ac:chgData name="Natasha Graham (1810918)" userId="56d46c47-2b75-429d-92b5-7f10caefa35c" providerId="ADAL" clId="{F32E6FDF-260B-439A-A153-45B6F421B9B4}" dt="2022-02-01T03:02:23.707" v="1246" actId="26606"/>
          <ac:spMkLst>
            <pc:docMk/>
            <pc:sldMk cId="3500551313" sldId="292"/>
            <ac:spMk id="17" creationId="{22AD28B3-3B06-45BE-8478-46697FE4A5C1}"/>
          </ac:spMkLst>
        </pc:spChg>
        <pc:spChg chg="add del mod">
          <ac:chgData name="Natasha Graham (1810918)" userId="56d46c47-2b75-429d-92b5-7f10caefa35c" providerId="ADAL" clId="{F32E6FDF-260B-439A-A153-45B6F421B9B4}" dt="2022-02-01T03:02:39.841" v="1248" actId="26606"/>
          <ac:spMkLst>
            <pc:docMk/>
            <pc:sldMk cId="3500551313" sldId="292"/>
            <ac:spMk id="19" creationId="{07BE0A62-5946-46D1-848C-86AAF07B276C}"/>
          </ac:spMkLst>
        </pc:spChg>
        <pc:spChg chg="add del mod">
          <ac:chgData name="Natasha Graham (1810918)" userId="56d46c47-2b75-429d-92b5-7f10caefa35c" providerId="ADAL" clId="{F32E6FDF-260B-439A-A153-45B6F421B9B4}" dt="2022-02-01T03:02:39.841" v="1248" actId="26606"/>
          <ac:spMkLst>
            <pc:docMk/>
            <pc:sldMk cId="3500551313" sldId="292"/>
            <ac:spMk id="20" creationId="{AE0BC067-3561-4FCB-BCF3-F494D5FEA54A}"/>
          </ac:spMkLst>
        </pc:spChg>
        <pc:spChg chg="add del mod">
          <ac:chgData name="Natasha Graham (1810918)" userId="56d46c47-2b75-429d-92b5-7f10caefa35c" providerId="ADAL" clId="{F32E6FDF-260B-439A-A153-45B6F421B9B4}" dt="2022-02-01T03:03:09.531" v="1253" actId="26606"/>
          <ac:spMkLst>
            <pc:docMk/>
            <pc:sldMk cId="3500551313" sldId="292"/>
            <ac:spMk id="22" creationId="{7AF5ACDD-2D04-43CC-81A4-A110AECDAD20}"/>
          </ac:spMkLst>
        </pc:spChg>
        <pc:spChg chg="add del mod">
          <ac:chgData name="Natasha Graham (1810918)" userId="56d46c47-2b75-429d-92b5-7f10caefa35c" providerId="ADAL" clId="{F32E6FDF-260B-439A-A153-45B6F421B9B4}" dt="2022-02-01T03:03:09.531" v="1253" actId="26606"/>
          <ac:spMkLst>
            <pc:docMk/>
            <pc:sldMk cId="3500551313" sldId="292"/>
            <ac:spMk id="23" creationId="{6AA7ADED-E918-4DD7-AB63-07ECA21CF03B}"/>
          </ac:spMkLst>
        </pc:spChg>
        <pc:spChg chg="add del mod">
          <ac:chgData name="Natasha Graham (1810918)" userId="56d46c47-2b75-429d-92b5-7f10caefa35c" providerId="ADAL" clId="{F32E6FDF-260B-439A-A153-45B6F421B9B4}" dt="2022-02-01T03:05:38.457" v="1274" actId="26606"/>
          <ac:spMkLst>
            <pc:docMk/>
            <pc:sldMk cId="3500551313" sldId="292"/>
            <ac:spMk id="28" creationId="{C7E7A9D4-50AB-446C-9A33-D3F055FC22F1}"/>
          </ac:spMkLst>
        </pc:spChg>
        <pc:spChg chg="add del mod">
          <ac:chgData name="Natasha Graham (1810918)" userId="56d46c47-2b75-429d-92b5-7f10caefa35c" providerId="ADAL" clId="{F32E6FDF-260B-439A-A153-45B6F421B9B4}" dt="2022-02-01T03:04:59.954" v="1257" actId="26606"/>
          <ac:spMkLst>
            <pc:docMk/>
            <pc:sldMk cId="3500551313" sldId="292"/>
            <ac:spMk id="33" creationId="{C969058C-26AD-4A34-8F02-B1E90BD21004}"/>
          </ac:spMkLst>
        </pc:spChg>
        <pc:spChg chg="add del mod">
          <ac:chgData name="Natasha Graham (1810918)" userId="56d46c47-2b75-429d-92b5-7f10caefa35c" providerId="ADAL" clId="{F32E6FDF-260B-439A-A153-45B6F421B9B4}" dt="2022-02-01T03:04:59.954" v="1257" actId="26606"/>
          <ac:spMkLst>
            <pc:docMk/>
            <pc:sldMk cId="3500551313" sldId="292"/>
            <ac:spMk id="35" creationId="{F4635CF1-4F72-4690-8CEA-7CEA18090E45}"/>
          </ac:spMkLst>
        </pc:spChg>
        <pc:spChg chg="add del mod">
          <ac:chgData name="Natasha Graham (1810918)" userId="56d46c47-2b75-429d-92b5-7f10caefa35c" providerId="ADAL" clId="{F32E6FDF-260B-439A-A153-45B6F421B9B4}" dt="2022-02-01T03:05:02.062" v="1259" actId="26606"/>
          <ac:spMkLst>
            <pc:docMk/>
            <pc:sldMk cId="3500551313" sldId="292"/>
            <ac:spMk id="37" creationId="{FF17019C-EB84-4BAE-90DF-E0F8DD64B26F}"/>
          </ac:spMkLst>
        </pc:spChg>
        <pc:spChg chg="add del mod">
          <ac:chgData name="Natasha Graham (1810918)" userId="56d46c47-2b75-429d-92b5-7f10caefa35c" providerId="ADAL" clId="{F32E6FDF-260B-439A-A153-45B6F421B9B4}" dt="2022-02-01T03:05:02.062" v="1259" actId="26606"/>
          <ac:spMkLst>
            <pc:docMk/>
            <pc:sldMk cId="3500551313" sldId="292"/>
            <ac:spMk id="38" creationId="{42FCF7EB-34D2-4E68-A77A-DD3E22D14270}"/>
          </ac:spMkLst>
        </pc:spChg>
        <pc:spChg chg="add del mod">
          <ac:chgData name="Natasha Graham (1810918)" userId="56d46c47-2b75-429d-92b5-7f10caefa35c" providerId="ADAL" clId="{F32E6FDF-260B-439A-A153-45B6F421B9B4}" dt="2022-02-01T03:05:27.350" v="1269" actId="26606"/>
          <ac:spMkLst>
            <pc:docMk/>
            <pc:sldMk cId="3500551313" sldId="292"/>
            <ac:spMk id="39" creationId="{0BDB8638-9341-47AD-A85B-82BE27D8C52C}"/>
          </ac:spMkLst>
        </pc:spChg>
        <pc:spChg chg="add del">
          <ac:chgData name="Natasha Graham (1810918)" userId="56d46c47-2b75-429d-92b5-7f10caefa35c" providerId="ADAL" clId="{F32E6FDF-260B-439A-A153-45B6F421B9B4}" dt="2022-02-01T03:05:05.978" v="1261" actId="26606"/>
          <ac:spMkLst>
            <pc:docMk/>
            <pc:sldMk cId="3500551313" sldId="292"/>
            <ac:spMk id="40" creationId="{74DD8BE8-4E0A-4DAE-98CA-3C1E9A1A7CA0}"/>
          </ac:spMkLst>
        </pc:spChg>
        <pc:spChg chg="add del mod">
          <ac:chgData name="Natasha Graham (1810918)" userId="56d46c47-2b75-429d-92b5-7f10caefa35c" providerId="ADAL" clId="{F32E6FDF-260B-439A-A153-45B6F421B9B4}" dt="2022-02-01T03:05:10.983" v="1263" actId="26606"/>
          <ac:spMkLst>
            <pc:docMk/>
            <pc:sldMk cId="3500551313" sldId="292"/>
            <ac:spMk id="42" creationId="{C969058C-26AD-4A34-8F02-B1E90BD21004}"/>
          </ac:spMkLst>
        </pc:spChg>
        <pc:spChg chg="add del mod">
          <ac:chgData name="Natasha Graham (1810918)" userId="56d46c47-2b75-429d-92b5-7f10caefa35c" providerId="ADAL" clId="{F32E6FDF-260B-439A-A153-45B6F421B9B4}" dt="2022-02-01T03:05:10.983" v="1263" actId="26606"/>
          <ac:spMkLst>
            <pc:docMk/>
            <pc:sldMk cId="3500551313" sldId="292"/>
            <ac:spMk id="43" creationId="{F4635CF1-4F72-4690-8CEA-7CEA18090E45}"/>
          </ac:spMkLst>
        </pc:spChg>
        <pc:spChg chg="add del mod">
          <ac:chgData name="Natasha Graham (1810918)" userId="56d46c47-2b75-429d-92b5-7f10caefa35c" providerId="ADAL" clId="{F32E6FDF-260B-439A-A153-45B6F421B9B4}" dt="2022-02-01T03:05:21.039" v="1265" actId="26606"/>
          <ac:spMkLst>
            <pc:docMk/>
            <pc:sldMk cId="3500551313" sldId="292"/>
            <ac:spMk id="45" creationId="{DEB4B7EC-745B-4B1E-86E3-FD1EFCACC444}"/>
          </ac:spMkLst>
        </pc:spChg>
        <pc:spChg chg="add del mod">
          <ac:chgData name="Natasha Graham (1810918)" userId="56d46c47-2b75-429d-92b5-7f10caefa35c" providerId="ADAL" clId="{F32E6FDF-260B-439A-A153-45B6F421B9B4}" dt="2022-02-01T03:05:21.039" v="1265" actId="26606"/>
          <ac:spMkLst>
            <pc:docMk/>
            <pc:sldMk cId="3500551313" sldId="292"/>
            <ac:spMk id="46" creationId="{988896D7-6FE0-4406-BD12-263DECF38D09}"/>
          </ac:spMkLst>
        </pc:spChg>
        <pc:spChg chg="add del mod">
          <ac:chgData name="Natasha Graham (1810918)" userId="56d46c47-2b75-429d-92b5-7f10caefa35c" providerId="ADAL" clId="{F32E6FDF-260B-439A-A153-45B6F421B9B4}" dt="2022-02-01T03:05:23.618" v="1267" actId="26606"/>
          <ac:spMkLst>
            <pc:docMk/>
            <pc:sldMk cId="3500551313" sldId="292"/>
            <ac:spMk id="48" creationId="{AAFB0E4B-CEB1-4843-860A-8B8F50BF4C37}"/>
          </ac:spMkLst>
        </pc:spChg>
        <pc:spChg chg="add del mod">
          <ac:chgData name="Natasha Graham (1810918)" userId="56d46c47-2b75-429d-92b5-7f10caefa35c" providerId="ADAL" clId="{F32E6FDF-260B-439A-A153-45B6F421B9B4}" dt="2022-02-01T03:05:23.618" v="1267" actId="26606"/>
          <ac:spMkLst>
            <pc:docMk/>
            <pc:sldMk cId="3500551313" sldId="292"/>
            <ac:spMk id="49" creationId="{4690B038-27F4-4657-8840-E0D153ACAECC}"/>
          </ac:spMkLst>
        </pc:spChg>
        <pc:spChg chg="add del mod">
          <ac:chgData name="Natasha Graham (1810918)" userId="56d46c47-2b75-429d-92b5-7f10caefa35c" providerId="ADAL" clId="{F32E6FDF-260B-439A-A153-45B6F421B9B4}" dt="2022-02-01T03:05:27.350" v="1269" actId="26606"/>
          <ac:spMkLst>
            <pc:docMk/>
            <pc:sldMk cId="3500551313" sldId="292"/>
            <ac:spMk id="51" creationId="{1CF1DB6A-1BAE-45AB-A7AA-85E9B48E4640}"/>
          </ac:spMkLst>
        </pc:spChg>
        <pc:spChg chg="add del mod">
          <ac:chgData name="Natasha Graham (1810918)" userId="56d46c47-2b75-429d-92b5-7f10caefa35c" providerId="ADAL" clId="{F32E6FDF-260B-439A-A153-45B6F421B9B4}" dt="2022-02-01T03:05:27.350" v="1269" actId="26606"/>
          <ac:spMkLst>
            <pc:docMk/>
            <pc:sldMk cId="3500551313" sldId="292"/>
            <ac:spMk id="52" creationId="{DC5A2D17-E6E7-4011-82F9-F8FF9F16FFF5}"/>
          </ac:spMkLst>
        </pc:spChg>
        <pc:spChg chg="add del mod">
          <ac:chgData name="Natasha Graham (1810918)" userId="56d46c47-2b75-429d-92b5-7f10caefa35c" providerId="ADAL" clId="{F32E6FDF-260B-439A-A153-45B6F421B9B4}" dt="2022-02-01T03:05:27.350" v="1269" actId="26606"/>
          <ac:spMkLst>
            <pc:docMk/>
            <pc:sldMk cId="3500551313" sldId="292"/>
            <ac:spMk id="53" creationId="{A942C5EF-DA4F-4C96-A82A-06FBFB798105}"/>
          </ac:spMkLst>
        </pc:spChg>
        <pc:spChg chg="add del mod">
          <ac:chgData name="Natasha Graham (1810918)" userId="56d46c47-2b75-429d-92b5-7f10caefa35c" providerId="ADAL" clId="{F32E6FDF-260B-439A-A153-45B6F421B9B4}" dt="2022-02-01T03:05:31.288" v="1271" actId="26606"/>
          <ac:spMkLst>
            <pc:docMk/>
            <pc:sldMk cId="3500551313" sldId="292"/>
            <ac:spMk id="55" creationId="{DEB4B7EC-745B-4B1E-86E3-FD1EFCACC444}"/>
          </ac:spMkLst>
        </pc:spChg>
        <pc:spChg chg="add del mod">
          <ac:chgData name="Natasha Graham (1810918)" userId="56d46c47-2b75-429d-92b5-7f10caefa35c" providerId="ADAL" clId="{F32E6FDF-260B-439A-A153-45B6F421B9B4}" dt="2022-02-01T03:05:31.288" v="1271" actId="26606"/>
          <ac:spMkLst>
            <pc:docMk/>
            <pc:sldMk cId="3500551313" sldId="292"/>
            <ac:spMk id="56" creationId="{988896D7-6FE0-4406-BD12-263DECF38D09}"/>
          </ac:spMkLst>
        </pc:spChg>
        <pc:spChg chg="add del">
          <ac:chgData name="Natasha Graham (1810918)" userId="56d46c47-2b75-429d-92b5-7f10caefa35c" providerId="ADAL" clId="{F32E6FDF-260B-439A-A153-45B6F421B9B4}" dt="2022-02-01T03:05:38.450" v="1273" actId="26606"/>
          <ac:spMkLst>
            <pc:docMk/>
            <pc:sldMk cId="3500551313" sldId="292"/>
            <ac:spMk id="58" creationId="{74DD8BE8-4E0A-4DAE-98CA-3C1E9A1A7CA0}"/>
          </ac:spMkLst>
        </pc:spChg>
        <pc:spChg chg="add mod">
          <ac:chgData name="Natasha Graham (1810918)" userId="56d46c47-2b75-429d-92b5-7f10caefa35c" providerId="ADAL" clId="{F32E6FDF-260B-439A-A153-45B6F421B9B4}" dt="2022-02-01T03:05:38.457" v="1274" actId="26606"/>
          <ac:spMkLst>
            <pc:docMk/>
            <pc:sldMk cId="3500551313" sldId="292"/>
            <ac:spMk id="60" creationId="{C969058C-26AD-4A34-8F02-B1E90BD21004}"/>
          </ac:spMkLst>
        </pc:spChg>
        <pc:spChg chg="add mod">
          <ac:chgData name="Natasha Graham (1810918)" userId="56d46c47-2b75-429d-92b5-7f10caefa35c" providerId="ADAL" clId="{F32E6FDF-260B-439A-A153-45B6F421B9B4}" dt="2022-02-01T03:05:38.457" v="1274" actId="26606"/>
          <ac:spMkLst>
            <pc:docMk/>
            <pc:sldMk cId="3500551313" sldId="292"/>
            <ac:spMk id="61" creationId="{F4635CF1-4F72-4690-8CEA-7CEA18090E45}"/>
          </ac:spMkLst>
        </pc:spChg>
        <pc:picChg chg="add del mod">
          <ac:chgData name="Natasha Graham (1810918)" userId="56d46c47-2b75-429d-92b5-7f10caefa35c" providerId="ADAL" clId="{F32E6FDF-260B-439A-A153-45B6F421B9B4}" dt="2022-02-01T03:04:53.667" v="1255" actId="478"/>
          <ac:picMkLst>
            <pc:docMk/>
            <pc:sldMk cId="3500551313" sldId="292"/>
            <ac:picMk id="2" creationId="{2804FD9F-78AD-4F45-889B-CE2D36352D8A}"/>
          </ac:picMkLst>
        </pc:picChg>
        <pc:picChg chg="add mod">
          <ac:chgData name="Natasha Graham (1810918)" userId="56d46c47-2b75-429d-92b5-7f10caefa35c" providerId="ADAL" clId="{F32E6FDF-260B-439A-A153-45B6F421B9B4}" dt="2022-02-01T03:05:38.457" v="1274" actId="26606"/>
          <ac:picMkLst>
            <pc:docMk/>
            <pc:sldMk cId="3500551313" sldId="292"/>
            <ac:picMk id="3" creationId="{6057A5B7-0F41-4591-8E53-AD682B902A8C}"/>
          </ac:picMkLst>
        </pc:picChg>
      </pc:sldChg>
      <pc:sldChg chg="addSp delSp modSp new mod ord modClrScheme chgLayout">
        <pc:chgData name="Natasha Graham (1810918)" userId="56d46c47-2b75-429d-92b5-7f10caefa35c" providerId="ADAL" clId="{F32E6FDF-260B-439A-A153-45B6F421B9B4}" dt="2022-02-01T08:33:31.320" v="6412" actId="20577"/>
        <pc:sldMkLst>
          <pc:docMk/>
          <pc:sldMk cId="250405842" sldId="293"/>
        </pc:sldMkLst>
        <pc:spChg chg="add del mod">
          <ac:chgData name="Natasha Graham (1810918)" userId="56d46c47-2b75-429d-92b5-7f10caefa35c" providerId="ADAL" clId="{F32E6FDF-260B-439A-A153-45B6F421B9B4}" dt="2022-02-01T03:56:09.988" v="1935" actId="26606"/>
          <ac:spMkLst>
            <pc:docMk/>
            <pc:sldMk cId="250405842" sldId="293"/>
            <ac:spMk id="18" creationId="{4F27CE73-9073-412C-9335-D4214C86AFAF}"/>
          </ac:spMkLst>
        </pc:spChg>
        <pc:spChg chg="add del mod">
          <ac:chgData name="Natasha Graham (1810918)" userId="56d46c47-2b75-429d-92b5-7f10caefa35c" providerId="ADAL" clId="{F32E6FDF-260B-439A-A153-45B6F421B9B4}" dt="2022-02-01T03:56:09.988" v="1935" actId="26606"/>
          <ac:spMkLst>
            <pc:docMk/>
            <pc:sldMk cId="250405842" sldId="293"/>
            <ac:spMk id="20" creationId="{86444D41-FD48-42B6-86F5-89E8110C2FC8}"/>
          </ac:spMkLst>
        </pc:spChg>
        <pc:spChg chg="add del mod">
          <ac:chgData name="Natasha Graham (1810918)" userId="56d46c47-2b75-429d-92b5-7f10caefa35c" providerId="ADAL" clId="{F32E6FDF-260B-439A-A153-45B6F421B9B4}" dt="2022-02-01T03:56:17.662" v="1937" actId="26606"/>
          <ac:spMkLst>
            <pc:docMk/>
            <pc:sldMk cId="250405842" sldId="293"/>
            <ac:spMk id="22" creationId="{DC3247A2-1D0A-47C4-AC4A-91FDF2B9AF66}"/>
          </ac:spMkLst>
        </pc:spChg>
        <pc:spChg chg="add del mod">
          <ac:chgData name="Natasha Graham (1810918)" userId="56d46c47-2b75-429d-92b5-7f10caefa35c" providerId="ADAL" clId="{F32E6FDF-260B-439A-A153-45B6F421B9B4}" dt="2022-02-01T03:56:17.662" v="1937" actId="26606"/>
          <ac:spMkLst>
            <pc:docMk/>
            <pc:sldMk cId="250405842" sldId="293"/>
            <ac:spMk id="23" creationId="{6C0AA42F-0928-41A1-98F3-B3B7CDEBFD8C}"/>
          </ac:spMkLst>
        </pc:spChg>
        <pc:spChg chg="add mod">
          <ac:chgData name="Natasha Graham (1810918)" userId="56d46c47-2b75-429d-92b5-7f10caefa35c" providerId="ADAL" clId="{F32E6FDF-260B-439A-A153-45B6F421B9B4}" dt="2022-02-01T08:33:31.320" v="6412" actId="20577"/>
          <ac:spMkLst>
            <pc:docMk/>
            <pc:sldMk cId="250405842" sldId="293"/>
            <ac:spMk id="25" creationId="{C85F320B-767E-4F80-8A20-C1C46E2FA8B8}"/>
          </ac:spMkLst>
        </pc:spChg>
        <pc:picChg chg="add del mod">
          <ac:chgData name="Natasha Graham (1810918)" userId="56d46c47-2b75-429d-92b5-7f10caefa35c" providerId="ADAL" clId="{F32E6FDF-260B-439A-A153-45B6F421B9B4}" dt="2022-02-01T03:55:58.934" v="1932" actId="478"/>
          <ac:picMkLst>
            <pc:docMk/>
            <pc:sldMk cId="250405842" sldId="293"/>
            <ac:picMk id="3" creationId="{37BEBC62-5F77-4F65-A8C6-679590909824}"/>
          </ac:picMkLst>
        </pc:picChg>
        <pc:picChg chg="add del mod">
          <ac:chgData name="Natasha Graham (1810918)" userId="56d46c47-2b75-429d-92b5-7f10caefa35c" providerId="ADAL" clId="{F32E6FDF-260B-439A-A153-45B6F421B9B4}" dt="2022-02-01T03:55:50.682" v="1931" actId="478"/>
          <ac:picMkLst>
            <pc:docMk/>
            <pc:sldMk cId="250405842" sldId="293"/>
            <ac:picMk id="5" creationId="{DF06BD67-194B-4BE1-AE6B-6EAFE346BB68}"/>
          </ac:picMkLst>
        </pc:picChg>
        <pc:picChg chg="add del mod">
          <ac:chgData name="Natasha Graham (1810918)" userId="56d46c47-2b75-429d-92b5-7f10caefa35c" providerId="ADAL" clId="{F32E6FDF-260B-439A-A153-45B6F421B9B4}" dt="2022-02-01T03:55:31.222" v="1929" actId="478"/>
          <ac:picMkLst>
            <pc:docMk/>
            <pc:sldMk cId="250405842" sldId="293"/>
            <ac:picMk id="7" creationId="{BAE13356-E391-4C24-AD46-349BB91752AF}"/>
          </ac:picMkLst>
        </pc:picChg>
        <pc:picChg chg="add del mod">
          <ac:chgData name="Natasha Graham (1810918)" userId="56d46c47-2b75-429d-92b5-7f10caefa35c" providerId="ADAL" clId="{F32E6FDF-260B-439A-A153-45B6F421B9B4}" dt="2022-02-01T03:55:28.983" v="1928" actId="478"/>
          <ac:picMkLst>
            <pc:docMk/>
            <pc:sldMk cId="250405842" sldId="293"/>
            <ac:picMk id="9" creationId="{AA6CF5BC-23C2-45CF-9D36-D888F1F21265}"/>
          </ac:picMkLst>
        </pc:picChg>
        <pc:picChg chg="add del mod">
          <ac:chgData name="Natasha Graham (1810918)" userId="56d46c47-2b75-429d-92b5-7f10caefa35c" providerId="ADAL" clId="{F32E6FDF-260B-439A-A153-45B6F421B9B4}" dt="2022-02-01T03:55:24.198" v="1927" actId="478"/>
          <ac:picMkLst>
            <pc:docMk/>
            <pc:sldMk cId="250405842" sldId="293"/>
            <ac:picMk id="11" creationId="{64995985-3D73-47C7-9E03-AECB6D0A7D73}"/>
          </ac:picMkLst>
        </pc:picChg>
        <pc:picChg chg="add mod">
          <ac:chgData name="Natasha Graham (1810918)" userId="56d46c47-2b75-429d-92b5-7f10caefa35c" providerId="ADAL" clId="{F32E6FDF-260B-439A-A153-45B6F421B9B4}" dt="2022-02-01T03:59:11.798" v="1992" actId="1076"/>
          <ac:picMkLst>
            <pc:docMk/>
            <pc:sldMk cId="250405842" sldId="293"/>
            <ac:picMk id="13" creationId="{C3416334-D9A8-4377-8321-73257450FACA}"/>
          </ac:picMkLst>
        </pc:picChg>
        <pc:picChg chg="add del mod">
          <ac:chgData name="Natasha Graham (1810918)" userId="56d46c47-2b75-429d-92b5-7f10caefa35c" providerId="ADAL" clId="{F32E6FDF-260B-439A-A153-45B6F421B9B4}" dt="2022-02-01T03:11:12.624" v="1351" actId="478"/>
          <ac:picMkLst>
            <pc:docMk/>
            <pc:sldMk cId="250405842" sldId="293"/>
            <ac:picMk id="15" creationId="{D0F6AA84-86E2-44C7-A021-C13CCA833896}"/>
          </ac:picMkLst>
        </pc:picChg>
        <pc:picChg chg="add del mod">
          <ac:chgData name="Natasha Graham (1810918)" userId="56d46c47-2b75-429d-92b5-7f10caefa35c" providerId="ADAL" clId="{F32E6FDF-260B-439A-A153-45B6F421B9B4}" dt="2022-02-01T03:10:39.841" v="1346" actId="478"/>
          <ac:picMkLst>
            <pc:docMk/>
            <pc:sldMk cId="250405842" sldId="293"/>
            <ac:picMk id="17" creationId="{CF9F3EA2-F502-4F7C-8EE5-85A1CE7F3279}"/>
          </ac:picMkLst>
        </pc:picChg>
        <pc:picChg chg="add del mod">
          <ac:chgData name="Natasha Graham (1810918)" userId="56d46c47-2b75-429d-92b5-7f10caefa35c" providerId="ADAL" clId="{F32E6FDF-260B-439A-A153-45B6F421B9B4}" dt="2022-02-01T03:10:21.263" v="1345" actId="478"/>
          <ac:picMkLst>
            <pc:docMk/>
            <pc:sldMk cId="250405842" sldId="293"/>
            <ac:picMk id="19" creationId="{DB2E62CD-54FF-4B53-9184-D08AD295C785}"/>
          </ac:picMkLst>
        </pc:picChg>
      </pc:sldChg>
      <pc:sldChg chg="addSp delSp modSp new mod modClrScheme chgLayout">
        <pc:chgData name="Natasha Graham (1810918)" userId="56d46c47-2b75-429d-92b5-7f10caefa35c" providerId="ADAL" clId="{F32E6FDF-260B-439A-A153-45B6F421B9B4}" dt="2022-02-01T04:32:48.099" v="2691" actId="14100"/>
        <pc:sldMkLst>
          <pc:docMk/>
          <pc:sldMk cId="1745505597" sldId="294"/>
        </pc:sldMkLst>
        <pc:spChg chg="add del mod">
          <ac:chgData name="Natasha Graham (1810918)" userId="56d46c47-2b75-429d-92b5-7f10caefa35c" providerId="ADAL" clId="{F32E6FDF-260B-439A-A153-45B6F421B9B4}" dt="2022-02-01T04:01:51.321" v="2036" actId="26606"/>
          <ac:spMkLst>
            <pc:docMk/>
            <pc:sldMk cId="1745505597" sldId="294"/>
            <ac:spMk id="8" creationId="{6FA83581-BE4F-4714-8F29-13C910043F93}"/>
          </ac:spMkLst>
        </pc:spChg>
        <pc:spChg chg="add del mod">
          <ac:chgData name="Natasha Graham (1810918)" userId="56d46c47-2b75-429d-92b5-7f10caefa35c" providerId="ADAL" clId="{F32E6FDF-260B-439A-A153-45B6F421B9B4}" dt="2022-02-01T04:01:51.321" v="2036" actId="26606"/>
          <ac:spMkLst>
            <pc:docMk/>
            <pc:sldMk cId="1745505597" sldId="294"/>
            <ac:spMk id="10" creationId="{031AF2AA-B3D9-4339-8D25-CB7E8D73D673}"/>
          </ac:spMkLst>
        </pc:spChg>
        <pc:spChg chg="add del mod">
          <ac:chgData name="Natasha Graham (1810918)" userId="56d46c47-2b75-429d-92b5-7f10caefa35c" providerId="ADAL" clId="{F32E6FDF-260B-439A-A153-45B6F421B9B4}" dt="2022-02-01T04:01:57.407" v="2038" actId="26606"/>
          <ac:spMkLst>
            <pc:docMk/>
            <pc:sldMk cId="1745505597" sldId="294"/>
            <ac:spMk id="12" creationId="{AFD33047-9438-4956-93AF-41A918E718BE}"/>
          </ac:spMkLst>
        </pc:spChg>
        <pc:spChg chg="add del mod">
          <ac:chgData name="Natasha Graham (1810918)" userId="56d46c47-2b75-429d-92b5-7f10caefa35c" providerId="ADAL" clId="{F32E6FDF-260B-439A-A153-45B6F421B9B4}" dt="2022-02-01T04:01:57.407" v="2038" actId="26606"/>
          <ac:spMkLst>
            <pc:docMk/>
            <pc:sldMk cId="1745505597" sldId="294"/>
            <ac:spMk id="14" creationId="{1701B88F-F112-4200-BDF0-C9F46D4205E1}"/>
          </ac:spMkLst>
        </pc:spChg>
        <pc:spChg chg="add del mod">
          <ac:chgData name="Natasha Graham (1810918)" userId="56d46c47-2b75-429d-92b5-7f10caefa35c" providerId="ADAL" clId="{F32E6FDF-260B-439A-A153-45B6F421B9B4}" dt="2022-02-01T04:02:06.818" v="2040" actId="26606"/>
          <ac:spMkLst>
            <pc:docMk/>
            <pc:sldMk cId="1745505597" sldId="294"/>
            <ac:spMk id="16" creationId="{3C0A0288-7D8C-4DE8-809E-1699F97C4015}"/>
          </ac:spMkLst>
        </pc:spChg>
        <pc:spChg chg="add del mod">
          <ac:chgData name="Natasha Graham (1810918)" userId="56d46c47-2b75-429d-92b5-7f10caefa35c" providerId="ADAL" clId="{F32E6FDF-260B-439A-A153-45B6F421B9B4}" dt="2022-02-01T04:02:06.818" v="2040" actId="26606"/>
          <ac:spMkLst>
            <pc:docMk/>
            <pc:sldMk cId="1745505597" sldId="294"/>
            <ac:spMk id="18" creationId="{C9ACE3FC-A9C4-454E-8257-26EE3A82C9B4}"/>
          </ac:spMkLst>
        </pc:spChg>
        <pc:spChg chg="add mod">
          <ac:chgData name="Natasha Graham (1810918)" userId="56d46c47-2b75-429d-92b5-7f10caefa35c" providerId="ADAL" clId="{F32E6FDF-260B-439A-A153-45B6F421B9B4}" dt="2022-02-01T04:32:48.099" v="2691" actId="14100"/>
          <ac:spMkLst>
            <pc:docMk/>
            <pc:sldMk cId="1745505597" sldId="294"/>
            <ac:spMk id="20" creationId="{D460AEB7-CC81-4E31-BB77-53038191DA8B}"/>
          </ac:spMkLst>
        </pc:spChg>
        <pc:spChg chg="add mod">
          <ac:chgData name="Natasha Graham (1810918)" userId="56d46c47-2b75-429d-92b5-7f10caefa35c" providerId="ADAL" clId="{F32E6FDF-260B-439A-A153-45B6F421B9B4}" dt="2022-02-01T04:08:38.450" v="2148" actId="255"/>
          <ac:spMkLst>
            <pc:docMk/>
            <pc:sldMk cId="1745505597" sldId="294"/>
            <ac:spMk id="21" creationId="{5D165469-D34B-4B33-BCD9-B25B124AAB10}"/>
          </ac:spMkLst>
        </pc:spChg>
        <pc:picChg chg="add del mod">
          <ac:chgData name="Natasha Graham (1810918)" userId="56d46c47-2b75-429d-92b5-7f10caefa35c" providerId="ADAL" clId="{F32E6FDF-260B-439A-A153-45B6F421B9B4}" dt="2022-02-01T04:02:17.376" v="2041" actId="1076"/>
          <ac:picMkLst>
            <pc:docMk/>
            <pc:sldMk cId="1745505597" sldId="294"/>
            <ac:picMk id="3" creationId="{0E36BDD0-513B-480B-8B17-E082D47C04A4}"/>
          </ac:picMkLst>
        </pc:picChg>
        <pc:picChg chg="add del mod">
          <ac:chgData name="Natasha Graham (1810918)" userId="56d46c47-2b75-429d-92b5-7f10caefa35c" providerId="ADAL" clId="{F32E6FDF-260B-439A-A153-45B6F421B9B4}" dt="2022-02-01T03:31:24.331" v="1509" actId="478"/>
          <ac:picMkLst>
            <pc:docMk/>
            <pc:sldMk cId="1745505597" sldId="294"/>
            <ac:picMk id="5" creationId="{81835D77-36C8-418C-9FD3-826D55D72F1C}"/>
          </ac:picMkLst>
        </pc:picChg>
        <pc:picChg chg="add del mod">
          <ac:chgData name="Natasha Graham (1810918)" userId="56d46c47-2b75-429d-92b5-7f10caefa35c" providerId="ADAL" clId="{F32E6FDF-260B-439A-A153-45B6F421B9B4}" dt="2022-02-01T03:31:20.921" v="1508" actId="478"/>
          <ac:picMkLst>
            <pc:docMk/>
            <pc:sldMk cId="1745505597" sldId="294"/>
            <ac:picMk id="7" creationId="{D1A4FF09-C591-4369-84AF-1E43FFCE6FC2}"/>
          </ac:picMkLst>
        </pc:picChg>
        <pc:picChg chg="add del mod ord">
          <ac:chgData name="Natasha Graham (1810918)" userId="56d46c47-2b75-429d-92b5-7f10caefa35c" providerId="ADAL" clId="{F32E6FDF-260B-439A-A153-45B6F421B9B4}" dt="2022-02-01T03:31:05.335" v="1505" actId="478"/>
          <ac:picMkLst>
            <pc:docMk/>
            <pc:sldMk cId="1745505597" sldId="294"/>
            <ac:picMk id="9" creationId="{21A0A7A1-79A9-45D2-AB62-4A82542CC5BA}"/>
          </ac:picMkLst>
        </pc:picChg>
        <pc:picChg chg="add del mod ord">
          <ac:chgData name="Natasha Graham (1810918)" userId="56d46c47-2b75-429d-92b5-7f10caefa35c" providerId="ADAL" clId="{F32E6FDF-260B-439A-A153-45B6F421B9B4}" dt="2022-02-01T03:11:53.868" v="1358" actId="478"/>
          <ac:picMkLst>
            <pc:docMk/>
            <pc:sldMk cId="1745505597" sldId="294"/>
            <ac:picMk id="11" creationId="{F57811CA-BF7F-4F99-8F5B-F71E3E505002}"/>
          </ac:picMkLst>
        </pc:picChg>
        <pc:picChg chg="add del mod ord">
          <ac:chgData name="Natasha Graham (1810918)" userId="56d46c47-2b75-429d-92b5-7f10caefa35c" providerId="ADAL" clId="{F32E6FDF-260B-439A-A153-45B6F421B9B4}" dt="2022-02-01T03:11:38.245" v="1356" actId="478"/>
          <ac:picMkLst>
            <pc:docMk/>
            <pc:sldMk cId="1745505597" sldId="294"/>
            <ac:picMk id="13" creationId="{72DCA011-7996-4DCC-938C-067C2191B7EC}"/>
          </ac:picMkLst>
        </pc:picChg>
        <pc:picChg chg="add del mod">
          <ac:chgData name="Natasha Graham (1810918)" userId="56d46c47-2b75-429d-92b5-7f10caefa35c" providerId="ADAL" clId="{F32E6FDF-260B-439A-A153-45B6F421B9B4}" dt="2022-02-01T03:31:17.704" v="1507" actId="478"/>
          <ac:picMkLst>
            <pc:docMk/>
            <pc:sldMk cId="1745505597" sldId="294"/>
            <ac:picMk id="15" creationId="{D838331C-74EB-4F5D-AE80-EB4C280507EE}"/>
          </ac:picMkLst>
        </pc:picChg>
        <pc:picChg chg="add del mod">
          <ac:chgData name="Natasha Graham (1810918)" userId="56d46c47-2b75-429d-92b5-7f10caefa35c" providerId="ADAL" clId="{F32E6FDF-260B-439A-A153-45B6F421B9B4}" dt="2022-02-01T03:31:13.340" v="1506" actId="478"/>
          <ac:picMkLst>
            <pc:docMk/>
            <pc:sldMk cId="1745505597" sldId="294"/>
            <ac:picMk id="17" creationId="{E13F96D4-02CD-4010-93E5-E9BD5DEC3DEF}"/>
          </ac:picMkLst>
        </pc:picChg>
        <pc:picChg chg="add del mod">
          <ac:chgData name="Natasha Graham (1810918)" userId="56d46c47-2b75-429d-92b5-7f10caefa35c" providerId="ADAL" clId="{F32E6FDF-260B-439A-A153-45B6F421B9B4}" dt="2022-02-01T03:11:22.657" v="1353" actId="478"/>
          <ac:picMkLst>
            <pc:docMk/>
            <pc:sldMk cId="1745505597" sldId="294"/>
            <ac:picMk id="19" creationId="{88808ED8-8D49-4E60-9DDF-E9C501610ECA}"/>
          </ac:picMkLst>
        </pc:picChg>
      </pc:sldChg>
      <pc:sldChg chg="addSp delSp modSp new mod ord modClrScheme chgLayout">
        <pc:chgData name="Natasha Graham (1810918)" userId="56d46c47-2b75-429d-92b5-7f10caefa35c" providerId="ADAL" clId="{F32E6FDF-260B-439A-A153-45B6F421B9B4}" dt="2022-02-01T08:30:17.717" v="6392" actId="20577"/>
        <pc:sldMkLst>
          <pc:docMk/>
          <pc:sldMk cId="2365328352" sldId="295"/>
        </pc:sldMkLst>
        <pc:spChg chg="add mod">
          <ac:chgData name="Natasha Graham (1810918)" userId="56d46c47-2b75-429d-92b5-7f10caefa35c" providerId="ADAL" clId="{F32E6FDF-260B-439A-A153-45B6F421B9B4}" dt="2022-02-01T08:30:17.717" v="6392" actId="20577"/>
          <ac:spMkLst>
            <pc:docMk/>
            <pc:sldMk cId="2365328352" sldId="295"/>
            <ac:spMk id="12" creationId="{9ED98DFB-6204-4674-9D2B-4D77869858DB}"/>
          </ac:spMkLst>
        </pc:spChg>
        <pc:picChg chg="add del mod ord">
          <ac:chgData name="Natasha Graham (1810918)" userId="56d46c47-2b75-429d-92b5-7f10caefa35c" providerId="ADAL" clId="{F32E6FDF-260B-439A-A153-45B6F421B9B4}" dt="2022-02-01T03:51:46.112" v="1829" actId="478"/>
          <ac:picMkLst>
            <pc:docMk/>
            <pc:sldMk cId="2365328352" sldId="295"/>
            <ac:picMk id="3" creationId="{E92827E8-5EE4-4B39-8AF7-37D8E4EF36BC}"/>
          </ac:picMkLst>
        </pc:picChg>
        <pc:picChg chg="add del mod ord">
          <ac:chgData name="Natasha Graham (1810918)" userId="56d46c47-2b75-429d-92b5-7f10caefa35c" providerId="ADAL" clId="{F32E6FDF-260B-439A-A153-45B6F421B9B4}" dt="2022-02-01T03:51:35.708" v="1827" actId="478"/>
          <ac:picMkLst>
            <pc:docMk/>
            <pc:sldMk cId="2365328352" sldId="295"/>
            <ac:picMk id="5" creationId="{2339B24C-D731-4B8F-BDEF-A32239864805}"/>
          </ac:picMkLst>
        </pc:picChg>
        <pc:picChg chg="add del mod">
          <ac:chgData name="Natasha Graham (1810918)" userId="56d46c47-2b75-429d-92b5-7f10caefa35c" providerId="ADAL" clId="{F32E6FDF-260B-439A-A153-45B6F421B9B4}" dt="2022-02-01T03:51:49.675" v="1830" actId="26606"/>
          <ac:picMkLst>
            <pc:docMk/>
            <pc:sldMk cId="2365328352" sldId="295"/>
            <ac:picMk id="7" creationId="{A87F3BF9-5693-41EF-93F5-D452F090D0BA}"/>
          </ac:picMkLst>
        </pc:picChg>
        <pc:picChg chg="add del mod">
          <ac:chgData name="Natasha Graham (1810918)" userId="56d46c47-2b75-429d-92b5-7f10caefa35c" providerId="ADAL" clId="{F32E6FDF-260B-439A-A153-45B6F421B9B4}" dt="2022-02-01T03:13:26.416" v="1369" actId="478"/>
          <ac:picMkLst>
            <pc:docMk/>
            <pc:sldMk cId="2365328352" sldId="295"/>
            <ac:picMk id="9" creationId="{149C9BEE-FC5D-4DAC-8890-1CA4EB4EB029}"/>
          </ac:picMkLst>
        </pc:picChg>
        <pc:picChg chg="add del mod">
          <ac:chgData name="Natasha Graham (1810918)" userId="56d46c47-2b75-429d-92b5-7f10caefa35c" providerId="ADAL" clId="{F32E6FDF-260B-439A-A153-45B6F421B9B4}" dt="2022-02-01T03:13:24.244" v="1368" actId="478"/>
          <ac:picMkLst>
            <pc:docMk/>
            <pc:sldMk cId="2365328352" sldId="295"/>
            <ac:picMk id="11" creationId="{05A9A91B-B541-4A15-9543-5E04F292FBC0}"/>
          </ac:picMkLst>
        </pc:picChg>
        <pc:picChg chg="add del mod">
          <ac:chgData name="Natasha Graham (1810918)" userId="56d46c47-2b75-429d-92b5-7f10caefa35c" providerId="ADAL" clId="{F32E6FDF-260B-439A-A153-45B6F421B9B4}" dt="2022-02-01T03:13:21.567" v="1367" actId="478"/>
          <ac:picMkLst>
            <pc:docMk/>
            <pc:sldMk cId="2365328352" sldId="295"/>
            <ac:picMk id="13" creationId="{7393CD91-3411-4489-8FB8-73D7D82807AB}"/>
          </ac:picMkLst>
        </pc:picChg>
        <pc:picChg chg="add del mod">
          <ac:chgData name="Natasha Graham (1810918)" userId="56d46c47-2b75-429d-92b5-7f10caefa35c" providerId="ADAL" clId="{F32E6FDF-260B-439A-A153-45B6F421B9B4}" dt="2022-02-01T03:13:16.163" v="1366" actId="478"/>
          <ac:picMkLst>
            <pc:docMk/>
            <pc:sldMk cId="2365328352" sldId="295"/>
            <ac:picMk id="15" creationId="{424EC6CC-2B6F-42EA-8348-4E485175649B}"/>
          </ac:picMkLst>
        </pc:picChg>
        <pc:picChg chg="add del mod">
          <ac:chgData name="Natasha Graham (1810918)" userId="56d46c47-2b75-429d-92b5-7f10caefa35c" providerId="ADAL" clId="{F32E6FDF-260B-439A-A153-45B6F421B9B4}" dt="2022-02-01T03:13:01.256" v="1365" actId="478"/>
          <ac:picMkLst>
            <pc:docMk/>
            <pc:sldMk cId="2365328352" sldId="295"/>
            <ac:picMk id="17" creationId="{525759D6-ACB6-46C3-A71D-B4173C6C2448}"/>
          </ac:picMkLst>
        </pc:picChg>
        <pc:picChg chg="add del mod">
          <ac:chgData name="Natasha Graham (1810918)" userId="56d46c47-2b75-429d-92b5-7f10caefa35c" providerId="ADAL" clId="{F32E6FDF-260B-439A-A153-45B6F421B9B4}" dt="2022-02-01T03:12:39.138" v="1362" actId="478"/>
          <ac:picMkLst>
            <pc:docMk/>
            <pc:sldMk cId="2365328352" sldId="295"/>
            <ac:picMk id="19" creationId="{7116A551-BB23-4D2E-9B69-363FF42789A1}"/>
          </ac:picMkLst>
        </pc:picChg>
      </pc:sldChg>
      <pc:sldChg chg="addSp delSp modSp new del mod ord modClrScheme chgLayout">
        <pc:chgData name="Natasha Graham (1810918)" userId="56d46c47-2b75-429d-92b5-7f10caefa35c" providerId="ADAL" clId="{F32E6FDF-260B-439A-A153-45B6F421B9B4}" dt="2022-02-01T03:33:40.851" v="1539" actId="47"/>
        <pc:sldMkLst>
          <pc:docMk/>
          <pc:sldMk cId="2199472363" sldId="296"/>
        </pc:sldMkLst>
        <pc:spChg chg="add mod">
          <ac:chgData name="Natasha Graham (1810918)" userId="56d46c47-2b75-429d-92b5-7f10caefa35c" providerId="ADAL" clId="{F32E6FDF-260B-439A-A153-45B6F421B9B4}" dt="2022-02-01T03:10:08.597" v="1344" actId="26606"/>
          <ac:spMkLst>
            <pc:docMk/>
            <pc:sldMk cId="2199472363" sldId="296"/>
            <ac:spMk id="25" creationId="{47758412-A6C7-4FB8-8DC1-58EEC56CFC0F}"/>
          </ac:spMkLst>
        </pc:spChg>
        <pc:spChg chg="add mod">
          <ac:chgData name="Natasha Graham (1810918)" userId="56d46c47-2b75-429d-92b5-7f10caefa35c" providerId="ADAL" clId="{F32E6FDF-260B-439A-A153-45B6F421B9B4}" dt="2022-02-01T03:10:08.597" v="1344" actId="26606"/>
          <ac:spMkLst>
            <pc:docMk/>
            <pc:sldMk cId="2199472363" sldId="296"/>
            <ac:spMk id="27" creationId="{86EEF043-2CA9-46F2-8628-63BAE9B6FF07}"/>
          </ac:spMkLst>
        </pc:spChg>
        <pc:picChg chg="add del mod">
          <ac:chgData name="Natasha Graham (1810918)" userId="56d46c47-2b75-429d-92b5-7f10caefa35c" providerId="ADAL" clId="{F32E6FDF-260B-439A-A153-45B6F421B9B4}" dt="2022-02-01T03:09:58.880" v="1342" actId="478"/>
          <ac:picMkLst>
            <pc:docMk/>
            <pc:sldMk cId="2199472363" sldId="296"/>
            <ac:picMk id="3" creationId="{FD1C1D3E-563E-4FC0-A2CC-DA18C2D02B1F}"/>
          </ac:picMkLst>
        </pc:picChg>
        <pc:picChg chg="add del mod">
          <ac:chgData name="Natasha Graham (1810918)" userId="56d46c47-2b75-429d-92b5-7f10caefa35c" providerId="ADAL" clId="{F32E6FDF-260B-439A-A153-45B6F421B9B4}" dt="2022-02-01T03:09:11.073" v="1335" actId="478"/>
          <ac:picMkLst>
            <pc:docMk/>
            <pc:sldMk cId="2199472363" sldId="296"/>
            <ac:picMk id="5" creationId="{FE86FD71-4B2B-4499-96DB-B9C4B56CDEB1}"/>
          </ac:picMkLst>
        </pc:picChg>
        <pc:picChg chg="add del mod">
          <ac:chgData name="Natasha Graham (1810918)" userId="56d46c47-2b75-429d-92b5-7f10caefa35c" providerId="ADAL" clId="{F32E6FDF-260B-439A-A153-45B6F421B9B4}" dt="2022-02-01T03:09:06.829" v="1334" actId="478"/>
          <ac:picMkLst>
            <pc:docMk/>
            <pc:sldMk cId="2199472363" sldId="296"/>
            <ac:picMk id="7" creationId="{B14DDA8B-BA6E-4C99-B46F-9308C977024C}"/>
          </ac:picMkLst>
        </pc:picChg>
        <pc:picChg chg="add del mod">
          <ac:chgData name="Natasha Graham (1810918)" userId="56d46c47-2b75-429d-92b5-7f10caefa35c" providerId="ADAL" clId="{F32E6FDF-260B-439A-A153-45B6F421B9B4}" dt="2022-02-01T03:09:04.051" v="1333" actId="478"/>
          <ac:picMkLst>
            <pc:docMk/>
            <pc:sldMk cId="2199472363" sldId="296"/>
            <ac:picMk id="9" creationId="{CFF70D2F-D455-408F-BDD0-774E42DB40D5}"/>
          </ac:picMkLst>
        </pc:picChg>
        <pc:picChg chg="add del mod">
          <ac:chgData name="Natasha Graham (1810918)" userId="56d46c47-2b75-429d-92b5-7f10caefa35c" providerId="ADAL" clId="{F32E6FDF-260B-439A-A153-45B6F421B9B4}" dt="2022-02-01T03:09:01.297" v="1332" actId="478"/>
          <ac:picMkLst>
            <pc:docMk/>
            <pc:sldMk cId="2199472363" sldId="296"/>
            <ac:picMk id="11" creationId="{A72B8F3E-1970-40FE-A989-AE474BCEA706}"/>
          </ac:picMkLst>
        </pc:picChg>
        <pc:picChg chg="add del mod">
          <ac:chgData name="Natasha Graham (1810918)" userId="56d46c47-2b75-429d-92b5-7f10caefa35c" providerId="ADAL" clId="{F32E6FDF-260B-439A-A153-45B6F421B9B4}" dt="2022-02-01T03:08:57.605" v="1331" actId="478"/>
          <ac:picMkLst>
            <pc:docMk/>
            <pc:sldMk cId="2199472363" sldId="296"/>
            <ac:picMk id="13" creationId="{8AABB11B-B484-4EE4-84F6-DAA024F9B2CE}"/>
          </ac:picMkLst>
        </pc:picChg>
        <pc:picChg chg="add del mod">
          <ac:chgData name="Natasha Graham (1810918)" userId="56d46c47-2b75-429d-92b5-7f10caefa35c" providerId="ADAL" clId="{F32E6FDF-260B-439A-A153-45B6F421B9B4}" dt="2022-02-01T03:08:54.904" v="1330" actId="478"/>
          <ac:picMkLst>
            <pc:docMk/>
            <pc:sldMk cId="2199472363" sldId="296"/>
            <ac:picMk id="15" creationId="{DE7651E1-493E-4A31-B932-E60F75BDE479}"/>
          </ac:picMkLst>
        </pc:picChg>
        <pc:picChg chg="add del mod">
          <ac:chgData name="Natasha Graham (1810918)" userId="56d46c47-2b75-429d-92b5-7f10caefa35c" providerId="ADAL" clId="{F32E6FDF-260B-439A-A153-45B6F421B9B4}" dt="2022-02-01T03:08:52.307" v="1329" actId="478"/>
          <ac:picMkLst>
            <pc:docMk/>
            <pc:sldMk cId="2199472363" sldId="296"/>
            <ac:picMk id="17" creationId="{22F69464-590C-45F0-8528-96BAC36F8D45}"/>
          </ac:picMkLst>
        </pc:picChg>
        <pc:picChg chg="add del mod">
          <ac:chgData name="Natasha Graham (1810918)" userId="56d46c47-2b75-429d-92b5-7f10caefa35c" providerId="ADAL" clId="{F32E6FDF-260B-439A-A153-45B6F421B9B4}" dt="2022-02-01T03:08:44.979" v="1328" actId="478"/>
          <ac:picMkLst>
            <pc:docMk/>
            <pc:sldMk cId="2199472363" sldId="296"/>
            <ac:picMk id="19" creationId="{142A0131-3AE9-4B03-A60B-D6E3FCC91D4F}"/>
          </ac:picMkLst>
        </pc:picChg>
        <pc:picChg chg="add mod">
          <ac:chgData name="Natasha Graham (1810918)" userId="56d46c47-2b75-429d-92b5-7f10caefa35c" providerId="ADAL" clId="{F32E6FDF-260B-439A-A153-45B6F421B9B4}" dt="2022-02-01T03:10:08.597" v="1344" actId="26606"/>
          <ac:picMkLst>
            <pc:docMk/>
            <pc:sldMk cId="2199472363" sldId="296"/>
            <ac:picMk id="20" creationId="{280C2D1F-63B9-42CF-BE7C-72DEC3F5012A}"/>
          </ac:picMkLst>
        </pc:picChg>
      </pc:sldChg>
      <pc:sldChg chg="addSp delSp modSp new mod ord modClrScheme chgLayout">
        <pc:chgData name="Natasha Graham (1810918)" userId="56d46c47-2b75-429d-92b5-7f10caefa35c" providerId="ADAL" clId="{F32E6FDF-260B-439A-A153-45B6F421B9B4}" dt="2022-02-01T07:23:40.796" v="5395"/>
        <pc:sldMkLst>
          <pc:docMk/>
          <pc:sldMk cId="206682348" sldId="297"/>
        </pc:sldMkLst>
        <pc:spChg chg="add del mod">
          <ac:chgData name="Natasha Graham (1810918)" userId="56d46c47-2b75-429d-92b5-7f10caefa35c" providerId="ADAL" clId="{F32E6FDF-260B-439A-A153-45B6F421B9B4}" dt="2022-02-01T03:11:01.859" v="1349" actId="26606"/>
          <ac:spMkLst>
            <pc:docMk/>
            <pc:sldMk cId="206682348" sldId="297"/>
            <ac:spMk id="7" creationId="{52B7BE25-D13D-403B-BF76-EB312FA7F171}"/>
          </ac:spMkLst>
        </pc:spChg>
        <pc:spChg chg="add del mod">
          <ac:chgData name="Natasha Graham (1810918)" userId="56d46c47-2b75-429d-92b5-7f10caefa35c" providerId="ADAL" clId="{F32E6FDF-260B-439A-A153-45B6F421B9B4}" dt="2022-02-01T03:11:01.859" v="1349" actId="26606"/>
          <ac:spMkLst>
            <pc:docMk/>
            <pc:sldMk cId="206682348" sldId="297"/>
            <ac:spMk id="9" creationId="{C86E0C4E-CEBC-448F-8689-C2C346EA72E3}"/>
          </ac:spMkLst>
        </pc:spChg>
        <pc:spChg chg="add mod">
          <ac:chgData name="Natasha Graham (1810918)" userId="56d46c47-2b75-429d-92b5-7f10caefa35c" providerId="ADAL" clId="{F32E6FDF-260B-439A-A153-45B6F421B9B4}" dt="2022-02-01T04:35:18.580" v="2786" actId="255"/>
          <ac:spMkLst>
            <pc:docMk/>
            <pc:sldMk cId="206682348" sldId="297"/>
            <ac:spMk id="11" creationId="{8E95D334-AC82-4AEC-AABB-9690BF1E3604}"/>
          </ac:spMkLst>
        </pc:spChg>
        <pc:picChg chg="add mod">
          <ac:chgData name="Natasha Graham (1810918)" userId="56d46c47-2b75-429d-92b5-7f10caefa35c" providerId="ADAL" clId="{F32E6FDF-260B-439A-A153-45B6F421B9B4}" dt="2022-02-01T03:11:01.864" v="1350" actId="26606"/>
          <ac:picMkLst>
            <pc:docMk/>
            <pc:sldMk cId="206682348" sldId="297"/>
            <ac:picMk id="2" creationId="{3ECFAB9E-7E9A-438B-A22D-084EE4A6A1FD}"/>
          </ac:picMkLst>
        </pc:picChg>
      </pc:sldChg>
      <pc:sldChg chg="addSp delSp modSp new mod modClrScheme chgLayout">
        <pc:chgData name="Natasha Graham (1810918)" userId="56d46c47-2b75-429d-92b5-7f10caefa35c" providerId="ADAL" clId="{F32E6FDF-260B-439A-A153-45B6F421B9B4}" dt="2022-02-01T07:22:44.114" v="5393" actId="20577"/>
        <pc:sldMkLst>
          <pc:docMk/>
          <pc:sldMk cId="4089777509" sldId="298"/>
        </pc:sldMkLst>
        <pc:spChg chg="add del mod">
          <ac:chgData name="Natasha Graham (1810918)" userId="56d46c47-2b75-429d-92b5-7f10caefa35c" providerId="ADAL" clId="{F32E6FDF-260B-439A-A153-45B6F421B9B4}" dt="2022-02-01T03:53:22.781" v="1895" actId="26606"/>
          <ac:spMkLst>
            <pc:docMk/>
            <pc:sldMk cId="4089777509" sldId="298"/>
            <ac:spMk id="7" creationId="{E2424E03-AB4A-4505-BA80-77F1D7CA94E6}"/>
          </ac:spMkLst>
        </pc:spChg>
        <pc:spChg chg="add del mod">
          <ac:chgData name="Natasha Graham (1810918)" userId="56d46c47-2b75-429d-92b5-7f10caefa35c" providerId="ADAL" clId="{F32E6FDF-260B-439A-A153-45B6F421B9B4}" dt="2022-02-01T03:53:22.781" v="1895" actId="26606"/>
          <ac:spMkLst>
            <pc:docMk/>
            <pc:sldMk cId="4089777509" sldId="298"/>
            <ac:spMk id="9" creationId="{387C8852-BD26-4734-8468-9A709396C82A}"/>
          </ac:spMkLst>
        </pc:spChg>
        <pc:spChg chg="add mod">
          <ac:chgData name="Natasha Graham (1810918)" userId="56d46c47-2b75-429d-92b5-7f10caefa35c" providerId="ADAL" clId="{F32E6FDF-260B-439A-A153-45B6F421B9B4}" dt="2022-02-01T07:22:44.114" v="5393" actId="20577"/>
          <ac:spMkLst>
            <pc:docMk/>
            <pc:sldMk cId="4089777509" sldId="298"/>
            <ac:spMk id="14" creationId="{3AD706B5-4549-4CA4-BD85-3F6FBC446FAD}"/>
          </ac:spMkLst>
        </pc:spChg>
        <pc:spChg chg="add del mod">
          <ac:chgData name="Natasha Graham (1810918)" userId="56d46c47-2b75-429d-92b5-7f10caefa35c" providerId="ADAL" clId="{F32E6FDF-260B-439A-A153-45B6F421B9B4}" dt="2022-02-01T03:53:45.905" v="1921" actId="478"/>
          <ac:spMkLst>
            <pc:docMk/>
            <pc:sldMk cId="4089777509" sldId="298"/>
            <ac:spMk id="16" creationId="{0194EF9C-E7C7-48CD-B7E8-BD87054683A5}"/>
          </ac:spMkLst>
        </pc:spChg>
        <pc:picChg chg="add mod">
          <ac:chgData name="Natasha Graham (1810918)" userId="56d46c47-2b75-429d-92b5-7f10caefa35c" providerId="ADAL" clId="{F32E6FDF-260B-439A-A153-45B6F421B9B4}" dt="2022-02-01T03:53:49.664" v="1922" actId="26606"/>
          <ac:picMkLst>
            <pc:docMk/>
            <pc:sldMk cId="4089777509" sldId="298"/>
            <ac:picMk id="2" creationId="{A5886BDB-9F7F-44D4-8DD9-578534377830}"/>
          </ac:picMkLst>
        </pc:picChg>
      </pc:sldChg>
      <pc:sldChg chg="addSp modSp new mod modClrScheme chgLayout">
        <pc:chgData name="Natasha Graham (1810918)" userId="56d46c47-2b75-429d-92b5-7f10caefa35c" providerId="ADAL" clId="{F32E6FDF-260B-439A-A153-45B6F421B9B4}" dt="2022-02-01T04:41:41.797" v="3140" actId="313"/>
        <pc:sldMkLst>
          <pc:docMk/>
          <pc:sldMk cId="496084478" sldId="299"/>
        </pc:sldMkLst>
        <pc:spChg chg="add mod">
          <ac:chgData name="Natasha Graham (1810918)" userId="56d46c47-2b75-429d-92b5-7f10caefa35c" providerId="ADAL" clId="{F32E6FDF-260B-439A-A153-45B6F421B9B4}" dt="2022-02-01T04:41:41.797" v="3140" actId="313"/>
          <ac:spMkLst>
            <pc:docMk/>
            <pc:sldMk cId="496084478" sldId="299"/>
            <ac:spMk id="7" creationId="{51A391E8-5326-4BB9-98F0-8D450A93ECBE}"/>
          </ac:spMkLst>
        </pc:spChg>
        <pc:picChg chg="add mod">
          <ac:chgData name="Natasha Graham (1810918)" userId="56d46c47-2b75-429d-92b5-7f10caefa35c" providerId="ADAL" clId="{F32E6FDF-260B-439A-A153-45B6F421B9B4}" dt="2022-02-01T03:32:32.751" v="1512" actId="688"/>
          <ac:picMkLst>
            <pc:docMk/>
            <pc:sldMk cId="496084478" sldId="299"/>
            <ac:picMk id="2" creationId="{1200B51F-0E64-40F6-809A-A2F6B7F30AC3}"/>
          </ac:picMkLst>
        </pc:picChg>
      </pc:sldChg>
      <pc:sldChg chg="addSp modSp new del mod modClrScheme chgLayout">
        <pc:chgData name="Natasha Graham (1810918)" userId="56d46c47-2b75-429d-92b5-7f10caefa35c" providerId="ADAL" clId="{F32E6FDF-260B-439A-A153-45B6F421B9B4}" dt="2022-02-01T03:54:10.616" v="1923" actId="47"/>
        <pc:sldMkLst>
          <pc:docMk/>
          <pc:sldMk cId="2370555139" sldId="300"/>
        </pc:sldMkLst>
        <pc:spChg chg="add mod">
          <ac:chgData name="Natasha Graham (1810918)" userId="56d46c47-2b75-429d-92b5-7f10caefa35c" providerId="ADAL" clId="{F32E6FDF-260B-439A-A153-45B6F421B9B4}" dt="2022-02-01T03:15:08.090" v="1381" actId="26606"/>
          <ac:spMkLst>
            <pc:docMk/>
            <pc:sldMk cId="2370555139" sldId="300"/>
            <ac:spMk id="7" creationId="{5E0FEA6D-C871-4185-AABC-52E0AFFD14D7}"/>
          </ac:spMkLst>
        </pc:spChg>
        <pc:spChg chg="add mod">
          <ac:chgData name="Natasha Graham (1810918)" userId="56d46c47-2b75-429d-92b5-7f10caefa35c" providerId="ADAL" clId="{F32E6FDF-260B-439A-A153-45B6F421B9B4}" dt="2022-02-01T03:15:08.090" v="1381" actId="26606"/>
          <ac:spMkLst>
            <pc:docMk/>
            <pc:sldMk cId="2370555139" sldId="300"/>
            <ac:spMk id="9" creationId="{2861A93D-279C-4811-9743-D94632770545}"/>
          </ac:spMkLst>
        </pc:spChg>
        <pc:picChg chg="add mod">
          <ac:chgData name="Natasha Graham (1810918)" userId="56d46c47-2b75-429d-92b5-7f10caefa35c" providerId="ADAL" clId="{F32E6FDF-260B-439A-A153-45B6F421B9B4}" dt="2022-02-01T03:15:08.090" v="1381" actId="26606"/>
          <ac:picMkLst>
            <pc:docMk/>
            <pc:sldMk cId="2370555139" sldId="300"/>
            <ac:picMk id="2" creationId="{7E5B5055-5E03-4CCF-ADBE-CC5C98C2B3CC}"/>
          </ac:picMkLst>
        </pc:picChg>
      </pc:sldChg>
      <pc:sldChg chg="addSp delSp modSp new mod ord modClrScheme chgLayout">
        <pc:chgData name="Natasha Graham (1810918)" userId="56d46c47-2b75-429d-92b5-7f10caefa35c" providerId="ADAL" clId="{F32E6FDF-260B-439A-A153-45B6F421B9B4}" dt="2022-02-01T08:26:06.634" v="6316"/>
        <pc:sldMkLst>
          <pc:docMk/>
          <pc:sldMk cId="2634101341" sldId="301"/>
        </pc:sldMkLst>
        <pc:spChg chg="add mod ord">
          <ac:chgData name="Natasha Graham (1810918)" userId="56d46c47-2b75-429d-92b5-7f10caefa35c" providerId="ADAL" clId="{F32E6FDF-260B-439A-A153-45B6F421B9B4}" dt="2022-02-01T05:04:47.125" v="3442" actId="14100"/>
          <ac:spMkLst>
            <pc:docMk/>
            <pc:sldMk cId="2634101341" sldId="301"/>
            <ac:spMk id="43" creationId="{930362F5-FBD1-42BA-8864-9A2788F64CC3}"/>
          </ac:spMkLst>
        </pc:spChg>
        <pc:spChg chg="add del mod">
          <ac:chgData name="Natasha Graham (1810918)" userId="56d46c47-2b75-429d-92b5-7f10caefa35c" providerId="ADAL" clId="{F32E6FDF-260B-439A-A153-45B6F421B9B4}" dt="2022-02-01T04:44:30.381" v="3152" actId="767"/>
          <ac:spMkLst>
            <pc:docMk/>
            <pc:sldMk cId="2634101341" sldId="301"/>
            <ac:spMk id="44" creationId="{315CB4DA-D449-4A1F-BB5C-3D92B906F071}"/>
          </ac:spMkLst>
        </pc:spChg>
        <pc:spChg chg="add mod">
          <ac:chgData name="Natasha Graham (1810918)" userId="56d46c47-2b75-429d-92b5-7f10caefa35c" providerId="ADAL" clId="{F32E6FDF-260B-439A-A153-45B6F421B9B4}" dt="2022-02-01T05:20:37.274" v="3874" actId="20577"/>
          <ac:spMkLst>
            <pc:docMk/>
            <pc:sldMk cId="2634101341" sldId="301"/>
            <ac:spMk id="45" creationId="{711B2A62-FD10-4722-B6E6-DBD18D875E81}"/>
          </ac:spMkLst>
        </pc:spChg>
        <pc:picChg chg="add del mod">
          <ac:chgData name="Natasha Graham (1810918)" userId="56d46c47-2b75-429d-92b5-7f10caefa35c" providerId="ADAL" clId="{F32E6FDF-260B-439A-A153-45B6F421B9B4}" dt="2022-02-01T03:16:53.371" v="1403" actId="478"/>
          <ac:picMkLst>
            <pc:docMk/>
            <pc:sldMk cId="2634101341" sldId="301"/>
            <ac:picMk id="3" creationId="{2B093514-9683-4FAE-AD13-3E664BAEC45B}"/>
          </ac:picMkLst>
        </pc:picChg>
        <pc:picChg chg="add del mod">
          <ac:chgData name="Natasha Graham (1810918)" userId="56d46c47-2b75-429d-92b5-7f10caefa35c" providerId="ADAL" clId="{F32E6FDF-260B-439A-A153-45B6F421B9B4}" dt="2022-02-01T03:16:51.869" v="1402" actId="478"/>
          <ac:picMkLst>
            <pc:docMk/>
            <pc:sldMk cId="2634101341" sldId="301"/>
            <ac:picMk id="5" creationId="{27FEAC38-A771-40D4-B1E5-821CD632A600}"/>
          </ac:picMkLst>
        </pc:picChg>
        <pc:picChg chg="add del mod">
          <ac:chgData name="Natasha Graham (1810918)" userId="56d46c47-2b75-429d-92b5-7f10caefa35c" providerId="ADAL" clId="{F32E6FDF-260B-439A-A153-45B6F421B9B4}" dt="2022-02-01T03:16:50.284" v="1401" actId="478"/>
          <ac:picMkLst>
            <pc:docMk/>
            <pc:sldMk cId="2634101341" sldId="301"/>
            <ac:picMk id="7" creationId="{1692BC48-DAD3-4DA9-8276-17836858E875}"/>
          </ac:picMkLst>
        </pc:picChg>
        <pc:picChg chg="add del mod">
          <ac:chgData name="Natasha Graham (1810918)" userId="56d46c47-2b75-429d-92b5-7f10caefa35c" providerId="ADAL" clId="{F32E6FDF-260B-439A-A153-45B6F421B9B4}" dt="2022-02-01T03:16:48.812" v="1400" actId="478"/>
          <ac:picMkLst>
            <pc:docMk/>
            <pc:sldMk cId="2634101341" sldId="301"/>
            <ac:picMk id="9" creationId="{AF774911-1D07-4390-8063-86B4CA4670BC}"/>
          </ac:picMkLst>
        </pc:picChg>
        <pc:picChg chg="add del mod">
          <ac:chgData name="Natasha Graham (1810918)" userId="56d46c47-2b75-429d-92b5-7f10caefa35c" providerId="ADAL" clId="{F32E6FDF-260B-439A-A153-45B6F421B9B4}" dt="2022-02-01T03:16:47.210" v="1399" actId="478"/>
          <ac:picMkLst>
            <pc:docMk/>
            <pc:sldMk cId="2634101341" sldId="301"/>
            <ac:picMk id="11" creationId="{6DE19B73-8317-4261-9555-40C40906EB94}"/>
          </ac:picMkLst>
        </pc:picChg>
        <pc:picChg chg="add del mod">
          <ac:chgData name="Natasha Graham (1810918)" userId="56d46c47-2b75-429d-92b5-7f10caefa35c" providerId="ADAL" clId="{F32E6FDF-260B-439A-A153-45B6F421B9B4}" dt="2022-02-01T03:16:45.201" v="1398" actId="478"/>
          <ac:picMkLst>
            <pc:docMk/>
            <pc:sldMk cId="2634101341" sldId="301"/>
            <ac:picMk id="13" creationId="{DFD8B1FD-7F89-4D0A-BC19-3D0418848562}"/>
          </ac:picMkLst>
        </pc:picChg>
        <pc:picChg chg="add del mod">
          <ac:chgData name="Natasha Graham (1810918)" userId="56d46c47-2b75-429d-92b5-7f10caefa35c" providerId="ADAL" clId="{F32E6FDF-260B-439A-A153-45B6F421B9B4}" dt="2022-02-01T03:16:43.358" v="1397" actId="478"/>
          <ac:picMkLst>
            <pc:docMk/>
            <pc:sldMk cId="2634101341" sldId="301"/>
            <ac:picMk id="15" creationId="{FE5CA3BC-8C33-4BB1-B55F-EBDDD2F2A07D}"/>
          </ac:picMkLst>
        </pc:picChg>
        <pc:picChg chg="add del mod">
          <ac:chgData name="Natasha Graham (1810918)" userId="56d46c47-2b75-429d-92b5-7f10caefa35c" providerId="ADAL" clId="{F32E6FDF-260B-439A-A153-45B6F421B9B4}" dt="2022-02-01T03:16:40.586" v="1396" actId="478"/>
          <ac:picMkLst>
            <pc:docMk/>
            <pc:sldMk cId="2634101341" sldId="301"/>
            <ac:picMk id="17" creationId="{AC37D039-0116-42B6-95CE-312BA1C820C4}"/>
          </ac:picMkLst>
        </pc:picChg>
        <pc:picChg chg="add del mod">
          <ac:chgData name="Natasha Graham (1810918)" userId="56d46c47-2b75-429d-92b5-7f10caefa35c" providerId="ADAL" clId="{F32E6FDF-260B-439A-A153-45B6F421B9B4}" dt="2022-02-01T03:16:36.288" v="1388" actId="478"/>
          <ac:picMkLst>
            <pc:docMk/>
            <pc:sldMk cId="2634101341" sldId="301"/>
            <ac:picMk id="19" creationId="{A16C2C1D-8CE4-40EA-A595-D972AF9412EF}"/>
          </ac:picMkLst>
        </pc:picChg>
        <pc:picChg chg="add del mod">
          <ac:chgData name="Natasha Graham (1810918)" userId="56d46c47-2b75-429d-92b5-7f10caefa35c" providerId="ADAL" clId="{F32E6FDF-260B-439A-A153-45B6F421B9B4}" dt="2022-02-01T04:30:43.735" v="2589" actId="478"/>
          <ac:picMkLst>
            <pc:docMk/>
            <pc:sldMk cId="2634101341" sldId="301"/>
            <ac:picMk id="21" creationId="{35AD4A20-DB64-4C4D-8CC5-16E09374D376}"/>
          </ac:picMkLst>
        </pc:picChg>
        <pc:picChg chg="add del mod">
          <ac:chgData name="Natasha Graham (1810918)" userId="56d46c47-2b75-429d-92b5-7f10caefa35c" providerId="ADAL" clId="{F32E6FDF-260B-439A-A153-45B6F421B9B4}" dt="2022-02-01T04:30:41.259" v="2588" actId="478"/>
          <ac:picMkLst>
            <pc:docMk/>
            <pc:sldMk cId="2634101341" sldId="301"/>
            <ac:picMk id="23" creationId="{1FD3A709-0637-4E66-8D67-58FFC04E22F7}"/>
          </ac:picMkLst>
        </pc:picChg>
        <pc:picChg chg="add mod ord">
          <ac:chgData name="Natasha Graham (1810918)" userId="56d46c47-2b75-429d-92b5-7f10caefa35c" providerId="ADAL" clId="{F32E6FDF-260B-439A-A153-45B6F421B9B4}" dt="2022-02-01T05:02:52.982" v="3414" actId="26606"/>
          <ac:picMkLst>
            <pc:docMk/>
            <pc:sldMk cId="2634101341" sldId="301"/>
            <ac:picMk id="25" creationId="{54FDA657-611F-4FA0-9E69-59270EBD1D98}"/>
          </ac:picMkLst>
        </pc:picChg>
        <pc:picChg chg="add del mod">
          <ac:chgData name="Natasha Graham (1810918)" userId="56d46c47-2b75-429d-92b5-7f10caefa35c" providerId="ADAL" clId="{F32E6FDF-260B-439A-A153-45B6F421B9B4}" dt="2022-02-01T03:30:24.592" v="1503" actId="478"/>
          <ac:picMkLst>
            <pc:docMk/>
            <pc:sldMk cId="2634101341" sldId="301"/>
            <ac:picMk id="27" creationId="{9705CAC2-28BC-4BB4-B032-BB794DEF25FB}"/>
          </ac:picMkLst>
        </pc:picChg>
        <pc:picChg chg="add del mod">
          <ac:chgData name="Natasha Graham (1810918)" userId="56d46c47-2b75-429d-92b5-7f10caefa35c" providerId="ADAL" clId="{F32E6FDF-260B-439A-A153-45B6F421B9B4}" dt="2022-02-01T03:27:18.765" v="1483" actId="478"/>
          <ac:picMkLst>
            <pc:docMk/>
            <pc:sldMk cId="2634101341" sldId="301"/>
            <ac:picMk id="29" creationId="{DF66A248-84B5-49C2-8B16-6CA968DE6EE8}"/>
          </ac:picMkLst>
        </pc:picChg>
        <pc:picChg chg="add del mod ord">
          <ac:chgData name="Natasha Graham (1810918)" userId="56d46c47-2b75-429d-92b5-7f10caefa35c" providerId="ADAL" clId="{F32E6FDF-260B-439A-A153-45B6F421B9B4}" dt="2022-02-01T03:25:27.955" v="1470" actId="478"/>
          <ac:picMkLst>
            <pc:docMk/>
            <pc:sldMk cId="2634101341" sldId="301"/>
            <ac:picMk id="31" creationId="{88283A3E-5EF5-444E-A361-67D1C147D662}"/>
          </ac:picMkLst>
        </pc:picChg>
        <pc:picChg chg="add del mod">
          <ac:chgData name="Natasha Graham (1810918)" userId="56d46c47-2b75-429d-92b5-7f10caefa35c" providerId="ADAL" clId="{F32E6FDF-260B-439A-A153-45B6F421B9B4}" dt="2022-02-01T03:26:51.523" v="1481" actId="478"/>
          <ac:picMkLst>
            <pc:docMk/>
            <pc:sldMk cId="2634101341" sldId="301"/>
            <ac:picMk id="33" creationId="{728A8640-576F-4EB3-8DC5-EA684E0E657E}"/>
          </ac:picMkLst>
        </pc:picChg>
        <pc:picChg chg="add del mod">
          <ac:chgData name="Natasha Graham (1810918)" userId="56d46c47-2b75-429d-92b5-7f10caefa35c" providerId="ADAL" clId="{F32E6FDF-260B-439A-A153-45B6F421B9B4}" dt="2022-02-01T03:24:16.124" v="1462" actId="478"/>
          <ac:picMkLst>
            <pc:docMk/>
            <pc:sldMk cId="2634101341" sldId="301"/>
            <ac:picMk id="35" creationId="{924AB5EE-3165-4F54-BB56-10EB0E31E435}"/>
          </ac:picMkLst>
        </pc:picChg>
        <pc:picChg chg="del mod">
          <ac:chgData name="Natasha Graham (1810918)" userId="56d46c47-2b75-429d-92b5-7f10caefa35c" providerId="ADAL" clId="{F32E6FDF-260B-439A-A153-45B6F421B9B4}" dt="2022-02-01T03:20:27.805" v="1438" actId="478"/>
          <ac:picMkLst>
            <pc:docMk/>
            <pc:sldMk cId="2634101341" sldId="301"/>
            <ac:picMk id="37" creationId="{9039C5ED-DD86-4D3E-81A9-8A910ABB02F0}"/>
          </ac:picMkLst>
        </pc:picChg>
        <pc:picChg chg="del mod">
          <ac:chgData name="Natasha Graham (1810918)" userId="56d46c47-2b75-429d-92b5-7f10caefa35c" providerId="ADAL" clId="{F32E6FDF-260B-439A-A153-45B6F421B9B4}" dt="2022-02-01T03:19:42.235" v="1434" actId="478"/>
          <ac:picMkLst>
            <pc:docMk/>
            <pc:sldMk cId="2634101341" sldId="301"/>
            <ac:picMk id="39" creationId="{56C3D9F8-EB76-4DFA-B606-CE0344D9AC3B}"/>
          </ac:picMkLst>
        </pc:picChg>
        <pc:picChg chg="del mod">
          <ac:chgData name="Natasha Graham (1810918)" userId="56d46c47-2b75-429d-92b5-7f10caefa35c" providerId="ADAL" clId="{F32E6FDF-260B-439A-A153-45B6F421B9B4}" dt="2022-02-01T03:19:06.490" v="1430" actId="478"/>
          <ac:picMkLst>
            <pc:docMk/>
            <pc:sldMk cId="2634101341" sldId="301"/>
            <ac:picMk id="41" creationId="{9ADED12A-277B-4994-B5CB-222DC3AFB7AF}"/>
          </ac:picMkLst>
        </pc:picChg>
      </pc:sldChg>
      <pc:sldChg chg="addSp delSp modSp new mod modClrScheme chgLayout">
        <pc:chgData name="Natasha Graham (1810918)" userId="56d46c47-2b75-429d-92b5-7f10caefa35c" providerId="ADAL" clId="{F32E6FDF-260B-439A-A153-45B6F421B9B4}" dt="2022-02-01T07:07:34.234" v="5274" actId="255"/>
        <pc:sldMkLst>
          <pc:docMk/>
          <pc:sldMk cId="3260174292" sldId="302"/>
        </pc:sldMkLst>
        <pc:spChg chg="add del mod">
          <ac:chgData name="Natasha Graham (1810918)" userId="56d46c47-2b75-429d-92b5-7f10caefa35c" providerId="ADAL" clId="{F32E6FDF-260B-439A-A153-45B6F421B9B4}" dt="2022-02-01T03:18:51.158" v="1426" actId="26606"/>
          <ac:spMkLst>
            <pc:docMk/>
            <pc:sldMk cId="3260174292" sldId="302"/>
            <ac:spMk id="7" creationId="{68641210-B467-4358-B29B-14D5981499A3}"/>
          </ac:spMkLst>
        </pc:spChg>
        <pc:spChg chg="add del mod">
          <ac:chgData name="Natasha Graham (1810918)" userId="56d46c47-2b75-429d-92b5-7f10caefa35c" providerId="ADAL" clId="{F32E6FDF-260B-439A-A153-45B6F421B9B4}" dt="2022-02-01T03:18:51.158" v="1426" actId="26606"/>
          <ac:spMkLst>
            <pc:docMk/>
            <pc:sldMk cId="3260174292" sldId="302"/>
            <ac:spMk id="9" creationId="{AAAD5E69-296D-45AF-B79D-39A484F8B5C7}"/>
          </ac:spMkLst>
        </pc:spChg>
        <pc:spChg chg="add del mod">
          <ac:chgData name="Natasha Graham (1810918)" userId="56d46c47-2b75-429d-92b5-7f10caefa35c" providerId="ADAL" clId="{F32E6FDF-260B-439A-A153-45B6F421B9B4}" dt="2022-02-01T03:18:54.273" v="1428" actId="26606"/>
          <ac:spMkLst>
            <pc:docMk/>
            <pc:sldMk cId="3260174292" sldId="302"/>
            <ac:spMk id="11" creationId="{783965CD-AB69-42BA-B653-B45279C3463E}"/>
          </ac:spMkLst>
        </pc:spChg>
        <pc:spChg chg="add del mod">
          <ac:chgData name="Natasha Graham (1810918)" userId="56d46c47-2b75-429d-92b5-7f10caefa35c" providerId="ADAL" clId="{F32E6FDF-260B-439A-A153-45B6F421B9B4}" dt="2022-02-01T03:18:54.273" v="1428" actId="26606"/>
          <ac:spMkLst>
            <pc:docMk/>
            <pc:sldMk cId="3260174292" sldId="302"/>
            <ac:spMk id="12" creationId="{8674A10C-A701-47CD-BB48-5729BD01C058}"/>
          </ac:spMkLst>
        </pc:spChg>
        <pc:spChg chg="add mod">
          <ac:chgData name="Natasha Graham (1810918)" userId="56d46c47-2b75-429d-92b5-7f10caefa35c" providerId="ADAL" clId="{F32E6FDF-260B-439A-A153-45B6F421B9B4}" dt="2022-02-01T07:07:34.234" v="5274" actId="255"/>
          <ac:spMkLst>
            <pc:docMk/>
            <pc:sldMk cId="3260174292" sldId="302"/>
            <ac:spMk id="14" creationId="{68641210-B467-4358-B29B-14D5981499A3}"/>
          </ac:spMkLst>
        </pc:spChg>
        <pc:spChg chg="add mod">
          <ac:chgData name="Natasha Graham (1810918)" userId="56d46c47-2b75-429d-92b5-7f10caefa35c" providerId="ADAL" clId="{F32E6FDF-260B-439A-A153-45B6F421B9B4}" dt="2022-02-01T06:26:00.491" v="4941" actId="20577"/>
          <ac:spMkLst>
            <pc:docMk/>
            <pc:sldMk cId="3260174292" sldId="302"/>
            <ac:spMk id="15" creationId="{AAAD5E69-296D-45AF-B79D-39A484F8B5C7}"/>
          </ac:spMkLst>
        </pc:spChg>
        <pc:picChg chg="add mod">
          <ac:chgData name="Natasha Graham (1810918)" userId="56d46c47-2b75-429d-92b5-7f10caefa35c" providerId="ADAL" clId="{F32E6FDF-260B-439A-A153-45B6F421B9B4}" dt="2022-02-01T03:18:54.280" v="1429" actId="26606"/>
          <ac:picMkLst>
            <pc:docMk/>
            <pc:sldMk cId="3260174292" sldId="302"/>
            <ac:picMk id="2" creationId="{0556D0CF-2AA7-401D-B796-A4A0E23F233B}"/>
          </ac:picMkLst>
        </pc:picChg>
      </pc:sldChg>
      <pc:sldChg chg="addSp delSp modSp new mod modClrScheme chgLayout">
        <pc:chgData name="Natasha Graham (1810918)" userId="56d46c47-2b75-429d-92b5-7f10caefa35c" providerId="ADAL" clId="{F32E6FDF-260B-439A-A153-45B6F421B9B4}" dt="2022-02-01T04:13:12.556" v="2351" actId="20577"/>
        <pc:sldMkLst>
          <pc:docMk/>
          <pc:sldMk cId="4026775545" sldId="303"/>
        </pc:sldMkLst>
        <pc:spChg chg="add mod">
          <ac:chgData name="Natasha Graham (1810918)" userId="56d46c47-2b75-429d-92b5-7f10caefa35c" providerId="ADAL" clId="{F32E6FDF-260B-439A-A153-45B6F421B9B4}" dt="2022-02-01T04:13:12.556" v="2351" actId="20577"/>
          <ac:spMkLst>
            <pc:docMk/>
            <pc:sldMk cId="4026775545" sldId="303"/>
            <ac:spMk id="4" creationId="{E64C5A9E-77DB-42C5-B5AE-B25E7DEA38E9}"/>
          </ac:spMkLst>
        </pc:spChg>
        <pc:spChg chg="add del mod">
          <ac:chgData name="Natasha Graham (1810918)" userId="56d46c47-2b75-429d-92b5-7f10caefa35c" providerId="ADAL" clId="{F32E6FDF-260B-439A-A153-45B6F421B9B4}" dt="2022-02-01T03:37:20.308" v="1564" actId="478"/>
          <ac:spMkLst>
            <pc:docMk/>
            <pc:sldMk cId="4026775545" sldId="303"/>
            <ac:spMk id="7" creationId="{C928BB16-741A-4B48-878E-5EEB93A853E4}"/>
          </ac:spMkLst>
        </pc:spChg>
        <pc:spChg chg="add del mod">
          <ac:chgData name="Natasha Graham (1810918)" userId="56d46c47-2b75-429d-92b5-7f10caefa35c" providerId="ADAL" clId="{F32E6FDF-260B-439A-A153-45B6F421B9B4}" dt="2022-02-01T03:37:52.015" v="1570" actId="478"/>
          <ac:spMkLst>
            <pc:docMk/>
            <pc:sldMk cId="4026775545" sldId="303"/>
            <ac:spMk id="9" creationId="{46E61DF7-1533-4436-BFB7-E3D2AA50A6B5}"/>
          </ac:spMkLst>
        </pc:spChg>
        <pc:picChg chg="add mod">
          <ac:chgData name="Natasha Graham (1810918)" userId="56d46c47-2b75-429d-92b5-7f10caefa35c" providerId="ADAL" clId="{F32E6FDF-260B-439A-A153-45B6F421B9B4}" dt="2022-02-01T04:11:14.584" v="2244" actId="1076"/>
          <ac:picMkLst>
            <pc:docMk/>
            <pc:sldMk cId="4026775545" sldId="303"/>
            <ac:picMk id="2" creationId="{209AF19D-7A31-4E83-AEC6-3818F8374F1E}"/>
          </ac:picMkLst>
        </pc:picChg>
        <pc:picChg chg="add mod">
          <ac:chgData name="Natasha Graham (1810918)" userId="56d46c47-2b75-429d-92b5-7f10caefa35c" providerId="ADAL" clId="{F32E6FDF-260B-439A-A153-45B6F421B9B4}" dt="2022-02-01T03:37:31.070" v="1566" actId="1076"/>
          <ac:picMkLst>
            <pc:docMk/>
            <pc:sldMk cId="4026775545" sldId="303"/>
            <ac:picMk id="3" creationId="{3E1C700F-2F0A-4ADD-B77B-B9299048369E}"/>
          </ac:picMkLst>
        </pc:picChg>
      </pc:sldChg>
      <pc:sldChg chg="addSp delSp modSp new mod ord modClrScheme chgLayout">
        <pc:chgData name="Natasha Graham (1810918)" userId="56d46c47-2b75-429d-92b5-7f10caefa35c" providerId="ADAL" clId="{F32E6FDF-260B-439A-A153-45B6F421B9B4}" dt="2022-02-01T06:26:18.531" v="5023" actId="313"/>
        <pc:sldMkLst>
          <pc:docMk/>
          <pc:sldMk cId="1087169502" sldId="304"/>
        </pc:sldMkLst>
        <pc:spChg chg="add del mod ord">
          <ac:chgData name="Natasha Graham (1810918)" userId="56d46c47-2b75-429d-92b5-7f10caefa35c" providerId="ADAL" clId="{F32E6FDF-260B-439A-A153-45B6F421B9B4}" dt="2022-02-01T03:23:28.189" v="1458" actId="700"/>
          <ac:spMkLst>
            <pc:docMk/>
            <pc:sldMk cId="1087169502" sldId="304"/>
            <ac:spMk id="4" creationId="{A4676868-D16C-4DE6-90E5-DDAF20031750}"/>
          </ac:spMkLst>
        </pc:spChg>
        <pc:spChg chg="add del mod ord">
          <ac:chgData name="Natasha Graham (1810918)" userId="56d46c47-2b75-429d-92b5-7f10caefa35c" providerId="ADAL" clId="{F32E6FDF-260B-439A-A153-45B6F421B9B4}" dt="2022-02-01T03:23:28.189" v="1458" actId="700"/>
          <ac:spMkLst>
            <pc:docMk/>
            <pc:sldMk cId="1087169502" sldId="304"/>
            <ac:spMk id="5" creationId="{6CDD4BB3-8E81-45F3-9F59-5428BBD26F24}"/>
          </ac:spMkLst>
        </pc:spChg>
        <pc:spChg chg="add del mod ord">
          <ac:chgData name="Natasha Graham (1810918)" userId="56d46c47-2b75-429d-92b5-7f10caefa35c" providerId="ADAL" clId="{F32E6FDF-260B-439A-A153-45B6F421B9B4}" dt="2022-02-01T03:23:28.189" v="1458" actId="700"/>
          <ac:spMkLst>
            <pc:docMk/>
            <pc:sldMk cId="1087169502" sldId="304"/>
            <ac:spMk id="6" creationId="{F35C11EA-0D6D-46AC-AE82-85B831CCF260}"/>
          </ac:spMkLst>
        </pc:spChg>
        <pc:spChg chg="add del mod ord">
          <ac:chgData name="Natasha Graham (1810918)" userId="56d46c47-2b75-429d-92b5-7f10caefa35c" providerId="ADAL" clId="{F32E6FDF-260B-439A-A153-45B6F421B9B4}" dt="2022-02-01T03:21:51.752" v="1447" actId="700"/>
          <ac:spMkLst>
            <pc:docMk/>
            <pc:sldMk cId="1087169502" sldId="304"/>
            <ac:spMk id="7" creationId="{436D5FA0-61BF-40FC-83F4-203C579742BE}"/>
          </ac:spMkLst>
        </pc:spChg>
        <pc:spChg chg="add del mod ord">
          <ac:chgData name="Natasha Graham (1810918)" userId="56d46c47-2b75-429d-92b5-7f10caefa35c" providerId="ADAL" clId="{F32E6FDF-260B-439A-A153-45B6F421B9B4}" dt="2022-02-01T03:21:51.752" v="1447" actId="700"/>
          <ac:spMkLst>
            <pc:docMk/>
            <pc:sldMk cId="1087169502" sldId="304"/>
            <ac:spMk id="9" creationId="{F8071ED5-ED3B-4B05-9501-53A14C0D74FF}"/>
          </ac:spMkLst>
        </pc:spChg>
        <pc:spChg chg="add mod">
          <ac:chgData name="Natasha Graham (1810918)" userId="56d46c47-2b75-429d-92b5-7f10caefa35c" providerId="ADAL" clId="{F32E6FDF-260B-439A-A153-45B6F421B9B4}" dt="2022-02-01T06:26:18.531" v="5023" actId="313"/>
          <ac:spMkLst>
            <pc:docMk/>
            <pc:sldMk cId="1087169502" sldId="304"/>
            <ac:spMk id="10" creationId="{58259856-671B-4E9C-A6B8-BCDD3DF22E97}"/>
          </ac:spMkLst>
        </pc:spChg>
        <pc:spChg chg="add mod">
          <ac:chgData name="Natasha Graham (1810918)" userId="56d46c47-2b75-429d-92b5-7f10caefa35c" providerId="ADAL" clId="{F32E6FDF-260B-439A-A153-45B6F421B9B4}" dt="2022-02-01T06:24:02.188" v="4869" actId="20577"/>
          <ac:spMkLst>
            <pc:docMk/>
            <pc:sldMk cId="1087169502" sldId="304"/>
            <ac:spMk id="11" creationId="{8129521B-6BF3-4B1B-8FEA-AC879DF9F3C3}"/>
          </ac:spMkLst>
        </pc:spChg>
        <pc:picChg chg="add mod">
          <ac:chgData name="Natasha Graham (1810918)" userId="56d46c47-2b75-429d-92b5-7f10caefa35c" providerId="ADAL" clId="{F32E6FDF-260B-439A-A153-45B6F421B9B4}" dt="2022-02-01T03:25:02.779" v="1468" actId="1076"/>
          <ac:picMkLst>
            <pc:docMk/>
            <pc:sldMk cId="1087169502" sldId="304"/>
            <ac:picMk id="2" creationId="{E67C7FB4-1637-4124-B958-C0E7C6EC4C58}"/>
          </ac:picMkLst>
        </pc:picChg>
        <pc:picChg chg="add mod">
          <ac:chgData name="Natasha Graham (1810918)" userId="56d46c47-2b75-429d-92b5-7f10caefa35c" providerId="ADAL" clId="{F32E6FDF-260B-439A-A153-45B6F421B9B4}" dt="2022-02-01T03:24:55.719" v="1467" actId="1076"/>
          <ac:picMkLst>
            <pc:docMk/>
            <pc:sldMk cId="1087169502" sldId="304"/>
            <ac:picMk id="3" creationId="{BEA81B86-A9FC-4F96-AC80-82E0E5359C9B}"/>
          </ac:picMkLst>
        </pc:picChg>
        <pc:picChg chg="add mod">
          <ac:chgData name="Natasha Graham (1810918)" userId="56d46c47-2b75-429d-92b5-7f10caefa35c" providerId="ADAL" clId="{F32E6FDF-260B-439A-A153-45B6F421B9B4}" dt="2022-02-01T03:25:11.029" v="1469" actId="1076"/>
          <ac:picMkLst>
            <pc:docMk/>
            <pc:sldMk cId="1087169502" sldId="304"/>
            <ac:picMk id="8" creationId="{A7122BF3-04B8-4290-A09F-84F394E52813}"/>
          </ac:picMkLst>
        </pc:picChg>
      </pc:sldChg>
      <pc:sldChg chg="addSp delSp modSp new mod modClrScheme chgLayout">
        <pc:chgData name="Natasha Graham (1810918)" userId="56d46c47-2b75-429d-92b5-7f10caefa35c" providerId="ADAL" clId="{F32E6FDF-260B-439A-A153-45B6F421B9B4}" dt="2022-02-01T04:21:53.740" v="2577" actId="14100"/>
        <pc:sldMkLst>
          <pc:docMk/>
          <pc:sldMk cId="1519252764" sldId="305"/>
        </pc:sldMkLst>
        <pc:spChg chg="add del mod">
          <ac:chgData name="Natasha Graham (1810918)" userId="56d46c47-2b75-429d-92b5-7f10caefa35c" providerId="ADAL" clId="{F32E6FDF-260B-439A-A153-45B6F421B9B4}" dt="2022-02-01T03:26:03.745" v="1473" actId="26606"/>
          <ac:spMkLst>
            <pc:docMk/>
            <pc:sldMk cId="1519252764" sldId="305"/>
            <ac:spMk id="7" creationId="{8A27B723-AEBD-4E05-ACA2-D0521F285925}"/>
          </ac:spMkLst>
        </pc:spChg>
        <pc:spChg chg="add del mod">
          <ac:chgData name="Natasha Graham (1810918)" userId="56d46c47-2b75-429d-92b5-7f10caefa35c" providerId="ADAL" clId="{F32E6FDF-260B-439A-A153-45B6F421B9B4}" dt="2022-02-01T03:26:03.745" v="1473" actId="26606"/>
          <ac:spMkLst>
            <pc:docMk/>
            <pc:sldMk cId="1519252764" sldId="305"/>
            <ac:spMk id="9" creationId="{9C75B987-95C8-4904-A037-CC92BC63BFE6}"/>
          </ac:spMkLst>
        </pc:spChg>
        <pc:spChg chg="add del mod">
          <ac:chgData name="Natasha Graham (1810918)" userId="56d46c47-2b75-429d-92b5-7f10caefa35c" providerId="ADAL" clId="{F32E6FDF-260B-439A-A153-45B6F421B9B4}" dt="2022-02-01T03:26:11.777" v="1475" actId="26606"/>
          <ac:spMkLst>
            <pc:docMk/>
            <pc:sldMk cId="1519252764" sldId="305"/>
            <ac:spMk id="11" creationId="{9AFAA99F-B743-4051-83DB-5ACC64FE1E8E}"/>
          </ac:spMkLst>
        </pc:spChg>
        <pc:spChg chg="add del mod">
          <ac:chgData name="Natasha Graham (1810918)" userId="56d46c47-2b75-429d-92b5-7f10caefa35c" providerId="ADAL" clId="{F32E6FDF-260B-439A-A153-45B6F421B9B4}" dt="2022-02-01T03:26:11.777" v="1475" actId="26606"/>
          <ac:spMkLst>
            <pc:docMk/>
            <pc:sldMk cId="1519252764" sldId="305"/>
            <ac:spMk id="12" creationId="{047BB50F-0462-4C02-83D2-7D0D6D15DBC2}"/>
          </ac:spMkLst>
        </pc:spChg>
        <pc:spChg chg="add del mod">
          <ac:chgData name="Natasha Graham (1810918)" userId="56d46c47-2b75-429d-92b5-7f10caefa35c" providerId="ADAL" clId="{F32E6FDF-260B-439A-A153-45B6F421B9B4}" dt="2022-02-01T03:26:23.043" v="1477" actId="26606"/>
          <ac:spMkLst>
            <pc:docMk/>
            <pc:sldMk cId="1519252764" sldId="305"/>
            <ac:spMk id="14" creationId="{8A27B723-AEBD-4E05-ACA2-D0521F285925}"/>
          </ac:spMkLst>
        </pc:spChg>
        <pc:spChg chg="add del mod">
          <ac:chgData name="Natasha Graham (1810918)" userId="56d46c47-2b75-429d-92b5-7f10caefa35c" providerId="ADAL" clId="{F32E6FDF-260B-439A-A153-45B6F421B9B4}" dt="2022-02-01T03:26:23.043" v="1477" actId="26606"/>
          <ac:spMkLst>
            <pc:docMk/>
            <pc:sldMk cId="1519252764" sldId="305"/>
            <ac:spMk id="15" creationId="{9C75B987-95C8-4904-A037-CC92BC63BFE6}"/>
          </ac:spMkLst>
        </pc:spChg>
        <pc:spChg chg="add mod">
          <ac:chgData name="Natasha Graham (1810918)" userId="56d46c47-2b75-429d-92b5-7f10caefa35c" providerId="ADAL" clId="{F32E6FDF-260B-439A-A153-45B6F421B9B4}" dt="2022-02-01T04:21:53.740" v="2577" actId="14100"/>
          <ac:spMkLst>
            <pc:docMk/>
            <pc:sldMk cId="1519252764" sldId="305"/>
            <ac:spMk id="17" creationId="{9AFAA99F-B743-4051-83DB-5ACC64FE1E8E}"/>
          </ac:spMkLst>
        </pc:spChg>
        <pc:spChg chg="add del mod">
          <ac:chgData name="Natasha Graham (1810918)" userId="56d46c47-2b75-429d-92b5-7f10caefa35c" providerId="ADAL" clId="{F32E6FDF-260B-439A-A153-45B6F421B9B4}" dt="2022-02-01T03:38:40.858" v="1587" actId="478"/>
          <ac:spMkLst>
            <pc:docMk/>
            <pc:sldMk cId="1519252764" sldId="305"/>
            <ac:spMk id="18" creationId="{047BB50F-0462-4C02-83D2-7D0D6D15DBC2}"/>
          </ac:spMkLst>
        </pc:spChg>
        <pc:spChg chg="add mod">
          <ac:chgData name="Natasha Graham (1810918)" userId="56d46c47-2b75-429d-92b5-7f10caefa35c" providerId="ADAL" clId="{F32E6FDF-260B-439A-A153-45B6F421B9B4}" dt="2022-02-01T04:21:32.451" v="2575" actId="20577"/>
          <ac:spMkLst>
            <pc:docMk/>
            <pc:sldMk cId="1519252764" sldId="305"/>
            <ac:spMk id="22" creationId="{C899DA9A-CF53-4988-9D8A-8D1E1772CE25}"/>
          </ac:spMkLst>
        </pc:spChg>
        <pc:picChg chg="add mod">
          <ac:chgData name="Natasha Graham (1810918)" userId="56d46c47-2b75-429d-92b5-7f10caefa35c" providerId="ADAL" clId="{F32E6FDF-260B-439A-A153-45B6F421B9B4}" dt="2022-02-01T03:42:29.623" v="1591" actId="26606"/>
          <ac:picMkLst>
            <pc:docMk/>
            <pc:sldMk cId="1519252764" sldId="305"/>
            <ac:picMk id="2" creationId="{1C8AB221-8F3B-4365-A858-2B6C474C7BE9}"/>
          </ac:picMkLst>
        </pc:picChg>
      </pc:sldChg>
      <pc:sldChg chg="addSp delSp modSp new mod modClrScheme chgLayout">
        <pc:chgData name="Natasha Graham (1810918)" userId="56d46c47-2b75-429d-92b5-7f10caefa35c" providerId="ADAL" clId="{F32E6FDF-260B-439A-A153-45B6F421B9B4}" dt="2022-02-01T04:28:48.051" v="2584" actId="255"/>
        <pc:sldMkLst>
          <pc:docMk/>
          <pc:sldMk cId="1189323457" sldId="306"/>
        </pc:sldMkLst>
        <pc:spChg chg="add mod">
          <ac:chgData name="Natasha Graham (1810918)" userId="56d46c47-2b75-429d-92b5-7f10caefa35c" providerId="ADAL" clId="{F32E6FDF-260B-439A-A153-45B6F421B9B4}" dt="2022-02-01T04:28:48.051" v="2584" actId="255"/>
          <ac:spMkLst>
            <pc:docMk/>
            <pc:sldMk cId="1189323457" sldId="306"/>
            <ac:spMk id="4" creationId="{C3B62F38-F720-4141-BEBF-FEFAD2575A14}"/>
          </ac:spMkLst>
        </pc:spChg>
        <pc:spChg chg="add del mod">
          <ac:chgData name="Natasha Graham (1810918)" userId="56d46c47-2b75-429d-92b5-7f10caefa35c" providerId="ADAL" clId="{F32E6FDF-260B-439A-A153-45B6F421B9B4}" dt="2022-02-01T03:27:49.282" v="1485" actId="26606"/>
          <ac:spMkLst>
            <pc:docMk/>
            <pc:sldMk cId="1189323457" sldId="306"/>
            <ac:spMk id="7" creationId="{385CB24B-F00A-468F-A628-EC5F2E491C8E}"/>
          </ac:spMkLst>
        </pc:spChg>
        <pc:spChg chg="add del mod">
          <ac:chgData name="Natasha Graham (1810918)" userId="56d46c47-2b75-429d-92b5-7f10caefa35c" providerId="ADAL" clId="{F32E6FDF-260B-439A-A153-45B6F421B9B4}" dt="2022-02-01T03:27:49.282" v="1485" actId="26606"/>
          <ac:spMkLst>
            <pc:docMk/>
            <pc:sldMk cId="1189323457" sldId="306"/>
            <ac:spMk id="9" creationId="{DA28B55F-ABFF-4C0B-B0F8-B7FD7F6E5A95}"/>
          </ac:spMkLst>
        </pc:spChg>
        <pc:picChg chg="add mod modCrop">
          <ac:chgData name="Natasha Graham (1810918)" userId="56d46c47-2b75-429d-92b5-7f10caefa35c" providerId="ADAL" clId="{F32E6FDF-260B-439A-A153-45B6F421B9B4}" dt="2022-02-01T03:29:41.714" v="1498" actId="1076"/>
          <ac:picMkLst>
            <pc:docMk/>
            <pc:sldMk cId="1189323457" sldId="306"/>
            <ac:picMk id="2" creationId="{D9E1E14B-F439-4297-9B3E-1264D2572FEB}"/>
          </ac:picMkLst>
        </pc:picChg>
        <pc:picChg chg="add mod">
          <ac:chgData name="Natasha Graham (1810918)" userId="56d46c47-2b75-429d-92b5-7f10caefa35c" providerId="ADAL" clId="{F32E6FDF-260B-439A-A153-45B6F421B9B4}" dt="2022-02-01T03:30:12.566" v="1502" actId="14100"/>
          <ac:picMkLst>
            <pc:docMk/>
            <pc:sldMk cId="1189323457" sldId="306"/>
            <ac:picMk id="3" creationId="{075844DC-76F7-4376-8840-30C5958949D0}"/>
          </ac:picMkLst>
        </pc:picChg>
      </pc:sldChg>
      <pc:sldChg chg="addSp delSp modSp new mod ord">
        <pc:chgData name="Natasha Graham (1810918)" userId="56d46c47-2b75-429d-92b5-7f10caefa35c" providerId="ADAL" clId="{F32E6FDF-260B-439A-A153-45B6F421B9B4}" dt="2022-02-01T08:37:13.227" v="6487" actId="20577"/>
        <pc:sldMkLst>
          <pc:docMk/>
          <pc:sldMk cId="2147058347" sldId="307"/>
        </pc:sldMkLst>
        <pc:spChg chg="add mod">
          <ac:chgData name="Natasha Graham (1810918)" userId="56d46c47-2b75-429d-92b5-7f10caefa35c" providerId="ADAL" clId="{F32E6FDF-260B-439A-A153-45B6F421B9B4}" dt="2022-02-01T08:37:13.227" v="6487" actId="20577"/>
          <ac:spMkLst>
            <pc:docMk/>
            <pc:sldMk cId="2147058347" sldId="307"/>
            <ac:spMk id="25" creationId="{F1C2D9A7-8817-416B-9A6D-28FD08E18385}"/>
          </ac:spMkLst>
        </pc:spChg>
        <pc:spChg chg="add mod">
          <ac:chgData name="Natasha Graham (1810918)" userId="56d46c47-2b75-429d-92b5-7f10caefa35c" providerId="ADAL" clId="{F32E6FDF-260B-439A-A153-45B6F421B9B4}" dt="2022-02-01T05:21:24.289" v="3896" actId="20577"/>
          <ac:spMkLst>
            <pc:docMk/>
            <pc:sldMk cId="2147058347" sldId="307"/>
            <ac:spMk id="26" creationId="{20339C06-346F-4DC3-8A80-8A2A92B41331}"/>
          </ac:spMkLst>
        </pc:spChg>
        <pc:picChg chg="add mod">
          <ac:chgData name="Natasha Graham (1810918)" userId="56d46c47-2b75-429d-92b5-7f10caefa35c" providerId="ADAL" clId="{F32E6FDF-260B-439A-A153-45B6F421B9B4}" dt="2022-02-01T04:19:42.880" v="2522" actId="1076"/>
          <ac:picMkLst>
            <pc:docMk/>
            <pc:sldMk cId="2147058347" sldId="307"/>
            <ac:picMk id="3" creationId="{3D91BBF1-FE88-4E2B-9F94-F174787E62EF}"/>
          </ac:picMkLst>
        </pc:picChg>
        <pc:picChg chg="add mod">
          <ac:chgData name="Natasha Graham (1810918)" userId="56d46c47-2b75-429d-92b5-7f10caefa35c" providerId="ADAL" clId="{F32E6FDF-260B-439A-A153-45B6F421B9B4}" dt="2022-02-01T04:19:38.447" v="2521" actId="1076"/>
          <ac:picMkLst>
            <pc:docMk/>
            <pc:sldMk cId="2147058347" sldId="307"/>
            <ac:picMk id="5" creationId="{63E6A733-7B0E-4F7C-93FD-8E43833026C3}"/>
          </ac:picMkLst>
        </pc:picChg>
        <pc:picChg chg="add del mod">
          <ac:chgData name="Natasha Graham (1810918)" userId="56d46c47-2b75-429d-92b5-7f10caefa35c" providerId="ADAL" clId="{F32E6FDF-260B-439A-A153-45B6F421B9B4}" dt="2022-02-01T04:19:02.381" v="2518" actId="478"/>
          <ac:picMkLst>
            <pc:docMk/>
            <pc:sldMk cId="2147058347" sldId="307"/>
            <ac:picMk id="7" creationId="{1701A3ED-1CE0-42DF-AAC7-9648F2DDB94C}"/>
          </ac:picMkLst>
        </pc:picChg>
        <pc:picChg chg="add del mod">
          <ac:chgData name="Natasha Graham (1810918)" userId="56d46c47-2b75-429d-92b5-7f10caefa35c" providerId="ADAL" clId="{F32E6FDF-260B-439A-A153-45B6F421B9B4}" dt="2022-02-01T04:18:59.679" v="2517" actId="478"/>
          <ac:picMkLst>
            <pc:docMk/>
            <pc:sldMk cId="2147058347" sldId="307"/>
            <ac:picMk id="9" creationId="{13A73667-B8D6-4F90-A116-7DB519805A94}"/>
          </ac:picMkLst>
        </pc:picChg>
        <pc:picChg chg="add del mod">
          <ac:chgData name="Natasha Graham (1810918)" userId="56d46c47-2b75-429d-92b5-7f10caefa35c" providerId="ADAL" clId="{F32E6FDF-260B-439A-A153-45B6F421B9B4}" dt="2022-02-01T04:18:54.315" v="2516" actId="478"/>
          <ac:picMkLst>
            <pc:docMk/>
            <pc:sldMk cId="2147058347" sldId="307"/>
            <ac:picMk id="11" creationId="{7BA6C9B7-45FE-4ED2-9FB8-F6138A87A4B3}"/>
          </ac:picMkLst>
        </pc:picChg>
        <pc:picChg chg="add del mod">
          <ac:chgData name="Natasha Graham (1810918)" userId="56d46c47-2b75-429d-92b5-7f10caefa35c" providerId="ADAL" clId="{F32E6FDF-260B-439A-A153-45B6F421B9B4}" dt="2022-02-01T04:18:47.159" v="2515" actId="478"/>
          <ac:picMkLst>
            <pc:docMk/>
            <pc:sldMk cId="2147058347" sldId="307"/>
            <ac:picMk id="13" creationId="{1CA72B70-5AFE-43C4-B4BC-B29F5B496501}"/>
          </ac:picMkLst>
        </pc:picChg>
        <pc:picChg chg="add del mod">
          <ac:chgData name="Natasha Graham (1810918)" userId="56d46c47-2b75-429d-92b5-7f10caefa35c" providerId="ADAL" clId="{F32E6FDF-260B-439A-A153-45B6F421B9B4}" dt="2022-02-01T04:18:44.651" v="2514" actId="478"/>
          <ac:picMkLst>
            <pc:docMk/>
            <pc:sldMk cId="2147058347" sldId="307"/>
            <ac:picMk id="15" creationId="{041909E7-0CE7-405A-B365-F1A5A8C4DED4}"/>
          </ac:picMkLst>
        </pc:picChg>
        <pc:picChg chg="add del mod">
          <ac:chgData name="Natasha Graham (1810918)" userId="56d46c47-2b75-429d-92b5-7f10caefa35c" providerId="ADAL" clId="{F32E6FDF-260B-439A-A153-45B6F421B9B4}" dt="2022-02-01T03:41:36.226" v="1590" actId="478"/>
          <ac:picMkLst>
            <pc:docMk/>
            <pc:sldMk cId="2147058347" sldId="307"/>
            <ac:picMk id="17" creationId="{3753A067-1460-438E-846C-C27F769D4115}"/>
          </ac:picMkLst>
        </pc:picChg>
        <pc:picChg chg="add del mod">
          <ac:chgData name="Natasha Graham (1810918)" userId="56d46c47-2b75-429d-92b5-7f10caefa35c" providerId="ADAL" clId="{F32E6FDF-260B-439A-A153-45B6F421B9B4}" dt="2022-02-01T03:41:33.406" v="1589" actId="478"/>
          <ac:picMkLst>
            <pc:docMk/>
            <pc:sldMk cId="2147058347" sldId="307"/>
            <ac:picMk id="19" creationId="{2AE35BB9-EBE3-4814-8B89-892208D85604}"/>
          </ac:picMkLst>
        </pc:picChg>
        <pc:picChg chg="add del mod">
          <ac:chgData name="Natasha Graham (1810918)" userId="56d46c47-2b75-429d-92b5-7f10caefa35c" providerId="ADAL" clId="{F32E6FDF-260B-439A-A153-45B6F421B9B4}" dt="2022-02-01T03:40:57.794" v="1588" actId="478"/>
          <ac:picMkLst>
            <pc:docMk/>
            <pc:sldMk cId="2147058347" sldId="307"/>
            <ac:picMk id="21" creationId="{D2916C49-7AF7-4EB3-B74B-3344831AD27C}"/>
          </ac:picMkLst>
        </pc:picChg>
        <pc:picChg chg="add del mod">
          <ac:chgData name="Natasha Graham (1810918)" userId="56d46c47-2b75-429d-92b5-7f10caefa35c" providerId="ADAL" clId="{F32E6FDF-260B-439A-A153-45B6F421B9B4}" dt="2022-02-01T03:35:59.898" v="1560" actId="478"/>
          <ac:picMkLst>
            <pc:docMk/>
            <pc:sldMk cId="2147058347" sldId="307"/>
            <ac:picMk id="23" creationId="{B0565D9E-F051-4632-AA27-B460B798FE06}"/>
          </ac:picMkLst>
        </pc:picChg>
      </pc:sldChg>
      <pc:sldChg chg="addSp delSp modSp new mod ord modClrScheme chgLayout">
        <pc:chgData name="Natasha Graham (1810918)" userId="56d46c47-2b75-429d-92b5-7f10caefa35c" providerId="ADAL" clId="{F32E6FDF-260B-439A-A153-45B6F421B9B4}" dt="2022-02-01T08:24:59.774" v="6314" actId="20577"/>
        <pc:sldMkLst>
          <pc:docMk/>
          <pc:sldMk cId="2996513890" sldId="308"/>
        </pc:sldMkLst>
        <pc:spChg chg="add del mod">
          <ac:chgData name="Natasha Graham (1810918)" userId="56d46c47-2b75-429d-92b5-7f10caefa35c" providerId="ADAL" clId="{F32E6FDF-260B-439A-A153-45B6F421B9B4}" dt="2022-02-01T05:59:13.361" v="4397" actId="26606"/>
          <ac:spMkLst>
            <pc:docMk/>
            <pc:sldMk cId="2996513890" sldId="308"/>
            <ac:spMk id="8" creationId="{D049C820-929B-407C-9C11-892858A8F1A5}"/>
          </ac:spMkLst>
        </pc:spChg>
        <pc:spChg chg="add del mod">
          <ac:chgData name="Natasha Graham (1810918)" userId="56d46c47-2b75-429d-92b5-7f10caefa35c" providerId="ADAL" clId="{F32E6FDF-260B-439A-A153-45B6F421B9B4}" dt="2022-02-01T05:59:13.361" v="4397" actId="26606"/>
          <ac:spMkLst>
            <pc:docMk/>
            <pc:sldMk cId="2996513890" sldId="308"/>
            <ac:spMk id="10" creationId="{B657E72C-295B-4E8C-9920-A128D99ED65A}"/>
          </ac:spMkLst>
        </pc:spChg>
        <pc:spChg chg="add del mod">
          <ac:chgData name="Natasha Graham (1810918)" userId="56d46c47-2b75-429d-92b5-7f10caefa35c" providerId="ADAL" clId="{F32E6FDF-260B-439A-A153-45B6F421B9B4}" dt="2022-02-01T06:02:18.972" v="4403" actId="26606"/>
          <ac:spMkLst>
            <pc:docMk/>
            <pc:sldMk cId="2996513890" sldId="308"/>
            <ac:spMk id="12" creationId="{C9785CCA-C79F-4025-A241-F24638561B14}"/>
          </ac:spMkLst>
        </pc:spChg>
        <pc:spChg chg="add del mod">
          <ac:chgData name="Natasha Graham (1810918)" userId="56d46c47-2b75-429d-92b5-7f10caefa35c" providerId="ADAL" clId="{F32E6FDF-260B-439A-A153-45B6F421B9B4}" dt="2022-02-01T06:04:46.133" v="4408" actId="26606"/>
          <ac:spMkLst>
            <pc:docMk/>
            <pc:sldMk cId="2996513890" sldId="308"/>
            <ac:spMk id="17" creationId="{08BA1F78-59D6-45CE-8D3C-71DA1338885B}"/>
          </ac:spMkLst>
        </pc:spChg>
        <pc:spChg chg="add del mod">
          <ac:chgData name="Natasha Graham (1810918)" userId="56d46c47-2b75-429d-92b5-7f10caefa35c" providerId="ADAL" clId="{F32E6FDF-260B-439A-A153-45B6F421B9B4}" dt="2022-02-01T06:04:46.133" v="4408" actId="26606"/>
          <ac:spMkLst>
            <pc:docMk/>
            <pc:sldMk cId="2996513890" sldId="308"/>
            <ac:spMk id="19" creationId="{6837955E-EBDF-4BDB-8768-B8EE9DEC9036}"/>
          </ac:spMkLst>
        </pc:spChg>
        <pc:spChg chg="add mod ord">
          <ac:chgData name="Natasha Graham (1810918)" userId="56d46c47-2b75-429d-92b5-7f10caefa35c" providerId="ADAL" clId="{F32E6FDF-260B-439A-A153-45B6F421B9B4}" dt="2022-02-01T08:24:59.774" v="6314" actId="20577"/>
          <ac:spMkLst>
            <pc:docMk/>
            <pc:sldMk cId="2996513890" sldId="308"/>
            <ac:spMk id="24" creationId="{168FA7EE-533E-46CF-B35A-7E73E09886DB}"/>
          </ac:spMkLst>
        </pc:spChg>
        <pc:spChg chg="add del mod">
          <ac:chgData name="Natasha Graham (1810918)" userId="56d46c47-2b75-429d-92b5-7f10caefa35c" providerId="ADAL" clId="{F32E6FDF-260B-439A-A153-45B6F421B9B4}" dt="2022-02-01T07:18:34.977" v="5373" actId="26606"/>
          <ac:spMkLst>
            <pc:docMk/>
            <pc:sldMk cId="2996513890" sldId="308"/>
            <ac:spMk id="26" creationId="{70D0E281-AB2D-4DF3-A1E6-855E03555BBE}"/>
          </ac:spMkLst>
        </pc:spChg>
        <pc:spChg chg="add del mod">
          <ac:chgData name="Natasha Graham (1810918)" userId="56d46c47-2b75-429d-92b5-7f10caefa35c" providerId="ADAL" clId="{F32E6FDF-260B-439A-A153-45B6F421B9B4}" dt="2022-02-01T07:18:40.538" v="5375" actId="26606"/>
          <ac:spMkLst>
            <pc:docMk/>
            <pc:sldMk cId="2996513890" sldId="308"/>
            <ac:spMk id="28" creationId="{FC90259F-2B94-4F12-9E97-4E4F23F39433}"/>
          </ac:spMkLst>
        </pc:spChg>
        <pc:spChg chg="add del mod">
          <ac:chgData name="Natasha Graham (1810918)" userId="56d46c47-2b75-429d-92b5-7f10caefa35c" providerId="ADAL" clId="{F32E6FDF-260B-439A-A153-45B6F421B9B4}" dt="2022-02-01T06:11:42.177" v="4581" actId="26606"/>
          <ac:spMkLst>
            <pc:docMk/>
            <pc:sldMk cId="2996513890" sldId="308"/>
            <ac:spMk id="29" creationId="{ABC78B8C-F039-46BD-842F-17D479161937}"/>
          </ac:spMkLst>
        </pc:spChg>
        <pc:spChg chg="add del mod">
          <ac:chgData name="Natasha Graham (1810918)" userId="56d46c47-2b75-429d-92b5-7f10caefa35c" providerId="ADAL" clId="{F32E6FDF-260B-439A-A153-45B6F421B9B4}" dt="2022-02-01T07:18:44.530" v="5377" actId="26606"/>
          <ac:spMkLst>
            <pc:docMk/>
            <pc:sldMk cId="2996513890" sldId="308"/>
            <ac:spMk id="30" creationId="{70D0E281-AB2D-4DF3-A1E6-855E03555BBE}"/>
          </ac:spMkLst>
        </pc:spChg>
        <pc:spChg chg="add del mod">
          <ac:chgData name="Natasha Graham (1810918)" userId="56d46c47-2b75-429d-92b5-7f10caefa35c" providerId="ADAL" clId="{F32E6FDF-260B-439A-A153-45B6F421B9B4}" dt="2022-02-01T06:12:01.492" v="4591" actId="478"/>
          <ac:spMkLst>
            <pc:docMk/>
            <pc:sldMk cId="2996513890" sldId="308"/>
            <ac:spMk id="34" creationId="{50CF5843-7D18-4609-B216-3DB7E9ACD6FB}"/>
          </ac:spMkLst>
        </pc:spChg>
        <pc:picChg chg="add del mod">
          <ac:chgData name="Natasha Graham (1810918)" userId="56d46c47-2b75-429d-92b5-7f10caefa35c" providerId="ADAL" clId="{F32E6FDF-260B-439A-A153-45B6F421B9B4}" dt="2022-02-01T05:59:25.776" v="4399" actId="478"/>
          <ac:picMkLst>
            <pc:docMk/>
            <pc:sldMk cId="2996513890" sldId="308"/>
            <ac:picMk id="3" creationId="{3E767F71-84B4-4C20-91E0-931527E89E84}"/>
          </ac:picMkLst>
        </pc:picChg>
        <pc:picChg chg="add del mod">
          <ac:chgData name="Natasha Graham (1810918)" userId="56d46c47-2b75-429d-92b5-7f10caefa35c" providerId="ADAL" clId="{F32E6FDF-260B-439A-A153-45B6F421B9B4}" dt="2022-02-01T05:58:38.154" v="4395" actId="478"/>
          <ac:picMkLst>
            <pc:docMk/>
            <pc:sldMk cId="2996513890" sldId="308"/>
            <ac:picMk id="5" creationId="{B14470A5-35A0-4C04-8AD1-B4FB4BF6399A}"/>
          </ac:picMkLst>
        </pc:picChg>
        <pc:picChg chg="add del mod">
          <ac:chgData name="Natasha Graham (1810918)" userId="56d46c47-2b75-429d-92b5-7f10caefa35c" providerId="ADAL" clId="{F32E6FDF-260B-439A-A153-45B6F421B9B4}" dt="2022-02-01T05:54:35.853" v="4310" actId="478"/>
          <ac:picMkLst>
            <pc:docMk/>
            <pc:sldMk cId="2996513890" sldId="308"/>
            <ac:picMk id="7" creationId="{FEFE25FC-045B-4984-AEBD-68D62E335F89}"/>
          </ac:picMkLst>
        </pc:picChg>
        <pc:picChg chg="add del mod">
          <ac:chgData name="Natasha Graham (1810918)" userId="56d46c47-2b75-429d-92b5-7f10caefa35c" providerId="ADAL" clId="{F32E6FDF-260B-439A-A153-45B6F421B9B4}" dt="2022-02-01T06:04:18.607" v="4404" actId="478"/>
          <ac:picMkLst>
            <pc:docMk/>
            <pc:sldMk cId="2996513890" sldId="308"/>
            <ac:picMk id="11" creationId="{2097A071-E4FD-40A1-A7BC-3ED046DCBB44}"/>
          </ac:picMkLst>
        </pc:picChg>
        <pc:picChg chg="add mod ord">
          <ac:chgData name="Natasha Graham (1810918)" userId="56d46c47-2b75-429d-92b5-7f10caefa35c" providerId="ADAL" clId="{F32E6FDF-260B-439A-A153-45B6F421B9B4}" dt="2022-02-01T07:19:37.174" v="5380" actId="1076"/>
          <ac:picMkLst>
            <pc:docMk/>
            <pc:sldMk cId="2996513890" sldId="308"/>
            <ac:picMk id="14" creationId="{8FD49F74-881D-474F-81B3-B6569D1D2E24}"/>
          </ac:picMkLst>
        </pc:picChg>
      </pc:sldChg>
      <pc:sldChg chg="addSp delSp modSp new mod ord modClrScheme chgLayout">
        <pc:chgData name="Natasha Graham (1810918)" userId="56d46c47-2b75-429d-92b5-7f10caefa35c" providerId="ADAL" clId="{F32E6FDF-260B-439A-A153-45B6F421B9B4}" dt="2022-02-01T07:24:39.076" v="5399"/>
        <pc:sldMkLst>
          <pc:docMk/>
          <pc:sldMk cId="2428866223" sldId="309"/>
        </pc:sldMkLst>
        <pc:spChg chg="add mod">
          <ac:chgData name="Natasha Graham (1810918)" userId="56d46c47-2b75-429d-92b5-7f10caefa35c" providerId="ADAL" clId="{F32E6FDF-260B-439A-A153-45B6F421B9B4}" dt="2022-02-01T07:01:15.422" v="5224" actId="20577"/>
          <ac:spMkLst>
            <pc:docMk/>
            <pc:sldMk cId="2428866223" sldId="309"/>
            <ac:spMk id="3" creationId="{5A2DF508-5637-4778-9C71-B85DC8040455}"/>
          </ac:spMkLst>
        </pc:spChg>
        <pc:spChg chg="add del mod">
          <ac:chgData name="Natasha Graham (1810918)" userId="56d46c47-2b75-429d-92b5-7f10caefa35c" providerId="ADAL" clId="{F32E6FDF-260B-439A-A153-45B6F421B9B4}" dt="2022-02-01T05:54:56.732" v="4312" actId="26606"/>
          <ac:spMkLst>
            <pc:docMk/>
            <pc:sldMk cId="2428866223" sldId="309"/>
            <ac:spMk id="7" creationId="{31968F3F-4203-47F0-A097-663F8E0C9C6B}"/>
          </ac:spMkLst>
        </pc:spChg>
        <pc:spChg chg="add del mod">
          <ac:chgData name="Natasha Graham (1810918)" userId="56d46c47-2b75-429d-92b5-7f10caefa35c" providerId="ADAL" clId="{F32E6FDF-260B-439A-A153-45B6F421B9B4}" dt="2022-02-01T05:54:56.732" v="4312" actId="26606"/>
          <ac:spMkLst>
            <pc:docMk/>
            <pc:sldMk cId="2428866223" sldId="309"/>
            <ac:spMk id="9" creationId="{BCD447ED-BF30-49AF-94B2-35509C512D05}"/>
          </ac:spMkLst>
        </pc:spChg>
        <pc:spChg chg="add del mod">
          <ac:chgData name="Natasha Graham (1810918)" userId="56d46c47-2b75-429d-92b5-7f10caefa35c" providerId="ADAL" clId="{F32E6FDF-260B-439A-A153-45B6F421B9B4}" dt="2022-02-01T05:55:00.752" v="4314" actId="26606"/>
          <ac:spMkLst>
            <pc:docMk/>
            <pc:sldMk cId="2428866223" sldId="309"/>
            <ac:spMk id="11" creationId="{961204DC-8362-4D96-9E05-1BBEA298EDCF}"/>
          </ac:spMkLst>
        </pc:spChg>
        <pc:spChg chg="add del mod">
          <ac:chgData name="Natasha Graham (1810918)" userId="56d46c47-2b75-429d-92b5-7f10caefa35c" providerId="ADAL" clId="{F32E6FDF-260B-439A-A153-45B6F421B9B4}" dt="2022-02-01T05:55:29.256" v="4320" actId="26606"/>
          <ac:spMkLst>
            <pc:docMk/>
            <pc:sldMk cId="2428866223" sldId="309"/>
            <ac:spMk id="13" creationId="{864D559D-102F-49AD-AC97-3311938C92E4}"/>
          </ac:spMkLst>
        </pc:spChg>
        <pc:spChg chg="add del mod">
          <ac:chgData name="Natasha Graham (1810918)" userId="56d46c47-2b75-429d-92b5-7f10caefa35c" providerId="ADAL" clId="{F32E6FDF-260B-439A-A153-45B6F421B9B4}" dt="2022-02-01T05:55:29.256" v="4320" actId="26606"/>
          <ac:spMkLst>
            <pc:docMk/>
            <pc:sldMk cId="2428866223" sldId="309"/>
            <ac:spMk id="14" creationId="{2592B4D1-32BC-4125-BE72-2C00860BC020}"/>
          </ac:spMkLst>
        </pc:spChg>
        <pc:spChg chg="add del mod">
          <ac:chgData name="Natasha Graham (1810918)" userId="56d46c47-2b75-429d-92b5-7f10caefa35c" providerId="ADAL" clId="{F32E6FDF-260B-439A-A153-45B6F421B9B4}" dt="2022-02-01T05:55:27.369" v="4318" actId="26606"/>
          <ac:spMkLst>
            <pc:docMk/>
            <pc:sldMk cId="2428866223" sldId="309"/>
            <ac:spMk id="19" creationId="{DCCBB0D4-1F85-4264-A147-5974BFBD1BBC}"/>
          </ac:spMkLst>
        </pc:spChg>
        <pc:spChg chg="add del mod">
          <ac:chgData name="Natasha Graham (1810918)" userId="56d46c47-2b75-429d-92b5-7f10caefa35c" providerId="ADAL" clId="{F32E6FDF-260B-439A-A153-45B6F421B9B4}" dt="2022-02-01T05:55:27.369" v="4318" actId="26606"/>
          <ac:spMkLst>
            <pc:docMk/>
            <pc:sldMk cId="2428866223" sldId="309"/>
            <ac:spMk id="21" creationId="{2ABED2A5-5A37-4686-94F9-914977AE59D5}"/>
          </ac:spMkLst>
        </pc:spChg>
        <pc:picChg chg="add mod">
          <ac:chgData name="Natasha Graham (1810918)" userId="56d46c47-2b75-429d-92b5-7f10caefa35c" providerId="ADAL" clId="{F32E6FDF-260B-439A-A153-45B6F421B9B4}" dt="2022-02-01T05:55:49.506" v="4322" actId="1076"/>
          <ac:picMkLst>
            <pc:docMk/>
            <pc:sldMk cId="2428866223" sldId="309"/>
            <ac:picMk id="2" creationId="{0807AACF-3C0F-4A0B-A82D-0A3B35F4D633}"/>
          </ac:picMkLst>
        </pc:picChg>
      </pc:sldChg>
      <pc:sldChg chg="addSp delSp modSp new mod modClrScheme chgLayout">
        <pc:chgData name="Natasha Graham (1810918)" userId="56d46c47-2b75-429d-92b5-7f10caefa35c" providerId="ADAL" clId="{F32E6FDF-260B-439A-A153-45B6F421B9B4}" dt="2022-02-01T06:48:58.827" v="5204" actId="20577"/>
        <pc:sldMkLst>
          <pc:docMk/>
          <pc:sldMk cId="980316698" sldId="310"/>
        </pc:sldMkLst>
        <pc:spChg chg="add del mod">
          <ac:chgData name="Natasha Graham (1810918)" userId="56d46c47-2b75-429d-92b5-7f10caefa35c" providerId="ADAL" clId="{F32E6FDF-260B-439A-A153-45B6F421B9B4}" dt="2022-02-01T05:57:07.139" v="4352" actId="26606"/>
          <ac:spMkLst>
            <pc:docMk/>
            <pc:sldMk cId="980316698" sldId="310"/>
            <ac:spMk id="7" creationId="{54945C7F-7950-4369-8854-BEDE24E0B8A9}"/>
          </ac:spMkLst>
        </pc:spChg>
        <pc:spChg chg="add del mod">
          <ac:chgData name="Natasha Graham (1810918)" userId="56d46c47-2b75-429d-92b5-7f10caefa35c" providerId="ADAL" clId="{F32E6FDF-260B-439A-A153-45B6F421B9B4}" dt="2022-02-01T05:57:07.139" v="4352" actId="26606"/>
          <ac:spMkLst>
            <pc:docMk/>
            <pc:sldMk cId="980316698" sldId="310"/>
            <ac:spMk id="9" creationId="{704C63E1-9094-4786-B956-768392AAC5E7}"/>
          </ac:spMkLst>
        </pc:spChg>
        <pc:spChg chg="add del mod">
          <ac:chgData name="Natasha Graham (1810918)" userId="56d46c47-2b75-429d-92b5-7f10caefa35c" providerId="ADAL" clId="{F32E6FDF-260B-439A-A153-45B6F421B9B4}" dt="2022-02-01T05:57:10.724" v="4354" actId="26606"/>
          <ac:spMkLst>
            <pc:docMk/>
            <pc:sldMk cId="980316698" sldId="310"/>
            <ac:spMk id="11" creationId="{2DF8C833-7AB3-4944-995B-99F574130313}"/>
          </ac:spMkLst>
        </pc:spChg>
        <pc:spChg chg="add del mod">
          <ac:chgData name="Natasha Graham (1810918)" userId="56d46c47-2b75-429d-92b5-7f10caefa35c" providerId="ADAL" clId="{F32E6FDF-260B-439A-A153-45B6F421B9B4}" dt="2022-02-01T05:57:10.724" v="4354" actId="26606"/>
          <ac:spMkLst>
            <pc:docMk/>
            <pc:sldMk cId="980316698" sldId="310"/>
            <ac:spMk id="12" creationId="{7059BE81-2464-48F0-AE1B-B7D27D2960C8}"/>
          </ac:spMkLst>
        </pc:spChg>
        <pc:spChg chg="add del mod">
          <ac:chgData name="Natasha Graham (1810918)" userId="56d46c47-2b75-429d-92b5-7f10caefa35c" providerId="ADAL" clId="{F32E6FDF-260B-439A-A153-45B6F421B9B4}" dt="2022-02-01T05:57:13.905" v="4356" actId="26606"/>
          <ac:spMkLst>
            <pc:docMk/>
            <pc:sldMk cId="980316698" sldId="310"/>
            <ac:spMk id="13" creationId="{558A53AC-D287-45E3-A5B2-CC88E6B5D317}"/>
          </ac:spMkLst>
        </pc:spChg>
        <pc:spChg chg="add del mod">
          <ac:chgData name="Natasha Graham (1810918)" userId="56d46c47-2b75-429d-92b5-7f10caefa35c" providerId="ADAL" clId="{F32E6FDF-260B-439A-A153-45B6F421B9B4}" dt="2022-02-01T05:57:13.905" v="4356" actId="26606"/>
          <ac:spMkLst>
            <pc:docMk/>
            <pc:sldMk cId="980316698" sldId="310"/>
            <ac:spMk id="14" creationId="{E050A46E-047C-4EC3-A41C-63E704226FD8}"/>
          </ac:spMkLst>
        </pc:spChg>
        <pc:spChg chg="add del mod">
          <ac:chgData name="Natasha Graham (1810918)" userId="56d46c47-2b75-429d-92b5-7f10caefa35c" providerId="ADAL" clId="{F32E6FDF-260B-439A-A153-45B6F421B9B4}" dt="2022-02-01T05:57:13.905" v="4356" actId="26606"/>
          <ac:spMkLst>
            <pc:docMk/>
            <pc:sldMk cId="980316698" sldId="310"/>
            <ac:spMk id="15" creationId="{05CE8959-485D-4714-B7EF-F41F7953C9A3}"/>
          </ac:spMkLst>
        </pc:spChg>
        <pc:spChg chg="add del mod">
          <ac:chgData name="Natasha Graham (1810918)" userId="56d46c47-2b75-429d-92b5-7f10caefa35c" providerId="ADAL" clId="{F32E6FDF-260B-439A-A153-45B6F421B9B4}" dt="2022-02-01T05:57:13.905" v="4356" actId="26606"/>
          <ac:spMkLst>
            <pc:docMk/>
            <pc:sldMk cId="980316698" sldId="310"/>
            <ac:spMk id="16" creationId="{22E38787-0810-402C-8F82-F258CE5A9301}"/>
          </ac:spMkLst>
        </pc:spChg>
        <pc:spChg chg="add del mod">
          <ac:chgData name="Natasha Graham (1810918)" userId="56d46c47-2b75-429d-92b5-7f10caefa35c" providerId="ADAL" clId="{F32E6FDF-260B-439A-A153-45B6F421B9B4}" dt="2022-02-01T05:57:16.861" v="4358" actId="26606"/>
          <ac:spMkLst>
            <pc:docMk/>
            <pc:sldMk cId="980316698" sldId="310"/>
            <ac:spMk id="18" creationId="{25F23E06-D3B9-4D3D-B3A8-5D6CE563A249}"/>
          </ac:spMkLst>
        </pc:spChg>
        <pc:spChg chg="add del mod">
          <ac:chgData name="Natasha Graham (1810918)" userId="56d46c47-2b75-429d-92b5-7f10caefa35c" providerId="ADAL" clId="{F32E6FDF-260B-439A-A153-45B6F421B9B4}" dt="2022-02-01T05:57:16.861" v="4358" actId="26606"/>
          <ac:spMkLst>
            <pc:docMk/>
            <pc:sldMk cId="980316698" sldId="310"/>
            <ac:spMk id="19" creationId="{C1F6263D-C29C-494E-9D51-C4573529C47D}"/>
          </ac:spMkLst>
        </pc:spChg>
        <pc:spChg chg="add del mod">
          <ac:chgData name="Natasha Graham (1810918)" userId="56d46c47-2b75-429d-92b5-7f10caefa35c" providerId="ADAL" clId="{F32E6FDF-260B-439A-A153-45B6F421B9B4}" dt="2022-02-01T05:57:21.477" v="4360" actId="26606"/>
          <ac:spMkLst>
            <pc:docMk/>
            <pc:sldMk cId="980316698" sldId="310"/>
            <ac:spMk id="21" creationId="{69D93EFF-2BF3-4198-A6EE-59BA319214EE}"/>
          </ac:spMkLst>
        </pc:spChg>
        <pc:spChg chg="add del mod">
          <ac:chgData name="Natasha Graham (1810918)" userId="56d46c47-2b75-429d-92b5-7f10caefa35c" providerId="ADAL" clId="{F32E6FDF-260B-439A-A153-45B6F421B9B4}" dt="2022-02-01T05:57:21.477" v="4360" actId="26606"/>
          <ac:spMkLst>
            <pc:docMk/>
            <pc:sldMk cId="980316698" sldId="310"/>
            <ac:spMk id="22" creationId="{DE1C8992-A939-4295-9E74-659246620BEB}"/>
          </ac:spMkLst>
        </pc:spChg>
        <pc:spChg chg="add mod">
          <ac:chgData name="Natasha Graham (1810918)" userId="56d46c47-2b75-429d-92b5-7f10caefa35c" providerId="ADAL" clId="{F32E6FDF-260B-439A-A153-45B6F421B9B4}" dt="2022-02-01T06:48:58.827" v="5204" actId="20577"/>
          <ac:spMkLst>
            <pc:docMk/>
            <pc:sldMk cId="980316698" sldId="310"/>
            <ac:spMk id="24" creationId="{54945C7F-7950-4369-8854-BEDE24E0B8A9}"/>
          </ac:spMkLst>
        </pc:spChg>
        <pc:spChg chg="add del mod">
          <ac:chgData name="Natasha Graham (1810918)" userId="56d46c47-2b75-429d-92b5-7f10caefa35c" providerId="ADAL" clId="{F32E6FDF-260B-439A-A153-45B6F421B9B4}" dt="2022-02-01T05:58:11.422" v="4392" actId="478"/>
          <ac:spMkLst>
            <pc:docMk/>
            <pc:sldMk cId="980316698" sldId="310"/>
            <ac:spMk id="25" creationId="{704C63E1-9094-4786-B956-768392AAC5E7}"/>
          </ac:spMkLst>
        </pc:spChg>
        <pc:picChg chg="add mod">
          <ac:chgData name="Natasha Graham (1810918)" userId="56d46c47-2b75-429d-92b5-7f10caefa35c" providerId="ADAL" clId="{F32E6FDF-260B-439A-A153-45B6F421B9B4}" dt="2022-02-01T05:57:21.484" v="4361" actId="26606"/>
          <ac:picMkLst>
            <pc:docMk/>
            <pc:sldMk cId="980316698" sldId="310"/>
            <ac:picMk id="2" creationId="{46CD7AC4-EF71-4CF8-9CBD-58711DB0782C}"/>
          </ac:picMkLst>
        </pc:picChg>
      </pc:sldChg>
      <pc:sldChg chg="addSp modSp new mod modClrScheme chgLayout">
        <pc:chgData name="Natasha Graham (1810918)" userId="56d46c47-2b75-429d-92b5-7f10caefa35c" providerId="ADAL" clId="{F32E6FDF-260B-439A-A153-45B6F421B9B4}" dt="2022-02-01T08:00:54.333" v="6066" actId="14100"/>
        <pc:sldMkLst>
          <pc:docMk/>
          <pc:sldMk cId="2187901123" sldId="311"/>
        </pc:sldMkLst>
        <pc:spChg chg="add mod">
          <ac:chgData name="Natasha Graham (1810918)" userId="56d46c47-2b75-429d-92b5-7f10caefa35c" providerId="ADAL" clId="{F32E6FDF-260B-439A-A153-45B6F421B9B4}" dt="2022-02-01T07:59:42.589" v="6056" actId="1076"/>
          <ac:spMkLst>
            <pc:docMk/>
            <pc:sldMk cId="2187901123" sldId="311"/>
            <ac:spMk id="4" creationId="{8E1BF9CA-6B85-4809-B0B1-9BD7B7F27B8D}"/>
          </ac:spMkLst>
        </pc:spChg>
        <pc:spChg chg="add mod">
          <ac:chgData name="Natasha Graham (1810918)" userId="56d46c47-2b75-429d-92b5-7f10caefa35c" providerId="ADAL" clId="{F32E6FDF-260B-439A-A153-45B6F421B9B4}" dt="2022-02-01T07:59:58.242" v="6058" actId="1076"/>
          <ac:spMkLst>
            <pc:docMk/>
            <pc:sldMk cId="2187901123" sldId="311"/>
            <ac:spMk id="6" creationId="{36EB4E94-97C5-46E4-8AD4-43909FD5EBE6}"/>
          </ac:spMkLst>
        </pc:spChg>
        <pc:spChg chg="add mod">
          <ac:chgData name="Natasha Graham (1810918)" userId="56d46c47-2b75-429d-92b5-7f10caefa35c" providerId="ADAL" clId="{F32E6FDF-260B-439A-A153-45B6F421B9B4}" dt="2022-02-01T08:00:54.333" v="6066" actId="14100"/>
          <ac:spMkLst>
            <pc:docMk/>
            <pc:sldMk cId="2187901123" sldId="311"/>
            <ac:spMk id="7" creationId="{8C3E073F-049F-4DF2-89E2-56C96DA99FBC}"/>
          </ac:spMkLst>
        </pc:spChg>
        <pc:spChg chg="add mod">
          <ac:chgData name="Natasha Graham (1810918)" userId="56d46c47-2b75-429d-92b5-7f10caefa35c" providerId="ADAL" clId="{F32E6FDF-260B-439A-A153-45B6F421B9B4}" dt="2022-02-01T08:00:23.630" v="6061" actId="255"/>
          <ac:spMkLst>
            <pc:docMk/>
            <pc:sldMk cId="2187901123" sldId="311"/>
            <ac:spMk id="9" creationId="{330B3141-A8E8-49A2-B336-D33ECFAA9624}"/>
          </ac:spMkLst>
        </pc:spChg>
        <pc:picChg chg="add mod">
          <ac:chgData name="Natasha Graham (1810918)" userId="56d46c47-2b75-429d-92b5-7f10caefa35c" providerId="ADAL" clId="{F32E6FDF-260B-439A-A153-45B6F421B9B4}" dt="2022-02-01T07:45:51.991" v="5917" actId="14100"/>
          <ac:picMkLst>
            <pc:docMk/>
            <pc:sldMk cId="2187901123" sldId="311"/>
            <ac:picMk id="2" creationId="{5D248C45-1471-4D05-8752-7FC6735AC03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2/1/2022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2/1/2022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26</a:t>
            </a:fld>
            <a:endParaRPr lang="en-US"/>
          </a:p>
        </p:txBody>
      </p:sp>
    </p:spTree>
    <p:extLst>
      <p:ext uri="{BB962C8B-B14F-4D97-AF65-F5344CB8AC3E}">
        <p14:creationId xmlns:p14="http://schemas.microsoft.com/office/powerpoint/2010/main" val="2646662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2/1/2022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2/1/2022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2/1/2022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2/1/2022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2/1/2022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2/1/2022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2/1/2022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2/1/2022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youtube.com/watch?v=WvF0fhNbjb0" TargetMode="Externa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1DC207-BDEB-4838-A4C2-F62AE6C8F714}"/>
              </a:ext>
            </a:extLst>
          </p:cNvPr>
          <p:cNvSpPr txBox="1"/>
          <p:nvPr/>
        </p:nvSpPr>
        <p:spPr>
          <a:xfrm>
            <a:off x="304721" y="1701800"/>
            <a:ext cx="3351927" cy="2844800"/>
          </a:xfrm>
          <a:prstGeom prst="rect">
            <a:avLst/>
          </a:prstGeom>
        </p:spPr>
        <p:txBody>
          <a:bodyPr vert="horz" lIns="121899" tIns="60949" rIns="121899" bIns="60949" rtlCol="0" anchor="b">
            <a:normAutofit/>
          </a:bodyPr>
          <a:lstStyle/>
          <a:p>
            <a:pPr>
              <a:lnSpc>
                <a:spcPct val="85000"/>
              </a:lnSpc>
              <a:spcBef>
                <a:spcPct val="0"/>
              </a:spcBef>
              <a:spcAft>
                <a:spcPts val="600"/>
              </a:spcAft>
            </a:pPr>
            <a:r>
              <a:rPr lang="en-GB" sz="3200" b="1" dirty="0">
                <a:latin typeface="+mj-lt"/>
                <a:ea typeface="+mj-ea"/>
                <a:cs typeface="+mj-cs"/>
              </a:rPr>
              <a:t>I Stink, therefore I Am</a:t>
            </a:r>
          </a:p>
        </p:txBody>
      </p:sp>
      <p:sp>
        <p:nvSpPr>
          <p:cNvPr id="8" name="Subtitle 2">
            <a:extLst>
              <a:ext uri="{FF2B5EF4-FFF2-40B4-BE49-F238E27FC236}">
                <a16:creationId xmlns:a16="http://schemas.microsoft.com/office/drawing/2014/main" id="{A1A4EAE2-D71B-4FBF-A5CC-C10FAD2C8344}"/>
              </a:ext>
            </a:extLst>
          </p:cNvPr>
          <p:cNvSpPr>
            <a:spLocks noGrp="1"/>
          </p:cNvSpPr>
          <p:nvPr>
            <p:ph type="body" sz="half" idx="2"/>
          </p:nvPr>
        </p:nvSpPr>
        <p:spPr>
          <a:xfrm>
            <a:off x="304721" y="4648200"/>
            <a:ext cx="3485435" cy="1727200"/>
          </a:xfrm>
        </p:spPr>
        <p:txBody>
          <a:bodyPr vert="horz" lIns="121899" tIns="60949" rIns="121899" bIns="60949" rtlCol="0">
            <a:normAutofit/>
          </a:bodyPr>
          <a:lstStyle/>
          <a:p>
            <a:r>
              <a:rPr lang="en-US" sz="1800" kern="1200" dirty="0">
                <a:latin typeface="+mn-lt"/>
                <a:ea typeface="+mn-ea"/>
                <a:cs typeface="+mn-cs"/>
              </a:rPr>
              <a:t>A sensory journey around New Materialities in Anthropology.</a:t>
            </a:r>
          </a:p>
          <a:p>
            <a:endParaRPr lang="en-US" sz="1400" kern="1200" dirty="0">
              <a:latin typeface="+mn-lt"/>
              <a:ea typeface="+mn-ea"/>
              <a:cs typeface="+mn-cs"/>
            </a:endParaRPr>
          </a:p>
        </p:txBody>
      </p:sp>
      <p:pic>
        <p:nvPicPr>
          <p:cNvPr id="4" name="Picture 3">
            <a:extLst>
              <a:ext uri="{FF2B5EF4-FFF2-40B4-BE49-F238E27FC236}">
                <a16:creationId xmlns:a16="http://schemas.microsoft.com/office/drawing/2014/main" id="{A5D963E5-4516-46EE-B4AC-4F86275C8A47}"/>
              </a:ext>
            </a:extLst>
          </p:cNvPr>
          <p:cNvPicPr>
            <a:picLocks noChangeAspect="1"/>
          </p:cNvPicPr>
          <p:nvPr/>
        </p:nvPicPr>
        <p:blipFill rotWithShape="1">
          <a:blip r:embed="rId2"/>
          <a:srcRect t="12910" r="-1" b="2448"/>
          <a:stretch/>
        </p:blipFill>
        <p:spPr>
          <a:xfrm>
            <a:off x="4469236" y="482600"/>
            <a:ext cx="6805427" cy="5892800"/>
          </a:xfrm>
          <a:prstGeom prst="rect">
            <a:avLst/>
          </a:prstGeom>
          <a:noFill/>
        </p:spPr>
      </p:pic>
    </p:spTree>
    <p:extLst>
      <p:ext uri="{BB962C8B-B14F-4D97-AF65-F5344CB8AC3E}">
        <p14:creationId xmlns:p14="http://schemas.microsoft.com/office/powerpoint/2010/main" val="241948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168FA7EE-533E-46CF-B35A-7E73E09886DB}"/>
              </a:ext>
            </a:extLst>
          </p:cNvPr>
          <p:cNvSpPr>
            <a:spLocks noGrp="1"/>
          </p:cNvSpPr>
          <p:nvPr>
            <p:ph type="title"/>
          </p:nvPr>
        </p:nvSpPr>
        <p:spPr>
          <a:xfrm>
            <a:off x="1117309" y="76200"/>
            <a:ext cx="10157354" cy="1397000"/>
          </a:xfrm>
        </p:spPr>
        <p:txBody>
          <a:bodyPr anchor="b">
            <a:normAutofit/>
          </a:bodyPr>
          <a:lstStyle/>
          <a:p>
            <a:r>
              <a:rPr lang="en-US" sz="2400" dirty="0"/>
              <a:t>My 3D visual representation of the emotional and mental disconnect from nature humans are cultivating (pictured right), and the hopeful future (pictured left) that lay across the bridge of new materialities in anthropology (pictured center).</a:t>
            </a:r>
          </a:p>
        </p:txBody>
      </p:sp>
      <p:pic>
        <p:nvPicPr>
          <p:cNvPr id="14" name="Picture 13" descr="A plate of food&#10;&#10;Description automatically generated with medium confidence">
            <a:extLst>
              <a:ext uri="{FF2B5EF4-FFF2-40B4-BE49-F238E27FC236}">
                <a16:creationId xmlns:a16="http://schemas.microsoft.com/office/drawing/2014/main" id="{8FD49F74-881D-474F-81B3-B6569D1D2E24}"/>
              </a:ext>
            </a:extLst>
          </p:cNvPr>
          <p:cNvPicPr>
            <a:picLocks noChangeAspect="1"/>
          </p:cNvPicPr>
          <p:nvPr/>
        </p:nvPicPr>
        <p:blipFill rotWithShape="1">
          <a:blip r:embed="rId2">
            <a:extLst>
              <a:ext uri="{28A0092B-C50C-407E-A947-70E740481C1C}">
                <a14:useLocalDpi xmlns:a14="http://schemas.microsoft.com/office/drawing/2010/main" val="0"/>
              </a:ext>
            </a:extLst>
          </a:blip>
          <a:srcRect t="4627" r="-2" b="4626"/>
          <a:stretch/>
        </p:blipFill>
        <p:spPr>
          <a:xfrm>
            <a:off x="1117309" y="1701800"/>
            <a:ext cx="10157354" cy="4470400"/>
          </a:xfrm>
          <a:prstGeom prst="rect">
            <a:avLst/>
          </a:prstGeom>
          <a:noFill/>
        </p:spPr>
      </p:pic>
    </p:spTree>
    <p:extLst>
      <p:ext uri="{BB962C8B-B14F-4D97-AF65-F5344CB8AC3E}">
        <p14:creationId xmlns:p14="http://schemas.microsoft.com/office/powerpoint/2010/main" val="2996513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a:extLst>
              <a:ext uri="{FF2B5EF4-FFF2-40B4-BE49-F238E27FC236}">
                <a16:creationId xmlns:a16="http://schemas.microsoft.com/office/drawing/2014/main" id="{711B2A62-FD10-4722-B6E6-DBD18D875E81}"/>
              </a:ext>
            </a:extLst>
          </p:cNvPr>
          <p:cNvSpPr txBox="1"/>
          <p:nvPr/>
        </p:nvSpPr>
        <p:spPr>
          <a:xfrm>
            <a:off x="1117309" y="76200"/>
            <a:ext cx="10157354" cy="1397000"/>
          </a:xfrm>
          <a:prstGeom prst="rect">
            <a:avLst/>
          </a:prstGeom>
        </p:spPr>
        <p:txBody>
          <a:bodyPr vert="horz" lIns="121899" tIns="60949" rIns="121899" bIns="60949" rtlCol="0" anchor="b">
            <a:normAutofit/>
          </a:bodyPr>
          <a:lstStyle/>
          <a:p>
            <a:pPr>
              <a:lnSpc>
                <a:spcPct val="85000"/>
              </a:lnSpc>
              <a:spcBef>
                <a:spcPct val="0"/>
              </a:spcBef>
              <a:spcAft>
                <a:spcPts val="600"/>
              </a:spcAft>
            </a:pPr>
            <a:r>
              <a:rPr lang="en-GB" sz="3200" dirty="0">
                <a:latin typeface="+mj-lt"/>
                <a:ea typeface="+mj-ea"/>
                <a:cs typeface="+mj-cs"/>
              </a:rPr>
              <a:t>Right hand side: Part 1; Shit wi’ sugar on!</a:t>
            </a:r>
          </a:p>
        </p:txBody>
      </p:sp>
      <p:sp>
        <p:nvSpPr>
          <p:cNvPr id="43" name="TextBox 42">
            <a:extLst>
              <a:ext uri="{FF2B5EF4-FFF2-40B4-BE49-F238E27FC236}">
                <a16:creationId xmlns:a16="http://schemas.microsoft.com/office/drawing/2014/main" id="{930362F5-FBD1-42BA-8864-9A2788F64CC3}"/>
              </a:ext>
            </a:extLst>
          </p:cNvPr>
          <p:cNvSpPr txBox="1"/>
          <p:nvPr/>
        </p:nvSpPr>
        <p:spPr>
          <a:xfrm>
            <a:off x="1117309" y="1701800"/>
            <a:ext cx="4977104" cy="1397000"/>
          </a:xfrm>
          <a:prstGeom prst="rect">
            <a:avLst/>
          </a:prstGeom>
        </p:spPr>
        <p:txBody>
          <a:bodyPr vert="horz" lIns="121899" tIns="60949" rIns="121899" bIns="60949" rtlCol="0">
            <a:normAutofit/>
          </a:bodyPr>
          <a:lstStyle/>
          <a:p>
            <a:pPr indent="-304747">
              <a:lnSpc>
                <a:spcPct val="95000"/>
              </a:lnSpc>
              <a:spcAft>
                <a:spcPts val="600"/>
              </a:spcAft>
              <a:buSzPct val="100000"/>
            </a:pPr>
            <a:r>
              <a:rPr lang="en-US" sz="1800" dirty="0"/>
              <a:t>Demonstrates the lack of understanding that “different aspects of the planet are not here for our convenience to (ab)use”</a:t>
            </a:r>
          </a:p>
          <a:p>
            <a:pPr indent="-304747">
              <a:lnSpc>
                <a:spcPct val="95000"/>
              </a:lnSpc>
              <a:spcAft>
                <a:spcPts val="600"/>
              </a:spcAft>
              <a:buSzPct val="100000"/>
            </a:pPr>
            <a:r>
              <a:rPr lang="en-US" sz="1800" dirty="0"/>
              <a:t>(Attala 2019) </a:t>
            </a:r>
          </a:p>
        </p:txBody>
      </p:sp>
      <p:pic>
        <p:nvPicPr>
          <p:cNvPr id="25" name="Picture 24">
            <a:extLst>
              <a:ext uri="{FF2B5EF4-FFF2-40B4-BE49-F238E27FC236}">
                <a16:creationId xmlns:a16="http://schemas.microsoft.com/office/drawing/2014/main" id="{54FDA657-611F-4FA0-9E69-59270EBD1D98}"/>
              </a:ext>
            </a:extLst>
          </p:cNvPr>
          <p:cNvPicPr>
            <a:picLocks noChangeAspect="1"/>
          </p:cNvPicPr>
          <p:nvPr/>
        </p:nvPicPr>
        <p:blipFill rotWithShape="1">
          <a:blip r:embed="rId2">
            <a:extLst>
              <a:ext uri="{28A0092B-C50C-407E-A947-70E740481C1C}">
                <a14:useLocalDpi xmlns:a14="http://schemas.microsoft.com/office/drawing/2010/main" val="0"/>
              </a:ext>
            </a:extLst>
          </a:blip>
          <a:srcRect t="18251" r="1" b="24714"/>
          <a:stretch/>
        </p:blipFill>
        <p:spPr>
          <a:xfrm>
            <a:off x="6297559" y="1701800"/>
            <a:ext cx="4977104" cy="4470400"/>
          </a:xfrm>
          <a:prstGeom prst="rect">
            <a:avLst/>
          </a:prstGeom>
          <a:noFill/>
        </p:spPr>
      </p:pic>
    </p:spTree>
    <p:extLst>
      <p:ext uri="{BB962C8B-B14F-4D97-AF65-F5344CB8AC3E}">
        <p14:creationId xmlns:p14="http://schemas.microsoft.com/office/powerpoint/2010/main" val="2634101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07AACF-3C0F-4A0B-A82D-0A3B35F4D633}"/>
              </a:ext>
            </a:extLst>
          </p:cNvPr>
          <p:cNvPicPr>
            <a:picLocks noChangeAspect="1"/>
          </p:cNvPicPr>
          <p:nvPr/>
        </p:nvPicPr>
        <p:blipFill>
          <a:blip r:embed="rId2"/>
          <a:stretch>
            <a:fillRect/>
          </a:stretch>
        </p:blipFill>
        <p:spPr>
          <a:xfrm>
            <a:off x="981844" y="0"/>
            <a:ext cx="4115528" cy="6858000"/>
          </a:xfrm>
          <a:prstGeom prst="rect">
            <a:avLst/>
          </a:prstGeom>
        </p:spPr>
      </p:pic>
      <p:sp>
        <p:nvSpPr>
          <p:cNvPr id="3" name="TextBox 2">
            <a:extLst>
              <a:ext uri="{FF2B5EF4-FFF2-40B4-BE49-F238E27FC236}">
                <a16:creationId xmlns:a16="http://schemas.microsoft.com/office/drawing/2014/main" id="{5A2DF508-5637-4778-9C71-B85DC8040455}"/>
              </a:ext>
            </a:extLst>
          </p:cNvPr>
          <p:cNvSpPr txBox="1"/>
          <p:nvPr/>
        </p:nvSpPr>
        <p:spPr>
          <a:xfrm>
            <a:off x="5734372" y="620688"/>
            <a:ext cx="5832648" cy="2492990"/>
          </a:xfrm>
          <a:prstGeom prst="rect">
            <a:avLst/>
          </a:prstGeom>
          <a:noFill/>
        </p:spPr>
        <p:txBody>
          <a:bodyPr wrap="square" rtlCol="0">
            <a:spAutoFit/>
          </a:bodyPr>
          <a:lstStyle/>
          <a:p>
            <a:r>
              <a:rPr lang="en-GB" dirty="0"/>
              <a:t>Labels and instructions.</a:t>
            </a:r>
          </a:p>
          <a:p>
            <a:endParaRPr lang="en-GB" dirty="0"/>
          </a:p>
          <a:p>
            <a:r>
              <a:rPr lang="en-GB" sz="1800" dirty="0"/>
              <a:t>Men have made history with their hands; they have mastered nature and brought it under control. And the nature thus controlled includes the foot, increasingly regulated and disciplined in the course of history by the hand-made technology of boots and shoes. (Ingold, T., 2004)</a:t>
            </a:r>
          </a:p>
        </p:txBody>
      </p:sp>
    </p:spTree>
    <p:extLst>
      <p:ext uri="{BB962C8B-B14F-4D97-AF65-F5344CB8AC3E}">
        <p14:creationId xmlns:p14="http://schemas.microsoft.com/office/powerpoint/2010/main" val="2428866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54945C7F-7950-4369-8854-BEDE24E0B8A9}"/>
              </a:ext>
            </a:extLst>
          </p:cNvPr>
          <p:cNvSpPr>
            <a:spLocks noGrp="1"/>
          </p:cNvSpPr>
          <p:nvPr>
            <p:ph type="title"/>
          </p:nvPr>
        </p:nvSpPr>
        <p:spPr>
          <a:xfrm>
            <a:off x="405780" y="3645024"/>
            <a:ext cx="3351927" cy="2844800"/>
          </a:xfrm>
        </p:spPr>
        <p:txBody>
          <a:bodyPr>
            <a:normAutofit fontScale="90000"/>
          </a:bodyPr>
          <a:lstStyle/>
          <a:p>
            <a:r>
              <a:rPr lang="en-US" sz="2800" b="0" dirty="0"/>
              <a:t>Leaving the toxic joker behind</a:t>
            </a:r>
            <a:br>
              <a:rPr lang="en-US" sz="2800" b="0" dirty="0"/>
            </a:br>
            <a:br>
              <a:rPr lang="en-US" sz="2800" b="0" dirty="0"/>
            </a:br>
            <a:r>
              <a:rPr lang="en-GB" b="0" dirty="0"/>
              <a:t>“I fear being shaken out of meditation because I am afraid that my peaceful sleep may be followed by hard labour when I wake, and that I shall have to struggle not in the light but in the imprisoning darkness of the problems I have raised.”</a:t>
            </a:r>
            <a:br>
              <a:rPr lang="en-GB" b="0" dirty="0"/>
            </a:br>
            <a:r>
              <a:rPr lang="en-GB" b="0" dirty="0"/>
              <a:t>(René Descartes. R.,2019)</a:t>
            </a:r>
            <a:endParaRPr lang="en-US" b="0" dirty="0"/>
          </a:p>
        </p:txBody>
      </p:sp>
      <p:pic>
        <p:nvPicPr>
          <p:cNvPr id="2" name="Picture 1">
            <a:extLst>
              <a:ext uri="{FF2B5EF4-FFF2-40B4-BE49-F238E27FC236}">
                <a16:creationId xmlns:a16="http://schemas.microsoft.com/office/drawing/2014/main" id="{46CD7AC4-EF71-4CF8-9CBD-58711DB0782C}"/>
              </a:ext>
            </a:extLst>
          </p:cNvPr>
          <p:cNvPicPr>
            <a:picLocks noChangeAspect="1"/>
          </p:cNvPicPr>
          <p:nvPr/>
        </p:nvPicPr>
        <p:blipFill rotWithShape="1">
          <a:blip r:embed="rId2"/>
          <a:srcRect t="19487" r="1" b="38517"/>
          <a:stretch/>
        </p:blipFill>
        <p:spPr>
          <a:xfrm>
            <a:off x="4469236" y="482600"/>
            <a:ext cx="6805427" cy="5892800"/>
          </a:xfrm>
          <a:prstGeom prst="rect">
            <a:avLst/>
          </a:prstGeom>
          <a:noFill/>
        </p:spPr>
      </p:pic>
    </p:spTree>
    <p:extLst>
      <p:ext uri="{BB962C8B-B14F-4D97-AF65-F5344CB8AC3E}">
        <p14:creationId xmlns:p14="http://schemas.microsoft.com/office/powerpoint/2010/main" val="980316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0E36BDD0-513B-480B-8B17-E082D47C04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36265" y="1762126"/>
            <a:ext cx="6857999" cy="3333750"/>
          </a:xfrm>
          <a:prstGeom prst="rect">
            <a:avLst/>
          </a:prstGeom>
        </p:spPr>
      </p:pic>
      <p:sp>
        <p:nvSpPr>
          <p:cNvPr id="20" name="TextBox 19">
            <a:extLst>
              <a:ext uri="{FF2B5EF4-FFF2-40B4-BE49-F238E27FC236}">
                <a16:creationId xmlns:a16="http://schemas.microsoft.com/office/drawing/2014/main" id="{D460AEB7-CC81-4E31-BB77-53038191DA8B}"/>
              </a:ext>
            </a:extLst>
          </p:cNvPr>
          <p:cNvSpPr txBox="1"/>
          <p:nvPr/>
        </p:nvSpPr>
        <p:spPr>
          <a:xfrm>
            <a:off x="4897212" y="548680"/>
            <a:ext cx="4752528" cy="461665"/>
          </a:xfrm>
          <a:prstGeom prst="rect">
            <a:avLst/>
          </a:prstGeom>
          <a:noFill/>
        </p:spPr>
        <p:txBody>
          <a:bodyPr wrap="square" rtlCol="0">
            <a:spAutoFit/>
          </a:bodyPr>
          <a:lstStyle/>
          <a:p>
            <a:r>
              <a:rPr lang="en-GB" dirty="0"/>
              <a:t>Economic growth as a priority</a:t>
            </a:r>
          </a:p>
        </p:txBody>
      </p:sp>
      <p:sp>
        <p:nvSpPr>
          <p:cNvPr id="21" name="TextBox 20">
            <a:extLst>
              <a:ext uri="{FF2B5EF4-FFF2-40B4-BE49-F238E27FC236}">
                <a16:creationId xmlns:a16="http://schemas.microsoft.com/office/drawing/2014/main" id="{5D165469-D34B-4B33-BCD9-B25B124AAB10}"/>
              </a:ext>
            </a:extLst>
          </p:cNvPr>
          <p:cNvSpPr txBox="1"/>
          <p:nvPr/>
        </p:nvSpPr>
        <p:spPr>
          <a:xfrm>
            <a:off x="5014292" y="2204864"/>
            <a:ext cx="4752528" cy="2031325"/>
          </a:xfrm>
          <a:prstGeom prst="rect">
            <a:avLst/>
          </a:prstGeom>
          <a:noFill/>
        </p:spPr>
        <p:txBody>
          <a:bodyPr wrap="square" rtlCol="0">
            <a:spAutoFit/>
          </a:bodyPr>
          <a:lstStyle/>
          <a:p>
            <a:r>
              <a:rPr lang="en-GB" sz="1800" dirty="0"/>
              <a:t>“Here’s the conundrum: No country has ever ended human deprivation without a growing economy. And no country has ever ended ecological degradation with one.”</a:t>
            </a:r>
          </a:p>
          <a:p>
            <a:endParaRPr lang="en-GB" sz="1800" dirty="0"/>
          </a:p>
          <a:p>
            <a:r>
              <a:rPr lang="en-GB" sz="1800" dirty="0"/>
              <a:t>(Raworth. K. 2012)</a:t>
            </a:r>
          </a:p>
        </p:txBody>
      </p:sp>
    </p:spTree>
    <p:extLst>
      <p:ext uri="{BB962C8B-B14F-4D97-AF65-F5344CB8AC3E}">
        <p14:creationId xmlns:p14="http://schemas.microsoft.com/office/powerpoint/2010/main" val="1745505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3AD706B5-4549-4CA4-BD85-3F6FBC446FAD}"/>
              </a:ext>
            </a:extLst>
          </p:cNvPr>
          <p:cNvSpPr>
            <a:spLocks noGrp="1"/>
          </p:cNvSpPr>
          <p:nvPr>
            <p:ph type="title"/>
          </p:nvPr>
        </p:nvSpPr>
        <p:spPr>
          <a:xfrm>
            <a:off x="1117309" y="76200"/>
            <a:ext cx="10157354" cy="1397000"/>
          </a:xfrm>
        </p:spPr>
        <p:txBody>
          <a:bodyPr anchor="b">
            <a:normAutofit/>
          </a:bodyPr>
          <a:lstStyle/>
          <a:p>
            <a:r>
              <a:rPr lang="en-US" sz="3200" dirty="0"/>
              <a:t>Virtual Reality</a:t>
            </a:r>
            <a:br>
              <a:rPr lang="en-US" sz="3200" dirty="0"/>
            </a:br>
            <a:r>
              <a:rPr lang="en-US" sz="1800" dirty="0"/>
              <a:t>Metaverse / Bitcoin / electric green myth</a:t>
            </a:r>
          </a:p>
        </p:txBody>
      </p:sp>
      <p:pic>
        <p:nvPicPr>
          <p:cNvPr id="2" name="Picture 1">
            <a:extLst>
              <a:ext uri="{FF2B5EF4-FFF2-40B4-BE49-F238E27FC236}">
                <a16:creationId xmlns:a16="http://schemas.microsoft.com/office/drawing/2014/main" id="{A5886BDB-9F7F-44D4-8DD9-578534377830}"/>
              </a:ext>
            </a:extLst>
          </p:cNvPr>
          <p:cNvPicPr>
            <a:picLocks noChangeAspect="1"/>
          </p:cNvPicPr>
          <p:nvPr/>
        </p:nvPicPr>
        <p:blipFill rotWithShape="1">
          <a:blip r:embed="rId2"/>
          <a:srcRect t="36847" r="-1" b="33653"/>
          <a:stretch/>
        </p:blipFill>
        <p:spPr>
          <a:xfrm>
            <a:off x="2521133" y="1701800"/>
            <a:ext cx="7349705" cy="4470400"/>
          </a:xfrm>
          <a:prstGeom prst="rect">
            <a:avLst/>
          </a:prstGeom>
          <a:noFill/>
        </p:spPr>
      </p:pic>
    </p:spTree>
    <p:extLst>
      <p:ext uri="{BB962C8B-B14F-4D97-AF65-F5344CB8AC3E}">
        <p14:creationId xmlns:p14="http://schemas.microsoft.com/office/powerpoint/2010/main" val="4089777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1A391E8-5326-4BB9-98F0-8D450A93ECBE}"/>
              </a:ext>
            </a:extLst>
          </p:cNvPr>
          <p:cNvSpPr>
            <a:spLocks noGrp="1"/>
          </p:cNvSpPr>
          <p:nvPr>
            <p:ph type="title"/>
          </p:nvPr>
        </p:nvSpPr>
        <p:spPr>
          <a:xfrm>
            <a:off x="1117309" y="76200"/>
            <a:ext cx="10157354" cy="1397000"/>
          </a:xfrm>
        </p:spPr>
        <p:txBody>
          <a:bodyPr>
            <a:normAutofit/>
          </a:bodyPr>
          <a:lstStyle/>
          <a:p>
            <a:r>
              <a:rPr lang="en-US" sz="3200" dirty="0"/>
              <a:t>Internet as absolute truth</a:t>
            </a:r>
            <a:br>
              <a:rPr lang="en-US" sz="3200" dirty="0"/>
            </a:br>
            <a:r>
              <a:rPr lang="en-US" sz="1800" dirty="0"/>
              <a:t>Algorithms / interwoven threads / automated decision making.</a:t>
            </a:r>
            <a:endParaRPr lang="en-US" sz="3200" dirty="0"/>
          </a:p>
        </p:txBody>
      </p:sp>
      <p:pic>
        <p:nvPicPr>
          <p:cNvPr id="2" name="Picture 1">
            <a:extLst>
              <a:ext uri="{FF2B5EF4-FFF2-40B4-BE49-F238E27FC236}">
                <a16:creationId xmlns:a16="http://schemas.microsoft.com/office/drawing/2014/main" id="{1200B51F-0E64-40F6-809A-A2F6B7F30AC3}"/>
              </a:ext>
            </a:extLst>
          </p:cNvPr>
          <p:cNvPicPr>
            <a:picLocks noChangeAspect="1"/>
          </p:cNvPicPr>
          <p:nvPr/>
        </p:nvPicPr>
        <p:blipFill rotWithShape="1">
          <a:blip r:embed="rId2"/>
          <a:srcRect r="-2" b="9253"/>
          <a:stretch/>
        </p:blipFill>
        <p:spPr>
          <a:xfrm rot="10800000">
            <a:off x="1117309" y="1701800"/>
            <a:ext cx="10157354" cy="4470400"/>
          </a:xfrm>
          <a:prstGeom prst="rect">
            <a:avLst/>
          </a:prstGeom>
          <a:noFill/>
        </p:spPr>
      </p:pic>
    </p:spTree>
    <p:extLst>
      <p:ext uri="{BB962C8B-B14F-4D97-AF65-F5344CB8AC3E}">
        <p14:creationId xmlns:p14="http://schemas.microsoft.com/office/powerpoint/2010/main" val="4960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ED98DFB-6204-4674-9D2B-4D77869858DB}"/>
              </a:ext>
            </a:extLst>
          </p:cNvPr>
          <p:cNvSpPr>
            <a:spLocks noGrp="1"/>
          </p:cNvSpPr>
          <p:nvPr>
            <p:ph type="title"/>
          </p:nvPr>
        </p:nvSpPr>
        <p:spPr>
          <a:xfrm>
            <a:off x="1117309" y="76200"/>
            <a:ext cx="10157354" cy="1397000"/>
          </a:xfrm>
        </p:spPr>
        <p:txBody>
          <a:bodyPr>
            <a:normAutofit/>
          </a:bodyPr>
          <a:lstStyle/>
          <a:p>
            <a:r>
              <a:rPr lang="en-US" sz="3200" dirty="0"/>
              <a:t>Man made Chemical health care</a:t>
            </a:r>
            <a:br>
              <a:rPr lang="en-US" sz="1800" dirty="0"/>
            </a:br>
            <a:r>
              <a:rPr lang="en-US" sz="1800" dirty="0"/>
              <a:t>National debt / rising infertility rates / rising cancer rates</a:t>
            </a:r>
          </a:p>
        </p:txBody>
      </p:sp>
      <p:pic>
        <p:nvPicPr>
          <p:cNvPr id="7" name="Picture 6" descr="A picture containing cake, indoor, chocolate, dessert&#10;&#10;Description automatically generated">
            <a:extLst>
              <a:ext uri="{FF2B5EF4-FFF2-40B4-BE49-F238E27FC236}">
                <a16:creationId xmlns:a16="http://schemas.microsoft.com/office/drawing/2014/main" id="{A87F3BF9-5693-41EF-93F5-D452F090D0BA}"/>
              </a:ext>
            </a:extLst>
          </p:cNvPr>
          <p:cNvPicPr>
            <a:picLocks noChangeAspect="1"/>
          </p:cNvPicPr>
          <p:nvPr/>
        </p:nvPicPr>
        <p:blipFill rotWithShape="1">
          <a:blip r:embed="rId2">
            <a:extLst>
              <a:ext uri="{28A0092B-C50C-407E-A947-70E740481C1C}">
                <a14:useLocalDpi xmlns:a14="http://schemas.microsoft.com/office/drawing/2010/main" val="0"/>
              </a:ext>
            </a:extLst>
          </a:blip>
          <a:srcRect t="4627" r="-2" b="4626"/>
          <a:stretch/>
        </p:blipFill>
        <p:spPr>
          <a:xfrm>
            <a:off x="1117309" y="1701800"/>
            <a:ext cx="10157354" cy="4470400"/>
          </a:xfrm>
          <a:prstGeom prst="rect">
            <a:avLst/>
          </a:prstGeom>
          <a:noFill/>
        </p:spPr>
      </p:pic>
    </p:spTree>
    <p:extLst>
      <p:ext uri="{BB962C8B-B14F-4D97-AF65-F5344CB8AC3E}">
        <p14:creationId xmlns:p14="http://schemas.microsoft.com/office/powerpoint/2010/main" val="2365328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E95D334-AC82-4AEC-AABB-9690BF1E3604}"/>
              </a:ext>
            </a:extLst>
          </p:cNvPr>
          <p:cNvSpPr>
            <a:spLocks noGrp="1"/>
          </p:cNvSpPr>
          <p:nvPr>
            <p:ph type="title"/>
          </p:nvPr>
        </p:nvSpPr>
        <p:spPr>
          <a:xfrm>
            <a:off x="1117309" y="76200"/>
            <a:ext cx="10157354" cy="1397000"/>
          </a:xfrm>
        </p:spPr>
        <p:txBody>
          <a:bodyPr>
            <a:normAutofit/>
          </a:bodyPr>
          <a:lstStyle/>
          <a:p>
            <a:r>
              <a:rPr lang="en-US" sz="3200" dirty="0"/>
              <a:t>Intoxication and female medicine.</a:t>
            </a:r>
            <a:br>
              <a:rPr lang="en-US" sz="3200" dirty="0"/>
            </a:br>
            <a:r>
              <a:rPr lang="en-US" sz="1800" dirty="0"/>
              <a:t>Mistrusted and misunderstood</a:t>
            </a:r>
          </a:p>
        </p:txBody>
      </p:sp>
      <p:pic>
        <p:nvPicPr>
          <p:cNvPr id="2" name="Picture 1">
            <a:extLst>
              <a:ext uri="{FF2B5EF4-FFF2-40B4-BE49-F238E27FC236}">
                <a16:creationId xmlns:a16="http://schemas.microsoft.com/office/drawing/2014/main" id="{3ECFAB9E-7E9A-438B-A22D-084EE4A6A1FD}"/>
              </a:ext>
            </a:extLst>
          </p:cNvPr>
          <p:cNvPicPr>
            <a:picLocks noChangeAspect="1"/>
          </p:cNvPicPr>
          <p:nvPr/>
        </p:nvPicPr>
        <p:blipFill rotWithShape="1">
          <a:blip r:embed="rId2"/>
          <a:srcRect r="-2" b="9253"/>
          <a:stretch/>
        </p:blipFill>
        <p:spPr>
          <a:xfrm>
            <a:off x="1117309" y="1701800"/>
            <a:ext cx="10157354" cy="4470400"/>
          </a:xfrm>
          <a:prstGeom prst="rect">
            <a:avLst/>
          </a:prstGeom>
          <a:noFill/>
        </p:spPr>
      </p:pic>
    </p:spTree>
    <p:extLst>
      <p:ext uri="{BB962C8B-B14F-4D97-AF65-F5344CB8AC3E}">
        <p14:creationId xmlns:p14="http://schemas.microsoft.com/office/powerpoint/2010/main" val="206682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68641210-B467-4358-B29B-14D5981499A3}"/>
              </a:ext>
            </a:extLst>
          </p:cNvPr>
          <p:cNvSpPr>
            <a:spLocks noGrp="1"/>
          </p:cNvSpPr>
          <p:nvPr>
            <p:ph type="title"/>
          </p:nvPr>
        </p:nvSpPr>
        <p:spPr>
          <a:xfrm>
            <a:off x="304721" y="1701800"/>
            <a:ext cx="3351927" cy="2844800"/>
          </a:xfrm>
        </p:spPr>
        <p:txBody>
          <a:bodyPr>
            <a:normAutofit/>
          </a:bodyPr>
          <a:lstStyle/>
          <a:p>
            <a:r>
              <a:rPr lang="en-US" sz="2400" b="0" dirty="0"/>
              <a:t>Wasting, Reusing and recycling.</a:t>
            </a:r>
          </a:p>
        </p:txBody>
      </p:sp>
      <p:sp>
        <p:nvSpPr>
          <p:cNvPr id="15" name="Text Placeholder 2">
            <a:extLst>
              <a:ext uri="{FF2B5EF4-FFF2-40B4-BE49-F238E27FC236}">
                <a16:creationId xmlns:a16="http://schemas.microsoft.com/office/drawing/2014/main" id="{AAAD5E69-296D-45AF-B79D-39A484F8B5C7}"/>
              </a:ext>
            </a:extLst>
          </p:cNvPr>
          <p:cNvSpPr>
            <a:spLocks noGrp="1"/>
          </p:cNvSpPr>
          <p:nvPr>
            <p:ph type="body" sz="half" idx="2"/>
          </p:nvPr>
        </p:nvSpPr>
        <p:spPr>
          <a:xfrm>
            <a:off x="304721" y="4648200"/>
            <a:ext cx="3351927" cy="1752600"/>
          </a:xfrm>
        </p:spPr>
        <p:txBody>
          <a:bodyPr>
            <a:normAutofit/>
          </a:bodyPr>
          <a:lstStyle/>
          <a:p>
            <a:r>
              <a:rPr lang="en-US" dirty="0"/>
              <a:t>Keys of human Knowledge</a:t>
            </a:r>
          </a:p>
          <a:p>
            <a:r>
              <a:rPr lang="en-GB" dirty="0"/>
              <a:t>People influence the world and the world influences people (Paulson. P., 2017)</a:t>
            </a:r>
          </a:p>
          <a:p>
            <a:endParaRPr lang="en-US" dirty="0"/>
          </a:p>
        </p:txBody>
      </p:sp>
      <p:pic>
        <p:nvPicPr>
          <p:cNvPr id="2" name="Picture 1">
            <a:extLst>
              <a:ext uri="{FF2B5EF4-FFF2-40B4-BE49-F238E27FC236}">
                <a16:creationId xmlns:a16="http://schemas.microsoft.com/office/drawing/2014/main" id="{0556D0CF-2AA7-401D-B796-A4A0E23F233B}"/>
              </a:ext>
            </a:extLst>
          </p:cNvPr>
          <p:cNvPicPr>
            <a:picLocks noChangeAspect="1"/>
          </p:cNvPicPr>
          <p:nvPr/>
        </p:nvPicPr>
        <p:blipFill rotWithShape="1">
          <a:blip r:embed="rId2"/>
          <a:srcRect t="31834" r="-1" b="12154"/>
          <a:stretch/>
        </p:blipFill>
        <p:spPr>
          <a:xfrm rot="5400000">
            <a:off x="4925549" y="26286"/>
            <a:ext cx="5892800" cy="6805427"/>
          </a:xfrm>
          <a:prstGeom prst="rect">
            <a:avLst/>
          </a:prstGeom>
          <a:noFill/>
        </p:spPr>
      </p:pic>
    </p:spTree>
    <p:extLst>
      <p:ext uri="{BB962C8B-B14F-4D97-AF65-F5344CB8AC3E}">
        <p14:creationId xmlns:p14="http://schemas.microsoft.com/office/powerpoint/2010/main" val="3260174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C85F320B-767E-4F80-8A20-C1C46E2FA8B8}"/>
              </a:ext>
            </a:extLst>
          </p:cNvPr>
          <p:cNvSpPr>
            <a:spLocks noGrp="1"/>
          </p:cNvSpPr>
          <p:nvPr>
            <p:ph type="title"/>
          </p:nvPr>
        </p:nvSpPr>
        <p:spPr>
          <a:xfrm>
            <a:off x="6166420" y="908720"/>
            <a:ext cx="4968552" cy="3660824"/>
          </a:xfrm>
        </p:spPr>
        <p:txBody>
          <a:bodyPr>
            <a:normAutofit fontScale="90000"/>
          </a:bodyPr>
          <a:lstStyle/>
          <a:p>
            <a:r>
              <a:rPr lang="en-US" sz="2700" dirty="0"/>
              <a:t>Where does nature end and we begin?</a:t>
            </a:r>
            <a:br>
              <a:rPr lang="en-US" sz="4000" dirty="0"/>
            </a:br>
            <a:br>
              <a:rPr lang="en-US" sz="4000" dirty="0"/>
            </a:br>
            <a:r>
              <a:rPr lang="en-US" sz="2000" dirty="0"/>
              <a:t>How can we get what we already have?</a:t>
            </a:r>
            <a:br>
              <a:rPr lang="en-US" sz="2000" dirty="0"/>
            </a:br>
            <a:br>
              <a:rPr lang="en-US" sz="2000" dirty="0"/>
            </a:br>
            <a:r>
              <a:rPr lang="en-US" sz="2000" dirty="0"/>
              <a:t>Is it me or mine? Materials can become us over time according to the frequency or importance of their use. (Malafouris 2008)</a:t>
            </a:r>
            <a:br>
              <a:rPr lang="en-US" sz="2000" dirty="0"/>
            </a:br>
            <a:br>
              <a:rPr lang="en-US" sz="2000" dirty="0"/>
            </a:br>
            <a:r>
              <a:rPr lang="en-US" sz="2000" dirty="0"/>
              <a:t>Craig’s / Haraway’s realistic grasp of the horror of our predicament. (Haraway 2015)</a:t>
            </a:r>
          </a:p>
        </p:txBody>
      </p:sp>
      <p:pic>
        <p:nvPicPr>
          <p:cNvPr id="13" name="Picture 12" descr="A picture containing indoor, dining table&#10;&#10;Description automatically generated">
            <a:extLst>
              <a:ext uri="{FF2B5EF4-FFF2-40B4-BE49-F238E27FC236}">
                <a16:creationId xmlns:a16="http://schemas.microsoft.com/office/drawing/2014/main" id="{C3416334-D9A8-4377-8321-73257450FA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42292" y="836712"/>
            <a:ext cx="6336704" cy="5184576"/>
          </a:xfrm>
          <a:prstGeom prst="rect">
            <a:avLst/>
          </a:prstGeom>
          <a:noFill/>
        </p:spPr>
      </p:pic>
    </p:spTree>
    <p:extLst>
      <p:ext uri="{BB962C8B-B14F-4D97-AF65-F5344CB8AC3E}">
        <p14:creationId xmlns:p14="http://schemas.microsoft.com/office/powerpoint/2010/main" val="250405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A81B86-A9FC-4F96-AC80-82E0E5359C9B}"/>
              </a:ext>
            </a:extLst>
          </p:cNvPr>
          <p:cNvPicPr>
            <a:picLocks noChangeAspect="1"/>
          </p:cNvPicPr>
          <p:nvPr/>
        </p:nvPicPr>
        <p:blipFill>
          <a:blip r:embed="rId2"/>
          <a:stretch>
            <a:fillRect/>
          </a:stretch>
        </p:blipFill>
        <p:spPr>
          <a:xfrm>
            <a:off x="189756" y="332656"/>
            <a:ext cx="3454452" cy="4239380"/>
          </a:xfrm>
          <a:prstGeom prst="rect">
            <a:avLst/>
          </a:prstGeom>
        </p:spPr>
      </p:pic>
      <p:pic>
        <p:nvPicPr>
          <p:cNvPr id="2" name="Picture 1">
            <a:extLst>
              <a:ext uri="{FF2B5EF4-FFF2-40B4-BE49-F238E27FC236}">
                <a16:creationId xmlns:a16="http://schemas.microsoft.com/office/drawing/2014/main" id="{E67C7FB4-1637-4124-B958-C0E7C6EC4C58}"/>
              </a:ext>
            </a:extLst>
          </p:cNvPr>
          <p:cNvPicPr>
            <a:picLocks noChangeAspect="1"/>
          </p:cNvPicPr>
          <p:nvPr/>
        </p:nvPicPr>
        <p:blipFill rotWithShape="1">
          <a:blip r:embed="rId3"/>
          <a:srcRect t="9680" r="-1" b="34308"/>
          <a:stretch/>
        </p:blipFill>
        <p:spPr>
          <a:xfrm>
            <a:off x="8764638" y="2276872"/>
            <a:ext cx="3234431" cy="4239379"/>
          </a:xfrm>
          <a:prstGeom prst="rect">
            <a:avLst/>
          </a:prstGeom>
          <a:noFill/>
        </p:spPr>
      </p:pic>
      <p:pic>
        <p:nvPicPr>
          <p:cNvPr id="8" name="Picture 7">
            <a:extLst>
              <a:ext uri="{FF2B5EF4-FFF2-40B4-BE49-F238E27FC236}">
                <a16:creationId xmlns:a16="http://schemas.microsoft.com/office/drawing/2014/main" id="{A7122BF3-04B8-4290-A09F-84F394E52813}"/>
              </a:ext>
            </a:extLst>
          </p:cNvPr>
          <p:cNvPicPr>
            <a:picLocks noChangeAspect="1"/>
          </p:cNvPicPr>
          <p:nvPr/>
        </p:nvPicPr>
        <p:blipFill>
          <a:blip r:embed="rId4"/>
          <a:stretch>
            <a:fillRect/>
          </a:stretch>
        </p:blipFill>
        <p:spPr>
          <a:xfrm>
            <a:off x="3898898" y="1844824"/>
            <a:ext cx="4611049" cy="2239784"/>
          </a:xfrm>
          <a:prstGeom prst="rect">
            <a:avLst/>
          </a:prstGeom>
        </p:spPr>
      </p:pic>
      <p:sp>
        <p:nvSpPr>
          <p:cNvPr id="10" name="TextBox 9">
            <a:extLst>
              <a:ext uri="{FF2B5EF4-FFF2-40B4-BE49-F238E27FC236}">
                <a16:creationId xmlns:a16="http://schemas.microsoft.com/office/drawing/2014/main" id="{58259856-671B-4E9C-A6B8-BCDD3DF22E97}"/>
              </a:ext>
            </a:extLst>
          </p:cNvPr>
          <p:cNvSpPr txBox="1"/>
          <p:nvPr/>
        </p:nvSpPr>
        <p:spPr>
          <a:xfrm>
            <a:off x="3867803" y="834285"/>
            <a:ext cx="4645720" cy="923330"/>
          </a:xfrm>
          <a:prstGeom prst="rect">
            <a:avLst/>
          </a:prstGeom>
          <a:noFill/>
        </p:spPr>
        <p:txBody>
          <a:bodyPr wrap="square" rtlCol="0">
            <a:spAutoFit/>
          </a:bodyPr>
          <a:lstStyle/>
          <a:p>
            <a:r>
              <a:rPr lang="en-GB" sz="1800" dirty="0"/>
              <a:t>“It is to late we are now in the dithering phase” (Haraway 2015)</a:t>
            </a:r>
          </a:p>
          <a:p>
            <a:endParaRPr lang="en-GB" sz="1800" dirty="0"/>
          </a:p>
        </p:txBody>
      </p:sp>
      <p:sp>
        <p:nvSpPr>
          <p:cNvPr id="11" name="TextBox 10">
            <a:extLst>
              <a:ext uri="{FF2B5EF4-FFF2-40B4-BE49-F238E27FC236}">
                <a16:creationId xmlns:a16="http://schemas.microsoft.com/office/drawing/2014/main" id="{8129521B-6BF3-4B1B-8FEA-AC879DF9F3C3}"/>
              </a:ext>
            </a:extLst>
          </p:cNvPr>
          <p:cNvSpPr txBox="1"/>
          <p:nvPr/>
        </p:nvSpPr>
        <p:spPr>
          <a:xfrm>
            <a:off x="3974237" y="4293096"/>
            <a:ext cx="4663055" cy="923330"/>
          </a:xfrm>
          <a:prstGeom prst="rect">
            <a:avLst/>
          </a:prstGeom>
          <a:noFill/>
        </p:spPr>
        <p:txBody>
          <a:bodyPr wrap="square" rtlCol="0">
            <a:spAutoFit/>
          </a:bodyPr>
          <a:lstStyle/>
          <a:p>
            <a:r>
              <a:rPr lang="en-GB" sz="1800" dirty="0"/>
              <a:t>What lies beneath? Taking a realistic look at the horror of our predicament. (Haraway 2015)</a:t>
            </a:r>
          </a:p>
        </p:txBody>
      </p:sp>
    </p:spTree>
    <p:extLst>
      <p:ext uri="{BB962C8B-B14F-4D97-AF65-F5344CB8AC3E}">
        <p14:creationId xmlns:p14="http://schemas.microsoft.com/office/powerpoint/2010/main" val="1087169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ree, piece&#10;&#10;Description automatically generated">
            <a:extLst>
              <a:ext uri="{FF2B5EF4-FFF2-40B4-BE49-F238E27FC236}">
                <a16:creationId xmlns:a16="http://schemas.microsoft.com/office/drawing/2014/main" id="{3D91BBF1-FE88-4E2B-9F94-F174787E62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7128643" y="1739254"/>
            <a:ext cx="6858000" cy="3333750"/>
          </a:xfrm>
          <a:prstGeom prst="rect">
            <a:avLst/>
          </a:prstGeom>
        </p:spPr>
      </p:pic>
      <p:pic>
        <p:nvPicPr>
          <p:cNvPr id="5" name="Picture 4" descr="A picture containing meal&#10;&#10;Description automatically generated">
            <a:extLst>
              <a:ext uri="{FF2B5EF4-FFF2-40B4-BE49-F238E27FC236}">
                <a16:creationId xmlns:a16="http://schemas.microsoft.com/office/drawing/2014/main" id="{63E6A733-7B0E-4F7C-93FD-8E43833026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762125" y="1762125"/>
            <a:ext cx="6858000" cy="3333750"/>
          </a:xfrm>
          <a:prstGeom prst="rect">
            <a:avLst/>
          </a:prstGeom>
        </p:spPr>
      </p:pic>
      <p:sp>
        <p:nvSpPr>
          <p:cNvPr id="25" name="TextBox 24">
            <a:extLst>
              <a:ext uri="{FF2B5EF4-FFF2-40B4-BE49-F238E27FC236}">
                <a16:creationId xmlns:a16="http://schemas.microsoft.com/office/drawing/2014/main" id="{F1C2D9A7-8817-416B-9A6D-28FD08E18385}"/>
              </a:ext>
            </a:extLst>
          </p:cNvPr>
          <p:cNvSpPr txBox="1"/>
          <p:nvPr/>
        </p:nvSpPr>
        <p:spPr>
          <a:xfrm>
            <a:off x="4380109" y="2060848"/>
            <a:ext cx="3672408" cy="2585323"/>
          </a:xfrm>
          <a:prstGeom prst="rect">
            <a:avLst/>
          </a:prstGeom>
          <a:noFill/>
        </p:spPr>
        <p:txBody>
          <a:bodyPr wrap="square">
            <a:spAutoFit/>
          </a:bodyPr>
          <a:lstStyle/>
          <a:p>
            <a:r>
              <a:rPr lang="en-GB" sz="1800" dirty="0"/>
              <a:t>“It is time to dethrone human beings and insert them back into nature, so we become compromised in the world once more” (Paulson. J., 2017)</a:t>
            </a:r>
          </a:p>
          <a:p>
            <a:endParaRPr lang="en-GB" sz="1800" dirty="0"/>
          </a:p>
          <a:p>
            <a:endParaRPr lang="en-GB" sz="1800" dirty="0"/>
          </a:p>
          <a:p>
            <a:r>
              <a:rPr lang="en-GB" sz="1800" dirty="0"/>
              <a:t>“We are all just soup!” (Muldbjerg Sandal. C., 2022)</a:t>
            </a:r>
          </a:p>
        </p:txBody>
      </p:sp>
      <p:sp>
        <p:nvSpPr>
          <p:cNvPr id="26" name="TextBox 25">
            <a:extLst>
              <a:ext uri="{FF2B5EF4-FFF2-40B4-BE49-F238E27FC236}">
                <a16:creationId xmlns:a16="http://schemas.microsoft.com/office/drawing/2014/main" id="{20339C06-346F-4DC3-8A80-8A2A92B41331}"/>
              </a:ext>
            </a:extLst>
          </p:cNvPr>
          <p:cNvSpPr txBox="1"/>
          <p:nvPr/>
        </p:nvSpPr>
        <p:spPr>
          <a:xfrm>
            <a:off x="4105966" y="548680"/>
            <a:ext cx="4220694" cy="830997"/>
          </a:xfrm>
          <a:prstGeom prst="rect">
            <a:avLst/>
          </a:prstGeom>
          <a:noFill/>
        </p:spPr>
        <p:txBody>
          <a:bodyPr wrap="square" rtlCol="0">
            <a:spAutoFit/>
          </a:bodyPr>
          <a:lstStyle/>
          <a:p>
            <a:r>
              <a:rPr lang="en-GB" dirty="0"/>
              <a:t>Left hand side: Part 2; New materialist insertions.</a:t>
            </a:r>
          </a:p>
        </p:txBody>
      </p:sp>
    </p:spTree>
    <p:extLst>
      <p:ext uri="{BB962C8B-B14F-4D97-AF65-F5344CB8AC3E}">
        <p14:creationId xmlns:p14="http://schemas.microsoft.com/office/powerpoint/2010/main" val="2147058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1C700F-2F0A-4ADD-B77B-B9299048369E}"/>
              </a:ext>
            </a:extLst>
          </p:cNvPr>
          <p:cNvPicPr>
            <a:picLocks noChangeAspect="1"/>
          </p:cNvPicPr>
          <p:nvPr/>
        </p:nvPicPr>
        <p:blipFill>
          <a:blip r:embed="rId2"/>
          <a:stretch>
            <a:fillRect/>
          </a:stretch>
        </p:blipFill>
        <p:spPr>
          <a:xfrm>
            <a:off x="0" y="0"/>
            <a:ext cx="3334512" cy="6858000"/>
          </a:xfrm>
          <a:prstGeom prst="rect">
            <a:avLst/>
          </a:prstGeom>
        </p:spPr>
      </p:pic>
      <p:pic>
        <p:nvPicPr>
          <p:cNvPr id="2" name="Picture 1">
            <a:extLst>
              <a:ext uri="{FF2B5EF4-FFF2-40B4-BE49-F238E27FC236}">
                <a16:creationId xmlns:a16="http://schemas.microsoft.com/office/drawing/2014/main" id="{209AF19D-7A31-4E83-AEC6-3818F8374F1E}"/>
              </a:ext>
            </a:extLst>
          </p:cNvPr>
          <p:cNvPicPr>
            <a:picLocks noChangeAspect="1"/>
          </p:cNvPicPr>
          <p:nvPr/>
        </p:nvPicPr>
        <p:blipFill rotWithShape="1">
          <a:blip r:embed="rId2"/>
          <a:srcRect t="19538" r="-1" b="24450"/>
          <a:stretch/>
        </p:blipFill>
        <p:spPr>
          <a:xfrm rot="5400000">
            <a:off x="5002553" y="-375685"/>
            <a:ext cx="5892800" cy="6877435"/>
          </a:xfrm>
          <a:prstGeom prst="rect">
            <a:avLst/>
          </a:prstGeom>
          <a:noFill/>
        </p:spPr>
      </p:pic>
      <p:sp>
        <p:nvSpPr>
          <p:cNvPr id="4" name="TextBox 3">
            <a:extLst>
              <a:ext uri="{FF2B5EF4-FFF2-40B4-BE49-F238E27FC236}">
                <a16:creationId xmlns:a16="http://schemas.microsoft.com/office/drawing/2014/main" id="{E64C5A9E-77DB-42C5-B5AE-B25E7DEA38E9}"/>
              </a:ext>
            </a:extLst>
          </p:cNvPr>
          <p:cNvSpPr txBox="1"/>
          <p:nvPr/>
        </p:nvSpPr>
        <p:spPr>
          <a:xfrm>
            <a:off x="4438228" y="6095037"/>
            <a:ext cx="7416824" cy="646331"/>
          </a:xfrm>
          <a:prstGeom prst="rect">
            <a:avLst/>
          </a:prstGeom>
          <a:noFill/>
        </p:spPr>
        <p:txBody>
          <a:bodyPr wrap="square" rtlCol="0">
            <a:spAutoFit/>
          </a:bodyPr>
          <a:lstStyle/>
          <a:p>
            <a:r>
              <a:rPr lang="en-GB" sz="1800" dirty="0"/>
              <a:t>We are the very water we so regularly claim to need…. water walking around as bodies (Attala 2019)</a:t>
            </a:r>
          </a:p>
        </p:txBody>
      </p:sp>
    </p:spTree>
    <p:extLst>
      <p:ext uri="{BB962C8B-B14F-4D97-AF65-F5344CB8AC3E}">
        <p14:creationId xmlns:p14="http://schemas.microsoft.com/office/powerpoint/2010/main" val="402677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9AFAA99F-B743-4051-83DB-5ACC64FE1E8E}"/>
              </a:ext>
            </a:extLst>
          </p:cNvPr>
          <p:cNvSpPr>
            <a:spLocks noGrp="1"/>
          </p:cNvSpPr>
          <p:nvPr>
            <p:ph type="title"/>
          </p:nvPr>
        </p:nvSpPr>
        <p:spPr>
          <a:xfrm>
            <a:off x="304721" y="4077072"/>
            <a:ext cx="2045275" cy="469528"/>
          </a:xfrm>
        </p:spPr>
        <p:txBody>
          <a:bodyPr anchor="b">
            <a:normAutofit/>
          </a:bodyPr>
          <a:lstStyle/>
          <a:p>
            <a:r>
              <a:rPr lang="en-US" dirty="0"/>
              <a:t>States of Flux</a:t>
            </a:r>
          </a:p>
        </p:txBody>
      </p:sp>
      <p:sp>
        <p:nvSpPr>
          <p:cNvPr id="22" name="Text Placeholder 2">
            <a:extLst>
              <a:ext uri="{FF2B5EF4-FFF2-40B4-BE49-F238E27FC236}">
                <a16:creationId xmlns:a16="http://schemas.microsoft.com/office/drawing/2014/main" id="{C899DA9A-CF53-4988-9D8A-8D1E1772CE25}"/>
              </a:ext>
            </a:extLst>
          </p:cNvPr>
          <p:cNvSpPr>
            <a:spLocks noGrp="1"/>
          </p:cNvSpPr>
          <p:nvPr>
            <p:ph type="body" sz="half" idx="2"/>
          </p:nvPr>
        </p:nvSpPr>
        <p:spPr>
          <a:xfrm>
            <a:off x="304721" y="4648200"/>
            <a:ext cx="3351927" cy="1727200"/>
          </a:xfrm>
        </p:spPr>
        <p:txBody>
          <a:bodyPr/>
          <a:lstStyle/>
          <a:p>
            <a:r>
              <a:rPr lang="en-US" dirty="0"/>
              <a:t>Agency is everywhere and nowhere; entangled in matter.</a:t>
            </a:r>
          </a:p>
          <a:p>
            <a:r>
              <a:rPr lang="en-US" dirty="0"/>
              <a:t>Agency is impossible to identify because it is in a constant state of flux. (Barrad. K.)</a:t>
            </a:r>
          </a:p>
        </p:txBody>
      </p:sp>
      <p:pic>
        <p:nvPicPr>
          <p:cNvPr id="2" name="Picture 1">
            <a:extLst>
              <a:ext uri="{FF2B5EF4-FFF2-40B4-BE49-F238E27FC236}">
                <a16:creationId xmlns:a16="http://schemas.microsoft.com/office/drawing/2014/main" id="{1C8AB221-8F3B-4365-A858-2B6C474C7BE9}"/>
              </a:ext>
            </a:extLst>
          </p:cNvPr>
          <p:cNvPicPr>
            <a:picLocks noChangeAspect="1"/>
          </p:cNvPicPr>
          <p:nvPr/>
        </p:nvPicPr>
        <p:blipFill rotWithShape="1">
          <a:blip r:embed="rId2"/>
          <a:srcRect t="32435" r="1" b="25570"/>
          <a:stretch/>
        </p:blipFill>
        <p:spPr>
          <a:xfrm>
            <a:off x="4469236" y="482600"/>
            <a:ext cx="6805427" cy="5892800"/>
          </a:xfrm>
          <a:prstGeom prst="rect">
            <a:avLst/>
          </a:prstGeom>
          <a:noFill/>
        </p:spPr>
      </p:pic>
    </p:spTree>
    <p:extLst>
      <p:ext uri="{BB962C8B-B14F-4D97-AF65-F5344CB8AC3E}">
        <p14:creationId xmlns:p14="http://schemas.microsoft.com/office/powerpoint/2010/main" val="1519252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E1E14B-F439-4297-9B3E-1264D2572FEB}"/>
              </a:ext>
            </a:extLst>
          </p:cNvPr>
          <p:cNvPicPr>
            <a:picLocks noChangeAspect="1"/>
          </p:cNvPicPr>
          <p:nvPr/>
        </p:nvPicPr>
        <p:blipFill rotWithShape="1">
          <a:blip r:embed="rId2"/>
          <a:srcRect t="26901"/>
          <a:stretch/>
        </p:blipFill>
        <p:spPr>
          <a:xfrm>
            <a:off x="549796" y="553116"/>
            <a:ext cx="3816424" cy="5737693"/>
          </a:xfrm>
          <a:prstGeom prst="rect">
            <a:avLst/>
          </a:prstGeom>
        </p:spPr>
      </p:pic>
      <p:pic>
        <p:nvPicPr>
          <p:cNvPr id="3" name="Picture 2">
            <a:extLst>
              <a:ext uri="{FF2B5EF4-FFF2-40B4-BE49-F238E27FC236}">
                <a16:creationId xmlns:a16="http://schemas.microsoft.com/office/drawing/2014/main" id="{075844DC-76F7-4376-8840-30C5958949D0}"/>
              </a:ext>
            </a:extLst>
          </p:cNvPr>
          <p:cNvPicPr>
            <a:picLocks noChangeAspect="1"/>
          </p:cNvPicPr>
          <p:nvPr/>
        </p:nvPicPr>
        <p:blipFill>
          <a:blip r:embed="rId3"/>
          <a:stretch>
            <a:fillRect/>
          </a:stretch>
        </p:blipFill>
        <p:spPr>
          <a:xfrm>
            <a:off x="7822606" y="553116"/>
            <a:ext cx="3982582" cy="5737693"/>
          </a:xfrm>
          <a:prstGeom prst="rect">
            <a:avLst/>
          </a:prstGeom>
        </p:spPr>
      </p:pic>
      <p:sp>
        <p:nvSpPr>
          <p:cNvPr id="4" name="TextBox 3">
            <a:extLst>
              <a:ext uri="{FF2B5EF4-FFF2-40B4-BE49-F238E27FC236}">
                <a16:creationId xmlns:a16="http://schemas.microsoft.com/office/drawing/2014/main" id="{C3B62F38-F720-4141-BEBF-FEFAD2575A14}"/>
              </a:ext>
            </a:extLst>
          </p:cNvPr>
          <p:cNvSpPr txBox="1"/>
          <p:nvPr/>
        </p:nvSpPr>
        <p:spPr>
          <a:xfrm>
            <a:off x="4582244" y="1412776"/>
            <a:ext cx="3096344" cy="2585323"/>
          </a:xfrm>
          <a:prstGeom prst="rect">
            <a:avLst/>
          </a:prstGeom>
          <a:noFill/>
        </p:spPr>
        <p:txBody>
          <a:bodyPr wrap="square" rtlCol="0">
            <a:spAutoFit/>
          </a:bodyPr>
          <a:lstStyle/>
          <a:p>
            <a:r>
              <a:rPr lang="en-GB" b="1" dirty="0"/>
              <a:t>Identifying Agency</a:t>
            </a:r>
          </a:p>
          <a:p>
            <a:endParaRPr lang="en-GB" dirty="0"/>
          </a:p>
          <a:p>
            <a:r>
              <a:rPr lang="en-GB" sz="1800" dirty="0"/>
              <a:t>The language of the world is understood differently by each listener.</a:t>
            </a:r>
          </a:p>
          <a:p>
            <a:r>
              <a:rPr lang="en-GB" sz="1800" dirty="0"/>
              <a:t>(Bennet. A 2010)</a:t>
            </a:r>
          </a:p>
          <a:p>
            <a:endParaRPr lang="en-GB" dirty="0"/>
          </a:p>
        </p:txBody>
      </p:sp>
    </p:spTree>
    <p:extLst>
      <p:ext uri="{BB962C8B-B14F-4D97-AF65-F5344CB8AC3E}">
        <p14:creationId xmlns:p14="http://schemas.microsoft.com/office/powerpoint/2010/main" val="1189323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C3E073F-049F-4DF2-89E2-56C96DA99FBC}"/>
              </a:ext>
            </a:extLst>
          </p:cNvPr>
          <p:cNvSpPr>
            <a:spLocks noGrp="1"/>
          </p:cNvSpPr>
          <p:nvPr>
            <p:ph type="title"/>
          </p:nvPr>
        </p:nvSpPr>
        <p:spPr>
          <a:xfrm>
            <a:off x="289310" y="188640"/>
            <a:ext cx="3351927" cy="4752528"/>
          </a:xfrm>
        </p:spPr>
        <p:txBody>
          <a:bodyPr>
            <a:normAutofit fontScale="90000"/>
          </a:bodyPr>
          <a:lstStyle/>
          <a:p>
            <a:r>
              <a:rPr lang="en-US" sz="2700" b="0" dirty="0"/>
              <a:t>The new materialists remind us we are part and parcel of nature, capable of rising as one harmonious force to protect ourselves and the world we are entangled with from philanthropist profiteers, blinded by the darkness of their own vision.</a:t>
            </a:r>
            <a:br>
              <a:rPr lang="en-US" dirty="0"/>
            </a:br>
            <a:br>
              <a:rPr lang="en-US" dirty="0"/>
            </a:br>
            <a:endParaRPr lang="en-US" dirty="0"/>
          </a:p>
        </p:txBody>
      </p:sp>
      <p:sp>
        <p:nvSpPr>
          <p:cNvPr id="9" name="Text Placeholder 2">
            <a:extLst>
              <a:ext uri="{FF2B5EF4-FFF2-40B4-BE49-F238E27FC236}">
                <a16:creationId xmlns:a16="http://schemas.microsoft.com/office/drawing/2014/main" id="{330B3141-A8E8-49A2-B336-D33ECFAA9624}"/>
              </a:ext>
            </a:extLst>
          </p:cNvPr>
          <p:cNvSpPr>
            <a:spLocks noGrp="1"/>
          </p:cNvSpPr>
          <p:nvPr>
            <p:ph type="body" sz="half" idx="2"/>
          </p:nvPr>
        </p:nvSpPr>
        <p:spPr>
          <a:xfrm>
            <a:off x="295599" y="5229200"/>
            <a:ext cx="3351927" cy="1440160"/>
          </a:xfrm>
        </p:spPr>
        <p:txBody>
          <a:bodyPr>
            <a:normAutofit/>
          </a:bodyPr>
          <a:lstStyle/>
          <a:p>
            <a:r>
              <a:rPr lang="en-US" sz="1800" dirty="0"/>
              <a:t>“Capitalism cheapens nature” (Moore. J., 2019)</a:t>
            </a:r>
          </a:p>
          <a:p>
            <a:endParaRPr lang="en-US" dirty="0"/>
          </a:p>
        </p:txBody>
      </p:sp>
      <p:pic>
        <p:nvPicPr>
          <p:cNvPr id="2" name="Picture 1">
            <a:extLst>
              <a:ext uri="{FF2B5EF4-FFF2-40B4-BE49-F238E27FC236}">
                <a16:creationId xmlns:a16="http://schemas.microsoft.com/office/drawing/2014/main" id="{5D248C45-1471-4D05-8752-7FC6735AC030}"/>
              </a:ext>
            </a:extLst>
          </p:cNvPr>
          <p:cNvPicPr>
            <a:picLocks noChangeAspect="1"/>
          </p:cNvPicPr>
          <p:nvPr/>
        </p:nvPicPr>
        <p:blipFill>
          <a:blip r:embed="rId2"/>
          <a:stretch>
            <a:fillRect/>
          </a:stretch>
        </p:blipFill>
        <p:spPr>
          <a:xfrm>
            <a:off x="4222204" y="188640"/>
            <a:ext cx="7776864" cy="6552728"/>
          </a:xfrm>
          <a:prstGeom prst="rect">
            <a:avLst/>
          </a:prstGeom>
          <a:noFill/>
        </p:spPr>
      </p:pic>
      <p:sp>
        <p:nvSpPr>
          <p:cNvPr id="6" name="TextBox 5">
            <a:extLst>
              <a:ext uri="{FF2B5EF4-FFF2-40B4-BE49-F238E27FC236}">
                <a16:creationId xmlns:a16="http://schemas.microsoft.com/office/drawing/2014/main" id="{36EB4E94-97C5-46E4-8AD4-43909FD5EBE6}"/>
              </a:ext>
            </a:extLst>
          </p:cNvPr>
          <p:cNvSpPr txBox="1"/>
          <p:nvPr/>
        </p:nvSpPr>
        <p:spPr>
          <a:xfrm>
            <a:off x="4366220" y="6402814"/>
            <a:ext cx="5688632" cy="338554"/>
          </a:xfrm>
          <a:prstGeom prst="rect">
            <a:avLst/>
          </a:prstGeom>
          <a:noFill/>
        </p:spPr>
        <p:txBody>
          <a:bodyPr wrap="square">
            <a:spAutoFit/>
          </a:bodyPr>
          <a:lstStyle/>
          <a:p>
            <a:r>
              <a:rPr lang="en-GB" sz="1600" b="0" i="0" dirty="0">
                <a:solidFill>
                  <a:srgbClr val="19222B"/>
                </a:solidFill>
                <a:effectLst/>
                <a:latin typeface="eg"/>
              </a:rPr>
              <a:t>*George Grosz, </a:t>
            </a:r>
            <a:r>
              <a:rPr lang="en-GB" sz="1600" b="0" i="1" dirty="0">
                <a:solidFill>
                  <a:srgbClr val="19222B"/>
                </a:solidFill>
                <a:effectLst/>
                <a:latin typeface="eg"/>
              </a:rPr>
              <a:t>A Little Yes and a Big No</a:t>
            </a:r>
            <a:r>
              <a:rPr lang="en-GB" sz="1600" b="0" i="0" dirty="0">
                <a:solidFill>
                  <a:srgbClr val="19222B"/>
                </a:solidFill>
                <a:effectLst/>
                <a:latin typeface="eg"/>
              </a:rPr>
              <a:t>, The Dial Press, N. Y., 1946</a:t>
            </a:r>
            <a:endParaRPr lang="en-GB" sz="1600" dirty="0"/>
          </a:p>
        </p:txBody>
      </p:sp>
      <p:sp>
        <p:nvSpPr>
          <p:cNvPr id="4" name="TextBox 3">
            <a:extLst>
              <a:ext uri="{FF2B5EF4-FFF2-40B4-BE49-F238E27FC236}">
                <a16:creationId xmlns:a16="http://schemas.microsoft.com/office/drawing/2014/main" id="{8E1BF9CA-6B85-4809-B0B1-9BD7B7F27B8D}"/>
              </a:ext>
            </a:extLst>
          </p:cNvPr>
          <p:cNvSpPr txBox="1"/>
          <p:nvPr/>
        </p:nvSpPr>
        <p:spPr>
          <a:xfrm>
            <a:off x="10198868" y="6164287"/>
            <a:ext cx="1800200" cy="577081"/>
          </a:xfrm>
          <a:prstGeom prst="rect">
            <a:avLst/>
          </a:prstGeom>
          <a:noFill/>
        </p:spPr>
        <p:txBody>
          <a:bodyPr wrap="square" rtlCol="0">
            <a:spAutoFit/>
          </a:bodyPr>
          <a:lstStyle/>
          <a:p>
            <a:r>
              <a:rPr lang="en-GB" sz="1050"/>
              <a:t>(Man in the Zoo: George Grosz’ Ecce Homo – Evergreen Review, 2022)</a:t>
            </a:r>
            <a:endParaRPr lang="en-GB" sz="1050" dirty="0"/>
          </a:p>
        </p:txBody>
      </p:sp>
    </p:spTree>
    <p:extLst>
      <p:ext uri="{BB962C8B-B14F-4D97-AF65-F5344CB8AC3E}">
        <p14:creationId xmlns:p14="http://schemas.microsoft.com/office/powerpoint/2010/main" val="2187901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721" y="1701800"/>
            <a:ext cx="3351927" cy="2844800"/>
          </a:xfrm>
        </p:spPr>
        <p:txBody>
          <a:bodyPr anchor="b">
            <a:normAutofit/>
          </a:bodyPr>
          <a:lstStyle/>
          <a:p>
            <a:r>
              <a:rPr lang="en-US" dirty="0"/>
              <a:t>A Hermits love</a:t>
            </a:r>
          </a:p>
        </p:txBody>
      </p:sp>
      <p:sp>
        <p:nvSpPr>
          <p:cNvPr id="3" name="Subtitle 2"/>
          <p:cNvSpPr>
            <a:spLocks noGrp="1"/>
          </p:cNvSpPr>
          <p:nvPr>
            <p:ph type="body" sz="half" idx="2"/>
          </p:nvPr>
        </p:nvSpPr>
        <p:spPr>
          <a:xfrm>
            <a:off x="304721" y="4648200"/>
            <a:ext cx="3351927" cy="1727200"/>
          </a:xfrm>
        </p:spPr>
        <p:txBody>
          <a:bodyPr>
            <a:normAutofit/>
          </a:bodyPr>
          <a:lstStyle/>
          <a:p>
            <a:r>
              <a:rPr lang="en-US"/>
              <a:t>By Natasha Graham</a:t>
            </a:r>
            <a:endParaRPr lang="en-US" dirty="0"/>
          </a:p>
        </p:txBody>
      </p:sp>
      <p:pic>
        <p:nvPicPr>
          <p:cNvPr id="4" name="Picture 3">
            <a:extLst>
              <a:ext uri="{FF2B5EF4-FFF2-40B4-BE49-F238E27FC236}">
                <a16:creationId xmlns:a16="http://schemas.microsoft.com/office/drawing/2014/main" id="{3E967CD4-5A4C-4E98-9215-0273EFA70B71}"/>
              </a:ext>
            </a:extLst>
          </p:cNvPr>
          <p:cNvPicPr>
            <a:picLocks noChangeAspect="1"/>
          </p:cNvPicPr>
          <p:nvPr/>
        </p:nvPicPr>
        <p:blipFill rotWithShape="1">
          <a:blip r:embed="rId2"/>
          <a:srcRect t="1142" b="42142"/>
          <a:stretch/>
        </p:blipFill>
        <p:spPr>
          <a:xfrm>
            <a:off x="4469236" y="482600"/>
            <a:ext cx="6805427" cy="5892800"/>
          </a:xfrm>
          <a:prstGeom prst="rect">
            <a:avLst/>
          </a:prstGeom>
          <a:noFill/>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272EB80-C4EE-47C1-A21B-31CAF258F707}"/>
              </a:ext>
            </a:extLst>
          </p:cNvPr>
          <p:cNvSpPr>
            <a:spLocks noGrp="1"/>
          </p:cNvSpPr>
          <p:nvPr>
            <p:ph type="title"/>
          </p:nvPr>
        </p:nvSpPr>
        <p:spPr>
          <a:xfrm>
            <a:off x="333772" y="1052736"/>
            <a:ext cx="3351927" cy="4357960"/>
          </a:xfrm>
        </p:spPr>
        <p:txBody>
          <a:bodyPr>
            <a:normAutofit fontScale="90000"/>
          </a:bodyPr>
          <a:lstStyle/>
          <a:p>
            <a:r>
              <a:rPr lang="en-GB" sz="3100" b="0" dirty="0"/>
              <a:t> </a:t>
            </a:r>
            <a:r>
              <a:rPr lang="en-GB" b="0" dirty="0"/>
              <a:t>Deep within my cave I feel the revolution coming, </a:t>
            </a:r>
            <a:br>
              <a:rPr lang="en-GB" b="0" dirty="0"/>
            </a:br>
            <a:br>
              <a:rPr lang="en-GB" b="0" dirty="0"/>
            </a:br>
            <a:r>
              <a:rPr lang="en-GB" b="0" dirty="0"/>
              <a:t>Warrior blood is amongst us, the child inside is listening.</a:t>
            </a:r>
            <a:br>
              <a:rPr lang="en-GB" b="0" dirty="0"/>
            </a:br>
            <a:br>
              <a:rPr lang="en-GB" b="0" dirty="0"/>
            </a:br>
            <a:r>
              <a:rPr lang="en-GB" b="0" dirty="0"/>
              <a:t>Slowly and carefully, I pack away my privileges </a:t>
            </a:r>
            <a:br>
              <a:rPr lang="en-GB" b="0" dirty="0"/>
            </a:br>
            <a:br>
              <a:rPr lang="en-GB" b="0" dirty="0"/>
            </a:br>
            <a:r>
              <a:rPr lang="en-GB" b="0" dirty="0"/>
              <a:t>Half in with white skin, only God knows what I truly deserve</a:t>
            </a:r>
            <a:br>
              <a:rPr lang="en-GB" b="0" dirty="0"/>
            </a:br>
            <a:br>
              <a:rPr lang="en-GB" b="0" dirty="0"/>
            </a:br>
            <a:r>
              <a:rPr lang="en-GB" b="0" dirty="0"/>
              <a:t>Half out with female form, only Goddess knows my truth and trauma.</a:t>
            </a:r>
            <a:br>
              <a:rPr lang="en-GB" dirty="0"/>
            </a:br>
            <a:endParaRPr lang="en-US" dirty="0"/>
          </a:p>
        </p:txBody>
      </p:sp>
      <p:pic>
        <p:nvPicPr>
          <p:cNvPr id="2" name="Picture 1">
            <a:extLst>
              <a:ext uri="{FF2B5EF4-FFF2-40B4-BE49-F238E27FC236}">
                <a16:creationId xmlns:a16="http://schemas.microsoft.com/office/drawing/2014/main" id="{EC4CE48C-2C09-485A-8D5D-C7BEB5F6C1A1}"/>
              </a:ext>
            </a:extLst>
          </p:cNvPr>
          <p:cNvPicPr>
            <a:picLocks noChangeAspect="1"/>
          </p:cNvPicPr>
          <p:nvPr/>
        </p:nvPicPr>
        <p:blipFill rotWithShape="1">
          <a:blip r:embed="rId2"/>
          <a:srcRect t="22491" b="8238"/>
          <a:stretch/>
        </p:blipFill>
        <p:spPr>
          <a:xfrm>
            <a:off x="4469236" y="482600"/>
            <a:ext cx="6805427" cy="5892800"/>
          </a:xfrm>
          <a:prstGeom prst="rect">
            <a:avLst/>
          </a:prstGeom>
          <a:noFill/>
        </p:spPr>
      </p:pic>
    </p:spTree>
    <p:extLst>
      <p:ext uri="{BB962C8B-B14F-4D97-AF65-F5344CB8AC3E}">
        <p14:creationId xmlns:p14="http://schemas.microsoft.com/office/powerpoint/2010/main" val="375285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29B2532-6F27-44B3-A3B7-FC6767ED5190}"/>
              </a:ext>
            </a:extLst>
          </p:cNvPr>
          <p:cNvPicPr>
            <a:picLocks noChangeAspect="1"/>
          </p:cNvPicPr>
          <p:nvPr/>
        </p:nvPicPr>
        <p:blipFill rotWithShape="1">
          <a:blip r:embed="rId2"/>
          <a:srcRect t="5589" b="26148"/>
          <a:stretch/>
        </p:blipFill>
        <p:spPr>
          <a:xfrm>
            <a:off x="765820" y="476672"/>
            <a:ext cx="5328593" cy="5695528"/>
          </a:xfrm>
          <a:prstGeom prst="rect">
            <a:avLst/>
          </a:prstGeom>
          <a:noFill/>
        </p:spPr>
      </p:pic>
      <p:sp>
        <p:nvSpPr>
          <p:cNvPr id="12" name="Content Placeholder 3">
            <a:extLst>
              <a:ext uri="{FF2B5EF4-FFF2-40B4-BE49-F238E27FC236}">
                <a16:creationId xmlns:a16="http://schemas.microsoft.com/office/drawing/2014/main" id="{73D762CE-1E91-4027-8B21-6A3D06C520DD}"/>
              </a:ext>
            </a:extLst>
          </p:cNvPr>
          <p:cNvSpPr>
            <a:spLocks noGrp="1"/>
          </p:cNvSpPr>
          <p:nvPr>
            <p:ph sz="half" idx="2"/>
          </p:nvPr>
        </p:nvSpPr>
        <p:spPr>
          <a:xfrm>
            <a:off x="6297559" y="476672"/>
            <a:ext cx="4977104" cy="5695528"/>
          </a:xfrm>
        </p:spPr>
        <p:txBody>
          <a:bodyPr/>
          <a:lstStyle/>
          <a:p>
            <a:pPr marL="0" indent="0">
              <a:buNone/>
            </a:pPr>
            <a:r>
              <a:rPr lang="en-GB" sz="1800" dirty="0"/>
              <a:t>Hearing the rocks outside the cave moving and sliding,</a:t>
            </a:r>
          </a:p>
          <a:p>
            <a:pPr marL="0" indent="0">
              <a:buNone/>
            </a:pPr>
            <a:r>
              <a:rPr lang="en-GB" sz="1800" dirty="0"/>
              <a:t> I hand over my privileges with gratitude and hope</a:t>
            </a:r>
          </a:p>
          <a:p>
            <a:pPr marL="0" indent="0">
              <a:buNone/>
            </a:pPr>
            <a:r>
              <a:rPr lang="en-GB" sz="1800" dirty="0"/>
              <a:t>For I know in my heart that a soldier of truth fights for all.</a:t>
            </a:r>
          </a:p>
          <a:p>
            <a:pPr marL="0" indent="0">
              <a:buNone/>
            </a:pPr>
            <a:r>
              <a:rPr lang="en-GB" sz="1800" dirty="0"/>
              <a:t>The balance has tipped, and faith tells me “It’s time” </a:t>
            </a:r>
          </a:p>
          <a:p>
            <a:pPr marL="0" indent="0">
              <a:buNone/>
            </a:pPr>
            <a:r>
              <a:rPr lang="en-GB" sz="1800" dirty="0"/>
              <a:t>I am ready to join, I am lacing my boots.</a:t>
            </a:r>
          </a:p>
          <a:p>
            <a:endParaRPr lang="en-US" dirty="0"/>
          </a:p>
        </p:txBody>
      </p:sp>
    </p:spTree>
    <p:extLst>
      <p:ext uri="{BB962C8B-B14F-4D97-AF65-F5344CB8AC3E}">
        <p14:creationId xmlns:p14="http://schemas.microsoft.com/office/powerpoint/2010/main" val="918343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AE6D734-4115-40AA-A452-A5735E835A5C}"/>
              </a:ext>
            </a:extLst>
          </p:cNvPr>
          <p:cNvSpPr>
            <a:spLocks noGrp="1"/>
          </p:cNvSpPr>
          <p:nvPr>
            <p:ph type="title"/>
          </p:nvPr>
        </p:nvSpPr>
        <p:spPr>
          <a:xfrm>
            <a:off x="405780" y="764704"/>
            <a:ext cx="3351927" cy="4824536"/>
          </a:xfrm>
        </p:spPr>
        <p:txBody>
          <a:bodyPr>
            <a:normAutofit fontScale="90000"/>
          </a:bodyPr>
          <a:lstStyle/>
          <a:p>
            <a:r>
              <a:rPr lang="en-GB" b="0" dirty="0"/>
              <a:t>My broken white foot in the door helps to give birth to a gap.</a:t>
            </a:r>
            <a:br>
              <a:rPr lang="en-GB" b="0" dirty="0"/>
            </a:br>
            <a:br>
              <a:rPr lang="en-GB" b="0" dirty="0"/>
            </a:br>
            <a:r>
              <a:rPr lang="en-GB" b="0" dirty="0"/>
              <a:t>My female form keeps me outside with the others, this is my saving grace.</a:t>
            </a:r>
            <a:br>
              <a:rPr lang="en-GB" b="0" dirty="0"/>
            </a:br>
            <a:br>
              <a:rPr lang="en-GB" b="0" dirty="0"/>
            </a:br>
            <a:r>
              <a:rPr lang="en-GB" b="0" dirty="0"/>
              <a:t>Today we trade privilege for freedom, so tomorrow belongs to the others.</a:t>
            </a:r>
            <a:br>
              <a:rPr lang="en-GB" b="0" dirty="0"/>
            </a:br>
            <a:br>
              <a:rPr lang="en-GB" b="0" dirty="0"/>
            </a:br>
            <a:r>
              <a:rPr lang="en-GB" b="0" dirty="0"/>
              <a:t>The others are now many, the dull and dutiful grip tightly their heated seats,</a:t>
            </a:r>
            <a:br>
              <a:rPr lang="en-GB" b="0" dirty="0"/>
            </a:br>
            <a:br>
              <a:rPr lang="en-GB" b="0" dirty="0"/>
            </a:br>
            <a:r>
              <a:rPr lang="en-GB" b="0" dirty="0"/>
              <a:t>Not realising we have come to demolish the building.</a:t>
            </a:r>
            <a:br>
              <a:rPr lang="en-GB" dirty="0"/>
            </a:br>
            <a:endParaRPr lang="en-US" dirty="0"/>
          </a:p>
        </p:txBody>
      </p:sp>
      <p:pic>
        <p:nvPicPr>
          <p:cNvPr id="2" name="Picture 1">
            <a:extLst>
              <a:ext uri="{FF2B5EF4-FFF2-40B4-BE49-F238E27FC236}">
                <a16:creationId xmlns:a16="http://schemas.microsoft.com/office/drawing/2014/main" id="{8AF0919C-599D-400A-B154-EDFF712E5CFE}"/>
              </a:ext>
            </a:extLst>
          </p:cNvPr>
          <p:cNvPicPr>
            <a:picLocks noChangeAspect="1"/>
          </p:cNvPicPr>
          <p:nvPr/>
        </p:nvPicPr>
        <p:blipFill rotWithShape="1">
          <a:blip r:embed="rId2"/>
          <a:srcRect t="13503" r="-1" b="22419"/>
          <a:stretch/>
        </p:blipFill>
        <p:spPr>
          <a:xfrm>
            <a:off x="4469236" y="482600"/>
            <a:ext cx="6805427" cy="5892800"/>
          </a:xfrm>
          <a:prstGeom prst="rect">
            <a:avLst/>
          </a:prstGeom>
          <a:noFill/>
        </p:spPr>
      </p:pic>
    </p:spTree>
    <p:extLst>
      <p:ext uri="{BB962C8B-B14F-4D97-AF65-F5344CB8AC3E}">
        <p14:creationId xmlns:p14="http://schemas.microsoft.com/office/powerpoint/2010/main" val="3772181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960A163-4728-4E94-81B0-D5C5D813BDDC}"/>
              </a:ext>
            </a:extLst>
          </p:cNvPr>
          <p:cNvSpPr>
            <a:spLocks noGrp="1"/>
          </p:cNvSpPr>
          <p:nvPr>
            <p:ph type="title"/>
          </p:nvPr>
        </p:nvSpPr>
        <p:spPr>
          <a:xfrm>
            <a:off x="261764" y="692696"/>
            <a:ext cx="3351927" cy="5328592"/>
          </a:xfrm>
        </p:spPr>
        <p:txBody>
          <a:bodyPr>
            <a:normAutofit fontScale="90000"/>
          </a:bodyPr>
          <a:lstStyle/>
          <a:p>
            <a:br>
              <a:rPr lang="en-GB" b="0" dirty="0"/>
            </a:br>
            <a:r>
              <a:rPr lang="en-GB" b="0" dirty="0"/>
              <a:t>So many of us have waited for this day, it’s going to hurt us all for a while</a:t>
            </a:r>
            <a:br>
              <a:rPr lang="en-GB" b="0" dirty="0"/>
            </a:br>
            <a:br>
              <a:rPr lang="en-GB" b="0" dirty="0"/>
            </a:br>
            <a:r>
              <a:rPr lang="en-GB" b="0" dirty="0"/>
              <a:t>I smell the ruling fears like rotten meat stuffed with hate in a grey suit</a:t>
            </a:r>
            <a:br>
              <a:rPr lang="en-GB" b="0" dirty="0"/>
            </a:br>
            <a:br>
              <a:rPr lang="en-GB" b="0" dirty="0"/>
            </a:br>
            <a:r>
              <a:rPr lang="en-GB" b="0" dirty="0"/>
              <a:t>Paranoid egos warn us that the others control us, but we are the others.</a:t>
            </a:r>
            <a:br>
              <a:rPr lang="en-GB" b="0" dirty="0"/>
            </a:br>
            <a:br>
              <a:rPr lang="en-GB" b="0" dirty="0"/>
            </a:br>
            <a:r>
              <a:rPr lang="en-GB" b="0" dirty="0"/>
              <a:t>We have control of our minds and compassion in our hearts remains.</a:t>
            </a:r>
            <a:br>
              <a:rPr lang="en-GB" b="0" dirty="0"/>
            </a:br>
            <a:br>
              <a:rPr lang="en-GB" b="0" dirty="0"/>
            </a:br>
            <a:r>
              <a:rPr lang="en-GB" b="0" dirty="0"/>
              <a:t>One heart and one blood, we are each a tiny part of all living creation.</a:t>
            </a:r>
            <a:br>
              <a:rPr lang="en-GB" b="0" dirty="0"/>
            </a:br>
            <a:endParaRPr lang="en-US" b="0" dirty="0"/>
          </a:p>
        </p:txBody>
      </p:sp>
      <p:pic>
        <p:nvPicPr>
          <p:cNvPr id="2" name="Picture 1">
            <a:extLst>
              <a:ext uri="{FF2B5EF4-FFF2-40B4-BE49-F238E27FC236}">
                <a16:creationId xmlns:a16="http://schemas.microsoft.com/office/drawing/2014/main" id="{6A4871CA-83B0-41A9-B57A-61AA0B468A7F}"/>
              </a:ext>
            </a:extLst>
          </p:cNvPr>
          <p:cNvPicPr>
            <a:picLocks noChangeAspect="1"/>
          </p:cNvPicPr>
          <p:nvPr/>
        </p:nvPicPr>
        <p:blipFill rotWithShape="1">
          <a:blip r:embed="rId2"/>
          <a:srcRect t="12730" r="1" b="10855"/>
          <a:stretch/>
        </p:blipFill>
        <p:spPr>
          <a:xfrm>
            <a:off x="4469236" y="482600"/>
            <a:ext cx="6805427" cy="5892800"/>
          </a:xfrm>
          <a:prstGeom prst="rect">
            <a:avLst/>
          </a:prstGeom>
          <a:noFill/>
        </p:spPr>
      </p:pic>
    </p:spTree>
    <p:extLst>
      <p:ext uri="{BB962C8B-B14F-4D97-AF65-F5344CB8AC3E}">
        <p14:creationId xmlns:p14="http://schemas.microsoft.com/office/powerpoint/2010/main" val="3367356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3DD1E6-E988-40FC-BEF2-00EBA71089A9}"/>
              </a:ext>
            </a:extLst>
          </p:cNvPr>
          <p:cNvSpPr txBox="1"/>
          <p:nvPr/>
        </p:nvSpPr>
        <p:spPr>
          <a:xfrm>
            <a:off x="6238428" y="836712"/>
            <a:ext cx="5544616" cy="3693319"/>
          </a:xfrm>
          <a:prstGeom prst="rect">
            <a:avLst/>
          </a:prstGeom>
          <a:noFill/>
        </p:spPr>
        <p:txBody>
          <a:bodyPr wrap="square" rtlCol="0">
            <a:spAutoFit/>
          </a:bodyPr>
          <a:lstStyle/>
          <a:p>
            <a:r>
              <a:rPr lang="en-GB" sz="1800" dirty="0"/>
              <a:t>Thanks, and praises for the loving connections untainted by material life,</a:t>
            </a:r>
          </a:p>
          <a:p>
            <a:endParaRPr lang="en-GB" sz="1800" dirty="0"/>
          </a:p>
          <a:p>
            <a:r>
              <a:rPr lang="en-GB" sz="1800" dirty="0"/>
              <a:t>May we look beyond our own reflection, </a:t>
            </a:r>
          </a:p>
          <a:p>
            <a:endParaRPr lang="en-GB" sz="1800" dirty="0"/>
          </a:p>
          <a:p>
            <a:r>
              <a:rPr lang="en-GB" sz="1800" dirty="0"/>
              <a:t>May we give with sincere heart more than we take,</a:t>
            </a:r>
          </a:p>
          <a:p>
            <a:r>
              <a:rPr lang="en-GB" sz="1800" dirty="0"/>
              <a:t> </a:t>
            </a:r>
          </a:p>
          <a:p>
            <a:r>
              <a:rPr lang="en-GB" sz="1800" dirty="0"/>
              <a:t>And may we dance with joy in unison as we march onwards to victory!</a:t>
            </a:r>
          </a:p>
          <a:p>
            <a:endParaRPr lang="en-GB" sz="1800" dirty="0"/>
          </a:p>
          <a:p>
            <a:r>
              <a:rPr lang="en-GB" sz="1800" dirty="0"/>
              <a:t>We are the others, and we will write our history now…</a:t>
            </a:r>
          </a:p>
        </p:txBody>
      </p:sp>
      <p:pic>
        <p:nvPicPr>
          <p:cNvPr id="5" name="Picture 4">
            <a:extLst>
              <a:ext uri="{FF2B5EF4-FFF2-40B4-BE49-F238E27FC236}">
                <a16:creationId xmlns:a16="http://schemas.microsoft.com/office/drawing/2014/main" id="{51A617A2-4299-4099-87EF-C8611E84CE8C}"/>
              </a:ext>
            </a:extLst>
          </p:cNvPr>
          <p:cNvPicPr>
            <a:picLocks noChangeAspect="1"/>
          </p:cNvPicPr>
          <p:nvPr/>
        </p:nvPicPr>
        <p:blipFill>
          <a:blip r:embed="rId2"/>
          <a:stretch>
            <a:fillRect/>
          </a:stretch>
        </p:blipFill>
        <p:spPr>
          <a:xfrm>
            <a:off x="0" y="0"/>
            <a:ext cx="5734372" cy="6858000"/>
          </a:xfrm>
          <a:prstGeom prst="rect">
            <a:avLst/>
          </a:prstGeom>
        </p:spPr>
      </p:pic>
    </p:spTree>
    <p:extLst>
      <p:ext uri="{BB962C8B-B14F-4D97-AF65-F5344CB8AC3E}">
        <p14:creationId xmlns:p14="http://schemas.microsoft.com/office/powerpoint/2010/main" val="1238733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1776A-6F09-4DF7-BEBE-5E4A6892BFCD}"/>
              </a:ext>
            </a:extLst>
          </p:cNvPr>
          <p:cNvSpPr>
            <a:spLocks noGrp="1"/>
          </p:cNvSpPr>
          <p:nvPr>
            <p:ph type="title"/>
          </p:nvPr>
        </p:nvSpPr>
        <p:spPr>
          <a:xfrm>
            <a:off x="304721" y="908720"/>
            <a:ext cx="3351927" cy="3637880"/>
          </a:xfrm>
        </p:spPr>
        <p:txBody>
          <a:bodyPr>
            <a:normAutofit fontScale="90000"/>
          </a:bodyPr>
          <a:lstStyle/>
          <a:p>
            <a:r>
              <a:rPr lang="en-GB" dirty="0"/>
              <a:t>“If I Have To Go“</a:t>
            </a:r>
            <a:br>
              <a:rPr lang="en-GB" dirty="0"/>
            </a:br>
            <a:r>
              <a:rPr lang="en-GB" dirty="0"/>
              <a:t> By Tom Waits</a:t>
            </a:r>
            <a:br>
              <a:rPr lang="en-GB" u="sng" dirty="0">
                <a:highlight>
                  <a:srgbClr val="FFFF00"/>
                </a:highlight>
              </a:rPr>
            </a:br>
            <a:br>
              <a:rPr lang="en-GB" u="sng" dirty="0">
                <a:highlight>
                  <a:srgbClr val="FFFF00"/>
                </a:highlight>
              </a:rPr>
            </a:br>
            <a:r>
              <a:rPr lang="en-GB" b="0" dirty="0"/>
              <a:t>Audio representation of Van Dooren states that ‘we all experiencing a great interspecies mourning’, inviting us to walk upon the grief by telling stories of the loss (Van Dooren 2014)</a:t>
            </a:r>
            <a:br>
              <a:rPr lang="en-GB" b="0" dirty="0"/>
            </a:br>
            <a:br>
              <a:rPr lang="en-GB" b="0" dirty="0"/>
            </a:br>
            <a:r>
              <a:rPr lang="en-GB" b="0" dirty="0"/>
              <a:t>“Measure material time in summers and gratefully accept” Tom Waits</a:t>
            </a:r>
          </a:p>
        </p:txBody>
      </p:sp>
      <p:sp>
        <p:nvSpPr>
          <p:cNvPr id="3" name="Text Placeholder 2">
            <a:extLst>
              <a:ext uri="{FF2B5EF4-FFF2-40B4-BE49-F238E27FC236}">
                <a16:creationId xmlns:a16="http://schemas.microsoft.com/office/drawing/2014/main" id="{AEC6CC34-0373-4CF6-8899-057590A514A7}"/>
              </a:ext>
            </a:extLst>
          </p:cNvPr>
          <p:cNvSpPr>
            <a:spLocks noGrp="1"/>
          </p:cNvSpPr>
          <p:nvPr>
            <p:ph type="body" sz="half" idx="2"/>
          </p:nvPr>
        </p:nvSpPr>
        <p:spPr>
          <a:xfrm>
            <a:off x="4438228" y="5013176"/>
            <a:ext cx="7097784" cy="1728192"/>
          </a:xfrm>
        </p:spPr>
        <p:txBody>
          <a:bodyPr>
            <a:normAutofit lnSpcReduction="10000"/>
          </a:bodyPr>
          <a:lstStyle/>
          <a:p>
            <a:r>
              <a:rPr lang="en-GB" dirty="0"/>
              <a:t>I chose this song because the lyrics are representative of the love letter we are writing to nature as we make our dramatic exit like a jilted lover. Like the singer we have no relationship left but the memory of our love for one another as family members, remains as a beautiful distant memory. Nature is not a separate entity that we can leave behind, just as we cannot leave our feet behind when we are tired of walking</a:t>
            </a:r>
          </a:p>
        </p:txBody>
      </p:sp>
      <p:sp>
        <p:nvSpPr>
          <p:cNvPr id="4" name="Content Placeholder 3">
            <a:extLst>
              <a:ext uri="{FF2B5EF4-FFF2-40B4-BE49-F238E27FC236}">
                <a16:creationId xmlns:a16="http://schemas.microsoft.com/office/drawing/2014/main" id="{3E199D27-4640-41DB-9A38-1E83796A429A}"/>
              </a:ext>
            </a:extLst>
          </p:cNvPr>
          <p:cNvSpPr>
            <a:spLocks noGrp="1"/>
          </p:cNvSpPr>
          <p:nvPr>
            <p:ph idx="1"/>
          </p:nvPr>
        </p:nvSpPr>
        <p:spPr>
          <a:xfrm>
            <a:off x="4510236" y="260648"/>
            <a:ext cx="7241800" cy="4752528"/>
          </a:xfrm>
        </p:spPr>
        <p:txBody>
          <a:bodyPr>
            <a:normAutofit lnSpcReduction="10000"/>
          </a:bodyPr>
          <a:lstStyle/>
          <a:p>
            <a:pPr marL="0" indent="0">
              <a:buNone/>
            </a:pPr>
            <a:endParaRPr lang="en-GB" sz="1800" u="sng" dirty="0">
              <a:highlight>
                <a:srgbClr val="FFFF00"/>
              </a:highlight>
              <a:hlinkClick r:id="rId2"/>
            </a:endParaRPr>
          </a:p>
          <a:p>
            <a:endParaRPr lang="en-GB" sz="1800" u="sng" dirty="0">
              <a:highlight>
                <a:srgbClr val="FFFF00"/>
              </a:highlight>
              <a:hlinkClick r:id="rId2"/>
            </a:endParaRPr>
          </a:p>
          <a:p>
            <a:endParaRPr lang="en-GB" sz="1800" u="sng" dirty="0">
              <a:highlight>
                <a:srgbClr val="FFFF00"/>
              </a:highlight>
              <a:hlinkClick r:id="rId2"/>
            </a:endParaRPr>
          </a:p>
          <a:p>
            <a:endParaRPr lang="en-GB" sz="1800" u="sng" dirty="0">
              <a:highlight>
                <a:srgbClr val="FFFF00"/>
              </a:highlight>
              <a:hlinkClick r:id="rId2"/>
            </a:endParaRPr>
          </a:p>
          <a:p>
            <a:endParaRPr lang="en-GB" sz="1800" u="sng" dirty="0">
              <a:highlight>
                <a:srgbClr val="FFFF00"/>
              </a:highlight>
              <a:hlinkClick r:id="rId2"/>
            </a:endParaRPr>
          </a:p>
          <a:p>
            <a:pPr marL="0" indent="0">
              <a:buNone/>
            </a:pPr>
            <a:endParaRPr lang="en-GB" sz="1800" u="sng" dirty="0">
              <a:highlight>
                <a:srgbClr val="FFFF00"/>
              </a:highlight>
              <a:hlinkClick r:id="rId2"/>
            </a:endParaRPr>
          </a:p>
          <a:p>
            <a:pPr marL="0" indent="0">
              <a:buNone/>
            </a:pPr>
            <a:endParaRPr lang="en-GB" sz="1800" u="sng" dirty="0">
              <a:highlight>
                <a:srgbClr val="FFFF00"/>
              </a:highlight>
              <a:hlinkClick r:id="rId2"/>
            </a:endParaRPr>
          </a:p>
          <a:p>
            <a:pPr marL="0" indent="0">
              <a:buNone/>
            </a:pPr>
            <a:endParaRPr lang="en-GB" sz="1800" u="sng" dirty="0">
              <a:highlight>
                <a:srgbClr val="FFFF00"/>
              </a:highlight>
              <a:hlinkClick r:id="rId2"/>
            </a:endParaRPr>
          </a:p>
          <a:p>
            <a:r>
              <a:rPr lang="en-GB" dirty="0">
                <a:hlinkClick r:id="rId2"/>
              </a:rPr>
              <a:t>https://www.youtube.com/watch?v=WvF0fhNbjb0</a:t>
            </a:r>
            <a:r>
              <a:rPr lang="en-GB" dirty="0"/>
              <a:t> </a:t>
            </a:r>
          </a:p>
        </p:txBody>
      </p:sp>
      <p:pic>
        <p:nvPicPr>
          <p:cNvPr id="6" name="Picture 5">
            <a:extLst>
              <a:ext uri="{FF2B5EF4-FFF2-40B4-BE49-F238E27FC236}">
                <a16:creationId xmlns:a16="http://schemas.microsoft.com/office/drawing/2014/main" id="{B170F46F-28B2-4FF0-AD49-0D56920B525F}"/>
              </a:ext>
            </a:extLst>
          </p:cNvPr>
          <p:cNvPicPr>
            <a:picLocks noChangeAspect="1"/>
          </p:cNvPicPr>
          <p:nvPr/>
        </p:nvPicPr>
        <p:blipFill>
          <a:blip r:embed="rId3"/>
          <a:stretch>
            <a:fillRect/>
          </a:stretch>
        </p:blipFill>
        <p:spPr>
          <a:xfrm>
            <a:off x="6094412" y="116632"/>
            <a:ext cx="3816423" cy="3816424"/>
          </a:xfrm>
          <a:prstGeom prst="rect">
            <a:avLst/>
          </a:prstGeom>
        </p:spPr>
      </p:pic>
    </p:spTree>
    <p:extLst>
      <p:ext uri="{BB962C8B-B14F-4D97-AF65-F5344CB8AC3E}">
        <p14:creationId xmlns:p14="http://schemas.microsoft.com/office/powerpoint/2010/main" val="1770451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56" y="188640"/>
            <a:ext cx="8352927" cy="6480720"/>
          </a:xfrm>
        </p:spPr>
        <p:txBody>
          <a:bodyPr>
            <a:normAutofit fontScale="90000"/>
          </a:bodyPr>
          <a:lstStyle/>
          <a:p>
            <a:r>
              <a:rPr lang="en-GB" sz="1600" dirty="0"/>
              <a:t>Attala, L., 2019. How Water Makes Us Human. Cardiff: University of Wales Press.</a:t>
            </a:r>
            <a:br>
              <a:rPr lang="en-GB" sz="1600" dirty="0"/>
            </a:br>
            <a:br>
              <a:rPr lang="en-GB" sz="1600" dirty="0"/>
            </a:br>
            <a:r>
              <a:rPr lang="en-GB" sz="1600" dirty="0"/>
              <a:t>Barad, K., 2007. Meeting the universe halfway. Durham: Duke Univ. Press.</a:t>
            </a:r>
            <a:br>
              <a:rPr lang="en-GB" sz="1600" dirty="0"/>
            </a:br>
            <a:br>
              <a:rPr lang="en-GB" sz="1600" dirty="0"/>
            </a:br>
            <a:r>
              <a:rPr lang="en-GB" sz="1600" dirty="0"/>
              <a:t>Bennett, Jane (2010). Vibrant Matter: A Political Ecology of Things. Durham, North Carolina: Duke University Press</a:t>
            </a:r>
            <a:br>
              <a:rPr lang="en-GB" sz="1600" dirty="0"/>
            </a:br>
            <a:br>
              <a:rPr lang="en-GB" sz="1600" dirty="0"/>
            </a:br>
            <a:r>
              <a:rPr lang="en-GB" sz="1600" dirty="0"/>
              <a:t>Coard. R. 2019. Dead and dusted: Exploring the mutable boundaries of the body. In; Body Matters</a:t>
            </a:r>
            <a:br>
              <a:rPr lang="en-GB" sz="1600" dirty="0"/>
            </a:br>
            <a:br>
              <a:rPr lang="en-GB" sz="1600" dirty="0"/>
            </a:br>
            <a:r>
              <a:rPr lang="en-GB" sz="1600" dirty="0"/>
              <a:t>Descartes, R., 2019. Meditations on First Philosophy. Lanham: Dancing Unicorn Books.</a:t>
            </a:r>
            <a:br>
              <a:rPr lang="en-GB" sz="1600" dirty="0"/>
            </a:br>
            <a:br>
              <a:rPr lang="en-GB" sz="1600" dirty="0"/>
            </a:br>
            <a:r>
              <a:rPr lang="en-GB" sz="1600" dirty="0"/>
              <a:t>Ingold, T., 2004. CULTURE ON THE GROUND The World Perceived Through the Feet. In: Journal of Material Culture. Sage publications.</a:t>
            </a:r>
            <a:br>
              <a:rPr lang="en-GB" sz="1600" dirty="0"/>
            </a:br>
            <a:br>
              <a:rPr lang="en-GB" sz="1600" dirty="0"/>
            </a:br>
            <a:r>
              <a:rPr lang="en-GB" sz="1600" dirty="0"/>
              <a:t>1 </a:t>
            </a:r>
            <a:r>
              <a:rPr lang="en-GB" sz="1600" dirty="0" err="1"/>
              <a:t>Malafouris</a:t>
            </a:r>
            <a:r>
              <a:rPr lang="en-GB" sz="1600" dirty="0"/>
              <a:t> L., 2008. Is it ‘me’ or is it ‘mine’? The Mycenaean sword as a </a:t>
            </a:r>
            <a:r>
              <a:rPr lang="en-GB" sz="1600" dirty="0" err="1"/>
              <a:t>bodypart</a:t>
            </a:r>
            <a:r>
              <a:rPr lang="en-GB" sz="1600" dirty="0"/>
              <a:t>. In J. Robb &amp; D. Boric (eds) Past Bodies. Oxford: Oxbow Books, 115-23.</a:t>
            </a:r>
            <a:br>
              <a:rPr lang="en-GB" sz="1600" dirty="0"/>
            </a:br>
            <a:br>
              <a:rPr lang="en-GB" sz="1600" dirty="0"/>
            </a:br>
            <a:r>
              <a:rPr lang="en-GB" sz="1600" dirty="0"/>
              <a:t>Moore. J., 2019. The-Capitalocene-and-Planetary-Justice--Maize.pdf</a:t>
            </a:r>
            <a:br>
              <a:rPr lang="en-GB" sz="1600" dirty="0"/>
            </a:br>
            <a:br>
              <a:rPr lang="en-GB" sz="1600" dirty="0"/>
            </a:br>
            <a:r>
              <a:rPr lang="en-GB" sz="1600" dirty="0"/>
              <a:t>Paulson``, J., 2017. Truth commissions, education, and positive peace: an analysis of truth commission final reports (1980–2015). [online] Available at: &lt;https://research-information.bris.ac.uk/ws/files/135160850/Paulson_Bellino_final_2017.pdf&gt; </a:t>
            </a:r>
            <a:br>
              <a:rPr lang="en-GB" sz="1600" dirty="0"/>
            </a:br>
            <a:br>
              <a:rPr lang="en-GB" sz="1600" dirty="0"/>
            </a:br>
            <a:r>
              <a:rPr lang="en-GB" sz="1600" dirty="0"/>
              <a:t>Raworth, K., 2012. Doughnut economics.</a:t>
            </a:r>
            <a:br>
              <a:rPr lang="en-GB" sz="1600" dirty="0"/>
            </a:br>
            <a:br>
              <a:rPr lang="en-GB" sz="1600" dirty="0"/>
            </a:br>
            <a:r>
              <a:rPr lang="en-GB" sz="1600" dirty="0" err="1"/>
              <a:t>Vályi</a:t>
            </a:r>
            <a:r>
              <a:rPr lang="en-GB" sz="1600" dirty="0"/>
              <a:t>, P., 2019. Timothy Morton: </a:t>
            </a:r>
            <a:r>
              <a:rPr lang="en-GB" sz="1600" dirty="0" err="1"/>
              <a:t>Hyperobjects</a:t>
            </a:r>
            <a:r>
              <a:rPr lang="en-GB" sz="1600" dirty="0"/>
              <a:t>, Philosophy and Ecology After the end of the World (</a:t>
            </a:r>
            <a:r>
              <a:rPr lang="en-GB" sz="1600" dirty="0" err="1"/>
              <a:t>recenzió</a:t>
            </a:r>
            <a:r>
              <a:rPr lang="en-GB" sz="1600" dirty="0"/>
              <a:t>). </a:t>
            </a:r>
            <a:r>
              <a:rPr lang="en-GB" sz="1600" dirty="0" err="1"/>
              <a:t>OxIPO</a:t>
            </a:r>
            <a:r>
              <a:rPr lang="en-GB" sz="1600" dirty="0"/>
              <a:t>, 2019(4), pp.79-88</a:t>
            </a:r>
            <a:br>
              <a:rPr lang="en-GB" sz="1600" dirty="0"/>
            </a:br>
            <a:br>
              <a:rPr lang="en-GB" sz="1600" dirty="0"/>
            </a:br>
            <a:r>
              <a:rPr lang="en-GB" sz="1600" dirty="0" err="1"/>
              <a:t>Vandooren</a:t>
            </a:r>
            <a:r>
              <a:rPr lang="en-GB" sz="1600" dirty="0"/>
              <a:t> T., 2014. Flight Ways: Life and Loss at the Edge of Extinction: Columbia University Press</a:t>
            </a:r>
            <a:br>
              <a:rPr lang="en-GB" sz="1600" dirty="0"/>
            </a:br>
            <a:br>
              <a:rPr lang="en-GB" sz="1600" dirty="0"/>
            </a:br>
            <a:r>
              <a:rPr lang="en-GB" sz="1600" dirty="0"/>
              <a:t>Evergreenreview.com. 2022. Man in the Zoo: George Grosz’ Ecce Homo – Evergreen Review. [online] Available at: &lt;https://evergreenreview.com/read/man-in-the-zoo-george-grosz-ecce-homo/&gt; [Accessed 1 February 2022].</a:t>
            </a:r>
            <a:br>
              <a:rPr lang="en-GB" sz="1600" dirty="0"/>
            </a:br>
            <a:br>
              <a:rPr lang="en-GB" sz="1600" dirty="0"/>
            </a:br>
            <a:br>
              <a:rPr lang="en-GB" sz="1600" dirty="0"/>
            </a:br>
            <a:br>
              <a:rPr lang="en-GB" sz="1600" dirty="0"/>
            </a:br>
            <a:br>
              <a:rPr lang="en-GB" sz="1600" dirty="0"/>
            </a:br>
            <a:br>
              <a:rPr lang="en-GB" sz="1600" dirty="0"/>
            </a:br>
            <a:endParaRPr lang="en-US" sz="1600" dirty="0"/>
          </a:p>
        </p:txBody>
      </p:sp>
      <p:sp>
        <p:nvSpPr>
          <p:cNvPr id="3" name="Text Placeholder 2"/>
          <p:cNvSpPr>
            <a:spLocks noGrp="1"/>
          </p:cNvSpPr>
          <p:nvPr>
            <p:ph type="body" idx="1"/>
          </p:nvPr>
        </p:nvSpPr>
        <p:spPr>
          <a:xfrm>
            <a:off x="9910836" y="223408"/>
            <a:ext cx="1800200" cy="420069"/>
          </a:xfrm>
        </p:spPr>
        <p:txBody>
          <a:bodyPr>
            <a:noAutofit/>
          </a:bodyPr>
          <a:lstStyle/>
          <a:p>
            <a:r>
              <a:rPr lang="en-US" sz="2000" b="1" u="sng" dirty="0"/>
              <a:t>Bibliography</a:t>
            </a:r>
          </a:p>
        </p:txBody>
      </p:sp>
    </p:spTree>
    <p:extLst>
      <p:ext uri="{BB962C8B-B14F-4D97-AF65-F5344CB8AC3E}">
        <p14:creationId xmlns:p14="http://schemas.microsoft.com/office/powerpoint/2010/main" val="199769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633</TotalTime>
  <Words>1558</Words>
  <Application>Microsoft Office PowerPoint</Application>
  <PresentationFormat>Custom</PresentationFormat>
  <Paragraphs>74</Paragraphs>
  <Slides>26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Century Gothic</vt:lpstr>
      <vt:lpstr>eg</vt:lpstr>
      <vt:lpstr>Books 16x9</vt:lpstr>
      <vt:lpstr>PowerPoint Presentation</vt:lpstr>
      <vt:lpstr>My 3D visual representation of the emotional and mental disconnect from nature humans are cultivating (pictured right), and the hopeful future (pictured left) that lay across the bridge of new materialities in anthropology (pictured center).</vt:lpstr>
      <vt:lpstr>PowerPoint Presentation</vt:lpstr>
      <vt:lpstr>PowerPoint Presentation</vt:lpstr>
      <vt:lpstr>Leaving the toxic joker behind  “I fear being shaken out of meditation because I am afraid that my peaceful sleep may be followed by hard labour when I wake, and that I shall have to struggle not in the light but in the imprisoning darkness of the problems I have raised.” (René Descartes. R.,2019)</vt:lpstr>
      <vt:lpstr>PowerPoint Presentation</vt:lpstr>
      <vt:lpstr>Virtual Reality Metaverse / Bitcoin / electric green myth</vt:lpstr>
      <vt:lpstr>Internet as absolute truth Algorithms / interwoven threads / automated decision making.</vt:lpstr>
      <vt:lpstr>Man made Chemical health care National debt / rising infertility rates / rising cancer rates</vt:lpstr>
      <vt:lpstr>Intoxication and female medicine. Mistrusted and misunderstood</vt:lpstr>
      <vt:lpstr>Wasting, Reusing and recycling.</vt:lpstr>
      <vt:lpstr>Where does nature end and we begin?  How can we get what we already have?  Is it me or mine? Materials can become us over time according to the frequency or importance of their use. (Malafouris 2008)  Craig’s / Haraway’s realistic grasp of the horror of our predicament. (Haraway 2015)</vt:lpstr>
      <vt:lpstr>PowerPoint Presentation</vt:lpstr>
      <vt:lpstr>PowerPoint Presentation</vt:lpstr>
      <vt:lpstr>PowerPoint Presentation</vt:lpstr>
      <vt:lpstr>States of Flux</vt:lpstr>
      <vt:lpstr>PowerPoint Presentation</vt:lpstr>
      <vt:lpstr>The new materialists remind us we are part and parcel of nature, capable of rising as one harmonious force to protect ourselves and the world we are entangled with from philanthropist profiteers, blinded by the darkness of their own vision.  </vt:lpstr>
      <vt:lpstr>A Hermits love</vt:lpstr>
      <vt:lpstr> Deep within my cave I feel the revolution coming,   Warrior blood is amongst us, the child inside is listening.  Slowly and carefully, I pack away my privileges   Half in with white skin, only God knows what I truly deserve  Half out with female form, only Goddess knows my truth and trauma. </vt:lpstr>
      <vt:lpstr>PowerPoint Presentation</vt:lpstr>
      <vt:lpstr>My broken white foot in the door helps to give birth to a gap.  My female form keeps me outside with the others, this is my saving grace.  Today we trade privilege for freedom, so tomorrow belongs to the others.  The others are now many, the dull and dutiful grip tightly their heated seats,  Not realising we have come to demolish the building. </vt:lpstr>
      <vt:lpstr> So many of us have waited for this day, it’s going to hurt us all for a while  I smell the ruling fears like rotten meat stuffed with hate in a grey suit  Paranoid egos warn us that the others control us, but we are the others.  We have control of our minds and compassion in our hearts remains.  One heart and one blood, we are each a tiny part of all living creation. </vt:lpstr>
      <vt:lpstr>PowerPoint Presentation</vt:lpstr>
      <vt:lpstr>“If I Have To Go“  By Tom Waits  Audio representation of Van Dooren states that ‘we all experiencing a great interspecies mourning’, inviting us to walk upon the grief by telling stories of the loss (Van Dooren 2014)  “Measure material time in summers and gratefully accept” Tom Waits</vt:lpstr>
      <vt:lpstr>Attala, L., 2019. How Water Makes Us Human. Cardiff: University of Wales Press.  Barad, K., 2007. Meeting the universe halfway. Durham: Duke Univ. Press.  Bennett, Jane (2010). Vibrant Matter: A Political Ecology of Things. Durham, North Carolina: Duke University Press  Coard. R. 2019. Dead and dusted: Exploring the mutable boundaries of the body. In; Body Matters  Descartes, R., 2019. Meditations on First Philosophy. Lanham: Dancing Unicorn Books.  Ingold, T., 2004. CULTURE ON THE GROUND The World Perceived Through the Feet. In: Journal of Material Culture. Sage publications.  1 Malafouris L., 2008. Is it ‘me’ or is it ‘mine’? The Mycenaean sword as a bodypart. In J. Robb &amp; D. Boric (eds) Past Bodies. Oxford: Oxbow Books, 115-23.  Moore. J., 2019. The-Capitalocene-and-Planetary-Justice--Maize.pdf  Paulson``, J., 2017. Truth commissions, education, and positive peace: an analysis of truth commission final reports (1980–2015). [online] Available at: &lt;https://research-information.bris.ac.uk/ws/files/135160850/Paulson_Bellino_final_2017.pdf&gt;   Raworth, K., 2012. Doughnut economics.  Vályi, P., 2019. Timothy Morton: Hyperobjects, Philosophy and Ecology After the end of the World (recenzió). OxIPO, 2019(4), pp.79-88  Vandooren T., 2014. Flight Ways: Life and Loss at the Edge of Extinction: Columbia University Press  Evergreenreview.com. 2022. Man in the Zoo: George Grosz’ Ecce Homo – Evergreen Review. [online] Available at: &lt;https://evergreenreview.com/read/man-in-the-zoo-george-grosz-ecce-homo/&gt; [Accessed 1 February 2022].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Natasha Graham (1810918)</dc:creator>
  <cp:lastModifiedBy>Natasha Graham (1810918)</cp:lastModifiedBy>
  <cp:revision>12</cp:revision>
  <dcterms:created xsi:type="dcterms:W3CDTF">2022-01-31T22:01:30Z</dcterms:created>
  <dcterms:modified xsi:type="dcterms:W3CDTF">2022-02-01T08:46:05Z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