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89" r:id="rId5"/>
    <p:sldId id="288" r:id="rId6"/>
    <p:sldId id="276" r:id="rId7"/>
    <p:sldId id="283" r:id="rId8"/>
    <p:sldId id="261" r:id="rId9"/>
    <p:sldId id="263" r:id="rId10"/>
    <p:sldId id="262" r:id="rId11"/>
  </p:sldIdLst>
  <p:sldSz cx="12192000" cy="6858000"/>
  <p:notesSz cx="6858000" cy="9144000"/>
  <p:defaultTex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073100-D900-F188-C18D-605B9416FD37}" v="758" dt="2025-06-29T12:57:30.366"/>
  </p1510:revLst>
</p1510:revInfo>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8" autoAdjust="0"/>
    <p:restoredTop sz="94694" autoAdjust="0"/>
  </p:normalViewPr>
  <p:slideViewPr>
    <p:cSldViewPr snapToGrid="0">
      <p:cViewPr varScale="1">
        <p:scale>
          <a:sx n="102" d="100"/>
          <a:sy n="102" d="100"/>
        </p:scale>
        <p:origin x="1188" y="1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80" d="100"/>
          <a:sy n="80" d="100"/>
        </p:scale>
        <p:origin x="3984" y="15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slan Kysil (2425345)" userId="S::2425345@student.uwtsd.ac.uk::013a6cb5-81cb-46a5-b363-e9264e804eb4" providerId="AD" clId="Web-{9F073100-D900-F188-C18D-605B9416FD37}"/>
    <pc:docChg chg="addSld delSld modSld">
      <pc:chgData name="Ruslan Kysil (2425345)" userId="S::2425345@student.uwtsd.ac.uk::013a6cb5-81cb-46a5-b363-e9264e804eb4" providerId="AD" clId="Web-{9F073100-D900-F188-C18D-605B9416FD37}" dt="2025-06-29T12:57:30.366" v="482" actId="14100"/>
      <pc:docMkLst>
        <pc:docMk/>
      </pc:docMkLst>
      <pc:sldChg chg="del">
        <pc:chgData name="Ruslan Kysil (2425345)" userId="S::2425345@student.uwtsd.ac.uk::013a6cb5-81cb-46a5-b363-e9264e804eb4" providerId="AD" clId="Web-{9F073100-D900-F188-C18D-605B9416FD37}" dt="2025-06-29T10:31:58.993" v="0"/>
        <pc:sldMkLst>
          <pc:docMk/>
          <pc:sldMk cId="435195399" sldId="257"/>
        </pc:sldMkLst>
      </pc:sldChg>
      <pc:sldChg chg="addSp delSp modSp">
        <pc:chgData name="Ruslan Kysil (2425345)" userId="S::2425345@student.uwtsd.ac.uk::013a6cb5-81cb-46a5-b363-e9264e804eb4" providerId="AD" clId="Web-{9F073100-D900-F188-C18D-605B9416FD37}" dt="2025-06-29T12:57:30.366" v="482" actId="14100"/>
        <pc:sldMkLst>
          <pc:docMk/>
          <pc:sldMk cId="3666674671" sldId="261"/>
        </pc:sldMkLst>
        <pc:spChg chg="del">
          <ac:chgData name="Ruslan Kysil (2425345)" userId="S::2425345@student.uwtsd.ac.uk::013a6cb5-81cb-46a5-b363-e9264e804eb4" providerId="AD" clId="Web-{9F073100-D900-F188-C18D-605B9416FD37}" dt="2025-06-29T10:33:29.137" v="24"/>
          <ac:spMkLst>
            <pc:docMk/>
            <pc:sldMk cId="3666674671" sldId="261"/>
            <ac:spMk id="2" creationId="{9635F5E3-2B1C-7C0A-8581-67A9052D13AA}"/>
          </ac:spMkLst>
        </pc:spChg>
        <pc:spChg chg="del">
          <ac:chgData name="Ruslan Kysil (2425345)" userId="S::2425345@student.uwtsd.ac.uk::013a6cb5-81cb-46a5-b363-e9264e804eb4" providerId="AD" clId="Web-{9F073100-D900-F188-C18D-605B9416FD37}" dt="2025-06-29T10:33:33.403" v="26"/>
          <ac:spMkLst>
            <pc:docMk/>
            <pc:sldMk cId="3666674671" sldId="261"/>
            <ac:spMk id="3" creationId="{A6A33159-D030-2F82-A142-F75940728319}"/>
          </ac:spMkLst>
        </pc:spChg>
        <pc:spChg chg="add del mod">
          <ac:chgData name="Ruslan Kysil (2425345)" userId="S::2425345@student.uwtsd.ac.uk::013a6cb5-81cb-46a5-b363-e9264e804eb4" providerId="AD" clId="Web-{9F073100-D900-F188-C18D-605B9416FD37}" dt="2025-06-29T10:33:31.059" v="25"/>
          <ac:spMkLst>
            <pc:docMk/>
            <pc:sldMk cId="3666674671" sldId="261"/>
            <ac:spMk id="5" creationId="{FD424592-F57A-6294-8B40-5459B9AB4E2D}"/>
          </ac:spMkLst>
        </pc:spChg>
        <pc:spChg chg="add del mod">
          <ac:chgData name="Ruslan Kysil (2425345)" userId="S::2425345@student.uwtsd.ac.uk::013a6cb5-81cb-46a5-b363-e9264e804eb4" providerId="AD" clId="Web-{9F073100-D900-F188-C18D-605B9416FD37}" dt="2025-06-29T10:33:36.653" v="27"/>
          <ac:spMkLst>
            <pc:docMk/>
            <pc:sldMk cId="3666674671" sldId="261"/>
            <ac:spMk id="7" creationId="{22412A8C-BB64-3AFB-EFE8-173B1E403FA2}"/>
          </ac:spMkLst>
        </pc:spChg>
        <pc:spChg chg="add mod">
          <ac:chgData name="Ruslan Kysil (2425345)" userId="S::2425345@student.uwtsd.ac.uk::013a6cb5-81cb-46a5-b363-e9264e804eb4" providerId="AD" clId="Web-{9F073100-D900-F188-C18D-605B9416FD37}" dt="2025-06-29T12:57:25.913" v="481" actId="14100"/>
          <ac:spMkLst>
            <pc:docMk/>
            <pc:sldMk cId="3666674671" sldId="261"/>
            <ac:spMk id="8" creationId="{DB24CEDD-37D9-7DE2-5E09-AC5360121D0F}"/>
          </ac:spMkLst>
        </pc:spChg>
        <pc:picChg chg="add mod">
          <ac:chgData name="Ruslan Kysil (2425345)" userId="S::2425345@student.uwtsd.ac.uk::013a6cb5-81cb-46a5-b363-e9264e804eb4" providerId="AD" clId="Web-{9F073100-D900-F188-C18D-605B9416FD37}" dt="2025-06-29T12:57:30.366" v="482" actId="14100"/>
          <ac:picMkLst>
            <pc:docMk/>
            <pc:sldMk cId="3666674671" sldId="261"/>
            <ac:picMk id="9" creationId="{590D56C5-D3F1-CA12-3929-787B6B0EFD18}"/>
          </ac:picMkLst>
        </pc:picChg>
      </pc:sldChg>
      <pc:sldChg chg="addSp delSp modSp add del">
        <pc:chgData name="Ruslan Kysil (2425345)" userId="S::2425345@student.uwtsd.ac.uk::013a6cb5-81cb-46a5-b363-e9264e804eb4" providerId="AD" clId="Web-{9F073100-D900-F188-C18D-605B9416FD37}" dt="2025-06-29T12:56:51.865" v="479" actId="1076"/>
        <pc:sldMkLst>
          <pc:docMk/>
          <pc:sldMk cId="1210802199" sldId="262"/>
        </pc:sldMkLst>
        <pc:spChg chg="del">
          <ac:chgData name="Ruslan Kysil (2425345)" userId="S::2425345@student.uwtsd.ac.uk::013a6cb5-81cb-46a5-b363-e9264e804eb4" providerId="AD" clId="Web-{9F073100-D900-F188-C18D-605B9416FD37}" dt="2025-06-29T10:33:53.294" v="32"/>
          <ac:spMkLst>
            <pc:docMk/>
            <pc:sldMk cId="1210802199" sldId="262"/>
            <ac:spMk id="2" creationId="{28BAC361-0D7A-DC05-86B5-6DD77D322F5B}"/>
          </ac:spMkLst>
        </pc:spChg>
        <pc:spChg chg="del">
          <ac:chgData name="Ruslan Kysil (2425345)" userId="S::2425345@student.uwtsd.ac.uk::013a6cb5-81cb-46a5-b363-e9264e804eb4" providerId="AD" clId="Web-{9F073100-D900-F188-C18D-605B9416FD37}" dt="2025-06-29T10:33:58.060" v="34"/>
          <ac:spMkLst>
            <pc:docMk/>
            <pc:sldMk cId="1210802199" sldId="262"/>
            <ac:spMk id="3" creationId="{1BE98EFF-197D-3136-70B9-7BBD30A48931}"/>
          </ac:spMkLst>
        </pc:spChg>
        <pc:spChg chg="add del mod">
          <ac:chgData name="Ruslan Kysil (2425345)" userId="S::2425345@student.uwtsd.ac.uk::013a6cb5-81cb-46a5-b363-e9264e804eb4" providerId="AD" clId="Web-{9F073100-D900-F188-C18D-605B9416FD37}" dt="2025-06-29T10:33:55.966" v="33"/>
          <ac:spMkLst>
            <pc:docMk/>
            <pc:sldMk cId="1210802199" sldId="262"/>
            <ac:spMk id="5" creationId="{2CE7D771-65A2-EC30-0DB2-83351EEB7CB5}"/>
          </ac:spMkLst>
        </pc:spChg>
        <pc:spChg chg="add del mod">
          <ac:chgData name="Ruslan Kysil (2425345)" userId="S::2425345@student.uwtsd.ac.uk::013a6cb5-81cb-46a5-b363-e9264e804eb4" providerId="AD" clId="Web-{9F073100-D900-F188-C18D-605B9416FD37}" dt="2025-06-29T10:34:00.373" v="35"/>
          <ac:spMkLst>
            <pc:docMk/>
            <pc:sldMk cId="1210802199" sldId="262"/>
            <ac:spMk id="7" creationId="{C2B36135-D001-E96D-F211-ED44B37FB659}"/>
          </ac:spMkLst>
        </pc:spChg>
        <pc:spChg chg="add mod">
          <ac:chgData name="Ruslan Kysil (2425345)" userId="S::2425345@student.uwtsd.ac.uk::013a6cb5-81cb-46a5-b363-e9264e804eb4" providerId="AD" clId="Web-{9F073100-D900-F188-C18D-605B9416FD37}" dt="2025-06-29T12:56:51.865" v="479" actId="1076"/>
          <ac:spMkLst>
            <pc:docMk/>
            <pc:sldMk cId="1210802199" sldId="262"/>
            <ac:spMk id="8" creationId="{6970064F-F9AD-D846-83D4-CB0AC1FA89EC}"/>
          </ac:spMkLst>
        </pc:spChg>
        <pc:spChg chg="add mod">
          <ac:chgData name="Ruslan Kysil (2425345)" userId="S::2425345@student.uwtsd.ac.uk::013a6cb5-81cb-46a5-b363-e9264e804eb4" providerId="AD" clId="Web-{9F073100-D900-F188-C18D-605B9416FD37}" dt="2025-06-29T12:56:21.129" v="476" actId="1076"/>
          <ac:spMkLst>
            <pc:docMk/>
            <pc:sldMk cId="1210802199" sldId="262"/>
            <ac:spMk id="9" creationId="{B6B26D64-541C-7B49-0BEE-037FC71F0CFD}"/>
          </ac:spMkLst>
        </pc:spChg>
        <pc:spChg chg="add del mod">
          <ac:chgData name="Ruslan Kysil (2425345)" userId="S::2425345@student.uwtsd.ac.uk::013a6cb5-81cb-46a5-b363-e9264e804eb4" providerId="AD" clId="Web-{9F073100-D900-F188-C18D-605B9416FD37}" dt="2025-06-29T12:56:38.099" v="478"/>
          <ac:spMkLst>
            <pc:docMk/>
            <pc:sldMk cId="1210802199" sldId="262"/>
            <ac:spMk id="11" creationId="{60066950-FEEE-778F-D01F-94D7170A65B0}"/>
          </ac:spMkLst>
        </pc:spChg>
        <pc:picChg chg="del">
          <ac:chgData name="Ruslan Kysil (2425345)" userId="S::2425345@student.uwtsd.ac.uk::013a6cb5-81cb-46a5-b363-e9264e804eb4" providerId="AD" clId="Web-{9F073100-D900-F188-C18D-605B9416FD37}" dt="2025-06-29T12:56:35.786" v="477"/>
          <ac:picMkLst>
            <pc:docMk/>
            <pc:sldMk cId="1210802199" sldId="262"/>
            <ac:picMk id="34" creationId="{E461669C-A7BA-D639-22CB-B5FBBE698B38}"/>
          </ac:picMkLst>
        </pc:picChg>
      </pc:sldChg>
      <pc:sldChg chg="addSp delSp modSp">
        <pc:chgData name="Ruslan Kysil (2425345)" userId="S::2425345@student.uwtsd.ac.uk::013a6cb5-81cb-46a5-b363-e9264e804eb4" providerId="AD" clId="Web-{9F073100-D900-F188-C18D-605B9416FD37}" dt="2025-06-29T12:33:37.332" v="458" actId="1076"/>
        <pc:sldMkLst>
          <pc:docMk/>
          <pc:sldMk cId="2737241225" sldId="263"/>
        </pc:sldMkLst>
        <pc:spChg chg="del">
          <ac:chgData name="Ruslan Kysil (2425345)" userId="S::2425345@student.uwtsd.ac.uk::013a6cb5-81cb-46a5-b363-e9264e804eb4" providerId="AD" clId="Web-{9F073100-D900-F188-C18D-605B9416FD37}" dt="2025-06-29T10:33:42.388" v="28"/>
          <ac:spMkLst>
            <pc:docMk/>
            <pc:sldMk cId="2737241225" sldId="263"/>
            <ac:spMk id="2" creationId="{338A15DE-D135-0710-9984-A0A55E960CB0}"/>
          </ac:spMkLst>
        </pc:spChg>
        <pc:spChg chg="del">
          <ac:chgData name="Ruslan Kysil (2425345)" userId="S::2425345@student.uwtsd.ac.uk::013a6cb5-81cb-46a5-b363-e9264e804eb4" providerId="AD" clId="Web-{9F073100-D900-F188-C18D-605B9416FD37}" dt="2025-06-29T10:33:46.810" v="30"/>
          <ac:spMkLst>
            <pc:docMk/>
            <pc:sldMk cId="2737241225" sldId="263"/>
            <ac:spMk id="3" creationId="{ECC8AA23-D8D0-93BE-5C5F-103A750B0D2F}"/>
          </ac:spMkLst>
        </pc:spChg>
        <pc:spChg chg="add del mod">
          <ac:chgData name="Ruslan Kysil (2425345)" userId="S::2425345@student.uwtsd.ac.uk::013a6cb5-81cb-46a5-b363-e9264e804eb4" providerId="AD" clId="Web-{9F073100-D900-F188-C18D-605B9416FD37}" dt="2025-06-29T10:33:45.435" v="29"/>
          <ac:spMkLst>
            <pc:docMk/>
            <pc:sldMk cId="2737241225" sldId="263"/>
            <ac:spMk id="5" creationId="{A70CC18A-836E-BBEA-00BF-D39F5C65605E}"/>
          </ac:spMkLst>
        </pc:spChg>
        <pc:spChg chg="add del mod">
          <ac:chgData name="Ruslan Kysil (2425345)" userId="S::2425345@student.uwtsd.ac.uk::013a6cb5-81cb-46a5-b363-e9264e804eb4" providerId="AD" clId="Web-{9F073100-D900-F188-C18D-605B9416FD37}" dt="2025-06-29T10:33:48.794" v="31"/>
          <ac:spMkLst>
            <pc:docMk/>
            <pc:sldMk cId="2737241225" sldId="263"/>
            <ac:spMk id="7" creationId="{022970E1-CADA-8729-DF39-A9C1602CA410}"/>
          </ac:spMkLst>
        </pc:spChg>
        <pc:spChg chg="add mod">
          <ac:chgData name="Ruslan Kysil (2425345)" userId="S::2425345@student.uwtsd.ac.uk::013a6cb5-81cb-46a5-b363-e9264e804eb4" providerId="AD" clId="Web-{9F073100-D900-F188-C18D-605B9416FD37}" dt="2025-06-29T12:32:46.862" v="452" actId="20577"/>
          <ac:spMkLst>
            <pc:docMk/>
            <pc:sldMk cId="2737241225" sldId="263"/>
            <ac:spMk id="8" creationId="{0D86B567-6A03-0355-5EF6-E3B5149634A5}"/>
          </ac:spMkLst>
        </pc:spChg>
        <pc:picChg chg="add mod">
          <ac:chgData name="Ruslan Kysil (2425345)" userId="S::2425345@student.uwtsd.ac.uk::013a6cb5-81cb-46a5-b363-e9264e804eb4" providerId="AD" clId="Web-{9F073100-D900-F188-C18D-605B9416FD37}" dt="2025-06-29T12:33:37.332" v="458" actId="1076"/>
          <ac:picMkLst>
            <pc:docMk/>
            <pc:sldMk cId="2737241225" sldId="263"/>
            <ac:picMk id="9" creationId="{C50FBF87-7F7E-EA5F-F4E3-9DE0DB2A4AC4}"/>
          </ac:picMkLst>
        </pc:picChg>
      </pc:sldChg>
      <pc:sldChg chg="del">
        <pc:chgData name="Ruslan Kysil (2425345)" userId="S::2425345@student.uwtsd.ac.uk::013a6cb5-81cb-46a5-b363-e9264e804eb4" providerId="AD" clId="Web-{9F073100-D900-F188-C18D-605B9416FD37}" dt="2025-06-29T10:31:59.900" v="1"/>
        <pc:sldMkLst>
          <pc:docMk/>
          <pc:sldMk cId="837402205" sldId="264"/>
        </pc:sldMkLst>
      </pc:sldChg>
      <pc:sldChg chg="del">
        <pc:chgData name="Ruslan Kysil (2425345)" userId="S::2425345@student.uwtsd.ac.uk::013a6cb5-81cb-46a5-b363-e9264e804eb4" providerId="AD" clId="Web-{9F073100-D900-F188-C18D-605B9416FD37}" dt="2025-06-29T10:32:00.572" v="2"/>
        <pc:sldMkLst>
          <pc:docMk/>
          <pc:sldMk cId="729609147" sldId="265"/>
        </pc:sldMkLst>
      </pc:sldChg>
      <pc:sldChg chg="del">
        <pc:chgData name="Ruslan Kysil (2425345)" userId="S::2425345@student.uwtsd.ac.uk::013a6cb5-81cb-46a5-b363-e9264e804eb4" providerId="AD" clId="Web-{9F073100-D900-F188-C18D-605B9416FD37}" dt="2025-06-29T10:32:04.697" v="4"/>
        <pc:sldMkLst>
          <pc:docMk/>
          <pc:sldMk cId="643777997" sldId="266"/>
        </pc:sldMkLst>
      </pc:sldChg>
      <pc:sldChg chg="del">
        <pc:chgData name="Ruslan Kysil (2425345)" userId="S::2425345@student.uwtsd.ac.uk::013a6cb5-81cb-46a5-b363-e9264e804eb4" providerId="AD" clId="Web-{9F073100-D900-F188-C18D-605B9416FD37}" dt="2025-06-29T10:32:06.603" v="5"/>
        <pc:sldMkLst>
          <pc:docMk/>
          <pc:sldMk cId="3604630649" sldId="267"/>
        </pc:sldMkLst>
      </pc:sldChg>
      <pc:sldChg chg="del">
        <pc:chgData name="Ruslan Kysil (2425345)" userId="S::2425345@student.uwtsd.ac.uk::013a6cb5-81cb-46a5-b363-e9264e804eb4" providerId="AD" clId="Web-{9F073100-D900-F188-C18D-605B9416FD37}" dt="2025-06-29T10:32:04.665" v="3"/>
        <pc:sldMkLst>
          <pc:docMk/>
          <pc:sldMk cId="4259977132" sldId="268"/>
        </pc:sldMkLst>
      </pc:sldChg>
      <pc:sldChg chg="addSp delSp modSp">
        <pc:chgData name="Ruslan Kysil (2425345)" userId="S::2425345@student.uwtsd.ac.uk::013a6cb5-81cb-46a5-b363-e9264e804eb4" providerId="AD" clId="Web-{9F073100-D900-F188-C18D-605B9416FD37}" dt="2025-06-29T11:55:42.247" v="198" actId="1076"/>
        <pc:sldMkLst>
          <pc:docMk/>
          <pc:sldMk cId="821088003" sldId="276"/>
        </pc:sldMkLst>
        <pc:spChg chg="del">
          <ac:chgData name="Ruslan Kysil (2425345)" userId="S::2425345@student.uwtsd.ac.uk::013a6cb5-81cb-46a5-b363-e9264e804eb4" providerId="AD" clId="Web-{9F073100-D900-F188-C18D-605B9416FD37}" dt="2025-06-29T10:33:04.793" v="18"/>
          <ac:spMkLst>
            <pc:docMk/>
            <pc:sldMk cId="821088003" sldId="276"/>
            <ac:spMk id="3" creationId="{A0034E89-1952-5288-08A0-70A4A73BE39E}"/>
          </ac:spMkLst>
        </pc:spChg>
        <pc:spChg chg="add del mod">
          <ac:chgData name="Ruslan Kysil (2425345)" userId="S::2425345@student.uwtsd.ac.uk::013a6cb5-81cb-46a5-b363-e9264e804eb4" providerId="AD" clId="Web-{9F073100-D900-F188-C18D-605B9416FD37}" dt="2025-06-29T10:33:08.340" v="19"/>
          <ac:spMkLst>
            <pc:docMk/>
            <pc:sldMk cId="821088003" sldId="276"/>
            <ac:spMk id="4" creationId="{76BD1A86-48FE-4F67-4908-09AC97190DA3}"/>
          </ac:spMkLst>
        </pc:spChg>
        <pc:spChg chg="add mod">
          <ac:chgData name="Ruslan Kysil (2425345)" userId="S::2425345@student.uwtsd.ac.uk::013a6cb5-81cb-46a5-b363-e9264e804eb4" providerId="AD" clId="Web-{9F073100-D900-F188-C18D-605B9416FD37}" dt="2025-06-29T11:44:49.013" v="132" actId="1076"/>
          <ac:spMkLst>
            <pc:docMk/>
            <pc:sldMk cId="821088003" sldId="276"/>
            <ac:spMk id="5" creationId="{0BA389FB-10EF-DE7B-0066-83FB9A41D4DD}"/>
          </ac:spMkLst>
        </pc:spChg>
        <pc:spChg chg="add mod">
          <ac:chgData name="Ruslan Kysil (2425345)" userId="S::2425345@student.uwtsd.ac.uk::013a6cb5-81cb-46a5-b363-e9264e804eb4" providerId="AD" clId="Web-{9F073100-D900-F188-C18D-605B9416FD37}" dt="2025-06-29T11:45:41.921" v="149" actId="1076"/>
          <ac:spMkLst>
            <pc:docMk/>
            <pc:sldMk cId="821088003" sldId="276"/>
            <ac:spMk id="6" creationId="{CB8A6D61-B0DA-E2C2-8ACC-02E06383019F}"/>
          </ac:spMkLst>
        </pc:spChg>
        <pc:spChg chg="add mod">
          <ac:chgData name="Ruslan Kysil (2425345)" userId="S::2425345@student.uwtsd.ac.uk::013a6cb5-81cb-46a5-b363-e9264e804eb4" providerId="AD" clId="Web-{9F073100-D900-F188-C18D-605B9416FD37}" dt="2025-06-29T11:46:35.907" v="165" actId="1076"/>
          <ac:spMkLst>
            <pc:docMk/>
            <pc:sldMk cId="821088003" sldId="276"/>
            <ac:spMk id="7" creationId="{75810654-772D-FDB0-5EF1-879C2FE71034}"/>
          </ac:spMkLst>
        </pc:spChg>
        <pc:spChg chg="add del">
          <ac:chgData name="Ruslan Kysil (2425345)" userId="S::2425345@student.uwtsd.ac.uk::013a6cb5-81cb-46a5-b363-e9264e804eb4" providerId="AD" clId="Web-{9F073100-D900-F188-C18D-605B9416FD37}" dt="2025-06-29T11:46:44.736" v="167"/>
          <ac:spMkLst>
            <pc:docMk/>
            <pc:sldMk cId="821088003" sldId="276"/>
            <ac:spMk id="8" creationId="{6E15CD1D-E302-3D33-68D0-ADCEEB39C29A}"/>
          </ac:spMkLst>
        </pc:spChg>
        <pc:spChg chg="add mod">
          <ac:chgData name="Ruslan Kysil (2425345)" userId="S::2425345@student.uwtsd.ac.uk::013a6cb5-81cb-46a5-b363-e9264e804eb4" providerId="AD" clId="Web-{9F073100-D900-F188-C18D-605B9416FD37}" dt="2025-06-29T11:47:06.674" v="178" actId="1076"/>
          <ac:spMkLst>
            <pc:docMk/>
            <pc:sldMk cId="821088003" sldId="276"/>
            <ac:spMk id="9" creationId="{A20BC01E-9133-3B6D-E50A-11409D50E087}"/>
          </ac:spMkLst>
        </pc:spChg>
        <pc:spChg chg="add">
          <ac:chgData name="Ruslan Kysil (2425345)" userId="S::2425345@student.uwtsd.ac.uk::013a6cb5-81cb-46a5-b363-e9264e804eb4" providerId="AD" clId="Web-{9F073100-D900-F188-C18D-605B9416FD37}" dt="2025-06-29T11:47:21.987" v="179"/>
          <ac:spMkLst>
            <pc:docMk/>
            <pc:sldMk cId="821088003" sldId="276"/>
            <ac:spMk id="10" creationId="{0D85A1B7-6C34-9D1B-354A-ABC9261988EE}"/>
          </ac:spMkLst>
        </pc:spChg>
        <pc:spChg chg="add del">
          <ac:chgData name="Ruslan Kysil (2425345)" userId="S::2425345@student.uwtsd.ac.uk::013a6cb5-81cb-46a5-b363-e9264e804eb4" providerId="AD" clId="Web-{9F073100-D900-F188-C18D-605B9416FD37}" dt="2025-06-29T11:47:28.331" v="181"/>
          <ac:spMkLst>
            <pc:docMk/>
            <pc:sldMk cId="821088003" sldId="276"/>
            <ac:spMk id="11" creationId="{CB3D25B2-9908-64E1-CCB6-F690BA7D6F88}"/>
          </ac:spMkLst>
        </pc:spChg>
        <pc:spChg chg="add mod">
          <ac:chgData name="Ruslan Kysil (2425345)" userId="S::2425345@student.uwtsd.ac.uk::013a6cb5-81cb-46a5-b363-e9264e804eb4" providerId="AD" clId="Web-{9F073100-D900-F188-C18D-605B9416FD37}" dt="2025-06-29T11:52:01.066" v="188" actId="20577"/>
          <ac:spMkLst>
            <pc:docMk/>
            <pc:sldMk cId="821088003" sldId="276"/>
            <ac:spMk id="12" creationId="{48FFF15E-9612-D1D8-BD8B-911BE9BAAD15}"/>
          </ac:spMkLst>
        </pc:spChg>
        <pc:spChg chg="add mod">
          <ac:chgData name="Ruslan Kysil (2425345)" userId="S::2425345@student.uwtsd.ac.uk::013a6cb5-81cb-46a5-b363-e9264e804eb4" providerId="AD" clId="Web-{9F073100-D900-F188-C18D-605B9416FD37}" dt="2025-06-29T11:55:42.247" v="198" actId="1076"/>
          <ac:spMkLst>
            <pc:docMk/>
            <pc:sldMk cId="821088003" sldId="276"/>
            <ac:spMk id="13" creationId="{6A9A1350-071A-16AC-0A2C-17E133A5EC18}"/>
          </ac:spMkLst>
        </pc:spChg>
      </pc:sldChg>
      <pc:sldChg chg="addSp delSp modSp">
        <pc:chgData name="Ruslan Kysil (2425345)" userId="S::2425345@student.uwtsd.ac.uk::013a6cb5-81cb-46a5-b363-e9264e804eb4" providerId="AD" clId="Web-{9F073100-D900-F188-C18D-605B9416FD37}" dt="2025-06-29T12:20:00.247" v="395" actId="1076"/>
        <pc:sldMkLst>
          <pc:docMk/>
          <pc:sldMk cId="4242039281" sldId="283"/>
        </pc:sldMkLst>
        <pc:spChg chg="del">
          <ac:chgData name="Ruslan Kysil (2425345)" userId="S::2425345@student.uwtsd.ac.uk::013a6cb5-81cb-46a5-b363-e9264e804eb4" providerId="AD" clId="Web-{9F073100-D900-F188-C18D-605B9416FD37}" dt="2025-06-29T10:33:12.246" v="20"/>
          <ac:spMkLst>
            <pc:docMk/>
            <pc:sldMk cId="4242039281" sldId="283"/>
            <ac:spMk id="2" creationId="{954ABE40-AA00-F366-A36A-B3F1AADBF025}"/>
          </ac:spMkLst>
        </pc:spChg>
        <pc:spChg chg="del">
          <ac:chgData name="Ruslan Kysil (2425345)" userId="S::2425345@student.uwtsd.ac.uk::013a6cb5-81cb-46a5-b363-e9264e804eb4" providerId="AD" clId="Web-{9F073100-D900-F188-C18D-605B9416FD37}" dt="2025-06-29T10:33:16.949" v="22"/>
          <ac:spMkLst>
            <pc:docMk/>
            <pc:sldMk cId="4242039281" sldId="283"/>
            <ac:spMk id="3" creationId="{72446868-83F0-CEEF-5E60-6D55C93B523F}"/>
          </ac:spMkLst>
        </pc:spChg>
        <pc:spChg chg="add del mod">
          <ac:chgData name="Ruslan Kysil (2425345)" userId="S::2425345@student.uwtsd.ac.uk::013a6cb5-81cb-46a5-b363-e9264e804eb4" providerId="AD" clId="Web-{9F073100-D900-F188-C18D-605B9416FD37}" dt="2025-06-29T10:33:14.246" v="21"/>
          <ac:spMkLst>
            <pc:docMk/>
            <pc:sldMk cId="4242039281" sldId="283"/>
            <ac:spMk id="5" creationId="{7B803EFE-F81A-F931-2648-E926279FECB0}"/>
          </ac:spMkLst>
        </pc:spChg>
        <pc:spChg chg="add del mod">
          <ac:chgData name="Ruslan Kysil (2425345)" userId="S::2425345@student.uwtsd.ac.uk::013a6cb5-81cb-46a5-b363-e9264e804eb4" providerId="AD" clId="Web-{9F073100-D900-F188-C18D-605B9416FD37}" dt="2025-06-29T10:33:20.246" v="23"/>
          <ac:spMkLst>
            <pc:docMk/>
            <pc:sldMk cId="4242039281" sldId="283"/>
            <ac:spMk id="7" creationId="{05A5C0BC-8D41-C9C7-A779-4A06A8A9FF9E}"/>
          </ac:spMkLst>
        </pc:spChg>
        <pc:spChg chg="add mod">
          <ac:chgData name="Ruslan Kysil (2425345)" userId="S::2425345@student.uwtsd.ac.uk::013a6cb5-81cb-46a5-b363-e9264e804eb4" providerId="AD" clId="Web-{9F073100-D900-F188-C18D-605B9416FD37}" dt="2025-06-29T11:57:24.275" v="206" actId="1076"/>
          <ac:spMkLst>
            <pc:docMk/>
            <pc:sldMk cId="4242039281" sldId="283"/>
            <ac:spMk id="8" creationId="{A5F0F473-2BDC-5B7B-1152-4429D25F1BD9}"/>
          </ac:spMkLst>
        </pc:spChg>
        <pc:spChg chg="add mod">
          <ac:chgData name="Ruslan Kysil (2425345)" userId="S::2425345@student.uwtsd.ac.uk::013a6cb5-81cb-46a5-b363-e9264e804eb4" providerId="AD" clId="Web-{9F073100-D900-F188-C18D-605B9416FD37}" dt="2025-06-29T12:02:15.584" v="233" actId="20577"/>
          <ac:spMkLst>
            <pc:docMk/>
            <pc:sldMk cId="4242039281" sldId="283"/>
            <ac:spMk id="9" creationId="{447FE873-3C28-1225-BA14-370DB036DD1E}"/>
          </ac:spMkLst>
        </pc:spChg>
        <pc:spChg chg="add mod">
          <ac:chgData name="Ruslan Kysil (2425345)" userId="S::2425345@student.uwtsd.ac.uk::013a6cb5-81cb-46a5-b363-e9264e804eb4" providerId="AD" clId="Web-{9F073100-D900-F188-C18D-605B9416FD37}" dt="2025-06-29T12:19:04.167" v="387" actId="20577"/>
          <ac:spMkLst>
            <pc:docMk/>
            <pc:sldMk cId="4242039281" sldId="283"/>
            <ac:spMk id="10" creationId="{0FA85C11-E044-A38C-760F-248F6B375511}"/>
          </ac:spMkLst>
        </pc:spChg>
        <pc:picChg chg="add mod modCrop">
          <ac:chgData name="Ruslan Kysil (2425345)" userId="S::2425345@student.uwtsd.ac.uk::013a6cb5-81cb-46a5-b363-e9264e804eb4" providerId="AD" clId="Web-{9F073100-D900-F188-C18D-605B9416FD37}" dt="2025-06-29T12:20:00.247" v="395" actId="1076"/>
          <ac:picMkLst>
            <pc:docMk/>
            <pc:sldMk cId="4242039281" sldId="283"/>
            <ac:picMk id="11" creationId="{A9D4B883-CEC9-CEC7-8A28-D123AD4EA290}"/>
          </ac:picMkLst>
        </pc:picChg>
      </pc:sldChg>
      <pc:sldChg chg="addSp delSp modSp">
        <pc:chgData name="Ruslan Kysil (2425345)" userId="S::2425345@student.uwtsd.ac.uk::013a6cb5-81cb-46a5-b363-e9264e804eb4" providerId="AD" clId="Web-{9F073100-D900-F188-C18D-605B9416FD37}" dt="2025-06-29T11:39:24.017" v="114" actId="20577"/>
        <pc:sldMkLst>
          <pc:docMk/>
          <pc:sldMk cId="1038351183" sldId="288"/>
        </pc:sldMkLst>
        <pc:spChg chg="del">
          <ac:chgData name="Ruslan Kysil (2425345)" userId="S::2425345@student.uwtsd.ac.uk::013a6cb5-81cb-46a5-b363-e9264e804eb4" providerId="AD" clId="Web-{9F073100-D900-F188-C18D-605B9416FD37}" dt="2025-06-29T10:32:43.432" v="14"/>
          <ac:spMkLst>
            <pc:docMk/>
            <pc:sldMk cId="1038351183" sldId="288"/>
            <ac:spMk id="2" creationId="{43C2181D-911C-1343-7267-E35AC86CCA0E}"/>
          </ac:spMkLst>
        </pc:spChg>
        <pc:spChg chg="del">
          <ac:chgData name="Ruslan Kysil (2425345)" userId="S::2425345@student.uwtsd.ac.uk::013a6cb5-81cb-46a5-b363-e9264e804eb4" providerId="AD" clId="Web-{9F073100-D900-F188-C18D-605B9416FD37}" dt="2025-06-29T10:32:47.495" v="15"/>
          <ac:spMkLst>
            <pc:docMk/>
            <pc:sldMk cId="1038351183" sldId="288"/>
            <ac:spMk id="3" creationId="{9BEA8735-F1DC-1DE6-0A38-429B2F660F8A}"/>
          </ac:spMkLst>
        </pc:spChg>
        <pc:spChg chg="add del mod">
          <ac:chgData name="Ruslan Kysil (2425345)" userId="S::2425345@student.uwtsd.ac.uk::013a6cb5-81cb-46a5-b363-e9264e804eb4" providerId="AD" clId="Web-{9F073100-D900-F188-C18D-605B9416FD37}" dt="2025-06-29T10:32:51.651" v="16"/>
          <ac:spMkLst>
            <pc:docMk/>
            <pc:sldMk cId="1038351183" sldId="288"/>
            <ac:spMk id="5" creationId="{87E2A946-4C8E-0F6A-C06C-FCB60B92BF8D}"/>
          </ac:spMkLst>
        </pc:spChg>
        <pc:spChg chg="add del mod">
          <ac:chgData name="Ruslan Kysil (2425345)" userId="S::2425345@student.uwtsd.ac.uk::013a6cb5-81cb-46a5-b363-e9264e804eb4" providerId="AD" clId="Web-{9F073100-D900-F188-C18D-605B9416FD37}" dt="2025-06-29T10:32:56.011" v="17"/>
          <ac:spMkLst>
            <pc:docMk/>
            <pc:sldMk cId="1038351183" sldId="288"/>
            <ac:spMk id="7" creationId="{ABEEE9AC-1077-3FE7-25C3-F0E94BDA4000}"/>
          </ac:spMkLst>
        </pc:spChg>
        <pc:spChg chg="add mod">
          <ac:chgData name="Ruslan Kysil (2425345)" userId="S::2425345@student.uwtsd.ac.uk::013a6cb5-81cb-46a5-b363-e9264e804eb4" providerId="AD" clId="Web-{9F073100-D900-F188-C18D-605B9416FD37}" dt="2025-06-29T11:04:11.776" v="69" actId="1076"/>
          <ac:spMkLst>
            <pc:docMk/>
            <pc:sldMk cId="1038351183" sldId="288"/>
            <ac:spMk id="8" creationId="{7F302BA5-E01B-20E1-2B28-EF6F5CF2776A}"/>
          </ac:spMkLst>
        </pc:spChg>
        <pc:spChg chg="add mod">
          <ac:chgData name="Ruslan Kysil (2425345)" userId="S::2425345@student.uwtsd.ac.uk::013a6cb5-81cb-46a5-b363-e9264e804eb4" providerId="AD" clId="Web-{9F073100-D900-F188-C18D-605B9416FD37}" dt="2025-06-29T11:04:06.276" v="68" actId="1076"/>
          <ac:spMkLst>
            <pc:docMk/>
            <pc:sldMk cId="1038351183" sldId="288"/>
            <ac:spMk id="9" creationId="{DE216F10-F367-52B7-BB13-1AFAA6E3C7F9}"/>
          </ac:spMkLst>
        </pc:spChg>
        <pc:spChg chg="add mod">
          <ac:chgData name="Ruslan Kysil (2425345)" userId="S::2425345@student.uwtsd.ac.uk::013a6cb5-81cb-46a5-b363-e9264e804eb4" providerId="AD" clId="Web-{9F073100-D900-F188-C18D-605B9416FD37}" dt="2025-06-29T11:37:34.107" v="106" actId="20577"/>
          <ac:spMkLst>
            <pc:docMk/>
            <pc:sldMk cId="1038351183" sldId="288"/>
            <ac:spMk id="10" creationId="{14A6D9F3-5850-DF8D-9B73-2BD40C430276}"/>
          </ac:spMkLst>
        </pc:spChg>
        <pc:spChg chg="add mod">
          <ac:chgData name="Ruslan Kysil (2425345)" userId="S::2425345@student.uwtsd.ac.uk::013a6cb5-81cb-46a5-b363-e9264e804eb4" providerId="AD" clId="Web-{9F073100-D900-F188-C18D-605B9416FD37}" dt="2025-06-29T11:39:24.017" v="114" actId="20577"/>
          <ac:spMkLst>
            <pc:docMk/>
            <pc:sldMk cId="1038351183" sldId="288"/>
            <ac:spMk id="11" creationId="{01135BD7-4B15-87A5-E944-2DBB49D76792}"/>
          </ac:spMkLst>
        </pc:spChg>
        <pc:picChg chg="add del mod">
          <ac:chgData name="Ruslan Kysil (2425345)" userId="S::2425345@student.uwtsd.ac.uk::013a6cb5-81cb-46a5-b363-e9264e804eb4" providerId="AD" clId="Web-{9F073100-D900-F188-C18D-605B9416FD37}" dt="2025-06-29T11:30:04.340" v="87"/>
          <ac:picMkLst>
            <pc:docMk/>
            <pc:sldMk cId="1038351183" sldId="288"/>
            <ac:picMk id="12" creationId="{38D4BC25-6CE3-A11D-8F18-30C704CB8119}"/>
          </ac:picMkLst>
        </pc:picChg>
        <pc:picChg chg="add del mod">
          <ac:chgData name="Ruslan Kysil (2425345)" userId="S::2425345@student.uwtsd.ac.uk::013a6cb5-81cb-46a5-b363-e9264e804eb4" providerId="AD" clId="Web-{9F073100-D900-F188-C18D-605B9416FD37}" dt="2025-06-29T11:30:11.418" v="89"/>
          <ac:picMkLst>
            <pc:docMk/>
            <pc:sldMk cId="1038351183" sldId="288"/>
            <ac:picMk id="13" creationId="{5E50C9F9-D689-D569-FF7D-73E9510C0E5D}"/>
          </ac:picMkLst>
        </pc:picChg>
        <pc:picChg chg="add del mod">
          <ac:chgData name="Ruslan Kysil (2425345)" userId="S::2425345@student.uwtsd.ac.uk::013a6cb5-81cb-46a5-b363-e9264e804eb4" providerId="AD" clId="Web-{9F073100-D900-F188-C18D-605B9416FD37}" dt="2025-06-29T11:30:26.169" v="91"/>
          <ac:picMkLst>
            <pc:docMk/>
            <pc:sldMk cId="1038351183" sldId="288"/>
            <ac:picMk id="14" creationId="{F345969D-45F7-4A4C-C6F5-87833CC508A7}"/>
          </ac:picMkLst>
        </pc:picChg>
        <pc:picChg chg="add mod">
          <ac:chgData name="Ruslan Kysil (2425345)" userId="S::2425345@student.uwtsd.ac.uk::013a6cb5-81cb-46a5-b363-e9264e804eb4" providerId="AD" clId="Web-{9F073100-D900-F188-C18D-605B9416FD37}" dt="2025-06-29T11:37:38.482" v="107" actId="1076"/>
          <ac:picMkLst>
            <pc:docMk/>
            <pc:sldMk cId="1038351183" sldId="288"/>
            <ac:picMk id="15" creationId="{3F44491D-613F-C995-E7DE-713839072DEB}"/>
          </ac:picMkLst>
        </pc:picChg>
        <pc:picChg chg="add mod">
          <ac:chgData name="Ruslan Kysil (2425345)" userId="S::2425345@student.uwtsd.ac.uk::013a6cb5-81cb-46a5-b363-e9264e804eb4" providerId="AD" clId="Web-{9F073100-D900-F188-C18D-605B9416FD37}" dt="2025-06-29T11:37:40.951" v="108" actId="1076"/>
          <ac:picMkLst>
            <pc:docMk/>
            <pc:sldMk cId="1038351183" sldId="288"/>
            <ac:picMk id="16" creationId="{837EF5F6-A430-69E8-5F94-45D3F15062AC}"/>
          </ac:picMkLst>
        </pc:picChg>
      </pc:sldChg>
      <pc:sldChg chg="addSp delSp modSp">
        <pc:chgData name="Ruslan Kysil (2425345)" userId="S::2425345@student.uwtsd.ac.uk::013a6cb5-81cb-46a5-b363-e9264e804eb4" providerId="AD" clId="Web-{9F073100-D900-F188-C18D-605B9416FD37}" dt="2025-06-29T10:39:35.666" v="37" actId="20577"/>
        <pc:sldMkLst>
          <pc:docMk/>
          <pc:sldMk cId="3078994387" sldId="289"/>
        </pc:sldMkLst>
        <pc:spChg chg="add del mod">
          <ac:chgData name="Ruslan Kysil (2425345)" userId="S::2425345@student.uwtsd.ac.uk::013a6cb5-81cb-46a5-b363-e9264e804eb4" providerId="AD" clId="Web-{9F073100-D900-F188-C18D-605B9416FD37}" dt="2025-06-29T10:32:22.104" v="9"/>
          <ac:spMkLst>
            <pc:docMk/>
            <pc:sldMk cId="3078994387" sldId="289"/>
            <ac:spMk id="3" creationId="{287CE0B3-05DB-B24E-6B68-0B6EC607A00C}"/>
          </ac:spMkLst>
        </pc:spChg>
        <pc:spChg chg="add mod">
          <ac:chgData name="Ruslan Kysil (2425345)" userId="S::2425345@student.uwtsd.ac.uk::013a6cb5-81cb-46a5-b363-e9264e804eb4" providerId="AD" clId="Web-{9F073100-D900-F188-C18D-605B9416FD37}" dt="2025-06-29T10:39:35.666" v="37" actId="20577"/>
          <ac:spMkLst>
            <pc:docMk/>
            <pc:sldMk cId="3078994387" sldId="289"/>
            <ac:spMk id="5" creationId="{42BD78E6-1686-0983-43C8-4F7664AB2FDD}"/>
          </ac:spMkLst>
        </pc:spChg>
        <pc:spChg chg="add del mod">
          <ac:chgData name="Ruslan Kysil (2425345)" userId="S::2425345@student.uwtsd.ac.uk::013a6cb5-81cb-46a5-b363-e9264e804eb4" providerId="AD" clId="Web-{9F073100-D900-F188-C18D-605B9416FD37}" dt="2025-06-29T10:32:35.838" v="13"/>
          <ac:spMkLst>
            <pc:docMk/>
            <pc:sldMk cId="3078994387" sldId="289"/>
            <ac:spMk id="9" creationId="{6FEC93CF-2672-7D78-F278-58C5E012E0D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ru-RU" dirty="0"/>
          </a:p>
        </p:txBody>
      </p:sp>
      <p:sp>
        <p:nvSpPr>
          <p:cNvPr id="3" name="Дата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EB88A17-8FFD-47C7-BBEB-680E6FB8FC56}" type="datetime1">
              <a:rPr lang="ru-RU" smtClean="0"/>
              <a:t>29.06.2025</a:t>
            </a:fld>
            <a:endParaRPr lang="ru-RU" dirty="0"/>
          </a:p>
        </p:txBody>
      </p:sp>
      <p:sp>
        <p:nvSpPr>
          <p:cNvPr id="4" name="Нижний колонтитул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ru-RU" dirty="0"/>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ru-RU" noProof="0" dirty="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A08324-DD3D-4F0C-A110-C69C3C48FBD3}" type="datetime1">
              <a:rPr lang="ru-RU" smtClean="0"/>
              <a:pPr/>
              <a:t>29.06.2025</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ru-RU" noProof="0" dirty="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u-RU" noProof="0" dirty="0"/>
              <a:t>Щелкните, чтобы изменить стили текста образца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ru-RU" noProof="0" dirty="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C5DA344-5FA2-43F7-9D95-CA56C82B080A}" type="slidenum">
              <a:rPr lang="ru-RU" noProof="0" smtClean="0"/>
              <a:t>‹#›</a:t>
            </a:fld>
            <a:endParaRPr lang="ru-RU" noProof="0" dirty="0"/>
          </a:p>
        </p:txBody>
      </p:sp>
    </p:spTree>
    <p:extLst>
      <p:ext uri="{BB962C8B-B14F-4D97-AF65-F5344CB8AC3E}">
        <p14:creationId xmlns:p14="http://schemas.microsoft.com/office/powerpoint/2010/main" val="1255762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1</a:t>
            </a:fld>
            <a:endParaRPr lang="ru-RU" dirty="0"/>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2</a:t>
            </a:fld>
            <a:endParaRPr lang="ru-RU" dirty="0"/>
          </a:p>
        </p:txBody>
      </p:sp>
    </p:spTree>
    <p:extLst>
      <p:ext uri="{BB962C8B-B14F-4D97-AF65-F5344CB8AC3E}">
        <p14:creationId xmlns:p14="http://schemas.microsoft.com/office/powerpoint/2010/main" val="3727634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3</a:t>
            </a:fld>
            <a:endParaRPr lang="ru-RU" dirty="0"/>
          </a:p>
        </p:txBody>
      </p:sp>
    </p:spTree>
    <p:extLst>
      <p:ext uri="{BB962C8B-B14F-4D97-AF65-F5344CB8AC3E}">
        <p14:creationId xmlns:p14="http://schemas.microsoft.com/office/powerpoint/2010/main" val="1233045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4</a:t>
            </a:fld>
            <a:endParaRPr lang="ru-RU" dirty="0"/>
          </a:p>
        </p:txBody>
      </p:sp>
    </p:spTree>
    <p:extLst>
      <p:ext uri="{BB962C8B-B14F-4D97-AF65-F5344CB8AC3E}">
        <p14:creationId xmlns:p14="http://schemas.microsoft.com/office/powerpoint/2010/main" val="465852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5</a:t>
            </a:fld>
            <a:endParaRPr lang="ru-RU" dirty="0"/>
          </a:p>
        </p:txBody>
      </p:sp>
    </p:spTree>
    <p:extLst>
      <p:ext uri="{BB962C8B-B14F-4D97-AF65-F5344CB8AC3E}">
        <p14:creationId xmlns:p14="http://schemas.microsoft.com/office/powerpoint/2010/main" val="3988440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9</a:t>
            </a:fld>
            <a:endParaRPr lang="ru-RU" dirty="0"/>
          </a:p>
        </p:txBody>
      </p:sp>
    </p:spTree>
    <p:extLst>
      <p:ext uri="{BB962C8B-B14F-4D97-AF65-F5344CB8AC3E}">
        <p14:creationId xmlns:p14="http://schemas.microsoft.com/office/powerpoint/2010/main" val="206508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p>
            <a:pPr rtl="0"/>
            <a:endParaRPr lang="ru-RU" dirty="0"/>
          </a:p>
        </p:txBody>
      </p:sp>
      <p:sp>
        <p:nvSpPr>
          <p:cNvPr id="4" name="Номер слайда 3"/>
          <p:cNvSpPr>
            <a:spLocks noGrp="1"/>
          </p:cNvSpPr>
          <p:nvPr>
            <p:ph type="sldNum" sz="quarter" idx="5"/>
          </p:nvPr>
        </p:nvSpPr>
        <p:spPr/>
        <p:txBody>
          <a:bodyPr rtlCol="0"/>
          <a:lstStyle/>
          <a:p>
            <a:pPr rtl="0"/>
            <a:fld id="{CC5DA344-5FA2-43F7-9D95-CA56C82B080A}" type="slidenum">
              <a:rPr lang="ru-RU" smtClean="0"/>
              <a:t>13</a:t>
            </a:fld>
            <a:endParaRPr lang="ru-RU" dirty="0"/>
          </a:p>
        </p:txBody>
      </p:sp>
    </p:spTree>
    <p:extLst>
      <p:ext uri="{BB962C8B-B14F-4D97-AF65-F5344CB8AC3E}">
        <p14:creationId xmlns:p14="http://schemas.microsoft.com/office/powerpoint/2010/main" val="2974415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Только заголовок">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Прямая соединительная линия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Прямая соединительная линия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Заголовок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rtlCol="0" anchor="b" anchorCtr="0">
            <a:noAutofit/>
          </a:bodyPr>
          <a:lstStyle>
            <a:lvl1pPr algn="l">
              <a:defRPr sz="4400" cap="all" baseline="0">
                <a:solidFill>
                  <a:schemeClr val="accent1"/>
                </a:solidFill>
              </a:defRPr>
            </a:lvl1pPr>
          </a:lstStyle>
          <a:p>
            <a:pPr rtl="0"/>
            <a:r>
              <a:rPr lang="ru-RU" noProof="0" dirty="0"/>
              <a:t>Заголовок слайда</a:t>
            </a:r>
          </a:p>
        </p:txBody>
      </p:sp>
      <p:sp>
        <p:nvSpPr>
          <p:cNvPr id="13" name="Рисунок 12">
            <a:extLst>
              <a:ext uri="{FF2B5EF4-FFF2-40B4-BE49-F238E27FC236}">
                <a16:creationId xmlns:a16="http://schemas.microsoft.com/office/drawing/2014/main" id="{B64FCBF4-90E6-FFAA-143D-3A01CE52569B}"/>
              </a:ext>
            </a:extLst>
          </p:cNvPr>
          <p:cNvSpPr>
            <a:spLocks noGrp="1"/>
          </p:cNvSpPr>
          <p:nvPr>
            <p:ph type="pic" sz="quarter" idx="10" hasCustomPrompt="1"/>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rtlCol="0">
            <a:normAutofit/>
          </a:bodyPr>
          <a:lstStyle>
            <a:lvl1pPr marL="0" indent="0" algn="r">
              <a:buNone/>
              <a:defRPr sz="2000"/>
            </a:lvl1pPr>
          </a:lstStyle>
          <a:p>
            <a:pPr rtl="0"/>
            <a:r>
              <a:rPr lang="ru-RU" noProof="0" dirty="0"/>
              <a:t>Щелкните значок, чтобы добавить фото</a:t>
            </a:r>
          </a:p>
        </p:txBody>
      </p:sp>
    </p:spTree>
    <p:extLst>
      <p:ext uri="{BB962C8B-B14F-4D97-AF65-F5344CB8AC3E}">
        <p14:creationId xmlns:p14="http://schemas.microsoft.com/office/powerpoint/2010/main" val="3424675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Содержимое 2">
    <p:spTree>
      <p:nvGrpSpPr>
        <p:cNvPr id="1" name=""/>
        <p:cNvGrpSpPr/>
        <p:nvPr/>
      </p:nvGrpSpPr>
      <p:grpSpPr>
        <a:xfrm>
          <a:off x="0" y="0"/>
          <a:ext cx="0" cy="0"/>
          <a:chOff x="0" y="0"/>
          <a:chExt cx="0" cy="0"/>
        </a:xfrm>
      </p:grpSpPr>
      <p:sp>
        <p:nvSpPr>
          <p:cNvPr id="7" name="Полилиния 6">
            <a:extLst>
              <a:ext uri="{FF2B5EF4-FFF2-40B4-BE49-F238E27FC236}">
                <a16:creationId xmlns:a16="http://schemas.microsoft.com/office/drawing/2014/main" id="{E1BBEEFE-AE8A-8083-54B6-DBE9BC0E9F10}"/>
              </a:ext>
              <a:ext uri="{C183D7F6-B498-43B3-948B-1728B52AA6E4}">
                <adec:decorative xmlns:adec="http://schemas.microsoft.com/office/drawing/2017/decorative" val="1"/>
              </a:ext>
            </a:extLst>
          </p:cNvPr>
          <p:cNvSpPr/>
          <p:nvPr userDrawn="1"/>
        </p:nvSpPr>
        <p:spPr>
          <a:xfrm>
            <a:off x="-42863" y="0"/>
            <a:ext cx="4658392" cy="6858000"/>
          </a:xfrm>
          <a:custGeom>
            <a:avLst/>
            <a:gdLst>
              <a:gd name="connsiteX0" fmla="*/ 0 w 4658392"/>
              <a:gd name="connsiteY0" fmla="*/ 0 h 6858000"/>
              <a:gd name="connsiteX1" fmla="*/ 4658392 w 4658392"/>
              <a:gd name="connsiteY1" fmla="*/ 0 h 6858000"/>
              <a:gd name="connsiteX2" fmla="*/ 2820797 w 4658392"/>
              <a:gd name="connsiteY2" fmla="*/ 6858000 h 6858000"/>
              <a:gd name="connsiteX3" fmla="*/ 0 w 4658392"/>
              <a:gd name="connsiteY3" fmla="*/ 6858000 h 6858000"/>
              <a:gd name="connsiteX4" fmla="*/ 0 w 465839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8392" h="6858000">
                <a:moveTo>
                  <a:pt x="0" y="0"/>
                </a:moveTo>
                <a:lnTo>
                  <a:pt x="4658392" y="0"/>
                </a:lnTo>
                <a:lnTo>
                  <a:pt x="2820797" y="6858000"/>
                </a:lnTo>
                <a:lnTo>
                  <a:pt x="0" y="6858000"/>
                </a:lnTo>
                <a:lnTo>
                  <a:pt x="0" y="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rtl="0"/>
            <a:endParaRPr lang="ru-RU" noProof="0" dirty="0"/>
          </a:p>
        </p:txBody>
      </p:sp>
      <p:cxnSp>
        <p:nvCxnSpPr>
          <p:cNvPr id="8" name="Прямая соединительная линия 7">
            <a:extLst>
              <a:ext uri="{FF2B5EF4-FFF2-40B4-BE49-F238E27FC236}">
                <a16:creationId xmlns:a16="http://schemas.microsoft.com/office/drawing/2014/main" id="{E64FF31D-04D7-B1F4-53B1-AA4170602E03}"/>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D9F040EF-92FF-AEA1-BBA6-A4B739E11945}"/>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ECA59A84-C321-FDF9-555F-1FB322EBBC7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F657BD59-35CC-9BB3-8621-6FA3356F81AA}"/>
              </a:ext>
            </a:extLst>
          </p:cNvPr>
          <p:cNvSpPr>
            <a:spLocks noGrp="1"/>
          </p:cNvSpPr>
          <p:nvPr>
            <p:ph type="title" hasCustomPrompt="1"/>
          </p:nvPr>
        </p:nvSpPr>
        <p:spPr>
          <a:xfrm>
            <a:off x="838200" y="509286"/>
            <a:ext cx="3200400" cy="5617193"/>
          </a:xfrm>
        </p:spPr>
        <p:txBody>
          <a:bodyPr rtlCol="0">
            <a:noAutofit/>
          </a:bodyPr>
          <a:lstStyle/>
          <a:p>
            <a:pPr rtl="0"/>
            <a:r>
              <a:rPr lang="ru-RU" noProof="0" dirty="0"/>
              <a:t>Заголовок слайда</a:t>
            </a:r>
          </a:p>
        </p:txBody>
      </p:sp>
      <p:sp>
        <p:nvSpPr>
          <p:cNvPr id="3" name="Объект 2">
            <a:extLst>
              <a:ext uri="{FF2B5EF4-FFF2-40B4-BE49-F238E27FC236}">
                <a16:creationId xmlns:a16="http://schemas.microsoft.com/office/drawing/2014/main" id="{A772710C-A212-1B12-06CD-FA2A14F89D68}"/>
              </a:ext>
            </a:extLst>
          </p:cNvPr>
          <p:cNvSpPr>
            <a:spLocks noGrp="1"/>
          </p:cNvSpPr>
          <p:nvPr>
            <p:ph idx="1" hasCustomPrompt="1"/>
          </p:nvPr>
        </p:nvSpPr>
        <p:spPr>
          <a:xfrm>
            <a:off x="5023412" y="509286"/>
            <a:ext cx="4328932" cy="5617194"/>
          </a:xfrm>
        </p:spPr>
        <p:txBody>
          <a:bodyPr rtlCol="0" anchor="ctr" anchorCtr="0">
            <a:normAutofit/>
          </a:bodyPr>
          <a:lstStyle>
            <a:lvl1pPr marL="0" indent="0">
              <a:lnSpc>
                <a:spcPct val="150000"/>
              </a:lnSpc>
              <a:spcBef>
                <a:spcPts val="1000"/>
              </a:spcBef>
              <a:buNone/>
              <a:defRPr sz="1800"/>
            </a:lvl1pPr>
            <a:lvl2pPr marL="457200" indent="0">
              <a:lnSpc>
                <a:spcPct val="150000"/>
              </a:lnSpc>
              <a:spcBef>
                <a:spcPts val="1000"/>
              </a:spcBef>
              <a:buNone/>
              <a:defRPr sz="1600"/>
            </a:lvl2pPr>
            <a:lvl3pPr marL="914400" indent="0">
              <a:lnSpc>
                <a:spcPct val="150000"/>
              </a:lnSpc>
              <a:spcBef>
                <a:spcPts val="1000"/>
              </a:spcBef>
              <a:buNone/>
              <a:defRPr sz="1400"/>
            </a:lvl3pPr>
            <a:lvl4pPr marL="1371600" indent="0">
              <a:lnSpc>
                <a:spcPct val="150000"/>
              </a:lnSpc>
              <a:spcBef>
                <a:spcPts val="1000"/>
              </a:spcBef>
              <a:buNone/>
              <a:defRPr sz="1200"/>
            </a:lvl4pPr>
            <a:lvl5pPr marL="1828800" indent="0">
              <a:lnSpc>
                <a:spcPct val="150000"/>
              </a:lnSpc>
              <a:spcBef>
                <a:spcPts val="1000"/>
              </a:spcBef>
              <a:buNone/>
              <a:defRPr sz="12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14" name="Рисунок 13">
            <a:extLst>
              <a:ext uri="{FF2B5EF4-FFF2-40B4-BE49-F238E27FC236}">
                <a16:creationId xmlns:a16="http://schemas.microsoft.com/office/drawing/2014/main" id="{760CD5A6-A0E4-A658-65B1-0D6C0533166A}"/>
              </a:ext>
            </a:extLst>
          </p:cNvPr>
          <p:cNvSpPr>
            <a:spLocks noGrp="1"/>
          </p:cNvSpPr>
          <p:nvPr>
            <p:ph type="pic" sz="quarter" idx="13" hasCustomPrompt="1"/>
          </p:nvPr>
        </p:nvSpPr>
        <p:spPr>
          <a:xfrm>
            <a:off x="9548813" y="-22860"/>
            <a:ext cx="2651760" cy="6903720"/>
          </a:xfrm>
        </p:spPr>
        <p:txBody>
          <a:bodyPr lIns="182880" tIns="274320" rIns="182880" rtlCol="0">
            <a:normAutofit/>
          </a:bodyPr>
          <a:lstStyle>
            <a:lvl1pPr marL="0" indent="0" algn="ctr">
              <a:buNone/>
              <a:defRPr sz="2000"/>
            </a:lvl1pPr>
          </a:lstStyle>
          <a:p>
            <a:pPr rtl="0"/>
            <a:r>
              <a:rPr lang="ru-RU" noProof="0" dirty="0"/>
              <a:t>Щелкните значок, чтобы добавить фото</a:t>
            </a:r>
          </a:p>
        </p:txBody>
      </p:sp>
      <p:sp>
        <p:nvSpPr>
          <p:cNvPr id="4" name="Дата 3">
            <a:extLst>
              <a:ext uri="{FF2B5EF4-FFF2-40B4-BE49-F238E27FC236}">
                <a16:creationId xmlns:a16="http://schemas.microsoft.com/office/drawing/2014/main" id="{8C56EB0F-63C8-5F75-A333-3413A9DC6F76}"/>
              </a:ext>
            </a:extLst>
          </p:cNvPr>
          <p:cNvSpPr>
            <a:spLocks noGrp="1"/>
          </p:cNvSpPr>
          <p:nvPr>
            <p:ph type="dt" sz="half" idx="10"/>
          </p:nvPr>
        </p:nvSpPr>
        <p:spPr/>
        <p:txBody>
          <a:bodyPr rtlCol="0"/>
          <a:lstStyle/>
          <a:p>
            <a:pPr rtl="0"/>
            <a:fld id="{173D3A09-8B2A-4EA5-ABC6-B2E051E1EA02}" type="datetime1">
              <a:rPr lang="ru-RU" noProof="0" smtClean="0"/>
              <a:t>29.06.2025</a:t>
            </a:fld>
            <a:endParaRPr lang="ru-RU" noProof="0" dirty="0"/>
          </a:p>
        </p:txBody>
      </p:sp>
      <p:sp>
        <p:nvSpPr>
          <p:cNvPr id="5" name="Нижний колонтитул 4">
            <a:extLst>
              <a:ext uri="{FF2B5EF4-FFF2-40B4-BE49-F238E27FC236}">
                <a16:creationId xmlns:a16="http://schemas.microsoft.com/office/drawing/2014/main" id="{4D4DE333-25B4-E092-1CC4-C3D20BA25168}"/>
              </a:ext>
            </a:extLst>
          </p:cNvPr>
          <p:cNvSpPr>
            <a:spLocks noGrp="1"/>
          </p:cNvSpPr>
          <p:nvPr>
            <p:ph type="ftr" sz="quarter" idx="11"/>
          </p:nvPr>
        </p:nvSpPr>
        <p:spPr/>
        <p:txBody>
          <a:bodyPr rtlCol="0"/>
          <a:lstStyle/>
          <a:p>
            <a:pPr rtl="0"/>
            <a:endParaRPr lang="ru-RU" noProof="0" dirty="0"/>
          </a:p>
        </p:txBody>
      </p:sp>
      <p:sp>
        <p:nvSpPr>
          <p:cNvPr id="6" name="Номер слайда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191438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Заголовок + рисунок">
    <p:spTree>
      <p:nvGrpSpPr>
        <p:cNvPr id="1" name=""/>
        <p:cNvGrpSpPr/>
        <p:nvPr/>
      </p:nvGrpSpPr>
      <p:grpSpPr>
        <a:xfrm>
          <a:off x="0" y="0"/>
          <a:ext cx="0" cy="0"/>
          <a:chOff x="0" y="0"/>
          <a:chExt cx="0" cy="0"/>
        </a:xfrm>
      </p:grpSpPr>
      <p:cxnSp>
        <p:nvCxnSpPr>
          <p:cNvPr id="2" name="Прямая соединительная линия 1">
            <a:extLst>
              <a:ext uri="{FF2B5EF4-FFF2-40B4-BE49-F238E27FC236}">
                <a16:creationId xmlns:a16="http://schemas.microsoft.com/office/drawing/2014/main" id="{C6EC6AF9-CC07-5258-9160-8C6391530C61}"/>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3" name="Прямая соединительная линия 2">
            <a:extLst>
              <a:ext uri="{FF2B5EF4-FFF2-40B4-BE49-F238E27FC236}">
                <a16:creationId xmlns:a16="http://schemas.microsoft.com/office/drawing/2014/main" id="{5BC6DCCE-3025-75FB-9405-8D51DCD63D67}"/>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7" name="Прямая соединительная линия 6">
            <a:extLst>
              <a:ext uri="{FF2B5EF4-FFF2-40B4-BE49-F238E27FC236}">
                <a16:creationId xmlns:a16="http://schemas.microsoft.com/office/drawing/2014/main" id="{7516CCC3-736F-49AC-F079-9A090DAA816E}"/>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33BF578A-ADDB-6713-E5AD-0FF27EDC2E5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11" name="Заголовок 1">
            <a:extLst>
              <a:ext uri="{FF2B5EF4-FFF2-40B4-BE49-F238E27FC236}">
                <a16:creationId xmlns:a16="http://schemas.microsoft.com/office/drawing/2014/main" id="{076C4EAC-BBDE-1963-BD72-3BD2A47DC59C}"/>
              </a:ext>
            </a:extLst>
          </p:cNvPr>
          <p:cNvSpPr>
            <a:spLocks noGrp="1"/>
          </p:cNvSpPr>
          <p:nvPr>
            <p:ph type="ctrTitle" hasCustomPrompt="1"/>
          </p:nvPr>
        </p:nvSpPr>
        <p:spPr>
          <a:xfrm>
            <a:off x="1524000" y="743671"/>
            <a:ext cx="9144000" cy="3361254"/>
          </a:xfrm>
        </p:spPr>
        <p:txBody>
          <a:bodyPr rtlCol="0" anchor="b">
            <a:noAutofit/>
          </a:bodyPr>
          <a:lstStyle>
            <a:lvl1pPr algn="ctr">
              <a:defRPr sz="4400"/>
            </a:lvl1pPr>
          </a:lstStyle>
          <a:p>
            <a:pPr rtl="0"/>
            <a:r>
              <a:rPr lang="ru-RU" noProof="0" dirty="0"/>
              <a:t>Заголовок слайда</a:t>
            </a:r>
          </a:p>
        </p:txBody>
      </p:sp>
      <p:sp>
        <p:nvSpPr>
          <p:cNvPr id="8" name="Рисунок 7">
            <a:extLst>
              <a:ext uri="{FF2B5EF4-FFF2-40B4-BE49-F238E27FC236}">
                <a16:creationId xmlns:a16="http://schemas.microsoft.com/office/drawing/2014/main" id="{E592AF4F-2F83-7005-B3AC-6FCC7FB19140}"/>
              </a:ext>
            </a:extLst>
          </p:cNvPr>
          <p:cNvSpPr>
            <a:spLocks noGrp="1"/>
          </p:cNvSpPr>
          <p:nvPr>
            <p:ph type="pic" sz="quarter" idx="13" hasCustomPrompt="1"/>
          </p:nvPr>
        </p:nvSpPr>
        <p:spPr>
          <a:xfrm>
            <a:off x="-7620" y="4766434"/>
            <a:ext cx="12207240" cy="2121408"/>
          </a:xfrm>
        </p:spPr>
        <p:txBody>
          <a:bodyPr rtlCol="0">
            <a:noAutofit/>
          </a:bodyPr>
          <a:lstStyle>
            <a:lvl1pPr marL="0" indent="0" algn="ctr">
              <a:buNone/>
              <a:defRPr sz="2000"/>
            </a:lvl1pPr>
          </a:lstStyle>
          <a:p>
            <a:pPr rtl="0"/>
            <a:r>
              <a:rPr lang="ru-RU" noProof="0" dirty="0"/>
              <a:t>Щелкните значок, чтобы добавить фото</a:t>
            </a:r>
          </a:p>
        </p:txBody>
      </p:sp>
    </p:spTree>
    <p:extLst>
      <p:ext uri="{BB962C8B-B14F-4D97-AF65-F5344CB8AC3E}">
        <p14:creationId xmlns:p14="http://schemas.microsoft.com/office/powerpoint/2010/main" val="3298420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Заголовок + подзаголовок + рисунок">
    <p:spTree>
      <p:nvGrpSpPr>
        <p:cNvPr id="1" name=""/>
        <p:cNvGrpSpPr/>
        <p:nvPr/>
      </p:nvGrpSpPr>
      <p:grpSpPr>
        <a:xfrm>
          <a:off x="0" y="0"/>
          <a:ext cx="0" cy="0"/>
          <a:chOff x="0" y="0"/>
          <a:chExt cx="0" cy="0"/>
        </a:xfrm>
      </p:grpSpPr>
      <p:cxnSp>
        <p:nvCxnSpPr>
          <p:cNvPr id="8" name="Прямая соединительная линия 7">
            <a:extLst>
              <a:ext uri="{FF2B5EF4-FFF2-40B4-BE49-F238E27FC236}">
                <a16:creationId xmlns:a16="http://schemas.microsoft.com/office/drawing/2014/main" id="{83CF0EA4-D201-44E7-3558-D05CB4233ECE}"/>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7A643EA3-ACAA-539C-A041-266A895A2B1C}"/>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1681E18B-2347-8DB6-2A7F-3EAC100A412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32772C41-A024-2F33-1F04-21E003FA7291}"/>
              </a:ext>
            </a:extLst>
          </p:cNvPr>
          <p:cNvSpPr>
            <a:spLocks noGrp="1"/>
          </p:cNvSpPr>
          <p:nvPr>
            <p:ph type="ctrTitle"/>
          </p:nvPr>
        </p:nvSpPr>
        <p:spPr>
          <a:xfrm>
            <a:off x="1215072" y="528320"/>
            <a:ext cx="5028566" cy="3354992"/>
          </a:xfrm>
        </p:spPr>
        <p:txBody>
          <a:bodyPr rtlCol="0" anchor="b">
            <a:noAutofit/>
          </a:bodyPr>
          <a:lstStyle>
            <a:lvl1pPr algn="l">
              <a:defRPr sz="4400"/>
            </a:lvl1pPr>
          </a:lstStyle>
          <a:p>
            <a:pPr rtl="0"/>
            <a:endParaRPr lang="ru-RU" noProof="0" dirty="0"/>
          </a:p>
        </p:txBody>
      </p:sp>
      <p:sp>
        <p:nvSpPr>
          <p:cNvPr id="3" name="Подзаголовок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215072" y="4027992"/>
            <a:ext cx="5028565" cy="1894972"/>
          </a:xfrm>
        </p:spPr>
        <p:txBody>
          <a:bodyPr rtlCol="0">
            <a:noAutofit/>
          </a:bodyPr>
          <a:lstStyle>
            <a:lvl1pPr marL="0" indent="0" algn="l">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dirty="0"/>
              <a:t>Подзаголовок слайда</a:t>
            </a:r>
          </a:p>
        </p:txBody>
      </p:sp>
      <p:sp>
        <p:nvSpPr>
          <p:cNvPr id="7" name="Рисунок 7">
            <a:extLst>
              <a:ext uri="{FF2B5EF4-FFF2-40B4-BE49-F238E27FC236}">
                <a16:creationId xmlns:a16="http://schemas.microsoft.com/office/drawing/2014/main" id="{AA872EE9-FDFB-95A7-3547-DCAA0B51FE21}"/>
              </a:ext>
            </a:extLst>
          </p:cNvPr>
          <p:cNvSpPr>
            <a:spLocks noGrp="1"/>
          </p:cNvSpPr>
          <p:nvPr>
            <p:ph type="pic" sz="quarter" idx="13" hasCustomPrompt="1"/>
          </p:nvPr>
        </p:nvSpPr>
        <p:spPr>
          <a:xfrm>
            <a:off x="7257326" y="-11576"/>
            <a:ext cx="4946249" cy="6903720"/>
          </a:xfrm>
          <a:custGeom>
            <a:avLst/>
            <a:gdLst>
              <a:gd name="connsiteX0" fmla="*/ 0 w 4977139"/>
              <a:gd name="connsiteY0" fmla="*/ 0 h 6858000"/>
              <a:gd name="connsiteX1" fmla="*/ 4977139 w 4977139"/>
              <a:gd name="connsiteY1" fmla="*/ 0 h 6858000"/>
              <a:gd name="connsiteX2" fmla="*/ 4977139 w 4977139"/>
              <a:gd name="connsiteY2" fmla="*/ 6858000 h 6858000"/>
              <a:gd name="connsiteX3" fmla="*/ 0 w 4977139"/>
              <a:gd name="connsiteY3" fmla="*/ 6858000 h 6858000"/>
              <a:gd name="connsiteX4" fmla="*/ 0 w 4977139"/>
              <a:gd name="connsiteY4" fmla="*/ 0 h 6858000"/>
              <a:gd name="connsiteX0" fmla="*/ 0 w 4977139"/>
              <a:gd name="connsiteY0" fmla="*/ 0 h 6892724"/>
              <a:gd name="connsiteX1" fmla="*/ 4977139 w 4977139"/>
              <a:gd name="connsiteY1" fmla="*/ 0 h 6892724"/>
              <a:gd name="connsiteX2" fmla="*/ 4977139 w 4977139"/>
              <a:gd name="connsiteY2" fmla="*/ 6858000 h 6892724"/>
              <a:gd name="connsiteX3" fmla="*/ 1863524 w 4977139"/>
              <a:gd name="connsiteY3" fmla="*/ 6892724 h 6892724"/>
              <a:gd name="connsiteX4" fmla="*/ 0 w 4977139"/>
              <a:gd name="connsiteY4" fmla="*/ 0 h 6892724"/>
              <a:gd name="connsiteX0" fmla="*/ 0 w 4977139"/>
              <a:gd name="connsiteY0" fmla="*/ 0 h 6892724"/>
              <a:gd name="connsiteX1" fmla="*/ 4977139 w 4977139"/>
              <a:gd name="connsiteY1" fmla="*/ 0 h 6892724"/>
              <a:gd name="connsiteX2" fmla="*/ 4977139 w 4977139"/>
              <a:gd name="connsiteY2" fmla="*/ 6892724 h 6892724"/>
              <a:gd name="connsiteX3" fmla="*/ 1863524 w 4977139"/>
              <a:gd name="connsiteY3" fmla="*/ 6892724 h 6892724"/>
              <a:gd name="connsiteX4" fmla="*/ 0 w 4977139"/>
              <a:gd name="connsiteY4" fmla="*/ 0 h 6892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7139" h="6892724">
                <a:moveTo>
                  <a:pt x="0" y="0"/>
                </a:moveTo>
                <a:lnTo>
                  <a:pt x="4977139" y="0"/>
                </a:lnTo>
                <a:lnTo>
                  <a:pt x="4977139" y="6892724"/>
                </a:lnTo>
                <a:lnTo>
                  <a:pt x="1863524" y="6892724"/>
                </a:lnTo>
                <a:lnTo>
                  <a:pt x="0" y="0"/>
                </a:lnTo>
                <a:close/>
              </a:path>
            </a:pathLst>
          </a:custGeom>
        </p:spPr>
        <p:txBody>
          <a:bodyPr tIns="274320" rIns="274320" rtlCol="0">
            <a:normAutofit/>
          </a:bodyPr>
          <a:lstStyle>
            <a:lvl1pPr marL="0" indent="0" algn="r">
              <a:buNone/>
              <a:defRPr sz="2000"/>
            </a:lvl1pPr>
          </a:lstStyle>
          <a:p>
            <a:pPr rtl="0"/>
            <a:r>
              <a:rPr lang="ru-RU" noProof="0" dirty="0"/>
              <a:t>Щелкните значок, чтобы добавить фото</a:t>
            </a:r>
          </a:p>
        </p:txBody>
      </p:sp>
    </p:spTree>
    <p:extLst>
      <p:ext uri="{BB962C8B-B14F-4D97-AF65-F5344CB8AC3E}">
        <p14:creationId xmlns:p14="http://schemas.microsoft.com/office/powerpoint/2010/main" val="1924186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Содержимое 1">
    <p:spTree>
      <p:nvGrpSpPr>
        <p:cNvPr id="1" name=""/>
        <p:cNvGrpSpPr/>
        <p:nvPr/>
      </p:nvGrpSpPr>
      <p:grpSpPr>
        <a:xfrm>
          <a:off x="0" y="0"/>
          <a:ext cx="0" cy="0"/>
          <a:chOff x="0" y="0"/>
          <a:chExt cx="0" cy="0"/>
        </a:xfrm>
      </p:grpSpPr>
      <p:cxnSp>
        <p:nvCxnSpPr>
          <p:cNvPr id="7" name="Прямая соединительная линия 6">
            <a:extLst>
              <a:ext uri="{FF2B5EF4-FFF2-40B4-BE49-F238E27FC236}">
                <a16:creationId xmlns:a16="http://schemas.microsoft.com/office/drawing/2014/main" id="{66CBD635-4863-B127-5668-D2C7DA8CDE92}"/>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Прямая соединительная линия 7">
            <a:extLst>
              <a:ext uri="{FF2B5EF4-FFF2-40B4-BE49-F238E27FC236}">
                <a16:creationId xmlns:a16="http://schemas.microsoft.com/office/drawing/2014/main" id="{A1629720-DD91-8012-686D-AABA439870ED}"/>
              </a:ext>
              <a:ext uri="{C183D7F6-B498-43B3-948B-1728B52AA6E4}">
                <adec:decorative xmlns:adec="http://schemas.microsoft.com/office/drawing/2017/decorative" val="1"/>
              </a:ext>
            </a:extLst>
          </p:cNvPr>
          <p:cNvCxnSpPr>
            <a:cxnSpLocks/>
          </p:cNvCxnSpPr>
          <p:nvPr userDrawn="1"/>
        </p:nvCxnSpPr>
        <p:spPr>
          <a:xfrm flipH="1">
            <a:off x="10911820" y="0"/>
            <a:ext cx="913577" cy="68580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F657BD59-35CC-9BB3-8621-6FA3356F81AA}"/>
              </a:ext>
            </a:extLst>
          </p:cNvPr>
          <p:cNvSpPr>
            <a:spLocks noGrp="1"/>
          </p:cNvSpPr>
          <p:nvPr>
            <p:ph type="title" hasCustomPrompt="1"/>
          </p:nvPr>
        </p:nvSpPr>
        <p:spPr>
          <a:xfrm>
            <a:off x="3970117" y="185195"/>
            <a:ext cx="6930838" cy="1505493"/>
          </a:xfrm>
        </p:spPr>
        <p:txBody>
          <a:bodyPr rtlCol="0" anchor="b" anchorCtr="0">
            <a:noAutofit/>
          </a:bodyPr>
          <a:lstStyle>
            <a:lvl1pPr>
              <a:defRPr sz="3600"/>
            </a:lvl1pPr>
          </a:lstStyle>
          <a:p>
            <a:pPr rtl="0"/>
            <a:r>
              <a:rPr lang="ru-RU" noProof="0" dirty="0"/>
              <a:t>Заголовок слайда</a:t>
            </a:r>
          </a:p>
        </p:txBody>
      </p:sp>
      <p:sp>
        <p:nvSpPr>
          <p:cNvPr id="12" name="Рисунок 11">
            <a:extLst>
              <a:ext uri="{FF2B5EF4-FFF2-40B4-BE49-F238E27FC236}">
                <a16:creationId xmlns:a16="http://schemas.microsoft.com/office/drawing/2014/main" id="{1FB27827-7491-B1C2-D9C5-975A9FF66EC1}"/>
              </a:ext>
            </a:extLst>
          </p:cNvPr>
          <p:cNvSpPr>
            <a:spLocks noGrp="1"/>
          </p:cNvSpPr>
          <p:nvPr>
            <p:ph type="pic" sz="quarter" idx="10" hasCustomPrompt="1"/>
          </p:nvPr>
        </p:nvSpPr>
        <p:spPr>
          <a:xfrm>
            <a:off x="-18788" y="-22860"/>
            <a:ext cx="3291840" cy="6903720"/>
          </a:xfrm>
        </p:spPr>
        <p:txBody>
          <a:bodyPr lIns="182880" tIns="274320" rIns="182880" rtlCol="0">
            <a:normAutofit/>
          </a:bodyPr>
          <a:lstStyle>
            <a:lvl1pPr marL="0" indent="0" algn="ctr">
              <a:buNone/>
              <a:defRPr sz="2000"/>
            </a:lvl1pPr>
          </a:lstStyle>
          <a:p>
            <a:pPr rtl="0"/>
            <a:r>
              <a:rPr lang="ru-RU" noProof="0" dirty="0"/>
              <a:t>Щелкните значок, чтобы добавить фото</a:t>
            </a:r>
          </a:p>
        </p:txBody>
      </p:sp>
      <p:sp>
        <p:nvSpPr>
          <p:cNvPr id="11" name="Объект 3">
            <a:extLst>
              <a:ext uri="{FF2B5EF4-FFF2-40B4-BE49-F238E27FC236}">
                <a16:creationId xmlns:a16="http://schemas.microsoft.com/office/drawing/2014/main" id="{7D4D4555-A25D-09B6-36AF-5977189F2DDE}"/>
              </a:ext>
            </a:extLst>
          </p:cNvPr>
          <p:cNvSpPr>
            <a:spLocks noGrp="1"/>
          </p:cNvSpPr>
          <p:nvPr>
            <p:ph sz="half" idx="2" hasCustomPrompt="1"/>
          </p:nvPr>
        </p:nvSpPr>
        <p:spPr>
          <a:xfrm>
            <a:off x="3970116" y="2022395"/>
            <a:ext cx="6941703" cy="4297680"/>
          </a:xfrm>
        </p:spPr>
        <p:txBody>
          <a:bodyPr rtlCol="0">
            <a:normAutofit/>
          </a:bodyPr>
          <a:lstStyle>
            <a:lvl1pPr marL="228600" indent="-228600">
              <a:spcBef>
                <a:spcPts val="1000"/>
              </a:spcBef>
              <a:spcAft>
                <a:spcPts val="1500"/>
              </a:spcAft>
              <a:buFont typeface="Arial" panose="020B0604020202020204" pitchFamily="34" charset="0"/>
              <a:buChar char="•"/>
              <a:defRPr sz="1800"/>
            </a:lvl1pPr>
            <a:lvl2pPr>
              <a:spcBef>
                <a:spcPts val="1000"/>
              </a:spcBef>
              <a:spcAft>
                <a:spcPts val="1500"/>
              </a:spcAft>
              <a:defRPr sz="1800"/>
            </a:lvl2pPr>
            <a:lvl3pPr>
              <a:spcBef>
                <a:spcPts val="1000"/>
              </a:spcBef>
              <a:spcAft>
                <a:spcPts val="1500"/>
              </a:spcAft>
              <a:defRPr sz="1800"/>
            </a:lvl3pPr>
            <a:lvl4pPr>
              <a:spcBef>
                <a:spcPts val="1000"/>
              </a:spcBef>
              <a:spcAft>
                <a:spcPts val="1500"/>
              </a:spcAft>
              <a:defRPr sz="1800"/>
            </a:lvl4pPr>
            <a:lvl5pPr>
              <a:spcBef>
                <a:spcPts val="1000"/>
              </a:spcBef>
              <a:spcAft>
                <a:spcPts val="1500"/>
              </a:spcAft>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Tree>
    <p:extLst>
      <p:ext uri="{BB962C8B-B14F-4D97-AF65-F5344CB8AC3E}">
        <p14:creationId xmlns:p14="http://schemas.microsoft.com/office/powerpoint/2010/main" val="2587894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Заголовок + подзаголовок">
    <p:spTree>
      <p:nvGrpSpPr>
        <p:cNvPr id="1" name=""/>
        <p:cNvGrpSpPr/>
        <p:nvPr/>
      </p:nvGrpSpPr>
      <p:grpSpPr>
        <a:xfrm>
          <a:off x="0" y="0"/>
          <a:ext cx="0" cy="0"/>
          <a:chOff x="0" y="0"/>
          <a:chExt cx="0" cy="0"/>
        </a:xfrm>
      </p:grpSpPr>
      <p:sp>
        <p:nvSpPr>
          <p:cNvPr id="7" name="Полилиния 10">
            <a:extLst>
              <a:ext uri="{FF2B5EF4-FFF2-40B4-BE49-F238E27FC236}">
                <a16:creationId xmlns:a16="http://schemas.microsoft.com/office/drawing/2014/main" id="{C4293765-78A6-5206-26C2-E8817B2834F6}"/>
              </a:ext>
              <a:ext uri="{C183D7F6-B498-43B3-948B-1728B52AA6E4}">
                <adec:decorative xmlns:adec="http://schemas.microsoft.com/office/drawing/2017/decorative" val="1"/>
              </a:ext>
            </a:extLst>
          </p:cNvPr>
          <p:cNvSpPr/>
          <p:nvPr userDrawn="1"/>
        </p:nvSpPr>
        <p:spPr>
          <a:xfrm>
            <a:off x="0" y="0"/>
            <a:ext cx="7470792" cy="6858000"/>
          </a:xfrm>
          <a:custGeom>
            <a:avLst/>
            <a:gdLst>
              <a:gd name="connsiteX0" fmla="*/ 0 w 7470792"/>
              <a:gd name="connsiteY0" fmla="*/ 0 h 6858000"/>
              <a:gd name="connsiteX1" fmla="*/ 7470792 w 7470792"/>
              <a:gd name="connsiteY1" fmla="*/ 0 h 6858000"/>
              <a:gd name="connsiteX2" fmla="*/ 5633197 w 7470792"/>
              <a:gd name="connsiteY2" fmla="*/ 6858000 h 6858000"/>
              <a:gd name="connsiteX3" fmla="*/ 0 w 747079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470792" h="6858000">
                <a:moveTo>
                  <a:pt x="0" y="0"/>
                </a:moveTo>
                <a:lnTo>
                  <a:pt x="7470792" y="0"/>
                </a:lnTo>
                <a:lnTo>
                  <a:pt x="5633197" y="6858000"/>
                </a:lnTo>
                <a:lnTo>
                  <a:pt x="0" y="685800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rtl="0"/>
            <a:endParaRPr lang="ru-RU" noProof="0" dirty="0">
              <a:ln>
                <a:noFill/>
              </a:ln>
            </a:endParaRPr>
          </a:p>
        </p:txBody>
      </p:sp>
      <p:cxnSp>
        <p:nvCxnSpPr>
          <p:cNvPr id="8" name="Прямая соединительная линия 7">
            <a:extLst>
              <a:ext uri="{FF2B5EF4-FFF2-40B4-BE49-F238E27FC236}">
                <a16:creationId xmlns:a16="http://schemas.microsoft.com/office/drawing/2014/main" id="{BB4E351F-7451-86A3-5271-0D00B9EFA662}"/>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CA860223-A40E-30ED-6832-0825A930BB67}"/>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00B6907E-F17B-783E-D454-DFC62D0977A0}"/>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26B12211-7E94-9534-6F2D-2AFD2EBE36F0}"/>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36580245-E985-EC3F-9385-D0F517F0C151}"/>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B75A82A3-E3DF-978F-4BD7-10E0F1075B64}"/>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a:extLst>
              <a:ext uri="{FF2B5EF4-FFF2-40B4-BE49-F238E27FC236}">
                <a16:creationId xmlns:a16="http://schemas.microsoft.com/office/drawing/2014/main" id="{9EDC40AE-D1CB-7535-22E2-E6D910FB8229}"/>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685800"/>
            <a:ext cx="9144000" cy="3136738"/>
          </a:xfrm>
        </p:spPr>
        <p:txBody>
          <a:bodyPr rtlCol="0" anchor="b">
            <a:noAutofit/>
          </a:bodyPr>
          <a:lstStyle>
            <a:lvl1pPr algn="ctr">
              <a:defRPr sz="4400"/>
            </a:lvl1pPr>
          </a:lstStyle>
          <a:p>
            <a:pPr rtl="0"/>
            <a:r>
              <a:rPr lang="ru-RU" noProof="0" dirty="0"/>
              <a:t>Заголовок слайда</a:t>
            </a:r>
          </a:p>
        </p:txBody>
      </p:sp>
      <p:sp>
        <p:nvSpPr>
          <p:cNvPr id="3" name="Подзаголовок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978800"/>
            <a:ext cx="9144000" cy="1965960"/>
          </a:xfrm>
        </p:spPr>
        <p:txBody>
          <a:bodyPr rtlCol="0">
            <a:noAutofit/>
          </a:bodyPr>
          <a:lstStyle>
            <a:lvl1pPr marL="0" indent="0" algn="ctr">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dirty="0"/>
              <a:t>Подзаголовок слайда</a:t>
            </a:r>
          </a:p>
        </p:txBody>
      </p:sp>
    </p:spTree>
    <p:extLst>
      <p:ext uri="{BB962C8B-B14F-4D97-AF65-F5344CB8AC3E}">
        <p14:creationId xmlns:p14="http://schemas.microsoft.com/office/powerpoint/2010/main" val="156372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Два объекта содержимого 1">
    <p:spTree>
      <p:nvGrpSpPr>
        <p:cNvPr id="1" name=""/>
        <p:cNvGrpSpPr/>
        <p:nvPr/>
      </p:nvGrpSpPr>
      <p:grpSpPr>
        <a:xfrm>
          <a:off x="0" y="0"/>
          <a:ext cx="0" cy="0"/>
          <a:chOff x="0" y="0"/>
          <a:chExt cx="0" cy="0"/>
        </a:xfrm>
      </p:grpSpPr>
      <p:cxnSp>
        <p:nvCxnSpPr>
          <p:cNvPr id="8" name="Прямая соединительная линия 7">
            <a:extLst>
              <a:ext uri="{FF2B5EF4-FFF2-40B4-BE49-F238E27FC236}">
                <a16:creationId xmlns:a16="http://schemas.microsoft.com/office/drawing/2014/main" id="{59E49FCE-658C-FF5A-6405-3D10F1AC1B06}"/>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F903C516-D418-5E3E-1E4E-1DF8464338F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D7BF5B15-0E8A-A82C-6E9C-FCF3FBAAD468}"/>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354B33CA-9490-C8E1-FE4F-06367AF2921F}"/>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5586824F-3198-FE44-5A4A-70312048DAF9}"/>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5058CD71-6E97-B6A9-11B6-867ED408DEE2}"/>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a:extLst>
              <a:ext uri="{FF2B5EF4-FFF2-40B4-BE49-F238E27FC236}">
                <a16:creationId xmlns:a16="http://schemas.microsoft.com/office/drawing/2014/main" id="{1E9FDAA6-BDE8-D6C3-17CD-F87BFB54F54A}"/>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rtlCol="0" anchor="b" anchorCtr="0">
            <a:noAutofit/>
          </a:bodyPr>
          <a:lstStyle>
            <a:lvl1pPr>
              <a:defRPr sz="3600"/>
            </a:lvl1pPr>
          </a:lstStyle>
          <a:p>
            <a:pPr rtl="0"/>
            <a:r>
              <a:rPr lang="ru-RU" noProof="0" dirty="0"/>
              <a:t>Заголовок слайда</a:t>
            </a:r>
          </a:p>
        </p:txBody>
      </p:sp>
      <p:sp>
        <p:nvSpPr>
          <p:cNvPr id="17" name="Объект 3">
            <a:extLst>
              <a:ext uri="{FF2B5EF4-FFF2-40B4-BE49-F238E27FC236}">
                <a16:creationId xmlns:a16="http://schemas.microsoft.com/office/drawing/2014/main" id="{42A0738D-E9A9-14B7-4739-62E402B0C2DF}"/>
              </a:ext>
            </a:extLst>
          </p:cNvPr>
          <p:cNvSpPr>
            <a:spLocks noGrp="1"/>
          </p:cNvSpPr>
          <p:nvPr>
            <p:ph sz="half" idx="14" hasCustomPrompt="1"/>
          </p:nvPr>
        </p:nvSpPr>
        <p:spPr>
          <a:xfrm>
            <a:off x="834961" y="2032663"/>
            <a:ext cx="4463005" cy="4067492"/>
          </a:xfrm>
        </p:spPr>
        <p:txBody>
          <a:bodyPr rtlCol="0">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15" name="Объект 3">
            <a:extLst>
              <a:ext uri="{FF2B5EF4-FFF2-40B4-BE49-F238E27FC236}">
                <a16:creationId xmlns:a16="http://schemas.microsoft.com/office/drawing/2014/main" id="{A766D4CB-8BCE-C6EE-EF57-A8A819EBD366}"/>
              </a:ext>
            </a:extLst>
          </p:cNvPr>
          <p:cNvSpPr>
            <a:spLocks noGrp="1"/>
          </p:cNvSpPr>
          <p:nvPr>
            <p:ph sz="half" idx="13" hasCustomPrompt="1"/>
          </p:nvPr>
        </p:nvSpPr>
        <p:spPr>
          <a:xfrm>
            <a:off x="6141720" y="2032663"/>
            <a:ext cx="5212080" cy="4067492"/>
          </a:xfrm>
        </p:spPr>
        <p:txBody>
          <a:bodyPr rtlCol="0">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5" name="Дата 4">
            <a:extLst>
              <a:ext uri="{FF2B5EF4-FFF2-40B4-BE49-F238E27FC236}">
                <a16:creationId xmlns:a16="http://schemas.microsoft.com/office/drawing/2014/main" id="{C6CFCEB5-4092-FD13-478E-51CD74FDB82E}"/>
              </a:ext>
            </a:extLst>
          </p:cNvPr>
          <p:cNvSpPr>
            <a:spLocks noGrp="1"/>
          </p:cNvSpPr>
          <p:nvPr>
            <p:ph type="dt" sz="half" idx="10"/>
          </p:nvPr>
        </p:nvSpPr>
        <p:spPr/>
        <p:txBody>
          <a:bodyPr rtlCol="0"/>
          <a:lstStyle/>
          <a:p>
            <a:pPr rtl="0"/>
            <a:fld id="{61D972B9-D29C-4410-9572-A3CF43EFF749}" type="datetime1">
              <a:rPr lang="ru-RU" noProof="0" smtClean="0"/>
              <a:t>29.06.2025</a:t>
            </a:fld>
            <a:endParaRPr lang="ru-RU" noProof="0" dirty="0"/>
          </a:p>
        </p:txBody>
      </p:sp>
      <p:sp>
        <p:nvSpPr>
          <p:cNvPr id="6" name="Нижний колонтитул 5">
            <a:extLst>
              <a:ext uri="{FF2B5EF4-FFF2-40B4-BE49-F238E27FC236}">
                <a16:creationId xmlns:a16="http://schemas.microsoft.com/office/drawing/2014/main" id="{5D077A4D-E7C0-912D-293F-D93F0CB5CA49}"/>
              </a:ext>
            </a:extLst>
          </p:cNvPr>
          <p:cNvSpPr>
            <a:spLocks noGrp="1"/>
          </p:cNvSpPr>
          <p:nvPr>
            <p:ph type="ftr" sz="quarter" idx="11"/>
          </p:nvPr>
        </p:nvSpPr>
        <p:spPr/>
        <p:txBody>
          <a:bodyPr rtlCol="0"/>
          <a:lstStyle/>
          <a:p>
            <a:pPr rtl="0"/>
            <a:endParaRPr lang="ru-RU" noProof="0" dirty="0"/>
          </a:p>
        </p:txBody>
      </p:sp>
      <p:sp>
        <p:nvSpPr>
          <p:cNvPr id="7" name="Номер слайда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50529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Два объекта содержимого 2">
    <p:spTree>
      <p:nvGrpSpPr>
        <p:cNvPr id="1" name=""/>
        <p:cNvGrpSpPr/>
        <p:nvPr/>
      </p:nvGrpSpPr>
      <p:grpSpPr>
        <a:xfrm>
          <a:off x="0" y="0"/>
          <a:ext cx="0" cy="0"/>
          <a:chOff x="0" y="0"/>
          <a:chExt cx="0" cy="0"/>
        </a:xfrm>
      </p:grpSpPr>
      <p:cxnSp>
        <p:nvCxnSpPr>
          <p:cNvPr id="8" name="Прямая соединительная линия 7">
            <a:extLst>
              <a:ext uri="{FF2B5EF4-FFF2-40B4-BE49-F238E27FC236}">
                <a16:creationId xmlns:a16="http://schemas.microsoft.com/office/drawing/2014/main" id="{FDD9208B-0FD2-A7E3-5202-0F18392AE4F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004010E2-9C6F-C582-1E3A-F5D43D0FFBBC}"/>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B3D2B8AF-94DE-C211-EAE7-0971C111BEAD}"/>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A247A2AC-F284-077E-9A14-EB7D1DE62745}"/>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A0E91F1F-5151-2442-2B89-CE0AB1178507}"/>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3FBD82AC-3C5B-819E-E0FF-157D74B840BC}"/>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a:extLst>
              <a:ext uri="{FF2B5EF4-FFF2-40B4-BE49-F238E27FC236}">
                <a16:creationId xmlns:a16="http://schemas.microsoft.com/office/drawing/2014/main" id="{7F299648-2E6E-FA0D-85E4-8884BE34A008}"/>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rtlCol="0" anchor="b" anchorCtr="0">
            <a:noAutofit/>
          </a:bodyPr>
          <a:lstStyle>
            <a:lvl1pPr>
              <a:defRPr sz="3600"/>
            </a:lvl1pPr>
          </a:lstStyle>
          <a:p>
            <a:pPr rtl="0"/>
            <a:r>
              <a:rPr lang="ru-RU" noProof="0" dirty="0"/>
              <a:t>Заголовок слайда</a:t>
            </a:r>
          </a:p>
        </p:txBody>
      </p:sp>
      <p:sp>
        <p:nvSpPr>
          <p:cNvPr id="17" name="Объект 3">
            <a:extLst>
              <a:ext uri="{FF2B5EF4-FFF2-40B4-BE49-F238E27FC236}">
                <a16:creationId xmlns:a16="http://schemas.microsoft.com/office/drawing/2014/main" id="{07BD0263-5D42-E696-F170-1F9CF5FF2A74}"/>
              </a:ext>
            </a:extLst>
          </p:cNvPr>
          <p:cNvSpPr>
            <a:spLocks noGrp="1"/>
          </p:cNvSpPr>
          <p:nvPr>
            <p:ph sz="half" idx="15" hasCustomPrompt="1"/>
          </p:nvPr>
        </p:nvSpPr>
        <p:spPr>
          <a:xfrm>
            <a:off x="838199" y="2078963"/>
            <a:ext cx="3435628" cy="4067492"/>
          </a:xfrm>
        </p:spPr>
        <p:txBody>
          <a:bodyPr rtlCol="0">
            <a:normAutofit/>
          </a:bodyPr>
          <a:lstStyle>
            <a:lvl1pPr marL="457200" indent="-457200">
              <a:spcBef>
                <a:spcPts val="1000"/>
              </a:spcBef>
              <a:spcAft>
                <a:spcPts val="500"/>
              </a:spcAft>
              <a:buFont typeface="+mj-lt"/>
              <a:buAutoNum type="arabicPeriod"/>
              <a:defRPr sz="1800"/>
            </a:lvl1pPr>
            <a:lvl2pPr marL="914400" indent="-457200">
              <a:spcBef>
                <a:spcPts val="1000"/>
              </a:spcBef>
              <a:spcAft>
                <a:spcPts val="500"/>
              </a:spcAft>
              <a:buFont typeface="+mj-lt"/>
              <a:buAutoNum type="alphaLcPeriod"/>
              <a:defRPr sz="1800"/>
            </a:lvl2pPr>
            <a:lvl3pPr marL="1371600" indent="-457200">
              <a:spcBef>
                <a:spcPts val="1000"/>
              </a:spcBef>
              <a:spcAft>
                <a:spcPts val="500"/>
              </a:spcAft>
              <a:buFont typeface="+mj-lt"/>
              <a:buAutoNum type="arabicParenR"/>
              <a:defRPr sz="1800"/>
            </a:lvl3pPr>
            <a:lvl4pPr marL="1828800" indent="-457200">
              <a:spcBef>
                <a:spcPts val="1000"/>
              </a:spcBef>
              <a:spcAft>
                <a:spcPts val="500"/>
              </a:spcAft>
              <a:buFont typeface="+mj-lt"/>
              <a:buAutoNum type="alphaLcParenR"/>
              <a:defRPr sz="1800"/>
            </a:lvl4pPr>
            <a:lvl5pPr marL="2228850" indent="-457200">
              <a:spcBef>
                <a:spcPts val="1000"/>
              </a:spcBef>
              <a:spcAft>
                <a:spcPts val="500"/>
              </a:spcAft>
              <a:buFont typeface="+mj-lt"/>
              <a:buAutoNum type="romanLcPeriod"/>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16" name="Объект 3">
            <a:extLst>
              <a:ext uri="{FF2B5EF4-FFF2-40B4-BE49-F238E27FC236}">
                <a16:creationId xmlns:a16="http://schemas.microsoft.com/office/drawing/2014/main" id="{1BEE7174-135F-6F9F-11B9-3C3F2F9CDEAA}"/>
              </a:ext>
            </a:extLst>
          </p:cNvPr>
          <p:cNvSpPr>
            <a:spLocks noGrp="1"/>
          </p:cNvSpPr>
          <p:nvPr>
            <p:ph sz="half" idx="14" hasCustomPrompt="1"/>
          </p:nvPr>
        </p:nvSpPr>
        <p:spPr>
          <a:xfrm>
            <a:off x="4965539" y="2087315"/>
            <a:ext cx="6007261" cy="4067492"/>
          </a:xfrm>
        </p:spPr>
        <p:txBody>
          <a:bodyPr rtlCol="0">
            <a:normAutofit/>
          </a:bodyPr>
          <a:lstStyle>
            <a:lvl1pPr marL="0" indent="0">
              <a:spcBef>
                <a:spcPts val="1000"/>
              </a:spcBef>
              <a:spcAft>
                <a:spcPts val="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5" name="Дата 4">
            <a:extLst>
              <a:ext uri="{FF2B5EF4-FFF2-40B4-BE49-F238E27FC236}">
                <a16:creationId xmlns:a16="http://schemas.microsoft.com/office/drawing/2014/main" id="{C6CFCEB5-4092-FD13-478E-51CD74FDB82E}"/>
              </a:ext>
            </a:extLst>
          </p:cNvPr>
          <p:cNvSpPr>
            <a:spLocks noGrp="1"/>
          </p:cNvSpPr>
          <p:nvPr>
            <p:ph type="dt" sz="half" idx="10"/>
          </p:nvPr>
        </p:nvSpPr>
        <p:spPr/>
        <p:txBody>
          <a:bodyPr rtlCol="0"/>
          <a:lstStyle/>
          <a:p>
            <a:pPr rtl="0"/>
            <a:fld id="{4BE0F14A-E99F-4269-9F1E-1866BA5B80FE}" type="datetime1">
              <a:rPr lang="ru-RU" noProof="0" smtClean="0"/>
              <a:t>29.06.2025</a:t>
            </a:fld>
            <a:endParaRPr lang="ru-RU" noProof="0" dirty="0"/>
          </a:p>
        </p:txBody>
      </p:sp>
      <p:sp>
        <p:nvSpPr>
          <p:cNvPr id="6" name="Нижний колонтитул 5">
            <a:extLst>
              <a:ext uri="{FF2B5EF4-FFF2-40B4-BE49-F238E27FC236}">
                <a16:creationId xmlns:a16="http://schemas.microsoft.com/office/drawing/2014/main" id="{5D077A4D-E7C0-912D-293F-D93F0CB5CA49}"/>
              </a:ext>
            </a:extLst>
          </p:cNvPr>
          <p:cNvSpPr>
            <a:spLocks noGrp="1"/>
          </p:cNvSpPr>
          <p:nvPr>
            <p:ph type="ftr" sz="quarter" idx="11"/>
          </p:nvPr>
        </p:nvSpPr>
        <p:spPr/>
        <p:txBody>
          <a:bodyPr rtlCol="0"/>
          <a:lstStyle/>
          <a:p>
            <a:pPr rtl="0"/>
            <a:endParaRPr lang="ru-RU" noProof="0" dirty="0"/>
          </a:p>
        </p:txBody>
      </p:sp>
      <p:sp>
        <p:nvSpPr>
          <p:cNvPr id="7" name="Номер слайда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657852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Содержимое + рисунок ">
    <p:spTree>
      <p:nvGrpSpPr>
        <p:cNvPr id="1" name=""/>
        <p:cNvGrpSpPr/>
        <p:nvPr/>
      </p:nvGrpSpPr>
      <p:grpSpPr>
        <a:xfrm>
          <a:off x="0" y="0"/>
          <a:ext cx="0" cy="0"/>
          <a:chOff x="0" y="0"/>
          <a:chExt cx="0" cy="0"/>
        </a:xfrm>
      </p:grpSpPr>
      <p:cxnSp>
        <p:nvCxnSpPr>
          <p:cNvPr id="4" name="Прямая соединительная линия 3">
            <a:extLst>
              <a:ext uri="{FF2B5EF4-FFF2-40B4-BE49-F238E27FC236}">
                <a16:creationId xmlns:a16="http://schemas.microsoft.com/office/drawing/2014/main" id="{700B3A65-BB60-F2B4-4CF4-19A7C53F188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3F1DB8D5-B954-BFC9-C8D8-F0491CCBE29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5507D69F-27D7-2C68-A17D-3F1399C8BE71}"/>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0C40C44A-93E6-6C58-5E88-AFDC594EC27A}"/>
              </a:ext>
            </a:extLst>
          </p:cNvPr>
          <p:cNvSpPr>
            <a:spLocks noGrp="1"/>
          </p:cNvSpPr>
          <p:nvPr>
            <p:ph type="title"/>
          </p:nvPr>
        </p:nvSpPr>
        <p:spPr>
          <a:xfrm>
            <a:off x="838199" y="365125"/>
            <a:ext cx="6645965" cy="1325563"/>
          </a:xfrm>
        </p:spPr>
        <p:txBody>
          <a:bodyPr rtlCol="0" anchor="b" anchorCtr="0">
            <a:noAutofit/>
          </a:bodyPr>
          <a:lstStyle>
            <a:lvl1pPr>
              <a:defRPr sz="3600"/>
            </a:lvl1pPr>
          </a:lstStyle>
          <a:p>
            <a:pPr rtl="0"/>
            <a:endParaRPr lang="ru-RU" noProof="0" dirty="0"/>
          </a:p>
        </p:txBody>
      </p:sp>
      <p:sp>
        <p:nvSpPr>
          <p:cNvPr id="3" name="Объект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1" y="2055813"/>
            <a:ext cx="5781261" cy="4067492"/>
          </a:xfrm>
        </p:spPr>
        <p:txBody>
          <a:bodyPr rtlCol="0">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8" name="Рисунок 7">
            <a:extLst>
              <a:ext uri="{FF2B5EF4-FFF2-40B4-BE49-F238E27FC236}">
                <a16:creationId xmlns:a16="http://schemas.microsoft.com/office/drawing/2014/main" id="{BC013AD6-0EF3-2B25-DDBD-2DF706123AEE}"/>
              </a:ext>
            </a:extLst>
          </p:cNvPr>
          <p:cNvSpPr>
            <a:spLocks noGrp="1"/>
          </p:cNvSpPr>
          <p:nvPr>
            <p:ph type="pic" sz="quarter" idx="13" hasCustomPrompt="1"/>
          </p:nvPr>
        </p:nvSpPr>
        <p:spPr>
          <a:xfrm>
            <a:off x="7566991" y="-22860"/>
            <a:ext cx="4625008" cy="6903720"/>
          </a:xfrm>
        </p:spPr>
        <p:txBody>
          <a:bodyPr tIns="274320" rtlCol="0">
            <a:normAutofit/>
          </a:bodyPr>
          <a:lstStyle>
            <a:lvl1pPr marL="0" indent="0" algn="ctr">
              <a:buNone/>
              <a:defRPr sz="2000"/>
            </a:lvl1pPr>
          </a:lstStyle>
          <a:p>
            <a:pPr rtl="0"/>
            <a:r>
              <a:rPr lang="ru-RU" noProof="0" dirty="0"/>
              <a:t>Щелкните значок, чтобы добавить фото</a:t>
            </a:r>
          </a:p>
        </p:txBody>
      </p:sp>
      <p:sp>
        <p:nvSpPr>
          <p:cNvPr id="5" name="Дата 4">
            <a:extLst>
              <a:ext uri="{FF2B5EF4-FFF2-40B4-BE49-F238E27FC236}">
                <a16:creationId xmlns:a16="http://schemas.microsoft.com/office/drawing/2014/main" id="{C6CFCEB5-4092-FD13-478E-51CD74FDB82E}"/>
              </a:ext>
            </a:extLst>
          </p:cNvPr>
          <p:cNvSpPr>
            <a:spLocks noGrp="1"/>
          </p:cNvSpPr>
          <p:nvPr>
            <p:ph type="dt" sz="half" idx="10"/>
          </p:nvPr>
        </p:nvSpPr>
        <p:spPr/>
        <p:txBody>
          <a:bodyPr rtlCol="0"/>
          <a:lstStyle/>
          <a:p>
            <a:pPr rtl="0"/>
            <a:fld id="{27690398-C035-4147-AA8E-E91FCBDCC4C1}" type="datetime1">
              <a:rPr lang="ru-RU" noProof="0" smtClean="0"/>
              <a:t>29.06.2025</a:t>
            </a:fld>
            <a:endParaRPr lang="ru-RU" noProof="0" dirty="0"/>
          </a:p>
        </p:txBody>
      </p:sp>
      <p:sp>
        <p:nvSpPr>
          <p:cNvPr id="6" name="Нижний колонтитул 5">
            <a:extLst>
              <a:ext uri="{FF2B5EF4-FFF2-40B4-BE49-F238E27FC236}">
                <a16:creationId xmlns:a16="http://schemas.microsoft.com/office/drawing/2014/main" id="{5D077A4D-E7C0-912D-293F-D93F0CB5CA49}"/>
              </a:ext>
            </a:extLst>
          </p:cNvPr>
          <p:cNvSpPr>
            <a:spLocks noGrp="1"/>
          </p:cNvSpPr>
          <p:nvPr>
            <p:ph type="ftr" sz="quarter" idx="11"/>
          </p:nvPr>
        </p:nvSpPr>
        <p:spPr/>
        <p:txBody>
          <a:bodyPr rtlCol="0"/>
          <a:lstStyle/>
          <a:p>
            <a:pPr rtl="0"/>
            <a:endParaRPr lang="ru-RU" noProof="0" dirty="0"/>
          </a:p>
        </p:txBody>
      </p:sp>
      <p:sp>
        <p:nvSpPr>
          <p:cNvPr id="7" name="Номер слайда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2845438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Содержимое + таблица">
    <p:spTree>
      <p:nvGrpSpPr>
        <p:cNvPr id="1" name=""/>
        <p:cNvGrpSpPr/>
        <p:nvPr/>
      </p:nvGrpSpPr>
      <p:grpSpPr>
        <a:xfrm>
          <a:off x="0" y="0"/>
          <a:ext cx="0" cy="0"/>
          <a:chOff x="0" y="0"/>
          <a:chExt cx="0" cy="0"/>
        </a:xfrm>
      </p:grpSpPr>
      <p:cxnSp>
        <p:nvCxnSpPr>
          <p:cNvPr id="4" name="Прямая соединительная линия 3">
            <a:extLst>
              <a:ext uri="{FF2B5EF4-FFF2-40B4-BE49-F238E27FC236}">
                <a16:creationId xmlns:a16="http://schemas.microsoft.com/office/drawing/2014/main" id="{BC45A11E-9896-BD8B-8CC6-A79C124D89BC}"/>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B386022B-53D6-6CE0-2093-873FC64A5D34}"/>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0BD4BD8F-684C-A145-3376-9E69B0E5BEE5}"/>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6E7C1DA9-2A25-EE21-085B-8857DC1AD722}"/>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AF236BB3-E567-A8A9-5EC2-BCEF79CFCF06}"/>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D4A87C9F-C765-C63C-951E-70721DDACDC3}"/>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a:extLst>
              <a:ext uri="{FF2B5EF4-FFF2-40B4-BE49-F238E27FC236}">
                <a16:creationId xmlns:a16="http://schemas.microsoft.com/office/drawing/2014/main" id="{74425665-0C9C-3899-9DB9-ED05D91E26E6}"/>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125"/>
            <a:ext cx="10330405" cy="1325563"/>
          </a:xfrm>
        </p:spPr>
        <p:txBody>
          <a:bodyPr rtlCol="0" anchor="b" anchorCtr="0">
            <a:noAutofit/>
          </a:bodyPr>
          <a:lstStyle>
            <a:lvl1pPr>
              <a:defRPr sz="3600"/>
            </a:lvl1pPr>
          </a:lstStyle>
          <a:p>
            <a:pPr rtl="0"/>
            <a:r>
              <a:rPr lang="ru-RU" noProof="0" dirty="0"/>
              <a:t>Заголовок слайда</a:t>
            </a:r>
          </a:p>
        </p:txBody>
      </p:sp>
      <p:sp>
        <p:nvSpPr>
          <p:cNvPr id="3" name="Объект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0" y="2137059"/>
            <a:ext cx="2816352" cy="3986246"/>
          </a:xfrm>
        </p:spPr>
        <p:txBody>
          <a:bodyPr rtlCol="0">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8" name="Местозаполнитель таблицы 7">
            <a:extLst>
              <a:ext uri="{FF2B5EF4-FFF2-40B4-BE49-F238E27FC236}">
                <a16:creationId xmlns:a16="http://schemas.microsoft.com/office/drawing/2014/main" id="{423FEB60-8FB5-7F10-EDD7-8AB4B3139EF6}"/>
              </a:ext>
            </a:extLst>
          </p:cNvPr>
          <p:cNvSpPr>
            <a:spLocks noGrp="1"/>
          </p:cNvSpPr>
          <p:nvPr>
            <p:ph type="tbl" sz="quarter" idx="13" hasCustomPrompt="1"/>
          </p:nvPr>
        </p:nvSpPr>
        <p:spPr>
          <a:xfrm>
            <a:off x="4109014" y="2137059"/>
            <a:ext cx="7059592" cy="3986245"/>
          </a:xfrm>
        </p:spPr>
        <p:txBody>
          <a:bodyPr rtlCol="0">
            <a:normAutofit/>
          </a:bodyPr>
          <a:lstStyle>
            <a:lvl1pPr marL="0" indent="0" algn="ctr">
              <a:buNone/>
              <a:defRPr lang="en-US" sz="2000" dirty="0"/>
            </a:lvl1pPr>
          </a:lstStyle>
          <a:p>
            <a:pPr rtl="0"/>
            <a:r>
              <a:rPr lang="ru-RU" noProof="0" dirty="0"/>
              <a:t>Щелкните значок, чтобы добавить таблицу</a:t>
            </a:r>
          </a:p>
        </p:txBody>
      </p:sp>
      <p:sp>
        <p:nvSpPr>
          <p:cNvPr id="5" name="Дата 4">
            <a:extLst>
              <a:ext uri="{FF2B5EF4-FFF2-40B4-BE49-F238E27FC236}">
                <a16:creationId xmlns:a16="http://schemas.microsoft.com/office/drawing/2014/main" id="{C6CFCEB5-4092-FD13-478E-51CD74FDB82E}"/>
              </a:ext>
            </a:extLst>
          </p:cNvPr>
          <p:cNvSpPr>
            <a:spLocks noGrp="1"/>
          </p:cNvSpPr>
          <p:nvPr>
            <p:ph type="dt" sz="half" idx="10"/>
          </p:nvPr>
        </p:nvSpPr>
        <p:spPr/>
        <p:txBody>
          <a:bodyPr rtlCol="0"/>
          <a:lstStyle/>
          <a:p>
            <a:pPr rtl="0"/>
            <a:fld id="{074ADA34-82FD-4BF1-AEA8-F535C18F9BCC}" type="datetime1">
              <a:rPr lang="ru-RU" noProof="0" smtClean="0"/>
              <a:t>29.06.2025</a:t>
            </a:fld>
            <a:endParaRPr lang="ru-RU" noProof="0" dirty="0"/>
          </a:p>
        </p:txBody>
      </p:sp>
      <p:sp>
        <p:nvSpPr>
          <p:cNvPr id="6" name="Нижний колонтитул 5">
            <a:extLst>
              <a:ext uri="{FF2B5EF4-FFF2-40B4-BE49-F238E27FC236}">
                <a16:creationId xmlns:a16="http://schemas.microsoft.com/office/drawing/2014/main" id="{5D077A4D-E7C0-912D-293F-D93F0CB5CA49}"/>
              </a:ext>
            </a:extLst>
          </p:cNvPr>
          <p:cNvSpPr>
            <a:spLocks noGrp="1"/>
          </p:cNvSpPr>
          <p:nvPr>
            <p:ph type="ftr" sz="quarter" idx="11"/>
          </p:nvPr>
        </p:nvSpPr>
        <p:spPr/>
        <p:txBody>
          <a:bodyPr rtlCol="0"/>
          <a:lstStyle/>
          <a:p>
            <a:pPr rtl="0"/>
            <a:endParaRPr lang="ru-RU" noProof="0" dirty="0"/>
          </a:p>
        </p:txBody>
      </p:sp>
      <p:sp>
        <p:nvSpPr>
          <p:cNvPr id="7" name="Номер слайда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28081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Два объекта содержимого 3">
    <p:spTree>
      <p:nvGrpSpPr>
        <p:cNvPr id="1" name=""/>
        <p:cNvGrpSpPr/>
        <p:nvPr/>
      </p:nvGrpSpPr>
      <p:grpSpPr>
        <a:xfrm>
          <a:off x="0" y="0"/>
          <a:ext cx="0" cy="0"/>
          <a:chOff x="0" y="0"/>
          <a:chExt cx="0" cy="0"/>
        </a:xfrm>
      </p:grpSpPr>
      <p:cxnSp>
        <p:nvCxnSpPr>
          <p:cNvPr id="8" name="Прямая соединительная линия 7">
            <a:extLst>
              <a:ext uri="{FF2B5EF4-FFF2-40B4-BE49-F238E27FC236}">
                <a16:creationId xmlns:a16="http://schemas.microsoft.com/office/drawing/2014/main" id="{949C8ABD-000F-7A94-A7B0-9589F4FEFD54}"/>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3DC3A554-E5A9-B3CB-913D-45DBFBA79B40}"/>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4E3A8DF3-F55A-2494-C55D-8FB94BBC6A49}"/>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779DC86E-6F8A-B036-5CB2-AA8A79837F35}"/>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9B9E0C03-C633-9356-4E28-678BAB7AE02E}"/>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20C8A4F7-6C4C-719B-298F-3B81223D178B}"/>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Прямая соединительная линия 13">
            <a:extLst>
              <a:ext uri="{FF2B5EF4-FFF2-40B4-BE49-F238E27FC236}">
                <a16:creationId xmlns:a16="http://schemas.microsoft.com/office/drawing/2014/main" id="{2E7E5D8B-D6BC-19AE-C0C9-249A5561700F}"/>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rtlCol="0" anchor="b" anchorCtr="0">
            <a:noAutofit/>
          </a:bodyPr>
          <a:lstStyle>
            <a:lvl1pPr>
              <a:defRPr sz="3600"/>
            </a:lvl1pPr>
          </a:lstStyle>
          <a:p>
            <a:pPr rtl="0"/>
            <a:r>
              <a:rPr lang="ru-RU" noProof="0" dirty="0"/>
              <a:t>Заголовок слайда</a:t>
            </a:r>
          </a:p>
        </p:txBody>
      </p:sp>
      <p:sp>
        <p:nvSpPr>
          <p:cNvPr id="15" name="Объект 3">
            <a:extLst>
              <a:ext uri="{FF2B5EF4-FFF2-40B4-BE49-F238E27FC236}">
                <a16:creationId xmlns:a16="http://schemas.microsoft.com/office/drawing/2014/main" id="{7A6C5266-7ECA-B150-2C0F-8670F43AC82D}"/>
              </a:ext>
            </a:extLst>
          </p:cNvPr>
          <p:cNvSpPr>
            <a:spLocks noGrp="1"/>
          </p:cNvSpPr>
          <p:nvPr>
            <p:ph sz="half" idx="14" hasCustomPrompt="1"/>
          </p:nvPr>
        </p:nvSpPr>
        <p:spPr>
          <a:xfrm>
            <a:off x="838200" y="1987669"/>
            <a:ext cx="6974711" cy="4297679"/>
          </a:xfrm>
        </p:spPr>
        <p:txBody>
          <a:bodyPr rtlCol="0">
            <a:normAutofit/>
          </a:bodyPr>
          <a:lstStyle>
            <a:lvl1pPr marL="0" indent="0">
              <a:spcBef>
                <a:spcPts val="1000"/>
              </a:spcBef>
              <a:spcAft>
                <a:spcPts val="0"/>
              </a:spcAft>
              <a:buNone/>
              <a:defRPr sz="1800"/>
            </a:lvl1pPr>
            <a:lvl2pPr>
              <a:spcBef>
                <a:spcPts val="1000"/>
              </a:spcBef>
              <a:spcAft>
                <a:spcPts val="500"/>
              </a:spcAft>
              <a:defRPr sz="1800"/>
            </a:lvl2pPr>
            <a:lvl3pPr>
              <a:spcBef>
                <a:spcPts val="1000"/>
              </a:spcBef>
              <a:spcAft>
                <a:spcPts val="500"/>
              </a:spcAft>
              <a:defRPr sz="1800"/>
            </a:lvl3pPr>
            <a:lvl4pPr>
              <a:spcBef>
                <a:spcPts val="1000"/>
              </a:spcBef>
              <a:spcAft>
                <a:spcPts val="500"/>
              </a:spcAft>
              <a:defRPr sz="1800"/>
            </a:lvl4pPr>
            <a:lvl5pPr>
              <a:spcBef>
                <a:spcPts val="1000"/>
              </a:spcBef>
              <a:spcAft>
                <a:spcPts val="500"/>
              </a:spcAft>
              <a:defRPr sz="18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4" name="Объект 3">
            <a:extLst>
              <a:ext uri="{FF2B5EF4-FFF2-40B4-BE49-F238E27FC236}">
                <a16:creationId xmlns:a16="http://schemas.microsoft.com/office/drawing/2014/main" id="{72DFB03A-367B-9ADA-8071-E22871EC115F}"/>
              </a:ext>
            </a:extLst>
          </p:cNvPr>
          <p:cNvSpPr>
            <a:spLocks noGrp="1"/>
          </p:cNvSpPr>
          <p:nvPr>
            <p:ph sz="half" idx="2" hasCustomPrompt="1"/>
          </p:nvPr>
        </p:nvSpPr>
        <p:spPr>
          <a:xfrm>
            <a:off x="7917085" y="1987670"/>
            <a:ext cx="3436716" cy="4297680"/>
          </a:xfrm>
        </p:spPr>
        <p:txBody>
          <a:bodyPr rtlCol="0">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5" name="Дата 4">
            <a:extLst>
              <a:ext uri="{FF2B5EF4-FFF2-40B4-BE49-F238E27FC236}">
                <a16:creationId xmlns:a16="http://schemas.microsoft.com/office/drawing/2014/main" id="{C6CFCEB5-4092-FD13-478E-51CD74FDB82E}"/>
              </a:ext>
            </a:extLst>
          </p:cNvPr>
          <p:cNvSpPr>
            <a:spLocks noGrp="1"/>
          </p:cNvSpPr>
          <p:nvPr>
            <p:ph type="dt" sz="half" idx="10"/>
          </p:nvPr>
        </p:nvSpPr>
        <p:spPr/>
        <p:txBody>
          <a:bodyPr rtlCol="0"/>
          <a:lstStyle/>
          <a:p>
            <a:pPr rtl="0"/>
            <a:fld id="{72BB5977-0A28-4AB9-98DC-E6F33870A0AF}" type="datetime1">
              <a:rPr lang="ru-RU" noProof="0" smtClean="0"/>
              <a:t>29.06.2025</a:t>
            </a:fld>
            <a:endParaRPr lang="ru-RU" noProof="0" dirty="0"/>
          </a:p>
        </p:txBody>
      </p:sp>
      <p:sp>
        <p:nvSpPr>
          <p:cNvPr id="6" name="Нижний колонтитул 5">
            <a:extLst>
              <a:ext uri="{FF2B5EF4-FFF2-40B4-BE49-F238E27FC236}">
                <a16:creationId xmlns:a16="http://schemas.microsoft.com/office/drawing/2014/main" id="{5D077A4D-E7C0-912D-293F-D93F0CB5CA49}"/>
              </a:ext>
            </a:extLst>
          </p:cNvPr>
          <p:cNvSpPr>
            <a:spLocks noGrp="1"/>
          </p:cNvSpPr>
          <p:nvPr>
            <p:ph type="ftr" sz="quarter" idx="11"/>
          </p:nvPr>
        </p:nvSpPr>
        <p:spPr/>
        <p:txBody>
          <a:bodyPr rtlCol="0"/>
          <a:lstStyle/>
          <a:p>
            <a:pPr rtl="0"/>
            <a:endParaRPr lang="ru-RU" noProof="0" dirty="0"/>
          </a:p>
        </p:txBody>
      </p:sp>
      <p:sp>
        <p:nvSpPr>
          <p:cNvPr id="7" name="Номер слайда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1377039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Таблица">
    <p:spTree>
      <p:nvGrpSpPr>
        <p:cNvPr id="1" name=""/>
        <p:cNvGrpSpPr/>
        <p:nvPr/>
      </p:nvGrpSpPr>
      <p:grpSpPr>
        <a:xfrm>
          <a:off x="0" y="0"/>
          <a:ext cx="0" cy="0"/>
          <a:chOff x="0" y="0"/>
          <a:chExt cx="0" cy="0"/>
        </a:xfrm>
      </p:grpSpPr>
      <p:cxnSp>
        <p:nvCxnSpPr>
          <p:cNvPr id="3" name="Прямая соединительная линия 2">
            <a:extLst>
              <a:ext uri="{FF2B5EF4-FFF2-40B4-BE49-F238E27FC236}">
                <a16:creationId xmlns:a16="http://schemas.microsoft.com/office/drawing/2014/main" id="{37588714-FE55-FCEF-78C2-2A4D11ECD7FD}"/>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7" name="Прямая соединительная линия 6">
            <a:extLst>
              <a:ext uri="{FF2B5EF4-FFF2-40B4-BE49-F238E27FC236}">
                <a16:creationId xmlns:a16="http://schemas.microsoft.com/office/drawing/2014/main" id="{BAF6BF02-4CD8-261B-BE58-05677EB947E9}"/>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61AF1F17-7A1F-BCA2-15C0-417928B4E789}"/>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FF0ADE0B-D150-E72B-EE9A-E5EFDBC6F01E}"/>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Прямая соединительная линия 10">
            <a:extLst>
              <a:ext uri="{FF2B5EF4-FFF2-40B4-BE49-F238E27FC236}">
                <a16:creationId xmlns:a16="http://schemas.microsoft.com/office/drawing/2014/main" id="{ABBCDD5A-A3C4-DF4F-74AD-CAF0F465BDAE}"/>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Прямая соединительная линия 11">
            <a:extLst>
              <a:ext uri="{FF2B5EF4-FFF2-40B4-BE49-F238E27FC236}">
                <a16:creationId xmlns:a16="http://schemas.microsoft.com/office/drawing/2014/main" id="{49430AE4-C878-DFAB-EDA5-36B97176DE7A}"/>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Прямая соединительная линия 12">
            <a:extLst>
              <a:ext uri="{FF2B5EF4-FFF2-40B4-BE49-F238E27FC236}">
                <a16:creationId xmlns:a16="http://schemas.microsoft.com/office/drawing/2014/main" id="{F61487B2-0348-2FFC-03FB-6508B6FD36B3}"/>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Заголовок 1">
            <a:extLst>
              <a:ext uri="{FF2B5EF4-FFF2-40B4-BE49-F238E27FC236}">
                <a16:creationId xmlns:a16="http://schemas.microsoft.com/office/drawing/2014/main" id="{F657BD59-35CC-9BB3-8621-6FA3356F81AA}"/>
              </a:ext>
            </a:extLst>
          </p:cNvPr>
          <p:cNvSpPr>
            <a:spLocks noGrp="1"/>
          </p:cNvSpPr>
          <p:nvPr>
            <p:ph type="title" hasCustomPrompt="1"/>
          </p:nvPr>
        </p:nvSpPr>
        <p:spPr/>
        <p:txBody>
          <a:bodyPr rtlCol="0" anchor="b" anchorCtr="0">
            <a:noAutofit/>
          </a:bodyPr>
          <a:lstStyle>
            <a:lvl1pPr>
              <a:defRPr sz="3600"/>
            </a:lvl1pPr>
          </a:lstStyle>
          <a:p>
            <a:pPr rtl="0"/>
            <a:r>
              <a:rPr lang="ru-RU" noProof="0" dirty="0"/>
              <a:t>Заголовок слайда</a:t>
            </a:r>
          </a:p>
        </p:txBody>
      </p:sp>
      <p:sp>
        <p:nvSpPr>
          <p:cNvPr id="8" name="Таблица 7">
            <a:extLst>
              <a:ext uri="{FF2B5EF4-FFF2-40B4-BE49-F238E27FC236}">
                <a16:creationId xmlns:a16="http://schemas.microsoft.com/office/drawing/2014/main" id="{0CEAFE70-86D3-8690-31CA-F9A1FBA494D0}"/>
              </a:ext>
            </a:extLst>
          </p:cNvPr>
          <p:cNvSpPr>
            <a:spLocks noGrp="1"/>
          </p:cNvSpPr>
          <p:nvPr>
            <p:ph type="tbl" sz="quarter" idx="13" hasCustomPrompt="1"/>
          </p:nvPr>
        </p:nvSpPr>
        <p:spPr>
          <a:xfrm>
            <a:off x="838199" y="2125262"/>
            <a:ext cx="10515600" cy="3675944"/>
          </a:xfrm>
        </p:spPr>
        <p:txBody>
          <a:bodyPr rtlCol="0">
            <a:normAutofit/>
          </a:bodyPr>
          <a:lstStyle>
            <a:lvl1pPr marL="0" indent="0" algn="ctr">
              <a:buNone/>
              <a:defRPr sz="2000"/>
            </a:lvl1pPr>
          </a:lstStyle>
          <a:p>
            <a:pPr rtl="0"/>
            <a:r>
              <a:rPr lang="ru-RU" noProof="0" dirty="0"/>
              <a:t>Щелкните значок, чтобы добавить таблицу</a:t>
            </a:r>
          </a:p>
        </p:txBody>
      </p:sp>
      <p:sp>
        <p:nvSpPr>
          <p:cNvPr id="4" name="Дата 3">
            <a:extLst>
              <a:ext uri="{FF2B5EF4-FFF2-40B4-BE49-F238E27FC236}">
                <a16:creationId xmlns:a16="http://schemas.microsoft.com/office/drawing/2014/main" id="{8C56EB0F-63C8-5F75-A333-3413A9DC6F76}"/>
              </a:ext>
            </a:extLst>
          </p:cNvPr>
          <p:cNvSpPr>
            <a:spLocks noGrp="1"/>
          </p:cNvSpPr>
          <p:nvPr>
            <p:ph type="dt" sz="half" idx="10"/>
          </p:nvPr>
        </p:nvSpPr>
        <p:spPr/>
        <p:txBody>
          <a:bodyPr rtlCol="0"/>
          <a:lstStyle/>
          <a:p>
            <a:pPr rtl="0"/>
            <a:fld id="{14261BD0-E7BF-49DD-9A22-152A48698AC6}" type="datetime1">
              <a:rPr lang="ru-RU" noProof="0" smtClean="0"/>
              <a:t>29.06.2025</a:t>
            </a:fld>
            <a:endParaRPr lang="ru-RU" noProof="0" dirty="0"/>
          </a:p>
        </p:txBody>
      </p:sp>
      <p:sp>
        <p:nvSpPr>
          <p:cNvPr id="5" name="Нижний колонтитул 4">
            <a:extLst>
              <a:ext uri="{FF2B5EF4-FFF2-40B4-BE49-F238E27FC236}">
                <a16:creationId xmlns:a16="http://schemas.microsoft.com/office/drawing/2014/main" id="{4D4DE333-25B4-E092-1CC4-C3D20BA25168}"/>
              </a:ext>
            </a:extLst>
          </p:cNvPr>
          <p:cNvSpPr>
            <a:spLocks noGrp="1"/>
          </p:cNvSpPr>
          <p:nvPr>
            <p:ph type="ftr" sz="quarter" idx="11"/>
          </p:nvPr>
        </p:nvSpPr>
        <p:spPr/>
        <p:txBody>
          <a:bodyPr rtlCol="0"/>
          <a:lstStyle/>
          <a:p>
            <a:pPr rtl="0"/>
            <a:endParaRPr lang="ru-RU" noProof="0" dirty="0"/>
          </a:p>
        </p:txBody>
      </p:sp>
      <p:sp>
        <p:nvSpPr>
          <p:cNvPr id="6" name="Номер слайда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rtlCol="0"/>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2626099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Содержимое 3">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Прямая соединительная линия 6">
            <a:extLst>
              <a:ext uri="{FF2B5EF4-FFF2-40B4-BE49-F238E27FC236}">
                <a16:creationId xmlns:a16="http://schemas.microsoft.com/office/drawing/2014/main" id="{11843C0D-8C0B-0B3C-7014-7B7217C008E5}"/>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Прямая соединительная линия 7">
            <a:extLst>
              <a:ext uri="{FF2B5EF4-FFF2-40B4-BE49-F238E27FC236}">
                <a16:creationId xmlns:a16="http://schemas.microsoft.com/office/drawing/2014/main" id="{F7B715CF-E60F-DDAE-369E-BCC2CE4FF958}"/>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Прямая соединительная линия 8">
            <a:extLst>
              <a:ext uri="{FF2B5EF4-FFF2-40B4-BE49-F238E27FC236}">
                <a16:creationId xmlns:a16="http://schemas.microsoft.com/office/drawing/2014/main" id="{F2BD8F5F-4228-6BB9-5EA6-553590898242}"/>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Прямая соединительная линия 9">
            <a:extLst>
              <a:ext uri="{FF2B5EF4-FFF2-40B4-BE49-F238E27FC236}">
                <a16:creationId xmlns:a16="http://schemas.microsoft.com/office/drawing/2014/main" id="{9F721F95-97C0-7151-B9F6-C088CEA1A7F8}"/>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14" name="Рисунок 13">
            <a:extLst>
              <a:ext uri="{FF2B5EF4-FFF2-40B4-BE49-F238E27FC236}">
                <a16:creationId xmlns:a16="http://schemas.microsoft.com/office/drawing/2014/main" id="{978AD50A-9C6A-454B-0CAD-EAB518440143}"/>
              </a:ext>
            </a:extLst>
          </p:cNvPr>
          <p:cNvSpPr>
            <a:spLocks noGrp="1"/>
          </p:cNvSpPr>
          <p:nvPr>
            <p:ph type="pic" sz="quarter" idx="10" hasCustomPrompt="1"/>
          </p:nvPr>
        </p:nvSpPr>
        <p:spPr>
          <a:xfrm>
            <a:off x="3810" y="0"/>
            <a:ext cx="7816995" cy="6858000"/>
          </a:xfrm>
          <a:custGeom>
            <a:avLst/>
            <a:gdLst>
              <a:gd name="connsiteX0" fmla="*/ 0 w 7813675"/>
              <a:gd name="connsiteY0" fmla="*/ 0 h 6903720"/>
              <a:gd name="connsiteX1" fmla="*/ 7813675 w 7813675"/>
              <a:gd name="connsiteY1" fmla="*/ 0 h 6903720"/>
              <a:gd name="connsiteX2" fmla="*/ 7813675 w 7813675"/>
              <a:gd name="connsiteY2" fmla="*/ 6903720 h 6903720"/>
              <a:gd name="connsiteX3" fmla="*/ 0 w 7813675"/>
              <a:gd name="connsiteY3" fmla="*/ 6903720 h 6903720"/>
              <a:gd name="connsiteX4" fmla="*/ 0 w 7813675"/>
              <a:gd name="connsiteY4" fmla="*/ 0 h 6903720"/>
              <a:gd name="connsiteX0" fmla="*/ 0 w 7813675"/>
              <a:gd name="connsiteY0" fmla="*/ 0 h 6903720"/>
              <a:gd name="connsiteX1" fmla="*/ 7813675 w 7813675"/>
              <a:gd name="connsiteY1" fmla="*/ 0 h 6903720"/>
              <a:gd name="connsiteX2" fmla="*/ 7813675 w 7813675"/>
              <a:gd name="connsiteY2" fmla="*/ 6903720 h 6903720"/>
              <a:gd name="connsiteX3" fmla="*/ 798854 w 7813675"/>
              <a:gd name="connsiteY3" fmla="*/ 6867163 h 6903720"/>
              <a:gd name="connsiteX4" fmla="*/ 0 w 7813675"/>
              <a:gd name="connsiteY4" fmla="*/ 6903720 h 6903720"/>
              <a:gd name="connsiteX5" fmla="*/ 0 w 7813675"/>
              <a:gd name="connsiteY5" fmla="*/ 0 h 6903720"/>
              <a:gd name="connsiteX0" fmla="*/ 0 w 7813675"/>
              <a:gd name="connsiteY0" fmla="*/ 0 h 6907803"/>
              <a:gd name="connsiteX1" fmla="*/ 7813675 w 7813675"/>
              <a:gd name="connsiteY1" fmla="*/ 0 h 6907803"/>
              <a:gd name="connsiteX2" fmla="*/ 7813675 w 7813675"/>
              <a:gd name="connsiteY2" fmla="*/ 6903720 h 6907803"/>
              <a:gd name="connsiteX3" fmla="*/ 809014 w 7813675"/>
              <a:gd name="connsiteY3" fmla="*/ 6907803 h 6907803"/>
              <a:gd name="connsiteX4" fmla="*/ 0 w 7813675"/>
              <a:gd name="connsiteY4" fmla="*/ 6903720 h 6907803"/>
              <a:gd name="connsiteX5" fmla="*/ 0 w 7813675"/>
              <a:gd name="connsiteY5" fmla="*/ 0 h 6907803"/>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8748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8748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9891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740434 w 7813675"/>
              <a:gd name="connsiteY3" fmla="*/ 6898913 h 6903720"/>
              <a:gd name="connsiteX4" fmla="*/ 0 w 7813675"/>
              <a:gd name="connsiteY4" fmla="*/ 6903720 h 6903720"/>
              <a:gd name="connsiteX5" fmla="*/ 0 w 7813675"/>
              <a:gd name="connsiteY5" fmla="*/ 0 h 6903720"/>
              <a:gd name="connsiteX0" fmla="*/ 0 w 7813675"/>
              <a:gd name="connsiteY0" fmla="*/ 0 h 6907385"/>
              <a:gd name="connsiteX1" fmla="*/ 7813675 w 7813675"/>
              <a:gd name="connsiteY1" fmla="*/ 0 h 6907385"/>
              <a:gd name="connsiteX2" fmla="*/ 7813675 w 7813675"/>
              <a:gd name="connsiteY2" fmla="*/ 6903720 h 6907385"/>
              <a:gd name="connsiteX3" fmla="*/ 6359380 w 7813675"/>
              <a:gd name="connsiteY3" fmla="*/ 6907385 h 6907385"/>
              <a:gd name="connsiteX4" fmla="*/ 740434 w 7813675"/>
              <a:gd name="connsiteY4" fmla="*/ 6898913 h 6907385"/>
              <a:gd name="connsiteX5" fmla="*/ 0 w 7813675"/>
              <a:gd name="connsiteY5" fmla="*/ 6903720 h 6907385"/>
              <a:gd name="connsiteX6" fmla="*/ 0 w 7813675"/>
              <a:gd name="connsiteY6"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3320 w 7816995"/>
              <a:gd name="connsiteY5" fmla="*/ 690372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2899555 w 7816995"/>
              <a:gd name="connsiteY2" fmla="*/ 464820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16995" h="6907385">
                <a:moveTo>
                  <a:pt x="3320" y="0"/>
                </a:moveTo>
                <a:lnTo>
                  <a:pt x="7816995" y="0"/>
                </a:lnTo>
                <a:lnTo>
                  <a:pt x="2899555" y="4648200"/>
                </a:lnTo>
                <a:lnTo>
                  <a:pt x="6362700" y="6907385"/>
                </a:lnTo>
                <a:lnTo>
                  <a:pt x="743754" y="6898913"/>
                </a:lnTo>
                <a:lnTo>
                  <a:pt x="2876060" y="4644390"/>
                </a:lnTo>
                <a:cubicBezTo>
                  <a:pt x="1610033" y="3689302"/>
                  <a:pt x="1117437" y="3324763"/>
                  <a:pt x="0" y="2510645"/>
                </a:cubicBezTo>
                <a:cubicBezTo>
                  <a:pt x="1107" y="1673763"/>
                  <a:pt x="2213" y="836882"/>
                  <a:pt x="3320" y="0"/>
                </a:cubicBezTo>
                <a:close/>
              </a:path>
            </a:pathLst>
          </a:custGeom>
          <a:solidFill>
            <a:schemeClr val="tx2"/>
          </a:solidFill>
          <a:ln w="22225">
            <a:noFill/>
          </a:ln>
        </p:spPr>
        <p:txBody>
          <a:bodyPr lIns="274320" tIns="274320" rtlCol="0">
            <a:normAutofit/>
          </a:bodyPr>
          <a:lstStyle>
            <a:lvl1pPr marL="0" indent="0">
              <a:buNone/>
              <a:defRPr sz="2000"/>
            </a:lvl1pPr>
          </a:lstStyle>
          <a:p>
            <a:pPr rtl="0"/>
            <a:r>
              <a:rPr lang="ru-RU" noProof="0" dirty="0"/>
              <a:t>Щелкните значок, чтобы добавить фото</a:t>
            </a:r>
          </a:p>
        </p:txBody>
      </p:sp>
      <p:sp>
        <p:nvSpPr>
          <p:cNvPr id="2" name="Заголовок 1">
            <a:extLst>
              <a:ext uri="{FF2B5EF4-FFF2-40B4-BE49-F238E27FC236}">
                <a16:creationId xmlns:a16="http://schemas.microsoft.com/office/drawing/2014/main" id="{F657BD59-35CC-9BB3-8621-6FA3356F81AA}"/>
              </a:ext>
            </a:extLst>
          </p:cNvPr>
          <p:cNvSpPr>
            <a:spLocks noGrp="1"/>
          </p:cNvSpPr>
          <p:nvPr>
            <p:ph type="title"/>
          </p:nvPr>
        </p:nvSpPr>
        <p:spPr>
          <a:xfrm>
            <a:off x="6080992" y="731562"/>
            <a:ext cx="4902843" cy="3526778"/>
          </a:xfrm>
          <a:noFill/>
        </p:spPr>
        <p:txBody>
          <a:bodyPr rtlCol="0" anchor="b">
            <a:noAutofit/>
          </a:bodyPr>
          <a:lstStyle/>
          <a:p>
            <a:pPr rtl="0"/>
            <a:endParaRPr lang="ru-RU" noProof="0" dirty="0"/>
          </a:p>
        </p:txBody>
      </p:sp>
      <p:sp>
        <p:nvSpPr>
          <p:cNvPr id="3" name="Объект 2">
            <a:extLst>
              <a:ext uri="{FF2B5EF4-FFF2-40B4-BE49-F238E27FC236}">
                <a16:creationId xmlns:a16="http://schemas.microsoft.com/office/drawing/2014/main" id="{A772710C-A212-1B12-06CD-FA2A14F89D68}"/>
              </a:ext>
            </a:extLst>
          </p:cNvPr>
          <p:cNvSpPr>
            <a:spLocks noGrp="1"/>
          </p:cNvSpPr>
          <p:nvPr>
            <p:ph idx="1" hasCustomPrompt="1"/>
          </p:nvPr>
        </p:nvSpPr>
        <p:spPr>
          <a:xfrm>
            <a:off x="6080992" y="4373217"/>
            <a:ext cx="4902843" cy="1753221"/>
          </a:xfrm>
        </p:spPr>
        <p:txBody>
          <a:bodyPr rtlCol="0" anchor="t" anchorCtr="0">
            <a:normAutofit/>
          </a:bodyPr>
          <a:lstStyle>
            <a:lvl1pPr marL="0" indent="0">
              <a:spcBef>
                <a:spcPts val="1000"/>
              </a:spcBef>
              <a:buNone/>
              <a:defRPr sz="1800">
                <a:solidFill>
                  <a:schemeClr val="tx1"/>
                </a:solidFill>
              </a:defRPr>
            </a:lvl1pPr>
            <a:lvl2pPr>
              <a:spcBef>
                <a:spcPts val="1000"/>
              </a:spcBef>
              <a:defRPr sz="1600">
                <a:solidFill>
                  <a:schemeClr val="tx1"/>
                </a:solidFill>
              </a:defRPr>
            </a:lvl2pPr>
            <a:lvl3pPr>
              <a:spcBef>
                <a:spcPts val="1000"/>
              </a:spcBef>
              <a:defRPr sz="1400">
                <a:solidFill>
                  <a:schemeClr val="tx1"/>
                </a:solidFill>
              </a:defRPr>
            </a:lvl3pPr>
            <a:lvl4pPr>
              <a:spcBef>
                <a:spcPts val="1000"/>
              </a:spcBef>
              <a:defRPr sz="1200">
                <a:solidFill>
                  <a:schemeClr val="tx1"/>
                </a:solidFill>
              </a:defRPr>
            </a:lvl4pPr>
            <a:lvl5pPr>
              <a:spcBef>
                <a:spcPts val="1000"/>
              </a:spcBef>
              <a:defRPr sz="1200">
                <a:solidFill>
                  <a:schemeClr val="tx1"/>
                </a:solidFill>
              </a:defRPr>
            </a:lvl5pPr>
          </a:lstStyle>
          <a:p>
            <a:pPr lvl="0" rtl="0"/>
            <a:r>
              <a:rPr lang="ru-RU" noProof="0" dirty="0"/>
              <a:t>Текст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Tree>
    <p:extLst>
      <p:ext uri="{BB962C8B-B14F-4D97-AF65-F5344CB8AC3E}">
        <p14:creationId xmlns:p14="http://schemas.microsoft.com/office/powerpoint/2010/main" val="216296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FD97564-C310-6E8C-8689-CE18881B4A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ru-RU" noProof="0" dirty="0"/>
              <a:t>Образец заголовка</a:t>
            </a:r>
          </a:p>
        </p:txBody>
      </p:sp>
      <p:sp>
        <p:nvSpPr>
          <p:cNvPr id="3" name="Текст 2">
            <a:extLst>
              <a:ext uri="{FF2B5EF4-FFF2-40B4-BE49-F238E27FC236}">
                <a16:creationId xmlns:a16="http://schemas.microsoft.com/office/drawing/2014/main" id="{0FAD99FA-26D9-873B-BE7F-26FEC5C233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ru-RU" noProof="0" dirty="0"/>
              <a:t>Щелкните, чтобы изменить стили текста образца слайда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4" name="Дата 3">
            <a:extLst>
              <a:ext uri="{FF2B5EF4-FFF2-40B4-BE49-F238E27FC236}">
                <a16:creationId xmlns:a16="http://schemas.microsoft.com/office/drawing/2014/main" id="{C319819E-0266-97DD-DFD1-BAAA06AE32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fld id="{954AD8BA-12A1-40A0-B5A6-C36392043198}" type="datetime1">
              <a:rPr lang="ru-RU" noProof="0" smtClean="0"/>
              <a:t>29.06.2025</a:t>
            </a:fld>
            <a:endParaRPr lang="ru-RU" noProof="0" dirty="0"/>
          </a:p>
        </p:txBody>
      </p:sp>
      <p:sp>
        <p:nvSpPr>
          <p:cNvPr id="5" name="Нижний колонтитул 4">
            <a:extLst>
              <a:ext uri="{FF2B5EF4-FFF2-40B4-BE49-F238E27FC236}">
                <a16:creationId xmlns:a16="http://schemas.microsoft.com/office/drawing/2014/main" id="{2BFD19C9-01CE-9E2A-CDA5-C15940F055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endParaRPr lang="ru-RU" noProof="0" dirty="0"/>
          </a:p>
        </p:txBody>
      </p:sp>
      <p:sp>
        <p:nvSpPr>
          <p:cNvPr id="6" name="Номер слайда 5">
            <a:extLst>
              <a:ext uri="{FF2B5EF4-FFF2-40B4-BE49-F238E27FC236}">
                <a16:creationId xmlns:a16="http://schemas.microsoft.com/office/drawing/2014/main" id="{A1801085-7B28-048D-E3D3-9C3614268D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CBD12358-51D2-46B3-9BDE-DF29528B9454}" type="slidenum">
              <a:rPr lang="ru-RU" noProof="0" smtClean="0"/>
              <a:t>‹#›</a:t>
            </a:fld>
            <a:endParaRPr lang="ru-RU" noProof="0" dirty="0"/>
          </a:p>
        </p:txBody>
      </p:sp>
    </p:spTree>
    <p:extLst>
      <p:ext uri="{BB962C8B-B14F-4D97-AF65-F5344CB8AC3E}">
        <p14:creationId xmlns:p14="http://schemas.microsoft.com/office/powerpoint/2010/main" val="1965934658"/>
      </p:ext>
    </p:extLst>
  </p:cSld>
  <p:clrMap bg1="lt1" tx1="dk1" bg2="lt2" tx2="dk2" accent1="accent1" accent2="accent2" accent3="accent3" accent4="accent4" accent5="accent5" accent6="accent6" hlink="hlink" folHlink="folHlink"/>
  <p:sldLayoutIdLst>
    <p:sldLayoutId id="2147483654" r:id="rId1"/>
    <p:sldLayoutId id="2147483660" r:id="rId2"/>
    <p:sldLayoutId id="2147483658" r:id="rId3"/>
    <p:sldLayoutId id="2147483659" r:id="rId4"/>
    <p:sldLayoutId id="2147483650" r:id="rId5"/>
    <p:sldLayoutId id="2147483649" r:id="rId6"/>
    <p:sldLayoutId id="2147483662" r:id="rId7"/>
    <p:sldLayoutId id="2147483663" r:id="rId8"/>
    <p:sldLayoutId id="2147483652" r:id="rId9"/>
    <p:sldLayoutId id="2147483666" r:id="rId10"/>
    <p:sldLayoutId id="2147483664" r:id="rId11"/>
    <p:sldLayoutId id="2147483665" r:id="rId12"/>
    <p:sldLayoutId id="2147483661" r:id="rId13"/>
  </p:sldLayoutIdLst>
  <p:hf sldNum="0" hdr="0" ftr="0" dt="0"/>
  <p:txStyles>
    <p:titleStyle>
      <a:lvl1pPr algn="l" defTabSz="914400" rtl="0" eaLnBrk="1" latinLnBrk="0" hangingPunct="1">
        <a:lnSpc>
          <a:spcPct val="90000"/>
        </a:lnSpc>
        <a:spcBef>
          <a:spcPct val="0"/>
        </a:spcBef>
        <a:buNone/>
        <a:defRPr sz="4000" i="1" kern="1200" cap="all" baseline="0">
          <a:solidFill>
            <a:schemeClr val="accent1"/>
          </a:solidFill>
          <a:latin typeface="Times New Roman" panose="02020603050405020304" pitchFamily="18"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businessballs.com/leadership-styles/action-centred-leadership-john-adair/" TargetMode="External"/><Relationship Id="rId7" Type="http://schemas.openxmlformats.org/officeDocument/2006/relationships/hyperlink" Target="https://doi.org/10.1186/s12912-024-02582-9"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www.sussex.ac.uk/organisational-development/leadership-management/delegation" TargetMode="External"/><Relationship Id="rId5" Type="http://schemas.openxmlformats.org/officeDocument/2006/relationships/hyperlink" Target="https://www.pelagohealth.com/resources/hr-glossary/rewards-and-recognition/" TargetMode="External"/><Relationship Id="rId4" Type="http://schemas.openxmlformats.org/officeDocument/2006/relationships/hyperlink" Target="https://www.indeed.com/career-advice/career-development/herzberg-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descr="Вид на город с небоскребами">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72" r="72"/>
          <a:stretch/>
        </p:blipFill>
        <p:spPr/>
      </p:pic>
      <p:sp>
        <p:nvSpPr>
          <p:cNvPr id="5" name="Title 4">
            <a:extLst>
              <a:ext uri="{FF2B5EF4-FFF2-40B4-BE49-F238E27FC236}">
                <a16:creationId xmlns:a16="http://schemas.microsoft.com/office/drawing/2014/main" id="{42BD78E6-1686-0983-43C8-4F7664AB2FDD}"/>
              </a:ext>
            </a:extLst>
          </p:cNvPr>
          <p:cNvSpPr>
            <a:spLocks noGrp="1"/>
          </p:cNvSpPr>
          <p:nvPr>
            <p:ph type="ctrTitle"/>
          </p:nvPr>
        </p:nvSpPr>
        <p:spPr/>
        <p:txBody>
          <a:bodyPr/>
          <a:lstStyle/>
          <a:p>
            <a:r>
              <a:rPr lang="en-US" i="0" dirty="0">
                <a:latin typeface="Times New Roman"/>
                <a:cs typeface="Times New Roman"/>
              </a:rPr>
              <a:t>Reward, recognition and delegation</a:t>
            </a:r>
            <a:endParaRPr lang="en-US" dirty="0">
              <a:latin typeface="Times New Roman"/>
            </a:endParaRPr>
          </a:p>
        </p:txBody>
      </p:sp>
    </p:spTree>
    <p:extLst>
      <p:ext uri="{BB962C8B-B14F-4D97-AF65-F5344CB8AC3E}">
        <p14:creationId xmlns:p14="http://schemas.microsoft.com/office/powerpoint/2010/main" val="3078994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Рисунок 6" descr="Силуэт города">
            <a:extLst>
              <a:ext uri="{FF2B5EF4-FFF2-40B4-BE49-F238E27FC236}">
                <a16:creationId xmlns:a16="http://schemas.microsoft.com/office/drawing/2014/main" id="{086C9520-C924-5732-CC82-F0C4A533D4E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38" r="38"/>
          <a:stretch/>
        </p:blipFill>
        <p:spPr/>
      </p:pic>
      <p:sp>
        <p:nvSpPr>
          <p:cNvPr id="8" name="TextBox 7">
            <a:extLst>
              <a:ext uri="{FF2B5EF4-FFF2-40B4-BE49-F238E27FC236}">
                <a16:creationId xmlns:a16="http://schemas.microsoft.com/office/drawing/2014/main" id="{7F302BA5-E01B-20E1-2B28-EF6F5CF2776A}"/>
              </a:ext>
            </a:extLst>
          </p:cNvPr>
          <p:cNvSpPr txBox="1"/>
          <p:nvPr/>
        </p:nvSpPr>
        <p:spPr>
          <a:xfrm>
            <a:off x="995453" y="441404"/>
            <a:ext cx="30289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Times New Roman"/>
                <a:cs typeface="Times New Roman"/>
              </a:rPr>
              <a:t>Reward and Recognition</a:t>
            </a:r>
          </a:p>
        </p:txBody>
      </p:sp>
      <p:sp>
        <p:nvSpPr>
          <p:cNvPr id="9" name="TextBox 8">
            <a:extLst>
              <a:ext uri="{FF2B5EF4-FFF2-40B4-BE49-F238E27FC236}">
                <a16:creationId xmlns:a16="http://schemas.microsoft.com/office/drawing/2014/main" id="{DE216F10-F367-52B7-BB13-1AFAA6E3C7F9}"/>
              </a:ext>
            </a:extLst>
          </p:cNvPr>
          <p:cNvSpPr txBox="1"/>
          <p:nvPr/>
        </p:nvSpPr>
        <p:spPr>
          <a:xfrm>
            <a:off x="6098058" y="441629"/>
            <a:ext cx="29456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latin typeface="Times New Roman"/>
                <a:cs typeface="Times New Roman"/>
              </a:rPr>
              <a:t>Delegation</a:t>
            </a:r>
          </a:p>
        </p:txBody>
      </p:sp>
      <p:sp>
        <p:nvSpPr>
          <p:cNvPr id="10" name="TextBox 9">
            <a:extLst>
              <a:ext uri="{FF2B5EF4-FFF2-40B4-BE49-F238E27FC236}">
                <a16:creationId xmlns:a16="http://schemas.microsoft.com/office/drawing/2014/main" id="{14A6D9F3-5850-DF8D-9B73-2BD40C430276}"/>
              </a:ext>
            </a:extLst>
          </p:cNvPr>
          <p:cNvSpPr txBox="1"/>
          <p:nvPr/>
        </p:nvSpPr>
        <p:spPr>
          <a:xfrm>
            <a:off x="1000665" y="1108136"/>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ea typeface="+mn-lt"/>
                <a:cs typeface="+mn-lt"/>
              </a:rPr>
              <a:t>Any rewards and incentives for a job well done and goals achieved.</a:t>
            </a:r>
            <a:endParaRPr lang="en-US" sz="2000">
              <a:latin typeface="Times New Roman"/>
              <a:cs typeface="Times New Roman"/>
            </a:endParaRPr>
          </a:p>
          <a:p>
            <a:r>
              <a:rPr lang="en-US" sz="2000" dirty="0">
                <a:latin typeface="Times New Roman"/>
                <a:ea typeface="+mn-lt"/>
                <a:cs typeface="+mn-lt"/>
              </a:rPr>
              <a:t>Cash bonuses, gift certificates, extra weekends and vacations, public recognition and awareness </a:t>
            </a:r>
            <a:r>
              <a:rPr lang="en-US" sz="2000" dirty="0">
                <a:solidFill>
                  <a:srgbClr val="2C3E50"/>
                </a:solidFill>
                <a:latin typeface="Times New Roman"/>
                <a:ea typeface="Roboto"/>
                <a:cs typeface="Roboto"/>
              </a:rPr>
              <a:t>(Pelago, 2024)</a:t>
            </a:r>
            <a:r>
              <a:rPr lang="en-US" sz="2000" dirty="0">
                <a:latin typeface="Times New Roman"/>
                <a:ea typeface="+mn-lt"/>
                <a:cs typeface="+mn-lt"/>
              </a:rPr>
              <a:t>.</a:t>
            </a:r>
            <a:endParaRPr lang="en-US" sz="2000" dirty="0">
              <a:latin typeface="Times New Roman"/>
            </a:endParaRPr>
          </a:p>
          <a:p>
            <a:pPr algn="l"/>
            <a:endParaRPr lang="en-US" dirty="0"/>
          </a:p>
        </p:txBody>
      </p:sp>
      <p:sp>
        <p:nvSpPr>
          <p:cNvPr id="11" name="TextBox 10">
            <a:extLst>
              <a:ext uri="{FF2B5EF4-FFF2-40B4-BE49-F238E27FC236}">
                <a16:creationId xmlns:a16="http://schemas.microsoft.com/office/drawing/2014/main" id="{01135BD7-4B15-87A5-E944-2DBB49D76792}"/>
              </a:ext>
            </a:extLst>
          </p:cNvPr>
          <p:cNvSpPr txBox="1"/>
          <p:nvPr/>
        </p:nvSpPr>
        <p:spPr>
          <a:xfrm>
            <a:off x="5795381" y="1102836"/>
            <a:ext cx="274319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ea typeface="+mn-lt"/>
                <a:cs typeface="+mn-lt"/>
              </a:rPr>
              <a:t>Assigning some authority and tasks to other people in order to save time and increase productivity </a:t>
            </a:r>
            <a:r>
              <a:rPr lang="en-US" sz="2000" dirty="0">
                <a:solidFill>
                  <a:srgbClr val="2C3E50"/>
                </a:solidFill>
                <a:latin typeface="Times New Roman"/>
                <a:ea typeface="Roboto"/>
                <a:cs typeface="Roboto"/>
              </a:rPr>
              <a:t>(University of Sussex, 2024)</a:t>
            </a:r>
            <a:r>
              <a:rPr lang="en-US" sz="2000" dirty="0">
                <a:latin typeface="Times New Roman"/>
                <a:ea typeface="+mn-lt"/>
                <a:cs typeface="+mn-lt"/>
              </a:rPr>
              <a:t>.</a:t>
            </a:r>
            <a:endParaRPr lang="en-US" sz="2000" dirty="0">
              <a:latin typeface="Times New Roman"/>
            </a:endParaRPr>
          </a:p>
          <a:p>
            <a:pPr algn="l"/>
            <a:endParaRPr lang="en-US" dirty="0"/>
          </a:p>
        </p:txBody>
      </p:sp>
      <p:pic>
        <p:nvPicPr>
          <p:cNvPr id="15" name="Picture 14" descr="Employee Recognition: Samples ...">
            <a:extLst>
              <a:ext uri="{FF2B5EF4-FFF2-40B4-BE49-F238E27FC236}">
                <a16:creationId xmlns:a16="http://schemas.microsoft.com/office/drawing/2014/main" id="{3F44491D-613F-C995-E7DE-713839072DEB}"/>
              </a:ext>
            </a:extLst>
          </p:cNvPr>
          <p:cNvPicPr>
            <a:picLocks noChangeAspect="1"/>
          </p:cNvPicPr>
          <p:nvPr/>
        </p:nvPicPr>
        <p:blipFill>
          <a:blip r:embed="rId4"/>
          <a:stretch>
            <a:fillRect/>
          </a:stretch>
        </p:blipFill>
        <p:spPr>
          <a:xfrm>
            <a:off x="990600" y="4029076"/>
            <a:ext cx="3257549" cy="2312193"/>
          </a:xfrm>
          <a:prstGeom prst="rect">
            <a:avLst/>
          </a:prstGeom>
        </p:spPr>
      </p:pic>
      <p:pic>
        <p:nvPicPr>
          <p:cNvPr id="16" name="Picture 15" descr="4,000+ Delegating Stock Photos, Pictures &amp; Royalty-Free Images - iStock |  Delegate, Leadership, Teamwork">
            <a:extLst>
              <a:ext uri="{FF2B5EF4-FFF2-40B4-BE49-F238E27FC236}">
                <a16:creationId xmlns:a16="http://schemas.microsoft.com/office/drawing/2014/main" id="{837EF5F6-A430-69E8-5F94-45D3F15062AC}"/>
              </a:ext>
            </a:extLst>
          </p:cNvPr>
          <p:cNvPicPr>
            <a:picLocks noChangeAspect="1"/>
          </p:cNvPicPr>
          <p:nvPr/>
        </p:nvPicPr>
        <p:blipFill>
          <a:blip r:embed="rId5"/>
          <a:stretch>
            <a:fillRect/>
          </a:stretch>
        </p:blipFill>
        <p:spPr>
          <a:xfrm>
            <a:off x="5538787" y="3993356"/>
            <a:ext cx="3257550" cy="2347912"/>
          </a:xfrm>
          <a:prstGeom prst="rect">
            <a:avLst/>
          </a:prstGeom>
        </p:spPr>
      </p:pic>
    </p:spTree>
    <p:extLst>
      <p:ext uri="{BB962C8B-B14F-4D97-AF65-F5344CB8AC3E}">
        <p14:creationId xmlns:p14="http://schemas.microsoft.com/office/powerpoint/2010/main" val="1038351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Рисунок 16" descr="Город с высокими зданиями">
            <a:extLst>
              <a:ext uri="{FF2B5EF4-FFF2-40B4-BE49-F238E27FC236}">
                <a16:creationId xmlns:a16="http://schemas.microsoft.com/office/drawing/2014/main" id="{4D6EE8D1-247A-B95F-BD1A-A2D76964CF34}"/>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3" r="13"/>
          <a:stretch/>
        </p:blipFill>
        <p:spPr/>
      </p:pic>
      <p:sp>
        <p:nvSpPr>
          <p:cNvPr id="5" name="TextBox 4">
            <a:extLst>
              <a:ext uri="{FF2B5EF4-FFF2-40B4-BE49-F238E27FC236}">
                <a16:creationId xmlns:a16="http://schemas.microsoft.com/office/drawing/2014/main" id="{0BA389FB-10EF-DE7B-0066-83FB9A41D4DD}"/>
              </a:ext>
            </a:extLst>
          </p:cNvPr>
          <p:cNvSpPr txBox="1"/>
          <p:nvPr/>
        </p:nvSpPr>
        <p:spPr>
          <a:xfrm>
            <a:off x="3710829" y="-4585"/>
            <a:ext cx="476726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Times New Roman"/>
                <a:cs typeface="Times New Roman"/>
              </a:rPr>
              <a:t>Everything is important</a:t>
            </a:r>
          </a:p>
        </p:txBody>
      </p:sp>
      <p:sp>
        <p:nvSpPr>
          <p:cNvPr id="6" name="TextBox 5">
            <a:extLst>
              <a:ext uri="{FF2B5EF4-FFF2-40B4-BE49-F238E27FC236}">
                <a16:creationId xmlns:a16="http://schemas.microsoft.com/office/drawing/2014/main" id="{CB8A6D61-B0DA-E2C2-8ACC-02E06383019F}"/>
              </a:ext>
            </a:extLst>
          </p:cNvPr>
          <p:cNvSpPr txBox="1"/>
          <p:nvPr/>
        </p:nvSpPr>
        <p:spPr>
          <a:xfrm>
            <a:off x="4305984" y="584331"/>
            <a:ext cx="35885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Times New Roman"/>
                <a:cs typeface="Times New Roman"/>
              </a:rPr>
              <a:t>Personal examples</a:t>
            </a:r>
          </a:p>
        </p:txBody>
      </p:sp>
      <p:sp>
        <p:nvSpPr>
          <p:cNvPr id="7" name="TextBox 6">
            <a:extLst>
              <a:ext uri="{FF2B5EF4-FFF2-40B4-BE49-F238E27FC236}">
                <a16:creationId xmlns:a16="http://schemas.microsoft.com/office/drawing/2014/main" id="{75810654-772D-FDB0-5EF1-879C2FE71034}"/>
              </a:ext>
            </a:extLst>
          </p:cNvPr>
          <p:cNvSpPr txBox="1"/>
          <p:nvPr/>
        </p:nvSpPr>
        <p:spPr>
          <a:xfrm>
            <a:off x="972217" y="110240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Times New Roman"/>
                <a:cs typeface="Times New Roman"/>
              </a:rPr>
              <a:t>1st example</a:t>
            </a:r>
          </a:p>
        </p:txBody>
      </p:sp>
      <p:sp>
        <p:nvSpPr>
          <p:cNvPr id="9" name="TextBox 8">
            <a:extLst>
              <a:ext uri="{FF2B5EF4-FFF2-40B4-BE49-F238E27FC236}">
                <a16:creationId xmlns:a16="http://schemas.microsoft.com/office/drawing/2014/main" id="{A20BC01E-9133-3B6D-E50A-11409D50E087}"/>
              </a:ext>
            </a:extLst>
          </p:cNvPr>
          <p:cNvSpPr txBox="1"/>
          <p:nvPr/>
        </p:nvSpPr>
        <p:spPr>
          <a:xfrm>
            <a:off x="8217788" y="1096717"/>
            <a:ext cx="217990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Times New Roman"/>
                <a:cs typeface="Times New Roman"/>
              </a:rPr>
              <a:t>2d example</a:t>
            </a:r>
          </a:p>
        </p:txBody>
      </p:sp>
      <p:sp>
        <p:nvSpPr>
          <p:cNvPr id="10" name="TextBox 9">
            <a:extLst>
              <a:ext uri="{FF2B5EF4-FFF2-40B4-BE49-F238E27FC236}">
                <a16:creationId xmlns:a16="http://schemas.microsoft.com/office/drawing/2014/main" id="{0D85A1B7-6C34-9D1B-354A-ABC9261988EE}"/>
              </a:ext>
            </a:extLst>
          </p:cNvPr>
          <p:cNvSpPr txBox="1"/>
          <p:nvPr/>
        </p:nvSpPr>
        <p:spPr>
          <a:xfrm>
            <a:off x="839800" y="1679600"/>
            <a:ext cx="2001226" cy="18940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48FFF15E-9612-D1D8-BD8B-911BE9BAAD15}"/>
              </a:ext>
            </a:extLst>
          </p:cNvPr>
          <p:cNvSpPr txBox="1"/>
          <p:nvPr/>
        </p:nvSpPr>
        <p:spPr>
          <a:xfrm>
            <a:off x="661119" y="1703413"/>
            <a:ext cx="365039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ea typeface="+mn-lt"/>
                <a:cs typeface="+mn-lt"/>
              </a:rPr>
              <a:t>Working in a team with Russian-speaking people with a low level of respect and understanding. Offensive jokes, no help in work and clear explanation of the task, condemnation for mistakes. Result - no motivation.</a:t>
            </a:r>
            <a:endParaRPr lang="en-US" sz="2000" dirty="0">
              <a:latin typeface="Times New Roman"/>
            </a:endParaRPr>
          </a:p>
          <a:p>
            <a:pPr algn="l"/>
            <a:endParaRPr lang="en-US" dirty="0"/>
          </a:p>
        </p:txBody>
      </p:sp>
      <p:sp>
        <p:nvSpPr>
          <p:cNvPr id="13" name="TextBox 12">
            <a:extLst>
              <a:ext uri="{FF2B5EF4-FFF2-40B4-BE49-F238E27FC236}">
                <a16:creationId xmlns:a16="http://schemas.microsoft.com/office/drawing/2014/main" id="{6A9A1350-071A-16AC-0A2C-17E133A5EC18}"/>
              </a:ext>
            </a:extLst>
          </p:cNvPr>
          <p:cNvSpPr txBox="1"/>
          <p:nvPr/>
        </p:nvSpPr>
        <p:spPr>
          <a:xfrm>
            <a:off x="6105364" y="1679723"/>
            <a:ext cx="564563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ea typeface="+mn-lt"/>
                <a:cs typeface="+mn-lt"/>
              </a:rPr>
              <a:t>Working in a team with English-speaking people and a supervisor who knows his business. Encouragement of mistakes, respectful and understanding attitude, rewards for a job well done, friendly atmosphere in the team, always well explained and helpful. Result - 100% motivation to help in return, to work harder and better and to do my job well, as well as a good level of skills in work.</a:t>
            </a:r>
            <a:endParaRPr lang="en-US" sz="2000" dirty="0">
              <a:latin typeface="Times New Roman"/>
            </a:endParaRPr>
          </a:p>
          <a:p>
            <a:pPr algn="l"/>
            <a:endParaRPr lang="en-US" dirty="0"/>
          </a:p>
        </p:txBody>
      </p:sp>
    </p:spTree>
    <p:extLst>
      <p:ext uri="{BB962C8B-B14F-4D97-AF65-F5344CB8AC3E}">
        <p14:creationId xmlns:p14="http://schemas.microsoft.com/office/powerpoint/2010/main" val="821088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Рисунок 42" descr="Самолет, летящий над городом">
            <a:extLst>
              <a:ext uri="{FF2B5EF4-FFF2-40B4-BE49-F238E27FC236}">
                <a16:creationId xmlns:a16="http://schemas.microsoft.com/office/drawing/2014/main" id="{9100BC91-12A3-DE75-3F38-9C17D39DC5E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39" r="39"/>
          <a:stretch/>
        </p:blipFill>
        <p:spPr>
          <a:xfrm>
            <a:off x="7257326" y="-11576"/>
            <a:ext cx="4946249" cy="6903720"/>
          </a:xfrm>
        </p:spPr>
      </p:pic>
      <p:sp>
        <p:nvSpPr>
          <p:cNvPr id="8" name="TextBox 7">
            <a:extLst>
              <a:ext uri="{FF2B5EF4-FFF2-40B4-BE49-F238E27FC236}">
                <a16:creationId xmlns:a16="http://schemas.microsoft.com/office/drawing/2014/main" id="{A5F0F473-2BDC-5B7B-1152-4429D25F1BD9}"/>
              </a:ext>
            </a:extLst>
          </p:cNvPr>
          <p:cNvSpPr txBox="1"/>
          <p:nvPr/>
        </p:nvSpPr>
        <p:spPr>
          <a:xfrm>
            <a:off x="685699" y="278"/>
            <a:ext cx="6289569"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Times New Roman"/>
                <a:ea typeface="+mn-lt"/>
                <a:cs typeface="+mn-lt"/>
              </a:rPr>
              <a:t>Learned techniques for working with a team that help me</a:t>
            </a:r>
            <a:endParaRPr lang="en-US" sz="3200" b="1" dirty="0">
              <a:latin typeface="Times New Roman"/>
            </a:endParaRPr>
          </a:p>
          <a:p>
            <a:pPr algn="l"/>
            <a:endParaRPr lang="en-US" dirty="0"/>
          </a:p>
        </p:txBody>
      </p:sp>
      <p:sp>
        <p:nvSpPr>
          <p:cNvPr id="9" name="TextBox 8">
            <a:extLst>
              <a:ext uri="{FF2B5EF4-FFF2-40B4-BE49-F238E27FC236}">
                <a16:creationId xmlns:a16="http://schemas.microsoft.com/office/drawing/2014/main" id="{447FE873-3C28-1225-BA14-370DB036DD1E}"/>
              </a:ext>
            </a:extLst>
          </p:cNvPr>
          <p:cNvSpPr txBox="1"/>
          <p:nvPr/>
        </p:nvSpPr>
        <p:spPr>
          <a:xfrm>
            <a:off x="684949" y="1119831"/>
            <a:ext cx="49427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arenR"/>
            </a:pPr>
            <a:r>
              <a:rPr lang="en-US" sz="2400" b="1" dirty="0">
                <a:solidFill>
                  <a:srgbClr val="333333"/>
                </a:solidFill>
                <a:latin typeface="Times New Roman"/>
                <a:cs typeface="Times New Roman"/>
              </a:rPr>
              <a:t>Herzberg’s motivation theory</a:t>
            </a:r>
            <a:endParaRPr lang="en-US" sz="2400" dirty="0">
              <a:latin typeface="Times New Roman"/>
              <a:cs typeface="Times New Roman"/>
            </a:endParaRPr>
          </a:p>
        </p:txBody>
      </p:sp>
      <p:sp>
        <p:nvSpPr>
          <p:cNvPr id="10" name="TextBox 9">
            <a:extLst>
              <a:ext uri="{FF2B5EF4-FFF2-40B4-BE49-F238E27FC236}">
                <a16:creationId xmlns:a16="http://schemas.microsoft.com/office/drawing/2014/main" id="{0FA85C11-E044-A38C-760F-248F6B375511}"/>
              </a:ext>
            </a:extLst>
          </p:cNvPr>
          <p:cNvSpPr txBox="1"/>
          <p:nvPr/>
        </p:nvSpPr>
        <p:spPr>
          <a:xfrm>
            <a:off x="839800" y="1709357"/>
            <a:ext cx="655164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cs typeface="Times New Roman"/>
              </a:rPr>
              <a:t>There is two main factors: </a:t>
            </a:r>
          </a:p>
          <a:p>
            <a:pPr marL="285750" indent="-285750">
              <a:buFont typeface="Calibri"/>
              <a:buChar char="-"/>
            </a:pPr>
            <a:r>
              <a:rPr lang="en-US" sz="2000" dirty="0">
                <a:latin typeface="Times New Roman"/>
                <a:cs typeface="Times New Roman"/>
              </a:rPr>
              <a:t>Hygiene factors (Company policies, physical workspace, working conditions, salary, security etc.)</a:t>
            </a:r>
          </a:p>
          <a:p>
            <a:pPr marL="285750" indent="-285750">
              <a:buFont typeface="Calibri"/>
              <a:buChar char="-"/>
            </a:pPr>
            <a:r>
              <a:rPr lang="en-US" sz="2000" dirty="0">
                <a:latin typeface="Times New Roman"/>
                <a:cs typeface="Times New Roman"/>
              </a:rPr>
              <a:t>Motivating factors (Achievements, recognition, the work itself, growth opportunities etc.) (</a:t>
            </a:r>
            <a:r>
              <a:rPr lang="en-US" sz="2000" dirty="0">
                <a:solidFill>
                  <a:srgbClr val="2C3E50"/>
                </a:solidFill>
                <a:latin typeface="Times New Roman"/>
                <a:ea typeface="Roboto"/>
                <a:cs typeface="Roboto"/>
              </a:rPr>
              <a:t>Indeed Editorial Team, 2022).</a:t>
            </a:r>
            <a:endParaRPr lang="en-US" sz="2000" dirty="0">
              <a:latin typeface="Times New Roman"/>
              <a:cs typeface="Times New Roman"/>
            </a:endParaRPr>
          </a:p>
        </p:txBody>
      </p:sp>
      <p:pic>
        <p:nvPicPr>
          <p:cNvPr id="11" name="Picture 10">
            <a:extLst>
              <a:ext uri="{FF2B5EF4-FFF2-40B4-BE49-F238E27FC236}">
                <a16:creationId xmlns:a16="http://schemas.microsoft.com/office/drawing/2014/main" id="{A9D4B883-CEC9-CEC7-8A28-D123AD4EA290}"/>
              </a:ext>
            </a:extLst>
          </p:cNvPr>
          <p:cNvPicPr>
            <a:picLocks noChangeAspect="1"/>
          </p:cNvPicPr>
          <p:nvPr/>
        </p:nvPicPr>
        <p:blipFill>
          <a:blip r:embed="rId4"/>
          <a:srcRect r="364" b="5000"/>
          <a:stretch>
            <a:fillRect/>
          </a:stretch>
        </p:blipFill>
        <p:spPr>
          <a:xfrm>
            <a:off x="2178844" y="3643313"/>
            <a:ext cx="3881484" cy="2999779"/>
          </a:xfrm>
          <a:prstGeom prst="rect">
            <a:avLst/>
          </a:prstGeom>
        </p:spPr>
      </p:pic>
    </p:spTree>
    <p:extLst>
      <p:ext uri="{BB962C8B-B14F-4D97-AF65-F5344CB8AC3E}">
        <p14:creationId xmlns:p14="http://schemas.microsoft.com/office/powerpoint/2010/main" val="4242039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Рисунок 7" descr="Вид на высокие здания">
            <a:extLst>
              <a:ext uri="{FF2B5EF4-FFF2-40B4-BE49-F238E27FC236}">
                <a16:creationId xmlns:a16="http://schemas.microsoft.com/office/drawing/2014/main" id="{A672B903-78EE-718A-C122-69D512078839}"/>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61" b="61"/>
          <a:stretch/>
        </p:blipFill>
        <p:spPr>
          <a:noFill/>
        </p:spPr>
      </p:pic>
      <p:sp>
        <p:nvSpPr>
          <p:cNvPr id="8" name="TextBox 7">
            <a:extLst>
              <a:ext uri="{FF2B5EF4-FFF2-40B4-BE49-F238E27FC236}">
                <a16:creationId xmlns:a16="http://schemas.microsoft.com/office/drawing/2014/main" id="{DB24CEDD-37D9-7DE2-5E09-AC5360121D0F}"/>
              </a:ext>
            </a:extLst>
          </p:cNvPr>
          <p:cNvSpPr txBox="1"/>
          <p:nvPr/>
        </p:nvSpPr>
        <p:spPr>
          <a:xfrm>
            <a:off x="3276294" y="155112"/>
            <a:ext cx="5115310"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Times New Roman"/>
                <a:cs typeface="Arial"/>
              </a:rPr>
              <a:t>2)</a:t>
            </a:r>
            <a:r>
              <a:rPr lang="en-US" sz="2400" dirty="0">
                <a:latin typeface="Times New Roman"/>
                <a:cs typeface="Arial"/>
              </a:rPr>
              <a:t> </a:t>
            </a:r>
            <a:r>
              <a:rPr lang="en-US" sz="2400" b="1" dirty="0">
                <a:latin typeface="Times New Roman"/>
                <a:cs typeface="Times New Roman"/>
              </a:rPr>
              <a:t>Situational Leadership</a:t>
            </a:r>
          </a:p>
          <a:p>
            <a:r>
              <a:rPr lang="en-US" sz="2000" dirty="0">
                <a:latin typeface="Times New Roman"/>
                <a:cs typeface="Arial"/>
              </a:rPr>
              <a:t>The theory of Situational Leadership from Paul Hersey showed me that an effective leader should be flexible in his actions, and in certain situations with certain people use different approaches and tactics (Wang et al., 2024, p.3).</a:t>
            </a:r>
            <a:endParaRPr lang="en-US" sz="2000">
              <a:latin typeface="Times New Roman"/>
              <a:cs typeface="Times New Roman"/>
            </a:endParaRPr>
          </a:p>
        </p:txBody>
      </p:sp>
      <p:pic>
        <p:nvPicPr>
          <p:cNvPr id="9" name="Picture 8">
            <a:extLst>
              <a:ext uri="{FF2B5EF4-FFF2-40B4-BE49-F238E27FC236}">
                <a16:creationId xmlns:a16="http://schemas.microsoft.com/office/drawing/2014/main" id="{590D56C5-D3F1-CA12-3929-787B6B0EFD18}"/>
              </a:ext>
            </a:extLst>
          </p:cNvPr>
          <p:cNvPicPr>
            <a:picLocks noChangeAspect="1"/>
          </p:cNvPicPr>
          <p:nvPr/>
        </p:nvPicPr>
        <p:blipFill>
          <a:blip r:embed="rId4"/>
          <a:stretch>
            <a:fillRect/>
          </a:stretch>
        </p:blipFill>
        <p:spPr>
          <a:xfrm>
            <a:off x="7421403" y="2166937"/>
            <a:ext cx="4766786" cy="4691063"/>
          </a:xfrm>
          <a:prstGeom prst="rect">
            <a:avLst/>
          </a:prstGeom>
        </p:spPr>
      </p:pic>
    </p:spTree>
    <p:extLst>
      <p:ext uri="{BB962C8B-B14F-4D97-AF65-F5344CB8AC3E}">
        <p14:creationId xmlns:p14="http://schemas.microsoft.com/office/powerpoint/2010/main" val="366667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Рисунок 19" descr="Городские огни ночью">
            <a:extLst>
              <a:ext uri="{FF2B5EF4-FFF2-40B4-BE49-F238E27FC236}">
                <a16:creationId xmlns:a16="http://schemas.microsoft.com/office/drawing/2014/main" id="{E5D7764F-CE06-1A00-3555-ACAE6ACDFE10}"/>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52" b="52"/>
          <a:stretch/>
        </p:blipFill>
        <p:spPr>
          <a:xfrm>
            <a:off x="7566991" y="-22860"/>
            <a:ext cx="4625008" cy="6903720"/>
          </a:xfrm>
        </p:spPr>
      </p:pic>
      <p:sp>
        <p:nvSpPr>
          <p:cNvPr id="8" name="TextBox 7">
            <a:extLst>
              <a:ext uri="{FF2B5EF4-FFF2-40B4-BE49-F238E27FC236}">
                <a16:creationId xmlns:a16="http://schemas.microsoft.com/office/drawing/2014/main" id="{0D86B567-6A03-0355-5EF6-E3B5149634A5}"/>
              </a:ext>
            </a:extLst>
          </p:cNvPr>
          <p:cNvSpPr txBox="1"/>
          <p:nvPr/>
        </p:nvSpPr>
        <p:spPr>
          <a:xfrm>
            <a:off x="327866" y="125338"/>
            <a:ext cx="576449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Times New Roman"/>
                <a:cs typeface="Arial"/>
              </a:rPr>
              <a:t>3) John Adair's Action-Centered Leadership theory</a:t>
            </a:r>
          </a:p>
          <a:p>
            <a:r>
              <a:rPr lang="en-GB" sz="2000" dirty="0">
                <a:latin typeface="Times New Roman"/>
                <a:cs typeface="Arial"/>
              </a:rPr>
              <a:t>One of the key methods to help leaders work with their teams and help them clearly set goals and tasks, work with their teams and work with individual team members individually (Business Balls, 2012).</a:t>
            </a:r>
            <a:endParaRPr lang="en-US" sz="2000" dirty="0">
              <a:latin typeface="Times New Roman"/>
            </a:endParaRPr>
          </a:p>
        </p:txBody>
      </p:sp>
      <p:pic>
        <p:nvPicPr>
          <p:cNvPr id="9" name="Picture 8">
            <a:extLst>
              <a:ext uri="{FF2B5EF4-FFF2-40B4-BE49-F238E27FC236}">
                <a16:creationId xmlns:a16="http://schemas.microsoft.com/office/drawing/2014/main" id="{C50FBF87-7F7E-EA5F-F4E3-9DE0DB2A4AC4}"/>
              </a:ext>
            </a:extLst>
          </p:cNvPr>
          <p:cNvPicPr>
            <a:picLocks noChangeAspect="1"/>
          </p:cNvPicPr>
          <p:nvPr/>
        </p:nvPicPr>
        <p:blipFill>
          <a:blip r:embed="rId4"/>
          <a:stretch>
            <a:fillRect/>
          </a:stretch>
        </p:blipFill>
        <p:spPr>
          <a:xfrm>
            <a:off x="483055" y="2421051"/>
            <a:ext cx="6703217" cy="4174330"/>
          </a:xfrm>
          <a:prstGeom prst="rect">
            <a:avLst/>
          </a:prstGeom>
        </p:spPr>
      </p:pic>
    </p:spTree>
    <p:extLst>
      <p:ext uri="{BB962C8B-B14F-4D97-AF65-F5344CB8AC3E}">
        <p14:creationId xmlns:p14="http://schemas.microsoft.com/office/powerpoint/2010/main" val="2737241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970064F-F9AD-D846-83D4-CB0AC1FA89EC}"/>
              </a:ext>
            </a:extLst>
          </p:cNvPr>
          <p:cNvSpPr txBox="1"/>
          <p:nvPr/>
        </p:nvSpPr>
        <p:spPr>
          <a:xfrm>
            <a:off x="3799941" y="348"/>
            <a:ext cx="4592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Times New Roman"/>
                <a:cs typeface="Times New Roman"/>
              </a:rPr>
              <a:t>Reference list</a:t>
            </a:r>
          </a:p>
        </p:txBody>
      </p:sp>
      <p:sp>
        <p:nvSpPr>
          <p:cNvPr id="9" name="TextBox 8">
            <a:extLst>
              <a:ext uri="{FF2B5EF4-FFF2-40B4-BE49-F238E27FC236}">
                <a16:creationId xmlns:a16="http://schemas.microsoft.com/office/drawing/2014/main" id="{B6B26D64-541C-7B49-0BEE-037FC71F0CFD}"/>
              </a:ext>
            </a:extLst>
          </p:cNvPr>
          <p:cNvSpPr txBox="1"/>
          <p:nvPr/>
        </p:nvSpPr>
        <p:spPr>
          <a:xfrm>
            <a:off x="436784" y="881830"/>
            <a:ext cx="11754728"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Business Balls (2012) Action-</a:t>
            </a:r>
            <a:r>
              <a:rPr lang="en-US" err="1">
                <a:ea typeface="+mn-lt"/>
                <a:cs typeface="+mn-lt"/>
              </a:rPr>
              <a:t>Centred</a:t>
            </a:r>
            <a:r>
              <a:rPr lang="en-US">
                <a:ea typeface="+mn-lt"/>
                <a:cs typeface="+mn-lt"/>
              </a:rPr>
              <a:t> Leadership - John Adair. Available at: </a:t>
            </a:r>
            <a:r>
              <a:rPr lang="en-US" dirty="0">
                <a:ea typeface="+mn-lt"/>
                <a:cs typeface="+mn-lt"/>
                <a:hlinkClick r:id="rId3"/>
              </a:rPr>
              <a:t>https://www.businessballs.com/leadership-styles/action-centred-leadership-john-adair/</a:t>
            </a:r>
            <a:r>
              <a:rPr lang="en-US">
                <a:ea typeface="+mn-lt"/>
                <a:cs typeface="+mn-lt"/>
              </a:rPr>
              <a:t>  (Accessed: 29 June 2025).  </a:t>
            </a:r>
            <a:endParaRPr lang="en-US"/>
          </a:p>
          <a:p>
            <a:endParaRPr lang="en-US"/>
          </a:p>
          <a:p>
            <a:r>
              <a:rPr lang="en-US">
                <a:ea typeface="+mn-lt"/>
                <a:cs typeface="+mn-lt"/>
              </a:rPr>
              <a:t>Indeed Editorial Team (2022) Herzberg's Theory: A Guide for Boosting Employee Motivation. Available at: </a:t>
            </a:r>
            <a:r>
              <a:rPr lang="en-US" dirty="0">
                <a:ea typeface="+mn-lt"/>
                <a:cs typeface="+mn-lt"/>
                <a:hlinkClick r:id="rId4"/>
              </a:rPr>
              <a:t>https://www.indeed.com/career-advice/career-development/herzberg-theory</a:t>
            </a:r>
            <a:r>
              <a:rPr lang="en-US">
                <a:ea typeface="+mn-lt"/>
                <a:cs typeface="+mn-lt"/>
              </a:rPr>
              <a:t> (Accessed: 29 June 2025).</a:t>
            </a:r>
            <a:endParaRPr lang="en-US"/>
          </a:p>
          <a:p>
            <a:endParaRPr lang="en-US"/>
          </a:p>
          <a:p>
            <a:r>
              <a:rPr lang="en-US">
                <a:ea typeface="+mn-lt"/>
                <a:cs typeface="+mn-lt"/>
              </a:rPr>
              <a:t>Pelago (2024) Rewards and Recognition. Available at: </a:t>
            </a:r>
            <a:r>
              <a:rPr lang="en-US" dirty="0">
                <a:ea typeface="+mn-lt"/>
                <a:cs typeface="+mn-lt"/>
                <a:hlinkClick r:id="rId5"/>
              </a:rPr>
              <a:t>https://www.pelagohealth.com/resources/hr-glossary/rewards-and-recognition/</a:t>
            </a:r>
            <a:r>
              <a:rPr lang="en-US">
                <a:ea typeface="+mn-lt"/>
                <a:cs typeface="+mn-lt"/>
              </a:rPr>
              <a:t> (Accessed: 29 June 2025).</a:t>
            </a:r>
            <a:endParaRPr lang="en-US"/>
          </a:p>
          <a:p>
            <a:endParaRPr lang="en-US"/>
          </a:p>
          <a:p>
            <a:r>
              <a:rPr lang="en-US">
                <a:ea typeface="+mn-lt"/>
                <a:cs typeface="+mn-lt"/>
              </a:rPr>
              <a:t>University of Sussex (2024) Effective Delegation. Available at: </a:t>
            </a:r>
            <a:r>
              <a:rPr lang="en-US" dirty="0">
                <a:ea typeface="+mn-lt"/>
                <a:cs typeface="+mn-lt"/>
                <a:hlinkClick r:id="rId6"/>
              </a:rPr>
              <a:t>https://www.sussex.ac.uk/organisational-development/leadership-management/delegation</a:t>
            </a:r>
            <a:r>
              <a:rPr lang="en-US">
                <a:ea typeface="+mn-lt"/>
                <a:cs typeface="+mn-lt"/>
              </a:rPr>
              <a:t> (Accessed: 29 June 2025).</a:t>
            </a:r>
            <a:endParaRPr lang="en-US"/>
          </a:p>
          <a:p>
            <a:endParaRPr lang="en-US"/>
          </a:p>
          <a:p>
            <a:r>
              <a:rPr lang="en-US">
                <a:ea typeface="+mn-lt"/>
                <a:cs typeface="+mn-lt"/>
              </a:rPr>
              <a:t>WANG, X., LIU, Y., PENG, Z., BOWEN, L., LIANG, Q., LIAO, S. and LIU, M., 2024. 'Situational leadership theory in nursing management: a scoping review'. BMC Nursing, 23(1), pp. 1-16. Available at: </a:t>
            </a:r>
            <a:r>
              <a:rPr lang="en-US" dirty="0">
                <a:ea typeface="+mn-lt"/>
                <a:cs typeface="+mn-lt"/>
                <a:hlinkClick r:id="rId7"/>
              </a:rPr>
              <a:t>https://doi.org/10.1186/s12912-024-02582-9</a:t>
            </a:r>
            <a:r>
              <a:rPr lang="en-US" dirty="0">
                <a:ea typeface="+mn-lt"/>
                <a:cs typeface="+mn-lt"/>
              </a:rPr>
              <a:t>.</a:t>
            </a:r>
            <a:endParaRPr lang="en-US"/>
          </a:p>
          <a:p>
            <a:endParaRPr lang="en-US"/>
          </a:p>
          <a:p>
            <a:r>
              <a:rPr lang="en-US">
                <a:ea typeface="+mn-lt"/>
                <a:cs typeface="+mn-lt"/>
              </a:rPr>
              <a:t>‌</a:t>
            </a:r>
            <a:endParaRPr lang="en-US"/>
          </a:p>
          <a:p>
            <a:endParaRPr lang="en-US"/>
          </a:p>
          <a:p>
            <a:r>
              <a:rPr lang="en-US" dirty="0">
                <a:ea typeface="+mn-lt"/>
                <a:cs typeface="+mn-lt"/>
              </a:rPr>
              <a:t>‌</a:t>
            </a:r>
            <a:endParaRPr lang="en-US" dirty="0"/>
          </a:p>
          <a:p>
            <a:endParaRPr lang="en-US"/>
          </a:p>
          <a:p>
            <a:pPr algn="l"/>
            <a:r>
              <a:rPr lang="en-US" dirty="0">
                <a:ea typeface="+mn-lt"/>
                <a:cs typeface="+mn-lt"/>
              </a:rPr>
              <a:t>‌</a:t>
            </a:r>
            <a:endParaRPr lang="en-US" dirty="0"/>
          </a:p>
        </p:txBody>
      </p:sp>
    </p:spTree>
    <p:extLst>
      <p:ext uri="{BB962C8B-B14F-4D97-AF65-F5344CB8AC3E}">
        <p14:creationId xmlns:p14="http://schemas.microsoft.com/office/powerpoint/2010/main" val="1210802199"/>
      </p:ext>
    </p:extLst>
  </p:cSld>
  <p:clrMapOvr>
    <a:masterClrMapping/>
  </p:clrMapOvr>
</p:sld>
</file>

<file path=ppt/theme/theme1.xml><?xml version="1.0" encoding="utf-8"?>
<a:theme xmlns:a="http://schemas.openxmlformats.org/drawingml/2006/main" name="AngleLinesVTI">
  <a:themeElements>
    <a:clrScheme name="Custom 43">
      <a:dk1>
        <a:srgbClr val="000000"/>
      </a:dk1>
      <a:lt1>
        <a:srgbClr val="FFFFFF"/>
      </a:lt1>
      <a:dk2>
        <a:srgbClr val="EFEBEB"/>
      </a:dk2>
      <a:lt2>
        <a:srgbClr val="E8E8E8"/>
      </a:lt2>
      <a:accent1>
        <a:srgbClr val="001D2E"/>
      </a:accent1>
      <a:accent2>
        <a:srgbClr val="145766"/>
      </a:accent2>
      <a:accent3>
        <a:srgbClr val="B99B9F"/>
      </a:accent3>
      <a:accent4>
        <a:srgbClr val="A47930"/>
      </a:accent4>
      <a:accent5>
        <a:srgbClr val="0C577C"/>
      </a:accent5>
      <a:accent6>
        <a:srgbClr val="CC836D"/>
      </a:accent6>
      <a:hlink>
        <a:srgbClr val="467886"/>
      </a:hlink>
      <a:folHlink>
        <a:srgbClr val="96607D"/>
      </a:folHlink>
    </a:clrScheme>
    <a:fontScheme name="Custom 98">
      <a:majorFont>
        <a:latin typeface="Walbaum Display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Angle lines design_Win32_SL_V15" id="{7EDC6EF7-8AD3-4A22-B09A-9C2D96F216F8}" vid="{B0E828C9-6219-42BF-B63C-156B68E5CCE4}"/>
    </a:ext>
  </a:extLst>
</a:theme>
</file>

<file path=ppt/theme/theme2.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283731-47E9-4F14-86D1-57C1EA2672A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4D4B218-C04B-41F5-949D-06E9DAE96B0A}">
  <ds:schemaRefs>
    <ds:schemaRef ds:uri="http://schemas.microsoft.com/sharepoint/v3/contenttype/forms"/>
  </ds:schemaRefs>
</ds:datastoreItem>
</file>

<file path=customXml/itemProps3.xml><?xml version="1.0" encoding="utf-8"?>
<ds:datastoreItem xmlns:ds="http://schemas.openxmlformats.org/officeDocument/2006/customXml" ds:itemID="{81846AD4-435D-4592-8088-FE2831A30D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429</Words>
  <Application>Microsoft Office PowerPoint</Application>
  <PresentationFormat>Widescreen</PresentationFormat>
  <Paragraphs>123</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AngleLinesVTI</vt:lpstr>
      <vt:lpstr>Reward, recognition and delegation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215</cp:revision>
  <dcterms:created xsi:type="dcterms:W3CDTF">2025-06-29T10:28:50Z</dcterms:created>
  <dcterms:modified xsi:type="dcterms:W3CDTF">2025-06-29T12:57:33Z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