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77" r:id="rId4"/>
    <p:sldId id="268" r:id="rId5"/>
    <p:sldId id="263" r:id="rId6"/>
    <p:sldId id="280" r:id="rId7"/>
    <p:sldId id="272" r:id="rId8"/>
    <p:sldId id="281" r:id="rId9"/>
    <p:sldId id="286" r:id="rId10"/>
    <p:sldId id="269" r:id="rId11"/>
    <p:sldId id="270" r:id="rId12"/>
    <p:sldId id="271" r:id="rId13"/>
    <p:sldId id="265" r:id="rId14"/>
    <p:sldId id="259" r:id="rId15"/>
    <p:sldId id="273" r:id="rId16"/>
    <p:sldId id="285" r:id="rId17"/>
    <p:sldId id="274" r:id="rId18"/>
    <p:sldId id="28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211340-33EB-1165-BA86-F58C488EAEA0}" v="2482" dt="2024-03-21T05:29:43.040"/>
    <p1510:client id="{6BC36BFD-396B-B0A0-F3A4-8FB3AD231338}" v="1093" dt="2024-03-21T07:57:37.006"/>
    <p1510:client id="{7B715B11-27EA-F523-2943-5D9B826CAEAA}" v="4932" dt="2024-03-21T23:18:28.1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George (2312671)" userId="S::2312671@student.uwtsd.ac.uk::6e6d6940-8a4b-4c9e-adab-d72c577033c6" providerId="AD" clId="Web-{29211340-33EB-1165-BA86-F58C488EAEA0}"/>
    <pc:docChg chg="addSld delSld modSld sldOrd">
      <pc:chgData name="Sian George (2312671)" userId="S::2312671@student.uwtsd.ac.uk::6e6d6940-8a4b-4c9e-adab-d72c577033c6" providerId="AD" clId="Web-{29211340-33EB-1165-BA86-F58C488EAEA0}" dt="2024-03-21T05:29:43.040" v="2407" actId="20577"/>
      <pc:docMkLst>
        <pc:docMk/>
      </pc:docMkLst>
      <pc:sldChg chg="addSp delSp modSp mod setBg setClrOvrMap">
        <pc:chgData name="Sian George (2312671)" userId="S::2312671@student.uwtsd.ac.uk::6e6d6940-8a4b-4c9e-adab-d72c577033c6" providerId="AD" clId="Web-{29211340-33EB-1165-BA86-F58C488EAEA0}" dt="2024-03-20T16:47:48.743" v="1490" actId="20577"/>
        <pc:sldMkLst>
          <pc:docMk/>
          <pc:sldMk cId="109857222" sldId="256"/>
        </pc:sldMkLst>
        <pc:spChg chg="mod">
          <ac:chgData name="Sian George (2312671)" userId="S::2312671@student.uwtsd.ac.uk::6e6d6940-8a4b-4c9e-adab-d72c577033c6" providerId="AD" clId="Web-{29211340-33EB-1165-BA86-F58C488EAEA0}" dt="2024-03-20T16:47:48.743" v="1490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Sian George (2312671)" userId="S::2312671@student.uwtsd.ac.uk::6e6d6940-8a4b-4c9e-adab-d72c577033c6" providerId="AD" clId="Web-{29211340-33EB-1165-BA86-F58C488EAEA0}" dt="2024-03-20T16:47:19.821" v="148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20T16:46:27.491" v="1483"/>
          <ac:spMkLst>
            <pc:docMk/>
            <pc:sldMk cId="109857222" sldId="256"/>
            <ac:spMk id="9" creationId="{71B2258F-86CA-4D4D-8270-BC05FCDEBFB3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20T16:47:00.039" v="1485"/>
          <ac:spMkLst>
            <pc:docMk/>
            <pc:sldMk cId="109857222" sldId="256"/>
            <ac:spMk id="11" creationId="{3FCFB1DE-0B7E-48CC-BA90-B2AB0889F9D6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20T16:47:00.039" v="1485"/>
          <ac:spMkLst>
            <pc:docMk/>
            <pc:sldMk cId="109857222" sldId="256"/>
            <ac:spMk id="12" creationId="{665DBBEF-238B-476B-96AB-8AAC3224ECEA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20T16:47:07.711" v="1488"/>
          <ac:spMkLst>
            <pc:docMk/>
            <pc:sldMk cId="109857222" sldId="256"/>
            <ac:spMk id="13" creationId="{E41809D1-F12E-46BB-B804-5F209D325E8B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20T16:47:07.695" v="1487"/>
          <ac:spMkLst>
            <pc:docMk/>
            <pc:sldMk cId="109857222" sldId="256"/>
            <ac:spMk id="14" creationId="{BCED4D40-4B67-4331-AC48-79B82B4A47D8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20T16:47:07.695" v="1487"/>
          <ac:spMkLst>
            <pc:docMk/>
            <pc:sldMk cId="109857222" sldId="256"/>
            <ac:spMk id="15" creationId="{670CEDEF-4F34-412E-84EE-329C1E936AF5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20T16:47:07.711" v="1488"/>
          <ac:spMkLst>
            <pc:docMk/>
            <pc:sldMk cId="109857222" sldId="256"/>
            <ac:spMk id="17" creationId="{08C9B587-E65E-4B52-B37C-ABEBB6E87928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20T16:47:07.711" v="1488"/>
          <ac:spMkLst>
            <pc:docMk/>
            <pc:sldMk cId="109857222" sldId="256"/>
            <ac:spMk id="18" creationId="{55666830-9A19-4E01-8505-D6C7F9AC5665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20T16:47:07.711" v="1488"/>
          <ac:spMkLst>
            <pc:docMk/>
            <pc:sldMk cId="109857222" sldId="256"/>
            <ac:spMk id="19" creationId="{AE9FC877-7FB6-4D22-9988-35420644E202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20T16:47:07.711" v="1488"/>
          <ac:spMkLst>
            <pc:docMk/>
            <pc:sldMk cId="109857222" sldId="256"/>
            <ac:spMk id="20" creationId="{AF2F604E-43BE-4DC3-B983-E071523364F8}"/>
          </ac:spMkLst>
        </pc:spChg>
        <pc:picChg chg="add mod ord">
          <ac:chgData name="Sian George (2312671)" userId="S::2312671@student.uwtsd.ac.uk::6e6d6940-8a4b-4c9e-adab-d72c577033c6" providerId="AD" clId="Web-{29211340-33EB-1165-BA86-F58C488EAEA0}" dt="2024-03-20T16:47:07.711" v="1488"/>
          <ac:picMkLst>
            <pc:docMk/>
            <pc:sldMk cId="109857222" sldId="256"/>
            <ac:picMk id="4" creationId="{024C4057-F2C6-888F-5391-088CACBE10E1}"/>
          </ac:picMkLst>
        </pc:picChg>
      </pc:sldChg>
      <pc:sldChg chg="addSp modSp new mod setBg">
        <pc:chgData name="Sian George (2312671)" userId="S::2312671@student.uwtsd.ac.uk::6e6d6940-8a4b-4c9e-adab-d72c577033c6" providerId="AD" clId="Web-{29211340-33EB-1165-BA86-F58C488EAEA0}" dt="2024-03-20T17:15:01.530" v="1623" actId="20577"/>
        <pc:sldMkLst>
          <pc:docMk/>
          <pc:sldMk cId="2734890" sldId="257"/>
        </pc:sldMkLst>
        <pc:spChg chg="mod">
          <ac:chgData name="Sian George (2312671)" userId="S::2312671@student.uwtsd.ac.uk::6e6d6940-8a4b-4c9e-adab-d72c577033c6" providerId="AD" clId="Web-{29211340-33EB-1165-BA86-F58C488EAEA0}" dt="2024-03-19T18:37:49.606" v="204"/>
          <ac:spMkLst>
            <pc:docMk/>
            <pc:sldMk cId="2734890" sldId="257"/>
            <ac:spMk id="2" creationId="{FB4781E5-D218-CC6C-9C62-18B44A06985A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20T17:15:01.530" v="1623" actId="20577"/>
          <ac:spMkLst>
            <pc:docMk/>
            <pc:sldMk cId="2734890" sldId="257"/>
            <ac:spMk id="3" creationId="{2394A635-8000-9E46-039F-98338C89EEAA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19T18:37:49.606" v="204"/>
          <ac:spMkLst>
            <pc:docMk/>
            <pc:sldMk cId="2734890" sldId="257"/>
            <ac:spMk id="9" creationId="{45D37F4E-DDB4-456B-97E0-9937730A039F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19T18:37:49.606" v="204"/>
          <ac:spMkLst>
            <pc:docMk/>
            <pc:sldMk cId="2734890" sldId="257"/>
            <ac:spMk id="11" creationId="{B2DD41CD-8F47-4F56-AD12-4E2FF7696987}"/>
          </ac:spMkLst>
        </pc:spChg>
        <pc:picChg chg="add mod">
          <ac:chgData name="Sian George (2312671)" userId="S::2312671@student.uwtsd.ac.uk::6e6d6940-8a4b-4c9e-adab-d72c577033c6" providerId="AD" clId="Web-{29211340-33EB-1165-BA86-F58C488EAEA0}" dt="2024-03-19T18:37:49.606" v="204"/>
          <ac:picMkLst>
            <pc:docMk/>
            <pc:sldMk cId="2734890" sldId="257"/>
            <ac:picMk id="4" creationId="{20BA15A7-8139-44C6-CCDF-10FC2DD61A59}"/>
          </ac:picMkLst>
        </pc:picChg>
      </pc:sldChg>
      <pc:sldChg chg="addSp delSp modSp new mod setBg">
        <pc:chgData name="Sian George (2312671)" userId="S::2312671@student.uwtsd.ac.uk::6e6d6940-8a4b-4c9e-adab-d72c577033c6" providerId="AD" clId="Web-{29211340-33EB-1165-BA86-F58C488EAEA0}" dt="2024-03-19T20:02:37.648" v="1092" actId="1076"/>
        <pc:sldMkLst>
          <pc:docMk/>
          <pc:sldMk cId="440462715" sldId="258"/>
        </pc:sldMkLst>
        <pc:spChg chg="mod">
          <ac:chgData name="Sian George (2312671)" userId="S::2312671@student.uwtsd.ac.uk::6e6d6940-8a4b-4c9e-adab-d72c577033c6" providerId="AD" clId="Web-{29211340-33EB-1165-BA86-F58C488EAEA0}" dt="2024-03-19T19:09:29.219" v="554" actId="1076"/>
          <ac:spMkLst>
            <pc:docMk/>
            <pc:sldMk cId="440462715" sldId="258"/>
            <ac:spMk id="2" creationId="{C5A6A64B-6475-5893-0A3E-887BC26CDD89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19T20:02:37.648" v="1092" actId="1076"/>
          <ac:spMkLst>
            <pc:docMk/>
            <pc:sldMk cId="440462715" sldId="258"/>
            <ac:spMk id="3" creationId="{F633A34B-D3F4-7778-57BA-F353FDBAAC8E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19T19:05:56.133" v="500"/>
          <ac:spMkLst>
            <pc:docMk/>
            <pc:sldMk cId="440462715" sldId="258"/>
            <ac:spMk id="9" creationId="{7FF47CB7-972F-479F-A36D-9E72D26EC8DA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19T19:05:56.133" v="500"/>
          <ac:spMkLst>
            <pc:docMk/>
            <pc:sldMk cId="440462715" sldId="258"/>
            <ac:spMk id="11" creationId="{0D153B68-5844-490D-8E67-F616D6D721CA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19T19:05:56.133" v="500"/>
          <ac:spMkLst>
            <pc:docMk/>
            <pc:sldMk cId="440462715" sldId="258"/>
            <ac:spMk id="13" creationId="{9A0D773F-7A7D-4DBB-9DEA-86BB8B8F4BC8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19T19:05:56.149" v="501"/>
          <ac:spMkLst>
            <pc:docMk/>
            <pc:sldMk cId="440462715" sldId="258"/>
            <ac:spMk id="15" creationId="{45D37F4E-DDB4-456B-97E0-9937730A039F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19T19:05:56.149" v="501"/>
          <ac:spMkLst>
            <pc:docMk/>
            <pc:sldMk cId="440462715" sldId="258"/>
            <ac:spMk id="16" creationId="{B2DD41CD-8F47-4F56-AD12-4E2FF7696987}"/>
          </ac:spMkLst>
        </pc:spChg>
        <pc:picChg chg="add mod">
          <ac:chgData name="Sian George (2312671)" userId="S::2312671@student.uwtsd.ac.uk::6e6d6940-8a4b-4c9e-adab-d72c577033c6" providerId="AD" clId="Web-{29211340-33EB-1165-BA86-F58C488EAEA0}" dt="2024-03-19T19:05:56.149" v="501"/>
          <ac:picMkLst>
            <pc:docMk/>
            <pc:sldMk cId="440462715" sldId="258"/>
            <ac:picMk id="4" creationId="{CCDC1E63-93D3-548D-18A4-F554CB3F3ECD}"/>
          </ac:picMkLst>
        </pc:picChg>
      </pc:sldChg>
      <pc:sldChg chg="addSp delSp modSp new ord">
        <pc:chgData name="Sian George (2312671)" userId="S::2312671@student.uwtsd.ac.uk::6e6d6940-8a4b-4c9e-adab-d72c577033c6" providerId="AD" clId="Web-{29211340-33EB-1165-BA86-F58C488EAEA0}" dt="2024-03-21T04:14:41.401" v="2380" actId="20577"/>
        <pc:sldMkLst>
          <pc:docMk/>
          <pc:sldMk cId="2090858179" sldId="259"/>
        </pc:sldMkLst>
        <pc:spChg chg="mod">
          <ac:chgData name="Sian George (2312671)" userId="S::2312671@student.uwtsd.ac.uk::6e6d6940-8a4b-4c9e-adab-d72c577033c6" providerId="AD" clId="Web-{29211340-33EB-1165-BA86-F58C488EAEA0}" dt="2024-03-21T03:53:14.774" v="2198" actId="1076"/>
          <ac:spMkLst>
            <pc:docMk/>
            <pc:sldMk cId="2090858179" sldId="259"/>
            <ac:spMk id="2" creationId="{05531B70-6C2B-0AC6-8571-81B42FDF0A70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21T04:14:41.401" v="2380" actId="20577"/>
          <ac:spMkLst>
            <pc:docMk/>
            <pc:sldMk cId="2090858179" sldId="259"/>
            <ac:spMk id="3" creationId="{3549F0CB-0AFF-75A9-2036-7006726DF43A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21T03:52:02.366" v="2193"/>
          <ac:spMkLst>
            <pc:docMk/>
            <pc:sldMk cId="2090858179" sldId="259"/>
            <ac:spMk id="5" creationId="{D5A47FA9-0CAF-F4EB-DEC3-6BCDC9105B2A}"/>
          </ac:spMkLst>
        </pc:spChg>
        <pc:spChg chg="add mod">
          <ac:chgData name="Sian George (2312671)" userId="S::2312671@student.uwtsd.ac.uk::6e6d6940-8a4b-4c9e-adab-d72c577033c6" providerId="AD" clId="Web-{29211340-33EB-1165-BA86-F58C488EAEA0}" dt="2024-03-21T03:52:31.023" v="2197" actId="1076"/>
          <ac:spMkLst>
            <pc:docMk/>
            <pc:sldMk cId="2090858179" sldId="259"/>
            <ac:spMk id="6" creationId="{950AB1FA-B864-D68C-F52B-3DF22E71ACB3}"/>
          </ac:spMkLst>
        </pc:spChg>
        <pc:picChg chg="add mod">
          <ac:chgData name="Sian George (2312671)" userId="S::2312671@student.uwtsd.ac.uk::6e6d6940-8a4b-4c9e-adab-d72c577033c6" providerId="AD" clId="Web-{29211340-33EB-1165-BA86-F58C488EAEA0}" dt="2024-03-21T03:52:07.335" v="2194" actId="1076"/>
          <ac:picMkLst>
            <pc:docMk/>
            <pc:sldMk cId="2090858179" sldId="259"/>
            <ac:picMk id="4" creationId="{C9AB22E3-B4F6-924D-5A30-32915A88B23D}"/>
          </ac:picMkLst>
        </pc:picChg>
      </pc:sldChg>
      <pc:sldChg chg="modSp new">
        <pc:chgData name="Sian George (2312671)" userId="S::2312671@student.uwtsd.ac.uk::6e6d6940-8a4b-4c9e-adab-d72c577033c6" providerId="AD" clId="Web-{29211340-33EB-1165-BA86-F58C488EAEA0}" dt="2024-03-19T20:24:01.145" v="1263" actId="20577"/>
        <pc:sldMkLst>
          <pc:docMk/>
          <pc:sldMk cId="2654084114" sldId="260"/>
        </pc:sldMkLst>
        <pc:spChg chg="mod">
          <ac:chgData name="Sian George (2312671)" userId="S::2312671@student.uwtsd.ac.uk::6e6d6940-8a4b-4c9e-adab-d72c577033c6" providerId="AD" clId="Web-{29211340-33EB-1165-BA86-F58C488EAEA0}" dt="2024-03-19T19:13:27.805" v="648" actId="20577"/>
          <ac:spMkLst>
            <pc:docMk/>
            <pc:sldMk cId="2654084114" sldId="260"/>
            <ac:spMk id="2" creationId="{B4E18F7C-AEB0-9DC0-43BA-1AD7C443DDB0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19T20:24:01.145" v="1263" actId="20577"/>
          <ac:spMkLst>
            <pc:docMk/>
            <pc:sldMk cId="2654084114" sldId="260"/>
            <ac:spMk id="3" creationId="{E9980381-5B03-0E2E-11C1-477D3FB2FE75}"/>
          </ac:spMkLst>
        </pc:spChg>
      </pc:sldChg>
      <pc:sldChg chg="modSp new">
        <pc:chgData name="Sian George (2312671)" userId="S::2312671@student.uwtsd.ac.uk::6e6d6940-8a4b-4c9e-adab-d72c577033c6" providerId="AD" clId="Web-{29211340-33EB-1165-BA86-F58C488EAEA0}" dt="2024-03-20T16:42:48.829" v="1479" actId="1076"/>
        <pc:sldMkLst>
          <pc:docMk/>
          <pc:sldMk cId="3414270553" sldId="261"/>
        </pc:sldMkLst>
        <pc:spChg chg="mod">
          <ac:chgData name="Sian George (2312671)" userId="S::2312671@student.uwtsd.ac.uk::6e6d6940-8a4b-4c9e-adab-d72c577033c6" providerId="AD" clId="Web-{29211340-33EB-1165-BA86-F58C488EAEA0}" dt="2024-03-20T16:42:48.829" v="1479" actId="1076"/>
          <ac:spMkLst>
            <pc:docMk/>
            <pc:sldMk cId="3414270553" sldId="261"/>
            <ac:spMk id="2" creationId="{34897FC1-0D1A-2837-CF66-2C967D4FD37B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19T20:12:43.474" v="1244" actId="20577"/>
          <ac:spMkLst>
            <pc:docMk/>
            <pc:sldMk cId="3414270553" sldId="261"/>
            <ac:spMk id="3" creationId="{089CA78C-A4A4-1DED-6F73-6C0F7E68A1BB}"/>
          </ac:spMkLst>
        </pc:spChg>
      </pc:sldChg>
      <pc:sldChg chg="addSp modSp new">
        <pc:chgData name="Sian George (2312671)" userId="S::2312671@student.uwtsd.ac.uk::6e6d6940-8a4b-4c9e-adab-d72c577033c6" providerId="AD" clId="Web-{29211340-33EB-1165-BA86-F58C488EAEA0}" dt="2024-03-19T20:08:48.390" v="1241" actId="1076"/>
        <pc:sldMkLst>
          <pc:docMk/>
          <pc:sldMk cId="275712654" sldId="262"/>
        </pc:sldMkLst>
        <pc:spChg chg="mod">
          <ac:chgData name="Sian George (2312671)" userId="S::2312671@student.uwtsd.ac.uk::6e6d6940-8a4b-4c9e-adab-d72c577033c6" providerId="AD" clId="Web-{29211340-33EB-1165-BA86-F58C488EAEA0}" dt="2024-03-19T19:17:07.078" v="782" actId="20577"/>
          <ac:spMkLst>
            <pc:docMk/>
            <pc:sldMk cId="275712654" sldId="262"/>
            <ac:spMk id="2" creationId="{E1CA1B3A-5CE3-CABB-0CCF-2FFD0C5A2E55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19T20:08:40.328" v="1238" actId="20577"/>
          <ac:spMkLst>
            <pc:docMk/>
            <pc:sldMk cId="275712654" sldId="262"/>
            <ac:spMk id="3" creationId="{0964DA16-B49F-0362-BEBB-127364787E61}"/>
          </ac:spMkLst>
        </pc:spChg>
        <pc:picChg chg="add mod">
          <ac:chgData name="Sian George (2312671)" userId="S::2312671@student.uwtsd.ac.uk::6e6d6940-8a4b-4c9e-adab-d72c577033c6" providerId="AD" clId="Web-{29211340-33EB-1165-BA86-F58C488EAEA0}" dt="2024-03-19T20:08:43.546" v="1239" actId="1076"/>
          <ac:picMkLst>
            <pc:docMk/>
            <pc:sldMk cId="275712654" sldId="262"/>
            <ac:picMk id="4" creationId="{83DD1CC8-DC09-395A-D296-BC55DEBB4DC9}"/>
          </ac:picMkLst>
        </pc:picChg>
        <pc:picChg chg="add mod">
          <ac:chgData name="Sian George (2312671)" userId="S::2312671@student.uwtsd.ac.uk::6e6d6940-8a4b-4c9e-adab-d72c577033c6" providerId="AD" clId="Web-{29211340-33EB-1165-BA86-F58C488EAEA0}" dt="2024-03-19T20:08:48.390" v="1241" actId="1076"/>
          <ac:picMkLst>
            <pc:docMk/>
            <pc:sldMk cId="275712654" sldId="262"/>
            <ac:picMk id="5" creationId="{97F9CB68-D257-87A1-42CF-AF18E5517070}"/>
          </ac:picMkLst>
        </pc:picChg>
      </pc:sldChg>
      <pc:sldChg chg="addSp delSp modSp new ord">
        <pc:chgData name="Sian George (2312671)" userId="S::2312671@student.uwtsd.ac.uk::6e6d6940-8a4b-4c9e-adab-d72c577033c6" providerId="AD" clId="Web-{29211340-33EB-1165-BA86-F58C488EAEA0}" dt="2024-03-20T18:28:16.796" v="1859" actId="1076"/>
        <pc:sldMkLst>
          <pc:docMk/>
          <pc:sldMk cId="3049986266" sldId="263"/>
        </pc:sldMkLst>
        <pc:spChg chg="mod">
          <ac:chgData name="Sian George (2312671)" userId="S::2312671@student.uwtsd.ac.uk::6e6d6940-8a4b-4c9e-adab-d72c577033c6" providerId="AD" clId="Web-{29211340-33EB-1165-BA86-F58C488EAEA0}" dt="2024-03-20T18:28:09.858" v="1856" actId="20577"/>
          <ac:spMkLst>
            <pc:docMk/>
            <pc:sldMk cId="3049986266" sldId="263"/>
            <ac:spMk id="2" creationId="{18583DD7-8DD5-8589-959A-50F51001366F}"/>
          </ac:spMkLst>
        </pc:spChg>
        <pc:spChg chg="del">
          <ac:chgData name="Sian George (2312671)" userId="S::2312671@student.uwtsd.ac.uk::6e6d6940-8a4b-4c9e-adab-d72c577033c6" providerId="AD" clId="Web-{29211340-33EB-1165-BA86-F58C488EAEA0}" dt="2024-03-19T20:16:42.479" v="1245"/>
          <ac:spMkLst>
            <pc:docMk/>
            <pc:sldMk cId="3049986266" sldId="263"/>
            <ac:spMk id="3" creationId="{4CA595BA-E9A1-3502-822D-806FB8268E9B}"/>
          </ac:spMkLst>
        </pc:spChg>
        <pc:picChg chg="add mod ord">
          <ac:chgData name="Sian George (2312671)" userId="S::2312671@student.uwtsd.ac.uk::6e6d6940-8a4b-4c9e-adab-d72c577033c6" providerId="AD" clId="Web-{29211340-33EB-1165-BA86-F58C488EAEA0}" dt="2024-03-20T18:28:16.796" v="1859" actId="1076"/>
          <ac:picMkLst>
            <pc:docMk/>
            <pc:sldMk cId="3049986266" sldId="263"/>
            <ac:picMk id="4" creationId="{14408A1B-B1CF-7111-A12C-8F8FAE18B60D}"/>
          </ac:picMkLst>
        </pc:picChg>
      </pc:sldChg>
      <pc:sldChg chg="addSp delSp modSp new mod setBg">
        <pc:chgData name="Sian George (2312671)" userId="S::2312671@student.uwtsd.ac.uk::6e6d6940-8a4b-4c9e-adab-d72c577033c6" providerId="AD" clId="Web-{29211340-33EB-1165-BA86-F58C488EAEA0}" dt="2024-03-20T16:58:20.856" v="1509" actId="1076"/>
        <pc:sldMkLst>
          <pc:docMk/>
          <pc:sldMk cId="480717048" sldId="264"/>
        </pc:sldMkLst>
        <pc:spChg chg="mod">
          <ac:chgData name="Sian George (2312671)" userId="S::2312671@student.uwtsd.ac.uk::6e6d6940-8a4b-4c9e-adab-d72c577033c6" providerId="AD" clId="Web-{29211340-33EB-1165-BA86-F58C488EAEA0}" dt="2024-03-20T16:41:12.201" v="1476"/>
          <ac:spMkLst>
            <pc:docMk/>
            <pc:sldMk cId="480717048" sldId="264"/>
            <ac:spMk id="2" creationId="{B85D6AAD-58CE-C50F-822E-A1610DCC3294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20T16:58:20.856" v="1509" actId="1076"/>
          <ac:spMkLst>
            <pc:docMk/>
            <pc:sldMk cId="480717048" sldId="264"/>
            <ac:spMk id="3" creationId="{F410F567-0232-6208-7FF4-8E7E5EE87CF5}"/>
          </ac:spMkLst>
        </pc:spChg>
        <pc:spChg chg="add del mod">
          <ac:chgData name="Sian George (2312671)" userId="S::2312671@student.uwtsd.ac.uk::6e6d6940-8a4b-4c9e-adab-d72c577033c6" providerId="AD" clId="Web-{29211340-33EB-1165-BA86-F58C488EAEA0}" dt="2024-03-20T16:40:12.168" v="1468"/>
          <ac:spMkLst>
            <pc:docMk/>
            <pc:sldMk cId="480717048" sldId="264"/>
            <ac:spMk id="6" creationId="{2B78EC75-1F1F-0A82-03DD-4A3D7C761CE4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20T16:41:12.185" v="1475"/>
          <ac:spMkLst>
            <pc:docMk/>
            <pc:sldMk cId="480717048" sldId="264"/>
            <ac:spMk id="10" creationId="{058A14AF-9FB5-4CC7-BA35-E8E85D3EDF0E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20T16:41:12.185" v="1475"/>
          <ac:spMkLst>
            <pc:docMk/>
            <pc:sldMk cId="480717048" sldId="264"/>
            <ac:spMk id="12" creationId="{3A9A4357-BD1D-4622-A4FE-766E6AB8DE84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20T16:41:12.185" v="1475"/>
          <ac:spMkLst>
            <pc:docMk/>
            <pc:sldMk cId="480717048" sldId="264"/>
            <ac:spMk id="14" creationId="{E659831F-0D9A-4C63-9EBB-8435B85A440F}"/>
          </ac:spMkLst>
        </pc:spChg>
        <pc:spChg chg="add del">
          <ac:chgData name="Sian George (2312671)" userId="S::2312671@student.uwtsd.ac.uk::6e6d6940-8a4b-4c9e-adab-d72c577033c6" providerId="AD" clId="Web-{29211340-33EB-1165-BA86-F58C488EAEA0}" dt="2024-03-20T16:41:12.185" v="1475"/>
          <ac:spMkLst>
            <pc:docMk/>
            <pc:sldMk cId="480717048" sldId="264"/>
            <ac:spMk id="16" creationId="{E6995CE5-F890-4ABA-82A2-26507CE8D2A3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20T16:41:12.201" v="1476"/>
          <ac:spMkLst>
            <pc:docMk/>
            <pc:sldMk cId="480717048" sldId="264"/>
            <ac:spMk id="18" creationId="{2B97F24A-32CE-4C1C-A50D-3016B394DCFB}"/>
          </ac:spMkLst>
        </pc:spChg>
        <pc:spChg chg="add">
          <ac:chgData name="Sian George (2312671)" userId="S::2312671@student.uwtsd.ac.uk::6e6d6940-8a4b-4c9e-adab-d72c577033c6" providerId="AD" clId="Web-{29211340-33EB-1165-BA86-F58C488EAEA0}" dt="2024-03-20T16:41:12.201" v="1476"/>
          <ac:spMkLst>
            <pc:docMk/>
            <pc:sldMk cId="480717048" sldId="264"/>
            <ac:spMk id="19" creationId="{CD8B4F24-440B-49E9-B85D-733523DC064B}"/>
          </ac:spMkLst>
        </pc:spChg>
        <pc:picChg chg="add del mod">
          <ac:chgData name="Sian George (2312671)" userId="S::2312671@student.uwtsd.ac.uk::6e6d6940-8a4b-4c9e-adab-d72c577033c6" providerId="AD" clId="Web-{29211340-33EB-1165-BA86-F58C488EAEA0}" dt="2024-03-20T16:38:33.712" v="1462"/>
          <ac:picMkLst>
            <pc:docMk/>
            <pc:sldMk cId="480717048" sldId="264"/>
            <ac:picMk id="4" creationId="{9A85198C-064B-8AA7-B75A-D02C18344C47}"/>
          </ac:picMkLst>
        </pc:picChg>
        <pc:picChg chg="add mod">
          <ac:chgData name="Sian George (2312671)" userId="S::2312671@student.uwtsd.ac.uk::6e6d6940-8a4b-4c9e-adab-d72c577033c6" providerId="AD" clId="Web-{29211340-33EB-1165-BA86-F58C488EAEA0}" dt="2024-03-20T16:49:05.495" v="1504" actId="1076"/>
          <ac:picMkLst>
            <pc:docMk/>
            <pc:sldMk cId="480717048" sldId="264"/>
            <ac:picMk id="5" creationId="{F5DF859C-86AC-A2D5-733C-FE74C316B640}"/>
          </ac:picMkLst>
        </pc:picChg>
      </pc:sldChg>
      <pc:sldChg chg="addSp modSp new ord">
        <pc:chgData name="Sian George (2312671)" userId="S::2312671@student.uwtsd.ac.uk::6e6d6940-8a4b-4c9e-adab-d72c577033c6" providerId="AD" clId="Web-{29211340-33EB-1165-BA86-F58C488EAEA0}" dt="2024-03-20T17:50:51.690" v="1743" actId="20577"/>
        <pc:sldMkLst>
          <pc:docMk/>
          <pc:sldMk cId="526829696" sldId="265"/>
        </pc:sldMkLst>
        <pc:spChg chg="mod">
          <ac:chgData name="Sian George (2312671)" userId="S::2312671@student.uwtsd.ac.uk::6e6d6940-8a4b-4c9e-adab-d72c577033c6" providerId="AD" clId="Web-{29211340-33EB-1165-BA86-F58C488EAEA0}" dt="2024-03-19T19:21:00.633" v="842" actId="20577"/>
          <ac:spMkLst>
            <pc:docMk/>
            <pc:sldMk cId="526829696" sldId="265"/>
            <ac:spMk id="2" creationId="{758E6800-C459-FEA3-72BF-377568E989C6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20T17:50:51.690" v="1743" actId="20577"/>
          <ac:spMkLst>
            <pc:docMk/>
            <pc:sldMk cId="526829696" sldId="265"/>
            <ac:spMk id="3" creationId="{F09FF354-9AE1-D2DA-9BD0-EFD249138F1E}"/>
          </ac:spMkLst>
        </pc:spChg>
        <pc:picChg chg="add mod">
          <ac:chgData name="Sian George (2312671)" userId="S::2312671@student.uwtsd.ac.uk::6e6d6940-8a4b-4c9e-adab-d72c577033c6" providerId="AD" clId="Web-{29211340-33EB-1165-BA86-F58C488EAEA0}" dt="2024-03-19T19:22:18.464" v="851" actId="1076"/>
          <ac:picMkLst>
            <pc:docMk/>
            <pc:sldMk cId="526829696" sldId="265"/>
            <ac:picMk id="4" creationId="{774DCAC3-594F-E99E-C766-4ED4214882F1}"/>
          </ac:picMkLst>
        </pc:picChg>
      </pc:sldChg>
      <pc:sldChg chg="addSp delSp modSp new">
        <pc:chgData name="Sian George (2312671)" userId="S::2312671@student.uwtsd.ac.uk::6e6d6940-8a4b-4c9e-adab-d72c577033c6" providerId="AD" clId="Web-{29211340-33EB-1165-BA86-F58C488EAEA0}" dt="2024-03-19T20:08:09.780" v="1211" actId="20577"/>
        <pc:sldMkLst>
          <pc:docMk/>
          <pc:sldMk cId="1774602114" sldId="266"/>
        </pc:sldMkLst>
        <pc:spChg chg="add del mod">
          <ac:chgData name="Sian George (2312671)" userId="S::2312671@student.uwtsd.ac.uk::6e6d6940-8a4b-4c9e-adab-d72c577033c6" providerId="AD" clId="Web-{29211340-33EB-1165-BA86-F58C488EAEA0}" dt="2024-03-19T20:08:09.780" v="1211" actId="20577"/>
          <ac:spMkLst>
            <pc:docMk/>
            <pc:sldMk cId="1774602114" sldId="266"/>
            <ac:spMk id="3" creationId="{E54D940E-1C93-F408-A0F8-95AC695B9628}"/>
          </ac:spMkLst>
        </pc:spChg>
        <pc:spChg chg="add del mod">
          <ac:chgData name="Sian George (2312671)" userId="S::2312671@student.uwtsd.ac.uk::6e6d6940-8a4b-4c9e-adab-d72c577033c6" providerId="AD" clId="Web-{29211340-33EB-1165-BA86-F58C488EAEA0}" dt="2024-03-19T20:06:37.137" v="1195"/>
          <ac:spMkLst>
            <pc:docMk/>
            <pc:sldMk cId="1774602114" sldId="266"/>
            <ac:spMk id="5" creationId="{6A501510-47A8-3B76-2090-6D12C4CDA55D}"/>
          </ac:spMkLst>
        </pc:spChg>
      </pc:sldChg>
      <pc:sldChg chg="modSp new">
        <pc:chgData name="Sian George (2312671)" userId="S::2312671@student.uwtsd.ac.uk::6e6d6940-8a4b-4c9e-adab-d72c577033c6" providerId="AD" clId="Web-{29211340-33EB-1165-BA86-F58C488EAEA0}" dt="2024-03-20T16:59:36.015" v="1520" actId="20577"/>
        <pc:sldMkLst>
          <pc:docMk/>
          <pc:sldMk cId="2384105877" sldId="267"/>
        </pc:sldMkLst>
        <pc:spChg chg="mod">
          <ac:chgData name="Sian George (2312671)" userId="S::2312671@student.uwtsd.ac.uk::6e6d6940-8a4b-4c9e-adab-d72c577033c6" providerId="AD" clId="Web-{29211340-33EB-1165-BA86-F58C488EAEA0}" dt="2024-03-19T19:25:06.329" v="874" actId="20577"/>
          <ac:spMkLst>
            <pc:docMk/>
            <pc:sldMk cId="2384105877" sldId="267"/>
            <ac:spMk id="2" creationId="{C2E807A2-377D-B715-14D0-E816245562D3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20T16:59:36.015" v="1520" actId="20577"/>
          <ac:spMkLst>
            <pc:docMk/>
            <pc:sldMk cId="2384105877" sldId="267"/>
            <ac:spMk id="3" creationId="{706B187C-5D9E-AF46-8FB4-132020731082}"/>
          </ac:spMkLst>
        </pc:spChg>
      </pc:sldChg>
      <pc:sldChg chg="modSp new ord">
        <pc:chgData name="Sian George (2312671)" userId="S::2312671@student.uwtsd.ac.uk::6e6d6940-8a4b-4c9e-adab-d72c577033c6" providerId="AD" clId="Web-{29211340-33EB-1165-BA86-F58C488EAEA0}" dt="2024-03-20T19:00:04.582" v="2086" actId="20577"/>
        <pc:sldMkLst>
          <pc:docMk/>
          <pc:sldMk cId="4230771856" sldId="268"/>
        </pc:sldMkLst>
        <pc:spChg chg="mod">
          <ac:chgData name="Sian George (2312671)" userId="S::2312671@student.uwtsd.ac.uk::6e6d6940-8a4b-4c9e-adab-d72c577033c6" providerId="AD" clId="Web-{29211340-33EB-1165-BA86-F58C488EAEA0}" dt="2024-03-20T17:05:38.669" v="1534" actId="20577"/>
          <ac:spMkLst>
            <pc:docMk/>
            <pc:sldMk cId="4230771856" sldId="268"/>
            <ac:spMk id="2" creationId="{091D55D0-915B-F59C-1177-13201C3C1167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20T19:00:04.582" v="2086" actId="20577"/>
          <ac:spMkLst>
            <pc:docMk/>
            <pc:sldMk cId="4230771856" sldId="268"/>
            <ac:spMk id="3" creationId="{685574CF-C7E9-3201-ACD0-5B6C1CAEC44E}"/>
          </ac:spMkLst>
        </pc:spChg>
      </pc:sldChg>
      <pc:sldChg chg="addSp delSp modSp new">
        <pc:chgData name="Sian George (2312671)" userId="S::2312671@student.uwtsd.ac.uk::6e6d6940-8a4b-4c9e-adab-d72c577033c6" providerId="AD" clId="Web-{29211340-33EB-1165-BA86-F58C488EAEA0}" dt="2024-03-20T17:45:27.570" v="1704" actId="14100"/>
        <pc:sldMkLst>
          <pc:docMk/>
          <pc:sldMk cId="774928066" sldId="269"/>
        </pc:sldMkLst>
        <pc:spChg chg="mod">
          <ac:chgData name="Sian George (2312671)" userId="S::2312671@student.uwtsd.ac.uk::6e6d6940-8a4b-4c9e-adab-d72c577033c6" providerId="AD" clId="Web-{29211340-33EB-1165-BA86-F58C488EAEA0}" dt="2024-03-20T17:35:44.210" v="1672" actId="1076"/>
          <ac:spMkLst>
            <pc:docMk/>
            <pc:sldMk cId="774928066" sldId="269"/>
            <ac:spMk id="2" creationId="{44A31E20-5BE6-12F0-D42A-D89A03D55ECA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20T17:45:10.945" v="1699" actId="20577"/>
          <ac:spMkLst>
            <pc:docMk/>
            <pc:sldMk cId="774928066" sldId="269"/>
            <ac:spMk id="3" creationId="{CA8EA173-2D59-0EEF-6260-AD38A4C29B9B}"/>
          </ac:spMkLst>
        </pc:spChg>
        <pc:spChg chg="add mod">
          <ac:chgData name="Sian George (2312671)" userId="S::2312671@student.uwtsd.ac.uk::6e6d6940-8a4b-4c9e-adab-d72c577033c6" providerId="AD" clId="Web-{29211340-33EB-1165-BA86-F58C488EAEA0}" dt="2024-03-20T17:43:58.990" v="1686" actId="1076"/>
          <ac:spMkLst>
            <pc:docMk/>
            <pc:sldMk cId="774928066" sldId="269"/>
            <ac:spMk id="31" creationId="{1391C58F-398E-2BEB-E102-2B6F193B86E1}"/>
          </ac:spMkLst>
        </pc:spChg>
        <pc:graphicFrameChg chg="add del mod modGraphic">
          <ac:chgData name="Sian George (2312671)" userId="S::2312671@student.uwtsd.ac.uk::6e6d6940-8a4b-4c9e-adab-d72c577033c6" providerId="AD" clId="Web-{29211340-33EB-1165-BA86-F58C488EAEA0}" dt="2024-03-20T17:33:49.879" v="1668"/>
          <ac:graphicFrameMkLst>
            <pc:docMk/>
            <pc:sldMk cId="774928066" sldId="269"/>
            <ac:graphicFrameMk id="5" creationId="{2E107E9B-1FDE-AA28-40F1-FE0C3523AC34}"/>
          </ac:graphicFrameMkLst>
        </pc:graphicFrameChg>
        <pc:picChg chg="add mod">
          <ac:chgData name="Sian George (2312671)" userId="S::2312671@student.uwtsd.ac.uk::6e6d6940-8a4b-4c9e-adab-d72c577033c6" providerId="AD" clId="Web-{29211340-33EB-1165-BA86-F58C488EAEA0}" dt="2024-03-20T17:45:27.570" v="1704" actId="14100"/>
          <ac:picMkLst>
            <pc:docMk/>
            <pc:sldMk cId="774928066" sldId="269"/>
            <ac:picMk id="4" creationId="{4A3F78E6-69B4-5F6F-43A2-AF9C77109CCF}"/>
          </ac:picMkLst>
        </pc:picChg>
        <pc:picChg chg="add mod">
          <ac:chgData name="Sian George (2312671)" userId="S::2312671@student.uwtsd.ac.uk::6e6d6940-8a4b-4c9e-adab-d72c577033c6" providerId="AD" clId="Web-{29211340-33EB-1165-BA86-F58C488EAEA0}" dt="2024-03-20T17:45:16.055" v="1701" actId="1076"/>
          <ac:picMkLst>
            <pc:docMk/>
            <pc:sldMk cId="774928066" sldId="269"/>
            <ac:picMk id="32" creationId="{8EE61435-7273-F1D3-8B5A-F182FDD00E18}"/>
          </ac:picMkLst>
        </pc:picChg>
        <pc:picChg chg="add mod">
          <ac:chgData name="Sian George (2312671)" userId="S::2312671@student.uwtsd.ac.uk::6e6d6940-8a4b-4c9e-adab-d72c577033c6" providerId="AD" clId="Web-{29211340-33EB-1165-BA86-F58C488EAEA0}" dt="2024-03-20T17:45:21.914" v="1703" actId="14100"/>
          <ac:picMkLst>
            <pc:docMk/>
            <pc:sldMk cId="774928066" sldId="269"/>
            <ac:picMk id="33" creationId="{7B0059DD-6142-7157-FDE1-9013221793EB}"/>
          </ac:picMkLst>
        </pc:picChg>
      </pc:sldChg>
      <pc:sldChg chg="addSp modSp new">
        <pc:chgData name="Sian George (2312671)" userId="S::2312671@student.uwtsd.ac.uk::6e6d6940-8a4b-4c9e-adab-d72c577033c6" providerId="AD" clId="Web-{29211340-33EB-1165-BA86-F58C488EAEA0}" dt="2024-03-20T17:45:02.476" v="1698" actId="1076"/>
        <pc:sldMkLst>
          <pc:docMk/>
          <pc:sldMk cId="371674335" sldId="270"/>
        </pc:sldMkLst>
        <pc:spChg chg="mod">
          <ac:chgData name="Sian George (2312671)" userId="S::2312671@student.uwtsd.ac.uk::6e6d6940-8a4b-4c9e-adab-d72c577033c6" providerId="AD" clId="Web-{29211340-33EB-1165-BA86-F58C488EAEA0}" dt="2024-03-20T17:45:02.476" v="1698" actId="1076"/>
          <ac:spMkLst>
            <pc:docMk/>
            <pc:sldMk cId="371674335" sldId="270"/>
            <ac:spMk id="2" creationId="{50F41501-60B4-D511-B0D4-DA665418A227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20T17:44:56.835" v="1697" actId="1076"/>
          <ac:spMkLst>
            <pc:docMk/>
            <pc:sldMk cId="371674335" sldId="270"/>
            <ac:spMk id="3" creationId="{C5E78082-D414-6435-56DA-F2263EC7B7F7}"/>
          </ac:spMkLst>
        </pc:spChg>
        <pc:picChg chg="add mod">
          <ac:chgData name="Sian George (2312671)" userId="S::2312671@student.uwtsd.ac.uk::6e6d6940-8a4b-4c9e-adab-d72c577033c6" providerId="AD" clId="Web-{29211340-33EB-1165-BA86-F58C488EAEA0}" dt="2024-03-20T17:44:51.757" v="1696" actId="1076"/>
          <ac:picMkLst>
            <pc:docMk/>
            <pc:sldMk cId="371674335" sldId="270"/>
            <ac:picMk id="5" creationId="{3407F21D-CE45-46A9-E9C3-8B4A57315641}"/>
          </ac:picMkLst>
        </pc:picChg>
      </pc:sldChg>
      <pc:sldChg chg="modSp new">
        <pc:chgData name="Sian George (2312671)" userId="S::2312671@student.uwtsd.ac.uk::6e6d6940-8a4b-4c9e-adab-d72c577033c6" providerId="AD" clId="Web-{29211340-33EB-1165-BA86-F58C488EAEA0}" dt="2024-03-20T17:46:43.573" v="1716" actId="20577"/>
        <pc:sldMkLst>
          <pc:docMk/>
          <pc:sldMk cId="3140514484" sldId="271"/>
        </pc:sldMkLst>
        <pc:spChg chg="mod">
          <ac:chgData name="Sian George (2312671)" userId="S::2312671@student.uwtsd.ac.uk::6e6d6940-8a4b-4c9e-adab-d72c577033c6" providerId="AD" clId="Web-{29211340-33EB-1165-BA86-F58C488EAEA0}" dt="2024-03-20T17:46:06.384" v="1715" actId="1076"/>
          <ac:spMkLst>
            <pc:docMk/>
            <pc:sldMk cId="3140514484" sldId="271"/>
            <ac:spMk id="2" creationId="{5FF03EB2-C21A-1C15-E5BB-728A17D83481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20T17:46:43.573" v="1716" actId="20577"/>
          <ac:spMkLst>
            <pc:docMk/>
            <pc:sldMk cId="3140514484" sldId="271"/>
            <ac:spMk id="3" creationId="{58CC67AA-CF47-6F96-7F39-B3E7292E09C2}"/>
          </ac:spMkLst>
        </pc:spChg>
      </pc:sldChg>
      <pc:sldChg chg="addSp delSp modSp new mod modClrScheme chgLayout">
        <pc:chgData name="Sian George (2312671)" userId="S::2312671@student.uwtsd.ac.uk::6e6d6940-8a4b-4c9e-adab-d72c577033c6" providerId="AD" clId="Web-{29211340-33EB-1165-BA86-F58C488EAEA0}" dt="2024-03-20T18:31:28.848" v="1922" actId="1076"/>
        <pc:sldMkLst>
          <pc:docMk/>
          <pc:sldMk cId="2701778902" sldId="272"/>
        </pc:sldMkLst>
        <pc:spChg chg="del mod ord">
          <ac:chgData name="Sian George (2312671)" userId="S::2312671@student.uwtsd.ac.uk::6e6d6940-8a4b-4c9e-adab-d72c577033c6" providerId="AD" clId="Web-{29211340-33EB-1165-BA86-F58C488EAEA0}" dt="2024-03-20T18:30:04.220" v="1870"/>
          <ac:spMkLst>
            <pc:docMk/>
            <pc:sldMk cId="2701778902" sldId="272"/>
            <ac:spMk id="2" creationId="{81D3B65F-0FF9-2165-D65B-7A9C5E6B605A}"/>
          </ac:spMkLst>
        </pc:spChg>
        <pc:spChg chg="mod ord">
          <ac:chgData name="Sian George (2312671)" userId="S::2312671@student.uwtsd.ac.uk::6e6d6940-8a4b-4c9e-adab-d72c577033c6" providerId="AD" clId="Web-{29211340-33EB-1165-BA86-F58C488EAEA0}" dt="2024-03-20T18:30:19.908" v="1873"/>
          <ac:spMkLst>
            <pc:docMk/>
            <pc:sldMk cId="2701778902" sldId="272"/>
            <ac:spMk id="3" creationId="{6A695A82-24BE-E276-4F5A-A02336B37700}"/>
          </ac:spMkLst>
        </pc:spChg>
        <pc:spChg chg="add mod ord">
          <ac:chgData name="Sian George (2312671)" userId="S::2312671@student.uwtsd.ac.uk::6e6d6940-8a4b-4c9e-adab-d72c577033c6" providerId="AD" clId="Web-{29211340-33EB-1165-BA86-F58C488EAEA0}" dt="2024-03-20T18:31:23.254" v="1920" actId="14100"/>
          <ac:spMkLst>
            <pc:docMk/>
            <pc:sldMk cId="2701778902" sldId="272"/>
            <ac:spMk id="6" creationId="{C7A7A243-5B79-7E1A-7CBC-1AF18040DB51}"/>
          </ac:spMkLst>
        </pc:spChg>
        <pc:picChg chg="add mod">
          <ac:chgData name="Sian George (2312671)" userId="S::2312671@student.uwtsd.ac.uk::6e6d6940-8a4b-4c9e-adab-d72c577033c6" providerId="AD" clId="Web-{29211340-33EB-1165-BA86-F58C488EAEA0}" dt="2024-03-20T18:31:28.848" v="1922" actId="1076"/>
          <ac:picMkLst>
            <pc:docMk/>
            <pc:sldMk cId="2701778902" sldId="272"/>
            <ac:picMk id="5" creationId="{6ECD006A-F279-900A-61E9-093A6EFF78E0}"/>
          </ac:picMkLst>
        </pc:picChg>
        <pc:picChg chg="add mod">
          <ac:chgData name="Sian George (2312671)" userId="S::2312671@student.uwtsd.ac.uk::6e6d6940-8a4b-4c9e-adab-d72c577033c6" providerId="AD" clId="Web-{29211340-33EB-1165-BA86-F58C488EAEA0}" dt="2024-03-20T18:31:25.738" v="1921" actId="1076"/>
          <ac:picMkLst>
            <pc:docMk/>
            <pc:sldMk cId="2701778902" sldId="272"/>
            <ac:picMk id="7" creationId="{9194DB99-8531-36B6-DE8E-27057CEE08B1}"/>
          </ac:picMkLst>
        </pc:picChg>
      </pc:sldChg>
      <pc:sldChg chg="modSp new">
        <pc:chgData name="Sian George (2312671)" userId="S::2312671@student.uwtsd.ac.uk::6e6d6940-8a4b-4c9e-adab-d72c577033c6" providerId="AD" clId="Web-{29211340-33EB-1165-BA86-F58C488EAEA0}" dt="2024-03-20T17:51:51.910" v="1753" actId="20577"/>
        <pc:sldMkLst>
          <pc:docMk/>
          <pc:sldMk cId="6750512" sldId="273"/>
        </pc:sldMkLst>
        <pc:spChg chg="mod">
          <ac:chgData name="Sian George (2312671)" userId="S::2312671@student.uwtsd.ac.uk::6e6d6940-8a4b-4c9e-adab-d72c577033c6" providerId="AD" clId="Web-{29211340-33EB-1165-BA86-F58C488EAEA0}" dt="2024-03-20T17:51:51.910" v="1753" actId="20577"/>
          <ac:spMkLst>
            <pc:docMk/>
            <pc:sldMk cId="6750512" sldId="273"/>
            <ac:spMk id="2" creationId="{30B99DCD-0CBB-62D3-4865-A1334E94CEC3}"/>
          </ac:spMkLst>
        </pc:spChg>
      </pc:sldChg>
      <pc:sldChg chg="new">
        <pc:chgData name="Sian George (2312671)" userId="S::2312671@student.uwtsd.ac.uk::6e6d6940-8a4b-4c9e-adab-d72c577033c6" providerId="AD" clId="Web-{29211340-33EB-1165-BA86-F58C488EAEA0}" dt="2024-03-20T17:51:52.832" v="1754"/>
        <pc:sldMkLst>
          <pc:docMk/>
          <pc:sldMk cId="3698386175" sldId="274"/>
        </pc:sldMkLst>
      </pc:sldChg>
      <pc:sldChg chg="modSp new">
        <pc:chgData name="Sian George (2312671)" userId="S::2312671@student.uwtsd.ac.uk::6e6d6940-8a4b-4c9e-adab-d72c577033c6" providerId="AD" clId="Web-{29211340-33EB-1165-BA86-F58C488EAEA0}" dt="2024-03-20T18:26:00.776" v="1835" actId="20577"/>
        <pc:sldMkLst>
          <pc:docMk/>
          <pc:sldMk cId="1157885090" sldId="275"/>
        </pc:sldMkLst>
        <pc:spChg chg="mod">
          <ac:chgData name="Sian George (2312671)" userId="S::2312671@student.uwtsd.ac.uk::6e6d6940-8a4b-4c9e-adab-d72c577033c6" providerId="AD" clId="Web-{29211340-33EB-1165-BA86-F58C488EAEA0}" dt="2024-03-20T18:22:32.943" v="1797" actId="20577"/>
          <ac:spMkLst>
            <pc:docMk/>
            <pc:sldMk cId="1157885090" sldId="275"/>
            <ac:spMk id="2" creationId="{A23A23AA-B444-29F4-9919-0CACC247B723}"/>
          </ac:spMkLst>
        </pc:spChg>
        <pc:spChg chg="mod">
          <ac:chgData name="Sian George (2312671)" userId="S::2312671@student.uwtsd.ac.uk::6e6d6940-8a4b-4c9e-adab-d72c577033c6" providerId="AD" clId="Web-{29211340-33EB-1165-BA86-F58C488EAEA0}" dt="2024-03-20T18:26:00.776" v="1835" actId="20577"/>
          <ac:spMkLst>
            <pc:docMk/>
            <pc:sldMk cId="1157885090" sldId="275"/>
            <ac:spMk id="3" creationId="{745E49CC-108A-4E6B-3127-5FA5D44987F6}"/>
          </ac:spMkLst>
        </pc:spChg>
      </pc:sldChg>
      <pc:sldChg chg="addSp delSp modSp new del ord">
        <pc:chgData name="Sian George (2312671)" userId="S::2312671@student.uwtsd.ac.uk::6e6d6940-8a4b-4c9e-adab-d72c577033c6" providerId="AD" clId="Web-{29211340-33EB-1165-BA86-F58C488EAEA0}" dt="2024-03-20T18:53:47.775" v="2005"/>
        <pc:sldMkLst>
          <pc:docMk/>
          <pc:sldMk cId="2624184875" sldId="276"/>
        </pc:sldMkLst>
        <pc:spChg chg="del">
          <ac:chgData name="Sian George (2312671)" userId="S::2312671@student.uwtsd.ac.uk::6e6d6940-8a4b-4c9e-adab-d72c577033c6" providerId="AD" clId="Web-{29211340-33EB-1165-BA86-F58C488EAEA0}" dt="2024-03-20T18:42:09.365" v="1951"/>
          <ac:spMkLst>
            <pc:docMk/>
            <pc:sldMk cId="2624184875" sldId="276"/>
            <ac:spMk id="3" creationId="{076B17C4-8FE4-0DD7-F31F-0FC53BB178E0}"/>
          </ac:spMkLst>
        </pc:spChg>
        <pc:spChg chg="add del mod">
          <ac:chgData name="Sian George (2312671)" userId="S::2312671@student.uwtsd.ac.uk::6e6d6940-8a4b-4c9e-adab-d72c577033c6" providerId="AD" clId="Web-{29211340-33EB-1165-BA86-F58C488EAEA0}" dt="2024-03-20T18:46:53.935" v="1957"/>
          <ac:spMkLst>
            <pc:docMk/>
            <pc:sldMk cId="2624184875" sldId="276"/>
            <ac:spMk id="6" creationId="{9ADE8AAB-F536-079A-8A00-0ED2E0B696DA}"/>
          </ac:spMkLst>
        </pc:spChg>
        <pc:spChg chg="add mod">
          <ac:chgData name="Sian George (2312671)" userId="S::2312671@student.uwtsd.ac.uk::6e6d6940-8a4b-4c9e-adab-d72c577033c6" providerId="AD" clId="Web-{29211340-33EB-1165-BA86-F58C488EAEA0}" dt="2024-03-20T18:53:43.556" v="2004"/>
          <ac:spMkLst>
            <pc:docMk/>
            <pc:sldMk cId="2624184875" sldId="276"/>
            <ac:spMk id="11" creationId="{CD1B9E86-3392-43B0-32D9-A6AE9CB1DABD}"/>
          </ac:spMkLst>
        </pc:spChg>
        <pc:picChg chg="add del mod ord">
          <ac:chgData name="Sian George (2312671)" userId="S::2312671@student.uwtsd.ac.uk::6e6d6940-8a4b-4c9e-adab-d72c577033c6" providerId="AD" clId="Web-{29211340-33EB-1165-BA86-F58C488EAEA0}" dt="2024-03-20T18:42:27.709" v="1956"/>
          <ac:picMkLst>
            <pc:docMk/>
            <pc:sldMk cId="2624184875" sldId="276"/>
            <ac:picMk id="4" creationId="{BB72337D-D9A6-7C24-3DC1-498BF54DE4E9}"/>
          </ac:picMkLst>
        </pc:picChg>
        <pc:picChg chg="add del mod ord">
          <ac:chgData name="Sian George (2312671)" userId="S::2312671@student.uwtsd.ac.uk::6e6d6940-8a4b-4c9e-adab-d72c577033c6" providerId="AD" clId="Web-{29211340-33EB-1165-BA86-F58C488EAEA0}" dt="2024-03-20T18:53:43.556" v="2004"/>
          <ac:picMkLst>
            <pc:docMk/>
            <pc:sldMk cId="2624184875" sldId="276"/>
            <ac:picMk id="7" creationId="{75CF2C33-377B-A5F3-C894-34D07F8BC015}"/>
          </ac:picMkLst>
        </pc:picChg>
        <pc:inkChg chg="add">
          <ac:chgData name="Sian George (2312671)" userId="S::2312671@student.uwtsd.ac.uk::6e6d6940-8a4b-4c9e-adab-d72c577033c6" providerId="AD" clId="Web-{29211340-33EB-1165-BA86-F58C488EAEA0}" dt="2024-03-20T18:48:14.562" v="1968"/>
          <ac:inkMkLst>
            <pc:docMk/>
            <pc:sldMk cId="2624184875" sldId="276"/>
            <ac:inkMk id="8" creationId="{0B9CD5BE-1563-EA85-C4A1-5579569336A7}"/>
          </ac:inkMkLst>
        </pc:inkChg>
        <pc:inkChg chg="add">
          <ac:chgData name="Sian George (2312671)" userId="S::2312671@student.uwtsd.ac.uk::6e6d6940-8a4b-4c9e-adab-d72c577033c6" providerId="AD" clId="Web-{29211340-33EB-1165-BA86-F58C488EAEA0}" dt="2024-03-20T18:48:16.062" v="1969"/>
          <ac:inkMkLst>
            <pc:docMk/>
            <pc:sldMk cId="2624184875" sldId="276"/>
            <ac:inkMk id="9" creationId="{3F9E8BD7-DFE5-DFAA-B4A5-6BBDED1361CD}"/>
          </ac:inkMkLst>
        </pc:inkChg>
      </pc:sldChg>
      <pc:sldChg chg="addSp delSp modSp new">
        <pc:chgData name="Sian George (2312671)" userId="S::2312671@student.uwtsd.ac.uk::6e6d6940-8a4b-4c9e-adab-d72c577033c6" providerId="AD" clId="Web-{29211340-33EB-1165-BA86-F58C488EAEA0}" dt="2024-03-20T18:54:39.745" v="2030" actId="20577"/>
        <pc:sldMkLst>
          <pc:docMk/>
          <pc:sldMk cId="388171328" sldId="277"/>
        </pc:sldMkLst>
        <pc:spChg chg="mod">
          <ac:chgData name="Sian George (2312671)" userId="S::2312671@student.uwtsd.ac.uk::6e6d6940-8a4b-4c9e-adab-d72c577033c6" providerId="AD" clId="Web-{29211340-33EB-1165-BA86-F58C488EAEA0}" dt="2024-03-20T18:54:39.745" v="2030" actId="20577"/>
          <ac:spMkLst>
            <pc:docMk/>
            <pc:sldMk cId="388171328" sldId="277"/>
            <ac:spMk id="2" creationId="{958C5E90-62F3-ED14-DF66-92C41A6CD8EE}"/>
          </ac:spMkLst>
        </pc:spChg>
        <pc:spChg chg="del">
          <ac:chgData name="Sian George (2312671)" userId="S::2312671@student.uwtsd.ac.uk::6e6d6940-8a4b-4c9e-adab-d72c577033c6" providerId="AD" clId="Web-{29211340-33EB-1165-BA86-F58C488EAEA0}" dt="2024-03-20T18:53:20.993" v="1998"/>
          <ac:spMkLst>
            <pc:docMk/>
            <pc:sldMk cId="388171328" sldId="277"/>
            <ac:spMk id="3" creationId="{ADB955A1-B752-3FF6-AABD-05225E33FCE7}"/>
          </ac:spMkLst>
        </pc:spChg>
        <pc:picChg chg="add mod ord">
          <ac:chgData name="Sian George (2312671)" userId="S::2312671@student.uwtsd.ac.uk::6e6d6940-8a4b-4c9e-adab-d72c577033c6" providerId="AD" clId="Web-{29211340-33EB-1165-BA86-F58C488EAEA0}" dt="2024-03-20T18:54:20.463" v="2009" actId="14100"/>
          <ac:picMkLst>
            <pc:docMk/>
            <pc:sldMk cId="388171328" sldId="277"/>
            <ac:picMk id="17" creationId="{FDDA3394-C976-3A8B-8D4A-069DEBD7F12D}"/>
          </ac:picMkLst>
        </pc:picChg>
        <pc:inkChg chg="add del">
          <ac:chgData name="Sian George (2312671)" userId="S::2312671@student.uwtsd.ac.uk::6e6d6940-8a4b-4c9e-adab-d72c577033c6" providerId="AD" clId="Web-{29211340-33EB-1165-BA86-F58C488EAEA0}" dt="2024-03-20T18:52:50.382" v="1989"/>
          <ac:inkMkLst>
            <pc:docMk/>
            <pc:sldMk cId="388171328" sldId="277"/>
            <ac:inkMk id="4" creationId="{08AEE300-25DD-EA29-841F-C3EEB4B18B07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3:17.711" v="1995"/>
          <ac:inkMkLst>
            <pc:docMk/>
            <pc:sldMk cId="388171328" sldId="277"/>
            <ac:inkMk id="5" creationId="{61E30C01-395C-FF7E-4CC6-E5B086E78C55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3:17.711" v="1994"/>
          <ac:inkMkLst>
            <pc:docMk/>
            <pc:sldMk cId="388171328" sldId="277"/>
            <ac:inkMk id="6" creationId="{0215A690-1F68-A01D-70C8-7D9679B8AFEB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3:17.711" v="1993"/>
          <ac:inkMkLst>
            <pc:docMk/>
            <pc:sldMk cId="388171328" sldId="277"/>
            <ac:inkMk id="7" creationId="{F889539D-2BDF-8298-7CA1-689C3D33AFE4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3:17.711" v="1992"/>
          <ac:inkMkLst>
            <pc:docMk/>
            <pc:sldMk cId="388171328" sldId="277"/>
            <ac:inkMk id="8" creationId="{01B5FE0F-83B3-5782-53D5-30D114E7E58E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3:17.711" v="1991"/>
          <ac:inkMkLst>
            <pc:docMk/>
            <pc:sldMk cId="388171328" sldId="277"/>
            <ac:inkMk id="9" creationId="{E473A33F-5D9B-BA10-A9CD-F3CD4C58E245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3:17.711" v="1990"/>
          <ac:inkMkLst>
            <pc:docMk/>
            <pc:sldMk cId="388171328" sldId="277"/>
            <ac:inkMk id="10" creationId="{F962B485-8E94-9F71-FD42-A97342B949C6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2:50.382" v="1988"/>
          <ac:inkMkLst>
            <pc:docMk/>
            <pc:sldMk cId="388171328" sldId="277"/>
            <ac:inkMk id="11" creationId="{182A672B-D0EC-FDF8-266F-4CCDF5EEF180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3:17.758" v="1997"/>
          <ac:inkMkLst>
            <pc:docMk/>
            <pc:sldMk cId="388171328" sldId="277"/>
            <ac:inkMk id="12" creationId="{A85F7FDD-3EA0-A517-1945-951B1FB45AD3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2:50.382" v="1987"/>
          <ac:inkMkLst>
            <pc:docMk/>
            <pc:sldMk cId="388171328" sldId="277"/>
            <ac:inkMk id="13" creationId="{E748F466-00C7-7B3E-6872-95C148C34A34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2:50.382" v="1986"/>
          <ac:inkMkLst>
            <pc:docMk/>
            <pc:sldMk cId="388171328" sldId="277"/>
            <ac:inkMk id="14" creationId="{5E05BA60-9F67-2D21-E17E-CC0ECCE722F9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2:50.382" v="1985"/>
          <ac:inkMkLst>
            <pc:docMk/>
            <pc:sldMk cId="388171328" sldId="277"/>
            <ac:inkMk id="15" creationId="{4F26AE71-5A49-71E1-2DA2-CB8E27CC228A}"/>
          </ac:inkMkLst>
        </pc:inkChg>
        <pc:inkChg chg="add del">
          <ac:chgData name="Sian George (2312671)" userId="S::2312671@student.uwtsd.ac.uk::6e6d6940-8a4b-4c9e-adab-d72c577033c6" providerId="AD" clId="Web-{29211340-33EB-1165-BA86-F58C488EAEA0}" dt="2024-03-20T18:52:50.382" v="1984"/>
          <ac:inkMkLst>
            <pc:docMk/>
            <pc:sldMk cId="388171328" sldId="277"/>
            <ac:inkMk id="16" creationId="{8A489594-13E6-5C5D-E8ED-260BCD87955D}"/>
          </ac:inkMkLst>
        </pc:inkChg>
      </pc:sldChg>
      <pc:sldChg chg="modSp new">
        <pc:chgData name="Sian George (2312671)" userId="S::2312671@student.uwtsd.ac.uk::6e6d6940-8a4b-4c9e-adab-d72c577033c6" providerId="AD" clId="Web-{29211340-33EB-1165-BA86-F58C488EAEA0}" dt="2024-03-21T00:20:56.755" v="2183" actId="20577"/>
        <pc:sldMkLst>
          <pc:docMk/>
          <pc:sldMk cId="2992233897" sldId="278"/>
        </pc:sldMkLst>
        <pc:spChg chg="mod">
          <ac:chgData name="Sian George (2312671)" userId="S::2312671@student.uwtsd.ac.uk::6e6d6940-8a4b-4c9e-adab-d72c577033c6" providerId="AD" clId="Web-{29211340-33EB-1165-BA86-F58C488EAEA0}" dt="2024-03-21T00:20:56.755" v="2183" actId="20577"/>
          <ac:spMkLst>
            <pc:docMk/>
            <pc:sldMk cId="2992233897" sldId="278"/>
            <ac:spMk id="3" creationId="{F45CB019-B3BE-59CC-FE4E-9F391B8AECB0}"/>
          </ac:spMkLst>
        </pc:spChg>
      </pc:sldChg>
      <pc:sldChg chg="addSp delSp modSp new">
        <pc:chgData name="Sian George (2312671)" userId="S::2312671@student.uwtsd.ac.uk::6e6d6940-8a4b-4c9e-adab-d72c577033c6" providerId="AD" clId="Web-{29211340-33EB-1165-BA86-F58C488EAEA0}" dt="2024-03-21T04:15:47.484" v="2383" actId="1076"/>
        <pc:sldMkLst>
          <pc:docMk/>
          <pc:sldMk cId="4009827325" sldId="279"/>
        </pc:sldMkLst>
        <pc:spChg chg="del">
          <ac:chgData name="Sian George (2312671)" userId="S::2312671@student.uwtsd.ac.uk::6e6d6940-8a4b-4c9e-adab-d72c577033c6" providerId="AD" clId="Web-{29211340-33EB-1165-BA86-F58C488EAEA0}" dt="2024-03-21T04:05:36.503" v="2240"/>
          <ac:spMkLst>
            <pc:docMk/>
            <pc:sldMk cId="4009827325" sldId="279"/>
            <ac:spMk id="3" creationId="{0FC02509-1D80-80ED-FE02-A2933EFA563E}"/>
          </ac:spMkLst>
        </pc:spChg>
        <pc:spChg chg="add mod">
          <ac:chgData name="Sian George (2312671)" userId="S::2312671@student.uwtsd.ac.uk::6e6d6940-8a4b-4c9e-adab-d72c577033c6" providerId="AD" clId="Web-{29211340-33EB-1165-BA86-F58C488EAEA0}" dt="2024-03-21T04:13:46.680" v="2350" actId="14100"/>
          <ac:spMkLst>
            <pc:docMk/>
            <pc:sldMk cId="4009827325" sldId="279"/>
            <ac:spMk id="5" creationId="{C0F042B7-66EC-6017-003B-130BFD29455A}"/>
          </ac:spMkLst>
        </pc:spChg>
        <pc:spChg chg="add mod">
          <ac:chgData name="Sian George (2312671)" userId="S::2312671@student.uwtsd.ac.uk::6e6d6940-8a4b-4c9e-adab-d72c577033c6" providerId="AD" clId="Web-{29211340-33EB-1165-BA86-F58C488EAEA0}" dt="2024-03-21T04:15:47.484" v="2383" actId="1076"/>
          <ac:spMkLst>
            <pc:docMk/>
            <pc:sldMk cId="4009827325" sldId="279"/>
            <ac:spMk id="6" creationId="{1E72BCD5-3090-B638-DC0E-46E9AEEF5FD6}"/>
          </ac:spMkLst>
        </pc:spChg>
        <pc:picChg chg="add mod ord">
          <ac:chgData name="Sian George (2312671)" userId="S::2312671@student.uwtsd.ac.uk::6e6d6940-8a4b-4c9e-adab-d72c577033c6" providerId="AD" clId="Web-{29211340-33EB-1165-BA86-F58C488EAEA0}" dt="2024-03-21T04:13:54.337" v="2351" actId="1076"/>
          <ac:picMkLst>
            <pc:docMk/>
            <pc:sldMk cId="4009827325" sldId="279"/>
            <ac:picMk id="4" creationId="{34F9F99F-892A-83B6-BFD7-B3F56BA0660D}"/>
          </ac:picMkLst>
        </pc:picChg>
      </pc:sldChg>
      <pc:sldChg chg="modSp new">
        <pc:chgData name="Sian George (2312671)" userId="S::2312671@student.uwtsd.ac.uk::6e6d6940-8a4b-4c9e-adab-d72c577033c6" providerId="AD" clId="Web-{29211340-33EB-1165-BA86-F58C488EAEA0}" dt="2024-03-21T05:29:43.040" v="2407" actId="20577"/>
        <pc:sldMkLst>
          <pc:docMk/>
          <pc:sldMk cId="344742917" sldId="280"/>
        </pc:sldMkLst>
        <pc:spChg chg="mod">
          <ac:chgData name="Sian George (2312671)" userId="S::2312671@student.uwtsd.ac.uk::6e6d6940-8a4b-4c9e-adab-d72c577033c6" providerId="AD" clId="Web-{29211340-33EB-1165-BA86-F58C488EAEA0}" dt="2024-03-21T05:29:43.040" v="2407" actId="20577"/>
          <ac:spMkLst>
            <pc:docMk/>
            <pc:sldMk cId="344742917" sldId="280"/>
            <ac:spMk id="3" creationId="{DB481C0F-D4AF-B2D1-AE32-2495943567E2}"/>
          </ac:spMkLst>
        </pc:spChg>
      </pc:sldChg>
    </pc:docChg>
  </pc:docChgLst>
  <pc:docChgLst>
    <pc:chgData name="Sian George (2312671)" userId="S::2312671@student.uwtsd.ac.uk::6e6d6940-8a4b-4c9e-adab-d72c577033c6" providerId="AD" clId="Web-{6BC36BFD-396B-B0A0-F3A4-8FB3AD231338}"/>
    <pc:docChg chg="addSld modSld sldOrd">
      <pc:chgData name="Sian George (2312671)" userId="S::2312671@student.uwtsd.ac.uk::6e6d6940-8a4b-4c9e-adab-d72c577033c6" providerId="AD" clId="Web-{6BC36BFD-396B-B0A0-F3A4-8FB3AD231338}" dt="2024-03-21T07:57:37.006" v="1102" actId="20577"/>
      <pc:docMkLst>
        <pc:docMk/>
      </pc:docMkLst>
      <pc:sldChg chg="modSp ord">
        <pc:chgData name="Sian George (2312671)" userId="S::2312671@student.uwtsd.ac.uk::6e6d6940-8a4b-4c9e-adab-d72c577033c6" providerId="AD" clId="Web-{6BC36BFD-396B-B0A0-F3A4-8FB3AD231338}" dt="2024-03-21T07:57:37.006" v="1102" actId="20577"/>
        <pc:sldMkLst>
          <pc:docMk/>
          <pc:sldMk cId="526829696" sldId="265"/>
        </pc:sldMkLst>
        <pc:spChg chg="mod">
          <ac:chgData name="Sian George (2312671)" userId="S::2312671@student.uwtsd.ac.uk::6e6d6940-8a4b-4c9e-adab-d72c577033c6" providerId="AD" clId="Web-{6BC36BFD-396B-B0A0-F3A4-8FB3AD231338}" dt="2024-03-21T07:57:37.006" v="1102" actId="20577"/>
          <ac:spMkLst>
            <pc:docMk/>
            <pc:sldMk cId="526829696" sldId="265"/>
            <ac:spMk id="3" creationId="{F09FF354-9AE1-D2DA-9BD0-EFD249138F1E}"/>
          </ac:spMkLst>
        </pc:spChg>
      </pc:sldChg>
      <pc:sldChg chg="modSp">
        <pc:chgData name="Sian George (2312671)" userId="S::2312671@student.uwtsd.ac.uk::6e6d6940-8a4b-4c9e-adab-d72c577033c6" providerId="AD" clId="Web-{6BC36BFD-396B-B0A0-F3A4-8FB3AD231338}" dt="2024-03-21T07:48:55.429" v="976" actId="20577"/>
        <pc:sldMkLst>
          <pc:docMk/>
          <pc:sldMk cId="4230771856" sldId="268"/>
        </pc:sldMkLst>
        <pc:spChg chg="mod">
          <ac:chgData name="Sian George (2312671)" userId="S::2312671@student.uwtsd.ac.uk::6e6d6940-8a4b-4c9e-adab-d72c577033c6" providerId="AD" clId="Web-{6BC36BFD-396B-B0A0-F3A4-8FB3AD231338}" dt="2024-03-21T07:48:55.429" v="976" actId="20577"/>
          <ac:spMkLst>
            <pc:docMk/>
            <pc:sldMk cId="4230771856" sldId="268"/>
            <ac:spMk id="3" creationId="{685574CF-C7E9-3201-ACD0-5B6C1CAEC44E}"/>
          </ac:spMkLst>
        </pc:spChg>
      </pc:sldChg>
      <pc:sldChg chg="ord">
        <pc:chgData name="Sian George (2312671)" userId="S::2312671@student.uwtsd.ac.uk::6e6d6940-8a4b-4c9e-adab-d72c577033c6" providerId="AD" clId="Web-{6BC36BFD-396B-B0A0-F3A4-8FB3AD231338}" dt="2024-03-21T07:19:39.724" v="416"/>
        <pc:sldMkLst>
          <pc:docMk/>
          <pc:sldMk cId="774928066" sldId="269"/>
        </pc:sldMkLst>
      </pc:sldChg>
      <pc:sldChg chg="ord">
        <pc:chgData name="Sian George (2312671)" userId="S::2312671@student.uwtsd.ac.uk::6e6d6940-8a4b-4c9e-adab-d72c577033c6" providerId="AD" clId="Web-{6BC36BFD-396B-B0A0-F3A4-8FB3AD231338}" dt="2024-03-21T07:19:50.147" v="418"/>
        <pc:sldMkLst>
          <pc:docMk/>
          <pc:sldMk cId="371674335" sldId="270"/>
        </pc:sldMkLst>
      </pc:sldChg>
      <pc:sldChg chg="ord">
        <pc:chgData name="Sian George (2312671)" userId="S::2312671@student.uwtsd.ac.uk::6e6d6940-8a4b-4c9e-adab-d72c577033c6" providerId="AD" clId="Web-{6BC36BFD-396B-B0A0-F3A4-8FB3AD231338}" dt="2024-03-21T07:19:56.756" v="420"/>
        <pc:sldMkLst>
          <pc:docMk/>
          <pc:sldMk cId="3140514484" sldId="271"/>
        </pc:sldMkLst>
      </pc:sldChg>
      <pc:sldChg chg="delSp modSp">
        <pc:chgData name="Sian George (2312671)" userId="S::2312671@student.uwtsd.ac.uk::6e6d6940-8a4b-4c9e-adab-d72c577033c6" providerId="AD" clId="Web-{6BC36BFD-396B-B0A0-F3A4-8FB3AD231338}" dt="2024-03-21T07:44:02.093" v="969" actId="20577"/>
        <pc:sldMkLst>
          <pc:docMk/>
          <pc:sldMk cId="2701778902" sldId="272"/>
        </pc:sldMkLst>
        <pc:spChg chg="mod">
          <ac:chgData name="Sian George (2312671)" userId="S::2312671@student.uwtsd.ac.uk::6e6d6940-8a4b-4c9e-adab-d72c577033c6" providerId="AD" clId="Web-{6BC36BFD-396B-B0A0-F3A4-8FB3AD231338}" dt="2024-03-21T07:44:02.093" v="969" actId="20577"/>
          <ac:spMkLst>
            <pc:docMk/>
            <pc:sldMk cId="2701778902" sldId="272"/>
            <ac:spMk id="3" creationId="{6A695A82-24BE-E276-4F5A-A02336B37700}"/>
          </ac:spMkLst>
        </pc:spChg>
        <pc:spChg chg="mod">
          <ac:chgData name="Sian George (2312671)" userId="S::2312671@student.uwtsd.ac.uk::6e6d6940-8a4b-4c9e-adab-d72c577033c6" providerId="AD" clId="Web-{6BC36BFD-396B-B0A0-F3A4-8FB3AD231338}" dt="2024-03-21T07:43:01.107" v="931" actId="20577"/>
          <ac:spMkLst>
            <pc:docMk/>
            <pc:sldMk cId="2701778902" sldId="272"/>
            <ac:spMk id="6" creationId="{C7A7A243-5B79-7E1A-7CBC-1AF18040DB51}"/>
          </ac:spMkLst>
        </pc:spChg>
        <pc:picChg chg="del">
          <ac:chgData name="Sian George (2312671)" userId="S::2312671@student.uwtsd.ac.uk::6e6d6940-8a4b-4c9e-adab-d72c577033c6" providerId="AD" clId="Web-{6BC36BFD-396B-B0A0-F3A4-8FB3AD231338}" dt="2024-03-21T07:28:55.334" v="564"/>
          <ac:picMkLst>
            <pc:docMk/>
            <pc:sldMk cId="2701778902" sldId="272"/>
            <ac:picMk id="5" creationId="{6ECD006A-F279-900A-61E9-093A6EFF78E0}"/>
          </ac:picMkLst>
        </pc:picChg>
        <pc:picChg chg="mod">
          <ac:chgData name="Sian George (2312671)" userId="S::2312671@student.uwtsd.ac.uk::6e6d6940-8a4b-4c9e-adab-d72c577033c6" providerId="AD" clId="Web-{6BC36BFD-396B-B0A0-F3A4-8FB3AD231338}" dt="2024-03-21T07:29:16.709" v="571" actId="1076"/>
          <ac:picMkLst>
            <pc:docMk/>
            <pc:sldMk cId="2701778902" sldId="272"/>
            <ac:picMk id="7" creationId="{9194DB99-8531-36B6-DE8E-27057CEE08B1}"/>
          </ac:picMkLst>
        </pc:picChg>
      </pc:sldChg>
      <pc:sldChg chg="ord">
        <pc:chgData name="Sian George (2312671)" userId="S::2312671@student.uwtsd.ac.uk::6e6d6940-8a4b-4c9e-adab-d72c577033c6" providerId="AD" clId="Web-{6BC36BFD-396B-B0A0-F3A4-8FB3AD231338}" dt="2024-03-21T07:30:06.742" v="577"/>
        <pc:sldMkLst>
          <pc:docMk/>
          <pc:sldMk cId="1157885090" sldId="275"/>
        </pc:sldMkLst>
      </pc:sldChg>
      <pc:sldChg chg="modSp">
        <pc:chgData name="Sian George (2312671)" userId="S::2312671@student.uwtsd.ac.uk::6e6d6940-8a4b-4c9e-adab-d72c577033c6" providerId="AD" clId="Web-{6BC36BFD-396B-B0A0-F3A4-8FB3AD231338}" dt="2024-03-21T07:49:21.149" v="983" actId="20577"/>
        <pc:sldMkLst>
          <pc:docMk/>
          <pc:sldMk cId="2992233897" sldId="278"/>
        </pc:sldMkLst>
        <pc:spChg chg="mod">
          <ac:chgData name="Sian George (2312671)" userId="S::2312671@student.uwtsd.ac.uk::6e6d6940-8a4b-4c9e-adab-d72c577033c6" providerId="AD" clId="Web-{6BC36BFD-396B-B0A0-F3A4-8FB3AD231338}" dt="2024-03-21T07:49:21.149" v="983" actId="20577"/>
          <ac:spMkLst>
            <pc:docMk/>
            <pc:sldMk cId="2992233897" sldId="278"/>
            <ac:spMk id="3" creationId="{F45CB019-B3BE-59CC-FE4E-9F391B8AECB0}"/>
          </ac:spMkLst>
        </pc:spChg>
      </pc:sldChg>
      <pc:sldChg chg="delSp modSp">
        <pc:chgData name="Sian George (2312671)" userId="S::2312671@student.uwtsd.ac.uk::6e6d6940-8a4b-4c9e-adab-d72c577033c6" providerId="AD" clId="Web-{6BC36BFD-396B-B0A0-F3A4-8FB3AD231338}" dt="2024-03-21T07:23:10.683" v="438" actId="20577"/>
        <pc:sldMkLst>
          <pc:docMk/>
          <pc:sldMk cId="344742917" sldId="280"/>
        </pc:sldMkLst>
        <pc:spChg chg="del">
          <ac:chgData name="Sian George (2312671)" userId="S::2312671@student.uwtsd.ac.uk::6e6d6940-8a4b-4c9e-adab-d72c577033c6" providerId="AD" clId="Web-{6BC36BFD-396B-B0A0-F3A4-8FB3AD231338}" dt="2024-03-21T07:02:48.537" v="151"/>
          <ac:spMkLst>
            <pc:docMk/>
            <pc:sldMk cId="344742917" sldId="280"/>
            <ac:spMk id="2" creationId="{7BE62613-C418-5915-9C60-BD6B6985FD5D}"/>
          </ac:spMkLst>
        </pc:spChg>
        <pc:spChg chg="mod">
          <ac:chgData name="Sian George (2312671)" userId="S::2312671@student.uwtsd.ac.uk::6e6d6940-8a4b-4c9e-adab-d72c577033c6" providerId="AD" clId="Web-{6BC36BFD-396B-B0A0-F3A4-8FB3AD231338}" dt="2024-03-21T07:23:10.683" v="438" actId="20577"/>
          <ac:spMkLst>
            <pc:docMk/>
            <pc:sldMk cId="344742917" sldId="280"/>
            <ac:spMk id="3" creationId="{DB481C0F-D4AF-B2D1-AE32-2495943567E2}"/>
          </ac:spMkLst>
        </pc:spChg>
      </pc:sldChg>
      <pc:sldChg chg="addSp delSp modSp new mod ord setBg">
        <pc:chgData name="Sian George (2312671)" userId="S::2312671@student.uwtsd.ac.uk::6e6d6940-8a4b-4c9e-adab-d72c577033c6" providerId="AD" clId="Web-{6BC36BFD-396B-B0A0-F3A4-8FB3AD231338}" dt="2024-03-21T07:42:06.949" v="929" actId="20577"/>
        <pc:sldMkLst>
          <pc:docMk/>
          <pc:sldMk cId="1934983984" sldId="281"/>
        </pc:sldMkLst>
        <pc:spChg chg="del mod">
          <ac:chgData name="Sian George (2312671)" userId="S::2312671@student.uwtsd.ac.uk::6e6d6940-8a4b-4c9e-adab-d72c577033c6" providerId="AD" clId="Web-{6BC36BFD-396B-B0A0-F3A4-8FB3AD231338}" dt="2024-03-21T07:28:41.911" v="563"/>
          <ac:spMkLst>
            <pc:docMk/>
            <pc:sldMk cId="1934983984" sldId="281"/>
            <ac:spMk id="2" creationId="{010DC151-BF08-DEE5-85AF-8CD1A5BAB54B}"/>
          </ac:spMkLst>
        </pc:spChg>
        <pc:spChg chg="mod ord">
          <ac:chgData name="Sian George (2312671)" userId="S::2312671@student.uwtsd.ac.uk::6e6d6940-8a4b-4c9e-adab-d72c577033c6" providerId="AD" clId="Web-{6BC36BFD-396B-B0A0-F3A4-8FB3AD231338}" dt="2024-03-21T07:42:06.949" v="929" actId="20577"/>
          <ac:spMkLst>
            <pc:docMk/>
            <pc:sldMk cId="1934983984" sldId="281"/>
            <ac:spMk id="3" creationId="{3BD3298E-7D23-55C9-9B20-BFDA976B2C4A}"/>
          </ac:spMkLst>
        </pc:spChg>
        <pc:spChg chg="add del">
          <ac:chgData name="Sian George (2312671)" userId="S::2312671@student.uwtsd.ac.uk::6e6d6940-8a4b-4c9e-adab-d72c577033c6" providerId="AD" clId="Web-{6BC36BFD-396B-B0A0-F3A4-8FB3AD231338}" dt="2024-03-21T07:28:15.473" v="561"/>
          <ac:spMkLst>
            <pc:docMk/>
            <pc:sldMk cId="1934983984" sldId="281"/>
            <ac:spMk id="10" creationId="{2EB492CD-616E-47F8-933B-5E2D952A0593}"/>
          </ac:spMkLst>
        </pc:spChg>
        <pc:spChg chg="add del">
          <ac:chgData name="Sian George (2312671)" userId="S::2312671@student.uwtsd.ac.uk::6e6d6940-8a4b-4c9e-adab-d72c577033c6" providerId="AD" clId="Web-{6BC36BFD-396B-B0A0-F3A4-8FB3AD231338}" dt="2024-03-21T07:28:15.473" v="561"/>
          <ac:spMkLst>
            <pc:docMk/>
            <pc:sldMk cId="1934983984" sldId="281"/>
            <ac:spMk id="12" creationId="{59383CF9-23B5-4335-9B21-1791C4CF1C75}"/>
          </ac:spMkLst>
        </pc:spChg>
        <pc:spChg chg="add del">
          <ac:chgData name="Sian George (2312671)" userId="S::2312671@student.uwtsd.ac.uk::6e6d6940-8a4b-4c9e-adab-d72c577033c6" providerId="AD" clId="Web-{6BC36BFD-396B-B0A0-F3A4-8FB3AD231338}" dt="2024-03-21T07:28:15.473" v="561"/>
          <ac:spMkLst>
            <pc:docMk/>
            <pc:sldMk cId="1934983984" sldId="281"/>
            <ac:spMk id="14" creationId="{0007FE00-9498-4706-B255-6437B0252C02}"/>
          </ac:spMkLst>
        </pc:spChg>
        <pc:spChg chg="add">
          <ac:chgData name="Sian George (2312671)" userId="S::2312671@student.uwtsd.ac.uk::6e6d6940-8a4b-4c9e-adab-d72c577033c6" providerId="AD" clId="Web-{6BC36BFD-396B-B0A0-F3A4-8FB3AD231338}" dt="2024-03-21T07:28:15.489" v="562"/>
          <ac:spMkLst>
            <pc:docMk/>
            <pc:sldMk cId="1934983984" sldId="281"/>
            <ac:spMk id="16" creationId="{45D37F4E-DDB4-456B-97E0-9937730A039F}"/>
          </ac:spMkLst>
        </pc:spChg>
        <pc:spChg chg="add">
          <ac:chgData name="Sian George (2312671)" userId="S::2312671@student.uwtsd.ac.uk::6e6d6940-8a4b-4c9e-adab-d72c577033c6" providerId="AD" clId="Web-{6BC36BFD-396B-B0A0-F3A4-8FB3AD231338}" dt="2024-03-21T07:28:15.489" v="562"/>
          <ac:spMkLst>
            <pc:docMk/>
            <pc:sldMk cId="1934983984" sldId="281"/>
            <ac:spMk id="17" creationId="{B2DD41CD-8F47-4F56-AD12-4E2FF7696987}"/>
          </ac:spMkLst>
        </pc:spChg>
        <pc:picChg chg="add mod">
          <ac:chgData name="Sian George (2312671)" userId="S::2312671@student.uwtsd.ac.uk::6e6d6940-8a4b-4c9e-adab-d72c577033c6" providerId="AD" clId="Web-{6BC36BFD-396B-B0A0-F3A4-8FB3AD231338}" dt="2024-03-21T07:28:15.489" v="562"/>
          <ac:picMkLst>
            <pc:docMk/>
            <pc:sldMk cId="1934983984" sldId="281"/>
            <ac:picMk id="5" creationId="{2F3D836B-1257-2A41-8834-F5BA01986754}"/>
          </ac:picMkLst>
        </pc:picChg>
      </pc:sldChg>
    </pc:docChg>
  </pc:docChgLst>
  <pc:docChgLst>
    <pc:chgData name="Sian George (2312671)" userId="S::2312671@student.uwtsd.ac.uk::6e6d6940-8a4b-4c9e-adab-d72c577033c6" providerId="AD" clId="Web-{7B715B11-27EA-F523-2943-5D9B826CAEAA}"/>
    <pc:docChg chg="addSld delSld modSld sldOrd">
      <pc:chgData name="Sian George (2312671)" userId="S::2312671@student.uwtsd.ac.uk::6e6d6940-8a4b-4c9e-adab-d72c577033c6" providerId="AD" clId="Web-{7B715B11-27EA-F523-2943-5D9B826CAEAA}" dt="2024-03-21T23:18:28.120" v="4774" actId="20577"/>
      <pc:docMkLst>
        <pc:docMk/>
      </pc:docMkLst>
      <pc:sldChg chg="addSp modSp">
        <pc:chgData name="Sian George (2312671)" userId="S::2312671@student.uwtsd.ac.uk::6e6d6940-8a4b-4c9e-adab-d72c577033c6" providerId="AD" clId="Web-{7B715B11-27EA-F523-2943-5D9B826CAEAA}" dt="2024-03-21T15:23:36.898" v="1248" actId="1076"/>
        <pc:sldMkLst>
          <pc:docMk/>
          <pc:sldMk cId="109857222" sldId="256"/>
        </pc:sldMkLst>
        <pc:spChg chg="add mod">
          <ac:chgData name="Sian George (2312671)" userId="S::2312671@student.uwtsd.ac.uk::6e6d6940-8a4b-4c9e-adab-d72c577033c6" providerId="AD" clId="Web-{7B715B11-27EA-F523-2943-5D9B826CAEAA}" dt="2024-03-21T15:23:36.898" v="1248" actId="1076"/>
          <ac:spMkLst>
            <pc:docMk/>
            <pc:sldMk cId="109857222" sldId="256"/>
            <ac:spMk id="3" creationId="{998EA174-AF1D-9BAE-2DFD-9717C3642C87}"/>
          </ac:spMkLst>
        </pc:spChg>
      </pc:sldChg>
      <pc:sldChg chg="del">
        <pc:chgData name="Sian George (2312671)" userId="S::2312671@student.uwtsd.ac.uk::6e6d6940-8a4b-4c9e-adab-d72c577033c6" providerId="AD" clId="Web-{7B715B11-27EA-F523-2943-5D9B826CAEAA}" dt="2024-03-21T22:25:20.617" v="4444"/>
        <pc:sldMkLst>
          <pc:docMk/>
          <pc:sldMk cId="2734890" sldId="257"/>
        </pc:sldMkLst>
      </pc:sldChg>
      <pc:sldChg chg="addSp delSp modSp del">
        <pc:chgData name="Sian George (2312671)" userId="S::2312671@student.uwtsd.ac.uk::6e6d6940-8a4b-4c9e-adab-d72c577033c6" providerId="AD" clId="Web-{7B715B11-27EA-F523-2943-5D9B826CAEAA}" dt="2024-03-21T22:25:29.101" v="4445"/>
        <pc:sldMkLst>
          <pc:docMk/>
          <pc:sldMk cId="440462715" sldId="258"/>
        </pc:sldMkLst>
        <pc:picChg chg="del">
          <ac:chgData name="Sian George (2312671)" userId="S::2312671@student.uwtsd.ac.uk::6e6d6940-8a4b-4c9e-adab-d72c577033c6" providerId="AD" clId="Web-{7B715B11-27EA-F523-2943-5D9B826CAEAA}" dt="2024-03-21T16:01:38.900" v="1659"/>
          <ac:picMkLst>
            <pc:docMk/>
            <pc:sldMk cId="440462715" sldId="258"/>
            <ac:picMk id="4" creationId="{CCDC1E63-93D3-548D-18A4-F554CB3F3ECD}"/>
          </ac:picMkLst>
        </pc:picChg>
        <pc:picChg chg="add del mod">
          <ac:chgData name="Sian George (2312671)" userId="S::2312671@student.uwtsd.ac.uk::6e6d6940-8a4b-4c9e-adab-d72c577033c6" providerId="AD" clId="Web-{7B715B11-27EA-F523-2943-5D9B826CAEAA}" dt="2024-03-21T16:01:46.775" v="1662"/>
          <ac:picMkLst>
            <pc:docMk/>
            <pc:sldMk cId="440462715" sldId="258"/>
            <ac:picMk id="5" creationId="{97F69E55-08AC-F0CE-CE70-9AF9F4019A56}"/>
          </ac:picMkLst>
        </pc:picChg>
        <pc:picChg chg="add mod">
          <ac:chgData name="Sian George (2312671)" userId="S::2312671@student.uwtsd.ac.uk::6e6d6940-8a4b-4c9e-adab-d72c577033c6" providerId="AD" clId="Web-{7B715B11-27EA-F523-2943-5D9B826CAEAA}" dt="2024-03-21T16:02:13.371" v="1668" actId="14100"/>
          <ac:picMkLst>
            <pc:docMk/>
            <pc:sldMk cId="440462715" sldId="258"/>
            <ac:picMk id="6" creationId="{6437314B-2764-F55B-B31B-4AC31F93BC0E}"/>
          </ac:picMkLst>
        </pc:picChg>
      </pc:sldChg>
      <pc:sldChg chg="modSp">
        <pc:chgData name="Sian George (2312671)" userId="S::2312671@student.uwtsd.ac.uk::6e6d6940-8a4b-4c9e-adab-d72c577033c6" providerId="AD" clId="Web-{7B715B11-27EA-F523-2943-5D9B826CAEAA}" dt="2024-03-21T23:10:00.885" v="4734" actId="20577"/>
        <pc:sldMkLst>
          <pc:docMk/>
          <pc:sldMk cId="2090858179" sldId="259"/>
        </pc:sldMkLst>
        <pc:spChg chg="mod">
          <ac:chgData name="Sian George (2312671)" userId="S::2312671@student.uwtsd.ac.uk::6e6d6940-8a4b-4c9e-adab-d72c577033c6" providerId="AD" clId="Web-{7B715B11-27EA-F523-2943-5D9B826CAEAA}" dt="2024-03-21T11:18:16.259" v="370" actId="20577"/>
          <ac:spMkLst>
            <pc:docMk/>
            <pc:sldMk cId="2090858179" sldId="259"/>
            <ac:spMk id="2" creationId="{05531B70-6C2B-0AC6-8571-81B42FDF0A70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3:10:00.885" v="4734" actId="20577"/>
          <ac:spMkLst>
            <pc:docMk/>
            <pc:sldMk cId="2090858179" sldId="259"/>
            <ac:spMk id="3" creationId="{3549F0CB-0AFF-75A9-2036-7006726DF43A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16:53:02.550" v="2276" actId="1076"/>
          <ac:spMkLst>
            <pc:docMk/>
            <pc:sldMk cId="2090858179" sldId="259"/>
            <ac:spMk id="6" creationId="{950AB1FA-B864-D68C-F52B-3DF22E71ACB3}"/>
          </ac:spMkLst>
        </pc:spChg>
        <pc:picChg chg="mod">
          <ac:chgData name="Sian George (2312671)" userId="S::2312671@student.uwtsd.ac.uk::6e6d6940-8a4b-4c9e-adab-d72c577033c6" providerId="AD" clId="Web-{7B715B11-27EA-F523-2943-5D9B826CAEAA}" dt="2024-03-21T16:53:08.504" v="2278" actId="14100"/>
          <ac:picMkLst>
            <pc:docMk/>
            <pc:sldMk cId="2090858179" sldId="259"/>
            <ac:picMk id="4" creationId="{C9AB22E3-B4F6-924D-5A30-32915A88B23D}"/>
          </ac:picMkLst>
        </pc:picChg>
      </pc:sldChg>
      <pc:sldChg chg="del">
        <pc:chgData name="Sian George (2312671)" userId="S::2312671@student.uwtsd.ac.uk::6e6d6940-8a4b-4c9e-adab-d72c577033c6" providerId="AD" clId="Web-{7B715B11-27EA-F523-2943-5D9B826CAEAA}" dt="2024-03-21T22:25:37.305" v="4446"/>
        <pc:sldMkLst>
          <pc:docMk/>
          <pc:sldMk cId="2654084114" sldId="260"/>
        </pc:sldMkLst>
      </pc:sldChg>
      <pc:sldChg chg="del">
        <pc:chgData name="Sian George (2312671)" userId="S::2312671@student.uwtsd.ac.uk::6e6d6940-8a4b-4c9e-adab-d72c577033c6" providerId="AD" clId="Web-{7B715B11-27EA-F523-2943-5D9B826CAEAA}" dt="2024-03-21T22:25:12.523" v="4442"/>
        <pc:sldMkLst>
          <pc:docMk/>
          <pc:sldMk cId="3414270553" sldId="261"/>
        </pc:sldMkLst>
      </pc:sldChg>
      <pc:sldChg chg="del">
        <pc:chgData name="Sian George (2312671)" userId="S::2312671@student.uwtsd.ac.uk::6e6d6940-8a4b-4c9e-adab-d72c577033c6" providerId="AD" clId="Web-{7B715B11-27EA-F523-2943-5D9B826CAEAA}" dt="2024-03-21T22:25:16.351" v="4443"/>
        <pc:sldMkLst>
          <pc:docMk/>
          <pc:sldMk cId="275712654" sldId="262"/>
        </pc:sldMkLst>
      </pc:sldChg>
      <pc:sldChg chg="addSp modSp ord">
        <pc:chgData name="Sian George (2312671)" userId="S::2312671@student.uwtsd.ac.uk::6e6d6940-8a4b-4c9e-adab-d72c577033c6" providerId="AD" clId="Web-{7B715B11-27EA-F523-2943-5D9B826CAEAA}" dt="2024-03-21T19:02:02.652" v="3500" actId="20577"/>
        <pc:sldMkLst>
          <pc:docMk/>
          <pc:sldMk cId="3049986266" sldId="263"/>
        </pc:sldMkLst>
        <pc:spChg chg="add mod">
          <ac:chgData name="Sian George (2312671)" userId="S::2312671@student.uwtsd.ac.uk::6e6d6940-8a4b-4c9e-adab-d72c577033c6" providerId="AD" clId="Web-{7B715B11-27EA-F523-2943-5D9B826CAEAA}" dt="2024-03-21T18:56:56.148" v="3424" actId="20577"/>
          <ac:spMkLst>
            <pc:docMk/>
            <pc:sldMk cId="3049986266" sldId="263"/>
            <ac:spMk id="3" creationId="{91067A8F-8DCB-4407-6705-A94BFC73FD44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19:02:02.652" v="3500" actId="20577"/>
          <ac:spMkLst>
            <pc:docMk/>
            <pc:sldMk cId="3049986266" sldId="263"/>
            <ac:spMk id="5" creationId="{5F000BC1-5BD6-CF08-0ADA-427C08C1C248}"/>
          </ac:spMkLst>
        </pc:spChg>
        <pc:picChg chg="mod">
          <ac:chgData name="Sian George (2312671)" userId="S::2312671@student.uwtsd.ac.uk::6e6d6940-8a4b-4c9e-adab-d72c577033c6" providerId="AD" clId="Web-{7B715B11-27EA-F523-2943-5D9B826CAEAA}" dt="2024-03-21T19:01:23.384" v="3485" actId="1076"/>
          <ac:picMkLst>
            <pc:docMk/>
            <pc:sldMk cId="3049986266" sldId="263"/>
            <ac:picMk id="4" creationId="{14408A1B-B1CF-7111-A12C-8F8FAE18B60D}"/>
          </ac:picMkLst>
        </pc:picChg>
      </pc:sldChg>
      <pc:sldChg chg="addSp delSp modSp">
        <pc:chgData name="Sian George (2312671)" userId="S::2312671@student.uwtsd.ac.uk::6e6d6940-8a4b-4c9e-adab-d72c577033c6" providerId="AD" clId="Web-{7B715B11-27EA-F523-2943-5D9B826CAEAA}" dt="2024-03-21T22:51:50.584" v="4585" actId="20577"/>
        <pc:sldMkLst>
          <pc:docMk/>
          <pc:sldMk cId="480717048" sldId="264"/>
        </pc:sldMkLst>
        <pc:spChg chg="mod">
          <ac:chgData name="Sian George (2312671)" userId="S::2312671@student.uwtsd.ac.uk::6e6d6940-8a4b-4c9e-adab-d72c577033c6" providerId="AD" clId="Web-{7B715B11-27EA-F523-2943-5D9B826CAEAA}" dt="2024-03-21T22:51:50.584" v="4585" actId="20577"/>
          <ac:spMkLst>
            <pc:docMk/>
            <pc:sldMk cId="480717048" sldId="264"/>
            <ac:spMk id="3" creationId="{F410F567-0232-6208-7FF4-8E7E5EE87CF5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15:24:02.447" v="1265" actId="14100"/>
          <ac:spMkLst>
            <pc:docMk/>
            <pc:sldMk cId="480717048" sldId="264"/>
            <ac:spMk id="4" creationId="{14B8B8FC-0AA5-3C1F-5A3C-5B023EB6835A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16:47:16.823" v="2228" actId="20577"/>
          <ac:spMkLst>
            <pc:docMk/>
            <pc:sldMk cId="480717048" sldId="264"/>
            <ac:spMk id="9" creationId="{2D33E475-F990-CEAC-4CFF-F28D5C03C682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16:47:31.512" v="2233" actId="1076"/>
          <ac:spMkLst>
            <pc:docMk/>
            <pc:sldMk cId="480717048" sldId="264"/>
            <ac:spMk id="10" creationId="{0850510F-D4ED-463C-2826-5E1F7A7C5575}"/>
          </ac:spMkLst>
        </pc:spChg>
        <pc:picChg chg="del">
          <ac:chgData name="Sian George (2312671)" userId="S::2312671@student.uwtsd.ac.uk::6e6d6940-8a4b-4c9e-adab-d72c577033c6" providerId="AD" clId="Web-{7B715B11-27EA-F523-2943-5D9B826CAEAA}" dt="2024-03-21T16:34:30.489" v="2130"/>
          <ac:picMkLst>
            <pc:docMk/>
            <pc:sldMk cId="480717048" sldId="264"/>
            <ac:picMk id="5" creationId="{F5DF859C-86AC-A2D5-733C-FE74C316B640}"/>
          </ac:picMkLst>
        </pc:picChg>
        <pc:picChg chg="add del mod">
          <ac:chgData name="Sian George (2312671)" userId="S::2312671@student.uwtsd.ac.uk::6e6d6940-8a4b-4c9e-adab-d72c577033c6" providerId="AD" clId="Web-{7B715B11-27EA-F523-2943-5D9B826CAEAA}" dt="2024-03-21T16:34:59.522" v="2136"/>
          <ac:picMkLst>
            <pc:docMk/>
            <pc:sldMk cId="480717048" sldId="264"/>
            <ac:picMk id="7" creationId="{43C89283-9BB7-610E-C5A9-FF79F2F9EAAE}"/>
          </ac:picMkLst>
        </pc:picChg>
        <pc:picChg chg="add mod">
          <ac:chgData name="Sian George (2312671)" userId="S::2312671@student.uwtsd.ac.uk::6e6d6940-8a4b-4c9e-adab-d72c577033c6" providerId="AD" clId="Web-{7B715B11-27EA-F523-2943-5D9B826CAEAA}" dt="2024-03-21T16:46:24.242" v="2203" actId="14100"/>
          <ac:picMkLst>
            <pc:docMk/>
            <pc:sldMk cId="480717048" sldId="264"/>
            <ac:picMk id="8" creationId="{1CE8F3F5-9B78-5EDF-65E4-83A6FC32F132}"/>
          </ac:picMkLst>
        </pc:picChg>
      </pc:sldChg>
      <pc:sldChg chg="addSp modSp add del mod setBg">
        <pc:chgData name="Sian George (2312671)" userId="S::2312671@student.uwtsd.ac.uk::6e6d6940-8a4b-4c9e-adab-d72c577033c6" providerId="AD" clId="Web-{7B715B11-27EA-F523-2943-5D9B826CAEAA}" dt="2024-03-21T23:18:28.120" v="4774" actId="20577"/>
        <pc:sldMkLst>
          <pc:docMk/>
          <pc:sldMk cId="526829696" sldId="265"/>
        </pc:sldMkLst>
        <pc:spChg chg="mod">
          <ac:chgData name="Sian George (2312671)" userId="S::2312671@student.uwtsd.ac.uk::6e6d6940-8a4b-4c9e-adab-d72c577033c6" providerId="AD" clId="Web-{7B715B11-27EA-F523-2943-5D9B826CAEAA}" dt="2024-03-21T22:37:31.467" v="4553" actId="20577"/>
          <ac:spMkLst>
            <pc:docMk/>
            <pc:sldMk cId="526829696" sldId="265"/>
            <ac:spMk id="2" creationId="{758E6800-C459-FEA3-72BF-377568E989C6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3:18:28.120" v="4774" actId="20577"/>
          <ac:spMkLst>
            <pc:docMk/>
            <pc:sldMk cId="526829696" sldId="265"/>
            <ac:spMk id="3" creationId="{F09FF354-9AE1-D2DA-9BD0-EFD249138F1E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21:44:57.447" v="4174" actId="20577"/>
          <ac:spMkLst>
            <pc:docMk/>
            <pc:sldMk cId="526829696" sldId="265"/>
            <ac:spMk id="5" creationId="{E3C26D5B-63EB-4E28-E56C-3B1710C087AB}"/>
          </ac:spMkLst>
        </pc:spChg>
        <pc:spChg chg="add">
          <ac:chgData name="Sian George (2312671)" userId="S::2312671@student.uwtsd.ac.uk::6e6d6940-8a4b-4c9e-adab-d72c577033c6" providerId="AD" clId="Web-{7B715B11-27EA-F523-2943-5D9B826CAEAA}" dt="2024-03-21T11:13:58.374" v="334"/>
          <ac:spMkLst>
            <pc:docMk/>
            <pc:sldMk cId="526829696" sldId="265"/>
            <ac:spMk id="9" creationId="{743AA782-23D1-4521-8CAD-47662984AA08}"/>
          </ac:spMkLst>
        </pc:spChg>
        <pc:spChg chg="add">
          <ac:chgData name="Sian George (2312671)" userId="S::2312671@student.uwtsd.ac.uk::6e6d6940-8a4b-4c9e-adab-d72c577033c6" providerId="AD" clId="Web-{7B715B11-27EA-F523-2943-5D9B826CAEAA}" dt="2024-03-21T11:13:58.374" v="334"/>
          <ac:spMkLst>
            <pc:docMk/>
            <pc:sldMk cId="526829696" sldId="265"/>
            <ac:spMk id="11" creationId="{71877DBC-BB60-40F0-AC93-2ACDBAAE60CE}"/>
          </ac:spMkLst>
        </pc:spChg>
        <pc:picChg chg="mod">
          <ac:chgData name="Sian George (2312671)" userId="S::2312671@student.uwtsd.ac.uk::6e6d6940-8a4b-4c9e-adab-d72c577033c6" providerId="AD" clId="Web-{7B715B11-27EA-F523-2943-5D9B826CAEAA}" dt="2024-03-21T11:13:58.374" v="334"/>
          <ac:picMkLst>
            <pc:docMk/>
            <pc:sldMk cId="526829696" sldId="265"/>
            <ac:picMk id="4" creationId="{774DCAC3-594F-E99E-C766-4ED4214882F1}"/>
          </ac:picMkLst>
        </pc:picChg>
      </pc:sldChg>
      <pc:sldChg chg="del">
        <pc:chgData name="Sian George (2312671)" userId="S::2312671@student.uwtsd.ac.uk::6e6d6940-8a4b-4c9e-adab-d72c577033c6" providerId="AD" clId="Web-{7B715B11-27EA-F523-2943-5D9B826CAEAA}" dt="2024-03-21T22:25:41.274" v="4447"/>
        <pc:sldMkLst>
          <pc:docMk/>
          <pc:sldMk cId="1774602114" sldId="266"/>
        </pc:sldMkLst>
      </pc:sldChg>
      <pc:sldChg chg="del">
        <pc:chgData name="Sian George (2312671)" userId="S::2312671@student.uwtsd.ac.uk::6e6d6940-8a4b-4c9e-adab-d72c577033c6" providerId="AD" clId="Web-{7B715B11-27EA-F523-2943-5D9B826CAEAA}" dt="2024-03-21T22:25:44.258" v="4448"/>
        <pc:sldMkLst>
          <pc:docMk/>
          <pc:sldMk cId="2384105877" sldId="267"/>
        </pc:sldMkLst>
      </pc:sldChg>
      <pc:sldChg chg="addSp delSp modSp">
        <pc:chgData name="Sian George (2312671)" userId="S::2312671@student.uwtsd.ac.uk::6e6d6940-8a4b-4c9e-adab-d72c577033c6" providerId="AD" clId="Web-{7B715B11-27EA-F523-2943-5D9B826CAEAA}" dt="2024-03-21T23:12:44.094" v="4745" actId="20577"/>
        <pc:sldMkLst>
          <pc:docMk/>
          <pc:sldMk cId="4230771856" sldId="268"/>
        </pc:sldMkLst>
        <pc:spChg chg="mod">
          <ac:chgData name="Sian George (2312671)" userId="S::2312671@student.uwtsd.ac.uk::6e6d6940-8a4b-4c9e-adab-d72c577033c6" providerId="AD" clId="Web-{7B715B11-27EA-F523-2943-5D9B826CAEAA}" dt="2024-03-21T18:40:43.663" v="3031" actId="20577"/>
          <ac:spMkLst>
            <pc:docMk/>
            <pc:sldMk cId="4230771856" sldId="268"/>
            <ac:spMk id="2" creationId="{091D55D0-915B-F59C-1177-13201C3C1167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3:12:44.094" v="4745" actId="20577"/>
          <ac:spMkLst>
            <pc:docMk/>
            <pc:sldMk cId="4230771856" sldId="268"/>
            <ac:spMk id="3" creationId="{685574CF-C7E9-3201-ACD0-5B6C1CAEC44E}"/>
          </ac:spMkLst>
        </pc:spChg>
        <pc:spChg chg="add del mod">
          <ac:chgData name="Sian George (2312671)" userId="S::2312671@student.uwtsd.ac.uk::6e6d6940-8a4b-4c9e-adab-d72c577033c6" providerId="AD" clId="Web-{7B715B11-27EA-F523-2943-5D9B826CAEAA}" dt="2024-03-21T21:39:15.484" v="4141"/>
          <ac:spMkLst>
            <pc:docMk/>
            <pc:sldMk cId="4230771856" sldId="268"/>
            <ac:spMk id="7" creationId="{FAD84044-ADCB-7F64-B259-39B2E3F6F70C}"/>
          </ac:spMkLst>
        </pc:spChg>
        <pc:spChg chg="add del">
          <ac:chgData name="Sian George (2312671)" userId="S::2312671@student.uwtsd.ac.uk::6e6d6940-8a4b-4c9e-adab-d72c577033c6" providerId="AD" clId="Web-{7B715B11-27EA-F523-2943-5D9B826CAEAA}" dt="2024-03-21T18:56:01.691" v="3417"/>
          <ac:spMkLst>
            <pc:docMk/>
            <pc:sldMk cId="4230771856" sldId="268"/>
            <ac:spMk id="8" creationId="{21A40C7C-FEB1-501F-0072-5132A0F21723}"/>
          </ac:spMkLst>
        </pc:spChg>
        <pc:picChg chg="add del mod">
          <ac:chgData name="Sian George (2312671)" userId="S::2312671@student.uwtsd.ac.uk::6e6d6940-8a4b-4c9e-adab-d72c577033c6" providerId="AD" clId="Web-{7B715B11-27EA-F523-2943-5D9B826CAEAA}" dt="2024-03-21T21:39:05.562" v="4140"/>
          <ac:picMkLst>
            <pc:docMk/>
            <pc:sldMk cId="4230771856" sldId="268"/>
            <ac:picMk id="5" creationId="{03C97708-9A00-2971-BCF6-581ED5434690}"/>
          </ac:picMkLst>
        </pc:picChg>
      </pc:sldChg>
      <pc:sldChg chg="addSp modSp ord">
        <pc:chgData name="Sian George (2312671)" userId="S::2312671@student.uwtsd.ac.uk::6e6d6940-8a4b-4c9e-adab-d72c577033c6" providerId="AD" clId="Web-{7B715B11-27EA-F523-2943-5D9B826CAEAA}" dt="2024-03-21T22:36:36.856" v="4552" actId="20577"/>
        <pc:sldMkLst>
          <pc:docMk/>
          <pc:sldMk cId="774928066" sldId="269"/>
        </pc:sldMkLst>
        <pc:spChg chg="mod">
          <ac:chgData name="Sian George (2312671)" userId="S::2312671@student.uwtsd.ac.uk::6e6d6940-8a4b-4c9e-adab-d72c577033c6" providerId="AD" clId="Web-{7B715B11-27EA-F523-2943-5D9B826CAEAA}" dt="2024-03-21T22:36:36.856" v="4552" actId="20577"/>
          <ac:spMkLst>
            <pc:docMk/>
            <pc:sldMk cId="774928066" sldId="269"/>
            <ac:spMk id="3" creationId="{CA8EA173-2D59-0EEF-6260-AD38A4C29B9B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21:44:33.430" v="4168" actId="20577"/>
          <ac:spMkLst>
            <pc:docMk/>
            <pc:sldMk cId="774928066" sldId="269"/>
            <ac:spMk id="5" creationId="{211A5D58-4C38-8FDF-85D3-FA2E886DFDC7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21:44:38.649" v="4170" actId="20577"/>
          <ac:spMkLst>
            <pc:docMk/>
            <pc:sldMk cId="774928066" sldId="269"/>
            <ac:spMk id="6" creationId="{2CB88CFA-9433-EA91-CAA5-0784826BD496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21:44:45.009" v="4172" actId="20577"/>
          <ac:spMkLst>
            <pc:docMk/>
            <pc:sldMk cId="774928066" sldId="269"/>
            <ac:spMk id="7" creationId="{21CE6F8A-FCD4-A56A-83C4-74DCD3111B54}"/>
          </ac:spMkLst>
        </pc:spChg>
      </pc:sldChg>
      <pc:sldChg chg="addSp modSp mod setBg">
        <pc:chgData name="Sian George (2312671)" userId="S::2312671@student.uwtsd.ac.uk::6e6d6940-8a4b-4c9e-adab-d72c577033c6" providerId="AD" clId="Web-{7B715B11-27EA-F523-2943-5D9B826CAEAA}" dt="2024-03-21T23:15:22.271" v="4762" actId="20577"/>
        <pc:sldMkLst>
          <pc:docMk/>
          <pc:sldMk cId="371674335" sldId="270"/>
        </pc:sldMkLst>
        <pc:spChg chg="mod">
          <ac:chgData name="Sian George (2312671)" userId="S::2312671@student.uwtsd.ac.uk::6e6d6940-8a4b-4c9e-adab-d72c577033c6" providerId="AD" clId="Web-{7B715B11-27EA-F523-2943-5D9B826CAEAA}" dt="2024-03-21T11:12:24.151" v="325"/>
          <ac:spMkLst>
            <pc:docMk/>
            <pc:sldMk cId="371674335" sldId="270"/>
            <ac:spMk id="2" creationId="{50F41501-60B4-D511-B0D4-DA665418A227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3:15:22.271" v="4762" actId="20577"/>
          <ac:spMkLst>
            <pc:docMk/>
            <pc:sldMk cId="371674335" sldId="270"/>
            <ac:spMk id="3" creationId="{C5E78082-D414-6435-56DA-F2263EC7B7F7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21:44:49.868" v="4173" actId="20577"/>
          <ac:spMkLst>
            <pc:docMk/>
            <pc:sldMk cId="371674335" sldId="270"/>
            <ac:spMk id="4" creationId="{A912ABA7-A49A-655C-640F-E241869C23C2}"/>
          </ac:spMkLst>
        </pc:spChg>
        <pc:spChg chg="add">
          <ac:chgData name="Sian George (2312671)" userId="S::2312671@student.uwtsd.ac.uk::6e6d6940-8a4b-4c9e-adab-d72c577033c6" providerId="AD" clId="Web-{7B715B11-27EA-F523-2943-5D9B826CAEAA}" dt="2024-03-21T11:12:24.151" v="325"/>
          <ac:spMkLst>
            <pc:docMk/>
            <pc:sldMk cId="371674335" sldId="270"/>
            <ac:spMk id="10" creationId="{743AA782-23D1-4521-8CAD-47662984AA08}"/>
          </ac:spMkLst>
        </pc:spChg>
        <pc:spChg chg="add">
          <ac:chgData name="Sian George (2312671)" userId="S::2312671@student.uwtsd.ac.uk::6e6d6940-8a4b-4c9e-adab-d72c577033c6" providerId="AD" clId="Web-{7B715B11-27EA-F523-2943-5D9B826CAEAA}" dt="2024-03-21T11:12:24.151" v="325"/>
          <ac:spMkLst>
            <pc:docMk/>
            <pc:sldMk cId="371674335" sldId="270"/>
            <ac:spMk id="12" creationId="{71877DBC-BB60-40F0-AC93-2ACDBAAE60CE}"/>
          </ac:spMkLst>
        </pc:spChg>
        <pc:picChg chg="mod">
          <ac:chgData name="Sian George (2312671)" userId="S::2312671@student.uwtsd.ac.uk::6e6d6940-8a4b-4c9e-adab-d72c577033c6" providerId="AD" clId="Web-{7B715B11-27EA-F523-2943-5D9B826CAEAA}" dt="2024-03-21T15:27:23.367" v="1326" actId="1076"/>
          <ac:picMkLst>
            <pc:docMk/>
            <pc:sldMk cId="371674335" sldId="270"/>
            <ac:picMk id="5" creationId="{3407F21D-CE45-46A9-E9C3-8B4A57315641}"/>
          </ac:picMkLst>
        </pc:picChg>
      </pc:sldChg>
      <pc:sldChg chg="addSp modSp mod setBg">
        <pc:chgData name="Sian George (2312671)" userId="S::2312671@student.uwtsd.ac.uk::6e6d6940-8a4b-4c9e-adab-d72c577033c6" providerId="AD" clId="Web-{7B715B11-27EA-F523-2943-5D9B826CAEAA}" dt="2024-03-21T23:16:36.632" v="4766" actId="20577"/>
        <pc:sldMkLst>
          <pc:docMk/>
          <pc:sldMk cId="3140514484" sldId="271"/>
        </pc:sldMkLst>
        <pc:spChg chg="mod">
          <ac:chgData name="Sian George (2312671)" userId="S::2312671@student.uwtsd.ac.uk::6e6d6940-8a4b-4c9e-adab-d72c577033c6" providerId="AD" clId="Web-{7B715B11-27EA-F523-2943-5D9B826CAEAA}" dt="2024-03-21T11:12:03.822" v="324"/>
          <ac:spMkLst>
            <pc:docMk/>
            <pc:sldMk cId="3140514484" sldId="271"/>
            <ac:spMk id="2" creationId="{5FF03EB2-C21A-1C15-E5BB-728A17D83481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3:16:36.632" v="4766" actId="20577"/>
          <ac:spMkLst>
            <pc:docMk/>
            <pc:sldMk cId="3140514484" sldId="271"/>
            <ac:spMk id="3" creationId="{58CC67AA-CF47-6F96-7F39-B3E7292E09C2}"/>
          </ac:spMkLst>
        </pc:spChg>
        <pc:spChg chg="add">
          <ac:chgData name="Sian George (2312671)" userId="S::2312671@student.uwtsd.ac.uk::6e6d6940-8a4b-4c9e-adab-d72c577033c6" providerId="AD" clId="Web-{7B715B11-27EA-F523-2943-5D9B826CAEAA}" dt="2024-03-21T11:12:03.822" v="324"/>
          <ac:spMkLst>
            <pc:docMk/>
            <pc:sldMk cId="3140514484" sldId="271"/>
            <ac:spMk id="8" creationId="{100EDD19-6802-4EC3-95CE-CFFAB042CFD6}"/>
          </ac:spMkLst>
        </pc:spChg>
        <pc:spChg chg="add">
          <ac:chgData name="Sian George (2312671)" userId="S::2312671@student.uwtsd.ac.uk::6e6d6940-8a4b-4c9e-adab-d72c577033c6" providerId="AD" clId="Web-{7B715B11-27EA-F523-2943-5D9B826CAEAA}" dt="2024-03-21T11:12:03.822" v="324"/>
          <ac:spMkLst>
            <pc:docMk/>
            <pc:sldMk cId="3140514484" sldId="271"/>
            <ac:spMk id="10" creationId="{DB17E863-922E-4C26-BD64-E8FD41D28661}"/>
          </ac:spMkLst>
        </pc:spChg>
      </pc:sldChg>
      <pc:sldChg chg="addSp delSp modSp mod ord setBg">
        <pc:chgData name="Sian George (2312671)" userId="S::2312671@student.uwtsd.ac.uk::6e6d6940-8a4b-4c9e-adab-d72c577033c6" providerId="AD" clId="Web-{7B715B11-27EA-F523-2943-5D9B826CAEAA}" dt="2024-03-21T22:50:06.441" v="4558" actId="20577"/>
        <pc:sldMkLst>
          <pc:docMk/>
          <pc:sldMk cId="2701778902" sldId="272"/>
        </pc:sldMkLst>
        <pc:spChg chg="add mod">
          <ac:chgData name="Sian George (2312671)" userId="S::2312671@student.uwtsd.ac.uk::6e6d6940-8a4b-4c9e-adab-d72c577033c6" providerId="AD" clId="Web-{7B715B11-27EA-F523-2943-5D9B826CAEAA}" dt="2024-03-21T21:44:14.102" v="4166" actId="20577"/>
          <ac:spMkLst>
            <pc:docMk/>
            <pc:sldMk cId="2701778902" sldId="272"/>
            <ac:spMk id="2" creationId="{CF60CBC8-7FC9-F3FD-D12D-4D9B6565C0EC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2:50:06.441" v="4558" actId="20577"/>
          <ac:spMkLst>
            <pc:docMk/>
            <pc:sldMk cId="2701778902" sldId="272"/>
            <ac:spMk id="3" creationId="{6A695A82-24BE-E276-4F5A-A02336B37700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10:54:31.374" v="13"/>
          <ac:spMkLst>
            <pc:docMk/>
            <pc:sldMk cId="2701778902" sldId="272"/>
            <ac:spMk id="6" creationId="{C7A7A243-5B79-7E1A-7CBC-1AF18040DB51}"/>
          </ac:spMkLst>
        </pc:spChg>
        <pc:spChg chg="add">
          <ac:chgData name="Sian George (2312671)" userId="S::2312671@student.uwtsd.ac.uk::6e6d6940-8a4b-4c9e-adab-d72c577033c6" providerId="AD" clId="Web-{7B715B11-27EA-F523-2943-5D9B826CAEAA}" dt="2024-03-21T10:54:31.374" v="13"/>
          <ac:spMkLst>
            <pc:docMk/>
            <pc:sldMk cId="2701778902" sldId="272"/>
            <ac:spMk id="12" creationId="{45D37F4E-DDB4-456B-97E0-9937730A039F}"/>
          </ac:spMkLst>
        </pc:spChg>
        <pc:spChg chg="add">
          <ac:chgData name="Sian George (2312671)" userId="S::2312671@student.uwtsd.ac.uk::6e6d6940-8a4b-4c9e-adab-d72c577033c6" providerId="AD" clId="Web-{7B715B11-27EA-F523-2943-5D9B826CAEAA}" dt="2024-03-21T10:54:31.374" v="13"/>
          <ac:spMkLst>
            <pc:docMk/>
            <pc:sldMk cId="2701778902" sldId="272"/>
            <ac:spMk id="14" creationId="{B2DD41CD-8F47-4F56-AD12-4E2FF7696987}"/>
          </ac:spMkLst>
        </pc:spChg>
        <pc:picChg chg="add del mod">
          <ac:chgData name="Sian George (2312671)" userId="S::2312671@student.uwtsd.ac.uk::6e6d6940-8a4b-4c9e-adab-d72c577033c6" providerId="AD" clId="Web-{7B715B11-27EA-F523-2943-5D9B826CAEAA}" dt="2024-03-21T16:10:56.548" v="1769"/>
          <ac:picMkLst>
            <pc:docMk/>
            <pc:sldMk cId="2701778902" sldId="272"/>
            <ac:picMk id="4" creationId="{90ADCE07-2D6E-DFD4-2824-F81B9F511C13}"/>
          </ac:picMkLst>
        </pc:picChg>
        <pc:picChg chg="add mod">
          <ac:chgData name="Sian George (2312671)" userId="S::2312671@student.uwtsd.ac.uk::6e6d6940-8a4b-4c9e-adab-d72c577033c6" providerId="AD" clId="Web-{7B715B11-27EA-F523-2943-5D9B826CAEAA}" dt="2024-03-21T16:12:22.194" v="1773" actId="14100"/>
          <ac:picMkLst>
            <pc:docMk/>
            <pc:sldMk cId="2701778902" sldId="272"/>
            <ac:picMk id="5" creationId="{B3BD2FCD-5221-A285-BB1C-A55CC44C0E4E}"/>
          </ac:picMkLst>
        </pc:picChg>
        <pc:picChg chg="del mod">
          <ac:chgData name="Sian George (2312671)" userId="S::2312671@student.uwtsd.ac.uk::6e6d6940-8a4b-4c9e-adab-d72c577033c6" providerId="AD" clId="Web-{7B715B11-27EA-F523-2943-5D9B826CAEAA}" dt="2024-03-21T16:06:48.374" v="1702"/>
          <ac:picMkLst>
            <pc:docMk/>
            <pc:sldMk cId="2701778902" sldId="272"/>
            <ac:picMk id="7" creationId="{9194DB99-8531-36B6-DE8E-27057CEE08B1}"/>
          </ac:picMkLst>
        </pc:picChg>
      </pc:sldChg>
      <pc:sldChg chg="addSp delSp modSp">
        <pc:chgData name="Sian George (2312671)" userId="S::2312671@student.uwtsd.ac.uk::6e6d6940-8a4b-4c9e-adab-d72c577033c6" providerId="AD" clId="Web-{7B715B11-27EA-F523-2943-5D9B826CAEAA}" dt="2024-03-21T22:21:42.079" v="4436" actId="20577"/>
        <pc:sldMkLst>
          <pc:docMk/>
          <pc:sldMk cId="6750512" sldId="273"/>
        </pc:sldMkLst>
        <pc:spChg chg="mod">
          <ac:chgData name="Sian George (2312671)" userId="S::2312671@student.uwtsd.ac.uk::6e6d6940-8a4b-4c9e-adab-d72c577033c6" providerId="AD" clId="Web-{7B715B11-27EA-F523-2943-5D9B826CAEAA}" dt="2024-03-21T16:38:49.726" v="2156" actId="20577"/>
          <ac:spMkLst>
            <pc:docMk/>
            <pc:sldMk cId="6750512" sldId="273"/>
            <ac:spMk id="3" creationId="{AA8A363D-9FD9-148E-6762-28F1F68160CB}"/>
          </ac:spMkLst>
        </pc:spChg>
        <pc:spChg chg="add del">
          <ac:chgData name="Sian George (2312671)" userId="S::2312671@student.uwtsd.ac.uk::6e6d6940-8a4b-4c9e-adab-d72c577033c6" providerId="AD" clId="Web-{7B715B11-27EA-F523-2943-5D9B826CAEAA}" dt="2024-03-21T16:40:50.547" v="2158"/>
          <ac:spMkLst>
            <pc:docMk/>
            <pc:sldMk cId="6750512" sldId="273"/>
            <ac:spMk id="4" creationId="{18B532D4-3449-A266-F7D4-28BBCA9ADFF3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22:21:42.079" v="4436" actId="20577"/>
          <ac:spMkLst>
            <pc:docMk/>
            <pc:sldMk cId="6750512" sldId="273"/>
            <ac:spMk id="5" creationId="{16F3B1B2-87ED-FB08-C75B-1AAC880D3454}"/>
          </ac:spMkLst>
        </pc:spChg>
      </pc:sldChg>
      <pc:sldChg chg="modSp">
        <pc:chgData name="Sian George (2312671)" userId="S::2312671@student.uwtsd.ac.uk::6e6d6940-8a4b-4c9e-adab-d72c577033c6" providerId="AD" clId="Web-{7B715B11-27EA-F523-2943-5D9B826CAEAA}" dt="2024-03-21T22:22:06.643" v="4439" actId="20577"/>
        <pc:sldMkLst>
          <pc:docMk/>
          <pc:sldMk cId="3698386175" sldId="274"/>
        </pc:sldMkLst>
        <pc:spChg chg="mod">
          <ac:chgData name="Sian George (2312671)" userId="S::2312671@student.uwtsd.ac.uk::6e6d6940-8a4b-4c9e-adab-d72c577033c6" providerId="AD" clId="Web-{7B715B11-27EA-F523-2943-5D9B826CAEAA}" dt="2024-03-21T14:30:14.161" v="915" actId="20577"/>
          <ac:spMkLst>
            <pc:docMk/>
            <pc:sldMk cId="3698386175" sldId="274"/>
            <ac:spMk id="2" creationId="{97C6C40C-1981-0B85-EAE8-E503F1654178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2:22:06.643" v="4439" actId="20577"/>
          <ac:spMkLst>
            <pc:docMk/>
            <pc:sldMk cId="3698386175" sldId="274"/>
            <ac:spMk id="3" creationId="{78DB55B3-77EA-ED0F-D768-73DC81B64F56}"/>
          </ac:spMkLst>
        </pc:spChg>
      </pc:sldChg>
      <pc:sldChg chg="addSp modSp del mod setBg">
        <pc:chgData name="Sian George (2312671)" userId="S::2312671@student.uwtsd.ac.uk::6e6d6940-8a4b-4c9e-adab-d72c577033c6" providerId="AD" clId="Web-{7B715B11-27EA-F523-2943-5D9B826CAEAA}" dt="2024-03-21T18:48:53.538" v="3236"/>
        <pc:sldMkLst>
          <pc:docMk/>
          <pc:sldMk cId="1157885090" sldId="275"/>
        </pc:sldMkLst>
        <pc:spChg chg="mod">
          <ac:chgData name="Sian George (2312671)" userId="S::2312671@student.uwtsd.ac.uk::6e6d6940-8a4b-4c9e-adab-d72c577033c6" providerId="AD" clId="Web-{7B715B11-27EA-F523-2943-5D9B826CAEAA}" dt="2024-03-21T10:55:54.112" v="27"/>
          <ac:spMkLst>
            <pc:docMk/>
            <pc:sldMk cId="1157885090" sldId="275"/>
            <ac:spMk id="2" creationId="{A23A23AA-B444-29F4-9919-0CACC247B723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15:18:30.158" v="1201" actId="20577"/>
          <ac:spMkLst>
            <pc:docMk/>
            <pc:sldMk cId="1157885090" sldId="275"/>
            <ac:spMk id="3" creationId="{745E49CC-108A-4E6B-3127-5FA5D44987F6}"/>
          </ac:spMkLst>
        </pc:spChg>
        <pc:spChg chg="add">
          <ac:chgData name="Sian George (2312671)" userId="S::2312671@student.uwtsd.ac.uk::6e6d6940-8a4b-4c9e-adab-d72c577033c6" providerId="AD" clId="Web-{7B715B11-27EA-F523-2943-5D9B826CAEAA}" dt="2024-03-21T10:55:54.112" v="27"/>
          <ac:spMkLst>
            <pc:docMk/>
            <pc:sldMk cId="1157885090" sldId="275"/>
            <ac:spMk id="8" creationId="{100EDD19-6802-4EC3-95CE-CFFAB042CFD6}"/>
          </ac:spMkLst>
        </pc:spChg>
        <pc:spChg chg="add">
          <ac:chgData name="Sian George (2312671)" userId="S::2312671@student.uwtsd.ac.uk::6e6d6940-8a4b-4c9e-adab-d72c577033c6" providerId="AD" clId="Web-{7B715B11-27EA-F523-2943-5D9B826CAEAA}" dt="2024-03-21T10:55:54.112" v="27"/>
          <ac:spMkLst>
            <pc:docMk/>
            <pc:sldMk cId="1157885090" sldId="275"/>
            <ac:spMk id="10" creationId="{DB17E863-922E-4C26-BD64-E8FD41D28661}"/>
          </ac:spMkLst>
        </pc:spChg>
      </pc:sldChg>
      <pc:sldChg chg="addSp modSp">
        <pc:chgData name="Sian George (2312671)" userId="S::2312671@student.uwtsd.ac.uk::6e6d6940-8a4b-4c9e-adab-d72c577033c6" providerId="AD" clId="Web-{7B715B11-27EA-F523-2943-5D9B826CAEAA}" dt="2024-03-21T23:12:19.562" v="4740" actId="20577"/>
        <pc:sldMkLst>
          <pc:docMk/>
          <pc:sldMk cId="388171328" sldId="277"/>
        </pc:sldMkLst>
        <pc:spChg chg="mod">
          <ac:chgData name="Sian George (2312671)" userId="S::2312671@student.uwtsd.ac.uk::6e6d6940-8a4b-4c9e-adab-d72c577033c6" providerId="AD" clId="Web-{7B715B11-27EA-F523-2943-5D9B826CAEAA}" dt="2024-03-21T23:12:19.562" v="4740" actId="20577"/>
          <ac:spMkLst>
            <pc:docMk/>
            <pc:sldMk cId="388171328" sldId="277"/>
            <ac:spMk id="2" creationId="{958C5E90-62F3-ED14-DF66-92C41A6CD8EE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15:24:38.262" v="1275" actId="14100"/>
          <ac:spMkLst>
            <pc:docMk/>
            <pc:sldMk cId="388171328" sldId="277"/>
            <ac:spMk id="3" creationId="{42222820-6109-0597-474B-E2F07E4EE4B2}"/>
          </ac:spMkLst>
        </pc:spChg>
      </pc:sldChg>
      <pc:sldChg chg="addSp modSp del">
        <pc:chgData name="Sian George (2312671)" userId="S::2312671@student.uwtsd.ac.uk::6e6d6940-8a4b-4c9e-adab-d72c577033c6" providerId="AD" clId="Web-{7B715B11-27EA-F523-2943-5D9B826CAEAA}" dt="2024-03-21T18:41:31.088" v="3036"/>
        <pc:sldMkLst>
          <pc:docMk/>
          <pc:sldMk cId="2992233897" sldId="278"/>
        </pc:sldMkLst>
        <pc:spChg chg="mod">
          <ac:chgData name="Sian George (2312671)" userId="S::2312671@student.uwtsd.ac.uk::6e6d6940-8a4b-4c9e-adab-d72c577033c6" providerId="AD" clId="Web-{7B715B11-27EA-F523-2943-5D9B826CAEAA}" dt="2024-03-21T17:00:27.737" v="2321" actId="20577"/>
          <ac:spMkLst>
            <pc:docMk/>
            <pc:sldMk cId="2992233897" sldId="278"/>
            <ac:spMk id="2" creationId="{15647474-AA14-D1F1-6F56-C2DC4B95C953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17:00:51.036" v="2347" actId="20577"/>
          <ac:spMkLst>
            <pc:docMk/>
            <pc:sldMk cId="2992233897" sldId="278"/>
            <ac:spMk id="3" creationId="{F45CB019-B3BE-59CC-FE4E-9F391B8AECB0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15:25:32.922" v="1290" actId="14100"/>
          <ac:spMkLst>
            <pc:docMk/>
            <pc:sldMk cId="2992233897" sldId="278"/>
            <ac:spMk id="5" creationId="{9A402401-39E2-4D4C-2368-BD1B58AB59C0}"/>
          </ac:spMkLst>
        </pc:spChg>
        <pc:picChg chg="add mod">
          <ac:chgData name="Sian George (2312671)" userId="S::2312671@student.uwtsd.ac.uk::6e6d6940-8a4b-4c9e-adab-d72c577033c6" providerId="AD" clId="Web-{7B715B11-27EA-F523-2943-5D9B826CAEAA}" dt="2024-03-21T12:13:43.154" v="863" actId="1076"/>
          <ac:picMkLst>
            <pc:docMk/>
            <pc:sldMk cId="2992233897" sldId="278"/>
            <ac:picMk id="4" creationId="{777F42C4-FA71-3AD2-BECB-68056CA96F90}"/>
          </ac:picMkLst>
        </pc:picChg>
      </pc:sldChg>
      <pc:sldChg chg="del ord">
        <pc:chgData name="Sian George (2312671)" userId="S::2312671@student.uwtsd.ac.uk::6e6d6940-8a4b-4c9e-adab-d72c577033c6" providerId="AD" clId="Web-{7B715B11-27EA-F523-2943-5D9B826CAEAA}" dt="2024-03-21T22:25:52.243" v="4450"/>
        <pc:sldMkLst>
          <pc:docMk/>
          <pc:sldMk cId="4009827325" sldId="279"/>
        </pc:sldMkLst>
      </pc:sldChg>
      <pc:sldChg chg="addSp delSp modSp ord">
        <pc:chgData name="Sian George (2312671)" userId="S::2312671@student.uwtsd.ac.uk::6e6d6940-8a4b-4c9e-adab-d72c577033c6" providerId="AD" clId="Web-{7B715B11-27EA-F523-2943-5D9B826CAEAA}" dt="2024-03-21T21:52:42.991" v="4216" actId="1076"/>
        <pc:sldMkLst>
          <pc:docMk/>
          <pc:sldMk cId="344742917" sldId="280"/>
        </pc:sldMkLst>
        <pc:spChg chg="mod">
          <ac:chgData name="Sian George (2312671)" userId="S::2312671@student.uwtsd.ac.uk::6e6d6940-8a4b-4c9e-adab-d72c577033c6" providerId="AD" clId="Web-{7B715B11-27EA-F523-2943-5D9B826CAEAA}" dt="2024-03-21T21:52:42.991" v="4216" actId="1076"/>
          <ac:spMkLst>
            <pc:docMk/>
            <pc:sldMk cId="344742917" sldId="280"/>
            <ac:spMk id="3" creationId="{DB481C0F-D4AF-B2D1-AE32-2495943567E2}"/>
          </ac:spMkLst>
        </pc:spChg>
        <pc:spChg chg="add del mod">
          <ac:chgData name="Sian George (2312671)" userId="S::2312671@student.uwtsd.ac.uk::6e6d6940-8a4b-4c9e-adab-d72c577033c6" providerId="AD" clId="Web-{7B715B11-27EA-F523-2943-5D9B826CAEAA}" dt="2024-03-21T21:06:35.741" v="4071"/>
          <ac:spMkLst>
            <pc:docMk/>
            <pc:sldMk cId="344742917" sldId="280"/>
            <ac:spMk id="6" creationId="{CDE30A53-CE78-EF5D-4380-7D1981A15C71}"/>
          </ac:spMkLst>
        </pc:spChg>
        <pc:picChg chg="add del mod">
          <ac:chgData name="Sian George (2312671)" userId="S::2312671@student.uwtsd.ac.uk::6e6d6940-8a4b-4c9e-adab-d72c577033c6" providerId="AD" clId="Web-{7B715B11-27EA-F523-2943-5D9B826CAEAA}" dt="2024-03-21T21:06:21.287" v="4070"/>
          <ac:picMkLst>
            <pc:docMk/>
            <pc:sldMk cId="344742917" sldId="280"/>
            <ac:picMk id="4" creationId="{364C623B-9CE2-A218-4617-B177A4CBBE2B}"/>
          </ac:picMkLst>
        </pc:picChg>
      </pc:sldChg>
      <pc:sldChg chg="addSp delSp modSp">
        <pc:chgData name="Sian George (2312671)" userId="S::2312671@student.uwtsd.ac.uk::6e6d6940-8a4b-4c9e-adab-d72c577033c6" providerId="AD" clId="Web-{7B715B11-27EA-F523-2943-5D9B826CAEAA}" dt="2024-03-21T23:13:40.033" v="4746" actId="20577"/>
        <pc:sldMkLst>
          <pc:docMk/>
          <pc:sldMk cId="1934983984" sldId="281"/>
        </pc:sldMkLst>
        <pc:spChg chg="add mod">
          <ac:chgData name="Sian George (2312671)" userId="S::2312671@student.uwtsd.ac.uk::6e6d6940-8a4b-4c9e-adab-d72c577033c6" providerId="AD" clId="Web-{7B715B11-27EA-F523-2943-5D9B826CAEAA}" dt="2024-03-21T22:56:00.420" v="4589" actId="20577"/>
          <ac:spMkLst>
            <pc:docMk/>
            <pc:sldMk cId="1934983984" sldId="281"/>
            <ac:spMk id="2" creationId="{E068D0E0-850B-9B1D-69D5-24633F70C1D0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3:13:40.033" v="4746" actId="20577"/>
          <ac:spMkLst>
            <pc:docMk/>
            <pc:sldMk cId="1934983984" sldId="281"/>
            <ac:spMk id="3" creationId="{3BD3298E-7D23-55C9-9B20-BFDA976B2C4A}"/>
          </ac:spMkLst>
        </pc:spChg>
        <pc:picChg chg="del mod">
          <ac:chgData name="Sian George (2312671)" userId="S::2312671@student.uwtsd.ac.uk::6e6d6940-8a4b-4c9e-adab-d72c577033c6" providerId="AD" clId="Web-{7B715B11-27EA-F523-2943-5D9B826CAEAA}" dt="2024-03-21T16:02:39.076" v="1669"/>
          <ac:picMkLst>
            <pc:docMk/>
            <pc:sldMk cId="1934983984" sldId="281"/>
            <ac:picMk id="5" creationId="{2F3D836B-1257-2A41-8834-F5BA01986754}"/>
          </ac:picMkLst>
        </pc:picChg>
        <pc:picChg chg="add mod">
          <ac:chgData name="Sian George (2312671)" userId="S::2312671@student.uwtsd.ac.uk::6e6d6940-8a4b-4c9e-adab-d72c577033c6" providerId="AD" clId="Web-{7B715B11-27EA-F523-2943-5D9B826CAEAA}" dt="2024-03-21T16:03:01.796" v="1671" actId="1076"/>
          <ac:picMkLst>
            <pc:docMk/>
            <pc:sldMk cId="1934983984" sldId="281"/>
            <ac:picMk id="6" creationId="{1C99F791-8C70-CAC3-C330-430F9592E508}"/>
          </ac:picMkLst>
        </pc:picChg>
      </pc:sldChg>
      <pc:sldChg chg="addSp delSp modSp new del ord">
        <pc:chgData name="Sian George (2312671)" userId="S::2312671@student.uwtsd.ac.uk::6e6d6940-8a4b-4c9e-adab-d72c577033c6" providerId="AD" clId="Web-{7B715B11-27EA-F523-2943-5D9B826CAEAA}" dt="2024-03-21T22:25:09.054" v="4441"/>
        <pc:sldMkLst>
          <pc:docMk/>
          <pc:sldMk cId="2575051798" sldId="282"/>
        </pc:sldMkLst>
        <pc:spChg chg="del mod">
          <ac:chgData name="Sian George (2312671)" userId="S::2312671@student.uwtsd.ac.uk::6e6d6940-8a4b-4c9e-adab-d72c577033c6" providerId="AD" clId="Web-{7B715B11-27EA-F523-2943-5D9B826CAEAA}" dt="2024-03-21T17:06:21.059" v="2404"/>
          <ac:spMkLst>
            <pc:docMk/>
            <pc:sldMk cId="2575051798" sldId="282"/>
            <ac:spMk id="2" creationId="{967F160A-1286-E16B-8162-755FD20DF346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17:06:24.496" v="2405" actId="1076"/>
          <ac:spMkLst>
            <pc:docMk/>
            <pc:sldMk cId="2575051798" sldId="282"/>
            <ac:spMk id="3" creationId="{1CA9D905-EFC9-268D-1DAE-61859B44C1DD}"/>
          </ac:spMkLst>
        </pc:spChg>
        <pc:picChg chg="add mod">
          <ac:chgData name="Sian George (2312671)" userId="S::2312671@student.uwtsd.ac.uk::6e6d6940-8a4b-4c9e-adab-d72c577033c6" providerId="AD" clId="Web-{7B715B11-27EA-F523-2943-5D9B826CAEAA}" dt="2024-03-21T12:08:05.144" v="824" actId="1076"/>
          <ac:picMkLst>
            <pc:docMk/>
            <pc:sldMk cId="2575051798" sldId="282"/>
            <ac:picMk id="4" creationId="{C1A3BEC8-D8BA-0665-D93C-F3FC880833E0}"/>
          </ac:picMkLst>
        </pc:picChg>
      </pc:sldChg>
      <pc:sldChg chg="addSp delSp modSp new">
        <pc:chgData name="Sian George (2312671)" userId="S::2312671@student.uwtsd.ac.uk::6e6d6940-8a4b-4c9e-adab-d72c577033c6" providerId="AD" clId="Web-{7B715B11-27EA-F523-2943-5D9B826CAEAA}" dt="2024-03-21T22:22:12.065" v="4440" actId="20577"/>
        <pc:sldMkLst>
          <pc:docMk/>
          <pc:sldMk cId="651423992" sldId="283"/>
        </pc:sldMkLst>
        <pc:spChg chg="del">
          <ac:chgData name="Sian George (2312671)" userId="S::2312671@student.uwtsd.ac.uk::6e6d6940-8a4b-4c9e-adab-d72c577033c6" providerId="AD" clId="Web-{7B715B11-27EA-F523-2943-5D9B826CAEAA}" dt="2024-03-21T16:25:46.609" v="1976"/>
          <ac:spMkLst>
            <pc:docMk/>
            <pc:sldMk cId="651423992" sldId="283"/>
            <ac:spMk id="2" creationId="{08483926-EE8F-17A5-3656-92A3649963D3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2:22:12.065" v="4440" actId="20577"/>
          <ac:spMkLst>
            <pc:docMk/>
            <pc:sldMk cId="651423992" sldId="283"/>
            <ac:spMk id="3" creationId="{1CA5A7D8-E7CD-00DE-4C08-4E86956F4DD2}"/>
          </ac:spMkLst>
        </pc:spChg>
        <pc:picChg chg="add del mod">
          <ac:chgData name="Sian George (2312671)" userId="S::2312671@student.uwtsd.ac.uk::6e6d6940-8a4b-4c9e-adab-d72c577033c6" providerId="AD" clId="Web-{7B715B11-27EA-F523-2943-5D9B826CAEAA}" dt="2024-03-21T16:31:04.975" v="2068"/>
          <ac:picMkLst>
            <pc:docMk/>
            <pc:sldMk cId="651423992" sldId="283"/>
            <ac:picMk id="4" creationId="{9661CBDC-7A43-BA7E-3B8F-392281252C4D}"/>
          </ac:picMkLst>
        </pc:picChg>
      </pc:sldChg>
      <pc:sldChg chg="new del">
        <pc:chgData name="Sian George (2312671)" userId="S::2312671@student.uwtsd.ac.uk::6e6d6940-8a4b-4c9e-adab-d72c577033c6" providerId="AD" clId="Web-{7B715B11-27EA-F523-2943-5D9B826CAEAA}" dt="2024-03-21T22:25:49.102" v="4449"/>
        <pc:sldMkLst>
          <pc:docMk/>
          <pc:sldMk cId="799060879" sldId="284"/>
        </pc:sldMkLst>
      </pc:sldChg>
      <pc:sldChg chg="new del">
        <pc:chgData name="Sian George (2312671)" userId="S::2312671@student.uwtsd.ac.uk::6e6d6940-8a4b-4c9e-adab-d72c577033c6" providerId="AD" clId="Web-{7B715B11-27EA-F523-2943-5D9B826CAEAA}" dt="2024-03-21T16:34:37.224" v="2132"/>
        <pc:sldMkLst>
          <pc:docMk/>
          <pc:sldMk cId="111263685" sldId="285"/>
        </pc:sldMkLst>
      </pc:sldChg>
      <pc:sldChg chg="delSp modSp new">
        <pc:chgData name="Sian George (2312671)" userId="S::2312671@student.uwtsd.ac.uk::6e6d6940-8a4b-4c9e-adab-d72c577033c6" providerId="AD" clId="Web-{7B715B11-27EA-F523-2943-5D9B826CAEAA}" dt="2024-03-21T22:21:58.908" v="4438" actId="20577"/>
        <pc:sldMkLst>
          <pc:docMk/>
          <pc:sldMk cId="210325183" sldId="285"/>
        </pc:sldMkLst>
        <pc:spChg chg="del">
          <ac:chgData name="Sian George (2312671)" userId="S::2312671@student.uwtsd.ac.uk::6e6d6940-8a4b-4c9e-adab-d72c577033c6" providerId="AD" clId="Web-{7B715B11-27EA-F523-2943-5D9B826CAEAA}" dt="2024-03-21T16:43:18.322" v="2169"/>
          <ac:spMkLst>
            <pc:docMk/>
            <pc:sldMk cId="210325183" sldId="285"/>
            <ac:spMk id="2" creationId="{E4201047-63B5-372B-0980-75D55675BD93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2:21:58.908" v="4438" actId="20577"/>
          <ac:spMkLst>
            <pc:docMk/>
            <pc:sldMk cId="210325183" sldId="285"/>
            <ac:spMk id="3" creationId="{F8CDE761-8836-A0B0-75DE-42C96A611A27}"/>
          </ac:spMkLst>
        </pc:spChg>
      </pc:sldChg>
      <pc:sldChg chg="addSp modSp new">
        <pc:chgData name="Sian George (2312671)" userId="S::2312671@student.uwtsd.ac.uk::6e6d6940-8a4b-4c9e-adab-d72c577033c6" providerId="AD" clId="Web-{7B715B11-27EA-F523-2943-5D9B826CAEAA}" dt="2024-03-21T23:14:51.504" v="4761" actId="20577"/>
        <pc:sldMkLst>
          <pc:docMk/>
          <pc:sldMk cId="290318563" sldId="286"/>
        </pc:sldMkLst>
        <pc:spChg chg="mod">
          <ac:chgData name="Sian George (2312671)" userId="S::2312671@student.uwtsd.ac.uk::6e6d6940-8a4b-4c9e-adab-d72c577033c6" providerId="AD" clId="Web-{7B715B11-27EA-F523-2943-5D9B826CAEAA}" dt="2024-03-21T19:27:39.749" v="3898" actId="20577"/>
          <ac:spMkLst>
            <pc:docMk/>
            <pc:sldMk cId="290318563" sldId="286"/>
            <ac:spMk id="2" creationId="{9D2021A3-93B0-3E88-84FA-514A7FB27FFD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23:14:51.504" v="4761" actId="20577"/>
          <ac:spMkLst>
            <pc:docMk/>
            <pc:sldMk cId="290318563" sldId="286"/>
            <ac:spMk id="3" creationId="{750378E0-0F73-889E-E271-86C88ED67707}"/>
          </ac:spMkLst>
        </pc:spChg>
        <pc:spChg chg="add mod">
          <ac:chgData name="Sian George (2312671)" userId="S::2312671@student.uwtsd.ac.uk::6e6d6940-8a4b-4c9e-adab-d72c577033c6" providerId="AD" clId="Web-{7B715B11-27EA-F523-2943-5D9B826CAEAA}" dt="2024-03-21T21:44:23.508" v="4167" actId="20577"/>
          <ac:spMkLst>
            <pc:docMk/>
            <pc:sldMk cId="290318563" sldId="286"/>
            <ac:spMk id="7" creationId="{005231F6-785F-B64F-9CF9-A0636F5FEDE3}"/>
          </ac:spMkLst>
        </pc:spChg>
        <pc:picChg chg="add mod">
          <ac:chgData name="Sian George (2312671)" userId="S::2312671@student.uwtsd.ac.uk::6e6d6940-8a4b-4c9e-adab-d72c577033c6" providerId="AD" clId="Web-{7B715B11-27EA-F523-2943-5D9B826CAEAA}" dt="2024-03-21T21:05:48.021" v="4067" actId="14100"/>
          <ac:picMkLst>
            <pc:docMk/>
            <pc:sldMk cId="290318563" sldId="286"/>
            <ac:picMk id="5" creationId="{181A6C1E-9667-6629-B7C1-831100331701}"/>
          </ac:picMkLst>
        </pc:picChg>
      </pc:sldChg>
      <pc:sldChg chg="modSp new del">
        <pc:chgData name="Sian George (2312671)" userId="S::2312671@student.uwtsd.ac.uk::6e6d6940-8a4b-4c9e-adab-d72c577033c6" providerId="AD" clId="Web-{7B715B11-27EA-F523-2943-5D9B826CAEAA}" dt="2024-03-21T18:44:26.880" v="3125"/>
        <pc:sldMkLst>
          <pc:docMk/>
          <pc:sldMk cId="4160875322" sldId="286"/>
        </pc:sldMkLst>
        <pc:spChg chg="mod">
          <ac:chgData name="Sian George (2312671)" userId="S::2312671@student.uwtsd.ac.uk::6e6d6940-8a4b-4c9e-adab-d72c577033c6" providerId="AD" clId="Web-{7B715B11-27EA-F523-2943-5D9B826CAEAA}" dt="2024-03-21T18:31:56.955" v="2855" actId="20577"/>
          <ac:spMkLst>
            <pc:docMk/>
            <pc:sldMk cId="4160875322" sldId="286"/>
            <ac:spMk id="2" creationId="{9247262D-0E0F-E903-8108-2279E62FC521}"/>
          </ac:spMkLst>
        </pc:spChg>
        <pc:spChg chg="mod">
          <ac:chgData name="Sian George (2312671)" userId="S::2312671@student.uwtsd.ac.uk::6e6d6940-8a4b-4c9e-adab-d72c577033c6" providerId="AD" clId="Web-{7B715B11-27EA-F523-2943-5D9B826CAEAA}" dt="2024-03-21T18:32:29.207" v="2867" actId="1076"/>
          <ac:spMkLst>
            <pc:docMk/>
            <pc:sldMk cId="4160875322" sldId="286"/>
            <ac:spMk id="3" creationId="{FC7741B0-1888-30F7-2B34-68FB5781679B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00:20:39.114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5856 3784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Shttps:/youtu.be/fqrst-VzZM4?si=I7o5PQ3O10knmg4O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63/15700631-bja10008" TargetMode="External"/><Relationship Id="rId2" Type="http://schemas.openxmlformats.org/officeDocument/2006/relationships/hyperlink" Target="https://doi.org/10.1163/18718000-12340060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2666286.2021.1980352" TargetMode="External"/><Relationship Id="rId2" Type="http://schemas.openxmlformats.org/officeDocument/2006/relationships/hyperlink" Target="https://doi.org/10.18778/0208-6034.26.09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sulibscollections/5832772672" TargetMode="External"/><Relationship Id="rId2" Type="http://schemas.openxmlformats.org/officeDocument/2006/relationships/hyperlink" Target="https://www.viator.com/Rome-attractions/Arch-of-Titus-Arco-di-Tito/d511-a1997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blicalarchaeology.org/daily/archaeology-today/cultural-heritage/true-colors-the-arch-of-titus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yomsheva.wordpress.com/2013/06/11/the-tabernacle-table-of-showbread/" TargetMode="External"/><Relationship Id="rId2" Type="http://schemas.openxmlformats.org/officeDocument/2006/relationships/hyperlink" Target="https://en.wikipedia.org/wiki/Temple_menorah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blicalarchaeology.org/daily/biblical-sites-places/temple-at-jerusalem/where-did-the-temple-menorah-g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rch of Titus">
            <a:extLst>
              <a:ext uri="{FF2B5EF4-FFF2-40B4-BE49-F238E27FC236}">
                <a16:creationId xmlns:a16="http://schemas.microsoft.com/office/drawing/2014/main" id="{024C4057-F2C6-888F-5391-088CACBE10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1" r="19215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latin typeface="Arial"/>
                <a:cs typeface="Arial"/>
              </a:rPr>
              <a:t>Arch of Titus 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8EA174-AF1D-9BAE-2DFD-9717C3642C87}"/>
              </a:ext>
            </a:extLst>
          </p:cNvPr>
          <p:cNvSpPr txBox="1"/>
          <p:nvPr/>
        </p:nvSpPr>
        <p:spPr>
          <a:xfrm>
            <a:off x="2908597" y="583231"/>
            <a:ext cx="13338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Figure 1.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5D6AAD-58CE-C50F-822E-A1610DCC3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>
                <a:latin typeface="Arial"/>
                <a:cs typeface="Arial"/>
              </a:rPr>
              <a:t>The Arch of Titus</a:t>
            </a:r>
            <a:r>
              <a:rPr lang="en-US" sz="5400"/>
              <a:t> 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0F567-0232-6208-7FF4-8E7E5EE87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659" y="3130956"/>
            <a:ext cx="4551217" cy="352725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+mn-lt"/>
              </a:rPr>
              <a:t>In 70 CE, the Romans, led by the emperor Vespasian and his son, Titus (r. 79-81 CE), destroyed Jerusalem </a:t>
            </a:r>
            <a:r>
              <a:rPr lang="en-US" sz="2000">
                <a:latin typeface="Arial"/>
                <a:ea typeface="+mn-lt"/>
                <a:cs typeface="+mn-lt"/>
              </a:rPr>
              <a:t>and its temple ending the first Jewish revolt in the Jewish-Roman war (66-70 CE). </a:t>
            </a:r>
          </a:p>
          <a:p>
            <a:pPr marL="0" indent="0">
              <a:buNone/>
            </a:pPr>
            <a:endParaRPr lang="en-US" sz="20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+mn-lt"/>
              </a:rPr>
              <a:t>The Arh of Titus was likely dedicated around 81 CE to Titus by his brother Domitian (r. 81 –96 CE) for the victory (Schmidt, 2010: 1). </a:t>
            </a:r>
            <a:endParaRPr lang="en-US" sz="2400">
              <a:ea typeface="+mn-lt"/>
              <a:cs typeface="+mn-lt"/>
            </a:endParaRPr>
          </a:p>
          <a:p>
            <a:endParaRPr lang="en-US" sz="1900"/>
          </a:p>
          <a:p>
            <a:endParaRPr lang="en-US" sz="1900">
              <a:latin typeface="Arial"/>
              <a:cs typeface="Arial"/>
            </a:endParaRPr>
          </a:p>
          <a:p>
            <a:pPr marL="0" indent="0">
              <a:buNone/>
            </a:pPr>
            <a:endParaRPr lang="en-US" sz="1900"/>
          </a:p>
          <a:p>
            <a:endParaRPr lang="en-US" sz="1900"/>
          </a:p>
          <a:p>
            <a:pPr marL="0" indent="0">
              <a:buNone/>
            </a:pPr>
            <a:endParaRPr lang="en-US" sz="1900"/>
          </a:p>
          <a:p>
            <a:endParaRPr lang="en-US" sz="19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B8B8FC-0AA5-3C1F-5A3C-5B023EB6835A}"/>
              </a:ext>
            </a:extLst>
          </p:cNvPr>
          <p:cNvSpPr txBox="1"/>
          <p:nvPr/>
        </p:nvSpPr>
        <p:spPr>
          <a:xfrm>
            <a:off x="4338665" y="992175"/>
            <a:ext cx="12552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Figure 2. </a:t>
            </a:r>
          </a:p>
        </p:txBody>
      </p:sp>
      <p:pic>
        <p:nvPicPr>
          <p:cNvPr id="8" name="Picture 7" descr="Arch of Titus (Arco di Tito)">
            <a:extLst>
              <a:ext uri="{FF2B5EF4-FFF2-40B4-BE49-F238E27FC236}">
                <a16:creationId xmlns:a16="http://schemas.microsoft.com/office/drawing/2014/main" id="{1CE8F3F5-9B78-5EDF-65E4-83A6FC32F1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0017" y="690766"/>
            <a:ext cx="6463554" cy="54204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D33E475-F990-CEAC-4CFF-F28D5C03C682}"/>
              </a:ext>
            </a:extLst>
          </p:cNvPr>
          <p:cNvSpPr txBox="1"/>
          <p:nvPr/>
        </p:nvSpPr>
        <p:spPr>
          <a:xfrm>
            <a:off x="4618829" y="1866650"/>
            <a:ext cx="10873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15.4 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50510F-D4ED-463C-2826-5E1F7A7C5575}"/>
              </a:ext>
            </a:extLst>
          </p:cNvPr>
          <p:cNvSpPr txBox="1"/>
          <p:nvPr/>
        </p:nvSpPr>
        <p:spPr>
          <a:xfrm>
            <a:off x="7387622" y="6295040"/>
            <a:ext cx="17651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13.5 m</a:t>
            </a:r>
          </a:p>
        </p:txBody>
      </p:sp>
    </p:spTree>
    <p:extLst>
      <p:ext uri="{BB962C8B-B14F-4D97-AF65-F5344CB8AC3E}">
        <p14:creationId xmlns:p14="http://schemas.microsoft.com/office/powerpoint/2010/main" val="480717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C5E90-62F3-ED14-DF66-92C41A6CD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Placement in the Roman Forum –Via Sacra</a:t>
            </a:r>
            <a:endParaRPr lang="en-US" dirty="0"/>
          </a:p>
        </p:txBody>
      </p:sp>
      <p:pic>
        <p:nvPicPr>
          <p:cNvPr id="17" name="Content Placeholder 16" descr="Roman Fora: reconstruction plan | Title: Roman Fora Other ti… | Flickr">
            <a:extLst>
              <a:ext uri="{FF2B5EF4-FFF2-40B4-BE49-F238E27FC236}">
                <a16:creationId xmlns:a16="http://schemas.microsoft.com/office/drawing/2014/main" id="{FDDA3394-C976-3A8B-8D4A-069DEBD7F1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2447" y="1892860"/>
            <a:ext cx="9186956" cy="4922838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A85F7FDD-3EA0-A517-1945-951B1FB45AD3}"/>
                  </a:ext>
                </a:extLst>
              </p14:cNvPr>
              <p14:cNvContentPartPr/>
              <p14:nvPr/>
            </p14:nvContentPartPr>
            <p14:xfrm>
              <a:off x="1232647" y="1865779"/>
              <a:ext cx="16808" cy="16808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A85F7FDD-3EA0-A517-1945-951B1FB45AD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2247" y="1042187"/>
                <a:ext cx="1680800" cy="16808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42222820-6109-0597-474B-E2F07E4EE4B2}"/>
              </a:ext>
            </a:extLst>
          </p:cNvPr>
          <p:cNvSpPr txBox="1"/>
          <p:nvPr/>
        </p:nvSpPr>
        <p:spPr>
          <a:xfrm>
            <a:off x="8879129" y="1597570"/>
            <a:ext cx="14964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Figure 3. </a:t>
            </a:r>
          </a:p>
        </p:txBody>
      </p:sp>
    </p:spTree>
    <p:extLst>
      <p:ext uri="{BB962C8B-B14F-4D97-AF65-F5344CB8AC3E}">
        <p14:creationId xmlns:p14="http://schemas.microsoft.com/office/powerpoint/2010/main" val="388171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D55D0-915B-F59C-1177-13201C3C1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Roman ideology –triumphal procession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574CF-C7E9-3201-ACD0-5B6C1CAEC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8597" y="1550977"/>
            <a:ext cx="8890747" cy="513575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/>
            <a:r>
              <a:rPr lang="en-US" sz="2400">
                <a:solidFill>
                  <a:srgbClr val="FF0000"/>
                </a:solidFill>
                <a:latin typeface="Arial"/>
                <a:cs typeface="Segoe UI"/>
              </a:rPr>
              <a:t>A triumphal procession took place in 71 CE, across  Rome. </a:t>
            </a:r>
            <a:r>
              <a:rPr lang="en-US" sz="2400" dirty="0">
                <a:solidFill>
                  <a:srgbClr val="FF0000"/>
                </a:solidFill>
                <a:latin typeface="Arial"/>
                <a:cs typeface="Segoe UI"/>
              </a:rPr>
              <a:t> </a:t>
            </a:r>
            <a:endParaRPr lang="en-US" sz="2400">
              <a:solidFill>
                <a:srgbClr val="000000"/>
              </a:solidFill>
              <a:latin typeface="Arial"/>
              <a:cs typeface="Segoe UI"/>
            </a:endParaRPr>
          </a:p>
          <a:p>
            <a:pPr marL="457200" indent="-457200"/>
            <a:endParaRPr lang="en-US" sz="2400" dirty="0">
              <a:solidFill>
                <a:srgbClr val="FF0000"/>
              </a:solidFill>
              <a:latin typeface="Arial"/>
              <a:cs typeface="Segoe UI"/>
            </a:endParaRPr>
          </a:p>
          <a:p>
            <a:pPr marL="457200" indent="-457200"/>
            <a:r>
              <a:rPr lang="en-US" sz="2400">
                <a:solidFill>
                  <a:srgbClr val="FF0000"/>
                </a:solidFill>
                <a:latin typeface="Arial"/>
                <a:cs typeface="Segoe UI"/>
              </a:rPr>
              <a:t>The procession re-enacted the victory with pictures of </a:t>
            </a:r>
            <a:r>
              <a:rPr lang="en-US" sz="2400" dirty="0">
                <a:solidFill>
                  <a:srgbClr val="FF0000"/>
                </a:solidFill>
                <a:latin typeface="Arial"/>
                <a:cs typeface="Segoe UI"/>
              </a:rPr>
              <a:t>the </a:t>
            </a:r>
            <a:r>
              <a:rPr lang="en-US" sz="2400">
                <a:solidFill>
                  <a:srgbClr val="FF0000"/>
                </a:solidFill>
                <a:latin typeface="Arial"/>
                <a:cs typeface="Segoe UI"/>
              </a:rPr>
              <a:t>war (Beard, 2009: 32). </a:t>
            </a:r>
            <a:endParaRPr lang="en-US" sz="2400">
              <a:latin typeface="Arial"/>
              <a:cs typeface="Arial"/>
            </a:endParaRPr>
          </a:p>
          <a:p>
            <a:pPr marL="457200" indent="-457200"/>
            <a:r>
              <a:rPr lang="en-US" sz="2400">
                <a:solidFill>
                  <a:srgbClr val="FF0000"/>
                </a:solidFill>
                <a:latin typeface="Arial"/>
                <a:cs typeface="Segoe UI"/>
              </a:rPr>
              <a:t>Wealth on display:  silver, gold, purple garments, </a:t>
            </a:r>
            <a:r>
              <a:rPr lang="en-US" sz="2400" dirty="0">
                <a:solidFill>
                  <a:srgbClr val="FF0000"/>
                </a:solidFill>
                <a:latin typeface="Arial"/>
                <a:cs typeface="Segoe UI"/>
              </a:rPr>
              <a:t>animals, statues of cultic gods. </a:t>
            </a:r>
          </a:p>
          <a:p>
            <a:pPr marL="457200" indent="-457200"/>
            <a:r>
              <a:rPr lang="en-US" sz="2400">
                <a:solidFill>
                  <a:srgbClr val="FF0000"/>
                </a:solidFill>
                <a:latin typeface="Arial"/>
                <a:cs typeface="Segoe UI"/>
              </a:rPr>
              <a:t>Jewish captives were made to wear garments (perhaps to cover their injuries and idealize the reality of war) </a:t>
            </a:r>
            <a:r>
              <a:rPr lang="en-US" sz="2400">
                <a:solidFill>
                  <a:srgbClr val="000000"/>
                </a:solidFill>
                <a:latin typeface="Arial"/>
                <a:cs typeface="Arial"/>
              </a:rPr>
              <a:t>(Schmidt, 2010: 4). </a:t>
            </a:r>
          </a:p>
          <a:p>
            <a:pPr marL="457200" indent="-457200"/>
            <a:r>
              <a:rPr lang="en-US" sz="2400">
                <a:solidFill>
                  <a:srgbClr val="FF0000"/>
                </a:solidFill>
                <a:latin typeface="Arial"/>
                <a:cs typeface="Segoe UI"/>
              </a:rPr>
              <a:t>This extravagant display was likely to </a:t>
            </a:r>
            <a:r>
              <a:rPr lang="en-US" sz="2400" dirty="0">
                <a:solidFill>
                  <a:srgbClr val="FF0000"/>
                </a:solidFill>
                <a:latin typeface="Arial"/>
                <a:cs typeface="Segoe UI"/>
              </a:rPr>
              <a:t>depict Rome as the imperial  power, bringing the empire's focus to </a:t>
            </a:r>
            <a:r>
              <a:rPr lang="en-US" sz="2400">
                <a:solidFill>
                  <a:srgbClr val="FF0000"/>
                </a:solidFill>
                <a:latin typeface="Arial"/>
                <a:cs typeface="Segoe UI"/>
              </a:rPr>
              <a:t>Rome (Beard, 2009: 32). </a:t>
            </a:r>
            <a:endParaRPr lang="en-US" sz="2400" dirty="0">
              <a:solidFill>
                <a:srgbClr val="FF0000"/>
              </a:solidFill>
              <a:latin typeface="Arial"/>
              <a:cs typeface="Segoe UI"/>
            </a:endParaRPr>
          </a:p>
          <a:p>
            <a:pPr marL="457200" indent="-457200"/>
            <a:r>
              <a:rPr lang="en-US" sz="2400" dirty="0">
                <a:solidFill>
                  <a:srgbClr val="000000"/>
                </a:solidFill>
                <a:latin typeface="Arial"/>
                <a:cs typeface="Arial"/>
              </a:rPr>
              <a:t>See (Josephus, War, 7. 347). </a:t>
            </a:r>
          </a:p>
          <a:p>
            <a:pPr marL="0" indent="0">
              <a:buNone/>
            </a:pPr>
            <a:endParaRPr lang="en-US" sz="2000" dirty="0">
              <a:solidFill>
                <a:srgbClr val="FF0000"/>
              </a:solidFill>
              <a:latin typeface="Arial"/>
              <a:cs typeface="Segoe UI"/>
            </a:endParaRPr>
          </a:p>
          <a:p>
            <a:pPr marL="0" indent="0">
              <a:buNone/>
            </a:pPr>
            <a:endParaRPr lang="en-US" sz="2000" dirty="0">
              <a:solidFill>
                <a:srgbClr val="FF0000"/>
              </a:solidFill>
              <a:latin typeface="Arial"/>
              <a:cs typeface="Segoe UI"/>
            </a:endParaRPr>
          </a:p>
          <a:p>
            <a:pPr marL="0" indent="0">
              <a:buNone/>
            </a:pPr>
            <a:endParaRPr lang="en-US" sz="2000" dirty="0">
              <a:solidFill>
                <a:srgbClr val="FF0000"/>
              </a:solidFill>
              <a:latin typeface="Arial"/>
              <a:cs typeface="Segoe UI"/>
            </a:endParaRPr>
          </a:p>
          <a:p>
            <a:pPr marL="0" indent="0">
              <a:buNone/>
            </a:pPr>
            <a:endParaRPr lang="en-US" sz="2000" dirty="0">
              <a:solidFill>
                <a:srgbClr val="FF0000"/>
              </a:solidFill>
              <a:latin typeface="Arial"/>
              <a:cs typeface="Segoe UI"/>
            </a:endParaRPr>
          </a:p>
          <a:p>
            <a:pPr marL="0" indent="0">
              <a:buNone/>
            </a:pPr>
            <a:endParaRPr lang="en-US" sz="2000" dirty="0">
              <a:solidFill>
                <a:srgbClr val="FF0000"/>
              </a:solidFill>
              <a:latin typeface="Arial"/>
              <a:cs typeface="Segoe UI"/>
            </a:endParaRP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latin typeface="Segoe UI"/>
              <a:cs typeface="Segoe UI"/>
            </a:endParaRP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latin typeface="Segoe UI"/>
              <a:cs typeface="Segoe UI"/>
            </a:endParaRPr>
          </a:p>
          <a:p>
            <a:pPr marL="0" indent="0">
              <a:buNone/>
            </a:pPr>
            <a:endParaRPr lang="en-US" sz="26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6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30771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83DD7-8DD5-8589-959A-50F510013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Relief depicting Titus in the parade </a:t>
            </a:r>
          </a:p>
        </p:txBody>
      </p:sp>
      <p:pic>
        <p:nvPicPr>
          <p:cNvPr id="4" name="Content Placeholder 3" descr="File:Arch Titus, relief triumph, Forum Romanum, Rome, Italy.jpg - Wikimedia  Commons">
            <a:extLst>
              <a:ext uri="{FF2B5EF4-FFF2-40B4-BE49-F238E27FC236}">
                <a16:creationId xmlns:a16="http://schemas.microsoft.com/office/drawing/2014/main" id="{14408A1B-B1CF-7111-A12C-8F8FAE18B6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0529" y="1590300"/>
            <a:ext cx="7994295" cy="3970339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067A8F-8DCB-4407-6705-A94BFC73FD44}"/>
              </a:ext>
            </a:extLst>
          </p:cNvPr>
          <p:cNvSpPr txBox="1"/>
          <p:nvPr/>
        </p:nvSpPr>
        <p:spPr>
          <a:xfrm>
            <a:off x="10190818" y="2606563"/>
            <a:ext cx="96398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Figure 4.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000BC1-5BD6-CF08-0ADA-427C08C1C248}"/>
              </a:ext>
            </a:extLst>
          </p:cNvPr>
          <p:cNvSpPr txBox="1"/>
          <p:nvPr/>
        </p:nvSpPr>
        <p:spPr>
          <a:xfrm>
            <a:off x="2830606" y="5844987"/>
            <a:ext cx="654199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u="sng" dirty="0">
                <a:solidFill>
                  <a:srgbClr val="FF0000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See video: https://youtu.be/fqrst-VzZM4?si=I7o5PQ3O10knmg4O</a:t>
            </a: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3049986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81C0F-D4AF-B2D1-AE32-249594356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817" y="2105773"/>
            <a:ext cx="10515600" cy="49564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>
                <a:latin typeface="Arial"/>
                <a:cs typeface="Arial"/>
              </a:rPr>
              <a:t>Titus during the victory parade on a four-horse chariot. </a:t>
            </a:r>
            <a:endParaRPr lang="en-US" dirty="0">
              <a:latin typeface="Arial"/>
              <a:cs typeface="Arial"/>
            </a:endParaRPr>
          </a:p>
          <a:p>
            <a:pPr marL="457200" indent="-457200"/>
            <a:r>
              <a:rPr lang="en-US">
                <a:latin typeface="Arial"/>
                <a:cs typeface="Arial"/>
              </a:rPr>
              <a:t>Being crowned with a laurel wreath by the goddess of victory, Victoria. </a:t>
            </a:r>
            <a:endParaRPr lang="en-US" dirty="0">
              <a:latin typeface="Arial"/>
              <a:cs typeface="Arial"/>
            </a:endParaRPr>
          </a:p>
          <a:p>
            <a:pPr marL="457200" indent="-457200"/>
            <a:r>
              <a:rPr lang="en-US" dirty="0">
                <a:latin typeface="Arial"/>
                <a:cs typeface="Arial"/>
              </a:rPr>
              <a:t> </a:t>
            </a:r>
            <a:r>
              <a:rPr lang="en-US">
                <a:latin typeface="Arial"/>
                <a:cs typeface="Arial"/>
              </a:rPr>
              <a:t>Holding a palm branch, symbolic of the victory over the Jews. </a:t>
            </a:r>
            <a:endParaRPr lang="en-US" dirty="0">
              <a:latin typeface="Arial"/>
              <a:cs typeface="Arial"/>
            </a:endParaRPr>
          </a:p>
          <a:p>
            <a:pPr marL="457200" indent="-457200"/>
            <a:r>
              <a:rPr lang="en-US">
                <a:latin typeface="Arial"/>
                <a:cs typeface="Arial"/>
              </a:rPr>
              <a:t>Other hand, Titus is holding the scepter of Jupiter, </a:t>
            </a:r>
            <a:r>
              <a:rPr lang="en-US" dirty="0">
                <a:latin typeface="Arial"/>
                <a:cs typeface="Arial"/>
              </a:rPr>
              <a:t>emphasizing his sovereignty and deification (Forger, 2020: 237).</a:t>
            </a:r>
            <a:r>
              <a:rPr lang="en-US" dirty="0"/>
              <a:t> </a:t>
            </a:r>
            <a:endParaRPr lang="en-US"/>
          </a:p>
          <a:p>
            <a:pPr marL="0" indent="0">
              <a:buNone/>
            </a:pPr>
            <a:endParaRPr lang="en-US" dirty="0"/>
          </a:p>
          <a:p>
            <a:pPr marL="457200" indent="-457200"/>
            <a:endParaRPr lang="en-US" dirty="0"/>
          </a:p>
          <a:p>
            <a:pPr marL="457200" indent="-457200"/>
            <a:endParaRPr lang="en-US" dirty="0"/>
          </a:p>
          <a:p>
            <a:pPr marL="457200" indent="-457200"/>
            <a:endParaRPr lang="en-US" dirty="0"/>
          </a:p>
          <a:p>
            <a:pPr marL="457200" indent="-457200"/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42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7A7A243-5B79-7E1A-7CBC-1AF18040D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Relief depicting the temple vessels 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95A82-24BE-E276-4F5A-A02336B37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4381235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/>
                <a:ea typeface="+mn-lt"/>
                <a:cs typeface="+mn-lt"/>
              </a:rPr>
              <a:t>Relief opposite shows </a:t>
            </a:r>
            <a:r>
              <a:rPr lang="en-US" sz="2400">
                <a:latin typeface="Arial"/>
                <a:ea typeface="+mn-lt"/>
                <a:cs typeface="+mn-lt"/>
              </a:rPr>
              <a:t>Roman soldiers carrying  </a:t>
            </a:r>
            <a:r>
              <a:rPr lang="en-US" sz="2400" dirty="0">
                <a:latin typeface="Arial"/>
                <a:ea typeface="+mn-lt"/>
                <a:cs typeface="+mn-lt"/>
              </a:rPr>
              <a:t>temple spoils in the parade, wearing laurel wreaths. </a:t>
            </a:r>
          </a:p>
          <a:p>
            <a:r>
              <a:rPr lang="en-US" sz="2400" dirty="0">
                <a:latin typeface="Arial"/>
                <a:cs typeface="Arial"/>
              </a:rPr>
              <a:t>Includes: </a:t>
            </a:r>
          </a:p>
          <a:p>
            <a:r>
              <a:rPr lang="en-US" sz="2400" dirty="0">
                <a:latin typeface="Arial"/>
                <a:cs typeface="Arial"/>
              </a:rPr>
              <a:t>Menorah </a:t>
            </a:r>
          </a:p>
          <a:p>
            <a:r>
              <a:rPr lang="en-US" sz="2400" dirty="0">
                <a:latin typeface="Arial"/>
                <a:cs typeface="Arial"/>
              </a:rPr>
              <a:t>Table of shewbread </a:t>
            </a:r>
          </a:p>
          <a:p>
            <a:r>
              <a:rPr lang="en-US" sz="2400" dirty="0">
                <a:latin typeface="Arial"/>
                <a:cs typeface="Arial"/>
              </a:rPr>
              <a:t>Trumpets of Aaron </a:t>
            </a:r>
          </a:p>
          <a:p>
            <a:pPr marL="0" indent="0">
              <a:buNone/>
            </a:pPr>
            <a:r>
              <a:rPr lang="en-US" sz="2200" dirty="0">
                <a:latin typeface="Arial"/>
                <a:cs typeface="Arial"/>
              </a:rPr>
              <a:t>See (Josephus, War, 7. 351)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60CBC8-7FC9-F3FD-D12D-4D9B6565C0EC}"/>
              </a:ext>
            </a:extLst>
          </p:cNvPr>
          <p:cNvSpPr txBox="1"/>
          <p:nvPr/>
        </p:nvSpPr>
        <p:spPr>
          <a:xfrm>
            <a:off x="5151038" y="5980890"/>
            <a:ext cx="82393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5. </a:t>
            </a:r>
          </a:p>
        </p:txBody>
      </p:sp>
      <p:pic>
        <p:nvPicPr>
          <p:cNvPr id="5" name="Picture 4" descr="arch of Titus menorah panel">
            <a:extLst>
              <a:ext uri="{FF2B5EF4-FFF2-40B4-BE49-F238E27FC236}">
                <a16:creationId xmlns:a16="http://schemas.microsoft.com/office/drawing/2014/main" id="{B3BD2FCD-5221-A285-BB1C-A55CC44C0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6959" y="1945386"/>
            <a:ext cx="5802405" cy="385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778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3298E-7D23-55C9-9B20-BFDA976B2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200" dirty="0">
              <a:latin typeface="Arial"/>
              <a:cs typeface="Arial"/>
            </a:endParaRPr>
          </a:p>
          <a:p>
            <a:r>
              <a:rPr lang="en-US" sz="2200">
                <a:latin typeface="Arial"/>
                <a:cs typeface="Arial"/>
              </a:rPr>
              <a:t> In Josephus' account, the Jewish </a:t>
            </a:r>
            <a:r>
              <a:rPr lang="en-US" sz="2200" dirty="0">
                <a:latin typeface="Arial"/>
                <a:cs typeface="Arial"/>
              </a:rPr>
              <a:t>Law is amongst </a:t>
            </a:r>
            <a:r>
              <a:rPr lang="en-US" sz="2200">
                <a:latin typeface="Arial"/>
                <a:cs typeface="Arial"/>
              </a:rPr>
              <a:t>the temple vessels which the arch does not depict. </a:t>
            </a:r>
            <a:endParaRPr lang="en-US" sz="2200" dirty="0">
              <a:latin typeface="Arial"/>
              <a:cs typeface="Arial"/>
            </a:endParaRPr>
          </a:p>
          <a:p>
            <a:r>
              <a:rPr lang="en-US" sz="2200" dirty="0">
                <a:latin typeface="Arial"/>
                <a:cs typeface="Arial"/>
              </a:rPr>
              <a:t>It has been argued that the Jewish Law was not included because it was not as visually impressive to spectators as the gold menorah and table (Wander, 2022: 215). </a:t>
            </a:r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68D0E0-850B-9B1D-69D5-24633F70C1D0}"/>
              </a:ext>
            </a:extLst>
          </p:cNvPr>
          <p:cNvSpPr txBox="1"/>
          <p:nvPr/>
        </p:nvSpPr>
        <p:spPr>
          <a:xfrm>
            <a:off x="7668339" y="6182872"/>
            <a:ext cx="3687335" cy="6687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Figure 6. Digital </a:t>
            </a:r>
            <a:r>
              <a:rPr lang="en-US"/>
              <a:t>color</a:t>
            </a:r>
            <a:r>
              <a:rPr lang="en-US" dirty="0"/>
              <a:t> representation </a:t>
            </a:r>
          </a:p>
        </p:txBody>
      </p:sp>
      <p:pic>
        <p:nvPicPr>
          <p:cNvPr id="6" name="Picture 5" descr="arch-of-titus-restoration">
            <a:extLst>
              <a:ext uri="{FF2B5EF4-FFF2-40B4-BE49-F238E27FC236}">
                <a16:creationId xmlns:a16="http://schemas.microsoft.com/office/drawing/2014/main" id="{1C99F791-8C70-CAC3-C330-430F9592E5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8342" y="1783416"/>
            <a:ext cx="4805081" cy="431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983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021A3-93B0-3E88-84FA-514A7FB27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Symbolism of the temple vessels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378E0-0F73-889E-E271-86C88ED67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63836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latin typeface="Arial"/>
                <a:ea typeface="+mn-lt"/>
                <a:cs typeface="+mn-lt"/>
              </a:rPr>
              <a:t>Another viewpoint is that the menorah and table were representative of the Jewish temple </a:t>
            </a:r>
            <a:r>
              <a:rPr lang="en-US" sz="2200">
                <a:latin typeface="Arial"/>
                <a:ea typeface="+mn-lt"/>
                <a:cs typeface="+mn-lt"/>
              </a:rPr>
              <a:t>cultic practice. </a:t>
            </a:r>
            <a:endParaRPr lang="en-US" sz="2200">
              <a:latin typeface="Arial"/>
              <a:cs typeface="Arial"/>
            </a:endParaRPr>
          </a:p>
          <a:p>
            <a:r>
              <a:rPr lang="en-US" sz="2200">
                <a:latin typeface="Arial"/>
                <a:cs typeface="Arial"/>
              </a:rPr>
              <a:t> Without the ability to sacrifice to the Jewish God at the temple, the Jews could become like other cultures in the Roman empire (Rives, 2005: 164). This taming of the Jews is shown on the inscription of the now lost Arch of Titus (Circus Maximus). </a:t>
            </a:r>
          </a:p>
          <a:p>
            <a:r>
              <a:rPr lang="en-US" sz="2200">
                <a:latin typeface="Arial"/>
                <a:cs typeface="Arial"/>
              </a:rPr>
              <a:t>The</a:t>
            </a:r>
            <a:r>
              <a:rPr lang="en-US" sz="2200">
                <a:latin typeface="Arial"/>
                <a:ea typeface="+mn-lt"/>
                <a:cs typeface="+mn-lt"/>
              </a:rPr>
              <a:t> relief represents how Judaism had been suppressed (Berthelot, 2020: no).  </a:t>
            </a:r>
            <a:endParaRPr lang="en-US"/>
          </a:p>
          <a:p>
            <a:endParaRPr lang="en-US" sz="2200" dirty="0"/>
          </a:p>
          <a:p>
            <a:endParaRPr lang="en-US" sz="2200" dirty="0"/>
          </a:p>
          <a:p>
            <a:pPr marL="0" indent="0">
              <a:buNone/>
            </a:pPr>
            <a:endParaRPr lang="en-US" dirty="0"/>
          </a:p>
          <a:p>
            <a:endParaRPr lang="en-US" sz="2200" dirty="0"/>
          </a:p>
          <a:p>
            <a:pPr marL="0" indent="0">
              <a:buNone/>
            </a:pPr>
            <a:endParaRPr lang="en-US" sz="2200"/>
          </a:p>
        </p:txBody>
      </p:sp>
      <p:pic>
        <p:nvPicPr>
          <p:cNvPr id="5" name="Picture 4" descr="Judaea Capta coinage - Wikipedia">
            <a:extLst>
              <a:ext uri="{FF2B5EF4-FFF2-40B4-BE49-F238E27FC236}">
                <a16:creationId xmlns:a16="http://schemas.microsoft.com/office/drawing/2014/main" id="{181A6C1E-9667-6629-B7C1-8311003317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7221" y="2711856"/>
            <a:ext cx="4177552" cy="25772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5231F6-785F-B64F-9CF9-A0636F5FEDE3}"/>
              </a:ext>
            </a:extLst>
          </p:cNvPr>
          <p:cNvSpPr txBox="1"/>
          <p:nvPr/>
        </p:nvSpPr>
        <p:spPr>
          <a:xfrm>
            <a:off x="8911621" y="5441342"/>
            <a:ext cx="11768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7. </a:t>
            </a:r>
          </a:p>
        </p:txBody>
      </p:sp>
    </p:spTree>
    <p:extLst>
      <p:ext uri="{BB962C8B-B14F-4D97-AF65-F5344CB8AC3E}">
        <p14:creationId xmlns:p14="http://schemas.microsoft.com/office/powerpoint/2010/main" val="2903185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31E20-5BE6-12F0-D42A-D89A03D55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745" y="378980"/>
            <a:ext cx="10515600" cy="1325563"/>
          </a:xfrm>
        </p:spPr>
        <p:txBody>
          <a:bodyPr/>
          <a:lstStyle/>
          <a:p>
            <a:r>
              <a:rPr lang="en-US" dirty="0"/>
              <a:t>Symbolism of the temple vessels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EA173-2D59-0EEF-6260-AD38A4C29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60395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/>
                <a:cs typeface="Arial"/>
              </a:rPr>
              <a:t>It is also argued that the Romans saw the temple vessels as symbolizing </a:t>
            </a:r>
            <a:r>
              <a:rPr lang="en-US" sz="2400">
                <a:latin typeface="Arial"/>
                <a:cs typeface="Arial"/>
              </a:rPr>
              <a:t>the Jewish God. </a:t>
            </a:r>
            <a:r>
              <a:rPr lang="en-US" sz="2400" dirty="0">
                <a:latin typeface="Arial"/>
                <a:cs typeface="Arial"/>
              </a:rPr>
              <a:t> </a:t>
            </a:r>
          </a:p>
          <a:p>
            <a:r>
              <a:rPr lang="en-US" sz="2400">
                <a:latin typeface="Arial"/>
                <a:cs typeface="Arial"/>
              </a:rPr>
              <a:t>Represented the Jewish God's dwelling place (Ex 25:8) (Milstein &amp; Ornan, 2023: 100). </a:t>
            </a:r>
          </a:p>
          <a:p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</p:txBody>
      </p:sp>
      <p:pic>
        <p:nvPicPr>
          <p:cNvPr id="4" name="Picture 3" descr="undefined">
            <a:extLst>
              <a:ext uri="{FF2B5EF4-FFF2-40B4-BE49-F238E27FC236}">
                <a16:creationId xmlns:a16="http://schemas.microsoft.com/office/drawing/2014/main" id="{4A3F78E6-69B4-5F6F-43A2-AF9C77109C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677" y="3636040"/>
            <a:ext cx="2743200" cy="3066670"/>
          </a:xfrm>
          <a:prstGeom prst="rect">
            <a:avLst/>
          </a:prstGeom>
        </p:spPr>
      </p:pic>
      <p:sp>
        <p:nvSpPr>
          <p:cNvPr id="31" name="Arrow: Right 30">
            <a:extLst>
              <a:ext uri="{FF2B5EF4-FFF2-40B4-BE49-F238E27FC236}">
                <a16:creationId xmlns:a16="http://schemas.microsoft.com/office/drawing/2014/main" id="{1391C58F-398E-2BEB-E102-2B6F193B86E1}"/>
              </a:ext>
            </a:extLst>
          </p:cNvPr>
          <p:cNvSpPr/>
          <p:nvPr/>
        </p:nvSpPr>
        <p:spPr>
          <a:xfrm>
            <a:off x="3823441" y="3778063"/>
            <a:ext cx="2117911" cy="134470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A gold menorah on a stand&#10;&#10;Description automatically generated">
            <a:extLst>
              <a:ext uri="{FF2B5EF4-FFF2-40B4-BE49-F238E27FC236}">
                <a16:creationId xmlns:a16="http://schemas.microsoft.com/office/drawing/2014/main" id="{8EE61435-7273-F1D3-8B5A-F182FDD00E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7802" y="3574524"/>
            <a:ext cx="2228850" cy="3205596"/>
          </a:xfrm>
          <a:prstGeom prst="rect">
            <a:avLst/>
          </a:prstGeom>
        </p:spPr>
      </p:pic>
      <p:pic>
        <p:nvPicPr>
          <p:cNvPr id="33" name="Picture 32" descr="The Golden Table - Bible History">
            <a:extLst>
              <a:ext uri="{FF2B5EF4-FFF2-40B4-BE49-F238E27FC236}">
                <a16:creationId xmlns:a16="http://schemas.microsoft.com/office/drawing/2014/main" id="{7B0059DD-6142-7157-FDE1-9013221793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9721" y="3924731"/>
            <a:ext cx="3443721" cy="26107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1A5D58-4C38-8FDF-85D3-FA2E886DFDC7}"/>
              </a:ext>
            </a:extLst>
          </p:cNvPr>
          <p:cNvSpPr txBox="1"/>
          <p:nvPr/>
        </p:nvSpPr>
        <p:spPr>
          <a:xfrm>
            <a:off x="3935069" y="6070768"/>
            <a:ext cx="11603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8.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B88CFA-9433-EA91-CAA5-0784826BD496}"/>
              </a:ext>
            </a:extLst>
          </p:cNvPr>
          <p:cNvSpPr txBox="1"/>
          <p:nvPr/>
        </p:nvSpPr>
        <p:spPr>
          <a:xfrm>
            <a:off x="8710964" y="5818520"/>
            <a:ext cx="87445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9.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CE6F8A-FCD4-A56A-83C4-74DCD3111B54}"/>
              </a:ext>
            </a:extLst>
          </p:cNvPr>
          <p:cNvSpPr txBox="1"/>
          <p:nvPr/>
        </p:nvSpPr>
        <p:spPr>
          <a:xfrm>
            <a:off x="10930747" y="3413756"/>
            <a:ext cx="90809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10</a:t>
            </a:r>
            <a:r>
              <a:rPr lang="en-US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7749280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F41501-60B4-D511-B0D4-DA665418A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400"/>
              <a:t>Evocatio 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78082-D414-6435-56DA-F2263EC7B7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998182" cy="341340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latin typeface="Arial"/>
                <a:cs typeface="Arial"/>
              </a:rPr>
              <a:t>The taking of the temple vessels could have been part of the roman </a:t>
            </a:r>
            <a:r>
              <a:rPr lang="en-US" sz="2000">
                <a:latin typeface="Arial"/>
                <a:cs typeface="Arial"/>
              </a:rPr>
              <a:t>ritual evocatio. </a:t>
            </a:r>
            <a:endParaRPr lang="en-US"/>
          </a:p>
          <a:p>
            <a:r>
              <a:rPr lang="en-US" sz="2000">
                <a:latin typeface="Arial"/>
                <a:cs typeface="Arial"/>
              </a:rPr>
              <a:t>Evocatio was used in Roman warfare to deprive the enemy </a:t>
            </a:r>
            <a:r>
              <a:rPr lang="en-US" sz="2000" dirty="0">
                <a:latin typeface="Arial"/>
                <a:cs typeface="Arial"/>
              </a:rPr>
              <a:t>of divine protection and offer the enemies </a:t>
            </a:r>
            <a:r>
              <a:rPr lang="en-US" sz="2000">
                <a:latin typeface="Arial"/>
                <a:cs typeface="Arial"/>
              </a:rPr>
              <a:t>God a better home in Rome </a:t>
            </a:r>
            <a:r>
              <a:rPr lang="en-US" sz="2000" dirty="0">
                <a:latin typeface="Arial"/>
                <a:cs typeface="Arial"/>
              </a:rPr>
              <a:t>(Schmidt, 2010: 6). </a:t>
            </a:r>
            <a:endParaRPr lang="en-US"/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This could be plausible as from 75 CE the temple vessels were kept in the Temple of Peace according to (Josephus</a:t>
            </a:r>
            <a:r>
              <a:rPr lang="en-US" sz="2000" dirty="0">
                <a:latin typeface="Arial"/>
                <a:ea typeface="+mn-lt"/>
                <a:cs typeface="Arial"/>
              </a:rPr>
              <a:t>,</a:t>
            </a:r>
            <a:r>
              <a:rPr lang="en-US" sz="2000" dirty="0">
                <a:latin typeface="Arial"/>
                <a:ea typeface="+mn-lt"/>
                <a:cs typeface="+mn-lt"/>
              </a:rPr>
              <a:t> War, 7. 355). 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</p:txBody>
      </p:sp>
      <p:pic>
        <p:nvPicPr>
          <p:cNvPr id="5" name="Picture 4" descr="The Temple of Peace | Mercati di Traiano Museo dei Fori Imperiali">
            <a:extLst>
              <a:ext uri="{FF2B5EF4-FFF2-40B4-BE49-F238E27FC236}">
                <a16:creationId xmlns:a16="http://schemas.microsoft.com/office/drawing/2014/main" id="{3407F21D-CE45-46A9-E9C3-8B4A573156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36" r="6848" b="2"/>
          <a:stretch/>
        </p:blipFill>
        <p:spPr>
          <a:xfrm>
            <a:off x="5865285" y="763345"/>
            <a:ext cx="5366199" cy="55778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12ABA7-A49A-655C-640F-E241869C23C2}"/>
              </a:ext>
            </a:extLst>
          </p:cNvPr>
          <p:cNvSpPr txBox="1"/>
          <p:nvPr/>
        </p:nvSpPr>
        <p:spPr>
          <a:xfrm>
            <a:off x="6289383" y="6541631"/>
            <a:ext cx="14294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11. </a:t>
            </a:r>
          </a:p>
        </p:txBody>
      </p:sp>
    </p:spTree>
    <p:extLst>
      <p:ext uri="{BB962C8B-B14F-4D97-AF65-F5344CB8AC3E}">
        <p14:creationId xmlns:p14="http://schemas.microsoft.com/office/powerpoint/2010/main" val="3716743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F03EB2-C21A-1C15-E5BB-728A17D83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Anti-evocatio 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C67AA-CF47-6F96-7F39-B3E7292E0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latin typeface="Arial"/>
                <a:cs typeface="Arial"/>
              </a:rPr>
              <a:t>However, it has been argued they represent an inversion of the </a:t>
            </a:r>
            <a:r>
              <a:rPr lang="en-US" sz="2200" err="1">
                <a:latin typeface="Arial"/>
                <a:cs typeface="Arial"/>
              </a:rPr>
              <a:t>evocatio</a:t>
            </a:r>
            <a:r>
              <a:rPr lang="en-US" sz="2200" dirty="0">
                <a:latin typeface="Arial"/>
                <a:cs typeface="Arial"/>
              </a:rPr>
              <a:t> ritual (</a:t>
            </a:r>
            <a:r>
              <a:rPr lang="en-US" sz="2000" dirty="0">
                <a:latin typeface="Arial"/>
                <a:cs typeface="Arial"/>
              </a:rPr>
              <a:t>Schmidt, 2010: 7). </a:t>
            </a:r>
            <a:endParaRPr lang="en-US" sz="2200" dirty="0">
              <a:latin typeface="Arial"/>
              <a:cs typeface="Arial"/>
            </a:endParaRPr>
          </a:p>
          <a:p>
            <a:r>
              <a:rPr lang="en-US" sz="2200">
                <a:latin typeface="Arial"/>
                <a:cs typeface="Arial"/>
              </a:rPr>
              <a:t>The temple vessels could depict how the Jewish God has been captured </a:t>
            </a:r>
            <a:r>
              <a:rPr lang="en-US" sz="2200" dirty="0">
                <a:latin typeface="Arial"/>
                <a:cs typeface="Arial"/>
              </a:rPr>
              <a:t>and enslaved by the Romans. </a:t>
            </a:r>
          </a:p>
          <a:p>
            <a:r>
              <a:rPr lang="en-US" sz="2200">
                <a:latin typeface="Arial"/>
                <a:cs typeface="Arial"/>
              </a:rPr>
              <a:t>The temple vessels are categorized with other war spoils. It has been argued that the Romans did this </a:t>
            </a:r>
            <a:r>
              <a:rPr lang="en-US" sz="2200" dirty="0">
                <a:latin typeface="Arial"/>
                <a:cs typeface="Arial"/>
              </a:rPr>
              <a:t>to show how the Jewish God is like a material object; inanimate (</a:t>
            </a:r>
            <a:r>
              <a:rPr lang="en-US" sz="2000" dirty="0">
                <a:latin typeface="Arial"/>
                <a:cs typeface="Arial"/>
              </a:rPr>
              <a:t>Schmidt, 2010: 5). </a:t>
            </a:r>
          </a:p>
          <a:p>
            <a:r>
              <a:rPr lang="en-US" sz="2200" dirty="0">
                <a:latin typeface="Arial"/>
                <a:cs typeface="Arial"/>
              </a:rPr>
              <a:t>This is instead perhaps why the temple vessels were displayed in the Temple of </a:t>
            </a:r>
            <a:r>
              <a:rPr lang="en-US" sz="2200">
                <a:latin typeface="Arial"/>
                <a:cs typeface="Arial"/>
              </a:rPr>
              <a:t>Peace, like museum objects (</a:t>
            </a:r>
            <a:r>
              <a:rPr lang="en-US" sz="2000" dirty="0">
                <a:latin typeface="Arial"/>
                <a:cs typeface="Arial"/>
              </a:rPr>
              <a:t>Schmidt, 2010: 5). </a:t>
            </a:r>
          </a:p>
          <a:p>
            <a:endParaRPr lang="en-US" sz="2200" dirty="0">
              <a:latin typeface="Arial"/>
              <a:cs typeface="Arial"/>
            </a:endParaRPr>
          </a:p>
          <a:p>
            <a:endParaRPr lang="en-US" sz="2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405144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8E6800-C459-FEA3-72BF-377568E98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400" dirty="0"/>
              <a:t> Menorah 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FF354-9AE1-D2DA-9BD0-EFD249138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847" y="2212669"/>
            <a:ext cx="5636918" cy="3547872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Interestingly, the menorah is depicted on the </a:t>
            </a:r>
            <a:r>
              <a:rPr lang="en-US" sz="2000">
                <a:latin typeface="Arial"/>
                <a:cs typeface="Arial"/>
              </a:rPr>
              <a:t>Arch with a hexagonal base, with </a:t>
            </a:r>
            <a:r>
              <a:rPr lang="en-US" sz="2000" dirty="0">
                <a:latin typeface="Arial"/>
                <a:cs typeface="Arial"/>
              </a:rPr>
              <a:t>mythological creatures such as a dragon or Capricorn, griffins, lions, eagles and sea creatures (</a:t>
            </a:r>
            <a:r>
              <a:rPr lang="en-US" sz="2000" err="1">
                <a:latin typeface="Arial"/>
                <a:cs typeface="Arial"/>
              </a:rPr>
              <a:t>Szkolut</a:t>
            </a:r>
            <a:r>
              <a:rPr lang="en-US" sz="2000" dirty="0">
                <a:latin typeface="Arial"/>
                <a:cs typeface="Arial"/>
              </a:rPr>
              <a:t>, 2009: 150). </a:t>
            </a:r>
          </a:p>
          <a:p>
            <a:r>
              <a:rPr lang="en-US" sz="2000" dirty="0">
                <a:latin typeface="Arial"/>
                <a:cs typeface="Arial"/>
              </a:rPr>
              <a:t>The base could have been original, with </a:t>
            </a:r>
            <a:r>
              <a:rPr lang="en-US" sz="2000">
                <a:latin typeface="Arial"/>
                <a:cs typeface="Arial"/>
              </a:rPr>
              <a:t>the Hellenization of Judaism. </a:t>
            </a:r>
          </a:p>
          <a:p>
            <a:r>
              <a:rPr lang="en-US" sz="2000" dirty="0">
                <a:latin typeface="Arial"/>
                <a:cs typeface="Arial"/>
              </a:rPr>
              <a:t>However, these Hellenistic symbols could </a:t>
            </a:r>
            <a:r>
              <a:rPr lang="en-US" sz="2000">
                <a:latin typeface="Arial"/>
                <a:cs typeface="Arial"/>
              </a:rPr>
              <a:t>have been added by the Romans for the </a:t>
            </a:r>
            <a:r>
              <a:rPr lang="en-US" sz="2000" dirty="0">
                <a:latin typeface="Arial"/>
                <a:cs typeface="Arial"/>
              </a:rPr>
              <a:t>parade in Rome to symbolize the Jewish God as </a:t>
            </a:r>
            <a:r>
              <a:rPr lang="en-US" sz="2000">
                <a:latin typeface="Arial"/>
                <a:cs typeface="Arial"/>
              </a:rPr>
              <a:t>being captive (</a:t>
            </a:r>
            <a:r>
              <a:rPr lang="en-US" sz="2000" err="1">
                <a:latin typeface="Arial"/>
                <a:cs typeface="Arial"/>
              </a:rPr>
              <a:t>Szkolut</a:t>
            </a:r>
            <a:r>
              <a:rPr lang="en-US" sz="2000" dirty="0">
                <a:latin typeface="Arial"/>
                <a:cs typeface="Arial"/>
              </a:rPr>
              <a:t>, 2009: 150). </a:t>
            </a:r>
          </a:p>
          <a:p>
            <a:r>
              <a:rPr lang="en-US" sz="2000" dirty="0">
                <a:latin typeface="Arial"/>
                <a:cs typeface="Arial"/>
              </a:rPr>
              <a:t>Links to how Josephus notes the menorah was different </a:t>
            </a:r>
            <a:r>
              <a:rPr lang="en-US" sz="2200" dirty="0">
                <a:latin typeface="Arial"/>
                <a:cs typeface="Arial"/>
              </a:rPr>
              <a:t>(Josephus, War, 7. 351). </a:t>
            </a:r>
          </a:p>
        </p:txBody>
      </p:sp>
      <p:pic>
        <p:nvPicPr>
          <p:cNvPr id="4" name="Picture 3" descr="A stone carving of a menorah&#10;&#10;Description automatically generated">
            <a:extLst>
              <a:ext uri="{FF2B5EF4-FFF2-40B4-BE49-F238E27FC236}">
                <a16:creationId xmlns:a16="http://schemas.microsoft.com/office/drawing/2014/main" id="{774DCAC3-594F-E99E-C766-4ED421488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3452" y="640080"/>
            <a:ext cx="4490160" cy="55778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C26D5B-63EB-4E28-E56C-3B1710C087AB}"/>
              </a:ext>
            </a:extLst>
          </p:cNvPr>
          <p:cNvSpPr txBox="1"/>
          <p:nvPr/>
        </p:nvSpPr>
        <p:spPr>
          <a:xfrm>
            <a:off x="6098790" y="6339833"/>
            <a:ext cx="13563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12. </a:t>
            </a:r>
          </a:p>
        </p:txBody>
      </p:sp>
    </p:spTree>
    <p:extLst>
      <p:ext uri="{BB962C8B-B14F-4D97-AF65-F5344CB8AC3E}">
        <p14:creationId xmlns:p14="http://schemas.microsoft.com/office/powerpoint/2010/main" val="5268296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31B70-6C2B-0AC6-8571-81B42FDF0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347" y="297890"/>
            <a:ext cx="10515600" cy="1325563"/>
          </a:xfrm>
        </p:spPr>
        <p:txBody>
          <a:bodyPr/>
          <a:lstStyle/>
          <a:p>
            <a:r>
              <a:rPr lang="en-US" dirty="0"/>
              <a:t>Jewish Reception History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9F0CB-0AFF-75A9-2036-7006726DF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288" y="1478243"/>
            <a:ext cx="5472546" cy="48219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latin typeface="Arial"/>
                <a:cs typeface="Arial"/>
              </a:rPr>
              <a:t>From the 19th century, Jewish visual culture has reclaimed the Arch of Titus by portraying Jewish menorah bearers (Fine, 2016: 24). </a:t>
            </a:r>
          </a:p>
          <a:p>
            <a:r>
              <a:rPr lang="en-US">
                <a:latin typeface="Arial"/>
                <a:cs typeface="Arial"/>
              </a:rPr>
              <a:t>Images often depict them without </a:t>
            </a:r>
            <a:r>
              <a:rPr lang="en-US" dirty="0">
                <a:latin typeface="Arial"/>
                <a:cs typeface="Arial"/>
              </a:rPr>
              <a:t>laurel wreaths and </a:t>
            </a:r>
            <a:r>
              <a:rPr lang="en-US">
                <a:latin typeface="Arial"/>
                <a:cs typeface="Arial"/>
              </a:rPr>
              <a:t>carrying the menorah out of </a:t>
            </a:r>
            <a:r>
              <a:rPr lang="en-US" dirty="0">
                <a:latin typeface="Arial"/>
                <a:cs typeface="Arial"/>
              </a:rPr>
              <a:t>Jerusalem (not Rome) </a:t>
            </a:r>
            <a:r>
              <a:rPr lang="en-US">
                <a:latin typeface="Arial"/>
                <a:cs typeface="Arial"/>
              </a:rPr>
              <a:t>(Fine, 2016: 31).   </a:t>
            </a:r>
          </a:p>
          <a:p>
            <a:r>
              <a:rPr lang="en-US">
                <a:latin typeface="Arial"/>
                <a:cs typeface="Arial"/>
              </a:rPr>
              <a:t>Tries to bring emancipation to the Jews (Fine, 2016: 31).</a:t>
            </a: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</p:txBody>
      </p:sp>
      <p:pic>
        <p:nvPicPr>
          <p:cNvPr id="4" name="Picture 3" descr="WHO IS CARRYING THE TEMPLE MENORAH? A JEWISH COUNTER-NARRATIVE OF THE ARCH  OF TITUS SPOLIA PANEL">
            <a:extLst>
              <a:ext uri="{FF2B5EF4-FFF2-40B4-BE49-F238E27FC236}">
                <a16:creationId xmlns:a16="http://schemas.microsoft.com/office/drawing/2014/main" id="{C9AB22E3-B4F6-924D-5A30-32915A88B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905" y="1274082"/>
            <a:ext cx="5633960" cy="43357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0AB1FA-B864-D68C-F52B-3DF22E71ACB3}"/>
              </a:ext>
            </a:extLst>
          </p:cNvPr>
          <p:cNvSpPr txBox="1"/>
          <p:nvPr/>
        </p:nvSpPr>
        <p:spPr>
          <a:xfrm>
            <a:off x="6608789" y="6193524"/>
            <a:ext cx="42209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 </a:t>
            </a:r>
            <a:r>
              <a:rPr lang="en-US" dirty="0">
                <a:latin typeface="Aptos"/>
                <a:cs typeface="Arial"/>
              </a:rPr>
              <a:t>Figure 13.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858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99DCD-0CBB-62D3-4865-A1334E94C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A363D-9FD9-148E-6762-28F1F68160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000" dirty="0">
              <a:solidFill>
                <a:srgbClr val="333333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1000" dirty="0">
              <a:solidFill>
                <a:srgbClr val="333333"/>
              </a:solidFill>
            </a:endParaRPr>
          </a:p>
          <a:p>
            <a:pPr algn="ctr">
              <a:buNone/>
            </a:pPr>
            <a:endParaRPr lang="en-US" sz="1200" b="1" dirty="0">
              <a:latin typeface="Times New Roman"/>
              <a:cs typeface="Times New Roman"/>
            </a:endParaRPr>
          </a:p>
          <a:p>
            <a:pPr>
              <a:buNone/>
            </a:pPr>
            <a:endParaRPr lang="en-US" sz="1200" dirty="0">
              <a:solidFill>
                <a:srgbClr val="333333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US" sz="1000" dirty="0">
              <a:solidFill>
                <a:srgbClr val="33333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F3B1B2-87ED-FB08-C75B-1AAC880D3454}"/>
              </a:ext>
            </a:extLst>
          </p:cNvPr>
          <p:cNvSpPr txBox="1"/>
          <p:nvPr/>
        </p:nvSpPr>
        <p:spPr>
          <a:xfrm>
            <a:off x="840904" y="1188518"/>
            <a:ext cx="10279123" cy="70480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000" b="1" dirty="0">
              <a:latin typeface="Arial"/>
              <a:cs typeface="Times New Roman"/>
            </a:endParaRPr>
          </a:p>
          <a:p>
            <a:r>
              <a:rPr lang="en-US" sz="2000">
                <a:solidFill>
                  <a:srgbClr val="FF0000"/>
                </a:solidFill>
                <a:latin typeface="Arial"/>
                <a:cs typeface="Times New Roman"/>
              </a:rPr>
              <a:t>Beard, M. (2009). </a:t>
            </a:r>
            <a:r>
              <a:rPr lang="en-US" sz="2000" i="1">
                <a:solidFill>
                  <a:srgbClr val="FF0000"/>
                </a:solidFill>
                <a:latin typeface="Arial"/>
                <a:cs typeface="Times New Roman"/>
              </a:rPr>
              <a:t>The Roman triumph</a:t>
            </a:r>
            <a:r>
              <a:rPr lang="en-US" sz="2000">
                <a:solidFill>
                  <a:srgbClr val="FF0000"/>
                </a:solidFill>
                <a:latin typeface="Arial"/>
                <a:cs typeface="Times New Roman"/>
              </a:rPr>
              <a:t>. Cambridge, Mass. [U.A] Belknap Press Of Harvard Univ. Press.</a:t>
            </a:r>
            <a:endParaRPr lang="en-US" sz="2000" b="1">
              <a:solidFill>
                <a:srgbClr val="FF0000"/>
              </a:solidFill>
              <a:latin typeface="Arial"/>
              <a:cs typeface="Times New Roman"/>
            </a:endParaRPr>
          </a:p>
          <a:p>
            <a:endParaRPr lang="en-US" sz="2000" dirty="0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Berthelot, K.  (2020). </a:t>
            </a:r>
            <a:r>
              <a:rPr lang="en-US" sz="2000" i="1">
                <a:solidFill>
                  <a:srgbClr val="FF0000"/>
                </a:solidFill>
                <a:latin typeface="Arial"/>
                <a:cs typeface="Arial"/>
              </a:rPr>
              <a:t>Reconsidering Roman power : Roman, Greek, Jewish and Christian perceptions and reactions</a:t>
            </a: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. Rome: École Française De Rome.</a:t>
            </a:r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endParaRPr lang="en-US" sz="2000" dirty="0">
              <a:solidFill>
                <a:srgbClr val="FF0000"/>
              </a:solidFill>
              <a:latin typeface="Arial"/>
              <a:ea typeface="Times New Roman"/>
              <a:cs typeface="Times New Roman"/>
            </a:endParaRPr>
          </a:p>
          <a:p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Arial"/>
              </a:rPr>
              <a:t>Fine, S. (2016). Who is Carrying the Temple Menorah? A Jewish Counter-Narrative of the Arch of Titus Spolia Panel. </a:t>
            </a:r>
            <a:r>
              <a:rPr lang="en-US" sz="2000" i="1">
                <a:solidFill>
                  <a:srgbClr val="FF0000"/>
                </a:solidFill>
                <a:latin typeface="Arial"/>
                <a:ea typeface="+mn-lt"/>
                <a:cs typeface="Arial"/>
              </a:rPr>
              <a:t>Images</a:t>
            </a: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Arial"/>
              </a:rPr>
              <a:t>, </a:t>
            </a:r>
            <a:r>
              <a:rPr lang="en-US" sz="2000" i="1">
                <a:solidFill>
                  <a:srgbClr val="FF0000"/>
                </a:solidFill>
                <a:latin typeface="Arial"/>
                <a:ea typeface="+mn-lt"/>
                <a:cs typeface="Arial"/>
              </a:rPr>
              <a:t>9</a:t>
            </a: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Arial"/>
              </a:rPr>
              <a:t>(1), 19–48.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https://doi.org/10.1163/18718000-12340060</a:t>
            </a:r>
            <a:endParaRPr lang="en-US">
              <a:solidFill>
                <a:srgbClr val="FF0000"/>
              </a:solidFill>
              <a:latin typeface="Arial"/>
              <a:ea typeface="+mn-lt"/>
              <a:cs typeface="Times New Roman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000" dirty="0">
              <a:solidFill>
                <a:srgbClr val="FF0000"/>
              </a:solidFill>
              <a:latin typeface="Arial"/>
              <a:ea typeface="+mn-lt"/>
              <a:cs typeface="Arial"/>
            </a:endParaRPr>
          </a:p>
          <a:p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Arial"/>
              </a:rPr>
              <a:t>Forger, D. L. (2020). God Made Manifest: Josephus, Idolatry, and Divine Images in Flavian Rome. </a:t>
            </a:r>
            <a:r>
              <a:rPr lang="en-US" sz="2000" i="1">
                <a:solidFill>
                  <a:srgbClr val="FF0000"/>
                </a:solidFill>
                <a:latin typeface="Arial"/>
                <a:ea typeface="+mn-lt"/>
                <a:cs typeface="Arial"/>
              </a:rPr>
              <a:t>Journal for the Study of Judaism</a:t>
            </a: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Arial"/>
              </a:rPr>
              <a:t>, </a:t>
            </a:r>
            <a:r>
              <a:rPr lang="en-US" sz="2000" i="1">
                <a:solidFill>
                  <a:srgbClr val="FF0000"/>
                </a:solidFill>
                <a:latin typeface="Arial"/>
                <a:ea typeface="+mn-lt"/>
                <a:cs typeface="Arial"/>
              </a:rPr>
              <a:t>51</a:t>
            </a: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Arial"/>
              </a:rPr>
              <a:t>(2), 231–260. 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https://doi.org/10.1163/15700631-bja10008</a:t>
            </a:r>
            <a:endParaRPr lang="en-US">
              <a:solidFill>
                <a:srgbClr val="FF0000"/>
              </a:solidFill>
              <a:latin typeface="Arial"/>
              <a:ea typeface="+mn-lt"/>
              <a:cs typeface="Times New Roman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000" dirty="0">
              <a:solidFill>
                <a:srgbClr val="FF0000"/>
              </a:solidFill>
              <a:latin typeface="Arial"/>
              <a:ea typeface="+mn-lt"/>
              <a:cs typeface="+mn-lt"/>
            </a:endParaRPr>
          </a:p>
          <a:p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Josephus.The Jewish War, Volume III: Books 5-7. Translated by H. St. J. Thackeray. Loeb Classical Library 210. Cambridge, MA: Harvard University Press, 1928 </a:t>
            </a:r>
            <a:endParaRPr lang="en-US">
              <a:solidFill>
                <a:srgbClr val="FF0000"/>
              </a:solidFill>
              <a:latin typeface="Arial"/>
              <a:ea typeface="+mn-lt"/>
              <a:cs typeface="Times New Roman"/>
            </a:endParaRPr>
          </a:p>
          <a:p>
            <a:endParaRPr lang="en-US" sz="2000" dirty="0">
              <a:latin typeface="Arial"/>
              <a:cs typeface="Times New Roman"/>
            </a:endParaRPr>
          </a:p>
          <a:p>
            <a:endParaRPr lang="en-US" sz="2000" dirty="0">
              <a:latin typeface="Arial"/>
              <a:ea typeface="Times New Roman"/>
              <a:cs typeface="Times New Roman"/>
            </a:endParaRPr>
          </a:p>
          <a:p>
            <a:endParaRPr lang="en-US" sz="2000" dirty="0">
              <a:latin typeface="Arial"/>
              <a:cs typeface="Times New Roman"/>
            </a:endParaRPr>
          </a:p>
          <a:p>
            <a:endParaRPr lang="en-US" sz="2000" dirty="0">
              <a:latin typeface="Arial"/>
              <a:ea typeface="Times New Roman"/>
              <a:cs typeface="Times New Roman"/>
            </a:endParaRPr>
          </a:p>
          <a:p>
            <a:endParaRPr lang="en-US" sz="2000" dirty="0">
              <a:latin typeface="Segoe UI"/>
              <a:ea typeface="Times New Roman"/>
              <a:cs typeface="Times New Roman"/>
            </a:endParaRPr>
          </a:p>
          <a:p>
            <a:endParaRPr lang="en-US" sz="1200" dirty="0">
              <a:latin typeface="Times New Roman"/>
              <a:ea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7505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DE761-8836-A0B0-75DE-42C96A611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0418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Milstein, D, A. and Ornan, T. (2023). </a:t>
            </a:r>
            <a:r>
              <a:rPr lang="en-US" sz="2000" i="1">
                <a:solidFill>
                  <a:srgbClr val="FF0000"/>
                </a:solidFill>
                <a:latin typeface="Arial"/>
                <a:cs typeface="Arial"/>
              </a:rPr>
              <a:t>Picturing Royal Charisma: Kings and Rulers in the Near East from 3000 BCE to 1700 CE</a:t>
            </a: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. Archaeo press Publishing Ltd</a:t>
            </a:r>
            <a:endParaRPr lang="en-US" sz="2000" dirty="0">
              <a:solidFill>
                <a:srgbClr val="FF0000"/>
              </a:solidFill>
              <a:latin typeface="Arial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solidFill>
                <a:srgbClr val="FF0000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Rives, J. (2005). Flavian Religious Policy and the Destruction of the Jerusalem Temple. In J. Edmonson , S. Mason , &amp; J. Rives (Eds.), </a:t>
            </a:r>
            <a:r>
              <a:rPr lang="en-US" sz="2000" i="1">
                <a:solidFill>
                  <a:srgbClr val="FF0000"/>
                </a:solidFill>
                <a:latin typeface="Arial"/>
                <a:cs typeface="Arial"/>
              </a:rPr>
              <a:t>Flavius Josephus and Flavian Rome</a:t>
            </a: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. Oxford Academic.</a:t>
            </a:r>
            <a:endParaRPr lang="en-US" sz="2000" dirty="0">
              <a:solidFill>
                <a:srgbClr val="FF0000"/>
              </a:solidFill>
              <a:latin typeface="Arial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solidFill>
                <a:srgbClr val="FF0000"/>
              </a:solidFill>
              <a:latin typeface="Arial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Schmidt, E. (2010). The Flavian Triumph and the Arch of Titus: The Jewish God in Flavian Rome. </a:t>
            </a:r>
            <a:r>
              <a:rPr lang="en-US" sz="2000" i="1">
                <a:solidFill>
                  <a:srgbClr val="FF0000"/>
                </a:solidFill>
                <a:latin typeface="Arial"/>
                <a:cs typeface="Arial"/>
              </a:rPr>
              <a:t>Beyond Borders: Selected Proceedings of the 2010 Ancient Borderlands International Graduate Student Conference</a:t>
            </a: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, 1–12. University of California Santa Barbara.</a:t>
            </a:r>
            <a:endParaRPr lang="en-US" sz="2000" dirty="0">
              <a:solidFill>
                <a:srgbClr val="FF0000"/>
              </a:solidFill>
              <a:latin typeface="Arial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solidFill>
                <a:srgbClr val="FF0000"/>
              </a:solidFill>
              <a:latin typeface="Arial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Times New Roman"/>
              </a:rPr>
              <a:t>Szkołut, P. (2009). The Menorah depicted on the Arch of Titus. A Problem of its Origin and the Hellenistic Symbols adorning its Base. </a:t>
            </a:r>
            <a:r>
              <a:rPr lang="en-US" sz="2000" i="1">
                <a:solidFill>
                  <a:srgbClr val="FF0000"/>
                </a:solidFill>
                <a:latin typeface="Arial"/>
                <a:cs typeface="Times New Roman"/>
              </a:rPr>
              <a:t>Acta Universitatis </a:t>
            </a:r>
            <a:r>
              <a:rPr lang="en-US" sz="2000" i="1" err="1">
                <a:solidFill>
                  <a:srgbClr val="FF0000"/>
                </a:solidFill>
                <a:latin typeface="Arial"/>
                <a:cs typeface="Times New Roman"/>
              </a:rPr>
              <a:t>Lodziensis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Times New Roman"/>
              </a:rPr>
              <a:t>, </a:t>
            </a:r>
            <a:r>
              <a:rPr lang="en-US" sz="2000" i="1" dirty="0">
                <a:solidFill>
                  <a:srgbClr val="FF0000"/>
                </a:solidFill>
                <a:latin typeface="Arial"/>
                <a:cs typeface="Times New Roman"/>
              </a:rPr>
              <a:t>26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Times New Roman"/>
              </a:rPr>
              <a:t>(26), 147–159. 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https://doi.org/10.18778/0208-6034.26.09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solidFill>
                <a:srgbClr val="FF0000"/>
              </a:solidFill>
              <a:latin typeface="Arial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Times New Roman"/>
              </a:rPr>
              <a:t>Wander, S. H. (2022). Flavius Josephus and the frieze of the </a:t>
            </a:r>
            <a:r>
              <a:rPr lang="en-US" sz="2000" i="1" dirty="0">
                <a:solidFill>
                  <a:srgbClr val="FF0000"/>
                </a:solidFill>
                <a:latin typeface="Arial"/>
                <a:cs typeface="Times New Roman"/>
              </a:rPr>
              <a:t>Spoils from the Temple in Jerusalem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Times New Roman"/>
              </a:rPr>
              <a:t> on the Arch of Titus. </a:t>
            </a:r>
            <a:r>
              <a:rPr lang="en-US" sz="2000" i="1" dirty="0">
                <a:solidFill>
                  <a:srgbClr val="FF0000"/>
                </a:solidFill>
                <a:latin typeface="Arial"/>
                <a:cs typeface="Times New Roman"/>
              </a:rPr>
              <a:t>Word &amp; Image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Times New Roman"/>
              </a:rPr>
              <a:t>, </a:t>
            </a:r>
            <a:r>
              <a:rPr lang="en-US" sz="2000" i="1" dirty="0">
                <a:solidFill>
                  <a:srgbClr val="FF0000"/>
                </a:solidFill>
                <a:latin typeface="Arial"/>
                <a:cs typeface="Times New Roman"/>
              </a:rPr>
              <a:t>38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Times New Roman"/>
              </a:rPr>
              <a:t>(3), 207–222. 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https://doi.org/10.1080/02666286.2021.1980352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251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6C40C-1981-0B85-EAE8-E503F1654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Bibliography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B55B3-77EA-ED0F-D768-73DC81B64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406" y="1948890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Figure 1. Arch of Titus in Rome. Accessed from: https://www.romecitytour.it/attractions/arch-of-titus/ 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Figure 2. Arch of Titus in Rome. Accessed from: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https://www.viator.com/Rome-attractions/Arch-of-Titus-Arco-di-Tito/d511-a19974</a:t>
            </a:r>
            <a:endParaRPr lang="en-US" sz="2000">
              <a:solidFill>
                <a:srgbClr val="FF0000"/>
              </a:solidFill>
              <a:latin typeface="Arial"/>
              <a:ea typeface="+mn-lt"/>
              <a:cs typeface="+mn-lt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Figure 3. 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Roman For a: reconstruction plan. Accessed from: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https://www.flickr.com/photos/psulibscollections/5832772672</a:t>
            </a:r>
            <a:endParaRPr lang="en-US" sz="2000" dirty="0">
              <a:solidFill>
                <a:srgbClr val="FF0000"/>
              </a:solidFill>
              <a:latin typeface="Arial"/>
              <a:cs typeface="Arial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Figure 4.Arch of Titus. Relief triumph. Forum Romanum, Rome. Accessed from: https://commons.wikimedia.org/wiki/File:Arch_Titus,_relief_triumph,_Forum_Romanum,_Rome,_Italy.jpg </a:t>
            </a:r>
            <a:endParaRPr lang="en-US" sz="2000" dirty="0">
              <a:solidFill>
                <a:srgbClr val="FF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 Figure 5. 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Arch of Titus in Rome.  Relief of the temple spoils being carried into Rome. Arch of Titus Project. Accessed from: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https://www.biblicalarchaeology.org/daily/archaeology-today/cultural-heritage/true-colors-the-arch-of-titus/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Figure 6. 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Arch of Titus in Rome. Institute for the Visualization of History, Inc (2017). Accessed from: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https://www.biblicalarchaeology.org/daily/archaeology-today/cultural-heritage/true-colors-the-arch-of-titus/</a:t>
            </a:r>
          </a:p>
          <a:p>
            <a:pPr marL="0" indent="0">
              <a:buNone/>
            </a:pPr>
            <a:endParaRPr lang="en-US" sz="1800" dirty="0">
              <a:solidFill>
                <a:srgbClr val="000000"/>
              </a:solidFill>
            </a:endParaRPr>
          </a:p>
          <a:p>
            <a:endParaRPr lang="en-US" sz="1800" dirty="0">
              <a:solidFill>
                <a:srgbClr val="000000"/>
              </a:solidFill>
            </a:endParaRPr>
          </a:p>
          <a:p>
            <a:endParaRPr lang="en-US" sz="1800" dirty="0">
              <a:solidFill>
                <a:srgbClr val="000000"/>
              </a:solidFill>
            </a:endParaRPr>
          </a:p>
          <a:p>
            <a:endParaRPr lang="en-US" sz="1800" dirty="0">
              <a:solidFill>
                <a:srgbClr val="000000"/>
              </a:solidFill>
            </a:endParaRPr>
          </a:p>
          <a:p>
            <a:endParaRPr lang="en-US" sz="1800" dirty="0">
              <a:solidFill>
                <a:srgbClr val="000000"/>
              </a:solidFill>
            </a:endParaRPr>
          </a:p>
          <a:p>
            <a:endParaRPr lang="en-US" sz="4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</a:endParaRPr>
          </a:p>
          <a:p>
            <a:endParaRPr lang="en-US" sz="4400" dirty="0">
              <a:solidFill>
                <a:srgbClr val="000000"/>
              </a:solidFill>
            </a:endParaRPr>
          </a:p>
          <a:p>
            <a:endParaRPr lang="en-US" sz="4400" dirty="0">
              <a:solidFill>
                <a:srgbClr val="000000"/>
              </a:solidFill>
            </a:endParaRPr>
          </a:p>
          <a:p>
            <a:endParaRPr lang="en-US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83861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5A7D8-E7CD-00DE-4C08-4E86956F4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6948"/>
            <a:ext cx="10515600" cy="583051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Figure 7. </a:t>
            </a: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Judea Capta. Coin. Accessed from: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https://en.wikipedia.org/wiki/Judaea_Capta_coinage 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 </a:t>
            </a:r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Figure 8. Statue of Jupiter, [Marble]. (Hermitage Museum, St Petersburg). Accessed from: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https://en.wikipedia.org/wiki/Statue_of_Jupiter_%28Hermitage%29 </a:t>
            </a:r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Figure 9. </a:t>
            </a: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Temple Menorah. Accessed from: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https://en.wikipedia.org/wiki/Temple_menorah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Figure 10. </a:t>
            </a: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Table of Showbread. Accessed from: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https://yomsheva.wordpress.com/2013/06/11/the-tabernacle-table-of-showbread/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Figure 11. </a:t>
            </a: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Temple of Peace reconstruction. Accessed from: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https://www.mercatiditraiano.it/en/infopage/tempio-della-pace 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Figure 12. The Menorah on the Arch of Titus. The Arch of Titus Project. (Photography by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Steven Fine). Accessed from: 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https://www.biblicalarchaeology.org/daily/biblical-sites-places/temple-at-jerusalem/where-did-the-temple-menorah-go/</a:t>
            </a:r>
          </a:p>
          <a:p>
            <a:pPr marL="0" indent="0">
              <a:buNone/>
            </a:pPr>
            <a:r>
              <a:rPr lang="en-US" sz="2000">
                <a:solidFill>
                  <a:srgbClr val="FF0000"/>
                </a:solidFill>
                <a:latin typeface="Arial"/>
                <a:cs typeface="Arial"/>
              </a:rPr>
              <a:t>Figure 13. Hugo</a:t>
            </a:r>
            <a:r>
              <a:rPr lang="en-US" sz="20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 Ballin, Siege of Jerusalem under Titus, Hebrews Carried Captive, The </a:t>
            </a:r>
            <a:r>
              <a:rPr lang="en-US" sz="2000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Menorah, Warner Murals, c.1929, Wilshire Boulevard Temple (Photography by Steven Fine). </a:t>
            </a:r>
            <a:endParaRPr lang="en-US" sz="200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4239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Arch of Titus </vt:lpstr>
      <vt:lpstr>The Arch of Titus </vt:lpstr>
      <vt:lpstr>Placement in the Roman Forum –Via Sacra</vt:lpstr>
      <vt:lpstr>Roman ideology –triumphal procession </vt:lpstr>
      <vt:lpstr>Relief depicting Titus in the parade </vt:lpstr>
      <vt:lpstr>PowerPoint Presentation</vt:lpstr>
      <vt:lpstr>Relief depicting the temple vessels </vt:lpstr>
      <vt:lpstr>PowerPoint Presentation</vt:lpstr>
      <vt:lpstr>Symbolism of the temple vessels</vt:lpstr>
      <vt:lpstr>Symbolism of the temple vessels </vt:lpstr>
      <vt:lpstr>Evocatio </vt:lpstr>
      <vt:lpstr>Anti-evocatio </vt:lpstr>
      <vt:lpstr> Menorah </vt:lpstr>
      <vt:lpstr>Jewish Reception History </vt:lpstr>
      <vt:lpstr>Bibliography </vt:lpstr>
      <vt:lpstr>PowerPoint Presentation</vt:lpstr>
      <vt:lpstr>Image Bibliography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2274</cp:revision>
  <dcterms:created xsi:type="dcterms:W3CDTF">2024-03-19T18:18:04Z</dcterms:created>
  <dcterms:modified xsi:type="dcterms:W3CDTF">2024-03-21T23:18:42Z</dcterms:modified>
</cp:coreProperties>
</file>