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1896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9B50-B29E-4CF4-B188-231B29937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1C6975-2D73-481C-BB56-8DE40650A3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16E4AF-0DD2-4B6D-B69F-3C59FD0CB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869B6-DAF7-40F4-8C93-B89BFDF92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333B-9D59-496A-91C9-84A64F9FA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37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2383-8732-4C8E-943E-7DD517C31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6B987-0F3A-442F-BDF2-E746C9C78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72876-FDE8-4501-B936-08DEF39D2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B9274A-A09F-4116-A529-D6381E09E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BDB80-DD2F-4A53-A21A-3EFC3D91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551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DD370-9B3E-4918-860B-90DAE0B3D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CB666-5CB1-45C7-84C6-993601CE3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30D46-FF05-48A6-9029-B19819160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116580-E3BB-49BA-B5B2-5D639A13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BEE3F-9EAE-4D12-A740-FC0B254C4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639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72417-A9D2-4B77-8AC3-B58263C42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2BEC8-7975-4756-99C0-1C74EDFBAD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39600D-E62F-441E-8471-5609797241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A219E-C524-476C-B864-B086F44DE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A6EA0-3DB3-4930-AFC3-05281F87C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62CAED-D806-428A-9C42-6C404B267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437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F03E5-CADB-4A47-8B81-D7091B119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936C03-99B8-4D22-A9E5-B56ABBE098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123A26-655F-4642-9E35-0BCDE5FDD2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FEB767-6471-4185-A7ED-831DB7D71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AE96D5-56D8-4724-AA42-EFD0172EAB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FF5E5C-1C03-4C3E-8F4C-EC70222C4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A320F0-9E81-4847-90AC-E2536DA37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22D3AA-BF03-4734-B17C-DAA91A03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38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7A637-4C07-4C16-9A2F-318D68B48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0A8B09-E2D0-4B01-910D-05AADC678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D6CDF3-EDD5-4A76-A536-26D17E56B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82D895-73BA-45AB-BBC9-A1ACC18B1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06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016DBF-8BC5-4852-8AEF-9A1C59F86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49794B-38D0-4AE1-84CB-8B6398DA4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5A96A-D723-4180-86AA-BBBD6CE8F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738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7E143-B276-4F11-A7AB-4B95617A6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50A33-1DF3-4C1B-AE6B-B1A15DD0E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81C331-48DD-4970-8BE7-934CFA428F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7D28DB-32A6-42D7-886C-A0B28C99C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1F4E8-2B04-4E65-88A9-5D273872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45029-1D08-4BB6-80B5-F4AB836F5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67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0C45E-F0D6-4D98-9190-77C35CBB9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B55E34-0F6B-4ABD-95D9-62D2EC2DD5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E516ED-9BE3-455B-AF19-9D2F22BA56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96F282-0DBC-4B7C-AD59-305A3F96B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85E92-F9BB-4A2D-A757-33139C3C4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52C16E-FA37-4DA2-A737-3515009D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9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0F19B-59B1-4783-AFAA-45F976E24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84968E-D36F-4F5E-A557-16AE2B641A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C1585-7C65-493E-9D8B-5B46864D6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7999F-7FC4-4DCC-AA56-A3965D339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84FF3-8711-4FF1-B2DC-AD7C557FD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81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6C8072-7545-4C26-92CF-7041999248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B86F07-4C24-40B6-927A-810F8124A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8D06-D947-4E25-9D9F-F797F8780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13BD2-24BB-4E7B-9B91-B96C04913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53627-F469-470C-AC5C-51203C7E1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06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7E8D95-99C2-4BD8-915C-840F76EE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826480-46F1-47E7-BB57-DC2BEE5664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E6618-A7DA-4C4F-9548-53333D389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97806-2E00-4B4D-BF76-9B597C2E8706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A4654-86F6-44B5-9848-F57CDB8F5B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BEE10-51E5-49B7-ABB2-C280998569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21D70-77F8-49D5-B33A-05BF2265B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8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96420-9FB3-40CD-8BDD-4E5BE6443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Anti-Aliasing and Supersampling</a:t>
            </a:r>
            <a:r>
              <a:rPr lang="en-GB" dirty="0"/>
              <a:t> in OpenGL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6928C-8D04-4B12-B568-0C74A7D10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can turn on anti-aliasing in OpenGL and GLFW with just 2 statements:-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//place in main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err="1">
                <a:solidFill>
                  <a:srgbClr val="008000"/>
                </a:solidFill>
                <a:latin typeface="Consolas" panose="020B0609020204030204" pitchFamily="49" charset="0"/>
              </a:rPr>
              <a:t>glfwWindowHint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(GLFW_SAMPLES, 4);</a:t>
            </a:r>
          </a:p>
          <a:p>
            <a:pPr marL="0" indent="0">
              <a:buNone/>
            </a:pPr>
            <a:endParaRPr lang="en-GB" sz="1800" dirty="0">
              <a:solidFill>
                <a:srgbClr val="008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//place in initialization</a:t>
            </a:r>
            <a:endParaRPr lang="en-GB" sz="18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err="1">
                <a:solidFill>
                  <a:srgbClr val="008000"/>
                </a:solidFill>
                <a:latin typeface="Consolas" panose="020B0609020204030204" pitchFamily="49" charset="0"/>
              </a:rPr>
              <a:t>glEnable</a:t>
            </a:r>
            <a:r>
              <a:rPr lang="en-GB" sz="1800" dirty="0">
                <a:solidFill>
                  <a:srgbClr val="008000"/>
                </a:solidFill>
                <a:latin typeface="Consolas" panose="020B0609020204030204" pitchFamily="49" charset="0"/>
              </a:rPr>
              <a:t>(GL_MULTISAMPLE);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021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24951D-7E8F-43C6-9655-F651775684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4037" y="515758"/>
            <a:ext cx="3629856" cy="53492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BF81FD-B0D4-45A4-8905-39CAADFEE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797" y="515758"/>
            <a:ext cx="2407167" cy="53492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43077-608E-47C8-8C3A-A1A28632873D}"/>
              </a:ext>
            </a:extLst>
          </p:cNvPr>
          <p:cNvSpPr txBox="1"/>
          <p:nvPr/>
        </p:nvSpPr>
        <p:spPr>
          <a:xfrm>
            <a:off x="1346200" y="6273800"/>
            <a:ext cx="928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Anti-aliasing OFF		                          Anti-aliasing ON</a:t>
            </a:r>
          </a:p>
        </p:txBody>
      </p:sp>
    </p:spTree>
    <p:extLst>
      <p:ext uri="{BB962C8B-B14F-4D97-AF65-F5344CB8AC3E}">
        <p14:creationId xmlns:p14="http://schemas.microsoft.com/office/powerpoint/2010/main" val="622627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49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Anti-Aliasing and Supersampling in OpenGL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Anti-Aliasing and Supersampling in OpenGL</dc:title>
  <dc:creator>Gordon Dickers</dc:creator>
  <cp:lastModifiedBy>Gordon Dickers</cp:lastModifiedBy>
  <cp:revision>2</cp:revision>
  <dcterms:created xsi:type="dcterms:W3CDTF">2022-02-23T20:20:12Z</dcterms:created>
  <dcterms:modified xsi:type="dcterms:W3CDTF">2023-03-13T14:25:17Z</dcterms:modified>
</cp:coreProperties>
</file>