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76" y="-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tableStyles" Target="tableStyles.xml" /><Relationship Id="rId5" Type="http://schemas.openxmlformats.org/officeDocument/2006/relationships/theme" Target="theme/theme1.xml" /><Relationship Id="rId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350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4948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3995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9975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2678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809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620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729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691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2018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2693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0EF150-2B13-4887-80D6-8F8948F46854}" type="datetimeFigureOut">
              <a:rPr lang="en-US" smtClean="0"/>
              <a:t>4/21/2024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CE458F-B555-47CE-A52D-417BA3FBC6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649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Relationship Id="rId5" Type="http://schemas.openxmlformats.org/officeDocument/2006/relationships/image" Target="../media/image4.png" /><Relationship Id="rId4" Type="http://schemas.openxmlformats.org/officeDocument/2006/relationships/image" Target="../media/image3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8A6521E-01B7-BE8B-F0F8-856021C69774}"/>
              </a:ext>
            </a:extLst>
          </p:cNvPr>
          <p:cNvSpPr txBox="1"/>
          <p:nvPr/>
        </p:nvSpPr>
        <p:spPr>
          <a:xfrm>
            <a:off x="0" y="0"/>
            <a:ext cx="9906000" cy="46166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Enhancing Knowledge Management at Avenues Group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20CC43-477A-F2DB-9277-26661F3A19C3}"/>
              </a:ext>
            </a:extLst>
          </p:cNvPr>
          <p:cNvSpPr txBox="1"/>
          <p:nvPr/>
        </p:nvSpPr>
        <p:spPr>
          <a:xfrm>
            <a:off x="0" y="461665"/>
            <a:ext cx="3666478" cy="252376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Connecting People for Effective Knowledge Creation and Sharing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Utilizing collaborative platforms like Microsoft Teams or Slack to facilitate real-time communication and sharing of ideas among staff (Pellegrini et al., 2020).</a:t>
            </a:r>
          </a:p>
          <a:p>
            <a:pPr marL="285750" indent="-285750" algn="just">
              <a:buFont typeface="Wingdings" panose="05000000000000000000" pitchFamily="2" charset="2"/>
              <a:buChar char="v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Implementing regular knowledge-sharing sessions or workshops where employees can showcase their expertise and learn from each other.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6DDED2-95BD-6E9F-3E79-A286984DF0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478" y="461665"/>
            <a:ext cx="2929631" cy="23083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2BDE816-4C6F-37BB-AFEA-E54DD21FA59D}"/>
              </a:ext>
            </a:extLst>
          </p:cNvPr>
          <p:cNvSpPr txBox="1"/>
          <p:nvPr/>
        </p:nvSpPr>
        <p:spPr>
          <a:xfrm>
            <a:off x="6596109" y="421703"/>
            <a:ext cx="3346141" cy="221599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dirty="0"/>
              <a:t> </a:t>
            </a: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Providing Access to Information for Knowledge Development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Creating a centralized knowledge repository accessible through an intranet portal, containing relevant documents, policies, and procedures 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Manesh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et al., 2020).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Implementing an advanced search feature to enable staff to quickly find the information they need to support decision-making and problem-solving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FA5567-1792-0763-6E49-F746095E65B8}"/>
              </a:ext>
            </a:extLst>
          </p:cNvPr>
          <p:cNvSpPr txBox="1"/>
          <p:nvPr/>
        </p:nvSpPr>
        <p:spPr>
          <a:xfrm>
            <a:off x="3666478" y="2769989"/>
            <a:ext cx="2929631" cy="249299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latin typeface="Arial" panose="020B0604020202020204" pitchFamily="34" charset="0"/>
                <a:cs typeface="Arial" panose="020B0604020202020204" pitchFamily="34" charset="0"/>
              </a:rPr>
              <a:t>Providing Access to Information for Knowledge Development</a:t>
            </a:r>
          </a:p>
          <a:p>
            <a:pPr algn="just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At Avenues Group, a centralized knowledge repository accessible through an intranet portal is envisioned to house relevant documents, policies, and procedures (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Quarchioni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et al., 2022). This repository serves as a go-to resource, facilitating easy access to information critical for decision-making and problem-solving. An advanced search feature will complement this setup, enabling staff to swiftly locate the necessary information, thereby expediting knowledge development and application.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DF19DA8-C85F-6F1A-8E43-FB11794C00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6109" y="2442681"/>
            <a:ext cx="1828799" cy="137471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CE320C2-6C82-007D-8B91-83A8B29B060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69179" y="2439721"/>
            <a:ext cx="1636821" cy="137471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92D87A3-5DB2-2A6B-EF05-3B1EAE2E12ED}"/>
              </a:ext>
            </a:extLst>
          </p:cNvPr>
          <p:cNvSpPr txBox="1"/>
          <p:nvPr/>
        </p:nvSpPr>
        <p:spPr>
          <a:xfrm>
            <a:off x="0" y="2769989"/>
            <a:ext cx="3684603" cy="178510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Empowering Employees with Knowledge Processing Tools: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To bolster knowledge processing capabilities, data analytics tools like Tableau or Power BI will be introduced. These tools enable comprehensive analysis of service user data, unveiling trends crucial for informed decision-making (Pinho et al., 2012). Additionally, training sessions on productivity tools such as Microsoft Excel will be provided, equipping staff with essential skills for data manipulation and analysis.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E264AF6-BC31-EF3E-8439-8BCCD550995B}"/>
              </a:ext>
            </a:extLst>
          </p:cNvPr>
          <p:cNvSpPr txBox="1"/>
          <p:nvPr/>
        </p:nvSpPr>
        <p:spPr>
          <a:xfrm>
            <a:off x="6579832" y="3841368"/>
            <a:ext cx="3309891" cy="163121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000" b="1" dirty="0">
                <a:latin typeface="Arial" panose="020B0604020202020204" pitchFamily="34" charset="0"/>
                <a:cs typeface="Arial" panose="020B0604020202020204" pitchFamily="34" charset="0"/>
              </a:rPr>
              <a:t>Fostering a Knowledge-Sharing Culture</a:t>
            </a:r>
          </a:p>
          <a:p>
            <a:pPr algn="just"/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Avenues Group aims to cultivate a vibrant knowledge-sharing culture through various initiatives. Recognition programs will incentivize employees to share valuable insights and best practices, fostering a collaborative environment (Morey et al., 2002). Furthermore, a dedicated space on the intranet will serve as a platform for employees to engage in discussions, post questions, and exchange tips, thereby nurturing a community of knowledge sharing and collaboration.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52C0D-30A7-8C87-D1A0-9DAEF7512326}"/>
              </a:ext>
            </a:extLst>
          </p:cNvPr>
          <p:cNvSpPr txBox="1"/>
          <p:nvPr/>
        </p:nvSpPr>
        <p:spPr>
          <a:xfrm>
            <a:off x="3650201" y="5262979"/>
            <a:ext cx="2929631" cy="1685077"/>
          </a:xfrm>
          <a:prstGeom prst="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Possible KM Tools and Technologies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Collaborative platforms (e.g., Microsoft Teams, Slack)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Centralized knowledge repository (e.g., SharePoint)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Data analytics tools (e.g., Tableau, Power BI)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50" dirty="0">
                <a:latin typeface="Arial" panose="020B0604020202020204" pitchFamily="34" charset="0"/>
                <a:cs typeface="Arial" panose="020B0604020202020204" pitchFamily="34" charset="0"/>
              </a:rPr>
              <a:t>Productivity tools (e.g., Microsoft Excel)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F599EB6-52AC-0ED9-AC4C-01FEEA8E4A20}"/>
              </a:ext>
            </a:extLst>
          </p:cNvPr>
          <p:cNvSpPr txBox="1"/>
          <p:nvPr/>
        </p:nvSpPr>
        <p:spPr>
          <a:xfrm>
            <a:off x="0" y="4555093"/>
            <a:ext cx="3684603" cy="116955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1000" b="1" dirty="0"/>
              <a:t>Commercialization of Knowledge:</a:t>
            </a:r>
          </a:p>
          <a:p>
            <a:pPr algn="just"/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Avenues Group can explore avenues to commercialize accumulated knowledge and expertise. (</a:t>
            </a:r>
            <a:r>
              <a:rPr lang="en-US" sz="1000" dirty="0" err="1">
                <a:latin typeface="Arial" panose="020B0604020202020204" pitchFamily="34" charset="0"/>
                <a:cs typeface="Arial" panose="020B0604020202020204" pitchFamily="34" charset="0"/>
              </a:rPr>
              <a:t>Kianto</a:t>
            </a:r>
            <a:r>
              <a:rPr lang="en-US" sz="1000" dirty="0">
                <a:latin typeface="Arial" panose="020B0604020202020204" pitchFamily="34" charset="0"/>
                <a:cs typeface="Arial" panose="020B0604020202020204" pitchFamily="34" charset="0"/>
              </a:rPr>
              <a:t> et al., 2019) This could include offering consultancy services based on internal knowledge or developing and selling proprietary tools or software derived from innovative solutions developed within the organization.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7D12858-CA90-CF9F-FACD-658E7B34612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5570757"/>
            <a:ext cx="3633924" cy="128724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FC40358A-AE49-D58D-DBC4-E70B30D105F7}"/>
              </a:ext>
            </a:extLst>
          </p:cNvPr>
          <p:cNvSpPr txBox="1"/>
          <p:nvPr/>
        </p:nvSpPr>
        <p:spPr>
          <a:xfrm>
            <a:off x="6596109" y="5504155"/>
            <a:ext cx="3309891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Pellegrini, M. M., 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Ciampi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 F., 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Marzi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 G., &amp; Orlando, B. (2020). The relationship between knowledge management and leadership: mapping the field and providing future research avenues. Journal of Knowledge Management, 24(6), 1445-1492.</a:t>
            </a:r>
          </a:p>
          <a:p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Pinho, I., Rego, A., &amp; Pina e Cunha, M. (2012). Improving knowledge management processes: a hybrid positive approach. Journal of knowledge management, 16(2), 215-242.</a:t>
            </a:r>
          </a:p>
          <a:p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Quarchioni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Paternostro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 S., &amp; 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Trovarelli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 F. (2022). Knowledge management in higher education: a literature review and further research avenues. Knowledge Management Research &amp; Practice, 20(2), 304-319.</a:t>
            </a:r>
          </a:p>
          <a:p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Manesh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 M. F., Pellegrini, M. M., 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Marzi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 G., &amp; 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Dabic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 M. (2020). Knowledge management in the fourth industrial revolution: Mapping the literature and scoping future avenues. IEEE Transactions on Engineering Management, 68(1), 289-300.</a:t>
            </a:r>
          </a:p>
          <a:p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Morey, D., Maybury, M. T., &amp; 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Thuraisingham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 B. M. (Eds.). (2002). Knowledge management: Classic and contemporary works. MIT Press.</a:t>
            </a:r>
          </a:p>
          <a:p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Kianto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Shujahat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 M., Hussain, S., Nawaz, F., &amp; Ali, M. (2019). The impact of knowledge management on knowledge worker productivity. Baltic journal of management, 14(2), 178-197.</a:t>
            </a:r>
          </a:p>
        </p:txBody>
      </p:sp>
    </p:spTree>
    <p:extLst>
      <p:ext uri="{BB962C8B-B14F-4D97-AF65-F5344CB8AC3E}">
        <p14:creationId xmlns:p14="http://schemas.microsoft.com/office/powerpoint/2010/main" val="1939957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70</TotalTime>
  <Words>699</Words>
  <Application>Microsoft Office PowerPoint</Application>
  <PresentationFormat>A4 Paper (210x297 mm)</PresentationFormat>
  <Paragraphs>27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Shahin Islam</dc:creator>
  <cp:lastModifiedBy>Ivone Mota</cp:lastModifiedBy>
  <cp:revision>2</cp:revision>
  <dcterms:created xsi:type="dcterms:W3CDTF">2024-03-21T17:25:45Z</dcterms:created>
  <dcterms:modified xsi:type="dcterms:W3CDTF">2024-04-21T16:25:28Z</dcterms:modified>
</cp:coreProperties>
</file>