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E6CC0D-F851-3FC4-2ECA-BFAEAF006707}" v="940" dt="2020-02-18T19:16:06.962"/>
    <p1510:client id="{D3D3710F-C3F6-35EE-D0D5-F255B1D5749F}" v="434" dt="2020-02-18T19:56:37.6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a Bowen (1004512)" userId="S::1004512@student.uwtsd.ac.uk::ead98385-c445-4be6-ac52-4aafa9ce775f" providerId="AD" clId="Web-{D3D3710F-C3F6-35EE-D0D5-F255B1D5749F}"/>
    <pc:docChg chg="addSld modSld sldOrd addMainMaster delMainMaster">
      <pc:chgData name="Cara Bowen (1004512)" userId="S::1004512@student.uwtsd.ac.uk::ead98385-c445-4be6-ac52-4aafa9ce775f" providerId="AD" clId="Web-{D3D3710F-C3F6-35EE-D0D5-F255B1D5749F}" dt="2020-02-18T19:56:37.638" v="455"/>
      <pc:docMkLst>
        <pc:docMk/>
      </pc:docMkLst>
      <pc:sldChg chg="addSp delSp modSp mod modClrScheme setClrOvrMap delDesignElem chgLayout">
        <pc:chgData name="Cara Bowen (1004512)" userId="S::1004512@student.uwtsd.ac.uk::ead98385-c445-4be6-ac52-4aafa9ce775f" providerId="AD" clId="Web-{D3D3710F-C3F6-35EE-D0D5-F255B1D5749F}" dt="2020-02-18T19:56:22.935" v="454" actId="1076"/>
        <pc:sldMkLst>
          <pc:docMk/>
          <pc:sldMk cId="109857222" sldId="256"/>
        </pc:sldMkLst>
        <pc:spChg chg="mod">
          <ac:chgData name="Cara Bowen (1004512)" userId="S::1004512@student.uwtsd.ac.uk::ead98385-c445-4be6-ac52-4aafa9ce775f" providerId="AD" clId="Web-{D3D3710F-C3F6-35EE-D0D5-F255B1D5749F}" dt="2020-02-18T19:56:22.935" v="454" actId="1076"/>
          <ac:spMkLst>
            <pc:docMk/>
            <pc:sldMk cId="109857222" sldId="256"/>
            <ac:spMk id="2" creationId="{CFAFA377-C9BF-4539-A36B-167E5F75F8D6}"/>
          </ac:spMkLst>
        </pc:spChg>
        <pc:spChg chg="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09857222" sldId="256"/>
            <ac:spMk id="8" creationId="{E08D4B6A-8113-4DFB-B82E-B60CAC8E0A50}"/>
          </ac:spMkLst>
        </pc:spChg>
        <pc:spChg chg="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09857222" sldId="256"/>
            <ac:spMk id="10" creationId="{9822E561-F97C-4CBB-A9A6-A6BF6317BC84}"/>
          </ac:spMkLst>
        </pc:spChg>
        <pc:spChg chg="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09857222" sldId="256"/>
            <ac:spMk id="12" creationId="{B01B0E58-A5C8-4CDA-A2E0-35DF94E59857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34" creationId="{FD8F1113-2E3C-46E3-B54F-B7F421EEFD11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36" creationId="{B54A4D14-513F-4121-92D3-5CCB46896211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38" creationId="{6C3411F1-AD17-499D-AFEF-2F300F6DF0F3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40" creationId="{60BF2CBE-B1E9-4C42-89DC-C35E4E651648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42" creationId="{72C95A87-DCDB-41C4-B774-744B3ECBE8CB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44" creationId="{BCB97515-32FF-43A6-A51C-B140193ABB66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46" creationId="{9C6379D3-7045-4B76-9409-6D23D753D054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48" creationId="{61B1C1DE-4201-4989-BE65-41ADC2472550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50" creationId="{806398CC-D327-4E06-838C-31119BD56F81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52" creationId="{70A741CC-E736-448A-A94E-5C8BB9711DCD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54" creationId="{7C324CDD-B30F-47DD-8627-E2171D5E8399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56" creationId="{79C8D19E-E3D6-45A6-BCA2-5918A37D7ACC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58" creationId="{43280283-E04A-43CA-BFA1-F285486A2F00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60" creationId="{38328CB6-0FC5-4AEA-BC7E-489267CB6F19}"/>
          </ac:spMkLst>
        </pc:spChg>
        <pc:spChg chg="add">
          <ac:chgData name="Cara Bowen (1004512)" userId="S::1004512@student.uwtsd.ac.uk::ead98385-c445-4be6-ac52-4aafa9ce775f" providerId="AD" clId="Web-{D3D3710F-C3F6-35EE-D0D5-F255B1D5749F}" dt="2020-02-18T19:45:32.927" v="320"/>
          <ac:spMkLst>
            <pc:docMk/>
            <pc:sldMk cId="109857222" sldId="256"/>
            <ac:spMk id="62" creationId="{138AF5D2-3A9C-4E8F-B879-36865366A1D5}"/>
          </ac:spMkLst>
        </pc:spChg>
        <pc:grpChg chg="add">
          <ac:chgData name="Cara Bowen (1004512)" userId="S::1004512@student.uwtsd.ac.uk::ead98385-c445-4be6-ac52-4aafa9ce775f" providerId="AD" clId="Web-{D3D3710F-C3F6-35EE-D0D5-F255B1D5749F}" dt="2020-02-18T19:45:32.927" v="320"/>
          <ac:grpSpMkLst>
            <pc:docMk/>
            <pc:sldMk cId="109857222" sldId="256"/>
            <ac:grpSpMk id="5" creationId="{2DAE3342-9DFC-49D4-B09C-25E310769317}"/>
          </ac:grpSpMkLst>
        </pc:grpChg>
        <pc:grpChg chg="add">
          <ac:chgData name="Cara Bowen (1004512)" userId="S::1004512@student.uwtsd.ac.uk::ead98385-c445-4be6-ac52-4aafa9ce775f" providerId="AD" clId="Web-{D3D3710F-C3F6-35EE-D0D5-F255B1D5749F}" dt="2020-02-18T19:45:32.927" v="320"/>
          <ac:grpSpMkLst>
            <pc:docMk/>
            <pc:sldMk cId="109857222" sldId="256"/>
            <ac:grpSpMk id="29" creationId="{B54F73D8-62C2-4127-9D19-01219BBB9942}"/>
          </ac:grpSpMkLst>
        </pc:grpChg>
        <pc:picChg chg="mod">
          <ac:chgData name="Cara Bowen (1004512)" userId="S::1004512@student.uwtsd.ac.uk::ead98385-c445-4be6-ac52-4aafa9ce775f" providerId="AD" clId="Web-{D3D3710F-C3F6-35EE-D0D5-F255B1D5749F}" dt="2020-02-18T19:47:04.740" v="345" actId="1076"/>
          <ac:picMkLst>
            <pc:docMk/>
            <pc:sldMk cId="109857222" sldId="256"/>
            <ac:picMk id="3" creationId="{7D6C5C96-97A4-4233-A538-0F55342DEC2F}"/>
          </ac:picMkLst>
        </pc:picChg>
      </pc:sldChg>
      <pc:sldChg chg="addSp delSp modSp mod setBg modClrScheme chgLayout">
        <pc:chgData name="Cara Bowen (1004512)" userId="S::1004512@student.uwtsd.ac.uk::ead98385-c445-4be6-ac52-4aafa9ce775f" providerId="AD" clId="Web-{D3D3710F-C3F6-35EE-D0D5-F255B1D5749F}" dt="2020-02-18T19:52:32.381" v="393"/>
        <pc:sldMkLst>
          <pc:docMk/>
          <pc:sldMk cId="3959486061" sldId="257"/>
        </pc:sldMkLst>
        <pc:spChg chg="del">
          <ac:chgData name="Cara Bowen (1004512)" userId="S::1004512@student.uwtsd.ac.uk::ead98385-c445-4be6-ac52-4aafa9ce775f" providerId="AD" clId="Web-{D3D3710F-C3F6-35EE-D0D5-F255B1D5749F}" dt="2020-02-18T19:34:37.361" v="229"/>
          <ac:spMkLst>
            <pc:docMk/>
            <pc:sldMk cId="3959486061" sldId="257"/>
            <ac:spMk id="2" creationId="{2EA94192-3791-43AF-9CA0-F8FAB9C529D6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3:37.083" v="296"/>
          <ac:spMkLst>
            <pc:docMk/>
            <pc:sldMk cId="3959486061" sldId="257"/>
            <ac:spMk id="118" creationId="{6BDBA639-2A71-4A60-A71A-FF1836F546CE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3:37.083" v="296"/>
          <ac:spMkLst>
            <pc:docMk/>
            <pc:sldMk cId="3959486061" sldId="257"/>
            <ac:spMk id="141" creationId="{D9C506D7-84CB-4057-A44A-465313E78538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3:37.083" v="296"/>
          <ac:spMkLst>
            <pc:docMk/>
            <pc:sldMk cId="3959486061" sldId="257"/>
            <ac:spMk id="143" creationId="{7842FC68-61FD-4700-8A22-BB8B071884DB}"/>
          </ac:spMkLst>
        </pc:spChg>
        <pc:spChg chg="mod">
          <ac:chgData name="Cara Bowen (1004512)" userId="S::1004512@student.uwtsd.ac.uk::ead98385-c445-4be6-ac52-4aafa9ce775f" providerId="AD" clId="Web-{D3D3710F-C3F6-35EE-D0D5-F255B1D5749F}" dt="2020-02-18T19:52:19.928" v="392"/>
          <ac:spMkLst>
            <pc:docMk/>
            <pc:sldMk cId="3959486061" sldId="257"/>
            <ac:spMk id="589" creationId="{99CAA3C9-7366-4E2F-8741-6F1A56FA74E3}"/>
          </ac:spMkLst>
        </pc:spChg>
        <pc:spChg chg="mod">
          <ac:chgData name="Cara Bowen (1004512)" userId="S::1004512@student.uwtsd.ac.uk::ead98385-c445-4be6-ac52-4aafa9ce775f" providerId="AD" clId="Web-{D3D3710F-C3F6-35EE-D0D5-F255B1D5749F}" dt="2020-02-18T19:45:15.490" v="318" actId="20577"/>
          <ac:spMkLst>
            <pc:docMk/>
            <pc:sldMk cId="3959486061" sldId="257"/>
            <ac:spMk id="598" creationId="{4B348DA9-96FD-4400-8431-165980EE6DB1}"/>
          </ac:spMkLst>
        </pc:spChg>
        <pc:spChg chg="mod">
          <ac:chgData name="Cara Bowen (1004512)" userId="S::1004512@student.uwtsd.ac.uk::ead98385-c445-4be6-ac52-4aafa9ce775f" providerId="AD" clId="Web-{D3D3710F-C3F6-35EE-D0D5-F255B1D5749F}" dt="2020-02-18T19:52:32.381" v="393"/>
          <ac:spMkLst>
            <pc:docMk/>
            <pc:sldMk cId="3959486061" sldId="257"/>
            <ac:spMk id="599" creationId="{3353015D-7637-4E74-909D-F04E52D2DCF1}"/>
          </ac:spMkLst>
        </pc:spChg>
        <pc:grpChg chg="add del">
          <ac:chgData name="Cara Bowen (1004512)" userId="S::1004512@student.uwtsd.ac.uk::ead98385-c445-4be6-ac52-4aafa9ce775f" providerId="AD" clId="Web-{D3D3710F-C3F6-35EE-D0D5-F255B1D5749F}" dt="2020-02-18T19:43:37.083" v="296"/>
          <ac:grpSpMkLst>
            <pc:docMk/>
            <pc:sldMk cId="3959486061" sldId="257"/>
            <ac:grpSpMk id="92" creationId="{84DB7353-7D7A-431B-A5B6-A3845E6F2BB2}"/>
          </ac:grpSpMkLst>
        </pc:grpChg>
        <pc:grpChg chg="add del">
          <ac:chgData name="Cara Bowen (1004512)" userId="S::1004512@student.uwtsd.ac.uk::ead98385-c445-4be6-ac52-4aafa9ce775f" providerId="AD" clId="Web-{D3D3710F-C3F6-35EE-D0D5-F255B1D5749F}" dt="2020-02-18T19:43:37.083" v="296"/>
          <ac:grpSpMkLst>
            <pc:docMk/>
            <pc:sldMk cId="3959486061" sldId="257"/>
            <ac:grpSpMk id="113" creationId="{1B24766B-81CA-44C7-BF11-77A12BA42411}"/>
          </ac:grpSpMkLst>
        </pc:grpChg>
        <pc:grpChg chg="add del">
          <ac:chgData name="Cara Bowen (1004512)" userId="S::1004512@student.uwtsd.ac.uk::ead98385-c445-4be6-ac52-4aafa9ce775f" providerId="AD" clId="Web-{D3D3710F-C3F6-35EE-D0D5-F255B1D5749F}" dt="2020-02-18T19:43:37.083" v="296"/>
          <ac:grpSpMkLst>
            <pc:docMk/>
            <pc:sldMk cId="3959486061" sldId="257"/>
            <ac:grpSpMk id="120" creationId="{5E208A8B-5EBD-4532-BE72-26414FA7CFF6}"/>
          </ac:grpSpMkLst>
        </pc:grpChg>
        <pc:picChg chg="add del mod">
          <ac:chgData name="Cara Bowen (1004512)" userId="S::1004512@student.uwtsd.ac.uk::ead98385-c445-4be6-ac52-4aafa9ce775f" providerId="AD" clId="Web-{D3D3710F-C3F6-35EE-D0D5-F255B1D5749F}" dt="2020-02-18T19:44:39.896" v="306" actId="1076"/>
          <ac:picMkLst>
            <pc:docMk/>
            <pc:sldMk cId="3959486061" sldId="257"/>
            <ac:picMk id="3" creationId="{05B81F36-6645-4ABC-887E-C4C788DE1BC4}"/>
          </ac:picMkLst>
        </pc:picChg>
        <pc:picChg chg="add del mod">
          <ac:chgData name="Cara Bowen (1004512)" userId="S::1004512@student.uwtsd.ac.uk::ead98385-c445-4be6-ac52-4aafa9ce775f" providerId="AD" clId="Web-{D3D3710F-C3F6-35EE-D0D5-F255B1D5749F}" dt="2020-02-18T19:43:29.130" v="294"/>
          <ac:picMkLst>
            <pc:docMk/>
            <pc:sldMk cId="3959486061" sldId="257"/>
            <ac:picMk id="5" creationId="{7CB364D0-225B-4408-BA7B-2929942818D1}"/>
          </ac:picMkLst>
        </pc:picChg>
      </pc:sldChg>
      <pc:sldChg chg="addSp delSp modSp mod ord setBg modClrScheme setClrOvrMap delDesignElem chgLayout">
        <pc:chgData name="Cara Bowen (1004512)" userId="S::1004512@student.uwtsd.ac.uk::ead98385-c445-4be6-ac52-4aafa9ce775f" providerId="AD" clId="Web-{D3D3710F-C3F6-35EE-D0D5-F255B1D5749F}" dt="2020-02-18T19:55:28.136" v="443" actId="1076"/>
        <pc:sldMkLst>
          <pc:docMk/>
          <pc:sldMk cId="126580662" sldId="258"/>
        </pc:sldMkLst>
        <pc:spChg chg="mod ord">
          <ac:chgData name="Cara Bowen (1004512)" userId="S::1004512@student.uwtsd.ac.uk::ead98385-c445-4be6-ac52-4aafa9ce775f" providerId="AD" clId="Web-{D3D3710F-C3F6-35EE-D0D5-F255B1D5749F}" dt="2020-02-18T19:55:19.729" v="441" actId="1076"/>
          <ac:spMkLst>
            <pc:docMk/>
            <pc:sldMk cId="126580662" sldId="258"/>
            <ac:spMk id="2" creationId="{7BD4C5D5-273C-421D-99B6-BE07EA4C7533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30.503" v="277"/>
          <ac:spMkLst>
            <pc:docMk/>
            <pc:sldMk cId="126580662" sldId="258"/>
            <ac:spMk id="79" creationId="{B448728E-2EDF-4F60-A97C-C0F08E06DB09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30.503" v="277"/>
          <ac:spMkLst>
            <pc:docMk/>
            <pc:sldMk cId="126580662" sldId="258"/>
            <ac:spMk id="81" creationId="{78CBB40F-4E03-45AE-9020-C27B0AE7FD20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30.503" v="277"/>
          <ac:spMkLst>
            <pc:docMk/>
            <pc:sldMk cId="126580662" sldId="258"/>
            <ac:spMk id="83" creationId="{A9F7CCD1-513F-4B7A-9497-7AA9144DB3B6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1:13.863" v="280"/>
          <ac:spMkLst>
            <pc:docMk/>
            <pc:sldMk cId="126580662" sldId="258"/>
            <ac:spMk id="174" creationId="{48CAE4AE-A9DF-45AF-9A9C-1712BC63418E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1:13.863" v="280"/>
          <ac:spMkLst>
            <pc:docMk/>
            <pc:sldMk cId="126580662" sldId="258"/>
            <ac:spMk id="199" creationId="{E972DE0D-2E53-4159-ABD3-C601524262C2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30.363" v="276"/>
          <ac:spMkLst>
            <pc:docMk/>
            <pc:sldMk cId="126580662" sldId="258"/>
            <ac:spMk id="210" creationId="{587D26DA-9773-4A0E-B213-DDF20A1F1F27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26580662" sldId="258"/>
            <ac:spMk id="212" creationId="{B42E5253-D3AC-4AC2-B766-8B34F13C2F5E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26580662" sldId="258"/>
            <ac:spMk id="214" creationId="{10AE8D57-436A-4073-9A75-15BB5949F8B4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26580662" sldId="258"/>
            <ac:spMk id="216" creationId="{88C97474-5879-4DB5-B4F3-F0357104BC8E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26580662" sldId="258"/>
            <ac:spMk id="218" creationId="{7D2AF00E-D433-4047-863F-BCB69CEC3C35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26580662" sldId="258"/>
            <ac:spMk id="220" creationId="{0997DBEA-6DFC-457A-9850-E535053549D6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26580662" sldId="258"/>
            <ac:spMk id="222" creationId="{79446CF5-953A-4916-BFF4-F5558E5C2359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26580662" sldId="258"/>
            <ac:spMk id="224" creationId="{477B945C-B433-4DFF-9A67-A5C9257E471C}"/>
          </ac:spMkLst>
        </pc:spChg>
        <pc:spChg chg="add mod">
          <ac:chgData name="Cara Bowen (1004512)" userId="S::1004512@student.uwtsd.ac.uk::ead98385-c445-4be6-ac52-4aafa9ce775f" providerId="AD" clId="Web-{D3D3710F-C3F6-35EE-D0D5-F255B1D5749F}" dt="2020-02-18T19:36:15.346" v="249"/>
          <ac:spMkLst>
            <pc:docMk/>
            <pc:sldMk cId="126580662" sldId="258"/>
            <ac:spMk id="2058" creationId="{7F6AF2EC-4206-4992-AA32-18525277E428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0:55.972" v="278"/>
          <ac:spMkLst>
            <pc:docMk/>
            <pc:sldMk cId="126580662" sldId="258"/>
            <ac:spMk id="2127" creationId="{DD651B61-325E-4E73-8445-38B0DE8AAAB6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1:34.582" v="282"/>
          <ac:spMkLst>
            <pc:docMk/>
            <pc:sldMk cId="126580662" sldId="258"/>
            <ac:spMk id="2130" creationId="{48CAE4AE-A9DF-45AF-9A9C-1712BC63418E}"/>
          </ac:spMkLst>
        </pc:spChg>
        <pc:spChg chg="add del">
          <ac:chgData name="Cara Bowen (1004512)" userId="S::1004512@student.uwtsd.ac.uk::ead98385-c445-4be6-ac52-4aafa9ce775f" providerId="AD" clId="Web-{D3D3710F-C3F6-35EE-D0D5-F255B1D5749F}" dt="2020-02-18T19:41:34.582" v="282"/>
          <ac:spMkLst>
            <pc:docMk/>
            <pc:sldMk cId="126580662" sldId="258"/>
            <ac:spMk id="2132" creationId="{E972DE0D-2E53-4159-ABD3-C601524262C2}"/>
          </ac:spMkLst>
        </pc:spChg>
        <pc:spChg chg="add del mod ord">
          <ac:chgData name="Cara Bowen (1004512)" userId="S::1004512@student.uwtsd.ac.uk::ead98385-c445-4be6-ac52-4aafa9ce775f" providerId="AD" clId="Web-{D3D3710F-C3F6-35EE-D0D5-F255B1D5749F}" dt="2020-02-18T19:40:08.660" v="274"/>
          <ac:spMkLst>
            <pc:docMk/>
            <pc:sldMk cId="126580662" sldId="258"/>
            <ac:spMk id="2145" creationId="{62D8CD00-E6AD-42A1-8E9C-861719242813}"/>
          </ac:spMkLst>
        </pc:spChg>
        <pc:spChg chg="add del mod ord">
          <ac:chgData name="Cara Bowen (1004512)" userId="S::1004512@student.uwtsd.ac.uk::ead98385-c445-4be6-ac52-4aafa9ce775f" providerId="AD" clId="Web-{D3D3710F-C3F6-35EE-D0D5-F255B1D5749F}" dt="2020-02-18T19:40:08.660" v="274"/>
          <ac:spMkLst>
            <pc:docMk/>
            <pc:sldMk cId="126580662" sldId="258"/>
            <ac:spMk id="2146" creationId="{7FC92181-8DC4-41DA-A964-DD8F27FD3788}"/>
          </ac:spMkLst>
        </pc:spChg>
        <pc:spChg chg="add del mod ord">
          <ac:chgData name="Cara Bowen (1004512)" userId="S::1004512@student.uwtsd.ac.uk::ead98385-c445-4be6-ac52-4aafa9ce775f" providerId="AD" clId="Web-{D3D3710F-C3F6-35EE-D0D5-F255B1D5749F}" dt="2020-02-18T19:40:08.660" v="274"/>
          <ac:spMkLst>
            <pc:docMk/>
            <pc:sldMk cId="126580662" sldId="258"/>
            <ac:spMk id="2147" creationId="{CDEAD33A-8E52-49F5-93CB-218E2BBF9D61}"/>
          </ac:spMkLst>
        </pc:spChg>
        <pc:grpChg chg="add del">
          <ac:chgData name="Cara Bowen (1004512)" userId="S::1004512@student.uwtsd.ac.uk::ead98385-c445-4be6-ac52-4aafa9ce775f" providerId="AD" clId="Web-{D3D3710F-C3F6-35EE-D0D5-F255B1D5749F}" dt="2020-02-18T19:41:13.863" v="280"/>
          <ac:grpSpMkLst>
            <pc:docMk/>
            <pc:sldMk cId="126580662" sldId="258"/>
            <ac:grpSpMk id="146" creationId="{AE19E2D2-078B-459F-A431-2037B063FDF3}"/>
          </ac:grpSpMkLst>
        </pc:grpChg>
        <pc:grpChg chg="add del">
          <ac:chgData name="Cara Bowen (1004512)" userId="S::1004512@student.uwtsd.ac.uk::ead98385-c445-4be6-ac52-4aafa9ce775f" providerId="AD" clId="Web-{D3D3710F-C3F6-35EE-D0D5-F255B1D5749F}" dt="2020-02-18T19:41:13.863" v="280"/>
          <ac:grpSpMkLst>
            <pc:docMk/>
            <pc:sldMk cId="126580662" sldId="258"/>
            <ac:grpSpMk id="169" creationId="{E10C7CFA-FC7F-479C-9026-39109C0B5967}"/>
          </ac:grpSpMkLst>
        </pc:grpChg>
        <pc:grpChg chg="add del">
          <ac:chgData name="Cara Bowen (1004512)" userId="S::1004512@student.uwtsd.ac.uk::ead98385-c445-4be6-ac52-4aafa9ce775f" providerId="AD" clId="Web-{D3D3710F-C3F6-35EE-D0D5-F255B1D5749F}" dt="2020-02-18T19:41:13.863" v="280"/>
          <ac:grpSpMkLst>
            <pc:docMk/>
            <pc:sldMk cId="126580662" sldId="258"/>
            <ac:grpSpMk id="176" creationId="{6C272060-BC98-4C91-A58F-4DFEC566CF7F}"/>
          </ac:grpSpMkLst>
        </pc:grpChg>
        <pc:grpChg chg="add del">
          <ac:chgData name="Cara Bowen (1004512)" userId="S::1004512@student.uwtsd.ac.uk::ead98385-c445-4be6-ac52-4aafa9ce775f" providerId="AD" clId="Web-{D3D3710F-C3F6-35EE-D0D5-F255B1D5749F}" dt="2020-02-18T19:41:34.582" v="282"/>
          <ac:grpSpMkLst>
            <pc:docMk/>
            <pc:sldMk cId="126580662" sldId="258"/>
            <ac:grpSpMk id="2128" creationId="{AE19E2D2-078B-459F-A431-2037B063FDF3}"/>
          </ac:grpSpMkLst>
        </pc:grpChg>
        <pc:grpChg chg="add del">
          <ac:chgData name="Cara Bowen (1004512)" userId="S::1004512@student.uwtsd.ac.uk::ead98385-c445-4be6-ac52-4aafa9ce775f" providerId="AD" clId="Web-{D3D3710F-C3F6-35EE-D0D5-F255B1D5749F}" dt="2020-02-18T19:41:34.582" v="282"/>
          <ac:grpSpMkLst>
            <pc:docMk/>
            <pc:sldMk cId="126580662" sldId="258"/>
            <ac:grpSpMk id="2129" creationId="{E10C7CFA-FC7F-479C-9026-39109C0B5967}"/>
          </ac:grpSpMkLst>
        </pc:grpChg>
        <pc:grpChg chg="add del">
          <ac:chgData name="Cara Bowen (1004512)" userId="S::1004512@student.uwtsd.ac.uk::ead98385-c445-4be6-ac52-4aafa9ce775f" providerId="AD" clId="Web-{D3D3710F-C3F6-35EE-D0D5-F255B1D5749F}" dt="2020-02-18T19:41:34.582" v="282"/>
          <ac:grpSpMkLst>
            <pc:docMk/>
            <pc:sldMk cId="126580662" sldId="258"/>
            <ac:grpSpMk id="2131" creationId="{6C272060-BC98-4C91-A58F-4DFEC566CF7F}"/>
          </ac:grpSpMkLst>
        </pc:grpChg>
        <pc:graphicFrameChg chg="del">
          <ac:chgData name="Cara Bowen (1004512)" userId="S::1004512@student.uwtsd.ac.uk::ead98385-c445-4be6-ac52-4aafa9ce775f" providerId="AD" clId="Web-{D3D3710F-C3F6-35EE-D0D5-F255B1D5749F}" dt="2020-02-18T19:23:40.962" v="42"/>
          <ac:graphicFrameMkLst>
            <pc:docMk/>
            <pc:sldMk cId="126580662" sldId="258"/>
            <ac:graphicFrameMk id="3" creationId="{884AC9EA-C54E-42DB-B30C-D907783E3FB6}"/>
          </ac:graphicFrameMkLst>
        </pc:graphicFrameChg>
        <pc:graphicFrameChg chg="add mod ord modGraphic">
          <ac:chgData name="Cara Bowen (1004512)" userId="S::1004512@student.uwtsd.ac.uk::ead98385-c445-4be6-ac52-4aafa9ce775f" providerId="AD" clId="Web-{D3D3710F-C3F6-35EE-D0D5-F255B1D5749F}" dt="2020-02-18T19:55:28.136" v="443" actId="1076"/>
          <ac:graphicFrameMkLst>
            <pc:docMk/>
            <pc:sldMk cId="126580662" sldId="258"/>
            <ac:graphicFrameMk id="9" creationId="{D8769A35-9F24-4527-A5A8-BFF3F390D73A}"/>
          </ac:graphicFrameMkLst>
        </pc:graphicFrameChg>
        <pc:picChg chg="add mod ord">
          <ac:chgData name="Cara Bowen (1004512)" userId="S::1004512@student.uwtsd.ac.uk::ead98385-c445-4be6-ac52-4aafa9ce775f" providerId="AD" clId="Web-{D3D3710F-C3F6-35EE-D0D5-F255B1D5749F}" dt="2020-02-18T19:55:00.120" v="436" actId="1076"/>
          <ac:picMkLst>
            <pc:docMk/>
            <pc:sldMk cId="126580662" sldId="258"/>
            <ac:picMk id="2125" creationId="{F7D0867F-40BE-4079-96C1-D28C23A41B5F}"/>
          </ac:picMkLst>
        </pc:picChg>
      </pc:sldChg>
      <pc:sldChg chg="addSp modSp new mod modClrScheme chgLayout">
        <pc:chgData name="Cara Bowen (1004512)" userId="S::1004512@student.uwtsd.ac.uk::ead98385-c445-4be6-ac52-4aafa9ce775f" providerId="AD" clId="Web-{D3D3710F-C3F6-35EE-D0D5-F255B1D5749F}" dt="2020-02-18T19:51:43.178" v="378" actId="20577"/>
        <pc:sldMkLst>
          <pc:docMk/>
          <pc:sldMk cId="3259457321" sldId="259"/>
        </pc:sldMkLst>
        <pc:spChg chg="add mod">
          <ac:chgData name="Cara Bowen (1004512)" userId="S::1004512@student.uwtsd.ac.uk::ead98385-c445-4be6-ac52-4aafa9ce775f" providerId="AD" clId="Web-{D3D3710F-C3F6-35EE-D0D5-F255B1D5749F}" dt="2020-02-18T19:51:43.178" v="378" actId="20577"/>
          <ac:spMkLst>
            <pc:docMk/>
            <pc:sldMk cId="3259457321" sldId="259"/>
            <ac:spMk id="2" creationId="{840221B6-4630-4500-B6C8-6CB7FEA46368}"/>
          </ac:spMkLst>
        </pc:spChg>
      </pc:sldChg>
      <pc:sldChg chg="new">
        <pc:chgData name="Cara Bowen (1004512)" userId="S::1004512@student.uwtsd.ac.uk::ead98385-c445-4be6-ac52-4aafa9ce775f" providerId="AD" clId="Web-{D3D3710F-C3F6-35EE-D0D5-F255B1D5749F}" dt="2020-02-18T19:56:37.638" v="455"/>
        <pc:sldMkLst>
          <pc:docMk/>
          <pc:sldMk cId="2566961852" sldId="260"/>
        </pc:sldMkLst>
      </pc:sldChg>
      <pc:sldMasterChg chg="del delSldLayout">
        <pc:chgData name="Cara Bowen (1004512)" userId="S::1004512@student.uwtsd.ac.uk::ead98385-c445-4be6-ac52-4aafa9ce775f" providerId="AD" clId="Web-{D3D3710F-C3F6-35EE-D0D5-F255B1D5749F}" dt="2020-02-18T19:40:55.972" v="278"/>
        <pc:sldMasterMkLst>
          <pc:docMk/>
          <pc:sldMasterMk cId="3582762784" sldId="2147483672"/>
        </pc:sldMasterMkLst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3853686217" sldId="2147483673"/>
          </pc:sldLayoutMkLst>
        </pc:sldLayoutChg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3513303945" sldId="2147483674"/>
          </pc:sldLayoutMkLst>
        </pc:sldLayoutChg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2062155731" sldId="2147483675"/>
          </pc:sldLayoutMkLst>
        </pc:sldLayoutChg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4010467045" sldId="2147483676"/>
          </pc:sldLayoutMkLst>
        </pc:sldLayoutChg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1000076307" sldId="2147483677"/>
          </pc:sldLayoutMkLst>
        </pc:sldLayoutChg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3096968148" sldId="2147483678"/>
          </pc:sldLayoutMkLst>
        </pc:sldLayoutChg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1440048809" sldId="2147483679"/>
          </pc:sldLayoutMkLst>
        </pc:sldLayoutChg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3976932214" sldId="2147483680"/>
          </pc:sldLayoutMkLst>
        </pc:sldLayoutChg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3871121403" sldId="2147483681"/>
          </pc:sldLayoutMkLst>
        </pc:sldLayoutChg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2983438055" sldId="2147483682"/>
          </pc:sldLayoutMkLst>
        </pc:sldLayoutChg>
        <pc:sldLayoutChg chg="del">
          <pc:chgData name="Cara Bowen (1004512)" userId="S::1004512@student.uwtsd.ac.uk::ead98385-c445-4be6-ac52-4aafa9ce775f" providerId="AD" clId="Web-{D3D3710F-C3F6-35EE-D0D5-F255B1D5749F}" dt="2020-02-18T19:40:55.972" v="278"/>
          <pc:sldLayoutMkLst>
            <pc:docMk/>
            <pc:sldMasterMk cId="3582762784" sldId="2147483672"/>
            <pc:sldLayoutMk cId="1267939325" sldId="2147483683"/>
          </pc:sldLayoutMkLst>
        </pc:sldLayoutChg>
      </pc:sldMasterChg>
      <pc:sldMasterChg chg="add del addSldLayout delSldLayout modSldLayout">
        <pc:chgData name="Cara Bowen (1004512)" userId="S::1004512@student.uwtsd.ac.uk::ead98385-c445-4be6-ac52-4aafa9ce775f" providerId="AD" clId="Web-{D3D3710F-C3F6-35EE-D0D5-F255B1D5749F}" dt="2020-02-18T19:41:34.582" v="282"/>
        <pc:sldMasterMkLst>
          <pc:docMk/>
          <pc:sldMasterMk cId="3254952782" sldId="2147483684"/>
        </pc:sldMasterMkLst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37962508" sldId="2147483685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135746385" sldId="2147483686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4046800022" sldId="2147483687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517096559" sldId="2147483688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3756105405" sldId="2147483689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251371510" sldId="2147483690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2712450209" sldId="2147483691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956250822" sldId="2147483692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3647765549" sldId="2147483693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2919266271" sldId="2147483694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1:34.582" v="282"/>
          <pc:sldLayoutMkLst>
            <pc:docMk/>
            <pc:sldMasterMk cId="3254952782" sldId="2147483684"/>
            <pc:sldLayoutMk cId="3078076619" sldId="2147483695"/>
          </pc:sldLayoutMkLst>
        </pc:sldLayoutChg>
      </pc:sldMasterChg>
      <pc:sldMasterChg chg="add del addSldLayout delSldLayout modSldLayout">
        <pc:chgData name="Cara Bowen (1004512)" userId="S::1004512@student.uwtsd.ac.uk::ead98385-c445-4be6-ac52-4aafa9ce775f" providerId="AD" clId="Web-{D3D3710F-C3F6-35EE-D0D5-F255B1D5749F}" dt="2020-02-18T19:43:43.193" v="297"/>
        <pc:sldMasterMkLst>
          <pc:docMk/>
          <pc:sldMasterMk cId="4288670422" sldId="2147483696"/>
        </pc:sldMasterMkLst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374795265" sldId="2147483697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1484794878" sldId="2147483698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4053770207" sldId="2147483699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4130391778" sldId="2147483700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77264585" sldId="2147483701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1119672969" sldId="2147483702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3687152111" sldId="2147483703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866396462" sldId="2147483704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2011120096" sldId="2147483705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4204499916" sldId="2147483706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4288670422" sldId="2147483696"/>
            <pc:sldLayoutMk cId="2659839058" sldId="2147483707"/>
          </pc:sldLayoutMkLst>
        </pc:sldLayoutChg>
      </pc:sldMasterChg>
      <pc:sldMasterChg chg="add del addSldLayout delSldLayout modSldLayout">
        <pc:chgData name="Cara Bowen (1004512)" userId="S::1004512@student.uwtsd.ac.uk::ead98385-c445-4be6-ac52-4aafa9ce775f" providerId="AD" clId="Web-{D3D3710F-C3F6-35EE-D0D5-F255B1D5749F}" dt="2020-02-18T19:43:43.193" v="297"/>
        <pc:sldMasterMkLst>
          <pc:docMk/>
          <pc:sldMasterMk cId="592640890" sldId="2147483708"/>
        </pc:sldMasterMkLst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2012297609" sldId="2147483709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2763187964" sldId="2147483710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3652280834" sldId="2147483711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2591175934" sldId="2147483712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257681975" sldId="2147483713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702493793" sldId="2147483714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3780223353" sldId="2147483715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1922601920" sldId="2147483716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351563739" sldId="2147483717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3895090491" sldId="2147483718"/>
          </pc:sldLayoutMkLst>
        </pc:sldLayoutChg>
        <pc:sldLayoutChg chg="add del mod replId">
          <pc:chgData name="Cara Bowen (1004512)" userId="S::1004512@student.uwtsd.ac.uk::ead98385-c445-4be6-ac52-4aafa9ce775f" providerId="AD" clId="Web-{D3D3710F-C3F6-35EE-D0D5-F255B1D5749F}" dt="2020-02-18T19:43:43.193" v="297"/>
          <pc:sldLayoutMkLst>
            <pc:docMk/>
            <pc:sldMasterMk cId="592640890" sldId="2147483708"/>
            <pc:sldLayoutMk cId="4256921954" sldId="2147483719"/>
          </pc:sldLayoutMkLst>
        </pc:sldLayoutChg>
      </pc:sldMasterChg>
    </pc:docChg>
  </pc:docChgLst>
  <pc:docChgLst>
    <pc:chgData name="Cara Bowen (1004512)" userId="S::1004512@student.uwtsd.ac.uk::ead98385-c445-4be6-ac52-4aafa9ce775f" providerId="AD" clId="Web-{A6E6CC0D-F851-3FC4-2ECA-BFAEAF006707}"/>
    <pc:docChg chg="addSld modSld addMainMaster delMainMaster">
      <pc:chgData name="Cara Bowen (1004512)" userId="S::1004512@student.uwtsd.ac.uk::ead98385-c445-4be6-ac52-4aafa9ce775f" providerId="AD" clId="Web-{A6E6CC0D-F851-3FC4-2ECA-BFAEAF006707}" dt="2020-02-18T19:16:06.962" v="957" actId="14100"/>
      <pc:docMkLst>
        <pc:docMk/>
      </pc:docMkLst>
      <pc:sldChg chg="addSp delSp modSp mod setBg modClrScheme setClrOvrMap chgLayout">
        <pc:chgData name="Cara Bowen (1004512)" userId="S::1004512@student.uwtsd.ac.uk::ead98385-c445-4be6-ac52-4aafa9ce775f" providerId="AD" clId="Web-{A6E6CC0D-F851-3FC4-2ECA-BFAEAF006707}" dt="2020-02-18T16:10:39.075" v="625"/>
        <pc:sldMkLst>
          <pc:docMk/>
          <pc:sldMk cId="109857222" sldId="256"/>
        </pc:sldMkLst>
        <pc:spChg chg="del">
          <ac:chgData name="Cara Bowen (1004512)" userId="S::1004512@student.uwtsd.ac.uk::ead98385-c445-4be6-ac52-4aafa9ce775f" providerId="AD" clId="Web-{A6E6CC0D-F851-3FC4-2ECA-BFAEAF006707}" dt="2020-02-18T14:29:51.995" v="0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Cara Bowen (1004512)" userId="S::1004512@student.uwtsd.ac.uk::ead98385-c445-4be6-ac52-4aafa9ce775f" providerId="AD" clId="Web-{A6E6CC0D-F851-3FC4-2ECA-BFAEAF006707}" dt="2020-02-18T16:10:39.075" v="625"/>
          <ac:spMkLst>
            <pc:docMk/>
            <pc:sldMk cId="109857222" sldId="256"/>
            <ac:spMk id="2" creationId="{CFAFA377-C9BF-4539-A36B-167E5F75F8D6}"/>
          </ac:spMkLst>
        </pc:spChg>
        <pc:spChg chg="del">
          <ac:chgData name="Cara Bowen (1004512)" userId="S::1004512@student.uwtsd.ac.uk::ead98385-c445-4be6-ac52-4aafa9ce775f" providerId="AD" clId="Web-{A6E6CC0D-F851-3FC4-2ECA-BFAEAF006707}" dt="2020-02-18T14:29:54.448" v="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ara Bowen (1004512)" userId="S::1004512@student.uwtsd.ac.uk::ead98385-c445-4be6-ac52-4aafa9ce775f" providerId="AD" clId="Web-{A6E6CC0D-F851-3FC4-2ECA-BFAEAF006707}" dt="2020-02-18T15:30:49.680" v="72"/>
          <ac:spMkLst>
            <pc:docMk/>
            <pc:sldMk cId="109857222" sldId="256"/>
            <ac:spMk id="8" creationId="{E08D4B6A-8113-4DFB-B82E-B60CAC8E0A50}"/>
          </ac:spMkLst>
        </pc:spChg>
        <pc:spChg chg="add">
          <ac:chgData name="Cara Bowen (1004512)" userId="S::1004512@student.uwtsd.ac.uk::ead98385-c445-4be6-ac52-4aafa9ce775f" providerId="AD" clId="Web-{A6E6CC0D-F851-3FC4-2ECA-BFAEAF006707}" dt="2020-02-18T15:30:49.680" v="72"/>
          <ac:spMkLst>
            <pc:docMk/>
            <pc:sldMk cId="109857222" sldId="256"/>
            <ac:spMk id="10" creationId="{9822E561-F97C-4CBB-A9A6-A6BF6317BC84}"/>
          </ac:spMkLst>
        </pc:spChg>
        <pc:spChg chg="add">
          <ac:chgData name="Cara Bowen (1004512)" userId="S::1004512@student.uwtsd.ac.uk::ead98385-c445-4be6-ac52-4aafa9ce775f" providerId="AD" clId="Web-{A6E6CC0D-F851-3FC4-2ECA-BFAEAF006707}" dt="2020-02-18T15:30:49.680" v="72"/>
          <ac:spMkLst>
            <pc:docMk/>
            <pc:sldMk cId="109857222" sldId="256"/>
            <ac:spMk id="12" creationId="{B01B0E58-A5C8-4CDA-A2E0-35DF94E59857}"/>
          </ac:spMkLst>
        </pc:spChg>
        <pc:picChg chg="add mod">
          <ac:chgData name="Cara Bowen (1004512)" userId="S::1004512@student.uwtsd.ac.uk::ead98385-c445-4be6-ac52-4aafa9ce775f" providerId="AD" clId="Web-{A6E6CC0D-F851-3FC4-2ECA-BFAEAF006707}" dt="2020-02-18T15:30:49.680" v="72"/>
          <ac:picMkLst>
            <pc:docMk/>
            <pc:sldMk cId="109857222" sldId="256"/>
            <ac:picMk id="3" creationId="{7D6C5C96-97A4-4233-A538-0F55342DEC2F}"/>
          </ac:picMkLst>
        </pc:picChg>
      </pc:sldChg>
      <pc:sldChg chg="addSp delSp modSp new">
        <pc:chgData name="Cara Bowen (1004512)" userId="S::1004512@student.uwtsd.ac.uk::ead98385-c445-4be6-ac52-4aafa9ce775f" providerId="AD" clId="Web-{A6E6CC0D-F851-3FC4-2ECA-BFAEAF006707}" dt="2020-02-18T19:16:06.962" v="957" actId="14100"/>
        <pc:sldMkLst>
          <pc:docMk/>
          <pc:sldMk cId="3959486061" sldId="257"/>
        </pc:sldMkLst>
        <pc:spChg chg="add mod">
          <ac:chgData name="Cara Bowen (1004512)" userId="S::1004512@student.uwtsd.ac.uk::ead98385-c445-4be6-ac52-4aafa9ce775f" providerId="AD" clId="Web-{A6E6CC0D-F851-3FC4-2ECA-BFAEAF006707}" dt="2020-02-18T15:57:25.886" v="476" actId="20577"/>
          <ac:spMkLst>
            <pc:docMk/>
            <pc:sldMk cId="3959486061" sldId="257"/>
            <ac:spMk id="2" creationId="{2EA94192-3791-43AF-9CA0-F8FAB9C529D6}"/>
          </ac:spMkLst>
        </pc:spChg>
        <pc:spChg chg="add del mod">
          <ac:chgData name="Cara Bowen (1004512)" userId="S::1004512@student.uwtsd.ac.uk::ead98385-c445-4be6-ac52-4aafa9ce775f" providerId="AD" clId="Web-{A6E6CC0D-F851-3FC4-2ECA-BFAEAF006707}" dt="2020-02-18T15:54:37.964" v="340"/>
          <ac:spMkLst>
            <pc:docMk/>
            <pc:sldMk cId="3959486061" sldId="257"/>
            <ac:spMk id="539" creationId="{8F5B3445-808B-4D3C-9CB8-DE8B7B12A5B2}"/>
          </ac:spMkLst>
        </pc:spChg>
        <pc:spChg chg="add mod">
          <ac:chgData name="Cara Bowen (1004512)" userId="S::1004512@student.uwtsd.ac.uk::ead98385-c445-4be6-ac52-4aafa9ce775f" providerId="AD" clId="Web-{A6E6CC0D-F851-3FC4-2ECA-BFAEAF006707}" dt="2020-02-18T15:59:17.293" v="505" actId="1076"/>
          <ac:spMkLst>
            <pc:docMk/>
            <pc:sldMk cId="3959486061" sldId="257"/>
            <ac:spMk id="589" creationId="{99CAA3C9-7366-4E2F-8741-6F1A56FA74E3}"/>
          </ac:spMkLst>
        </pc:spChg>
        <pc:spChg chg="add del mod">
          <ac:chgData name="Cara Bowen (1004512)" userId="S::1004512@student.uwtsd.ac.uk::ead98385-c445-4be6-ac52-4aafa9ce775f" providerId="AD" clId="Web-{A6E6CC0D-F851-3FC4-2ECA-BFAEAF006707}" dt="2020-02-18T15:54:26.745" v="336"/>
          <ac:spMkLst>
            <pc:docMk/>
            <pc:sldMk cId="3959486061" sldId="257"/>
            <ac:spMk id="597" creationId="{39861870-5D3A-43DA-9554-5BE7CF525CBF}"/>
          </ac:spMkLst>
        </pc:spChg>
        <pc:spChg chg="add mod">
          <ac:chgData name="Cara Bowen (1004512)" userId="S::1004512@student.uwtsd.ac.uk::ead98385-c445-4be6-ac52-4aafa9ce775f" providerId="AD" clId="Web-{A6E6CC0D-F851-3FC4-2ECA-BFAEAF006707}" dt="2020-02-18T19:15:45.368" v="956" actId="20577"/>
          <ac:spMkLst>
            <pc:docMk/>
            <pc:sldMk cId="3959486061" sldId="257"/>
            <ac:spMk id="598" creationId="{4B348DA9-96FD-4400-8431-165980EE6DB1}"/>
          </ac:spMkLst>
        </pc:spChg>
        <pc:spChg chg="add mod">
          <ac:chgData name="Cara Bowen (1004512)" userId="S::1004512@student.uwtsd.ac.uk::ead98385-c445-4be6-ac52-4aafa9ce775f" providerId="AD" clId="Web-{A6E6CC0D-F851-3FC4-2ECA-BFAEAF006707}" dt="2020-02-18T19:16:06.962" v="957" actId="14100"/>
          <ac:spMkLst>
            <pc:docMk/>
            <pc:sldMk cId="3959486061" sldId="257"/>
            <ac:spMk id="599" creationId="{3353015D-7637-4E74-909D-F04E52D2DCF1}"/>
          </ac:spMkLst>
        </pc:spChg>
        <pc:graphicFrameChg chg="add del mod modGraphic">
          <ac:chgData name="Cara Bowen (1004512)" userId="S::1004512@student.uwtsd.ac.uk::ead98385-c445-4be6-ac52-4aafa9ce775f" providerId="AD" clId="Web-{A6E6CC0D-F851-3FC4-2ECA-BFAEAF006707}" dt="2020-02-18T15:46:38.041" v="252"/>
          <ac:graphicFrameMkLst>
            <pc:docMk/>
            <pc:sldMk cId="3959486061" sldId="257"/>
            <ac:graphicFrameMk id="3" creationId="{E724B5C1-527F-4C41-8E73-B7ABD9EDA2DD}"/>
          </ac:graphicFrameMkLst>
        </pc:graphicFrameChg>
        <pc:graphicFrameChg chg="add del mod modGraphic">
          <ac:chgData name="Cara Bowen (1004512)" userId="S::1004512@student.uwtsd.ac.uk::ead98385-c445-4be6-ac52-4aafa9ce775f" providerId="AD" clId="Web-{A6E6CC0D-F851-3FC4-2ECA-BFAEAF006707}" dt="2020-02-18T15:54:36.386" v="339"/>
          <ac:graphicFrameMkLst>
            <pc:docMk/>
            <pc:sldMk cId="3959486061" sldId="257"/>
            <ac:graphicFrameMk id="357" creationId="{4F10529C-E678-4C3B-A0FF-11F5E0CF65A2}"/>
          </ac:graphicFrameMkLst>
        </pc:graphicFrameChg>
        <pc:picChg chg="add del mod">
          <ac:chgData name="Cara Bowen (1004512)" userId="S::1004512@student.uwtsd.ac.uk::ead98385-c445-4be6-ac52-4aafa9ce775f" providerId="AD" clId="Web-{A6E6CC0D-F851-3FC4-2ECA-BFAEAF006707}" dt="2020-02-18T19:11:00.726" v="837"/>
          <ac:picMkLst>
            <pc:docMk/>
            <pc:sldMk cId="3959486061" sldId="257"/>
            <ac:picMk id="600" creationId="{FACEA7CB-32E6-419B-950D-7F08AC04EF66}"/>
          </ac:picMkLst>
        </pc:picChg>
      </pc:sldChg>
      <pc:sldChg chg="addSp modSp new">
        <pc:chgData name="Cara Bowen (1004512)" userId="S::1004512@student.uwtsd.ac.uk::ead98385-c445-4be6-ac52-4aafa9ce775f" providerId="AD" clId="Web-{A6E6CC0D-F851-3FC4-2ECA-BFAEAF006707}" dt="2020-02-18T16:19:15.686" v="802" actId="20577"/>
        <pc:sldMkLst>
          <pc:docMk/>
          <pc:sldMk cId="126580662" sldId="258"/>
        </pc:sldMkLst>
        <pc:spChg chg="add mod">
          <ac:chgData name="Cara Bowen (1004512)" userId="S::1004512@student.uwtsd.ac.uk::ead98385-c445-4be6-ac52-4aafa9ce775f" providerId="AD" clId="Web-{A6E6CC0D-F851-3FC4-2ECA-BFAEAF006707}" dt="2020-02-18T16:17:23.889" v="773" actId="20577"/>
          <ac:spMkLst>
            <pc:docMk/>
            <pc:sldMk cId="126580662" sldId="258"/>
            <ac:spMk id="2" creationId="{7BD4C5D5-273C-421D-99B6-BE07EA4C7533}"/>
          </ac:spMkLst>
        </pc:spChg>
        <pc:graphicFrameChg chg="add mod modGraphic">
          <ac:chgData name="Cara Bowen (1004512)" userId="S::1004512@student.uwtsd.ac.uk::ead98385-c445-4be6-ac52-4aafa9ce775f" providerId="AD" clId="Web-{A6E6CC0D-F851-3FC4-2ECA-BFAEAF006707}" dt="2020-02-18T16:19:15.686" v="802" actId="20577"/>
          <ac:graphicFrameMkLst>
            <pc:docMk/>
            <pc:sldMk cId="126580662" sldId="258"/>
            <ac:graphicFrameMk id="3" creationId="{884AC9EA-C54E-42DB-B30C-D907783E3FB6}"/>
          </ac:graphicFrameMkLst>
        </pc:graphicFrameChg>
      </pc:sldChg>
      <pc:sldMasterChg chg="del delSldLayout">
        <pc:chgData name="Cara Bowen (1004512)" userId="S::1004512@student.uwtsd.ac.uk::ead98385-c445-4be6-ac52-4aafa9ce775f" providerId="AD" clId="Web-{A6E6CC0D-F851-3FC4-2ECA-BFAEAF006707}" dt="2020-02-18T15:30:49.680" v="72"/>
        <pc:sldMasterMkLst>
          <pc:docMk/>
          <pc:sldMasterMk cId="2460954070" sldId="2147483660"/>
        </pc:sldMasterMkLst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Cara Bowen (1004512)" userId="S::1004512@student.uwtsd.ac.uk::ead98385-c445-4be6-ac52-4aafa9ce775f" providerId="AD" clId="Web-{A6E6CC0D-F851-3FC4-2ECA-BFAEAF006707}" dt="2020-02-18T15:30:49.680" v="72"/>
        <pc:sldMasterMkLst>
          <pc:docMk/>
          <pc:sldMasterMk cId="3582762784" sldId="2147483672"/>
        </pc:sldMasterMkLst>
        <pc:sldLayoutChg chg="ad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3853686217" sldId="2147483673"/>
          </pc:sldLayoutMkLst>
        </pc:sldLayoutChg>
        <pc:sldLayoutChg chg="add replI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3513303945" sldId="2147483674"/>
          </pc:sldLayoutMkLst>
        </pc:sldLayoutChg>
        <pc:sldLayoutChg chg="add replI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2062155731" sldId="2147483675"/>
          </pc:sldLayoutMkLst>
        </pc:sldLayoutChg>
        <pc:sldLayoutChg chg="add replI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4010467045" sldId="2147483676"/>
          </pc:sldLayoutMkLst>
        </pc:sldLayoutChg>
        <pc:sldLayoutChg chg="add replI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1000076307" sldId="2147483677"/>
          </pc:sldLayoutMkLst>
        </pc:sldLayoutChg>
        <pc:sldLayoutChg chg="add replI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3096968148" sldId="2147483678"/>
          </pc:sldLayoutMkLst>
        </pc:sldLayoutChg>
        <pc:sldLayoutChg chg="add replI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1440048809" sldId="2147483679"/>
          </pc:sldLayoutMkLst>
        </pc:sldLayoutChg>
        <pc:sldLayoutChg chg="add replI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3976932214" sldId="2147483680"/>
          </pc:sldLayoutMkLst>
        </pc:sldLayoutChg>
        <pc:sldLayoutChg chg="add replI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3871121403" sldId="2147483681"/>
          </pc:sldLayoutMkLst>
        </pc:sldLayoutChg>
        <pc:sldLayoutChg chg="add replI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2983438055" sldId="2147483682"/>
          </pc:sldLayoutMkLst>
        </pc:sldLayoutChg>
        <pc:sldLayoutChg chg="add replId">
          <pc:chgData name="Cara Bowen (1004512)" userId="S::1004512@student.uwtsd.ac.uk::ead98385-c445-4be6-ac52-4aafa9ce775f" providerId="AD" clId="Web-{A6E6CC0D-F851-3FC4-2ECA-BFAEAF006707}" dt="2020-02-18T15:30:49.680" v="72"/>
          <pc:sldLayoutMkLst>
            <pc:docMk/>
            <pc:sldMasterMk cId="3582762784" sldId="2147483672"/>
            <pc:sldLayoutMk cId="1267939325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BF2C63-1303-4CC8-9BCF-31E52657E2FC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65D66D9-89A9-43D7-A550-79D98F1C53BA}">
      <dgm:prSet phldrT="[Text]"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 Non-compliance </a:t>
          </a:r>
          <a:endParaRPr lang="en-US">
            <a:latin typeface="Calibri"/>
            <a:cs typeface="Calibri"/>
          </a:endParaRPr>
        </a:p>
      </dgm:t>
    </dgm:pt>
    <dgm:pt modelId="{E7860720-5A3D-4155-8689-DC8C806369BF}" type="parTrans" cxnId="{5ED1EA3C-0723-4A25-B1C0-FC79D3916ECB}">
      <dgm:prSet/>
      <dgm:spPr/>
      <dgm:t>
        <a:bodyPr/>
        <a:lstStyle/>
        <a:p>
          <a:endParaRPr lang="en-GB"/>
        </a:p>
      </dgm:t>
    </dgm:pt>
    <dgm:pt modelId="{F0093FB2-A6DF-44BE-A6E4-FF0CBBFDFDBF}" type="sibTrans" cxnId="{5ED1EA3C-0723-4A25-B1C0-FC79D3916ECB}">
      <dgm:prSet/>
      <dgm:spPr/>
      <dgm:t>
        <a:bodyPr/>
        <a:lstStyle/>
        <a:p>
          <a:endParaRPr lang="en-GB"/>
        </a:p>
      </dgm:t>
    </dgm:pt>
    <dgm:pt modelId="{49C1FD4D-D1BF-4CB2-8E06-860CDFFA0E0C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 Motor tics </a:t>
          </a:r>
        </a:p>
      </dgm:t>
    </dgm:pt>
    <dgm:pt modelId="{8EF4CB57-1F22-43BB-9EE4-D9CDA2FF5861}" type="parTrans" cxnId="{3314F7D3-419B-419E-BB69-08DA9AD68C92}">
      <dgm:prSet/>
      <dgm:spPr/>
    </dgm:pt>
    <dgm:pt modelId="{C1BB470C-BC16-467C-B48B-E102CAFFFCD5}" type="sibTrans" cxnId="{3314F7D3-419B-419E-BB69-08DA9AD68C92}">
      <dgm:prSet/>
      <dgm:spPr/>
      <dgm:t>
        <a:bodyPr/>
        <a:lstStyle/>
        <a:p>
          <a:endParaRPr lang="en-US"/>
        </a:p>
      </dgm:t>
    </dgm:pt>
    <dgm:pt modelId="{A3065057-A557-4652-A54B-53D56E6FCCAC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 Sleep patterns </a:t>
          </a:r>
        </a:p>
      </dgm:t>
    </dgm:pt>
    <dgm:pt modelId="{5A23E305-5876-4C66-9260-1DCD63DBDFE7}" type="parTrans" cxnId="{126709F3-D69B-4B73-8531-A2B48539EC0A}">
      <dgm:prSet/>
      <dgm:spPr/>
    </dgm:pt>
    <dgm:pt modelId="{8C5E605D-16FB-414E-B03A-E65C638B3EF6}" type="sibTrans" cxnId="{126709F3-D69B-4B73-8531-A2B48539EC0A}">
      <dgm:prSet/>
      <dgm:spPr/>
      <dgm:t>
        <a:bodyPr/>
        <a:lstStyle/>
        <a:p>
          <a:endParaRPr lang="en-US"/>
        </a:p>
      </dgm:t>
    </dgm:pt>
    <dgm:pt modelId="{A469295C-8AED-4940-8224-522846101B9E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Mood swings </a:t>
          </a:r>
        </a:p>
      </dgm:t>
    </dgm:pt>
    <dgm:pt modelId="{B50F4D3B-26FE-4CB2-B370-912245A68A60}" type="parTrans" cxnId="{19C0E7B6-B42D-4F78-8DFE-926447C953A8}">
      <dgm:prSet/>
      <dgm:spPr/>
    </dgm:pt>
    <dgm:pt modelId="{F3D79139-1FEB-4BC5-B63F-1B3B53E2910A}" type="sibTrans" cxnId="{19C0E7B6-B42D-4F78-8DFE-926447C953A8}">
      <dgm:prSet/>
      <dgm:spPr/>
      <dgm:t>
        <a:bodyPr/>
        <a:lstStyle/>
        <a:p>
          <a:endParaRPr lang="en-US"/>
        </a:p>
      </dgm:t>
    </dgm:pt>
    <dgm:pt modelId="{6F27091F-9F04-4F23-A4FB-C365AA48EB03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Aggressive behaviour </a:t>
          </a:r>
        </a:p>
      </dgm:t>
    </dgm:pt>
    <dgm:pt modelId="{ACFCE163-F8A8-4D41-AB87-416431FF8532}" type="parTrans" cxnId="{EE0A4046-7281-45CB-B75C-9D72F080DADB}">
      <dgm:prSet/>
      <dgm:spPr/>
    </dgm:pt>
    <dgm:pt modelId="{85A05ECC-E23F-4A17-B27B-AD43675BEA8A}" type="sibTrans" cxnId="{EE0A4046-7281-45CB-B75C-9D72F080DADB}">
      <dgm:prSet/>
      <dgm:spPr/>
      <dgm:t>
        <a:bodyPr/>
        <a:lstStyle/>
        <a:p>
          <a:endParaRPr lang="en-US"/>
        </a:p>
      </dgm:t>
    </dgm:pt>
    <dgm:pt modelId="{D8994FCF-AD56-4C0B-A295-40FA000FCDAF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Social issues with peers </a:t>
          </a:r>
        </a:p>
      </dgm:t>
    </dgm:pt>
    <dgm:pt modelId="{4E00A523-03D2-4721-B874-47B38D337903}" type="parTrans" cxnId="{6BBDA63F-641C-4397-96C2-3F5A72CB7291}">
      <dgm:prSet/>
      <dgm:spPr/>
    </dgm:pt>
    <dgm:pt modelId="{F77EA4C7-988D-49CE-92DE-FA218BFE9385}" type="sibTrans" cxnId="{6BBDA63F-641C-4397-96C2-3F5A72CB7291}">
      <dgm:prSet/>
      <dgm:spPr/>
      <dgm:t>
        <a:bodyPr/>
        <a:lstStyle/>
        <a:p>
          <a:endParaRPr lang="en-US"/>
        </a:p>
      </dgm:t>
    </dgm:pt>
    <dgm:pt modelId="{7E47E13D-0B64-4BEF-873E-BD8680A7331C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Issues with coordination </a:t>
          </a:r>
        </a:p>
      </dgm:t>
    </dgm:pt>
    <dgm:pt modelId="{EEDEDF02-D31F-4942-9D4E-6C45067C8B04}" type="parTrans" cxnId="{7FCB8E99-FECC-4131-80FD-7127D7CB3CDE}">
      <dgm:prSet/>
      <dgm:spPr/>
    </dgm:pt>
    <dgm:pt modelId="{1227E938-8B4A-4A5A-BF65-D7182B76E7CC}" type="sibTrans" cxnId="{7FCB8E99-FECC-4131-80FD-7127D7CB3CDE}">
      <dgm:prSet/>
      <dgm:spPr/>
      <dgm:t>
        <a:bodyPr/>
        <a:lstStyle/>
        <a:p>
          <a:endParaRPr lang="en-US"/>
        </a:p>
      </dgm:t>
    </dgm:pt>
    <dgm:pt modelId="{4771A383-BFE5-47B3-96E5-FE75D5572B8A}">
      <dgm:prSet phldr="0"/>
      <dgm:spPr/>
      <dgm:t>
        <a:bodyPr/>
        <a:lstStyle/>
        <a:p>
          <a:r>
            <a:rPr lang="en-GB">
              <a:latin typeface="Calibri"/>
              <a:cs typeface="Calibri"/>
            </a:rPr>
            <a:t> Literacy and other learning problem</a:t>
          </a:r>
        </a:p>
      </dgm:t>
    </dgm:pt>
    <dgm:pt modelId="{57B5EFF0-90D4-4056-94A0-A11792B2CFE7}" type="parTrans" cxnId="{DA170648-A7A0-4BCE-AD10-AAC2A51DA0BC}">
      <dgm:prSet/>
      <dgm:spPr/>
    </dgm:pt>
    <dgm:pt modelId="{D0A9089A-DA31-4A6C-B698-826F1852509F}" type="sibTrans" cxnId="{DA170648-A7A0-4BCE-AD10-AAC2A51DA0BC}">
      <dgm:prSet/>
      <dgm:spPr/>
      <dgm:t>
        <a:bodyPr/>
        <a:lstStyle/>
        <a:p>
          <a:endParaRPr lang="en-US"/>
        </a:p>
      </dgm:t>
    </dgm:pt>
    <dgm:pt modelId="{7AE065D9-0EE6-4E35-8C5E-27D654604B3A}" type="pres">
      <dgm:prSet presAssocID="{4FBF2C63-1303-4CC8-9BCF-31E52657E2FC}" presName="diagram" presStyleCnt="0">
        <dgm:presLayoutVars>
          <dgm:dir/>
          <dgm:resizeHandles val="exact"/>
        </dgm:presLayoutVars>
      </dgm:prSet>
      <dgm:spPr/>
    </dgm:pt>
    <dgm:pt modelId="{00D4C552-A9B4-4D42-B3CC-4F94623CE867}" type="pres">
      <dgm:prSet presAssocID="{B65D66D9-89A9-43D7-A550-79D98F1C53BA}" presName="node" presStyleLbl="node1" presStyleIdx="0" presStyleCnt="8">
        <dgm:presLayoutVars>
          <dgm:bulletEnabled val="1"/>
        </dgm:presLayoutVars>
      </dgm:prSet>
      <dgm:spPr/>
    </dgm:pt>
    <dgm:pt modelId="{7BB20E02-9D7C-4255-8FF2-13B0B605D6A3}" type="pres">
      <dgm:prSet presAssocID="{F0093FB2-A6DF-44BE-A6E4-FF0CBBFDFDBF}" presName="sibTrans" presStyleCnt="0"/>
      <dgm:spPr/>
    </dgm:pt>
    <dgm:pt modelId="{B5EFBB7A-0FB7-4CB9-BBDA-746AA25F8BE0}" type="pres">
      <dgm:prSet presAssocID="{49C1FD4D-D1BF-4CB2-8E06-860CDFFA0E0C}" presName="node" presStyleLbl="node1" presStyleIdx="1" presStyleCnt="8">
        <dgm:presLayoutVars>
          <dgm:bulletEnabled val="1"/>
        </dgm:presLayoutVars>
      </dgm:prSet>
      <dgm:spPr/>
    </dgm:pt>
    <dgm:pt modelId="{E1204D09-A090-4E0A-9EF3-946CAAC0871F}" type="pres">
      <dgm:prSet presAssocID="{C1BB470C-BC16-467C-B48B-E102CAFFFCD5}" presName="sibTrans" presStyleCnt="0"/>
      <dgm:spPr/>
    </dgm:pt>
    <dgm:pt modelId="{FBF6CC1B-95B9-4AEB-93CC-A41B1EEC32FE}" type="pres">
      <dgm:prSet presAssocID="{A3065057-A557-4652-A54B-53D56E6FCCAC}" presName="node" presStyleLbl="node1" presStyleIdx="2" presStyleCnt="8">
        <dgm:presLayoutVars>
          <dgm:bulletEnabled val="1"/>
        </dgm:presLayoutVars>
      </dgm:prSet>
      <dgm:spPr/>
    </dgm:pt>
    <dgm:pt modelId="{CCE9AE61-07AE-4BF4-B84D-54342C9799BF}" type="pres">
      <dgm:prSet presAssocID="{8C5E605D-16FB-414E-B03A-E65C638B3EF6}" presName="sibTrans" presStyleCnt="0"/>
      <dgm:spPr/>
    </dgm:pt>
    <dgm:pt modelId="{DD741DE9-D116-4593-AD8A-30C17BA75A18}" type="pres">
      <dgm:prSet presAssocID="{A469295C-8AED-4940-8224-522846101B9E}" presName="node" presStyleLbl="node1" presStyleIdx="3" presStyleCnt="8">
        <dgm:presLayoutVars>
          <dgm:bulletEnabled val="1"/>
        </dgm:presLayoutVars>
      </dgm:prSet>
      <dgm:spPr/>
    </dgm:pt>
    <dgm:pt modelId="{2A32715D-0C09-4D66-B052-B4DE81DD0C87}" type="pres">
      <dgm:prSet presAssocID="{F3D79139-1FEB-4BC5-B63F-1B3B53E2910A}" presName="sibTrans" presStyleCnt="0"/>
      <dgm:spPr/>
    </dgm:pt>
    <dgm:pt modelId="{E8B14E15-56E1-4684-98E2-2EA4709192BE}" type="pres">
      <dgm:prSet presAssocID="{6F27091F-9F04-4F23-A4FB-C365AA48EB03}" presName="node" presStyleLbl="node1" presStyleIdx="4" presStyleCnt="8">
        <dgm:presLayoutVars>
          <dgm:bulletEnabled val="1"/>
        </dgm:presLayoutVars>
      </dgm:prSet>
      <dgm:spPr/>
    </dgm:pt>
    <dgm:pt modelId="{8FAB3FB7-098F-4788-A6EB-6F5B78D774D7}" type="pres">
      <dgm:prSet presAssocID="{85A05ECC-E23F-4A17-B27B-AD43675BEA8A}" presName="sibTrans" presStyleCnt="0"/>
      <dgm:spPr/>
    </dgm:pt>
    <dgm:pt modelId="{BD85864E-9A88-4500-8949-25EF04503CA0}" type="pres">
      <dgm:prSet presAssocID="{D8994FCF-AD56-4C0B-A295-40FA000FCDAF}" presName="node" presStyleLbl="node1" presStyleIdx="5" presStyleCnt="8">
        <dgm:presLayoutVars>
          <dgm:bulletEnabled val="1"/>
        </dgm:presLayoutVars>
      </dgm:prSet>
      <dgm:spPr/>
    </dgm:pt>
    <dgm:pt modelId="{4F9517E3-32D2-4793-9ADB-41256E151357}" type="pres">
      <dgm:prSet presAssocID="{F77EA4C7-988D-49CE-92DE-FA218BFE9385}" presName="sibTrans" presStyleCnt="0"/>
      <dgm:spPr/>
    </dgm:pt>
    <dgm:pt modelId="{02FC1B35-D527-41D5-AE84-C6A77E81B7E2}" type="pres">
      <dgm:prSet presAssocID="{7E47E13D-0B64-4BEF-873E-BD8680A7331C}" presName="node" presStyleLbl="node1" presStyleIdx="6" presStyleCnt="8">
        <dgm:presLayoutVars>
          <dgm:bulletEnabled val="1"/>
        </dgm:presLayoutVars>
      </dgm:prSet>
      <dgm:spPr/>
    </dgm:pt>
    <dgm:pt modelId="{38AB27FD-567E-49A2-BB15-8D474B60CEBC}" type="pres">
      <dgm:prSet presAssocID="{1227E938-8B4A-4A5A-BF65-D7182B76E7CC}" presName="sibTrans" presStyleCnt="0"/>
      <dgm:spPr/>
    </dgm:pt>
    <dgm:pt modelId="{E55742A4-1240-4A81-A459-0A9706CAF342}" type="pres">
      <dgm:prSet presAssocID="{4771A383-BFE5-47B3-96E5-FE75D5572B8A}" presName="node" presStyleLbl="node1" presStyleIdx="7" presStyleCnt="8">
        <dgm:presLayoutVars>
          <dgm:bulletEnabled val="1"/>
        </dgm:presLayoutVars>
      </dgm:prSet>
      <dgm:spPr/>
    </dgm:pt>
  </dgm:ptLst>
  <dgm:cxnLst>
    <dgm:cxn modelId="{F31BB107-96BE-4169-B855-521EC744955E}" type="presOf" srcId="{6F27091F-9F04-4F23-A4FB-C365AA48EB03}" destId="{E8B14E15-56E1-4684-98E2-2EA4709192BE}" srcOrd="0" destOrd="0" presId="urn:microsoft.com/office/officeart/2005/8/layout/default"/>
    <dgm:cxn modelId="{3EB5C415-4AC3-4A17-87D6-F4724533C64F}" type="presOf" srcId="{B65D66D9-89A9-43D7-A550-79D98F1C53BA}" destId="{00D4C552-A9B4-4D42-B3CC-4F94623CE867}" srcOrd="0" destOrd="0" presId="urn:microsoft.com/office/officeart/2005/8/layout/default"/>
    <dgm:cxn modelId="{9AF16016-385B-4184-B219-4FB266F97FDD}" type="presOf" srcId="{A469295C-8AED-4940-8224-522846101B9E}" destId="{DD741DE9-D116-4593-AD8A-30C17BA75A18}" srcOrd="0" destOrd="0" presId="urn:microsoft.com/office/officeart/2005/8/layout/default"/>
    <dgm:cxn modelId="{CB499616-FF9C-4FE7-8A6C-CF33922AFE79}" type="presOf" srcId="{D8994FCF-AD56-4C0B-A295-40FA000FCDAF}" destId="{BD85864E-9A88-4500-8949-25EF04503CA0}" srcOrd="0" destOrd="0" presId="urn:microsoft.com/office/officeart/2005/8/layout/default"/>
    <dgm:cxn modelId="{5ED1EA3C-0723-4A25-B1C0-FC79D3916ECB}" srcId="{4FBF2C63-1303-4CC8-9BCF-31E52657E2FC}" destId="{B65D66D9-89A9-43D7-A550-79D98F1C53BA}" srcOrd="0" destOrd="0" parTransId="{E7860720-5A3D-4155-8689-DC8C806369BF}" sibTransId="{F0093FB2-A6DF-44BE-A6E4-FF0CBBFDFDBF}"/>
    <dgm:cxn modelId="{6BBDA63F-641C-4397-96C2-3F5A72CB7291}" srcId="{4FBF2C63-1303-4CC8-9BCF-31E52657E2FC}" destId="{D8994FCF-AD56-4C0B-A295-40FA000FCDAF}" srcOrd="5" destOrd="0" parTransId="{4E00A523-03D2-4721-B874-47B38D337903}" sibTransId="{F77EA4C7-988D-49CE-92DE-FA218BFE9385}"/>
    <dgm:cxn modelId="{2513BF3F-4DFE-403D-B29B-B50764AF8B33}" type="presOf" srcId="{7E47E13D-0B64-4BEF-873E-BD8680A7331C}" destId="{02FC1B35-D527-41D5-AE84-C6A77E81B7E2}" srcOrd="0" destOrd="0" presId="urn:microsoft.com/office/officeart/2005/8/layout/default"/>
    <dgm:cxn modelId="{EE0A4046-7281-45CB-B75C-9D72F080DADB}" srcId="{4FBF2C63-1303-4CC8-9BCF-31E52657E2FC}" destId="{6F27091F-9F04-4F23-A4FB-C365AA48EB03}" srcOrd="4" destOrd="0" parTransId="{ACFCE163-F8A8-4D41-AB87-416431FF8532}" sibTransId="{85A05ECC-E23F-4A17-B27B-AD43675BEA8A}"/>
    <dgm:cxn modelId="{DA170648-A7A0-4BCE-AD10-AAC2A51DA0BC}" srcId="{4FBF2C63-1303-4CC8-9BCF-31E52657E2FC}" destId="{4771A383-BFE5-47B3-96E5-FE75D5572B8A}" srcOrd="7" destOrd="0" parTransId="{57B5EFF0-90D4-4056-94A0-A11792B2CFE7}" sibTransId="{D0A9089A-DA31-4A6C-B698-826F1852509F}"/>
    <dgm:cxn modelId="{6666C049-6B27-4512-8CD7-7DF5063DE0D2}" type="presOf" srcId="{49C1FD4D-D1BF-4CB2-8E06-860CDFFA0E0C}" destId="{B5EFBB7A-0FB7-4CB9-BBDA-746AA25F8BE0}" srcOrd="0" destOrd="0" presId="urn:microsoft.com/office/officeart/2005/8/layout/default"/>
    <dgm:cxn modelId="{D9924C90-12DD-42A2-A2AD-79879F4E8ECD}" type="presOf" srcId="{4FBF2C63-1303-4CC8-9BCF-31E52657E2FC}" destId="{7AE065D9-0EE6-4E35-8C5E-27D654604B3A}" srcOrd="0" destOrd="0" presId="urn:microsoft.com/office/officeart/2005/8/layout/default"/>
    <dgm:cxn modelId="{7FCB8E99-FECC-4131-80FD-7127D7CB3CDE}" srcId="{4FBF2C63-1303-4CC8-9BCF-31E52657E2FC}" destId="{7E47E13D-0B64-4BEF-873E-BD8680A7331C}" srcOrd="6" destOrd="0" parTransId="{EEDEDF02-D31F-4942-9D4E-6C45067C8B04}" sibTransId="{1227E938-8B4A-4A5A-BF65-D7182B76E7CC}"/>
    <dgm:cxn modelId="{496542AB-1FF5-48B4-8C94-76796F5035CA}" type="presOf" srcId="{A3065057-A557-4652-A54B-53D56E6FCCAC}" destId="{FBF6CC1B-95B9-4AEB-93CC-A41B1EEC32FE}" srcOrd="0" destOrd="0" presId="urn:microsoft.com/office/officeart/2005/8/layout/default"/>
    <dgm:cxn modelId="{19C0E7B6-B42D-4F78-8DFE-926447C953A8}" srcId="{4FBF2C63-1303-4CC8-9BCF-31E52657E2FC}" destId="{A469295C-8AED-4940-8224-522846101B9E}" srcOrd="3" destOrd="0" parTransId="{B50F4D3B-26FE-4CB2-B370-912245A68A60}" sibTransId="{F3D79139-1FEB-4BC5-B63F-1B3B53E2910A}"/>
    <dgm:cxn modelId="{E92BA8CF-9C2F-46A0-A9BD-3AF4DBE03D64}" type="presOf" srcId="{4771A383-BFE5-47B3-96E5-FE75D5572B8A}" destId="{E55742A4-1240-4A81-A459-0A9706CAF342}" srcOrd="0" destOrd="0" presId="urn:microsoft.com/office/officeart/2005/8/layout/default"/>
    <dgm:cxn modelId="{3314F7D3-419B-419E-BB69-08DA9AD68C92}" srcId="{4FBF2C63-1303-4CC8-9BCF-31E52657E2FC}" destId="{49C1FD4D-D1BF-4CB2-8E06-860CDFFA0E0C}" srcOrd="1" destOrd="0" parTransId="{8EF4CB57-1F22-43BB-9EE4-D9CDA2FF5861}" sibTransId="{C1BB470C-BC16-467C-B48B-E102CAFFFCD5}"/>
    <dgm:cxn modelId="{126709F3-D69B-4B73-8531-A2B48539EC0A}" srcId="{4FBF2C63-1303-4CC8-9BCF-31E52657E2FC}" destId="{A3065057-A557-4652-A54B-53D56E6FCCAC}" srcOrd="2" destOrd="0" parTransId="{5A23E305-5876-4C66-9260-1DCD63DBDFE7}" sibTransId="{8C5E605D-16FB-414E-B03A-E65C638B3EF6}"/>
    <dgm:cxn modelId="{B4F1C40F-77B2-4756-9EA9-64DD5ABA5046}" type="presParOf" srcId="{7AE065D9-0EE6-4E35-8C5E-27D654604B3A}" destId="{00D4C552-A9B4-4D42-B3CC-4F94623CE867}" srcOrd="0" destOrd="0" presId="urn:microsoft.com/office/officeart/2005/8/layout/default"/>
    <dgm:cxn modelId="{B3700C1F-98B4-4CEA-A847-A701B0274D45}" type="presParOf" srcId="{7AE065D9-0EE6-4E35-8C5E-27D654604B3A}" destId="{7BB20E02-9D7C-4255-8FF2-13B0B605D6A3}" srcOrd="1" destOrd="0" presId="urn:microsoft.com/office/officeart/2005/8/layout/default"/>
    <dgm:cxn modelId="{4970A518-7D56-4120-918E-270151B1D11A}" type="presParOf" srcId="{7AE065D9-0EE6-4E35-8C5E-27D654604B3A}" destId="{B5EFBB7A-0FB7-4CB9-BBDA-746AA25F8BE0}" srcOrd="2" destOrd="0" presId="urn:microsoft.com/office/officeart/2005/8/layout/default"/>
    <dgm:cxn modelId="{8B2D8F74-53DA-4AE9-B404-FD980939E89C}" type="presParOf" srcId="{7AE065D9-0EE6-4E35-8C5E-27D654604B3A}" destId="{E1204D09-A090-4E0A-9EF3-946CAAC0871F}" srcOrd="3" destOrd="0" presId="urn:microsoft.com/office/officeart/2005/8/layout/default"/>
    <dgm:cxn modelId="{C4F84D13-8A09-456A-9298-23FDE91D039B}" type="presParOf" srcId="{7AE065D9-0EE6-4E35-8C5E-27D654604B3A}" destId="{FBF6CC1B-95B9-4AEB-93CC-A41B1EEC32FE}" srcOrd="4" destOrd="0" presId="urn:microsoft.com/office/officeart/2005/8/layout/default"/>
    <dgm:cxn modelId="{B4025605-E7FB-49B9-ACB6-696E059DF6F1}" type="presParOf" srcId="{7AE065D9-0EE6-4E35-8C5E-27D654604B3A}" destId="{CCE9AE61-07AE-4BF4-B84D-54342C9799BF}" srcOrd="5" destOrd="0" presId="urn:microsoft.com/office/officeart/2005/8/layout/default"/>
    <dgm:cxn modelId="{E222F364-2A63-4B4B-A5A0-82FB44EE2564}" type="presParOf" srcId="{7AE065D9-0EE6-4E35-8C5E-27D654604B3A}" destId="{DD741DE9-D116-4593-AD8A-30C17BA75A18}" srcOrd="6" destOrd="0" presId="urn:microsoft.com/office/officeart/2005/8/layout/default"/>
    <dgm:cxn modelId="{40D46BA7-FAD9-4D45-9368-CD1B5FDB0E43}" type="presParOf" srcId="{7AE065D9-0EE6-4E35-8C5E-27D654604B3A}" destId="{2A32715D-0C09-4D66-B052-B4DE81DD0C87}" srcOrd="7" destOrd="0" presId="urn:microsoft.com/office/officeart/2005/8/layout/default"/>
    <dgm:cxn modelId="{E65D32C3-2607-41C9-B908-21049F88514B}" type="presParOf" srcId="{7AE065D9-0EE6-4E35-8C5E-27D654604B3A}" destId="{E8B14E15-56E1-4684-98E2-2EA4709192BE}" srcOrd="8" destOrd="0" presId="urn:microsoft.com/office/officeart/2005/8/layout/default"/>
    <dgm:cxn modelId="{1A414AD0-5DC8-43A0-8B2C-E82A42CFAD54}" type="presParOf" srcId="{7AE065D9-0EE6-4E35-8C5E-27D654604B3A}" destId="{8FAB3FB7-098F-4788-A6EB-6F5B78D774D7}" srcOrd="9" destOrd="0" presId="urn:microsoft.com/office/officeart/2005/8/layout/default"/>
    <dgm:cxn modelId="{9D14AE1F-8F70-4601-B925-CE15A749FB23}" type="presParOf" srcId="{7AE065D9-0EE6-4E35-8C5E-27D654604B3A}" destId="{BD85864E-9A88-4500-8949-25EF04503CA0}" srcOrd="10" destOrd="0" presId="urn:microsoft.com/office/officeart/2005/8/layout/default"/>
    <dgm:cxn modelId="{A6ECA08E-5E20-4766-98D3-9CB334E8F492}" type="presParOf" srcId="{7AE065D9-0EE6-4E35-8C5E-27D654604B3A}" destId="{4F9517E3-32D2-4793-9ADB-41256E151357}" srcOrd="11" destOrd="0" presId="urn:microsoft.com/office/officeart/2005/8/layout/default"/>
    <dgm:cxn modelId="{1F05433A-65DC-4B79-9FD3-661DB12ACBC1}" type="presParOf" srcId="{7AE065D9-0EE6-4E35-8C5E-27D654604B3A}" destId="{02FC1B35-D527-41D5-AE84-C6A77E81B7E2}" srcOrd="12" destOrd="0" presId="urn:microsoft.com/office/officeart/2005/8/layout/default"/>
    <dgm:cxn modelId="{95CDE8B9-EDC3-43AE-A3CD-F1579564F34E}" type="presParOf" srcId="{7AE065D9-0EE6-4E35-8C5E-27D654604B3A}" destId="{38AB27FD-567E-49A2-BB15-8D474B60CEBC}" srcOrd="13" destOrd="0" presId="urn:microsoft.com/office/officeart/2005/8/layout/default"/>
    <dgm:cxn modelId="{812D8B6D-DE0C-4DCC-91BB-AD95286031D5}" type="presParOf" srcId="{7AE065D9-0EE6-4E35-8C5E-27D654604B3A}" destId="{E55742A4-1240-4A81-A459-0A9706CAF342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D4C552-A9B4-4D42-B3CC-4F94623CE867}">
      <dsp:nvSpPr>
        <dsp:cNvPr id="0" name=""/>
        <dsp:cNvSpPr/>
      </dsp:nvSpPr>
      <dsp:spPr>
        <a:xfrm>
          <a:off x="3218" y="740628"/>
          <a:ext cx="2553227" cy="15319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"/>
              <a:cs typeface="Calibri"/>
            </a:rPr>
            <a:t> Non-compliance </a:t>
          </a:r>
          <a:endParaRPr lang="en-US" sz="3000" kern="1200">
            <a:latin typeface="Calibri"/>
            <a:cs typeface="Calibri"/>
          </a:endParaRPr>
        </a:p>
      </dsp:txBody>
      <dsp:txXfrm>
        <a:off x="3218" y="740628"/>
        <a:ext cx="2553227" cy="1531936"/>
      </dsp:txXfrm>
    </dsp:sp>
    <dsp:sp modelId="{B5EFBB7A-0FB7-4CB9-BBDA-746AA25F8BE0}">
      <dsp:nvSpPr>
        <dsp:cNvPr id="0" name=""/>
        <dsp:cNvSpPr/>
      </dsp:nvSpPr>
      <dsp:spPr>
        <a:xfrm>
          <a:off x="2811768" y="740628"/>
          <a:ext cx="2553227" cy="153193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"/>
              <a:cs typeface="Calibri"/>
            </a:rPr>
            <a:t> Motor tics </a:t>
          </a:r>
        </a:p>
      </dsp:txBody>
      <dsp:txXfrm>
        <a:off x="2811768" y="740628"/>
        <a:ext cx="2553227" cy="1531936"/>
      </dsp:txXfrm>
    </dsp:sp>
    <dsp:sp modelId="{FBF6CC1B-95B9-4AEB-93CC-A41B1EEC32FE}">
      <dsp:nvSpPr>
        <dsp:cNvPr id="0" name=""/>
        <dsp:cNvSpPr/>
      </dsp:nvSpPr>
      <dsp:spPr>
        <a:xfrm>
          <a:off x="5620317" y="740628"/>
          <a:ext cx="2553227" cy="153193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"/>
              <a:cs typeface="Calibri"/>
            </a:rPr>
            <a:t> Sleep patterns </a:t>
          </a:r>
        </a:p>
      </dsp:txBody>
      <dsp:txXfrm>
        <a:off x="5620317" y="740628"/>
        <a:ext cx="2553227" cy="1531936"/>
      </dsp:txXfrm>
    </dsp:sp>
    <dsp:sp modelId="{DD741DE9-D116-4593-AD8A-30C17BA75A18}">
      <dsp:nvSpPr>
        <dsp:cNvPr id="0" name=""/>
        <dsp:cNvSpPr/>
      </dsp:nvSpPr>
      <dsp:spPr>
        <a:xfrm>
          <a:off x="8428867" y="740628"/>
          <a:ext cx="2553227" cy="153193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"/>
              <a:cs typeface="Calibri"/>
            </a:rPr>
            <a:t>Mood swings </a:t>
          </a:r>
        </a:p>
      </dsp:txBody>
      <dsp:txXfrm>
        <a:off x="8428867" y="740628"/>
        <a:ext cx="2553227" cy="1531936"/>
      </dsp:txXfrm>
    </dsp:sp>
    <dsp:sp modelId="{E8B14E15-56E1-4684-98E2-2EA4709192BE}">
      <dsp:nvSpPr>
        <dsp:cNvPr id="0" name=""/>
        <dsp:cNvSpPr/>
      </dsp:nvSpPr>
      <dsp:spPr>
        <a:xfrm>
          <a:off x="3218" y="2527887"/>
          <a:ext cx="2553227" cy="153193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"/>
              <a:cs typeface="Calibri"/>
            </a:rPr>
            <a:t>Aggressive behaviour </a:t>
          </a:r>
        </a:p>
      </dsp:txBody>
      <dsp:txXfrm>
        <a:off x="3218" y="2527887"/>
        <a:ext cx="2553227" cy="1531936"/>
      </dsp:txXfrm>
    </dsp:sp>
    <dsp:sp modelId="{BD85864E-9A88-4500-8949-25EF04503CA0}">
      <dsp:nvSpPr>
        <dsp:cNvPr id="0" name=""/>
        <dsp:cNvSpPr/>
      </dsp:nvSpPr>
      <dsp:spPr>
        <a:xfrm>
          <a:off x="2811768" y="2527887"/>
          <a:ext cx="2553227" cy="15319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"/>
              <a:cs typeface="Calibri"/>
            </a:rPr>
            <a:t>Social issues with peers </a:t>
          </a:r>
        </a:p>
      </dsp:txBody>
      <dsp:txXfrm>
        <a:off x="2811768" y="2527887"/>
        <a:ext cx="2553227" cy="1531936"/>
      </dsp:txXfrm>
    </dsp:sp>
    <dsp:sp modelId="{02FC1B35-D527-41D5-AE84-C6A77E81B7E2}">
      <dsp:nvSpPr>
        <dsp:cNvPr id="0" name=""/>
        <dsp:cNvSpPr/>
      </dsp:nvSpPr>
      <dsp:spPr>
        <a:xfrm>
          <a:off x="5620317" y="2527887"/>
          <a:ext cx="2553227" cy="153193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"/>
              <a:cs typeface="Calibri"/>
            </a:rPr>
            <a:t>Issues with coordination </a:t>
          </a:r>
        </a:p>
      </dsp:txBody>
      <dsp:txXfrm>
        <a:off x="5620317" y="2527887"/>
        <a:ext cx="2553227" cy="1531936"/>
      </dsp:txXfrm>
    </dsp:sp>
    <dsp:sp modelId="{E55742A4-1240-4A81-A459-0A9706CAF342}">
      <dsp:nvSpPr>
        <dsp:cNvPr id="0" name=""/>
        <dsp:cNvSpPr/>
      </dsp:nvSpPr>
      <dsp:spPr>
        <a:xfrm>
          <a:off x="8428867" y="2527887"/>
          <a:ext cx="2553227" cy="153193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"/>
              <a:cs typeface="Calibri"/>
            </a:rPr>
            <a:t> Literacy and other learning problem</a:t>
          </a:r>
        </a:p>
      </dsp:txBody>
      <dsp:txXfrm>
        <a:off x="8428867" y="2527887"/>
        <a:ext cx="2553227" cy="15319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2/18/2020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795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4794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770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391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264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672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152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396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120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499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839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670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north-west/wp-content/uploads/sites/48/2019/03/GM-wide-ADHD-guidance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7">
            <a:extLst>
              <a:ext uri="{FF2B5EF4-FFF2-40B4-BE49-F238E27FC236}">
                <a16:creationId xmlns:a16="http://schemas.microsoft.com/office/drawing/2014/main" id="{2DAE3342-9DFC-49D4-B09C-25E31076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E49E0D20-8423-4612-99A5-14AEF8F6B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57C2C108-5A30-48CA-9203-56747AEB7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1A343912-2EFC-408E-A862-5C9BF108D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AA50D1CF-9DAE-4CF6-B829-E66CEE9D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FE5799A4-0568-433E-BF41-752CF516A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CDBB86ED-F16F-4C28-BDD5-72D771176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347939E-8B76-4CFC-B2EC-63A7E2278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FA1DD132-02E4-4CD3-B496-BFF924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710BDA52-A7D7-4E4E-9F36-EC8F983EA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B1BDF852-319F-42B8-9A50-7C9A9387C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AACE376-C01E-4F1F-91B7-39D0274BF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7F612F4C-050E-459D-9771-ED088374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94E4211B-3E41-4905-8F4E-76811B9E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6AEC87EE-0CB8-43DE-8FEB-4586A92E8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277C1C5D-7BDC-47E4-8B81-C3C4AE949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7A2A6EF8-9768-4478-9CD3-DFA547CE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1FD9091C-E8FA-4ADA-937F-A74426ED1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B69923E7-63C4-47CE-956E-09D384D4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A2576784-872E-494C-A041-0E346226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54F73D8-62C2-4127-9D19-01219BBB9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FD8CA02-9BE5-4B82-8129-6EF618402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01515E68-030C-4313-B300-35253163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937725F-1DDF-4225-937E-106DBB047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 5">
            <a:extLst>
              <a:ext uri="{FF2B5EF4-FFF2-40B4-BE49-F238E27FC236}">
                <a16:creationId xmlns:a16="http://schemas.microsoft.com/office/drawing/2014/main" id="{B54A4D14-513F-4121-92D3-5CCB4689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6C3411F1-AD17-499D-AFEF-2F300F6DF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" name="Freeform 7">
            <a:extLst>
              <a:ext uri="{FF2B5EF4-FFF2-40B4-BE49-F238E27FC236}">
                <a16:creationId xmlns:a16="http://schemas.microsoft.com/office/drawing/2014/main" id="{60BF2CBE-B1E9-4C42-89DC-C35E4E651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2" name="Freeform 8">
            <a:extLst>
              <a:ext uri="{FF2B5EF4-FFF2-40B4-BE49-F238E27FC236}">
                <a16:creationId xmlns:a16="http://schemas.microsoft.com/office/drawing/2014/main" id="{72C95A87-DCDB-41C4-B774-744B3ECBE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4" name="Freeform 9">
            <a:extLst>
              <a:ext uri="{FF2B5EF4-FFF2-40B4-BE49-F238E27FC236}">
                <a16:creationId xmlns:a16="http://schemas.microsoft.com/office/drawing/2014/main" id="{BCB97515-32FF-43A6-A51C-B140193AB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6" name="Freeform 10">
            <a:extLst>
              <a:ext uri="{FF2B5EF4-FFF2-40B4-BE49-F238E27FC236}">
                <a16:creationId xmlns:a16="http://schemas.microsoft.com/office/drawing/2014/main" id="{9C6379D3-7045-4B76-9409-6D23D753D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8" name="Freeform 12">
            <a:extLst>
              <a:ext uri="{FF2B5EF4-FFF2-40B4-BE49-F238E27FC236}">
                <a16:creationId xmlns:a16="http://schemas.microsoft.com/office/drawing/2014/main" id="{61B1C1DE-4201-4989-BE65-41ADC2472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0" name="Freeform 14">
            <a:extLst>
              <a:ext uri="{FF2B5EF4-FFF2-40B4-BE49-F238E27FC236}">
                <a16:creationId xmlns:a16="http://schemas.microsoft.com/office/drawing/2014/main" id="{806398CC-D327-4E06-838C-31119BD56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2" name="Freeform 16">
            <a:extLst>
              <a:ext uri="{FF2B5EF4-FFF2-40B4-BE49-F238E27FC236}">
                <a16:creationId xmlns:a16="http://schemas.microsoft.com/office/drawing/2014/main" id="{70A741CC-E736-448A-A94E-5C8BB9711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4" name="Freeform 11">
            <a:extLst>
              <a:ext uri="{FF2B5EF4-FFF2-40B4-BE49-F238E27FC236}">
                <a16:creationId xmlns:a16="http://schemas.microsoft.com/office/drawing/2014/main" id="{7C324CDD-B30F-47DD-8627-E2171D5E8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6" name="Freeform 21">
            <a:extLst>
              <a:ext uri="{FF2B5EF4-FFF2-40B4-BE49-F238E27FC236}">
                <a16:creationId xmlns:a16="http://schemas.microsoft.com/office/drawing/2014/main" id="{79C8D19E-E3D6-45A6-BCA2-5918A37D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AFA377-C9BF-4539-A36B-167E5F75F8D6}"/>
              </a:ext>
            </a:extLst>
          </p:cNvPr>
          <p:cNvSpPr txBox="1"/>
          <p:nvPr/>
        </p:nvSpPr>
        <p:spPr>
          <a:xfrm>
            <a:off x="7909623" y="1677515"/>
            <a:ext cx="4213484" cy="3217378"/>
          </a:xfrm>
          <a:prstGeom prst="rect">
            <a:avLst/>
          </a:prstGeom>
          <a:ln w="57150">
            <a:solidFill>
              <a:schemeClr val="bg1"/>
            </a:solidFill>
          </a:ln>
        </p:spPr>
        <p:txBody>
          <a:bodyPr rot="0" spcFirstLastPara="0" vertOverflow="overflow" horzOverflow="overflow" vert="horz" lIns="228600" tIns="228600" rIns="228600" bIns="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1600" spc="-15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1600" spc="-15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1" spc="-150" dirty="0">
              <a:solidFill>
                <a:schemeClr val="accent2"/>
              </a:solidFill>
              <a:latin typeface="Calibri"/>
              <a:ea typeface="+mj-ea"/>
              <a:cs typeface="Calibri Light"/>
            </a:endParaRPr>
          </a:p>
          <a:p>
            <a:pPr algn="ctr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150" dirty="0">
                <a:solidFill>
                  <a:schemeClr val="accent2"/>
                </a:solidFill>
                <a:latin typeface="Calibri"/>
                <a:ea typeface="+mj-ea"/>
                <a:cs typeface="Calibri"/>
              </a:rPr>
              <a:t>The Impact of ADHD in Children </a:t>
            </a:r>
          </a:p>
          <a:p>
            <a:pPr algn="ctr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1" spc="-150" dirty="0">
              <a:solidFill>
                <a:schemeClr val="accent2"/>
              </a:solidFill>
              <a:latin typeface="Calibri"/>
              <a:ea typeface="+mj-ea"/>
              <a:cs typeface="Calibri Light"/>
            </a:endParaRPr>
          </a:p>
          <a:p>
            <a:pPr algn="ctr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150" dirty="0">
                <a:solidFill>
                  <a:schemeClr val="accent2"/>
                </a:solidFill>
                <a:latin typeface="Calibri"/>
                <a:ea typeface="+mj-ea"/>
                <a:cs typeface="Calibri"/>
              </a:rPr>
              <a:t>A Guide for Parents </a:t>
            </a: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1600" spc="-15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1600" spc="-15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1600" spc="-15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1600" spc="-15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8" name="Freeform 22">
            <a:extLst>
              <a:ext uri="{FF2B5EF4-FFF2-40B4-BE49-F238E27FC236}">
                <a16:creationId xmlns:a16="http://schemas.microsoft.com/office/drawing/2014/main" id="{43280283-E04A-43CA-BFA1-F285486A2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0" name="Freeform 23">
            <a:extLst>
              <a:ext uri="{FF2B5EF4-FFF2-40B4-BE49-F238E27FC236}">
                <a16:creationId xmlns:a16="http://schemas.microsoft.com/office/drawing/2014/main" id="{38328CB6-0FC5-4AEA-BC7E-489267CB6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138AF5D2-3A9C-4E8F-B879-36865366A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3" name="Picture 3" descr="A couple of people that are sitting on a couch&#10;&#10;Description generated with high confidence">
            <a:extLst>
              <a:ext uri="{FF2B5EF4-FFF2-40B4-BE49-F238E27FC236}">
                <a16:creationId xmlns:a16="http://schemas.microsoft.com/office/drawing/2014/main" id="{7D6C5C96-97A4-4233-A538-0F55342DEC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48" r="3516" b="1"/>
          <a:stretch/>
        </p:blipFill>
        <p:spPr>
          <a:xfrm>
            <a:off x="960962" y="1350405"/>
            <a:ext cx="6266147" cy="4312954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TextBox 588">
            <a:extLst>
              <a:ext uri="{FF2B5EF4-FFF2-40B4-BE49-F238E27FC236}">
                <a16:creationId xmlns:a16="http://schemas.microsoft.com/office/drawing/2014/main" id="{99CAA3C9-7366-4E2F-8741-6F1A56FA74E3}"/>
              </a:ext>
            </a:extLst>
          </p:cNvPr>
          <p:cNvSpPr txBox="1"/>
          <p:nvPr/>
        </p:nvSpPr>
        <p:spPr>
          <a:xfrm>
            <a:off x="581121" y="555978"/>
            <a:ext cx="5468952" cy="70788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>
                <a:solidFill>
                  <a:schemeClr val="accent2"/>
                </a:solidFill>
                <a:latin typeface="Calibri"/>
                <a:cs typeface="Calibri Light"/>
              </a:rPr>
              <a:t>What is ADHD?</a:t>
            </a:r>
            <a:r>
              <a:rPr lang="en-US" sz="4000" b="1" dirty="0">
                <a:latin typeface="Calibri"/>
                <a:cs typeface="Calibri Light"/>
              </a:rPr>
              <a:t> </a:t>
            </a:r>
            <a:endParaRPr lang="en-US" sz="4000" dirty="0">
              <a:latin typeface="Calibri"/>
              <a:cs typeface="Calibri"/>
            </a:endParaRPr>
          </a:p>
        </p:txBody>
      </p:sp>
      <p:sp>
        <p:nvSpPr>
          <p:cNvPr id="598" name="Speech Bubble: Oval 597">
            <a:extLst>
              <a:ext uri="{FF2B5EF4-FFF2-40B4-BE49-F238E27FC236}">
                <a16:creationId xmlns:a16="http://schemas.microsoft.com/office/drawing/2014/main" id="{4B348DA9-96FD-4400-8431-165980EE6DB1}"/>
              </a:ext>
            </a:extLst>
          </p:cNvPr>
          <p:cNvSpPr/>
          <p:nvPr/>
        </p:nvSpPr>
        <p:spPr>
          <a:xfrm>
            <a:off x="5834272" y="850499"/>
            <a:ext cx="6095999" cy="4248213"/>
          </a:xfrm>
          <a:prstGeom prst="wedgeEllipse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 dirty="0">
              <a:solidFill>
                <a:schemeClr val="tx1"/>
              </a:solidFill>
              <a:latin typeface="Calibri"/>
              <a:cs typeface="Calibri"/>
            </a:endParaRPr>
          </a:p>
          <a:p>
            <a:pPr algn="ctr"/>
            <a:r>
              <a:rPr lang="en-GB" sz="2000" b="1" dirty="0">
                <a:solidFill>
                  <a:schemeClr val="tx1"/>
                </a:solidFill>
                <a:latin typeface="Calibri"/>
                <a:cs typeface="Calibri"/>
              </a:rPr>
              <a:t>Attention Deficit Hyperactivity Disorder (ADHD) is a developmental, neurobiological condition with severe and persistent symptoms of:  </a:t>
            </a:r>
            <a:endParaRPr lang="en-US" sz="2000">
              <a:solidFill>
                <a:schemeClr val="tx1"/>
              </a:solidFill>
              <a:latin typeface="Franklin Gothic Book" panose="020B0502020104020203"/>
              <a:cs typeface="Calibri"/>
            </a:endParaRPr>
          </a:p>
          <a:p>
            <a:pPr algn="ctr"/>
            <a:endParaRPr lang="en-GB" sz="2000" b="1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285750" indent="-285750" algn="ctr">
              <a:buFont typeface="Wingdings"/>
              <a:buChar char="Ø"/>
            </a:pPr>
            <a:r>
              <a:rPr lang="en-GB" sz="2000" b="1" dirty="0">
                <a:solidFill>
                  <a:schemeClr val="tx1"/>
                </a:solidFill>
                <a:latin typeface="Calibri"/>
                <a:cs typeface="Calibri"/>
              </a:rPr>
              <a:t>Inattention     </a:t>
            </a:r>
            <a:endParaRPr lang="en-US" sz="2000" dirty="0">
              <a:solidFill>
                <a:schemeClr val="tx1"/>
              </a:solidFill>
              <a:latin typeface="Franklin Gothic Book" panose="020B0502020104020203"/>
              <a:cs typeface="Calibri"/>
            </a:endParaRPr>
          </a:p>
          <a:p>
            <a:pPr marL="285750" indent="-285750" algn="ctr">
              <a:buFont typeface="Wingdings"/>
              <a:buChar char="Ø"/>
            </a:pPr>
            <a:r>
              <a:rPr lang="en-GB" sz="2000" b="1" dirty="0">
                <a:solidFill>
                  <a:schemeClr val="tx1"/>
                </a:solidFill>
                <a:latin typeface="Calibri"/>
                <a:cs typeface="Calibri"/>
              </a:rPr>
              <a:t>Hyperactivity </a:t>
            </a:r>
          </a:p>
          <a:p>
            <a:pPr marL="285750" indent="-285750" algn="ctr">
              <a:buFont typeface="Wingdings"/>
              <a:buChar char="Ø"/>
            </a:pPr>
            <a:r>
              <a:rPr lang="en-GB" sz="2000" b="1" dirty="0">
                <a:solidFill>
                  <a:schemeClr val="tx1"/>
                </a:solidFill>
                <a:latin typeface="Calibri"/>
                <a:cs typeface="Calibri"/>
              </a:rPr>
              <a:t>Impulsivity    </a:t>
            </a:r>
          </a:p>
          <a:p>
            <a:pPr marL="285750" indent="-285750" algn="ctr">
              <a:buFont typeface="Wingdings"/>
              <a:buChar char="Ø"/>
            </a:pPr>
            <a:endParaRPr lang="en-GB" sz="1600" b="1" dirty="0">
              <a:solidFill>
                <a:schemeClr val="tx1"/>
              </a:solidFill>
              <a:latin typeface="Calibri"/>
              <a:cs typeface="Calibri"/>
            </a:endParaRPr>
          </a:p>
          <a:p>
            <a:pPr algn="ctr"/>
            <a:r>
              <a:rPr lang="en-GB" sz="1600" b="1" dirty="0">
                <a:solidFill>
                  <a:schemeClr val="tx1"/>
                </a:solidFill>
                <a:latin typeface="Calibri"/>
                <a:cs typeface="Calibri"/>
              </a:rPr>
              <a:t>(APA, 2013) </a:t>
            </a:r>
            <a:endParaRPr lang="en-GB" dirty="0">
              <a:solidFill>
                <a:schemeClr val="tx1"/>
              </a:solidFill>
              <a:latin typeface="Franklin Gothic Book"/>
              <a:cs typeface="Calibri"/>
            </a:endParaRPr>
          </a:p>
        </p:txBody>
      </p:sp>
      <p:sp>
        <p:nvSpPr>
          <p:cNvPr id="599" name="Speech Bubble: Rectangle 598">
            <a:extLst>
              <a:ext uri="{FF2B5EF4-FFF2-40B4-BE49-F238E27FC236}">
                <a16:creationId xmlns:a16="http://schemas.microsoft.com/office/drawing/2014/main" id="{3353015D-7637-4E74-909D-F04E52D2DCF1}"/>
              </a:ext>
            </a:extLst>
          </p:cNvPr>
          <p:cNvSpPr/>
          <p:nvPr/>
        </p:nvSpPr>
        <p:spPr>
          <a:xfrm>
            <a:off x="313974" y="2823454"/>
            <a:ext cx="5320143" cy="2857112"/>
          </a:xfrm>
          <a:prstGeom prst="wedge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According to the DSM-5 symptoms must be present for a minimum of 6 months, prior to age 7. </a:t>
            </a:r>
          </a:p>
          <a:p>
            <a:endParaRPr lang="en-GB" b="1" dirty="0">
              <a:solidFill>
                <a:schemeClr val="tx1"/>
              </a:solidFill>
              <a:latin typeface="Calibri"/>
              <a:ea typeface="Segoe UI"/>
              <a:cs typeface="Segoe UI"/>
            </a:endParaRPr>
          </a:p>
          <a:p>
            <a:r>
              <a:rPr lang="en-GB" b="1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The symptoms should be present both in school and at home, significantly impairing the child's daily functioning</a:t>
            </a:r>
            <a:r>
              <a:rPr lang="en-GB" b="1" dirty="0">
                <a:solidFill>
                  <a:schemeClr val="tx1"/>
                </a:solidFill>
                <a:latin typeface="Calibri"/>
                <a:ea typeface="+mn-lt"/>
                <a:cs typeface="Segoe UI"/>
              </a:rPr>
              <a:t>.  </a:t>
            </a:r>
            <a:endParaRPr lang="en-GB" b="1">
              <a:solidFill>
                <a:schemeClr val="tx1"/>
              </a:solidFill>
              <a:latin typeface="Calibri"/>
              <a:ea typeface="+mn-lt"/>
              <a:cs typeface="+mn-lt"/>
            </a:endParaRPr>
          </a:p>
          <a:p>
            <a:endParaRPr lang="en-US" b="1" dirty="0">
              <a:solidFill>
                <a:schemeClr val="tx1"/>
              </a:solidFill>
              <a:latin typeface="Calibri"/>
              <a:ea typeface="+mn-lt"/>
              <a:cs typeface="+mn-lt"/>
            </a:endParaRPr>
          </a:p>
          <a:p>
            <a:r>
              <a:rPr lang="en-US" b="1" dirty="0">
                <a:solidFill>
                  <a:schemeClr val="tx1"/>
                </a:solidFill>
                <a:latin typeface="Calibri"/>
                <a:ea typeface="+mn-lt"/>
                <a:cs typeface="+mn-lt"/>
              </a:rPr>
              <a:t>(APA, 2013)</a:t>
            </a:r>
            <a:endParaRPr lang="en-GB" b="1" dirty="0">
              <a:solidFill>
                <a:schemeClr val="tx1"/>
              </a:solidFill>
              <a:latin typeface="Calibri"/>
            </a:endParaRPr>
          </a:p>
        </p:txBody>
      </p:sp>
      <p:pic>
        <p:nvPicPr>
          <p:cNvPr id="3" name="Picture 3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05B81F36-6645-4ABC-887E-C4C788DE1B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6653" y="5040232"/>
            <a:ext cx="1679223" cy="1707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486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D4C5D5-273C-421D-99B6-BE07EA4C7533}"/>
              </a:ext>
            </a:extLst>
          </p:cNvPr>
          <p:cNvSpPr txBox="1"/>
          <p:nvPr/>
        </p:nvSpPr>
        <p:spPr>
          <a:xfrm>
            <a:off x="51468" y="185926"/>
            <a:ext cx="9222209" cy="1433323"/>
          </a:xfrm>
          <a:prstGeom prst="rect">
            <a:avLst/>
          </a:prstGeom>
        </p:spPr>
        <p:txBody>
          <a:bodyPr rot="0" spcFirstLastPara="0" vertOverflow="overflow" horzOverflow="overflow" vert="horz" lIns="228600" tIns="228600" rIns="228600" bIns="22860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spc="-15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Common problems with children associated with ADHD </a:t>
            </a:r>
            <a:endParaRPr lang="en-US" sz="3200" b="1" dirty="0">
              <a:solidFill>
                <a:schemeClr val="accent2"/>
              </a:solidFill>
              <a:ea typeface="+mj-ea"/>
              <a:cs typeface="+mj-cs"/>
            </a:endParaRPr>
          </a:p>
        </p:txBody>
      </p:sp>
      <p:pic>
        <p:nvPicPr>
          <p:cNvPr id="2125" name="Picture 2125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F7D0867F-40BE-4079-96C1-D28C23A41B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37" r="3" b="8169"/>
          <a:stretch/>
        </p:blipFill>
        <p:spPr>
          <a:xfrm>
            <a:off x="9977570" y="128942"/>
            <a:ext cx="2025813" cy="1774491"/>
          </a:xfrm>
          <a:prstGeom prst="rect">
            <a:avLst/>
          </a:prstGeom>
          <a:ln w="12700">
            <a:noFill/>
          </a:ln>
        </p:spPr>
      </p:pic>
      <p:sp>
        <p:nvSpPr>
          <p:cNvPr id="2058" name="TextBox 2057">
            <a:extLst>
              <a:ext uri="{FF2B5EF4-FFF2-40B4-BE49-F238E27FC236}">
                <a16:creationId xmlns:a16="http://schemas.microsoft.com/office/drawing/2014/main" id="{7F6AF2EC-4206-4992-AA32-18525277E428}"/>
              </a:ext>
            </a:extLst>
          </p:cNvPr>
          <p:cNvSpPr txBox="1"/>
          <p:nvPr/>
        </p:nvSpPr>
        <p:spPr>
          <a:xfrm>
            <a:off x="10307783" y="6234546"/>
            <a:ext cx="13577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latin typeface="Calibri"/>
                <a:cs typeface="Calibri"/>
              </a:rPr>
              <a:t>NHS, 2017</a:t>
            </a:r>
            <a:endParaRPr lang="en-GB" b="1">
              <a:latin typeface="Calibri"/>
              <a:cs typeface="Calibri"/>
            </a:endParaRPr>
          </a:p>
        </p:txBody>
      </p:sp>
      <p:graphicFrame>
        <p:nvGraphicFramePr>
          <p:cNvPr id="9" name="Diagram 9">
            <a:extLst>
              <a:ext uri="{FF2B5EF4-FFF2-40B4-BE49-F238E27FC236}">
                <a16:creationId xmlns:a16="http://schemas.microsoft.com/office/drawing/2014/main" id="{D8769A35-9F24-4527-A5A8-BFF3F390D7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5316510"/>
              </p:ext>
            </p:extLst>
          </p:nvPr>
        </p:nvGraphicFramePr>
        <p:xfrm>
          <a:off x="338838" y="1770353"/>
          <a:ext cx="10985313" cy="48004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580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6961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0221B6-4630-4500-B6C8-6CB7FEA46368}"/>
              </a:ext>
            </a:extLst>
          </p:cNvPr>
          <p:cNvSpPr txBox="1"/>
          <p:nvPr/>
        </p:nvSpPr>
        <p:spPr>
          <a:xfrm>
            <a:off x="1149928" y="1482437"/>
            <a:ext cx="735676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References </a:t>
            </a:r>
          </a:p>
          <a:p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</a:rPr>
              <a:t>American Psychiatric Association. </a:t>
            </a:r>
            <a:r>
              <a:rPr lang="en-GB" sz="1200" i="1" dirty="0">
                <a:latin typeface="Times New Roman"/>
              </a:rPr>
              <a:t>Diagnostic and Statistical Manual of Mental Disorders.</a:t>
            </a:r>
            <a:r>
              <a:rPr lang="en-GB" sz="1200" dirty="0">
                <a:latin typeface="Times New Roman"/>
              </a:rPr>
              <a:t> 5th ed. </a:t>
            </a:r>
            <a:r>
              <a:rPr lang="en-GB" sz="1200" dirty="0" err="1">
                <a:latin typeface="Times New Roman"/>
              </a:rPr>
              <a:t>Arlingon</a:t>
            </a:r>
            <a:r>
              <a:rPr lang="en-GB" sz="1200" dirty="0">
                <a:latin typeface="Times New Roman"/>
              </a:rPr>
              <a:t>, VA: American Psychiatric Publishing. 2013</a:t>
            </a:r>
            <a:r>
              <a:rPr lang="en-GB" sz="1200" dirty="0">
                <a:latin typeface="Times New Roman"/>
                <a:cs typeface="Times New Roman"/>
              </a:rPr>
              <a:t> </a:t>
            </a:r>
          </a:p>
          <a:p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cs typeface="Times New Roman"/>
              </a:rPr>
              <a:t>NHS (2018) </a:t>
            </a:r>
            <a:r>
              <a:rPr lang="en-GB" sz="1200" dirty="0">
                <a:ea typeface="+mn-lt"/>
                <a:cs typeface="+mn-lt"/>
              </a:rPr>
              <a:t>Delivering Effective Services for Children and Young People with ADHD. </a:t>
            </a:r>
            <a:r>
              <a:rPr lang="en-GB" sz="1200" dirty="0">
                <a:ea typeface="+mn-lt"/>
                <a:cs typeface="+mn-lt"/>
                <a:hlinkClick r:id="rId2"/>
              </a:rPr>
              <a:t>https://www.england.nhs.uk/north-west/wp-content/uploads/sites/48/2019/03/GM-wide-ADHD-guidance.pdf</a:t>
            </a:r>
            <a:endParaRPr lang="en-GB" sz="1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59457321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Atlas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603</cp:revision>
  <dcterms:created xsi:type="dcterms:W3CDTF">2020-02-18T13:49:45Z</dcterms:created>
  <dcterms:modified xsi:type="dcterms:W3CDTF">2020-02-18T19:56:41Z</dcterms:modified>
</cp:coreProperties>
</file>