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8" r:id="rId5"/>
    <p:sldId id="257" r:id="rId6"/>
    <p:sldId id="258" r:id="rId7"/>
    <p:sldId id="259" r:id="rId8"/>
    <p:sldId id="263" r:id="rId9"/>
    <p:sldId id="264" r:id="rId10"/>
    <p:sldId id="265" r:id="rId11"/>
    <p:sldId id="266"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86" d="100"/>
          <a:sy n="86" d="100"/>
        </p:scale>
        <p:origin x="5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4EDD66-DAC9-489D-9AB8-74DCE0BD4B45}" type="doc">
      <dgm:prSet loTypeId="urn:microsoft.com/office/officeart/2018/5/layout/IconLeaf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011FEB2A-03CB-4B6D-9617-9691D11DCB3B}">
      <dgm:prSet/>
      <dgm:spPr/>
      <dgm:t>
        <a:bodyPr/>
        <a:lstStyle/>
        <a:p>
          <a:pPr>
            <a:defRPr cap="all"/>
          </a:pPr>
          <a:r>
            <a:rPr lang="en-GB"/>
            <a:t>Briefly recap the lectures.</a:t>
          </a:r>
          <a:endParaRPr lang="en-US"/>
        </a:p>
      </dgm:t>
    </dgm:pt>
    <dgm:pt modelId="{416D1C5B-93E1-4D7B-9AF7-2E66216835FC}" type="parTrans" cxnId="{DA1A072A-4F4C-410B-8539-F539570347AB}">
      <dgm:prSet/>
      <dgm:spPr/>
      <dgm:t>
        <a:bodyPr/>
        <a:lstStyle/>
        <a:p>
          <a:endParaRPr lang="en-US"/>
        </a:p>
      </dgm:t>
    </dgm:pt>
    <dgm:pt modelId="{6E183B48-591E-40EC-A005-6DD5E873683D}" type="sibTrans" cxnId="{DA1A072A-4F4C-410B-8539-F539570347AB}">
      <dgm:prSet/>
      <dgm:spPr/>
      <dgm:t>
        <a:bodyPr/>
        <a:lstStyle/>
        <a:p>
          <a:endParaRPr lang="en-US"/>
        </a:p>
      </dgm:t>
    </dgm:pt>
    <dgm:pt modelId="{C62E5E8A-BE73-4A95-B499-DE41FCCBF108}">
      <dgm:prSet/>
      <dgm:spPr/>
      <dgm:t>
        <a:bodyPr/>
        <a:lstStyle/>
        <a:p>
          <a:pPr>
            <a:defRPr cap="all"/>
          </a:pPr>
          <a:r>
            <a:rPr lang="en-GB"/>
            <a:t>Attempt some scenario-based problem questions.</a:t>
          </a:r>
          <a:endParaRPr lang="en-US"/>
        </a:p>
      </dgm:t>
    </dgm:pt>
    <dgm:pt modelId="{B7D75552-8BDE-416A-B0D8-C3CDC22D12BA}" type="parTrans" cxnId="{80992A56-0164-475C-AD1F-3218FC96D6F5}">
      <dgm:prSet/>
      <dgm:spPr/>
      <dgm:t>
        <a:bodyPr/>
        <a:lstStyle/>
        <a:p>
          <a:endParaRPr lang="en-US"/>
        </a:p>
      </dgm:t>
    </dgm:pt>
    <dgm:pt modelId="{F6A222F5-FCA3-43DA-B3B7-3F69713F2593}" type="sibTrans" cxnId="{80992A56-0164-475C-AD1F-3218FC96D6F5}">
      <dgm:prSet/>
      <dgm:spPr/>
      <dgm:t>
        <a:bodyPr/>
        <a:lstStyle/>
        <a:p>
          <a:endParaRPr lang="en-US"/>
        </a:p>
      </dgm:t>
    </dgm:pt>
    <dgm:pt modelId="{C8A1C9C9-1920-48D0-B754-BD4E0ADF88A3}">
      <dgm:prSet/>
      <dgm:spPr/>
      <dgm:t>
        <a:bodyPr/>
        <a:lstStyle/>
        <a:p>
          <a:pPr>
            <a:defRPr cap="all"/>
          </a:pPr>
          <a:r>
            <a:rPr lang="en-GB" dirty="0"/>
            <a:t>Discuss Assignment 2.</a:t>
          </a:r>
          <a:endParaRPr lang="en-US" dirty="0"/>
        </a:p>
      </dgm:t>
    </dgm:pt>
    <dgm:pt modelId="{33C8EAA7-96B3-4A4A-A129-C8F3D332F644}" type="parTrans" cxnId="{7D6CE986-A432-4858-A46B-0CDDCB2FC8EA}">
      <dgm:prSet/>
      <dgm:spPr/>
      <dgm:t>
        <a:bodyPr/>
        <a:lstStyle/>
        <a:p>
          <a:endParaRPr lang="en-US"/>
        </a:p>
      </dgm:t>
    </dgm:pt>
    <dgm:pt modelId="{F7FF3F88-6459-4E02-9057-8B0195D64717}" type="sibTrans" cxnId="{7D6CE986-A432-4858-A46B-0CDDCB2FC8EA}">
      <dgm:prSet/>
      <dgm:spPr/>
      <dgm:t>
        <a:bodyPr/>
        <a:lstStyle/>
        <a:p>
          <a:endParaRPr lang="en-US"/>
        </a:p>
      </dgm:t>
    </dgm:pt>
    <dgm:pt modelId="{DAFAB06C-2834-4DEC-B5C8-3D60FCAD3183}" type="pres">
      <dgm:prSet presAssocID="{A14EDD66-DAC9-489D-9AB8-74DCE0BD4B45}" presName="root" presStyleCnt="0">
        <dgm:presLayoutVars>
          <dgm:dir/>
          <dgm:resizeHandles val="exact"/>
        </dgm:presLayoutVars>
      </dgm:prSet>
      <dgm:spPr/>
    </dgm:pt>
    <dgm:pt modelId="{4CD70780-5761-4EDE-A548-5E1961543C06}" type="pres">
      <dgm:prSet presAssocID="{011FEB2A-03CB-4B6D-9617-9691D11DCB3B}" presName="compNode" presStyleCnt="0"/>
      <dgm:spPr/>
    </dgm:pt>
    <dgm:pt modelId="{41D90712-F02E-4289-BBD5-43C18642B7C3}" type="pres">
      <dgm:prSet presAssocID="{011FEB2A-03CB-4B6D-9617-9691D11DCB3B}" presName="iconBgRect" presStyleLbl="bgShp" presStyleIdx="0" presStyleCnt="3"/>
      <dgm:spPr>
        <a:prstGeom prst="round2DiagRect">
          <a:avLst>
            <a:gd name="adj1" fmla="val 29727"/>
            <a:gd name="adj2" fmla="val 0"/>
          </a:avLst>
        </a:prstGeom>
      </dgm:spPr>
    </dgm:pt>
    <dgm:pt modelId="{7F0F5247-6FCF-4154-BE83-0D605FAD294D}" type="pres">
      <dgm:prSet presAssocID="{011FEB2A-03CB-4B6D-9617-9691D11DCB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B0E3ABA3-C7B3-4AC3-A035-FD538E7B9E2F}" type="pres">
      <dgm:prSet presAssocID="{011FEB2A-03CB-4B6D-9617-9691D11DCB3B}" presName="spaceRect" presStyleCnt="0"/>
      <dgm:spPr/>
    </dgm:pt>
    <dgm:pt modelId="{4E0E7C9F-1A51-4E49-A281-0C5B7E9C77D3}" type="pres">
      <dgm:prSet presAssocID="{011FEB2A-03CB-4B6D-9617-9691D11DCB3B}" presName="textRect" presStyleLbl="revTx" presStyleIdx="0" presStyleCnt="3">
        <dgm:presLayoutVars>
          <dgm:chMax val="1"/>
          <dgm:chPref val="1"/>
        </dgm:presLayoutVars>
      </dgm:prSet>
      <dgm:spPr/>
    </dgm:pt>
    <dgm:pt modelId="{CFBE54AC-1348-4B64-A8C4-A8BDE4A5ED50}" type="pres">
      <dgm:prSet presAssocID="{6E183B48-591E-40EC-A005-6DD5E873683D}" presName="sibTrans" presStyleCnt="0"/>
      <dgm:spPr/>
    </dgm:pt>
    <dgm:pt modelId="{2F723561-A69F-4D88-B08A-7A94E7560EF5}" type="pres">
      <dgm:prSet presAssocID="{C62E5E8A-BE73-4A95-B499-DE41FCCBF108}" presName="compNode" presStyleCnt="0"/>
      <dgm:spPr/>
    </dgm:pt>
    <dgm:pt modelId="{6623A4D2-599D-4F1A-A8AB-D278ECE2584F}" type="pres">
      <dgm:prSet presAssocID="{C62E5E8A-BE73-4A95-B499-DE41FCCBF108}" presName="iconBgRect" presStyleLbl="bgShp" presStyleIdx="1" presStyleCnt="3"/>
      <dgm:spPr>
        <a:prstGeom prst="round2DiagRect">
          <a:avLst>
            <a:gd name="adj1" fmla="val 29727"/>
            <a:gd name="adj2" fmla="val 0"/>
          </a:avLst>
        </a:prstGeom>
      </dgm:spPr>
    </dgm:pt>
    <dgm:pt modelId="{5694DAE7-0847-4D2E-AED1-37B942A039D4}" type="pres">
      <dgm:prSet presAssocID="{C62E5E8A-BE73-4A95-B499-DE41FCCBF1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77426EA-9154-4B51-BE96-3F30345E4C82}" type="pres">
      <dgm:prSet presAssocID="{C62E5E8A-BE73-4A95-B499-DE41FCCBF108}" presName="spaceRect" presStyleCnt="0"/>
      <dgm:spPr/>
    </dgm:pt>
    <dgm:pt modelId="{19C0D0CF-C006-4A87-B2C5-210BAA28A3B1}" type="pres">
      <dgm:prSet presAssocID="{C62E5E8A-BE73-4A95-B499-DE41FCCBF108}" presName="textRect" presStyleLbl="revTx" presStyleIdx="1" presStyleCnt="3">
        <dgm:presLayoutVars>
          <dgm:chMax val="1"/>
          <dgm:chPref val="1"/>
        </dgm:presLayoutVars>
      </dgm:prSet>
      <dgm:spPr/>
    </dgm:pt>
    <dgm:pt modelId="{4FF83A74-D689-4BAE-8A44-F33DBBBD78B3}" type="pres">
      <dgm:prSet presAssocID="{F6A222F5-FCA3-43DA-B3B7-3F69713F2593}" presName="sibTrans" presStyleCnt="0"/>
      <dgm:spPr/>
    </dgm:pt>
    <dgm:pt modelId="{7BC17BE5-3B34-4C79-BA23-CAFA2F722F7D}" type="pres">
      <dgm:prSet presAssocID="{C8A1C9C9-1920-48D0-B754-BD4E0ADF88A3}" presName="compNode" presStyleCnt="0"/>
      <dgm:spPr/>
    </dgm:pt>
    <dgm:pt modelId="{76F0BF8A-0F93-416A-8884-535C7E17CB4F}" type="pres">
      <dgm:prSet presAssocID="{C8A1C9C9-1920-48D0-B754-BD4E0ADF88A3}" presName="iconBgRect" presStyleLbl="bgShp" presStyleIdx="2" presStyleCnt="3"/>
      <dgm:spPr>
        <a:prstGeom prst="round2DiagRect">
          <a:avLst>
            <a:gd name="adj1" fmla="val 29727"/>
            <a:gd name="adj2" fmla="val 0"/>
          </a:avLst>
        </a:prstGeom>
      </dgm:spPr>
    </dgm:pt>
    <dgm:pt modelId="{E90253D9-CDC4-4316-A4A8-46510C01CDBB}" type="pres">
      <dgm:prSet presAssocID="{C8A1C9C9-1920-48D0-B754-BD4E0ADF88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5E6441-6EF0-48D9-B3AB-C58700404423}" type="pres">
      <dgm:prSet presAssocID="{C8A1C9C9-1920-48D0-B754-BD4E0ADF88A3}" presName="spaceRect" presStyleCnt="0"/>
      <dgm:spPr/>
    </dgm:pt>
    <dgm:pt modelId="{E86F3254-4C75-441D-8CBC-B95C7832B1AF}" type="pres">
      <dgm:prSet presAssocID="{C8A1C9C9-1920-48D0-B754-BD4E0ADF88A3}" presName="textRect" presStyleLbl="revTx" presStyleIdx="2" presStyleCnt="3">
        <dgm:presLayoutVars>
          <dgm:chMax val="1"/>
          <dgm:chPref val="1"/>
        </dgm:presLayoutVars>
      </dgm:prSet>
      <dgm:spPr/>
    </dgm:pt>
  </dgm:ptLst>
  <dgm:cxnLst>
    <dgm:cxn modelId="{D6909E0E-286B-4010-A358-BBBE3C6A4766}" type="presOf" srcId="{C8A1C9C9-1920-48D0-B754-BD4E0ADF88A3}" destId="{E86F3254-4C75-441D-8CBC-B95C7832B1AF}" srcOrd="0" destOrd="0" presId="urn:microsoft.com/office/officeart/2018/5/layout/IconLeafLabelList"/>
    <dgm:cxn modelId="{AF64D412-5AD8-48A0-BE7B-A9DCC46F6CF2}" type="presOf" srcId="{011FEB2A-03CB-4B6D-9617-9691D11DCB3B}" destId="{4E0E7C9F-1A51-4E49-A281-0C5B7E9C77D3}" srcOrd="0" destOrd="0" presId="urn:microsoft.com/office/officeart/2018/5/layout/IconLeafLabelList"/>
    <dgm:cxn modelId="{DA1A072A-4F4C-410B-8539-F539570347AB}" srcId="{A14EDD66-DAC9-489D-9AB8-74DCE0BD4B45}" destId="{011FEB2A-03CB-4B6D-9617-9691D11DCB3B}" srcOrd="0" destOrd="0" parTransId="{416D1C5B-93E1-4D7B-9AF7-2E66216835FC}" sibTransId="{6E183B48-591E-40EC-A005-6DD5E873683D}"/>
    <dgm:cxn modelId="{80992A56-0164-475C-AD1F-3218FC96D6F5}" srcId="{A14EDD66-DAC9-489D-9AB8-74DCE0BD4B45}" destId="{C62E5E8A-BE73-4A95-B499-DE41FCCBF108}" srcOrd="1" destOrd="0" parTransId="{B7D75552-8BDE-416A-B0D8-C3CDC22D12BA}" sibTransId="{F6A222F5-FCA3-43DA-B3B7-3F69713F2593}"/>
    <dgm:cxn modelId="{7D6CE986-A432-4858-A46B-0CDDCB2FC8EA}" srcId="{A14EDD66-DAC9-489D-9AB8-74DCE0BD4B45}" destId="{C8A1C9C9-1920-48D0-B754-BD4E0ADF88A3}" srcOrd="2" destOrd="0" parTransId="{33C8EAA7-96B3-4A4A-A129-C8F3D332F644}" sibTransId="{F7FF3F88-6459-4E02-9057-8B0195D64717}"/>
    <dgm:cxn modelId="{CBEB218D-42BE-43BB-BD60-CDD5F0E99CD1}" type="presOf" srcId="{A14EDD66-DAC9-489D-9AB8-74DCE0BD4B45}" destId="{DAFAB06C-2834-4DEC-B5C8-3D60FCAD3183}" srcOrd="0" destOrd="0" presId="urn:microsoft.com/office/officeart/2018/5/layout/IconLeafLabelList"/>
    <dgm:cxn modelId="{C6C7DA9D-A83E-4827-8E9E-830CF3C56B94}" type="presOf" srcId="{C62E5E8A-BE73-4A95-B499-DE41FCCBF108}" destId="{19C0D0CF-C006-4A87-B2C5-210BAA28A3B1}" srcOrd="0" destOrd="0" presId="urn:microsoft.com/office/officeart/2018/5/layout/IconLeafLabelList"/>
    <dgm:cxn modelId="{7DB1279C-11DA-4361-8F8B-9260B0781A0E}" type="presParOf" srcId="{DAFAB06C-2834-4DEC-B5C8-3D60FCAD3183}" destId="{4CD70780-5761-4EDE-A548-5E1961543C06}" srcOrd="0" destOrd="0" presId="urn:microsoft.com/office/officeart/2018/5/layout/IconLeafLabelList"/>
    <dgm:cxn modelId="{8CD394FE-41A0-4E98-9E9D-FD11C9540CB2}" type="presParOf" srcId="{4CD70780-5761-4EDE-A548-5E1961543C06}" destId="{41D90712-F02E-4289-BBD5-43C18642B7C3}" srcOrd="0" destOrd="0" presId="urn:microsoft.com/office/officeart/2018/5/layout/IconLeafLabelList"/>
    <dgm:cxn modelId="{9CECBF88-AFF2-4BE1-A135-41E7CED3F87C}" type="presParOf" srcId="{4CD70780-5761-4EDE-A548-5E1961543C06}" destId="{7F0F5247-6FCF-4154-BE83-0D605FAD294D}" srcOrd="1" destOrd="0" presId="urn:microsoft.com/office/officeart/2018/5/layout/IconLeafLabelList"/>
    <dgm:cxn modelId="{4C95065C-9ADB-46B1-92FD-38B97C5459DC}" type="presParOf" srcId="{4CD70780-5761-4EDE-A548-5E1961543C06}" destId="{B0E3ABA3-C7B3-4AC3-A035-FD538E7B9E2F}" srcOrd="2" destOrd="0" presId="urn:microsoft.com/office/officeart/2018/5/layout/IconLeafLabelList"/>
    <dgm:cxn modelId="{4BE07DC9-5541-4D80-8BC3-A8EF9E0782E9}" type="presParOf" srcId="{4CD70780-5761-4EDE-A548-5E1961543C06}" destId="{4E0E7C9F-1A51-4E49-A281-0C5B7E9C77D3}" srcOrd="3" destOrd="0" presId="urn:microsoft.com/office/officeart/2018/5/layout/IconLeafLabelList"/>
    <dgm:cxn modelId="{16DCCF06-2266-4BD8-8061-2301C5C74382}" type="presParOf" srcId="{DAFAB06C-2834-4DEC-B5C8-3D60FCAD3183}" destId="{CFBE54AC-1348-4B64-A8C4-A8BDE4A5ED50}" srcOrd="1" destOrd="0" presId="urn:microsoft.com/office/officeart/2018/5/layout/IconLeafLabelList"/>
    <dgm:cxn modelId="{491009FC-FB9F-4664-8639-D1B3A4F80975}" type="presParOf" srcId="{DAFAB06C-2834-4DEC-B5C8-3D60FCAD3183}" destId="{2F723561-A69F-4D88-B08A-7A94E7560EF5}" srcOrd="2" destOrd="0" presId="urn:microsoft.com/office/officeart/2018/5/layout/IconLeafLabelList"/>
    <dgm:cxn modelId="{D91EB701-3496-425B-8657-965A81B363E3}" type="presParOf" srcId="{2F723561-A69F-4D88-B08A-7A94E7560EF5}" destId="{6623A4D2-599D-4F1A-A8AB-D278ECE2584F}" srcOrd="0" destOrd="0" presId="urn:microsoft.com/office/officeart/2018/5/layout/IconLeafLabelList"/>
    <dgm:cxn modelId="{79DD0909-100E-4B33-A145-E97B43BBCFCD}" type="presParOf" srcId="{2F723561-A69F-4D88-B08A-7A94E7560EF5}" destId="{5694DAE7-0847-4D2E-AED1-37B942A039D4}" srcOrd="1" destOrd="0" presId="urn:microsoft.com/office/officeart/2018/5/layout/IconLeafLabelList"/>
    <dgm:cxn modelId="{AF278FCD-1ED6-401C-9FF6-7F9D564F1F75}" type="presParOf" srcId="{2F723561-A69F-4D88-B08A-7A94E7560EF5}" destId="{B77426EA-9154-4B51-BE96-3F30345E4C82}" srcOrd="2" destOrd="0" presId="urn:microsoft.com/office/officeart/2018/5/layout/IconLeafLabelList"/>
    <dgm:cxn modelId="{C43AFB00-ECCB-419F-8520-46443A7F0CA4}" type="presParOf" srcId="{2F723561-A69F-4D88-B08A-7A94E7560EF5}" destId="{19C0D0CF-C006-4A87-B2C5-210BAA28A3B1}" srcOrd="3" destOrd="0" presId="urn:microsoft.com/office/officeart/2018/5/layout/IconLeafLabelList"/>
    <dgm:cxn modelId="{576E8D16-23FF-4DD3-BD17-73CD95F30AAA}" type="presParOf" srcId="{DAFAB06C-2834-4DEC-B5C8-3D60FCAD3183}" destId="{4FF83A74-D689-4BAE-8A44-F33DBBBD78B3}" srcOrd="3" destOrd="0" presId="urn:microsoft.com/office/officeart/2018/5/layout/IconLeafLabelList"/>
    <dgm:cxn modelId="{7B917951-963A-4548-A50F-FE1B5C7B79D1}" type="presParOf" srcId="{DAFAB06C-2834-4DEC-B5C8-3D60FCAD3183}" destId="{7BC17BE5-3B34-4C79-BA23-CAFA2F722F7D}" srcOrd="4" destOrd="0" presId="urn:microsoft.com/office/officeart/2018/5/layout/IconLeafLabelList"/>
    <dgm:cxn modelId="{C86EE960-B1C6-4C08-ADF8-61EA70BF9C23}" type="presParOf" srcId="{7BC17BE5-3B34-4C79-BA23-CAFA2F722F7D}" destId="{76F0BF8A-0F93-416A-8884-535C7E17CB4F}" srcOrd="0" destOrd="0" presId="urn:microsoft.com/office/officeart/2018/5/layout/IconLeafLabelList"/>
    <dgm:cxn modelId="{A1FC525C-718E-467B-9033-4ED472A77338}" type="presParOf" srcId="{7BC17BE5-3B34-4C79-BA23-CAFA2F722F7D}" destId="{E90253D9-CDC4-4316-A4A8-46510C01CDBB}" srcOrd="1" destOrd="0" presId="urn:microsoft.com/office/officeart/2018/5/layout/IconLeafLabelList"/>
    <dgm:cxn modelId="{F739E9C4-3F91-48F5-9510-306DEC1EC301}" type="presParOf" srcId="{7BC17BE5-3B34-4C79-BA23-CAFA2F722F7D}" destId="{455E6441-6EF0-48D9-B3AB-C58700404423}" srcOrd="2" destOrd="0" presId="urn:microsoft.com/office/officeart/2018/5/layout/IconLeafLabelList"/>
    <dgm:cxn modelId="{1B8944A2-36BD-4A76-B438-8C5C34A4B098}" type="presParOf" srcId="{7BC17BE5-3B34-4C79-BA23-CAFA2F722F7D}" destId="{E86F3254-4C75-441D-8CBC-B95C7832B1A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B4668-57F6-4EE4-8F92-5F8B47F6F07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BCF81D7-03AF-4084-B65A-C479DCC2978A}">
      <dgm:prSet/>
      <dgm:spPr/>
      <dgm:t>
        <a:bodyPr/>
        <a:lstStyle/>
        <a:p>
          <a:r>
            <a:rPr lang="en-GB"/>
            <a:t>2000 words (Total)</a:t>
          </a:r>
          <a:endParaRPr lang="en-US"/>
        </a:p>
      </dgm:t>
    </dgm:pt>
    <dgm:pt modelId="{27334924-DA95-4F15-87AF-79205077D22A}" type="parTrans" cxnId="{B1894738-15EB-4FC9-9FB9-15A551AA86C1}">
      <dgm:prSet/>
      <dgm:spPr/>
      <dgm:t>
        <a:bodyPr/>
        <a:lstStyle/>
        <a:p>
          <a:endParaRPr lang="en-US"/>
        </a:p>
      </dgm:t>
    </dgm:pt>
    <dgm:pt modelId="{5CAFA492-ECED-4603-B9FC-C08D877B8ADD}" type="sibTrans" cxnId="{B1894738-15EB-4FC9-9FB9-15A551AA86C1}">
      <dgm:prSet/>
      <dgm:spPr/>
      <dgm:t>
        <a:bodyPr/>
        <a:lstStyle/>
        <a:p>
          <a:endParaRPr lang="en-US"/>
        </a:p>
      </dgm:t>
    </dgm:pt>
    <dgm:pt modelId="{FCC2AB8E-A7BC-4A23-AFEA-2A1CA2A5E55F}">
      <dgm:prSet/>
      <dgm:spPr/>
      <dgm:t>
        <a:bodyPr/>
        <a:lstStyle/>
        <a:p>
          <a:r>
            <a:rPr lang="en-GB"/>
            <a:t>Due = 23:59 Friday 7</a:t>
          </a:r>
          <a:r>
            <a:rPr lang="en-GB" baseline="30000"/>
            <a:t>th</a:t>
          </a:r>
          <a:r>
            <a:rPr lang="en-GB"/>
            <a:t> May</a:t>
          </a:r>
          <a:endParaRPr lang="en-US"/>
        </a:p>
      </dgm:t>
    </dgm:pt>
    <dgm:pt modelId="{8190D2B1-4E82-478A-A7AB-0D58A2B5A7EE}" type="parTrans" cxnId="{D8A3304C-878B-4C8C-BA79-B0FAC2C169E3}">
      <dgm:prSet/>
      <dgm:spPr/>
      <dgm:t>
        <a:bodyPr/>
        <a:lstStyle/>
        <a:p>
          <a:endParaRPr lang="en-US"/>
        </a:p>
      </dgm:t>
    </dgm:pt>
    <dgm:pt modelId="{D8B8FEE7-4443-49A1-B148-012C85AEB2C8}" type="sibTrans" cxnId="{D8A3304C-878B-4C8C-BA79-B0FAC2C169E3}">
      <dgm:prSet/>
      <dgm:spPr/>
      <dgm:t>
        <a:bodyPr/>
        <a:lstStyle/>
        <a:p>
          <a:endParaRPr lang="en-US"/>
        </a:p>
      </dgm:t>
    </dgm:pt>
    <dgm:pt modelId="{1D123EE7-6814-4778-AFAD-B9F50556F1C3}">
      <dgm:prSet/>
      <dgm:spPr/>
      <dgm:t>
        <a:bodyPr/>
        <a:lstStyle/>
        <a:p>
          <a:r>
            <a:rPr lang="en-GB"/>
            <a:t>Q1) Essay format (1000 words).</a:t>
          </a:r>
          <a:endParaRPr lang="en-US"/>
        </a:p>
      </dgm:t>
    </dgm:pt>
    <dgm:pt modelId="{3A7EB08A-C3D4-4AC6-9D51-8EA8D3DF1727}" type="parTrans" cxnId="{FB7C3BF5-390C-4279-B21B-24350C2A3E76}">
      <dgm:prSet/>
      <dgm:spPr/>
      <dgm:t>
        <a:bodyPr/>
        <a:lstStyle/>
        <a:p>
          <a:endParaRPr lang="en-US"/>
        </a:p>
      </dgm:t>
    </dgm:pt>
    <dgm:pt modelId="{A9E3C316-7774-4CA8-8386-3EE4365490A1}" type="sibTrans" cxnId="{FB7C3BF5-390C-4279-B21B-24350C2A3E76}">
      <dgm:prSet/>
      <dgm:spPr/>
      <dgm:t>
        <a:bodyPr/>
        <a:lstStyle/>
        <a:p>
          <a:endParaRPr lang="en-US"/>
        </a:p>
      </dgm:t>
    </dgm:pt>
    <dgm:pt modelId="{67E103F6-B285-46F8-9FB9-EBE267EC4580}">
      <dgm:prSet/>
      <dgm:spPr/>
      <dgm:t>
        <a:bodyPr/>
        <a:lstStyle/>
        <a:p>
          <a:r>
            <a:rPr lang="en-GB"/>
            <a:t>Q2) Scenario-based problem question (1000 words).</a:t>
          </a:r>
          <a:endParaRPr lang="en-US"/>
        </a:p>
      </dgm:t>
    </dgm:pt>
    <dgm:pt modelId="{1323CB50-BD8C-4875-A800-340CBACDC942}" type="parTrans" cxnId="{F085A030-59E7-4A01-B0D2-A5FC248C7B2A}">
      <dgm:prSet/>
      <dgm:spPr/>
      <dgm:t>
        <a:bodyPr/>
        <a:lstStyle/>
        <a:p>
          <a:endParaRPr lang="en-US"/>
        </a:p>
      </dgm:t>
    </dgm:pt>
    <dgm:pt modelId="{8C78F81C-46D3-4228-B1B8-9344DDA1DBC6}" type="sibTrans" cxnId="{F085A030-59E7-4A01-B0D2-A5FC248C7B2A}">
      <dgm:prSet/>
      <dgm:spPr/>
      <dgm:t>
        <a:bodyPr/>
        <a:lstStyle/>
        <a:p>
          <a:endParaRPr lang="en-US"/>
        </a:p>
      </dgm:t>
    </dgm:pt>
    <dgm:pt modelId="{5366C59A-3324-42C8-A3EB-2F13A618140C}" type="pres">
      <dgm:prSet presAssocID="{787B4668-57F6-4EE4-8F92-5F8B47F6F070}" presName="linear" presStyleCnt="0">
        <dgm:presLayoutVars>
          <dgm:animLvl val="lvl"/>
          <dgm:resizeHandles val="exact"/>
        </dgm:presLayoutVars>
      </dgm:prSet>
      <dgm:spPr/>
    </dgm:pt>
    <dgm:pt modelId="{F9F029EF-19D9-471C-AE46-B8513790D303}" type="pres">
      <dgm:prSet presAssocID="{0BCF81D7-03AF-4084-B65A-C479DCC2978A}" presName="parentText" presStyleLbl="node1" presStyleIdx="0" presStyleCnt="4">
        <dgm:presLayoutVars>
          <dgm:chMax val="0"/>
          <dgm:bulletEnabled val="1"/>
        </dgm:presLayoutVars>
      </dgm:prSet>
      <dgm:spPr/>
    </dgm:pt>
    <dgm:pt modelId="{7EA29A5C-3CF6-4D12-8ACB-E15D29FF7141}" type="pres">
      <dgm:prSet presAssocID="{5CAFA492-ECED-4603-B9FC-C08D877B8ADD}" presName="spacer" presStyleCnt="0"/>
      <dgm:spPr/>
    </dgm:pt>
    <dgm:pt modelId="{1690E2B9-5EC4-401A-B7CA-55279EB98ADA}" type="pres">
      <dgm:prSet presAssocID="{FCC2AB8E-A7BC-4A23-AFEA-2A1CA2A5E55F}" presName="parentText" presStyleLbl="node1" presStyleIdx="1" presStyleCnt="4">
        <dgm:presLayoutVars>
          <dgm:chMax val="0"/>
          <dgm:bulletEnabled val="1"/>
        </dgm:presLayoutVars>
      </dgm:prSet>
      <dgm:spPr/>
    </dgm:pt>
    <dgm:pt modelId="{141D14CE-6592-4A9B-A1E4-35CE81FF9121}" type="pres">
      <dgm:prSet presAssocID="{D8B8FEE7-4443-49A1-B148-012C85AEB2C8}" presName="spacer" presStyleCnt="0"/>
      <dgm:spPr/>
    </dgm:pt>
    <dgm:pt modelId="{1CADDDE5-4673-47CB-9871-17A2FC4631DD}" type="pres">
      <dgm:prSet presAssocID="{1D123EE7-6814-4778-AFAD-B9F50556F1C3}" presName="parentText" presStyleLbl="node1" presStyleIdx="2" presStyleCnt="4">
        <dgm:presLayoutVars>
          <dgm:chMax val="0"/>
          <dgm:bulletEnabled val="1"/>
        </dgm:presLayoutVars>
      </dgm:prSet>
      <dgm:spPr/>
    </dgm:pt>
    <dgm:pt modelId="{3033C6F7-74C1-43E1-BB7C-A02BF5E6D106}" type="pres">
      <dgm:prSet presAssocID="{A9E3C316-7774-4CA8-8386-3EE4365490A1}" presName="spacer" presStyleCnt="0"/>
      <dgm:spPr/>
    </dgm:pt>
    <dgm:pt modelId="{F3AB7FBC-FA56-4B14-A98F-D2F5A3BA448D}" type="pres">
      <dgm:prSet presAssocID="{67E103F6-B285-46F8-9FB9-EBE267EC4580}" presName="parentText" presStyleLbl="node1" presStyleIdx="3" presStyleCnt="4">
        <dgm:presLayoutVars>
          <dgm:chMax val="0"/>
          <dgm:bulletEnabled val="1"/>
        </dgm:presLayoutVars>
      </dgm:prSet>
      <dgm:spPr/>
    </dgm:pt>
  </dgm:ptLst>
  <dgm:cxnLst>
    <dgm:cxn modelId="{125F3A00-DE12-426F-96C8-247A17233BB4}" type="presOf" srcId="{787B4668-57F6-4EE4-8F92-5F8B47F6F070}" destId="{5366C59A-3324-42C8-A3EB-2F13A618140C}" srcOrd="0" destOrd="0" presId="urn:microsoft.com/office/officeart/2005/8/layout/vList2"/>
    <dgm:cxn modelId="{7F930415-1BC9-4A84-88A1-7C6FD595C091}" type="presOf" srcId="{67E103F6-B285-46F8-9FB9-EBE267EC4580}" destId="{F3AB7FBC-FA56-4B14-A98F-D2F5A3BA448D}" srcOrd="0" destOrd="0" presId="urn:microsoft.com/office/officeart/2005/8/layout/vList2"/>
    <dgm:cxn modelId="{F085A030-59E7-4A01-B0D2-A5FC248C7B2A}" srcId="{787B4668-57F6-4EE4-8F92-5F8B47F6F070}" destId="{67E103F6-B285-46F8-9FB9-EBE267EC4580}" srcOrd="3" destOrd="0" parTransId="{1323CB50-BD8C-4875-A800-340CBACDC942}" sibTransId="{8C78F81C-46D3-4228-B1B8-9344DDA1DBC6}"/>
    <dgm:cxn modelId="{0762AC33-9F6A-4626-ACB5-3EDC58E50F51}" type="presOf" srcId="{0BCF81D7-03AF-4084-B65A-C479DCC2978A}" destId="{F9F029EF-19D9-471C-AE46-B8513790D303}" srcOrd="0" destOrd="0" presId="urn:microsoft.com/office/officeart/2005/8/layout/vList2"/>
    <dgm:cxn modelId="{B1894738-15EB-4FC9-9FB9-15A551AA86C1}" srcId="{787B4668-57F6-4EE4-8F92-5F8B47F6F070}" destId="{0BCF81D7-03AF-4084-B65A-C479DCC2978A}" srcOrd="0" destOrd="0" parTransId="{27334924-DA95-4F15-87AF-79205077D22A}" sibTransId="{5CAFA492-ECED-4603-B9FC-C08D877B8ADD}"/>
    <dgm:cxn modelId="{D8A3304C-878B-4C8C-BA79-B0FAC2C169E3}" srcId="{787B4668-57F6-4EE4-8F92-5F8B47F6F070}" destId="{FCC2AB8E-A7BC-4A23-AFEA-2A1CA2A5E55F}" srcOrd="1" destOrd="0" parTransId="{8190D2B1-4E82-478A-A7AB-0D58A2B5A7EE}" sibTransId="{D8B8FEE7-4443-49A1-B148-012C85AEB2C8}"/>
    <dgm:cxn modelId="{5B27EBD5-EF58-4806-8B38-4FECAD45A4C8}" type="presOf" srcId="{FCC2AB8E-A7BC-4A23-AFEA-2A1CA2A5E55F}" destId="{1690E2B9-5EC4-401A-B7CA-55279EB98ADA}" srcOrd="0" destOrd="0" presId="urn:microsoft.com/office/officeart/2005/8/layout/vList2"/>
    <dgm:cxn modelId="{5ED177F4-EA1A-4C19-8A72-59E473DBCF85}" type="presOf" srcId="{1D123EE7-6814-4778-AFAD-B9F50556F1C3}" destId="{1CADDDE5-4673-47CB-9871-17A2FC4631DD}" srcOrd="0" destOrd="0" presId="urn:microsoft.com/office/officeart/2005/8/layout/vList2"/>
    <dgm:cxn modelId="{FB7C3BF5-390C-4279-B21B-24350C2A3E76}" srcId="{787B4668-57F6-4EE4-8F92-5F8B47F6F070}" destId="{1D123EE7-6814-4778-AFAD-B9F50556F1C3}" srcOrd="2" destOrd="0" parTransId="{3A7EB08A-C3D4-4AC6-9D51-8EA8D3DF1727}" sibTransId="{A9E3C316-7774-4CA8-8386-3EE4365490A1}"/>
    <dgm:cxn modelId="{BB72A984-E7A8-4A0D-A559-35DF9ACE7C7F}" type="presParOf" srcId="{5366C59A-3324-42C8-A3EB-2F13A618140C}" destId="{F9F029EF-19D9-471C-AE46-B8513790D303}" srcOrd="0" destOrd="0" presId="urn:microsoft.com/office/officeart/2005/8/layout/vList2"/>
    <dgm:cxn modelId="{DAB980E8-FADD-4D6D-855F-F1CE539414F5}" type="presParOf" srcId="{5366C59A-3324-42C8-A3EB-2F13A618140C}" destId="{7EA29A5C-3CF6-4D12-8ACB-E15D29FF7141}" srcOrd="1" destOrd="0" presId="urn:microsoft.com/office/officeart/2005/8/layout/vList2"/>
    <dgm:cxn modelId="{EE6D6733-9535-4940-AA9D-F0A21D07E536}" type="presParOf" srcId="{5366C59A-3324-42C8-A3EB-2F13A618140C}" destId="{1690E2B9-5EC4-401A-B7CA-55279EB98ADA}" srcOrd="2" destOrd="0" presId="urn:microsoft.com/office/officeart/2005/8/layout/vList2"/>
    <dgm:cxn modelId="{40577C01-2F17-48DB-8304-3EE9519A0BE3}" type="presParOf" srcId="{5366C59A-3324-42C8-A3EB-2F13A618140C}" destId="{141D14CE-6592-4A9B-A1E4-35CE81FF9121}" srcOrd="3" destOrd="0" presId="urn:microsoft.com/office/officeart/2005/8/layout/vList2"/>
    <dgm:cxn modelId="{7C12BECE-0D3E-462B-9552-1A1CC1FD05D3}" type="presParOf" srcId="{5366C59A-3324-42C8-A3EB-2F13A618140C}" destId="{1CADDDE5-4673-47CB-9871-17A2FC4631DD}" srcOrd="4" destOrd="0" presId="urn:microsoft.com/office/officeart/2005/8/layout/vList2"/>
    <dgm:cxn modelId="{8199D48D-04C8-4F4E-A35A-DC55218A41FE}" type="presParOf" srcId="{5366C59A-3324-42C8-A3EB-2F13A618140C}" destId="{3033C6F7-74C1-43E1-BB7C-A02BF5E6D106}" srcOrd="5" destOrd="0" presId="urn:microsoft.com/office/officeart/2005/8/layout/vList2"/>
    <dgm:cxn modelId="{34B73B83-252F-4668-BE5B-88B54A709E64}" type="presParOf" srcId="{5366C59A-3324-42C8-A3EB-2F13A618140C}" destId="{F3AB7FBC-FA56-4B14-A98F-D2F5A3BA448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41078A-7295-4EDF-A242-B6C7363077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12FCDF0-0DF4-4D07-9738-A25D59B9BEEA}">
      <dgm:prSet/>
      <dgm:spPr/>
      <dgm:t>
        <a:bodyPr/>
        <a:lstStyle/>
        <a:p>
          <a:r>
            <a:rPr lang="en-GB"/>
            <a:t>Harvard referencing – Reference list and citations!</a:t>
          </a:r>
          <a:endParaRPr lang="en-US"/>
        </a:p>
      </dgm:t>
    </dgm:pt>
    <dgm:pt modelId="{E5B94AD2-578A-4C5C-AA2D-0DD83324F906}" type="parTrans" cxnId="{2A95BE73-07C5-4B3A-8B06-2207A02D17D1}">
      <dgm:prSet/>
      <dgm:spPr/>
      <dgm:t>
        <a:bodyPr/>
        <a:lstStyle/>
        <a:p>
          <a:endParaRPr lang="en-US"/>
        </a:p>
      </dgm:t>
    </dgm:pt>
    <dgm:pt modelId="{3CE32B91-A706-40AB-BD6C-7EF46AFDF286}" type="sibTrans" cxnId="{2A95BE73-07C5-4B3A-8B06-2207A02D17D1}">
      <dgm:prSet/>
      <dgm:spPr/>
      <dgm:t>
        <a:bodyPr/>
        <a:lstStyle/>
        <a:p>
          <a:endParaRPr lang="en-US"/>
        </a:p>
      </dgm:t>
    </dgm:pt>
    <dgm:pt modelId="{1604FDD5-B836-4554-A571-AB25C48C8F4A}">
      <dgm:prSet/>
      <dgm:spPr/>
      <dgm:t>
        <a:bodyPr/>
        <a:lstStyle/>
        <a:p>
          <a:r>
            <a:rPr lang="en-GB"/>
            <a:t>Evaluation</a:t>
          </a:r>
          <a:endParaRPr lang="en-US"/>
        </a:p>
      </dgm:t>
    </dgm:pt>
    <dgm:pt modelId="{3799B8F9-3310-41F7-BBBF-3F393D5008AE}" type="parTrans" cxnId="{87375789-4A69-40C8-AFC6-1A2E87BC4879}">
      <dgm:prSet/>
      <dgm:spPr/>
      <dgm:t>
        <a:bodyPr/>
        <a:lstStyle/>
        <a:p>
          <a:endParaRPr lang="en-US"/>
        </a:p>
      </dgm:t>
    </dgm:pt>
    <dgm:pt modelId="{CA577E21-3862-415C-A02A-17B07EDDEF50}" type="sibTrans" cxnId="{87375789-4A69-40C8-AFC6-1A2E87BC4879}">
      <dgm:prSet/>
      <dgm:spPr/>
      <dgm:t>
        <a:bodyPr/>
        <a:lstStyle/>
        <a:p>
          <a:endParaRPr lang="en-US"/>
        </a:p>
      </dgm:t>
    </dgm:pt>
    <dgm:pt modelId="{8BC4F764-7924-4961-8B0D-414AFB3152CF}">
      <dgm:prSet/>
      <dgm:spPr/>
      <dgm:t>
        <a:bodyPr/>
        <a:lstStyle/>
        <a:p>
          <a:r>
            <a:rPr lang="en-GB"/>
            <a:t>Credible sources</a:t>
          </a:r>
          <a:endParaRPr lang="en-US"/>
        </a:p>
      </dgm:t>
    </dgm:pt>
    <dgm:pt modelId="{574BBC10-4485-4EE2-A214-030AD0EC8080}" type="parTrans" cxnId="{1707762F-CE5F-47CE-9B5C-049F3E811656}">
      <dgm:prSet/>
      <dgm:spPr/>
      <dgm:t>
        <a:bodyPr/>
        <a:lstStyle/>
        <a:p>
          <a:endParaRPr lang="en-US"/>
        </a:p>
      </dgm:t>
    </dgm:pt>
    <dgm:pt modelId="{A7E5D89D-51ED-4759-A686-607A8A4D5C04}" type="sibTrans" cxnId="{1707762F-CE5F-47CE-9B5C-049F3E811656}">
      <dgm:prSet/>
      <dgm:spPr/>
      <dgm:t>
        <a:bodyPr/>
        <a:lstStyle/>
        <a:p>
          <a:endParaRPr lang="en-US"/>
        </a:p>
      </dgm:t>
    </dgm:pt>
    <dgm:pt modelId="{90A32714-B9DD-44C2-827F-C21A89A5C49F}" type="pres">
      <dgm:prSet presAssocID="{8441078A-7295-4EDF-A242-B6C73630779B}" presName="linear" presStyleCnt="0">
        <dgm:presLayoutVars>
          <dgm:animLvl val="lvl"/>
          <dgm:resizeHandles val="exact"/>
        </dgm:presLayoutVars>
      </dgm:prSet>
      <dgm:spPr/>
    </dgm:pt>
    <dgm:pt modelId="{83441895-5F1C-495D-8D17-EBC8E0CBB06C}" type="pres">
      <dgm:prSet presAssocID="{812FCDF0-0DF4-4D07-9738-A25D59B9BEEA}" presName="parentText" presStyleLbl="node1" presStyleIdx="0" presStyleCnt="3">
        <dgm:presLayoutVars>
          <dgm:chMax val="0"/>
          <dgm:bulletEnabled val="1"/>
        </dgm:presLayoutVars>
      </dgm:prSet>
      <dgm:spPr/>
    </dgm:pt>
    <dgm:pt modelId="{FEEFE728-8DC5-45B3-813B-08380C054050}" type="pres">
      <dgm:prSet presAssocID="{3CE32B91-A706-40AB-BD6C-7EF46AFDF286}" presName="spacer" presStyleCnt="0"/>
      <dgm:spPr/>
    </dgm:pt>
    <dgm:pt modelId="{3C48CDB5-55D4-4E2C-9E8A-D784F8A0E4F6}" type="pres">
      <dgm:prSet presAssocID="{1604FDD5-B836-4554-A571-AB25C48C8F4A}" presName="parentText" presStyleLbl="node1" presStyleIdx="1" presStyleCnt="3">
        <dgm:presLayoutVars>
          <dgm:chMax val="0"/>
          <dgm:bulletEnabled val="1"/>
        </dgm:presLayoutVars>
      </dgm:prSet>
      <dgm:spPr/>
    </dgm:pt>
    <dgm:pt modelId="{894B95CB-051F-416B-937D-3C6D47674D60}" type="pres">
      <dgm:prSet presAssocID="{CA577E21-3862-415C-A02A-17B07EDDEF50}" presName="spacer" presStyleCnt="0"/>
      <dgm:spPr/>
    </dgm:pt>
    <dgm:pt modelId="{1DFC91D5-80BF-4C27-8BF8-14FF7F193679}" type="pres">
      <dgm:prSet presAssocID="{8BC4F764-7924-4961-8B0D-414AFB3152CF}" presName="parentText" presStyleLbl="node1" presStyleIdx="2" presStyleCnt="3">
        <dgm:presLayoutVars>
          <dgm:chMax val="0"/>
          <dgm:bulletEnabled val="1"/>
        </dgm:presLayoutVars>
      </dgm:prSet>
      <dgm:spPr/>
    </dgm:pt>
  </dgm:ptLst>
  <dgm:cxnLst>
    <dgm:cxn modelId="{1707762F-CE5F-47CE-9B5C-049F3E811656}" srcId="{8441078A-7295-4EDF-A242-B6C73630779B}" destId="{8BC4F764-7924-4961-8B0D-414AFB3152CF}" srcOrd="2" destOrd="0" parTransId="{574BBC10-4485-4EE2-A214-030AD0EC8080}" sibTransId="{A7E5D89D-51ED-4759-A686-607A8A4D5C04}"/>
    <dgm:cxn modelId="{2A95BE73-07C5-4B3A-8B06-2207A02D17D1}" srcId="{8441078A-7295-4EDF-A242-B6C73630779B}" destId="{812FCDF0-0DF4-4D07-9738-A25D59B9BEEA}" srcOrd="0" destOrd="0" parTransId="{E5B94AD2-578A-4C5C-AA2D-0DD83324F906}" sibTransId="{3CE32B91-A706-40AB-BD6C-7EF46AFDF286}"/>
    <dgm:cxn modelId="{644B877A-F858-4780-8754-77895E8E33CB}" type="presOf" srcId="{1604FDD5-B836-4554-A571-AB25C48C8F4A}" destId="{3C48CDB5-55D4-4E2C-9E8A-D784F8A0E4F6}" srcOrd="0" destOrd="0" presId="urn:microsoft.com/office/officeart/2005/8/layout/vList2"/>
    <dgm:cxn modelId="{87375789-4A69-40C8-AFC6-1A2E87BC4879}" srcId="{8441078A-7295-4EDF-A242-B6C73630779B}" destId="{1604FDD5-B836-4554-A571-AB25C48C8F4A}" srcOrd="1" destOrd="0" parTransId="{3799B8F9-3310-41F7-BBBF-3F393D5008AE}" sibTransId="{CA577E21-3862-415C-A02A-17B07EDDEF50}"/>
    <dgm:cxn modelId="{EC1C10E9-14EF-4AD3-BF72-2B07E1A198B2}" type="presOf" srcId="{8BC4F764-7924-4961-8B0D-414AFB3152CF}" destId="{1DFC91D5-80BF-4C27-8BF8-14FF7F193679}" srcOrd="0" destOrd="0" presId="urn:microsoft.com/office/officeart/2005/8/layout/vList2"/>
    <dgm:cxn modelId="{52C062EE-EBDE-4F4D-ACF0-98FC68FD09FC}" type="presOf" srcId="{812FCDF0-0DF4-4D07-9738-A25D59B9BEEA}" destId="{83441895-5F1C-495D-8D17-EBC8E0CBB06C}" srcOrd="0" destOrd="0" presId="urn:microsoft.com/office/officeart/2005/8/layout/vList2"/>
    <dgm:cxn modelId="{6EEC4EFA-8744-40E1-AEE6-EDCB5A37A01F}" type="presOf" srcId="{8441078A-7295-4EDF-A242-B6C73630779B}" destId="{90A32714-B9DD-44C2-827F-C21A89A5C49F}" srcOrd="0" destOrd="0" presId="urn:microsoft.com/office/officeart/2005/8/layout/vList2"/>
    <dgm:cxn modelId="{64F6DE3F-952B-44C9-9551-065DB40A9177}" type="presParOf" srcId="{90A32714-B9DD-44C2-827F-C21A89A5C49F}" destId="{83441895-5F1C-495D-8D17-EBC8E0CBB06C}" srcOrd="0" destOrd="0" presId="urn:microsoft.com/office/officeart/2005/8/layout/vList2"/>
    <dgm:cxn modelId="{20A43E6B-F96D-4574-B9A2-B4BCA25298AF}" type="presParOf" srcId="{90A32714-B9DD-44C2-827F-C21A89A5C49F}" destId="{FEEFE728-8DC5-45B3-813B-08380C054050}" srcOrd="1" destOrd="0" presId="urn:microsoft.com/office/officeart/2005/8/layout/vList2"/>
    <dgm:cxn modelId="{0A7C1DC7-EAEA-40A3-BD40-68045AB918A0}" type="presParOf" srcId="{90A32714-B9DD-44C2-827F-C21A89A5C49F}" destId="{3C48CDB5-55D4-4E2C-9E8A-D784F8A0E4F6}" srcOrd="2" destOrd="0" presId="urn:microsoft.com/office/officeart/2005/8/layout/vList2"/>
    <dgm:cxn modelId="{41999479-552C-4163-8C7F-A26AA7BB3B2D}" type="presParOf" srcId="{90A32714-B9DD-44C2-827F-C21A89A5C49F}" destId="{894B95CB-051F-416B-937D-3C6D47674D60}" srcOrd="3" destOrd="0" presId="urn:microsoft.com/office/officeart/2005/8/layout/vList2"/>
    <dgm:cxn modelId="{7582FDD5-F25B-4D0D-9C47-C4B000E27DA1}" type="presParOf" srcId="{90A32714-B9DD-44C2-827F-C21A89A5C49F}" destId="{1DFC91D5-80BF-4C27-8BF8-14FF7F19367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4EDD66-DAC9-489D-9AB8-74DCE0BD4B45}" type="doc">
      <dgm:prSet loTypeId="urn:microsoft.com/office/officeart/2018/5/layout/IconLeaf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011FEB2A-03CB-4B6D-9617-9691D11DCB3B}">
      <dgm:prSet/>
      <dgm:spPr/>
      <dgm:t>
        <a:bodyPr/>
        <a:lstStyle/>
        <a:p>
          <a:pPr>
            <a:defRPr cap="all"/>
          </a:pPr>
          <a:r>
            <a:rPr lang="en-GB"/>
            <a:t>Briefly recap the lectures.</a:t>
          </a:r>
          <a:endParaRPr lang="en-US"/>
        </a:p>
      </dgm:t>
    </dgm:pt>
    <dgm:pt modelId="{416D1C5B-93E1-4D7B-9AF7-2E66216835FC}" type="parTrans" cxnId="{DA1A072A-4F4C-410B-8539-F539570347AB}">
      <dgm:prSet/>
      <dgm:spPr/>
      <dgm:t>
        <a:bodyPr/>
        <a:lstStyle/>
        <a:p>
          <a:endParaRPr lang="en-US"/>
        </a:p>
      </dgm:t>
    </dgm:pt>
    <dgm:pt modelId="{6E183B48-591E-40EC-A005-6DD5E873683D}" type="sibTrans" cxnId="{DA1A072A-4F4C-410B-8539-F539570347AB}">
      <dgm:prSet/>
      <dgm:spPr/>
      <dgm:t>
        <a:bodyPr/>
        <a:lstStyle/>
        <a:p>
          <a:endParaRPr lang="en-US"/>
        </a:p>
      </dgm:t>
    </dgm:pt>
    <dgm:pt modelId="{C62E5E8A-BE73-4A95-B499-DE41FCCBF108}">
      <dgm:prSet/>
      <dgm:spPr/>
      <dgm:t>
        <a:bodyPr/>
        <a:lstStyle/>
        <a:p>
          <a:pPr>
            <a:defRPr cap="all"/>
          </a:pPr>
          <a:r>
            <a:rPr lang="en-GB"/>
            <a:t>Attempt some scenario-based problem questions.</a:t>
          </a:r>
          <a:endParaRPr lang="en-US"/>
        </a:p>
      </dgm:t>
    </dgm:pt>
    <dgm:pt modelId="{B7D75552-8BDE-416A-B0D8-C3CDC22D12BA}" type="parTrans" cxnId="{80992A56-0164-475C-AD1F-3218FC96D6F5}">
      <dgm:prSet/>
      <dgm:spPr/>
      <dgm:t>
        <a:bodyPr/>
        <a:lstStyle/>
        <a:p>
          <a:endParaRPr lang="en-US"/>
        </a:p>
      </dgm:t>
    </dgm:pt>
    <dgm:pt modelId="{F6A222F5-FCA3-43DA-B3B7-3F69713F2593}" type="sibTrans" cxnId="{80992A56-0164-475C-AD1F-3218FC96D6F5}">
      <dgm:prSet/>
      <dgm:spPr/>
      <dgm:t>
        <a:bodyPr/>
        <a:lstStyle/>
        <a:p>
          <a:endParaRPr lang="en-US"/>
        </a:p>
      </dgm:t>
    </dgm:pt>
    <dgm:pt modelId="{C8A1C9C9-1920-48D0-B754-BD4E0ADF88A3}">
      <dgm:prSet/>
      <dgm:spPr/>
      <dgm:t>
        <a:bodyPr/>
        <a:lstStyle/>
        <a:p>
          <a:pPr>
            <a:defRPr cap="all"/>
          </a:pPr>
          <a:r>
            <a:rPr lang="en-GB" dirty="0"/>
            <a:t>Discuss Assignment 2.</a:t>
          </a:r>
          <a:endParaRPr lang="en-US" dirty="0"/>
        </a:p>
      </dgm:t>
    </dgm:pt>
    <dgm:pt modelId="{33C8EAA7-96B3-4A4A-A129-C8F3D332F644}" type="parTrans" cxnId="{7D6CE986-A432-4858-A46B-0CDDCB2FC8EA}">
      <dgm:prSet/>
      <dgm:spPr/>
      <dgm:t>
        <a:bodyPr/>
        <a:lstStyle/>
        <a:p>
          <a:endParaRPr lang="en-US"/>
        </a:p>
      </dgm:t>
    </dgm:pt>
    <dgm:pt modelId="{F7FF3F88-6459-4E02-9057-8B0195D64717}" type="sibTrans" cxnId="{7D6CE986-A432-4858-A46B-0CDDCB2FC8EA}">
      <dgm:prSet/>
      <dgm:spPr/>
      <dgm:t>
        <a:bodyPr/>
        <a:lstStyle/>
        <a:p>
          <a:endParaRPr lang="en-US"/>
        </a:p>
      </dgm:t>
    </dgm:pt>
    <dgm:pt modelId="{DAFAB06C-2834-4DEC-B5C8-3D60FCAD3183}" type="pres">
      <dgm:prSet presAssocID="{A14EDD66-DAC9-489D-9AB8-74DCE0BD4B45}" presName="root" presStyleCnt="0">
        <dgm:presLayoutVars>
          <dgm:dir/>
          <dgm:resizeHandles val="exact"/>
        </dgm:presLayoutVars>
      </dgm:prSet>
      <dgm:spPr/>
    </dgm:pt>
    <dgm:pt modelId="{4CD70780-5761-4EDE-A548-5E1961543C06}" type="pres">
      <dgm:prSet presAssocID="{011FEB2A-03CB-4B6D-9617-9691D11DCB3B}" presName="compNode" presStyleCnt="0"/>
      <dgm:spPr/>
    </dgm:pt>
    <dgm:pt modelId="{41D90712-F02E-4289-BBD5-43C18642B7C3}" type="pres">
      <dgm:prSet presAssocID="{011FEB2A-03CB-4B6D-9617-9691D11DCB3B}" presName="iconBgRect" presStyleLbl="bgShp" presStyleIdx="0" presStyleCnt="3"/>
      <dgm:spPr>
        <a:prstGeom prst="round2DiagRect">
          <a:avLst>
            <a:gd name="adj1" fmla="val 29727"/>
            <a:gd name="adj2" fmla="val 0"/>
          </a:avLst>
        </a:prstGeom>
      </dgm:spPr>
    </dgm:pt>
    <dgm:pt modelId="{7F0F5247-6FCF-4154-BE83-0D605FAD294D}" type="pres">
      <dgm:prSet presAssocID="{011FEB2A-03CB-4B6D-9617-9691D11DCB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B0E3ABA3-C7B3-4AC3-A035-FD538E7B9E2F}" type="pres">
      <dgm:prSet presAssocID="{011FEB2A-03CB-4B6D-9617-9691D11DCB3B}" presName="spaceRect" presStyleCnt="0"/>
      <dgm:spPr/>
    </dgm:pt>
    <dgm:pt modelId="{4E0E7C9F-1A51-4E49-A281-0C5B7E9C77D3}" type="pres">
      <dgm:prSet presAssocID="{011FEB2A-03CB-4B6D-9617-9691D11DCB3B}" presName="textRect" presStyleLbl="revTx" presStyleIdx="0" presStyleCnt="3">
        <dgm:presLayoutVars>
          <dgm:chMax val="1"/>
          <dgm:chPref val="1"/>
        </dgm:presLayoutVars>
      </dgm:prSet>
      <dgm:spPr/>
    </dgm:pt>
    <dgm:pt modelId="{CFBE54AC-1348-4B64-A8C4-A8BDE4A5ED50}" type="pres">
      <dgm:prSet presAssocID="{6E183B48-591E-40EC-A005-6DD5E873683D}" presName="sibTrans" presStyleCnt="0"/>
      <dgm:spPr/>
    </dgm:pt>
    <dgm:pt modelId="{2F723561-A69F-4D88-B08A-7A94E7560EF5}" type="pres">
      <dgm:prSet presAssocID="{C62E5E8A-BE73-4A95-B499-DE41FCCBF108}" presName="compNode" presStyleCnt="0"/>
      <dgm:spPr/>
    </dgm:pt>
    <dgm:pt modelId="{6623A4D2-599D-4F1A-A8AB-D278ECE2584F}" type="pres">
      <dgm:prSet presAssocID="{C62E5E8A-BE73-4A95-B499-DE41FCCBF108}" presName="iconBgRect" presStyleLbl="bgShp" presStyleIdx="1" presStyleCnt="3"/>
      <dgm:spPr>
        <a:prstGeom prst="round2DiagRect">
          <a:avLst>
            <a:gd name="adj1" fmla="val 29727"/>
            <a:gd name="adj2" fmla="val 0"/>
          </a:avLst>
        </a:prstGeom>
      </dgm:spPr>
    </dgm:pt>
    <dgm:pt modelId="{5694DAE7-0847-4D2E-AED1-37B942A039D4}" type="pres">
      <dgm:prSet presAssocID="{C62E5E8A-BE73-4A95-B499-DE41FCCBF1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77426EA-9154-4B51-BE96-3F30345E4C82}" type="pres">
      <dgm:prSet presAssocID="{C62E5E8A-BE73-4A95-B499-DE41FCCBF108}" presName="spaceRect" presStyleCnt="0"/>
      <dgm:spPr/>
    </dgm:pt>
    <dgm:pt modelId="{19C0D0CF-C006-4A87-B2C5-210BAA28A3B1}" type="pres">
      <dgm:prSet presAssocID="{C62E5E8A-BE73-4A95-B499-DE41FCCBF108}" presName="textRect" presStyleLbl="revTx" presStyleIdx="1" presStyleCnt="3">
        <dgm:presLayoutVars>
          <dgm:chMax val="1"/>
          <dgm:chPref val="1"/>
        </dgm:presLayoutVars>
      </dgm:prSet>
      <dgm:spPr/>
    </dgm:pt>
    <dgm:pt modelId="{4FF83A74-D689-4BAE-8A44-F33DBBBD78B3}" type="pres">
      <dgm:prSet presAssocID="{F6A222F5-FCA3-43DA-B3B7-3F69713F2593}" presName="sibTrans" presStyleCnt="0"/>
      <dgm:spPr/>
    </dgm:pt>
    <dgm:pt modelId="{7BC17BE5-3B34-4C79-BA23-CAFA2F722F7D}" type="pres">
      <dgm:prSet presAssocID="{C8A1C9C9-1920-48D0-B754-BD4E0ADF88A3}" presName="compNode" presStyleCnt="0"/>
      <dgm:spPr/>
    </dgm:pt>
    <dgm:pt modelId="{76F0BF8A-0F93-416A-8884-535C7E17CB4F}" type="pres">
      <dgm:prSet presAssocID="{C8A1C9C9-1920-48D0-B754-BD4E0ADF88A3}" presName="iconBgRect" presStyleLbl="bgShp" presStyleIdx="2" presStyleCnt="3"/>
      <dgm:spPr>
        <a:prstGeom prst="round2DiagRect">
          <a:avLst>
            <a:gd name="adj1" fmla="val 29727"/>
            <a:gd name="adj2" fmla="val 0"/>
          </a:avLst>
        </a:prstGeom>
      </dgm:spPr>
    </dgm:pt>
    <dgm:pt modelId="{E90253D9-CDC4-4316-A4A8-46510C01CDBB}" type="pres">
      <dgm:prSet presAssocID="{C8A1C9C9-1920-48D0-B754-BD4E0ADF88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5E6441-6EF0-48D9-B3AB-C58700404423}" type="pres">
      <dgm:prSet presAssocID="{C8A1C9C9-1920-48D0-B754-BD4E0ADF88A3}" presName="spaceRect" presStyleCnt="0"/>
      <dgm:spPr/>
    </dgm:pt>
    <dgm:pt modelId="{E86F3254-4C75-441D-8CBC-B95C7832B1AF}" type="pres">
      <dgm:prSet presAssocID="{C8A1C9C9-1920-48D0-B754-BD4E0ADF88A3}" presName="textRect" presStyleLbl="revTx" presStyleIdx="2" presStyleCnt="3">
        <dgm:presLayoutVars>
          <dgm:chMax val="1"/>
          <dgm:chPref val="1"/>
        </dgm:presLayoutVars>
      </dgm:prSet>
      <dgm:spPr/>
    </dgm:pt>
  </dgm:ptLst>
  <dgm:cxnLst>
    <dgm:cxn modelId="{D6909E0E-286B-4010-A358-BBBE3C6A4766}" type="presOf" srcId="{C8A1C9C9-1920-48D0-B754-BD4E0ADF88A3}" destId="{E86F3254-4C75-441D-8CBC-B95C7832B1AF}" srcOrd="0" destOrd="0" presId="urn:microsoft.com/office/officeart/2018/5/layout/IconLeafLabelList"/>
    <dgm:cxn modelId="{AF64D412-5AD8-48A0-BE7B-A9DCC46F6CF2}" type="presOf" srcId="{011FEB2A-03CB-4B6D-9617-9691D11DCB3B}" destId="{4E0E7C9F-1A51-4E49-A281-0C5B7E9C77D3}" srcOrd="0" destOrd="0" presId="urn:microsoft.com/office/officeart/2018/5/layout/IconLeafLabelList"/>
    <dgm:cxn modelId="{DA1A072A-4F4C-410B-8539-F539570347AB}" srcId="{A14EDD66-DAC9-489D-9AB8-74DCE0BD4B45}" destId="{011FEB2A-03CB-4B6D-9617-9691D11DCB3B}" srcOrd="0" destOrd="0" parTransId="{416D1C5B-93E1-4D7B-9AF7-2E66216835FC}" sibTransId="{6E183B48-591E-40EC-A005-6DD5E873683D}"/>
    <dgm:cxn modelId="{80992A56-0164-475C-AD1F-3218FC96D6F5}" srcId="{A14EDD66-DAC9-489D-9AB8-74DCE0BD4B45}" destId="{C62E5E8A-BE73-4A95-B499-DE41FCCBF108}" srcOrd="1" destOrd="0" parTransId="{B7D75552-8BDE-416A-B0D8-C3CDC22D12BA}" sibTransId="{F6A222F5-FCA3-43DA-B3B7-3F69713F2593}"/>
    <dgm:cxn modelId="{7D6CE986-A432-4858-A46B-0CDDCB2FC8EA}" srcId="{A14EDD66-DAC9-489D-9AB8-74DCE0BD4B45}" destId="{C8A1C9C9-1920-48D0-B754-BD4E0ADF88A3}" srcOrd="2" destOrd="0" parTransId="{33C8EAA7-96B3-4A4A-A129-C8F3D332F644}" sibTransId="{F7FF3F88-6459-4E02-9057-8B0195D64717}"/>
    <dgm:cxn modelId="{CBEB218D-42BE-43BB-BD60-CDD5F0E99CD1}" type="presOf" srcId="{A14EDD66-DAC9-489D-9AB8-74DCE0BD4B45}" destId="{DAFAB06C-2834-4DEC-B5C8-3D60FCAD3183}" srcOrd="0" destOrd="0" presId="urn:microsoft.com/office/officeart/2018/5/layout/IconLeafLabelList"/>
    <dgm:cxn modelId="{C6C7DA9D-A83E-4827-8E9E-830CF3C56B94}" type="presOf" srcId="{C62E5E8A-BE73-4A95-B499-DE41FCCBF108}" destId="{19C0D0CF-C006-4A87-B2C5-210BAA28A3B1}" srcOrd="0" destOrd="0" presId="urn:microsoft.com/office/officeart/2018/5/layout/IconLeafLabelList"/>
    <dgm:cxn modelId="{7DB1279C-11DA-4361-8F8B-9260B0781A0E}" type="presParOf" srcId="{DAFAB06C-2834-4DEC-B5C8-3D60FCAD3183}" destId="{4CD70780-5761-4EDE-A548-5E1961543C06}" srcOrd="0" destOrd="0" presId="urn:microsoft.com/office/officeart/2018/5/layout/IconLeafLabelList"/>
    <dgm:cxn modelId="{8CD394FE-41A0-4E98-9E9D-FD11C9540CB2}" type="presParOf" srcId="{4CD70780-5761-4EDE-A548-5E1961543C06}" destId="{41D90712-F02E-4289-BBD5-43C18642B7C3}" srcOrd="0" destOrd="0" presId="urn:microsoft.com/office/officeart/2018/5/layout/IconLeafLabelList"/>
    <dgm:cxn modelId="{9CECBF88-AFF2-4BE1-A135-41E7CED3F87C}" type="presParOf" srcId="{4CD70780-5761-4EDE-A548-5E1961543C06}" destId="{7F0F5247-6FCF-4154-BE83-0D605FAD294D}" srcOrd="1" destOrd="0" presId="urn:microsoft.com/office/officeart/2018/5/layout/IconLeafLabelList"/>
    <dgm:cxn modelId="{4C95065C-9ADB-46B1-92FD-38B97C5459DC}" type="presParOf" srcId="{4CD70780-5761-4EDE-A548-5E1961543C06}" destId="{B0E3ABA3-C7B3-4AC3-A035-FD538E7B9E2F}" srcOrd="2" destOrd="0" presId="urn:microsoft.com/office/officeart/2018/5/layout/IconLeafLabelList"/>
    <dgm:cxn modelId="{4BE07DC9-5541-4D80-8BC3-A8EF9E0782E9}" type="presParOf" srcId="{4CD70780-5761-4EDE-A548-5E1961543C06}" destId="{4E0E7C9F-1A51-4E49-A281-0C5B7E9C77D3}" srcOrd="3" destOrd="0" presId="urn:microsoft.com/office/officeart/2018/5/layout/IconLeafLabelList"/>
    <dgm:cxn modelId="{16DCCF06-2266-4BD8-8061-2301C5C74382}" type="presParOf" srcId="{DAFAB06C-2834-4DEC-B5C8-3D60FCAD3183}" destId="{CFBE54AC-1348-4B64-A8C4-A8BDE4A5ED50}" srcOrd="1" destOrd="0" presId="urn:microsoft.com/office/officeart/2018/5/layout/IconLeafLabelList"/>
    <dgm:cxn modelId="{491009FC-FB9F-4664-8639-D1B3A4F80975}" type="presParOf" srcId="{DAFAB06C-2834-4DEC-B5C8-3D60FCAD3183}" destId="{2F723561-A69F-4D88-B08A-7A94E7560EF5}" srcOrd="2" destOrd="0" presId="urn:microsoft.com/office/officeart/2018/5/layout/IconLeafLabelList"/>
    <dgm:cxn modelId="{D91EB701-3496-425B-8657-965A81B363E3}" type="presParOf" srcId="{2F723561-A69F-4D88-B08A-7A94E7560EF5}" destId="{6623A4D2-599D-4F1A-A8AB-D278ECE2584F}" srcOrd="0" destOrd="0" presId="urn:microsoft.com/office/officeart/2018/5/layout/IconLeafLabelList"/>
    <dgm:cxn modelId="{79DD0909-100E-4B33-A145-E97B43BBCFCD}" type="presParOf" srcId="{2F723561-A69F-4D88-B08A-7A94E7560EF5}" destId="{5694DAE7-0847-4D2E-AED1-37B942A039D4}" srcOrd="1" destOrd="0" presId="urn:microsoft.com/office/officeart/2018/5/layout/IconLeafLabelList"/>
    <dgm:cxn modelId="{AF278FCD-1ED6-401C-9FF6-7F9D564F1F75}" type="presParOf" srcId="{2F723561-A69F-4D88-B08A-7A94E7560EF5}" destId="{B77426EA-9154-4B51-BE96-3F30345E4C82}" srcOrd="2" destOrd="0" presId="urn:microsoft.com/office/officeart/2018/5/layout/IconLeafLabelList"/>
    <dgm:cxn modelId="{C43AFB00-ECCB-419F-8520-46443A7F0CA4}" type="presParOf" srcId="{2F723561-A69F-4D88-B08A-7A94E7560EF5}" destId="{19C0D0CF-C006-4A87-B2C5-210BAA28A3B1}" srcOrd="3" destOrd="0" presId="urn:microsoft.com/office/officeart/2018/5/layout/IconLeafLabelList"/>
    <dgm:cxn modelId="{576E8D16-23FF-4DD3-BD17-73CD95F30AAA}" type="presParOf" srcId="{DAFAB06C-2834-4DEC-B5C8-3D60FCAD3183}" destId="{4FF83A74-D689-4BAE-8A44-F33DBBBD78B3}" srcOrd="3" destOrd="0" presId="urn:microsoft.com/office/officeart/2018/5/layout/IconLeafLabelList"/>
    <dgm:cxn modelId="{7B917951-963A-4548-A50F-FE1B5C7B79D1}" type="presParOf" srcId="{DAFAB06C-2834-4DEC-B5C8-3D60FCAD3183}" destId="{7BC17BE5-3B34-4C79-BA23-CAFA2F722F7D}" srcOrd="4" destOrd="0" presId="urn:microsoft.com/office/officeart/2018/5/layout/IconLeafLabelList"/>
    <dgm:cxn modelId="{C86EE960-B1C6-4C08-ADF8-61EA70BF9C23}" type="presParOf" srcId="{7BC17BE5-3B34-4C79-BA23-CAFA2F722F7D}" destId="{76F0BF8A-0F93-416A-8884-535C7E17CB4F}" srcOrd="0" destOrd="0" presId="urn:microsoft.com/office/officeart/2018/5/layout/IconLeafLabelList"/>
    <dgm:cxn modelId="{A1FC525C-718E-467B-9033-4ED472A77338}" type="presParOf" srcId="{7BC17BE5-3B34-4C79-BA23-CAFA2F722F7D}" destId="{E90253D9-CDC4-4316-A4A8-46510C01CDBB}" srcOrd="1" destOrd="0" presId="urn:microsoft.com/office/officeart/2018/5/layout/IconLeafLabelList"/>
    <dgm:cxn modelId="{F739E9C4-3F91-48F5-9510-306DEC1EC301}" type="presParOf" srcId="{7BC17BE5-3B34-4C79-BA23-CAFA2F722F7D}" destId="{455E6441-6EF0-48D9-B3AB-C58700404423}" srcOrd="2" destOrd="0" presId="urn:microsoft.com/office/officeart/2018/5/layout/IconLeafLabelList"/>
    <dgm:cxn modelId="{1B8944A2-36BD-4A76-B438-8C5C34A4B098}" type="presParOf" srcId="{7BC17BE5-3B34-4C79-BA23-CAFA2F722F7D}" destId="{E86F3254-4C75-441D-8CBC-B95C7832B1A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90712-F02E-4289-BBD5-43C18642B7C3}">
      <dsp:nvSpPr>
        <dsp:cNvPr id="0" name=""/>
        <dsp:cNvSpPr/>
      </dsp:nvSpPr>
      <dsp:spPr>
        <a:xfrm>
          <a:off x="607485"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0F5247-6FCF-4154-BE83-0D605FAD294D}">
      <dsp:nvSpPr>
        <dsp:cNvPr id="0" name=""/>
        <dsp:cNvSpPr/>
      </dsp:nvSpPr>
      <dsp:spPr>
        <a:xfrm>
          <a:off x="995048" y="55413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0E7C9F-1A51-4E49-A281-0C5B7E9C77D3}">
      <dsp:nvSpPr>
        <dsp:cNvPr id="0" name=""/>
        <dsp:cNvSpPr/>
      </dsp:nvSpPr>
      <dsp:spPr>
        <a:xfrm>
          <a:off x="26142"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Briefly recap the lectures.</a:t>
          </a:r>
          <a:endParaRPr lang="en-US" sz="1900" kern="1200"/>
        </a:p>
      </dsp:txBody>
      <dsp:txXfrm>
        <a:off x="26142" y="2551572"/>
        <a:ext cx="2981250" cy="720000"/>
      </dsp:txXfrm>
    </dsp:sp>
    <dsp:sp modelId="{6623A4D2-599D-4F1A-A8AB-D278ECE2584F}">
      <dsp:nvSpPr>
        <dsp:cNvPr id="0" name=""/>
        <dsp:cNvSpPr/>
      </dsp:nvSpPr>
      <dsp:spPr>
        <a:xfrm>
          <a:off x="4110454"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94DAE7-0847-4D2E-AED1-37B942A039D4}">
      <dsp:nvSpPr>
        <dsp:cNvPr id="0" name=""/>
        <dsp:cNvSpPr/>
      </dsp:nvSpPr>
      <dsp:spPr>
        <a:xfrm>
          <a:off x="4498017" y="55413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0D0CF-C006-4A87-B2C5-210BAA28A3B1}">
      <dsp:nvSpPr>
        <dsp:cNvPr id="0" name=""/>
        <dsp:cNvSpPr/>
      </dsp:nvSpPr>
      <dsp:spPr>
        <a:xfrm>
          <a:off x="3529111"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Attempt some scenario-based problem questions.</a:t>
          </a:r>
          <a:endParaRPr lang="en-US" sz="1900" kern="1200"/>
        </a:p>
      </dsp:txBody>
      <dsp:txXfrm>
        <a:off x="3529111" y="2551572"/>
        <a:ext cx="2981250" cy="720000"/>
      </dsp:txXfrm>
    </dsp:sp>
    <dsp:sp modelId="{76F0BF8A-0F93-416A-8884-535C7E17CB4F}">
      <dsp:nvSpPr>
        <dsp:cNvPr id="0" name=""/>
        <dsp:cNvSpPr/>
      </dsp:nvSpPr>
      <dsp:spPr>
        <a:xfrm>
          <a:off x="7613423"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253D9-CDC4-4316-A4A8-46510C01CDBB}">
      <dsp:nvSpPr>
        <dsp:cNvPr id="0" name=""/>
        <dsp:cNvSpPr/>
      </dsp:nvSpPr>
      <dsp:spPr>
        <a:xfrm>
          <a:off x="8000986" y="554134"/>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F3254-4C75-441D-8CBC-B95C7832B1AF}">
      <dsp:nvSpPr>
        <dsp:cNvPr id="0" name=""/>
        <dsp:cNvSpPr/>
      </dsp:nvSpPr>
      <dsp:spPr>
        <a:xfrm>
          <a:off x="7032079"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t>Discuss Assignment 2.</a:t>
          </a:r>
          <a:endParaRPr lang="en-US" sz="1900" kern="1200" dirty="0"/>
        </a:p>
      </dsp:txBody>
      <dsp:txXfrm>
        <a:off x="7032079" y="2551572"/>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029EF-19D9-471C-AE46-B8513790D303}">
      <dsp:nvSpPr>
        <dsp:cNvPr id="0" name=""/>
        <dsp:cNvSpPr/>
      </dsp:nvSpPr>
      <dsp:spPr>
        <a:xfrm>
          <a:off x="0" y="60321"/>
          <a:ext cx="5962720" cy="11520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2000 words (Total)</a:t>
          </a:r>
          <a:endParaRPr lang="en-US" sz="2900" kern="1200"/>
        </a:p>
      </dsp:txBody>
      <dsp:txXfrm>
        <a:off x="56237" y="116558"/>
        <a:ext cx="5850246" cy="1039555"/>
      </dsp:txXfrm>
    </dsp:sp>
    <dsp:sp modelId="{1690E2B9-5EC4-401A-B7CA-55279EB98ADA}">
      <dsp:nvSpPr>
        <dsp:cNvPr id="0" name=""/>
        <dsp:cNvSpPr/>
      </dsp:nvSpPr>
      <dsp:spPr>
        <a:xfrm>
          <a:off x="0" y="1295871"/>
          <a:ext cx="5962720" cy="115202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Due = 23:59 Friday 7</a:t>
          </a:r>
          <a:r>
            <a:rPr lang="en-GB" sz="2900" kern="1200" baseline="30000"/>
            <a:t>th</a:t>
          </a:r>
          <a:r>
            <a:rPr lang="en-GB" sz="2900" kern="1200"/>
            <a:t> May</a:t>
          </a:r>
          <a:endParaRPr lang="en-US" sz="2900" kern="1200"/>
        </a:p>
      </dsp:txBody>
      <dsp:txXfrm>
        <a:off x="56237" y="1352108"/>
        <a:ext cx="5850246" cy="1039555"/>
      </dsp:txXfrm>
    </dsp:sp>
    <dsp:sp modelId="{1CADDDE5-4673-47CB-9871-17A2FC4631DD}">
      <dsp:nvSpPr>
        <dsp:cNvPr id="0" name=""/>
        <dsp:cNvSpPr/>
      </dsp:nvSpPr>
      <dsp:spPr>
        <a:xfrm>
          <a:off x="0" y="2531421"/>
          <a:ext cx="5962720" cy="115202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Q1) Essay format (1000 words).</a:t>
          </a:r>
          <a:endParaRPr lang="en-US" sz="2900" kern="1200"/>
        </a:p>
      </dsp:txBody>
      <dsp:txXfrm>
        <a:off x="56237" y="2587658"/>
        <a:ext cx="5850246" cy="1039555"/>
      </dsp:txXfrm>
    </dsp:sp>
    <dsp:sp modelId="{F3AB7FBC-FA56-4B14-A98F-D2F5A3BA448D}">
      <dsp:nvSpPr>
        <dsp:cNvPr id="0" name=""/>
        <dsp:cNvSpPr/>
      </dsp:nvSpPr>
      <dsp:spPr>
        <a:xfrm>
          <a:off x="0" y="3766970"/>
          <a:ext cx="5962720" cy="115202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Q2) Scenario-based problem question (1000 words).</a:t>
          </a:r>
          <a:endParaRPr lang="en-US" sz="2900" kern="1200"/>
        </a:p>
      </dsp:txBody>
      <dsp:txXfrm>
        <a:off x="56237" y="3823207"/>
        <a:ext cx="5850246" cy="1039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441895-5F1C-495D-8D17-EBC8E0CBB06C}">
      <dsp:nvSpPr>
        <dsp:cNvPr id="0" name=""/>
        <dsp:cNvSpPr/>
      </dsp:nvSpPr>
      <dsp:spPr>
        <a:xfrm>
          <a:off x="0" y="112760"/>
          <a:ext cx="5962720" cy="1511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Harvard referencing – Reference list and citations!</a:t>
          </a:r>
          <a:endParaRPr lang="en-US" sz="3800" kern="1200"/>
        </a:p>
      </dsp:txBody>
      <dsp:txXfrm>
        <a:off x="73792" y="186552"/>
        <a:ext cx="5815136" cy="1364056"/>
      </dsp:txXfrm>
    </dsp:sp>
    <dsp:sp modelId="{3C48CDB5-55D4-4E2C-9E8A-D784F8A0E4F6}">
      <dsp:nvSpPr>
        <dsp:cNvPr id="0" name=""/>
        <dsp:cNvSpPr/>
      </dsp:nvSpPr>
      <dsp:spPr>
        <a:xfrm>
          <a:off x="0" y="1733841"/>
          <a:ext cx="5962720" cy="15116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Evaluation</a:t>
          </a:r>
          <a:endParaRPr lang="en-US" sz="3800" kern="1200"/>
        </a:p>
      </dsp:txBody>
      <dsp:txXfrm>
        <a:off x="73792" y="1807633"/>
        <a:ext cx="5815136" cy="1364056"/>
      </dsp:txXfrm>
    </dsp:sp>
    <dsp:sp modelId="{1DFC91D5-80BF-4C27-8BF8-14FF7F193679}">
      <dsp:nvSpPr>
        <dsp:cNvPr id="0" name=""/>
        <dsp:cNvSpPr/>
      </dsp:nvSpPr>
      <dsp:spPr>
        <a:xfrm>
          <a:off x="0" y="3354921"/>
          <a:ext cx="5962720" cy="1511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Credible sources</a:t>
          </a:r>
          <a:endParaRPr lang="en-US" sz="3800" kern="1200"/>
        </a:p>
      </dsp:txBody>
      <dsp:txXfrm>
        <a:off x="73792" y="3428713"/>
        <a:ext cx="5815136" cy="1364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90712-F02E-4289-BBD5-43C18642B7C3}">
      <dsp:nvSpPr>
        <dsp:cNvPr id="0" name=""/>
        <dsp:cNvSpPr/>
      </dsp:nvSpPr>
      <dsp:spPr>
        <a:xfrm>
          <a:off x="607485"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0F5247-6FCF-4154-BE83-0D605FAD294D}">
      <dsp:nvSpPr>
        <dsp:cNvPr id="0" name=""/>
        <dsp:cNvSpPr/>
      </dsp:nvSpPr>
      <dsp:spPr>
        <a:xfrm>
          <a:off x="995048" y="55413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0E7C9F-1A51-4E49-A281-0C5B7E9C77D3}">
      <dsp:nvSpPr>
        <dsp:cNvPr id="0" name=""/>
        <dsp:cNvSpPr/>
      </dsp:nvSpPr>
      <dsp:spPr>
        <a:xfrm>
          <a:off x="26142"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Briefly recap the lectures.</a:t>
          </a:r>
          <a:endParaRPr lang="en-US" sz="1900" kern="1200"/>
        </a:p>
      </dsp:txBody>
      <dsp:txXfrm>
        <a:off x="26142" y="2551572"/>
        <a:ext cx="2981250" cy="720000"/>
      </dsp:txXfrm>
    </dsp:sp>
    <dsp:sp modelId="{6623A4D2-599D-4F1A-A8AB-D278ECE2584F}">
      <dsp:nvSpPr>
        <dsp:cNvPr id="0" name=""/>
        <dsp:cNvSpPr/>
      </dsp:nvSpPr>
      <dsp:spPr>
        <a:xfrm>
          <a:off x="4110454"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94DAE7-0847-4D2E-AED1-37B942A039D4}">
      <dsp:nvSpPr>
        <dsp:cNvPr id="0" name=""/>
        <dsp:cNvSpPr/>
      </dsp:nvSpPr>
      <dsp:spPr>
        <a:xfrm>
          <a:off x="4498017" y="55413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0D0CF-C006-4A87-B2C5-210BAA28A3B1}">
      <dsp:nvSpPr>
        <dsp:cNvPr id="0" name=""/>
        <dsp:cNvSpPr/>
      </dsp:nvSpPr>
      <dsp:spPr>
        <a:xfrm>
          <a:off x="3529111"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Attempt some scenario-based problem questions.</a:t>
          </a:r>
          <a:endParaRPr lang="en-US" sz="1900" kern="1200"/>
        </a:p>
      </dsp:txBody>
      <dsp:txXfrm>
        <a:off x="3529111" y="2551572"/>
        <a:ext cx="2981250" cy="720000"/>
      </dsp:txXfrm>
    </dsp:sp>
    <dsp:sp modelId="{76F0BF8A-0F93-416A-8884-535C7E17CB4F}">
      <dsp:nvSpPr>
        <dsp:cNvPr id="0" name=""/>
        <dsp:cNvSpPr/>
      </dsp:nvSpPr>
      <dsp:spPr>
        <a:xfrm>
          <a:off x="7613423" y="16657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253D9-CDC4-4316-A4A8-46510C01CDBB}">
      <dsp:nvSpPr>
        <dsp:cNvPr id="0" name=""/>
        <dsp:cNvSpPr/>
      </dsp:nvSpPr>
      <dsp:spPr>
        <a:xfrm>
          <a:off x="8000986" y="554134"/>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F3254-4C75-441D-8CBC-B95C7832B1AF}">
      <dsp:nvSpPr>
        <dsp:cNvPr id="0" name=""/>
        <dsp:cNvSpPr/>
      </dsp:nvSpPr>
      <dsp:spPr>
        <a:xfrm>
          <a:off x="7032079" y="255157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t>Discuss Assignment 2.</a:t>
          </a:r>
          <a:endParaRPr lang="en-US" sz="1900" kern="1200" dirty="0"/>
        </a:p>
      </dsp:txBody>
      <dsp:txXfrm>
        <a:off x="7032079" y="2551572"/>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2DA2-8E1C-4FBA-9957-076C4BEADA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2CC458-7D92-457E-ADA3-CE81EDB377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5075D5-39EB-4406-8E3B-3AA074E2D926}"/>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29A00963-6EFA-435F-AD43-6EDFE981A0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39566-8B10-4F77-9A01-2E02C64953EB}"/>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2960234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8FE91-64A2-48B5-A7A9-BB4064537E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39D76-BC99-44A4-B08D-720884C64B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CB0C37-C20F-48A9-A855-8016BC4F9CA1}"/>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9A104C11-C4AF-4E00-A4EB-9D34CEF22A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A287A1-D711-46A9-8BE3-366937E501DA}"/>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1033238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ED80A-4A6E-4859-A9F3-3891D639FB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968D4D-4148-4FF8-8845-8D80C55739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64EF0A-B10B-4146-99FD-481C4BCA0A92}"/>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05A9C31D-1C84-4E85-B114-9B7434C12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474153-8086-417A-9BC4-345B187AF125}"/>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1676165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D177B-EE86-4771-8C06-C8DC9CE326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5CD0D2-8EA1-4562-BBDC-70B75F6B39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091175-B8A1-49EC-8232-4494773AFB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E633EC-30CF-495A-80D6-EA5CAEA3FB53}"/>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6" name="Footer Placeholder 5">
            <a:extLst>
              <a:ext uri="{FF2B5EF4-FFF2-40B4-BE49-F238E27FC236}">
                <a16:creationId xmlns:a16="http://schemas.microsoft.com/office/drawing/2014/main" id="{B120223B-CD4C-44C8-9BBB-32AA7DDF3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B56092-5E05-497B-86A5-6DDCE9D2844C}"/>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369593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7AFF4-7F67-41A4-8F54-B66419AF69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42DB8-27BE-4FFD-9D35-944A24AE2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26C406-1346-4B0B-B0E4-D9318B4820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04CA04-5227-49B3-90AC-F6765E084F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F44861-8A85-47CD-815A-11EA29D12E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73679B-779A-49F4-AF7B-8459E0C16EB2}"/>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8" name="Footer Placeholder 7">
            <a:extLst>
              <a:ext uri="{FF2B5EF4-FFF2-40B4-BE49-F238E27FC236}">
                <a16:creationId xmlns:a16="http://schemas.microsoft.com/office/drawing/2014/main" id="{C6CAB8BB-2465-4C9E-857A-DE3FC50CF9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75E8C4-8E68-49E4-BB79-C056EFFB3D6F}"/>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1402103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D949-3977-4ECE-90A0-64F514B57B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FA4383-AEEB-4C95-9688-9B5282CB726F}"/>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4" name="Footer Placeholder 3">
            <a:extLst>
              <a:ext uri="{FF2B5EF4-FFF2-40B4-BE49-F238E27FC236}">
                <a16:creationId xmlns:a16="http://schemas.microsoft.com/office/drawing/2014/main" id="{8AEFD1C0-EB28-4FD0-9F6C-C2BF995CD4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340330-A045-4FA4-9F0D-FAE6DD5983F2}"/>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420419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FC603-ECAA-4932-87EB-E70D546C5C2F}"/>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3" name="Footer Placeholder 2">
            <a:extLst>
              <a:ext uri="{FF2B5EF4-FFF2-40B4-BE49-F238E27FC236}">
                <a16:creationId xmlns:a16="http://schemas.microsoft.com/office/drawing/2014/main" id="{00A730FE-A4E4-4627-B02A-3151BD92AA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7C4B34-DDD1-46F7-B833-C981A7363615}"/>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3416750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3CBB-76A2-4E87-AFA7-2C4B7A2D3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81233D-155A-49D4-AA48-3D4DCAFF89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9CFF5C-1014-4DB9-BE8B-0E20FF736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10F01-4558-4DC8-B63E-D91823695EFE}"/>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6" name="Footer Placeholder 5">
            <a:extLst>
              <a:ext uri="{FF2B5EF4-FFF2-40B4-BE49-F238E27FC236}">
                <a16:creationId xmlns:a16="http://schemas.microsoft.com/office/drawing/2014/main" id="{08B7D179-D3BD-4E71-8AA5-BE71493E0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CA01E-4865-4338-B2E3-0B69A9B6B233}"/>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14258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E272E-A453-437C-8DD3-F9A0CD9482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084B2D-DEF2-4E97-8A85-AC3BBC6A9E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2FC209-49A1-47F0-BF42-426214D4AA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70E443-F441-4D11-9EDD-470A6FF19083}"/>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6" name="Footer Placeholder 5">
            <a:extLst>
              <a:ext uri="{FF2B5EF4-FFF2-40B4-BE49-F238E27FC236}">
                <a16:creationId xmlns:a16="http://schemas.microsoft.com/office/drawing/2014/main" id="{CF6A428E-A726-4DFE-AAA2-601AD0A9D8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43030-3C8B-4984-A5B2-F1DF93674B9E}"/>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326754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8B06-2FA2-4EB5-8279-53C7F15091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BA7BDF-790C-45A7-9DCB-8DFE663757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C81AB7-2474-4F3D-9FBB-0C9B53EB5683}"/>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375878D1-4063-4B7A-A3F7-428D4932F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933C85-749D-4623-8F05-CAFA7EEEBD9C}"/>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53166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8CDE4A-87DB-45FB-876C-E954E84DB5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B78364-4888-4D29-8AA5-EB78391188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C087D-2B90-43F5-B618-D47A0F94BDF8}"/>
              </a:ext>
            </a:extLst>
          </p:cNvPr>
          <p:cNvSpPr>
            <a:spLocks noGrp="1"/>
          </p:cNvSpPr>
          <p:nvPr>
            <p:ph type="dt" sz="half" idx="10"/>
          </p:nvPr>
        </p:nvSpPr>
        <p:spPr/>
        <p:txBody>
          <a:body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E040B077-13DA-41AB-9282-948828A5A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C1241-AAF1-4E30-8EFE-04E8C962A5B6}"/>
              </a:ext>
            </a:extLst>
          </p:cNvPr>
          <p:cNvSpPr>
            <a:spLocks noGrp="1"/>
          </p:cNvSpPr>
          <p:nvPr>
            <p:ph type="sldNum" sz="quarter" idx="12"/>
          </p:nvPr>
        </p:nvSpPr>
        <p:spPr/>
        <p:txBody>
          <a:bodyPr/>
          <a:lstStyle/>
          <a:p>
            <a:fld id="{9853C218-6294-4A4D-87E9-E5A63C54A6EB}" type="slidenum">
              <a:rPr lang="en-GB" smtClean="0"/>
              <a:t>‹#›</a:t>
            </a:fld>
            <a:endParaRPr lang="en-GB"/>
          </a:p>
        </p:txBody>
      </p:sp>
    </p:spTree>
    <p:extLst>
      <p:ext uri="{BB962C8B-B14F-4D97-AF65-F5344CB8AC3E}">
        <p14:creationId xmlns:p14="http://schemas.microsoft.com/office/powerpoint/2010/main" val="2908139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45C431-F91D-465A-8418-2223096A53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95265E-D687-406C-83AA-63C109EA58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60A3BB-600A-4AC1-913B-1396F93771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3D093E-2854-4151-9766-245F2A590EBA}" type="datetimeFigureOut">
              <a:rPr lang="en-GB" smtClean="0"/>
              <a:t>20/04/2021</a:t>
            </a:fld>
            <a:endParaRPr lang="en-GB"/>
          </a:p>
        </p:txBody>
      </p:sp>
      <p:sp>
        <p:nvSpPr>
          <p:cNvPr id="5" name="Footer Placeholder 4">
            <a:extLst>
              <a:ext uri="{FF2B5EF4-FFF2-40B4-BE49-F238E27FC236}">
                <a16:creationId xmlns:a16="http://schemas.microsoft.com/office/drawing/2014/main" id="{49980AF5-CA97-4794-8555-BD3EC28308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CDCD1E-8B32-4FD9-859C-88B98612A9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3C218-6294-4A4D-87E9-E5A63C54A6EB}" type="slidenum">
              <a:rPr lang="en-GB" smtClean="0"/>
              <a:t>‹#›</a:t>
            </a:fld>
            <a:endParaRPr lang="en-GB"/>
          </a:p>
        </p:txBody>
      </p:sp>
    </p:spTree>
    <p:extLst>
      <p:ext uri="{BB962C8B-B14F-4D97-AF65-F5344CB8AC3E}">
        <p14:creationId xmlns:p14="http://schemas.microsoft.com/office/powerpoint/2010/main" val="3522484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C4471-ABB7-428C-8B0E-FF75D4506978}"/>
              </a:ext>
            </a:extLst>
          </p:cNvPr>
          <p:cNvSpPr>
            <a:spLocks noGrp="1"/>
          </p:cNvSpPr>
          <p:nvPr>
            <p:ph type="ctrTitle"/>
          </p:nvPr>
        </p:nvSpPr>
        <p:spPr>
          <a:xfrm>
            <a:off x="1524000" y="2245809"/>
            <a:ext cx="9144000" cy="1564716"/>
          </a:xfrm>
        </p:spPr>
        <p:txBody>
          <a:bodyPr>
            <a:normAutofit/>
          </a:bodyPr>
          <a:lstStyle/>
          <a:p>
            <a:pPr algn="l"/>
            <a:r>
              <a:rPr lang="en-GB" sz="7200" dirty="0"/>
              <a:t>Defences Tutorial</a:t>
            </a:r>
          </a:p>
        </p:txBody>
      </p:sp>
      <p:sp>
        <p:nvSpPr>
          <p:cNvPr id="3" name="Subtitle 2">
            <a:extLst>
              <a:ext uri="{FF2B5EF4-FFF2-40B4-BE49-F238E27FC236}">
                <a16:creationId xmlns:a16="http://schemas.microsoft.com/office/drawing/2014/main" id="{7F9C45B4-F6C9-4083-A06B-5B2EC13BEB3C}"/>
              </a:ext>
            </a:extLst>
          </p:cNvPr>
          <p:cNvSpPr>
            <a:spLocks noGrp="1"/>
          </p:cNvSpPr>
          <p:nvPr>
            <p:ph type="subTitle" idx="1"/>
          </p:nvPr>
        </p:nvSpPr>
        <p:spPr>
          <a:xfrm>
            <a:off x="1524000" y="3947050"/>
            <a:ext cx="9144000" cy="572583"/>
          </a:xfrm>
        </p:spPr>
        <p:txBody>
          <a:bodyPr>
            <a:normAutofit/>
          </a:bodyPr>
          <a:lstStyle/>
          <a:p>
            <a:pPr algn="l"/>
            <a:endParaRPr lang="en-GB" sz="2000"/>
          </a:p>
        </p:txBody>
      </p:sp>
      <p:sp>
        <p:nvSpPr>
          <p:cNvPr id="8"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9880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9031-7917-4558-B300-F53295F59DFD}"/>
              </a:ext>
            </a:extLst>
          </p:cNvPr>
          <p:cNvSpPr>
            <a:spLocks noGrp="1"/>
          </p:cNvSpPr>
          <p:nvPr>
            <p:ph type="title"/>
          </p:nvPr>
        </p:nvSpPr>
        <p:spPr>
          <a:xfrm>
            <a:off x="808638" y="386930"/>
            <a:ext cx="9236700" cy="1188950"/>
          </a:xfrm>
        </p:spPr>
        <p:txBody>
          <a:bodyPr anchor="b">
            <a:normAutofit/>
          </a:bodyPr>
          <a:lstStyle/>
          <a:p>
            <a:r>
              <a:rPr lang="en-GB" sz="5400"/>
              <a:t>Learning Objectives: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ACF2F26F-A8F0-42DC-90DD-0AC7CF1E6510}"/>
              </a:ext>
            </a:extLst>
          </p:cNvPr>
          <p:cNvGraphicFramePr>
            <a:graphicFrameLocks noGrp="1"/>
          </p:cNvGraphicFramePr>
          <p:nvPr>
            <p:ph idx="1"/>
            <p:extLst>
              <p:ext uri="{D42A27DB-BD31-4B8C-83A1-F6EECF244321}">
                <p14:modId xmlns:p14="http://schemas.microsoft.com/office/powerpoint/2010/main" val="387521497"/>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238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50F3F-32C6-4F69-8086-7509802928F1}"/>
              </a:ext>
            </a:extLst>
          </p:cNvPr>
          <p:cNvSpPr>
            <a:spLocks noGrp="1"/>
          </p:cNvSpPr>
          <p:nvPr>
            <p:ph type="title"/>
          </p:nvPr>
        </p:nvSpPr>
        <p:spPr>
          <a:xfrm>
            <a:off x="8026203" y="1443390"/>
            <a:ext cx="3268216" cy="3405880"/>
          </a:xfrm>
        </p:spPr>
        <p:txBody>
          <a:bodyPr>
            <a:normAutofit/>
          </a:bodyPr>
          <a:lstStyle/>
          <a:p>
            <a:r>
              <a:rPr lang="en-GB" sz="5600"/>
              <a:t>What are the defences?</a:t>
            </a:r>
          </a:p>
        </p:txBody>
      </p:sp>
      <p:sp>
        <p:nvSpPr>
          <p:cNvPr id="3" name="Content Placeholder 2">
            <a:extLst>
              <a:ext uri="{FF2B5EF4-FFF2-40B4-BE49-F238E27FC236}">
                <a16:creationId xmlns:a16="http://schemas.microsoft.com/office/drawing/2014/main" id="{E4EF5A22-2D95-4907-A86C-62FBFFD72371}"/>
              </a:ext>
            </a:extLst>
          </p:cNvPr>
          <p:cNvSpPr>
            <a:spLocks noGrp="1"/>
          </p:cNvSpPr>
          <p:nvPr>
            <p:ph idx="1"/>
          </p:nvPr>
        </p:nvSpPr>
        <p:spPr>
          <a:xfrm>
            <a:off x="1289304" y="1266614"/>
            <a:ext cx="5769224" cy="3759434"/>
          </a:xfrm>
        </p:spPr>
        <p:txBody>
          <a:bodyPr anchor="ctr">
            <a:normAutofit/>
          </a:bodyPr>
          <a:lstStyle/>
          <a:p>
            <a:r>
              <a:rPr lang="en-GB" sz="2400" dirty="0"/>
              <a:t>Insanity.</a:t>
            </a:r>
          </a:p>
          <a:p>
            <a:r>
              <a:rPr lang="en-GB" sz="2400" dirty="0"/>
              <a:t>Automatism.</a:t>
            </a:r>
          </a:p>
          <a:p>
            <a:r>
              <a:rPr lang="en-GB" sz="2400" dirty="0"/>
              <a:t>Intoxication.</a:t>
            </a:r>
          </a:p>
          <a:p>
            <a:r>
              <a:rPr lang="en-GB" sz="2400" dirty="0"/>
              <a:t>Necessity.</a:t>
            </a:r>
          </a:p>
          <a:p>
            <a:r>
              <a:rPr lang="en-GB" sz="2400" dirty="0"/>
              <a:t>Duress by threat.</a:t>
            </a:r>
          </a:p>
          <a:p>
            <a:r>
              <a:rPr lang="en-GB" sz="2400" dirty="0"/>
              <a:t>Duress of circumstances.</a:t>
            </a:r>
          </a:p>
          <a:p>
            <a:r>
              <a:rPr lang="en-GB" sz="2400" dirty="0"/>
              <a:t>Self-defence – Private and Public Defence.</a:t>
            </a:r>
          </a:p>
          <a:p>
            <a:r>
              <a:rPr lang="en-GB" sz="2400" dirty="0"/>
              <a:t>Mistake.</a:t>
            </a:r>
          </a:p>
        </p:txBody>
      </p:sp>
    </p:spTree>
    <p:extLst>
      <p:ext uri="{BB962C8B-B14F-4D97-AF65-F5344CB8AC3E}">
        <p14:creationId xmlns:p14="http://schemas.microsoft.com/office/powerpoint/2010/main" val="134374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8" name="Rectangle 27">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E4DFB-3BDB-4622-BC34-83F2E92FA6D0}"/>
              </a:ext>
            </a:extLst>
          </p:cNvPr>
          <p:cNvSpPr>
            <a:spLocks noGrp="1"/>
          </p:cNvSpPr>
          <p:nvPr>
            <p:ph type="title"/>
          </p:nvPr>
        </p:nvSpPr>
        <p:spPr>
          <a:xfrm>
            <a:off x="1153618" y="1239927"/>
            <a:ext cx="4008586" cy="4680583"/>
          </a:xfrm>
        </p:spPr>
        <p:txBody>
          <a:bodyPr anchor="ctr">
            <a:normAutofit/>
          </a:bodyPr>
          <a:lstStyle/>
          <a:p>
            <a:r>
              <a:rPr lang="en-GB" sz="5200"/>
              <a:t>Recap:</a:t>
            </a:r>
          </a:p>
        </p:txBody>
      </p:sp>
      <p:sp>
        <p:nvSpPr>
          <p:cNvPr id="3" name="Content Placeholder 2">
            <a:extLst>
              <a:ext uri="{FF2B5EF4-FFF2-40B4-BE49-F238E27FC236}">
                <a16:creationId xmlns:a16="http://schemas.microsoft.com/office/drawing/2014/main" id="{DC5488A8-EC0A-488A-9A83-CB082EEE94BF}"/>
              </a:ext>
            </a:extLst>
          </p:cNvPr>
          <p:cNvSpPr>
            <a:spLocks noGrp="1"/>
          </p:cNvSpPr>
          <p:nvPr>
            <p:ph idx="1"/>
          </p:nvPr>
        </p:nvSpPr>
        <p:spPr>
          <a:xfrm>
            <a:off x="3416968" y="631133"/>
            <a:ext cx="7846779" cy="5752404"/>
          </a:xfrm>
        </p:spPr>
        <p:txBody>
          <a:bodyPr anchor="ctr">
            <a:normAutofit/>
          </a:bodyPr>
          <a:lstStyle/>
          <a:p>
            <a:pPr marL="0" indent="0">
              <a:buNone/>
            </a:pPr>
            <a:r>
              <a:rPr lang="en-GB" sz="2200" dirty="0"/>
              <a:t>What are the elements of the defence of insanity?</a:t>
            </a:r>
          </a:p>
          <a:p>
            <a:r>
              <a:rPr lang="en-GB" sz="2200" dirty="0"/>
              <a:t>D has a disease of the mind</a:t>
            </a:r>
          </a:p>
          <a:p>
            <a:r>
              <a:rPr lang="en-GB" sz="2200" dirty="0"/>
              <a:t>Which leads to a defect of reason</a:t>
            </a:r>
          </a:p>
          <a:p>
            <a:r>
              <a:rPr lang="en-GB" sz="2200" dirty="0"/>
              <a:t>Which in turn means that D does not know the nature and quality of his act, or that if he does, he does not know that the act is wrong.</a:t>
            </a:r>
          </a:p>
          <a:p>
            <a:pPr marL="0" indent="0">
              <a:buNone/>
            </a:pPr>
            <a:endParaRPr lang="en-GB" sz="2200" dirty="0"/>
          </a:p>
          <a:p>
            <a:pPr marL="0" indent="0">
              <a:buNone/>
            </a:pPr>
            <a:r>
              <a:rPr lang="en-GB" sz="2200" dirty="0"/>
              <a:t>What is the test for insanity?</a:t>
            </a:r>
          </a:p>
          <a:p>
            <a:r>
              <a:rPr lang="en-GB" sz="2200" dirty="0"/>
              <a:t> </a:t>
            </a:r>
            <a:r>
              <a:rPr lang="en-GB" sz="2200" dirty="0" err="1"/>
              <a:t>M’Naghten</a:t>
            </a:r>
            <a:r>
              <a:rPr lang="en-GB" sz="2200" dirty="0"/>
              <a:t> rules</a:t>
            </a:r>
          </a:p>
          <a:p>
            <a:pPr marL="0" indent="0">
              <a:buNone/>
            </a:pPr>
            <a:endParaRPr lang="en-GB" sz="2200" dirty="0"/>
          </a:p>
          <a:p>
            <a:pPr marL="0" indent="0">
              <a:buNone/>
            </a:pPr>
            <a:r>
              <a:rPr lang="en-GB" sz="2200" dirty="0"/>
              <a:t>What are the elements of the defence of Automatism?</a:t>
            </a:r>
          </a:p>
          <a:p>
            <a:r>
              <a:rPr lang="en-GB" sz="2200" dirty="0"/>
              <a:t>An external factor</a:t>
            </a:r>
          </a:p>
          <a:p>
            <a:r>
              <a:rPr lang="en-GB" sz="2200" dirty="0"/>
              <a:t>Results in involuntary conduct by D</a:t>
            </a:r>
          </a:p>
          <a:p>
            <a:r>
              <a:rPr lang="en-GB" sz="2200" dirty="0"/>
              <a:t>Where D is not at fault</a:t>
            </a:r>
          </a:p>
        </p:txBody>
      </p:sp>
    </p:spTree>
    <p:extLst>
      <p:ext uri="{BB962C8B-B14F-4D97-AF65-F5344CB8AC3E}">
        <p14:creationId xmlns:p14="http://schemas.microsoft.com/office/powerpoint/2010/main" val="134309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58348-500C-4B30-A281-23BFA98CBE06}"/>
              </a:ext>
            </a:extLst>
          </p:cNvPr>
          <p:cNvSpPr>
            <a:spLocks noGrp="1"/>
          </p:cNvSpPr>
          <p:nvPr>
            <p:ph type="title"/>
          </p:nvPr>
        </p:nvSpPr>
        <p:spPr>
          <a:xfrm>
            <a:off x="1285240" y="1050595"/>
            <a:ext cx="8074815" cy="1618489"/>
          </a:xfrm>
        </p:spPr>
        <p:txBody>
          <a:bodyPr anchor="ctr">
            <a:normAutofit/>
          </a:bodyPr>
          <a:lstStyle/>
          <a:p>
            <a:r>
              <a:rPr lang="en-GB" sz="3400"/>
              <a:t>Discuss whether the defendant in the following scenario can rely upon the defence of insanity:</a:t>
            </a:r>
          </a:p>
        </p:txBody>
      </p:sp>
      <p:sp>
        <p:nvSpPr>
          <p:cNvPr id="3" name="Content Placeholder 2">
            <a:extLst>
              <a:ext uri="{FF2B5EF4-FFF2-40B4-BE49-F238E27FC236}">
                <a16:creationId xmlns:a16="http://schemas.microsoft.com/office/drawing/2014/main" id="{8DB80E4C-51FA-4A52-A953-BBB486E6E617}"/>
              </a:ext>
            </a:extLst>
          </p:cNvPr>
          <p:cNvSpPr>
            <a:spLocks noGrp="1"/>
          </p:cNvSpPr>
          <p:nvPr>
            <p:ph idx="1"/>
          </p:nvPr>
        </p:nvSpPr>
        <p:spPr>
          <a:xfrm>
            <a:off x="1285240" y="2969469"/>
            <a:ext cx="8074815" cy="2800395"/>
          </a:xfrm>
        </p:spPr>
        <p:txBody>
          <a:bodyPr anchor="t">
            <a:normAutofit/>
          </a:bodyPr>
          <a:lstStyle/>
          <a:p>
            <a:r>
              <a:rPr lang="en-GB" sz="2400"/>
              <a:t>Rebecca had diabetes. In a hurry to get to work she accidentally gave herself an insufficient dosage of insulin. At work Rebecca went into a confused and dizzy state. She hit a work colleague in the face but could not recall these events. Rebecca is charged with battery.</a:t>
            </a:r>
          </a:p>
        </p:txBody>
      </p:sp>
    </p:spTree>
    <p:extLst>
      <p:ext uri="{BB962C8B-B14F-4D97-AF65-F5344CB8AC3E}">
        <p14:creationId xmlns:p14="http://schemas.microsoft.com/office/powerpoint/2010/main" val="1013103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58348-500C-4B30-A281-23BFA98CBE06}"/>
              </a:ext>
            </a:extLst>
          </p:cNvPr>
          <p:cNvSpPr>
            <a:spLocks noGrp="1"/>
          </p:cNvSpPr>
          <p:nvPr>
            <p:ph type="title"/>
          </p:nvPr>
        </p:nvSpPr>
        <p:spPr>
          <a:xfrm>
            <a:off x="1285240" y="1050595"/>
            <a:ext cx="8074815" cy="1618489"/>
          </a:xfrm>
        </p:spPr>
        <p:txBody>
          <a:bodyPr anchor="ctr">
            <a:normAutofit/>
          </a:bodyPr>
          <a:lstStyle/>
          <a:p>
            <a:r>
              <a:rPr lang="en-GB" sz="3400"/>
              <a:t>Discuss whether the defendant in the following scenario can rely upon the defence of insanity:</a:t>
            </a:r>
          </a:p>
        </p:txBody>
      </p:sp>
      <p:sp>
        <p:nvSpPr>
          <p:cNvPr id="3" name="Content Placeholder 2">
            <a:extLst>
              <a:ext uri="{FF2B5EF4-FFF2-40B4-BE49-F238E27FC236}">
                <a16:creationId xmlns:a16="http://schemas.microsoft.com/office/drawing/2014/main" id="{8DB80E4C-51FA-4A52-A953-BBB486E6E617}"/>
              </a:ext>
            </a:extLst>
          </p:cNvPr>
          <p:cNvSpPr>
            <a:spLocks noGrp="1"/>
          </p:cNvSpPr>
          <p:nvPr>
            <p:ph idx="1"/>
          </p:nvPr>
        </p:nvSpPr>
        <p:spPr>
          <a:xfrm>
            <a:off x="1285240" y="2969469"/>
            <a:ext cx="8074815" cy="2800395"/>
          </a:xfrm>
        </p:spPr>
        <p:txBody>
          <a:bodyPr anchor="t">
            <a:normAutofit/>
          </a:bodyPr>
          <a:lstStyle/>
          <a:p>
            <a:r>
              <a:rPr lang="en-GB" sz="2400"/>
              <a:t>Joseph suffered from schizophrenia. He heard voices in his head that told him to kill his law tutor who was a reincarnation of the devil. Joseph stabbed his tutor to death. He admits that he intended to kill his tutor, that he knew he would be put in prison and that prison inmates would probably try to punish him for what he had done. Joseph argues that he had to kill his tutor to rid the world of evil.</a:t>
            </a:r>
          </a:p>
        </p:txBody>
      </p:sp>
    </p:spTree>
    <p:extLst>
      <p:ext uri="{BB962C8B-B14F-4D97-AF65-F5344CB8AC3E}">
        <p14:creationId xmlns:p14="http://schemas.microsoft.com/office/powerpoint/2010/main" val="316618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C47AE-66A0-44A4-98F4-F8EDC9E9A01F}"/>
              </a:ext>
            </a:extLst>
          </p:cNvPr>
          <p:cNvSpPr>
            <a:spLocks noGrp="1"/>
          </p:cNvSpPr>
          <p:nvPr>
            <p:ph type="title"/>
          </p:nvPr>
        </p:nvSpPr>
        <p:spPr>
          <a:xfrm>
            <a:off x="1285240" y="1050595"/>
            <a:ext cx="8074815" cy="1618489"/>
          </a:xfrm>
        </p:spPr>
        <p:txBody>
          <a:bodyPr anchor="ctr">
            <a:normAutofit/>
          </a:bodyPr>
          <a:lstStyle/>
          <a:p>
            <a:r>
              <a:rPr lang="en-GB" sz="5000"/>
              <a:t>Can Andrew rely on the defence of automatism?</a:t>
            </a:r>
          </a:p>
        </p:txBody>
      </p:sp>
      <p:sp>
        <p:nvSpPr>
          <p:cNvPr id="3" name="Content Placeholder 2">
            <a:extLst>
              <a:ext uri="{FF2B5EF4-FFF2-40B4-BE49-F238E27FC236}">
                <a16:creationId xmlns:a16="http://schemas.microsoft.com/office/drawing/2014/main" id="{95FF6FB7-85EE-44DD-9DF6-DA21A9AE6C48}"/>
              </a:ext>
            </a:extLst>
          </p:cNvPr>
          <p:cNvSpPr>
            <a:spLocks noGrp="1"/>
          </p:cNvSpPr>
          <p:nvPr>
            <p:ph idx="1"/>
          </p:nvPr>
        </p:nvSpPr>
        <p:spPr>
          <a:xfrm>
            <a:off x="1285240" y="2969469"/>
            <a:ext cx="8074815" cy="2800395"/>
          </a:xfrm>
        </p:spPr>
        <p:txBody>
          <a:bodyPr anchor="t">
            <a:normAutofit/>
          </a:bodyPr>
          <a:lstStyle/>
          <a:p>
            <a:r>
              <a:rPr lang="en-GB" sz="2400"/>
              <a:t>Andrew was in hospital. Nurse Smith gave Andrew an antibiotic that Andrew had never had before. Andrew suffered a fit due to an allergic reaction and his arms moved uncontrollably, hitting Nurse Smith in the face.</a:t>
            </a:r>
          </a:p>
        </p:txBody>
      </p:sp>
    </p:spTree>
    <p:extLst>
      <p:ext uri="{BB962C8B-B14F-4D97-AF65-F5344CB8AC3E}">
        <p14:creationId xmlns:p14="http://schemas.microsoft.com/office/powerpoint/2010/main" val="2589545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D6BA9-41F4-4448-8F68-F55AC1A5C618}"/>
              </a:ext>
            </a:extLst>
          </p:cNvPr>
          <p:cNvSpPr>
            <a:spLocks noGrp="1"/>
          </p:cNvSpPr>
          <p:nvPr>
            <p:ph type="title"/>
          </p:nvPr>
        </p:nvSpPr>
        <p:spPr>
          <a:xfrm>
            <a:off x="645065" y="1463040"/>
            <a:ext cx="3796306" cy="2690949"/>
          </a:xfrm>
        </p:spPr>
        <p:txBody>
          <a:bodyPr anchor="t">
            <a:normAutofit/>
          </a:bodyPr>
          <a:lstStyle/>
          <a:p>
            <a:r>
              <a:rPr lang="en-GB" sz="4800"/>
              <a:t>Assignment 2</a:t>
            </a:r>
          </a:p>
        </p:txBody>
      </p:sp>
      <p:grpSp>
        <p:nvGrpSpPr>
          <p:cNvPr id="11" name="Group 1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6021D0-2DE0-4777-8CE3-88D55DA321B2}"/>
              </a:ext>
            </a:extLst>
          </p:cNvPr>
          <p:cNvGraphicFramePr>
            <a:graphicFrameLocks noGrp="1"/>
          </p:cNvGraphicFramePr>
          <p:nvPr>
            <p:ph idx="1"/>
            <p:extLst>
              <p:ext uri="{D42A27DB-BD31-4B8C-83A1-F6EECF244321}">
                <p14:modId xmlns:p14="http://schemas.microsoft.com/office/powerpoint/2010/main" val="2986374034"/>
              </p:ext>
            </p:extLst>
          </p:nvPr>
        </p:nvGraphicFramePr>
        <p:xfrm>
          <a:off x="5407705" y="1014154"/>
          <a:ext cx="5962720" cy="4979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3507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17794-2ACD-4052-B3AF-84698BDC5932}"/>
              </a:ext>
            </a:extLst>
          </p:cNvPr>
          <p:cNvSpPr>
            <a:spLocks noGrp="1"/>
          </p:cNvSpPr>
          <p:nvPr>
            <p:ph type="title"/>
          </p:nvPr>
        </p:nvSpPr>
        <p:spPr>
          <a:xfrm>
            <a:off x="808638" y="386930"/>
            <a:ext cx="9236700" cy="1188950"/>
          </a:xfrm>
        </p:spPr>
        <p:txBody>
          <a:bodyPr anchor="b">
            <a:normAutofit/>
          </a:bodyPr>
          <a:lstStyle/>
          <a:p>
            <a:r>
              <a:rPr lang="en-GB" sz="5400"/>
              <a:t>Assignment 2 – Question 1</a:t>
            </a:r>
          </a:p>
        </p:txBody>
      </p:sp>
      <p:grpSp>
        <p:nvGrpSpPr>
          <p:cNvPr id="17"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4E9C5A-3208-48B9-A0DC-2F21EADADF3D}"/>
              </a:ext>
            </a:extLst>
          </p:cNvPr>
          <p:cNvSpPr>
            <a:spLocks noGrp="1"/>
          </p:cNvSpPr>
          <p:nvPr>
            <p:ph idx="1"/>
          </p:nvPr>
        </p:nvSpPr>
        <p:spPr>
          <a:xfrm>
            <a:off x="793660" y="2599509"/>
            <a:ext cx="10143668" cy="3435531"/>
          </a:xfrm>
        </p:spPr>
        <p:txBody>
          <a:bodyPr anchor="ctr">
            <a:normAutofit/>
          </a:bodyPr>
          <a:lstStyle/>
          <a:p>
            <a:r>
              <a:rPr lang="en-GB" sz="2400"/>
              <a:t>Essay format</a:t>
            </a:r>
          </a:p>
          <a:p>
            <a:r>
              <a:rPr lang="en-GB" sz="2400"/>
              <a:t>1000 words</a:t>
            </a:r>
          </a:p>
          <a:p>
            <a:r>
              <a:rPr lang="en-GB" sz="2400"/>
              <a:t>Consider whether the defence of insanity is fit for purpose of is in need of reform.</a:t>
            </a:r>
          </a:p>
          <a:p>
            <a:pPr marL="0" indent="0">
              <a:buNone/>
            </a:pPr>
            <a:endParaRPr lang="en-GB" sz="2400"/>
          </a:p>
          <a:p>
            <a:r>
              <a:rPr lang="en-GB" sz="2400"/>
              <a:t>Claydon &amp; Catley (2016) – Abolishing the Insanity Verdict in England and Wales: A Better Balance Between Legal Rules and Scientific Understanding?</a:t>
            </a:r>
          </a:p>
          <a:p>
            <a:r>
              <a:rPr lang="en-GB" sz="2400"/>
              <a:t>Law Commission (2013) – Criminal Liability: Insanity and Automatism.</a:t>
            </a:r>
          </a:p>
        </p:txBody>
      </p:sp>
    </p:spTree>
    <p:extLst>
      <p:ext uri="{BB962C8B-B14F-4D97-AF65-F5344CB8AC3E}">
        <p14:creationId xmlns:p14="http://schemas.microsoft.com/office/powerpoint/2010/main" val="250114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DF208-F02D-479E-B9B9-CA80B0B645C0}"/>
              </a:ext>
            </a:extLst>
          </p:cNvPr>
          <p:cNvSpPr>
            <a:spLocks noGrp="1"/>
          </p:cNvSpPr>
          <p:nvPr>
            <p:ph type="title"/>
          </p:nvPr>
        </p:nvSpPr>
        <p:spPr>
          <a:xfrm>
            <a:off x="645065" y="1463040"/>
            <a:ext cx="3796306" cy="2690949"/>
          </a:xfrm>
        </p:spPr>
        <p:txBody>
          <a:bodyPr anchor="t">
            <a:normAutofit/>
          </a:bodyPr>
          <a:lstStyle/>
          <a:p>
            <a:r>
              <a:rPr lang="en-GB" sz="4800"/>
              <a:t>What could you discuss?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A4AD84-657B-43C5-8D22-F5ED0314F54E}"/>
              </a:ext>
            </a:extLst>
          </p:cNvPr>
          <p:cNvSpPr>
            <a:spLocks noGrp="1"/>
          </p:cNvSpPr>
          <p:nvPr>
            <p:ph idx="1"/>
          </p:nvPr>
        </p:nvSpPr>
        <p:spPr>
          <a:xfrm>
            <a:off x="5656218" y="1463039"/>
            <a:ext cx="5542387" cy="4300447"/>
          </a:xfrm>
        </p:spPr>
        <p:txBody>
          <a:bodyPr anchor="t">
            <a:normAutofit/>
          </a:bodyPr>
          <a:lstStyle/>
          <a:p>
            <a:r>
              <a:rPr lang="en-GB" sz="2200" dirty="0"/>
              <a:t>Reversing the burden of proof</a:t>
            </a:r>
          </a:p>
          <a:p>
            <a:pPr>
              <a:buFontTx/>
              <a:buChar char="-"/>
            </a:pPr>
            <a:r>
              <a:rPr lang="en-GB" sz="2200" dirty="0"/>
              <a:t>The burden of proof in criminal law usually lies with the prosecution, however, in the defence of insanity the burden of proof lies with the defence/accused.</a:t>
            </a:r>
          </a:p>
          <a:p>
            <a:r>
              <a:rPr lang="en-GB" sz="2200" dirty="0" err="1"/>
              <a:t>M’Naghten</a:t>
            </a:r>
            <a:r>
              <a:rPr lang="en-GB" sz="2200" dirty="0"/>
              <a:t> rules being based on legal rather than medical definitions</a:t>
            </a:r>
          </a:p>
          <a:p>
            <a:pPr>
              <a:buFontTx/>
              <a:buChar char="-"/>
            </a:pPr>
            <a:r>
              <a:rPr lang="en-GB" sz="2200" dirty="0"/>
              <a:t>Medical science has advanced since this case.</a:t>
            </a:r>
          </a:p>
          <a:p>
            <a:pPr>
              <a:buFontTx/>
              <a:buChar char="-"/>
            </a:pPr>
            <a:r>
              <a:rPr lang="en-GB" sz="2200" dirty="0"/>
              <a:t>Momentary failure of concentration, even where caused by mental illness, is not insanity within </a:t>
            </a:r>
            <a:r>
              <a:rPr lang="en-GB" sz="2200" dirty="0" err="1"/>
              <a:t>M’Naghten</a:t>
            </a:r>
            <a:r>
              <a:rPr lang="en-GB" sz="2200" dirty="0"/>
              <a:t> Rules.</a:t>
            </a:r>
          </a:p>
          <a:p>
            <a:pPr marL="0" indent="0">
              <a:buNone/>
            </a:pPr>
            <a:endParaRPr lang="en-GB" sz="2200" dirty="0"/>
          </a:p>
        </p:txBody>
      </p:sp>
    </p:spTree>
    <p:extLst>
      <p:ext uri="{BB962C8B-B14F-4D97-AF65-F5344CB8AC3E}">
        <p14:creationId xmlns:p14="http://schemas.microsoft.com/office/powerpoint/2010/main" val="2620440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DF208-F02D-479E-B9B9-CA80B0B645C0}"/>
              </a:ext>
            </a:extLst>
          </p:cNvPr>
          <p:cNvSpPr>
            <a:spLocks noGrp="1"/>
          </p:cNvSpPr>
          <p:nvPr>
            <p:ph type="title"/>
          </p:nvPr>
        </p:nvSpPr>
        <p:spPr>
          <a:xfrm>
            <a:off x="645065" y="1463040"/>
            <a:ext cx="3796306" cy="2690949"/>
          </a:xfrm>
        </p:spPr>
        <p:txBody>
          <a:bodyPr anchor="t">
            <a:normAutofit/>
          </a:bodyPr>
          <a:lstStyle/>
          <a:p>
            <a:r>
              <a:rPr lang="en-GB" sz="4800"/>
              <a:t>What could you discuss?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A4AD84-657B-43C5-8D22-F5ED0314F54E}"/>
              </a:ext>
            </a:extLst>
          </p:cNvPr>
          <p:cNvSpPr>
            <a:spLocks noGrp="1"/>
          </p:cNvSpPr>
          <p:nvPr>
            <p:ph idx="1"/>
          </p:nvPr>
        </p:nvSpPr>
        <p:spPr>
          <a:xfrm>
            <a:off x="5656218" y="1463039"/>
            <a:ext cx="5542387" cy="4300447"/>
          </a:xfrm>
        </p:spPr>
        <p:txBody>
          <a:bodyPr anchor="t">
            <a:normAutofit/>
          </a:bodyPr>
          <a:lstStyle/>
          <a:p>
            <a:r>
              <a:rPr lang="en-GB" sz="2200" dirty="0"/>
              <a:t>“Disease of mind” too widely defined</a:t>
            </a:r>
          </a:p>
          <a:p>
            <a:pPr>
              <a:buFontTx/>
              <a:buChar char="-"/>
            </a:pPr>
            <a:r>
              <a:rPr lang="en-GB" sz="2200" dirty="0"/>
              <a:t>“mind” not interpreted as “brain”.</a:t>
            </a:r>
          </a:p>
          <a:p>
            <a:pPr>
              <a:buFontTx/>
              <a:buChar char="-"/>
            </a:pPr>
            <a:r>
              <a:rPr lang="en-GB" sz="2200" dirty="0"/>
              <a:t>Law not distinguished between mental disorders and physical disorders so that the latter are outside the notion of “disease of mind”.</a:t>
            </a:r>
          </a:p>
          <a:p>
            <a:pPr>
              <a:buFontTx/>
              <a:buChar char="-"/>
            </a:pPr>
            <a:r>
              <a:rPr lang="en-GB" sz="2200" dirty="0"/>
              <a:t>Diabetes?</a:t>
            </a:r>
          </a:p>
        </p:txBody>
      </p:sp>
    </p:spTree>
    <p:extLst>
      <p:ext uri="{BB962C8B-B14F-4D97-AF65-F5344CB8AC3E}">
        <p14:creationId xmlns:p14="http://schemas.microsoft.com/office/powerpoint/2010/main" val="1087442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BA97A-8A09-4724-8049-AD9DF281F55D}"/>
              </a:ext>
            </a:extLst>
          </p:cNvPr>
          <p:cNvSpPr>
            <a:spLocks noGrp="1"/>
          </p:cNvSpPr>
          <p:nvPr>
            <p:ph type="title"/>
          </p:nvPr>
        </p:nvSpPr>
        <p:spPr>
          <a:xfrm>
            <a:off x="645065" y="1463040"/>
            <a:ext cx="3796306" cy="2690949"/>
          </a:xfrm>
        </p:spPr>
        <p:txBody>
          <a:bodyPr anchor="t">
            <a:normAutofit/>
          </a:bodyPr>
          <a:lstStyle/>
          <a:p>
            <a:r>
              <a:rPr lang="en-GB" sz="4800"/>
              <a:t>Remember:</a:t>
            </a:r>
          </a:p>
        </p:txBody>
      </p:sp>
      <p:grpSp>
        <p:nvGrpSpPr>
          <p:cNvPr id="11" name="Group 1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9"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7D87CF-9FC2-4067-90A4-3325E6BBB8A8}"/>
              </a:ext>
            </a:extLst>
          </p:cNvPr>
          <p:cNvGraphicFramePr>
            <a:graphicFrameLocks noGrp="1"/>
          </p:cNvGraphicFramePr>
          <p:nvPr>
            <p:ph idx="1"/>
            <p:extLst>
              <p:ext uri="{D42A27DB-BD31-4B8C-83A1-F6EECF244321}">
                <p14:modId xmlns:p14="http://schemas.microsoft.com/office/powerpoint/2010/main" val="372503489"/>
              </p:ext>
            </p:extLst>
          </p:nvPr>
        </p:nvGraphicFramePr>
        <p:xfrm>
          <a:off x="5407705" y="1014154"/>
          <a:ext cx="5962720" cy="4979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Encourage mint – you've got this&quot; Greeting Card by ChunkaMunka | Redbubble">
            <a:extLst>
              <a:ext uri="{FF2B5EF4-FFF2-40B4-BE49-F238E27FC236}">
                <a16:creationId xmlns:a16="http://schemas.microsoft.com/office/drawing/2014/main" id="{AB055EAF-EEC4-4DE3-8BEF-C52317BEE71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3376" b="13054"/>
          <a:stretch/>
        </p:blipFill>
        <p:spPr bwMode="auto">
          <a:xfrm>
            <a:off x="902003" y="2584584"/>
            <a:ext cx="3195759" cy="3138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760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9031-7917-4558-B300-F53295F59DFD}"/>
              </a:ext>
            </a:extLst>
          </p:cNvPr>
          <p:cNvSpPr>
            <a:spLocks noGrp="1"/>
          </p:cNvSpPr>
          <p:nvPr>
            <p:ph type="title"/>
          </p:nvPr>
        </p:nvSpPr>
        <p:spPr>
          <a:xfrm>
            <a:off x="808638" y="386930"/>
            <a:ext cx="9236700" cy="1188950"/>
          </a:xfrm>
        </p:spPr>
        <p:txBody>
          <a:bodyPr anchor="b">
            <a:normAutofit/>
          </a:bodyPr>
          <a:lstStyle/>
          <a:p>
            <a:r>
              <a:rPr lang="en-GB" sz="5400"/>
              <a:t>Learning Objectives: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ACF2F26F-A8F0-42DC-90DD-0AC7CF1E6510}"/>
              </a:ext>
            </a:extLst>
          </p:cNvPr>
          <p:cNvGraphicFramePr>
            <a:graphicFrameLocks noGrp="1"/>
          </p:cNvGraphicFramePr>
          <p:nvPr>
            <p:ph idx="1"/>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3995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1077</TotalTime>
  <Words>614</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Defences Tutorial</vt:lpstr>
      <vt:lpstr>Learning Objectives:</vt:lpstr>
      <vt:lpstr>What are the defences?</vt:lpstr>
      <vt:lpstr>Recap:</vt:lpstr>
      <vt:lpstr>Discuss whether the defendant in the following scenario can rely upon the defence of insanity:</vt:lpstr>
      <vt:lpstr>Discuss whether the defendant in the following scenario can rely upon the defence of insanity:</vt:lpstr>
      <vt:lpstr>Can Andrew rely on the defence of automatism?</vt:lpstr>
      <vt:lpstr>Assignment 2</vt:lpstr>
      <vt:lpstr>Assignment 2 – Question 1</vt:lpstr>
      <vt:lpstr>What could you discuss?</vt:lpstr>
      <vt:lpstr>What could you discuss?</vt:lpstr>
      <vt:lpstr>Remember:</vt:lpstr>
      <vt:lpstr>Learning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 Tutorial</dc:title>
  <dc:creator>Mellissa Wallbridge</dc:creator>
  <cp:lastModifiedBy>Mellissa Wallbridge</cp:lastModifiedBy>
  <cp:revision>18</cp:revision>
  <dcterms:created xsi:type="dcterms:W3CDTF">2021-04-12T17:47:08Z</dcterms:created>
  <dcterms:modified xsi:type="dcterms:W3CDTF">2021-04-20T11:27:46Z</dcterms:modified>
</cp:coreProperties>
</file>