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8" r:id="rId3"/>
    <p:sldId id="272" r:id="rId4"/>
    <p:sldId id="271" r:id="rId5"/>
    <p:sldId id="263" r:id="rId6"/>
    <p:sldId id="269" r:id="rId7"/>
    <p:sldId id="262" r:id="rId8"/>
    <p:sldId id="264" r:id="rId9"/>
    <p:sldId id="259" r:id="rId10"/>
    <p:sldId id="260" r:id="rId11"/>
    <p:sldId id="270" r:id="rId12"/>
    <p:sldId id="268" r:id="rId13"/>
    <p:sldId id="267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010A9A-7FEC-3379-6B86-7CE1B732B806}" v="5" dt="2020-06-19T10:30:20.719"/>
    <p1510:client id="{15679070-1A7B-E810-53CE-9909142A176F}" v="5" dt="2020-07-10T10:14:51.348"/>
    <p1510:client id="{18ACA974-AD46-4D8D-B681-5548C14D72FC}" v="3051" dt="2020-06-19T11:50:36.787"/>
    <p1510:client id="{2308A22D-1F54-ED7D-D8F4-0AB74A994450}" v="110" dt="2020-07-10T10:06:30.585"/>
    <p1510:client id="{38B76188-88EF-D2B9-88EA-1E52430876B7}" v="10" dt="2020-07-04T21:30:14.320"/>
    <p1510:client id="{39EBF6A4-2A31-11ED-DB6C-5667F8B50460}" v="320" dt="2020-07-15T00:31:13.115"/>
    <p1510:client id="{535570E5-6220-B287-9378-37A6D2B5215F}" v="256" dt="2020-06-21T21:43:17.553"/>
    <p1510:client id="{57B022AC-87B4-434C-661C-EDCD5D2C42EF}" v="68" dt="2020-07-06T21:37:22.077"/>
    <p1510:client id="{5A468277-8EDD-EC94-3C2F-93BF12F3857F}" v="4" dt="2020-06-30T21:43:49.046"/>
    <p1510:client id="{629E69D1-443A-D51D-A5E1-6A5837632463}" v="9" dt="2020-07-09T22:59:25.078"/>
    <p1510:client id="{67D02164-8FE1-8FF7-5BCF-00C3BC1C509E}" v="604" dt="2020-07-14T23:43:23.198"/>
    <p1510:client id="{86DDB613-3F1E-5605-AD75-471904314EB8}" v="1" dt="2020-07-10T11:56:16.208"/>
    <p1510:client id="{8B845249-34F0-037C-5273-ABC6740B9AA9}" v="1" dt="2020-06-26T10:58:44.695"/>
    <p1510:client id="{9CD4ED25-2D93-1BBA-6C57-CCAF93983259}" v="402" dt="2020-06-30T22:29:14.726"/>
    <p1510:client id="{9E8FC4CD-7227-918C-8DEE-8C4995B0B104}" v="632" dt="2020-07-05T21:54:15.173"/>
    <p1510:client id="{A217A77F-0B1B-CC7D-A7F7-38B7870E47F0}" v="397" dt="2020-07-08T17:05:56.880"/>
    <p1510:client id="{B0F2A871-A4F1-3F80-391E-8C0AF8D6E14C}" v="30" dt="2020-06-26T10:56:07.848"/>
    <p1510:client id="{B78A1367-6F54-9E48-1761-C8AB8E0F7E2B}" v="1398" dt="2020-07-05T14:41:59.036"/>
    <p1510:client id="{BA7FC2B9-2DA7-8AB9-D3F1-4761D5B60BB7}" v="200" dt="2020-07-14T22:42:42.512"/>
    <p1510:client id="{BBCDB04E-01D5-4D8B-6E86-EFA67E58A6D4}" v="255" dt="2020-07-04T22:08:02.503"/>
    <p1510:client id="{D5383F05-C405-5E99-E39E-072BD2DD5C41}" v="609" dt="2020-07-15T22:28:58.924"/>
    <p1510:client id="{E5A8756A-A9B4-C109-52CD-0253BBD52531}" v="898" dt="2020-07-09T12:25:48.261"/>
    <p1510:client id="{EAC23AF8-E592-C471-07B5-A9586CAF3B67}" v="1155" dt="2020-07-14T19:46:55.416"/>
    <p1510:client id="{EB65FC09-A35B-BCFB-7A83-21308915D6B5}" v="257" dt="2020-07-15T20:57:57.749"/>
    <p1510:client id="{F7AF5D96-C7D5-C02F-AE44-CBC9EB2A4E56}" v="604" dt="2020-07-10T11:06:19.6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ya Markova (1919251)" userId="S::1919251@student.uwtsd.ac.uk::5960e1a7-4b62-4e6a-8850-6542c8afa61f" providerId="AD" clId="Web-{38B76188-88EF-D2B9-88EA-1E52430876B7}"/>
    <pc:docChg chg="modSld">
      <pc:chgData name="Nadya Markova (1919251)" userId="S::1919251@student.uwtsd.ac.uk::5960e1a7-4b62-4e6a-8850-6542c8afa61f" providerId="AD" clId="Web-{38B76188-88EF-D2B9-88EA-1E52430876B7}" dt="2020-07-04T21:30:14.320" v="9" actId="20577"/>
      <pc:docMkLst>
        <pc:docMk/>
      </pc:docMkLst>
      <pc:sldChg chg="modSp">
        <pc:chgData name="Nadya Markova (1919251)" userId="S::1919251@student.uwtsd.ac.uk::5960e1a7-4b62-4e6a-8850-6542c8afa61f" providerId="AD" clId="Web-{38B76188-88EF-D2B9-88EA-1E52430876B7}" dt="2020-07-04T21:30:14.320" v="8" actId="20577"/>
        <pc:sldMkLst>
          <pc:docMk/>
          <pc:sldMk cId="109857222" sldId="256"/>
        </pc:sldMkLst>
        <pc:spChg chg="mod">
          <ac:chgData name="Nadya Markova (1919251)" userId="S::1919251@student.uwtsd.ac.uk::5960e1a7-4b62-4e6a-8850-6542c8afa61f" providerId="AD" clId="Web-{38B76188-88EF-D2B9-88EA-1E52430876B7}" dt="2020-07-04T21:30:14.320" v="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Nadya Markova (1919251)" userId="S::1919251@student.uwtsd.ac.uk::5960e1a7-4b62-4e6a-8850-6542c8afa61f" providerId="AD" clId="Web-{B0F2A871-A4F1-3F80-391E-8C0AF8D6E14C}"/>
    <pc:docChg chg="addSld modSld sldOrd">
      <pc:chgData name="Nadya Markova (1919251)" userId="S::1919251@student.uwtsd.ac.uk::5960e1a7-4b62-4e6a-8850-6542c8afa61f" providerId="AD" clId="Web-{B0F2A871-A4F1-3F80-391E-8C0AF8D6E14C}" dt="2020-06-26T10:56:07.848" v="28" actId="1076"/>
      <pc:docMkLst>
        <pc:docMk/>
      </pc:docMkLst>
      <pc:sldChg chg="addSp delSp modSp new ord">
        <pc:chgData name="Nadya Markova (1919251)" userId="S::1919251@student.uwtsd.ac.uk::5960e1a7-4b62-4e6a-8850-6542c8afa61f" providerId="AD" clId="Web-{B0F2A871-A4F1-3F80-391E-8C0AF8D6E14C}" dt="2020-06-26T10:56:07.848" v="28" actId="1076"/>
        <pc:sldMkLst>
          <pc:docMk/>
          <pc:sldMk cId="139073789" sldId="261"/>
        </pc:sldMkLst>
        <pc:spChg chg="mod">
          <ac:chgData name="Nadya Markova (1919251)" userId="S::1919251@student.uwtsd.ac.uk::5960e1a7-4b62-4e6a-8850-6542c8afa61f" providerId="AD" clId="Web-{B0F2A871-A4F1-3F80-391E-8C0AF8D6E14C}" dt="2020-06-26T10:55:02.363" v="20" actId="20577"/>
          <ac:spMkLst>
            <pc:docMk/>
            <pc:sldMk cId="139073789" sldId="261"/>
            <ac:spMk id="2" creationId="{85D1D1BF-9CAC-47F4-AD03-4F91E9F5BC9D}"/>
          </ac:spMkLst>
        </pc:spChg>
        <pc:spChg chg="del mod">
          <ac:chgData name="Nadya Markova (1919251)" userId="S::1919251@student.uwtsd.ac.uk::5960e1a7-4b62-4e6a-8850-6542c8afa61f" providerId="AD" clId="Web-{B0F2A871-A4F1-3F80-391E-8C0AF8D6E14C}" dt="2020-06-26T10:55:57.363" v="25"/>
          <ac:spMkLst>
            <pc:docMk/>
            <pc:sldMk cId="139073789" sldId="261"/>
            <ac:spMk id="3" creationId="{B14EC839-CF35-4A81-B513-A98EBEEA1CC9}"/>
          </ac:spMkLst>
        </pc:spChg>
        <pc:picChg chg="add mod ord">
          <ac:chgData name="Nadya Markova (1919251)" userId="S::1919251@student.uwtsd.ac.uk::5960e1a7-4b62-4e6a-8850-6542c8afa61f" providerId="AD" clId="Web-{B0F2A871-A4F1-3F80-391E-8C0AF8D6E14C}" dt="2020-06-26T10:56:07.848" v="28" actId="1076"/>
          <ac:picMkLst>
            <pc:docMk/>
            <pc:sldMk cId="139073789" sldId="261"/>
            <ac:picMk id="4" creationId="{3EB5CF60-B696-4BE7-A4B4-BBB4F56D782E}"/>
          </ac:picMkLst>
        </pc:picChg>
      </pc:sldChg>
    </pc:docChg>
  </pc:docChgLst>
  <pc:docChgLst>
    <pc:chgData name="Nadya Markova (1919251)" userId="S::1919251@student.uwtsd.ac.uk::5960e1a7-4b62-4e6a-8850-6542c8afa61f" providerId="AD" clId="Web-{67D02164-8FE1-8FF7-5BCF-00C3BC1C509E}"/>
    <pc:docChg chg="addSld modSld">
      <pc:chgData name="Nadya Markova (1919251)" userId="S::1919251@student.uwtsd.ac.uk::5960e1a7-4b62-4e6a-8850-6542c8afa61f" providerId="AD" clId="Web-{67D02164-8FE1-8FF7-5BCF-00C3BC1C509E}" dt="2020-07-14T23:43:23.198" v="599" actId="20577"/>
      <pc:docMkLst>
        <pc:docMk/>
      </pc:docMkLst>
      <pc:sldChg chg="modSp">
        <pc:chgData name="Nadya Markova (1919251)" userId="S::1919251@student.uwtsd.ac.uk::5960e1a7-4b62-4e6a-8850-6542c8afa61f" providerId="AD" clId="Web-{67D02164-8FE1-8FF7-5BCF-00C3BC1C509E}" dt="2020-07-14T23:42:25.648" v="568" actId="20577"/>
        <pc:sldMkLst>
          <pc:docMk/>
          <pc:sldMk cId="2156377389" sldId="268"/>
        </pc:sldMkLst>
        <pc:spChg chg="mod">
          <ac:chgData name="Nadya Markova (1919251)" userId="S::1919251@student.uwtsd.ac.uk::5960e1a7-4b62-4e6a-8850-6542c8afa61f" providerId="AD" clId="Web-{67D02164-8FE1-8FF7-5BCF-00C3BC1C509E}" dt="2020-07-14T23:42:25.648" v="568" actId="20577"/>
          <ac:spMkLst>
            <pc:docMk/>
            <pc:sldMk cId="2156377389" sldId="268"/>
            <ac:spMk id="3" creationId="{850C68F6-B0D4-44A3-8E74-D088E04E7740}"/>
          </ac:spMkLst>
        </pc:spChg>
      </pc:sldChg>
      <pc:sldChg chg="addSp modSp mod modClrScheme chgLayout">
        <pc:chgData name="Nadya Markova (1919251)" userId="S::1919251@student.uwtsd.ac.uk::5960e1a7-4b62-4e6a-8850-6542c8afa61f" providerId="AD" clId="Web-{67D02164-8FE1-8FF7-5BCF-00C3BC1C509E}" dt="2020-07-14T23:43:22.589" v="597" actId="20577"/>
        <pc:sldMkLst>
          <pc:docMk/>
          <pc:sldMk cId="3501371305" sldId="271"/>
        </pc:sldMkLst>
        <pc:spChg chg="mod ord">
          <ac:chgData name="Nadya Markova (1919251)" userId="S::1919251@student.uwtsd.ac.uk::5960e1a7-4b62-4e6a-8850-6542c8afa61f" providerId="AD" clId="Web-{67D02164-8FE1-8FF7-5BCF-00C3BC1C509E}" dt="2020-07-14T23:40:02.385" v="417" actId="1076"/>
          <ac:spMkLst>
            <pc:docMk/>
            <pc:sldMk cId="3501371305" sldId="271"/>
            <ac:spMk id="2" creationId="{B1165D96-1F44-4063-B76D-EF297F014ED5}"/>
          </ac:spMkLst>
        </pc:spChg>
        <pc:spChg chg="mod ord">
          <ac:chgData name="Nadya Markova (1919251)" userId="S::1919251@student.uwtsd.ac.uk::5960e1a7-4b62-4e6a-8850-6542c8afa61f" providerId="AD" clId="Web-{67D02164-8FE1-8FF7-5BCF-00C3BC1C509E}" dt="2020-07-14T23:40:09.354" v="419" actId="14100"/>
          <ac:spMkLst>
            <pc:docMk/>
            <pc:sldMk cId="3501371305" sldId="271"/>
            <ac:spMk id="3" creationId="{610B0926-75A9-4602-BA8D-D14508AB2481}"/>
          </ac:spMkLst>
        </pc:spChg>
        <pc:spChg chg="add mod ord">
          <ac:chgData name="Nadya Markova (1919251)" userId="S::1919251@student.uwtsd.ac.uk::5960e1a7-4b62-4e6a-8850-6542c8afa61f" providerId="AD" clId="Web-{67D02164-8FE1-8FF7-5BCF-00C3BC1C509E}" dt="2020-07-14T23:43:22.589" v="597" actId="20577"/>
          <ac:spMkLst>
            <pc:docMk/>
            <pc:sldMk cId="3501371305" sldId="271"/>
            <ac:spMk id="4" creationId="{D9F2A3F4-0678-441A-8874-324C0A438C29}"/>
          </ac:spMkLst>
        </pc:spChg>
      </pc:sldChg>
      <pc:sldChg chg="addSp delSp modSp">
        <pc:chgData name="Nadya Markova (1919251)" userId="S::1919251@student.uwtsd.ac.uk::5960e1a7-4b62-4e6a-8850-6542c8afa61f" providerId="AD" clId="Web-{67D02164-8FE1-8FF7-5BCF-00C3BC1C509E}" dt="2020-07-14T23:05:04.065" v="49" actId="20577"/>
        <pc:sldMkLst>
          <pc:docMk/>
          <pc:sldMk cId="933019573" sldId="272"/>
        </pc:sldMkLst>
        <pc:spChg chg="mod">
          <ac:chgData name="Nadya Markova (1919251)" userId="S::1919251@student.uwtsd.ac.uk::5960e1a7-4b62-4e6a-8850-6542c8afa61f" providerId="AD" clId="Web-{67D02164-8FE1-8FF7-5BCF-00C3BC1C509E}" dt="2020-07-14T22:59:57.090" v="8" actId="20577"/>
          <ac:spMkLst>
            <pc:docMk/>
            <pc:sldMk cId="933019573" sldId="272"/>
            <ac:spMk id="2" creationId="{D7E4029E-AB2D-450F-BC77-8B89B75451A3}"/>
          </ac:spMkLst>
        </pc:spChg>
        <pc:spChg chg="del">
          <ac:chgData name="Nadya Markova (1919251)" userId="S::1919251@student.uwtsd.ac.uk::5960e1a7-4b62-4e6a-8850-6542c8afa61f" providerId="AD" clId="Web-{67D02164-8FE1-8FF7-5BCF-00C3BC1C509E}" dt="2020-07-14T23:03:28.714" v="10"/>
          <ac:spMkLst>
            <pc:docMk/>
            <pc:sldMk cId="933019573" sldId="272"/>
            <ac:spMk id="3" creationId="{15F1E965-1C73-40AD-95D9-1B1E59C92AF4}"/>
          </ac:spMkLst>
        </pc:spChg>
        <pc:spChg chg="add mod">
          <ac:chgData name="Nadya Markova (1919251)" userId="S::1919251@student.uwtsd.ac.uk::5960e1a7-4b62-4e6a-8850-6542c8afa61f" providerId="AD" clId="Web-{67D02164-8FE1-8FF7-5BCF-00C3BC1C509E}" dt="2020-07-14T23:05:04.065" v="49" actId="20577"/>
          <ac:spMkLst>
            <pc:docMk/>
            <pc:sldMk cId="933019573" sldId="272"/>
            <ac:spMk id="5" creationId="{F8AF05C1-3FB8-4806-A06C-3C9C093E029A}"/>
          </ac:spMkLst>
        </pc:spChg>
        <pc:picChg chg="add mod ord">
          <ac:chgData name="Nadya Markova (1919251)" userId="S::1919251@student.uwtsd.ac.uk::5960e1a7-4b62-4e6a-8850-6542c8afa61f" providerId="AD" clId="Web-{67D02164-8FE1-8FF7-5BCF-00C3BC1C509E}" dt="2020-07-14T23:03:42.121" v="14" actId="14100"/>
          <ac:picMkLst>
            <pc:docMk/>
            <pc:sldMk cId="933019573" sldId="272"/>
            <ac:picMk id="4" creationId="{A8135ABB-0CC4-43E1-B9E1-2D08FAFE0366}"/>
          </ac:picMkLst>
        </pc:picChg>
      </pc:sldChg>
      <pc:sldChg chg="modSp new">
        <pc:chgData name="Nadya Markova (1919251)" userId="S::1919251@student.uwtsd.ac.uk::5960e1a7-4b62-4e6a-8850-6542c8afa61f" providerId="AD" clId="Web-{67D02164-8FE1-8FF7-5BCF-00C3BC1C509E}" dt="2020-07-14T23:42:56.385" v="586" actId="20577"/>
        <pc:sldMkLst>
          <pc:docMk/>
          <pc:sldMk cId="2781811522" sldId="273"/>
        </pc:sldMkLst>
        <pc:spChg chg="mod">
          <ac:chgData name="Nadya Markova (1919251)" userId="S::1919251@student.uwtsd.ac.uk::5960e1a7-4b62-4e6a-8850-6542c8afa61f" providerId="AD" clId="Web-{67D02164-8FE1-8FF7-5BCF-00C3BC1C509E}" dt="2020-07-14T23:42:56.385" v="586" actId="20577"/>
          <ac:spMkLst>
            <pc:docMk/>
            <pc:sldMk cId="2781811522" sldId="273"/>
            <ac:spMk id="2" creationId="{044CDA76-85EF-47B9-900F-901297B809B3}"/>
          </ac:spMkLst>
        </pc:spChg>
      </pc:sldChg>
    </pc:docChg>
  </pc:docChgLst>
  <pc:docChgLst>
    <pc:chgData name="Nadya Markova (1919251)" userId="S::1919251@student.uwtsd.ac.uk::5960e1a7-4b62-4e6a-8850-6542c8afa61f" providerId="AD" clId="Web-{535570E5-6220-B287-9378-37A6D2B5215F}"/>
    <pc:docChg chg="addSld modSld">
      <pc:chgData name="Nadya Markova (1919251)" userId="S::1919251@student.uwtsd.ac.uk::5960e1a7-4b62-4e6a-8850-6542c8afa61f" providerId="AD" clId="Web-{535570E5-6220-B287-9378-37A6D2B5215F}" dt="2020-06-21T21:43:17.553" v="253" actId="20577"/>
      <pc:docMkLst>
        <pc:docMk/>
      </pc:docMkLst>
      <pc:sldChg chg="addSp delSp modSp mod setBg">
        <pc:chgData name="Nadya Markova (1919251)" userId="S::1919251@student.uwtsd.ac.uk::5960e1a7-4b62-4e6a-8850-6542c8afa61f" providerId="AD" clId="Web-{535570E5-6220-B287-9378-37A6D2B5215F}" dt="2020-06-21T21:22:44.421" v="3"/>
        <pc:sldMkLst>
          <pc:docMk/>
          <pc:sldMk cId="1628991308" sldId="258"/>
        </pc:sldMkLst>
        <pc:spChg chg="mod">
          <ac:chgData name="Nadya Markova (1919251)" userId="S::1919251@student.uwtsd.ac.uk::5960e1a7-4b62-4e6a-8850-6542c8afa61f" providerId="AD" clId="Web-{535570E5-6220-B287-9378-37A6D2B5215F}" dt="2020-06-21T21:22:44.421" v="3"/>
          <ac:spMkLst>
            <pc:docMk/>
            <pc:sldMk cId="1628991308" sldId="258"/>
            <ac:spMk id="2" creationId="{76B71659-08C1-4F23-A9AF-EBC8E120B0BA}"/>
          </ac:spMkLst>
        </pc:spChg>
        <pc:spChg chg="add del mod">
          <ac:chgData name="Nadya Markova (1919251)" userId="S::1919251@student.uwtsd.ac.uk::5960e1a7-4b62-4e6a-8850-6542c8afa61f" providerId="AD" clId="Web-{535570E5-6220-B287-9378-37A6D2B5215F}" dt="2020-06-21T21:22:44.421" v="3"/>
          <ac:spMkLst>
            <pc:docMk/>
            <pc:sldMk cId="1628991308" sldId="258"/>
            <ac:spMk id="3" creationId="{74B238DC-8EA9-4238-9D0B-FB8C7ED73A54}"/>
          </ac:spMkLst>
        </pc:spChg>
        <pc:spChg chg="add del">
          <ac:chgData name="Nadya Markova (1919251)" userId="S::1919251@student.uwtsd.ac.uk::5960e1a7-4b62-4e6a-8850-6542c8afa61f" providerId="AD" clId="Web-{535570E5-6220-B287-9378-37A6D2B5215F}" dt="2020-06-21T21:22:44.421" v="3"/>
          <ac:spMkLst>
            <pc:docMk/>
            <pc:sldMk cId="1628991308" sldId="258"/>
            <ac:spMk id="6" creationId="{BCFFB95F-D901-4937-8084-8A7BAA84FAFB}"/>
          </ac:spMkLst>
        </pc:spChg>
        <pc:spChg chg="add del">
          <ac:chgData name="Nadya Markova (1919251)" userId="S::1919251@student.uwtsd.ac.uk::5960e1a7-4b62-4e6a-8850-6542c8afa61f" providerId="AD" clId="Web-{535570E5-6220-B287-9378-37A6D2B5215F}" dt="2020-06-21T21:22:27.155" v="1"/>
          <ac:spMkLst>
            <pc:docMk/>
            <pc:sldMk cId="1628991308" sldId="258"/>
            <ac:spMk id="9" creationId="{3964958D-AF5D-4863-B5FB-83F6B8CB12A0}"/>
          </ac:spMkLst>
        </pc:spChg>
        <pc:grpChg chg="add del">
          <ac:chgData name="Nadya Markova (1919251)" userId="S::1919251@student.uwtsd.ac.uk::5960e1a7-4b62-4e6a-8850-6542c8afa61f" providerId="AD" clId="Web-{535570E5-6220-B287-9378-37A6D2B5215F}" dt="2020-06-21T21:22:44.421" v="3"/>
          <ac:grpSpMkLst>
            <pc:docMk/>
            <pc:sldMk cId="1628991308" sldId="258"/>
            <ac:grpSpMk id="7" creationId="{60F473BD-3FD3-4548-A8F5-11D3C9CB88BC}"/>
          </ac:grpSpMkLst>
        </pc:grpChg>
        <pc:grpChg chg="add del">
          <ac:chgData name="Nadya Markova (1919251)" userId="S::1919251@student.uwtsd.ac.uk::5960e1a7-4b62-4e6a-8850-6542c8afa61f" providerId="AD" clId="Web-{535570E5-6220-B287-9378-37A6D2B5215F}" dt="2020-06-21T21:22:27.155" v="1"/>
          <ac:grpSpMkLst>
            <pc:docMk/>
            <pc:sldMk cId="1628991308" sldId="258"/>
            <ac:grpSpMk id="11" creationId="{11002ACD-3B0C-4885-8754-8A00E926FE4B}"/>
          </ac:grpSpMkLst>
        </pc:grpChg>
        <pc:graphicFrameChg chg="add del">
          <ac:chgData name="Nadya Markova (1919251)" userId="S::1919251@student.uwtsd.ac.uk::5960e1a7-4b62-4e6a-8850-6542c8afa61f" providerId="AD" clId="Web-{535570E5-6220-B287-9378-37A6D2B5215F}" dt="2020-06-21T21:22:44.421" v="3"/>
          <ac:graphicFrameMkLst>
            <pc:docMk/>
            <pc:sldMk cId="1628991308" sldId="258"/>
            <ac:graphicFrameMk id="8" creationId="{090BBEB4-8F95-4051-9716-1BBE418C3121}"/>
          </ac:graphicFrameMkLst>
        </pc:graphicFrameChg>
        <pc:picChg chg="add del">
          <ac:chgData name="Nadya Markova (1919251)" userId="S::1919251@student.uwtsd.ac.uk::5960e1a7-4b62-4e6a-8850-6542c8afa61f" providerId="AD" clId="Web-{535570E5-6220-B287-9378-37A6D2B5215F}" dt="2020-06-21T21:22:27.155" v="1"/>
          <ac:picMkLst>
            <pc:docMk/>
            <pc:sldMk cId="1628991308" sldId="258"/>
            <ac:picMk id="5" creationId="{EAC683FD-E2A8-440C-AFA0-C6017ECBDC84}"/>
          </ac:picMkLst>
        </pc:picChg>
      </pc:sldChg>
      <pc:sldChg chg="modSp new">
        <pc:chgData name="Nadya Markova (1919251)" userId="S::1919251@student.uwtsd.ac.uk::5960e1a7-4b62-4e6a-8850-6542c8afa61f" providerId="AD" clId="Web-{535570E5-6220-B287-9378-37A6D2B5215F}" dt="2020-06-21T21:43:17.553" v="252" actId="20577"/>
        <pc:sldMkLst>
          <pc:docMk/>
          <pc:sldMk cId="2670048824" sldId="260"/>
        </pc:sldMkLst>
        <pc:spChg chg="mod">
          <ac:chgData name="Nadya Markova (1919251)" userId="S::1919251@student.uwtsd.ac.uk::5960e1a7-4b62-4e6a-8850-6542c8afa61f" providerId="AD" clId="Web-{535570E5-6220-B287-9378-37A6D2B5215F}" dt="2020-06-21T21:43:17.553" v="252" actId="20577"/>
          <ac:spMkLst>
            <pc:docMk/>
            <pc:sldMk cId="2670048824" sldId="260"/>
            <ac:spMk id="3" creationId="{C143149B-7E4A-442F-8293-C22E7691A4ED}"/>
          </ac:spMkLst>
        </pc:spChg>
      </pc:sldChg>
    </pc:docChg>
  </pc:docChgLst>
  <pc:docChgLst>
    <pc:chgData name="Nadya Markova (1919251)" userId="S::1919251@student.uwtsd.ac.uk::5960e1a7-4b62-4e6a-8850-6542c8afa61f" providerId="AD" clId="Web-{2308A22D-1F54-ED7D-D8F4-0AB74A994450}"/>
    <pc:docChg chg="addSld delSld modSld sldOrd">
      <pc:chgData name="Nadya Markova (1919251)" userId="S::1919251@student.uwtsd.ac.uk::5960e1a7-4b62-4e6a-8850-6542c8afa61f" providerId="AD" clId="Web-{2308A22D-1F54-ED7D-D8F4-0AB74A994450}" dt="2020-07-10T10:06:30.585" v="104" actId="20577"/>
      <pc:docMkLst>
        <pc:docMk/>
      </pc:docMkLst>
      <pc:sldChg chg="addSp delSp modSp del mod modClrScheme chgLayout">
        <pc:chgData name="Nadya Markova (1919251)" userId="S::1919251@student.uwtsd.ac.uk::5960e1a7-4b62-4e6a-8850-6542c8afa61f" providerId="AD" clId="Web-{2308A22D-1F54-ED7D-D8F4-0AB74A994450}" dt="2020-07-10T09:45:00.764" v="29"/>
        <pc:sldMkLst>
          <pc:docMk/>
          <pc:sldMk cId="855836735" sldId="261"/>
        </pc:sldMkLst>
        <pc:spChg chg="del">
          <ac:chgData name="Nadya Markova (1919251)" userId="S::1919251@student.uwtsd.ac.uk::5960e1a7-4b62-4e6a-8850-6542c8afa61f" providerId="AD" clId="Web-{2308A22D-1F54-ED7D-D8F4-0AB74A994450}" dt="2020-07-10T09:44:40.528" v="27"/>
          <ac:spMkLst>
            <pc:docMk/>
            <pc:sldMk cId="855836735" sldId="261"/>
            <ac:spMk id="2" creationId="{4954FF1B-E438-4180-AAF6-03897D414BA2}"/>
          </ac:spMkLst>
        </pc:spChg>
        <pc:spChg chg="del">
          <ac:chgData name="Nadya Markova (1919251)" userId="S::1919251@student.uwtsd.ac.uk::5960e1a7-4b62-4e6a-8850-6542c8afa61f" providerId="AD" clId="Web-{2308A22D-1F54-ED7D-D8F4-0AB74A994450}" dt="2020-07-10T09:44:34.981" v="26"/>
          <ac:spMkLst>
            <pc:docMk/>
            <pc:sldMk cId="855836735" sldId="261"/>
            <ac:spMk id="3" creationId="{AE00A0F8-DE42-4DB2-B161-6FEB9DF5AA21}"/>
          </ac:spMkLst>
        </pc:spChg>
        <pc:spChg chg="del">
          <ac:chgData name="Nadya Markova (1919251)" userId="S::1919251@student.uwtsd.ac.uk::5960e1a7-4b62-4e6a-8850-6542c8afa61f" providerId="AD" clId="Web-{2308A22D-1F54-ED7D-D8F4-0AB74A994450}" dt="2020-07-10T09:44:40.528" v="27"/>
          <ac:spMkLst>
            <pc:docMk/>
            <pc:sldMk cId="855836735" sldId="261"/>
            <ac:spMk id="4" creationId="{66196397-1900-43AC-B586-3ABD3D13BC74}"/>
          </ac:spMkLst>
        </pc:spChg>
        <pc:graphicFrameChg chg="add del mod ord modGraphic">
          <ac:chgData name="Nadya Markova (1919251)" userId="S::1919251@student.uwtsd.ac.uk::5960e1a7-4b62-4e6a-8850-6542c8afa61f" providerId="AD" clId="Web-{2308A22D-1F54-ED7D-D8F4-0AB74A994450}" dt="2020-07-10T09:44:47.076" v="28"/>
          <ac:graphicFrameMkLst>
            <pc:docMk/>
            <pc:sldMk cId="855836735" sldId="261"/>
            <ac:graphicFrameMk id="5" creationId="{F35ED7E5-BF22-43AE-B4D8-31F8E43FA3E0}"/>
          </ac:graphicFrameMkLst>
        </pc:graphicFrameChg>
      </pc:sldChg>
      <pc:sldChg chg="modSp ord">
        <pc:chgData name="Nadya Markova (1919251)" userId="S::1919251@student.uwtsd.ac.uk::5960e1a7-4b62-4e6a-8850-6542c8afa61f" providerId="AD" clId="Web-{2308A22D-1F54-ED7D-D8F4-0AB74A994450}" dt="2020-07-10T10:06:30.585" v="103" actId="20577"/>
        <pc:sldMkLst>
          <pc:docMk/>
          <pc:sldMk cId="3597518503" sldId="263"/>
        </pc:sldMkLst>
        <pc:spChg chg="mod">
          <ac:chgData name="Nadya Markova (1919251)" userId="S::1919251@student.uwtsd.ac.uk::5960e1a7-4b62-4e6a-8850-6542c8afa61f" providerId="AD" clId="Web-{2308A22D-1F54-ED7D-D8F4-0AB74A994450}" dt="2020-07-10T09:53:17.942" v="96" actId="20577"/>
          <ac:spMkLst>
            <pc:docMk/>
            <pc:sldMk cId="3597518503" sldId="263"/>
            <ac:spMk id="2" creationId="{E854CC71-D461-4B58-884A-E3386473E9DC}"/>
          </ac:spMkLst>
        </pc:spChg>
        <pc:spChg chg="mod">
          <ac:chgData name="Nadya Markova (1919251)" userId="S::1919251@student.uwtsd.ac.uk::5960e1a7-4b62-4e6a-8850-6542c8afa61f" providerId="AD" clId="Web-{2308A22D-1F54-ED7D-D8F4-0AB74A994450}" dt="2020-07-10T10:06:30.585" v="103" actId="20577"/>
          <ac:spMkLst>
            <pc:docMk/>
            <pc:sldMk cId="3597518503" sldId="263"/>
            <ac:spMk id="3" creationId="{9C9BCFD6-D050-47B4-B251-DE1268D46459}"/>
          </ac:spMkLst>
        </pc:spChg>
      </pc:sldChg>
      <pc:sldChg chg="new del">
        <pc:chgData name="Nadya Markova (1919251)" userId="S::1919251@student.uwtsd.ac.uk::5960e1a7-4b62-4e6a-8850-6542c8afa61f" providerId="AD" clId="Web-{2308A22D-1F54-ED7D-D8F4-0AB74A994450}" dt="2020-07-10T09:46:33.815" v="58"/>
        <pc:sldMkLst>
          <pc:docMk/>
          <pc:sldMk cId="2883437167" sldId="266"/>
        </pc:sldMkLst>
      </pc:sldChg>
      <pc:sldChg chg="modSp new">
        <pc:chgData name="Nadya Markova (1919251)" userId="S::1919251@student.uwtsd.ac.uk::5960e1a7-4b62-4e6a-8850-6542c8afa61f" providerId="AD" clId="Web-{2308A22D-1F54-ED7D-D8F4-0AB74A994450}" dt="2020-07-10T09:45:27.077" v="43" actId="20577"/>
        <pc:sldMkLst>
          <pc:docMk/>
          <pc:sldMk cId="4277610800" sldId="267"/>
        </pc:sldMkLst>
        <pc:spChg chg="mod">
          <ac:chgData name="Nadya Markova (1919251)" userId="S::1919251@student.uwtsd.ac.uk::5960e1a7-4b62-4e6a-8850-6542c8afa61f" providerId="AD" clId="Web-{2308A22D-1F54-ED7D-D8F4-0AB74A994450}" dt="2020-07-10T09:45:27.077" v="43" actId="20577"/>
          <ac:spMkLst>
            <pc:docMk/>
            <pc:sldMk cId="4277610800" sldId="267"/>
            <ac:spMk id="2" creationId="{EC3489AD-309A-4693-83D8-DB9FEC10CE8F}"/>
          </ac:spMkLst>
        </pc:spChg>
      </pc:sldChg>
      <pc:sldChg chg="modSp new">
        <pc:chgData name="Nadya Markova (1919251)" userId="S::1919251@student.uwtsd.ac.uk::5960e1a7-4b62-4e6a-8850-6542c8afa61f" providerId="AD" clId="Web-{2308A22D-1F54-ED7D-D8F4-0AB74A994450}" dt="2020-07-10T09:45:44.500" v="53" actId="20577"/>
        <pc:sldMkLst>
          <pc:docMk/>
          <pc:sldMk cId="2156377389" sldId="268"/>
        </pc:sldMkLst>
        <pc:spChg chg="mod">
          <ac:chgData name="Nadya Markova (1919251)" userId="S::1919251@student.uwtsd.ac.uk::5960e1a7-4b62-4e6a-8850-6542c8afa61f" providerId="AD" clId="Web-{2308A22D-1F54-ED7D-D8F4-0AB74A994450}" dt="2020-07-10T09:45:44.500" v="53" actId="20577"/>
          <ac:spMkLst>
            <pc:docMk/>
            <pc:sldMk cId="2156377389" sldId="268"/>
            <ac:spMk id="2" creationId="{455A5D56-664E-4A6D-9197-A90738794FFB}"/>
          </ac:spMkLst>
        </pc:spChg>
      </pc:sldChg>
      <pc:sldChg chg="new">
        <pc:chgData name="Nadya Markova (1919251)" userId="S::1919251@student.uwtsd.ac.uk::5960e1a7-4b62-4e6a-8850-6542c8afa61f" providerId="AD" clId="Web-{2308A22D-1F54-ED7D-D8F4-0AB74A994450}" dt="2020-07-10T09:45:50.344" v="56"/>
        <pc:sldMkLst>
          <pc:docMk/>
          <pc:sldMk cId="1117556940" sldId="269"/>
        </pc:sldMkLst>
      </pc:sldChg>
      <pc:sldChg chg="add replId">
        <pc:chgData name="Nadya Markova (1919251)" userId="S::1919251@student.uwtsd.ac.uk::5960e1a7-4b62-4e6a-8850-6542c8afa61f" providerId="AD" clId="Web-{2308A22D-1F54-ED7D-D8F4-0AB74A994450}" dt="2020-07-10T09:45:54.235" v="57"/>
        <pc:sldMkLst>
          <pc:docMk/>
          <pc:sldMk cId="97462611" sldId="270"/>
        </pc:sldMkLst>
      </pc:sldChg>
    </pc:docChg>
  </pc:docChgLst>
  <pc:docChgLst>
    <pc:chgData name="Nadya Markova (1919251)" userId="S::1919251@student.uwtsd.ac.uk::5960e1a7-4b62-4e6a-8850-6542c8afa61f" providerId="AD" clId="Web-{D5383F05-C405-5E99-E39E-072BD2DD5C41}"/>
    <pc:docChg chg="delSld modSld">
      <pc:chgData name="Nadya Markova (1919251)" userId="S::1919251@student.uwtsd.ac.uk::5960e1a7-4b62-4e6a-8850-6542c8afa61f" providerId="AD" clId="Web-{D5383F05-C405-5E99-E39E-072BD2DD5C41}" dt="2020-07-15T22:28:57.159" v="595" actId="20577"/>
      <pc:docMkLst>
        <pc:docMk/>
      </pc:docMkLst>
      <pc:sldChg chg="addSp delSp modSp mod modClrScheme addAnim modAnim chgLayout">
        <pc:chgData name="Nadya Markova (1919251)" userId="S::1919251@student.uwtsd.ac.uk::5960e1a7-4b62-4e6a-8850-6542c8afa61f" providerId="AD" clId="Web-{D5383F05-C405-5E99-E39E-072BD2DD5C41}" dt="2020-07-15T21:52:21.999" v="50"/>
        <pc:sldMkLst>
          <pc:docMk/>
          <pc:sldMk cId="3597518503" sldId="263"/>
        </pc:sldMkLst>
        <pc:spChg chg="mod ord">
          <ac:chgData name="Nadya Markova (1919251)" userId="S::1919251@student.uwtsd.ac.uk::5960e1a7-4b62-4e6a-8850-6542c8afa61f" providerId="AD" clId="Web-{D5383F05-C405-5E99-E39E-072BD2DD5C41}" dt="2020-07-15T21:44:08.434" v="0"/>
          <ac:spMkLst>
            <pc:docMk/>
            <pc:sldMk cId="3597518503" sldId="263"/>
            <ac:spMk id="2" creationId="{E854CC71-D461-4B58-884A-E3386473E9DC}"/>
          </ac:spMkLst>
        </pc:spChg>
        <pc:spChg chg="del mod ord">
          <ac:chgData name="Nadya Markova (1919251)" userId="S::1919251@student.uwtsd.ac.uk::5960e1a7-4b62-4e6a-8850-6542c8afa61f" providerId="AD" clId="Web-{D5383F05-C405-5E99-E39E-072BD2DD5C41}" dt="2020-07-15T21:51:23.888" v="34"/>
          <ac:spMkLst>
            <pc:docMk/>
            <pc:sldMk cId="3597518503" sldId="263"/>
            <ac:spMk id="3" creationId="{9C9BCFD6-D050-47B4-B251-DE1268D46459}"/>
          </ac:spMkLst>
        </pc:spChg>
        <pc:spChg chg="add mod ord">
          <ac:chgData name="Nadya Markova (1919251)" userId="S::1919251@student.uwtsd.ac.uk::5960e1a7-4b62-4e6a-8850-6542c8afa61f" providerId="AD" clId="Web-{D5383F05-C405-5E99-E39E-072BD2DD5C41}" dt="2020-07-15T21:44:19.309" v="9" actId="20577"/>
          <ac:spMkLst>
            <pc:docMk/>
            <pc:sldMk cId="3597518503" sldId="263"/>
            <ac:spMk id="4" creationId="{D6EFACCD-C494-4E46-A435-F5A9D13BBAF6}"/>
          </ac:spMkLst>
        </pc:spChg>
        <pc:spChg chg="add mod ord">
          <ac:chgData name="Nadya Markova (1919251)" userId="S::1919251@student.uwtsd.ac.uk::5960e1a7-4b62-4e6a-8850-6542c8afa61f" providerId="AD" clId="Web-{D5383F05-C405-5E99-E39E-072BD2DD5C41}" dt="2020-07-15T21:45:11.232" v="30" actId="20577"/>
          <ac:spMkLst>
            <pc:docMk/>
            <pc:sldMk cId="3597518503" sldId="263"/>
            <ac:spMk id="5" creationId="{C6F44ADF-8CA7-44A1-B720-2AEA53CAC1CA}"/>
          </ac:spMkLst>
        </pc:spChg>
        <pc:spChg chg="add del mod ord">
          <ac:chgData name="Nadya Markova (1919251)" userId="S::1919251@student.uwtsd.ac.uk::5960e1a7-4b62-4e6a-8850-6542c8afa61f" providerId="AD" clId="Web-{D5383F05-C405-5E99-E39E-072BD2DD5C41}" dt="2020-07-15T21:51:44.623" v="37"/>
          <ac:spMkLst>
            <pc:docMk/>
            <pc:sldMk cId="3597518503" sldId="263"/>
            <ac:spMk id="6" creationId="{39F03087-18C0-4359-A541-AE4A8B9B41D7}"/>
          </ac:spMkLst>
        </pc:spChg>
        <pc:picChg chg="add mod ord">
          <ac:chgData name="Nadya Markova (1919251)" userId="S::1919251@student.uwtsd.ac.uk::5960e1a7-4b62-4e6a-8850-6542c8afa61f" providerId="AD" clId="Web-{D5383F05-C405-5E99-E39E-072BD2DD5C41}" dt="2020-07-15T21:51:56.279" v="42" actId="14100"/>
          <ac:picMkLst>
            <pc:docMk/>
            <pc:sldMk cId="3597518503" sldId="263"/>
            <ac:picMk id="7" creationId="{6DCC683E-99C6-4C0A-B8BD-23A93EFF502B}"/>
          </ac:picMkLst>
        </pc:picChg>
        <pc:picChg chg="add mod ord">
          <ac:chgData name="Nadya Markova (1919251)" userId="S::1919251@student.uwtsd.ac.uk::5960e1a7-4b62-4e6a-8850-6542c8afa61f" providerId="AD" clId="Web-{D5383F05-C405-5E99-E39E-072BD2DD5C41}" dt="2020-07-15T21:52:18.436" v="48" actId="1076"/>
          <ac:picMkLst>
            <pc:docMk/>
            <pc:sldMk cId="3597518503" sldId="263"/>
            <ac:picMk id="8" creationId="{E0C667ED-216F-42C8-A0D7-88375DED7878}"/>
          </ac:picMkLst>
        </pc:picChg>
      </pc:sldChg>
      <pc:sldChg chg="modSp">
        <pc:chgData name="Nadya Markova (1919251)" userId="S::1919251@student.uwtsd.ac.uk::5960e1a7-4b62-4e6a-8850-6542c8afa61f" providerId="AD" clId="Web-{D5383F05-C405-5E99-E39E-072BD2DD5C41}" dt="2020-07-15T22:28:57.159" v="594" actId="20577"/>
        <pc:sldMkLst>
          <pc:docMk/>
          <pc:sldMk cId="2156377389" sldId="268"/>
        </pc:sldMkLst>
        <pc:spChg chg="mod">
          <ac:chgData name="Nadya Markova (1919251)" userId="S::1919251@student.uwtsd.ac.uk::5960e1a7-4b62-4e6a-8850-6542c8afa61f" providerId="AD" clId="Web-{D5383F05-C405-5E99-E39E-072BD2DD5C41}" dt="2020-07-15T22:26:04.389" v="402" actId="14100"/>
          <ac:spMkLst>
            <pc:docMk/>
            <pc:sldMk cId="2156377389" sldId="268"/>
            <ac:spMk id="2" creationId="{455A5D56-664E-4A6D-9197-A90738794FFB}"/>
          </ac:spMkLst>
        </pc:spChg>
        <pc:spChg chg="mod">
          <ac:chgData name="Nadya Markova (1919251)" userId="S::1919251@student.uwtsd.ac.uk::5960e1a7-4b62-4e6a-8850-6542c8afa61f" providerId="AD" clId="Web-{D5383F05-C405-5E99-E39E-072BD2DD5C41}" dt="2020-07-15T22:28:57.159" v="594" actId="20577"/>
          <ac:spMkLst>
            <pc:docMk/>
            <pc:sldMk cId="2156377389" sldId="268"/>
            <ac:spMk id="3" creationId="{850C68F6-B0D4-44A3-8E74-D088E04E7740}"/>
          </ac:spMkLst>
        </pc:spChg>
      </pc:sldChg>
      <pc:sldChg chg="addSp delSp modSp mod modClrScheme chgLayout">
        <pc:chgData name="Nadya Markova (1919251)" userId="S::1919251@student.uwtsd.ac.uk::5960e1a7-4b62-4e6a-8850-6542c8afa61f" providerId="AD" clId="Web-{D5383F05-C405-5E99-E39E-072BD2DD5C41}" dt="2020-07-15T22:23:46.541" v="343" actId="14100"/>
        <pc:sldMkLst>
          <pc:docMk/>
          <pc:sldMk cId="1117556940" sldId="269"/>
        </pc:sldMkLst>
        <pc:spChg chg="mod ord">
          <ac:chgData name="Nadya Markova (1919251)" userId="S::1919251@student.uwtsd.ac.uk::5960e1a7-4b62-4e6a-8850-6542c8afa61f" providerId="AD" clId="Web-{D5383F05-C405-5E99-E39E-072BD2DD5C41}" dt="2020-07-15T22:22:36.945" v="332"/>
          <ac:spMkLst>
            <pc:docMk/>
            <pc:sldMk cId="1117556940" sldId="269"/>
            <ac:spMk id="2" creationId="{7A5B1470-66DB-4598-B9A8-063304B78A62}"/>
          </ac:spMkLst>
        </pc:spChg>
        <pc:spChg chg="mod ord">
          <ac:chgData name="Nadya Markova (1919251)" userId="S::1919251@student.uwtsd.ac.uk::5960e1a7-4b62-4e6a-8850-6542c8afa61f" providerId="AD" clId="Web-{D5383F05-C405-5E99-E39E-072BD2DD5C41}" dt="2020-07-15T22:22:36.945" v="332"/>
          <ac:spMkLst>
            <pc:docMk/>
            <pc:sldMk cId="1117556940" sldId="269"/>
            <ac:spMk id="3" creationId="{9BDF80BD-83ED-4657-B212-EC209813F422}"/>
          </ac:spMkLst>
        </pc:spChg>
        <pc:spChg chg="add mod ord">
          <ac:chgData name="Nadya Markova (1919251)" userId="S::1919251@student.uwtsd.ac.uk::5960e1a7-4b62-4e6a-8850-6542c8afa61f" providerId="AD" clId="Web-{D5383F05-C405-5E99-E39E-072BD2DD5C41}" dt="2020-07-15T22:23:39.369" v="341" actId="1076"/>
          <ac:spMkLst>
            <pc:docMk/>
            <pc:sldMk cId="1117556940" sldId="269"/>
            <ac:spMk id="4" creationId="{421C65F9-ED78-451F-8C71-6CA000D75ED0}"/>
          </ac:spMkLst>
        </pc:spChg>
        <pc:spChg chg="add del mod ord">
          <ac:chgData name="Nadya Markova (1919251)" userId="S::1919251@student.uwtsd.ac.uk::5960e1a7-4b62-4e6a-8850-6542c8afa61f" providerId="AD" clId="Web-{D5383F05-C405-5E99-E39E-072BD2DD5C41}" dt="2020-07-15T22:20:58.723" v="316"/>
          <ac:spMkLst>
            <pc:docMk/>
            <pc:sldMk cId="1117556940" sldId="269"/>
            <ac:spMk id="6" creationId="{DACC9416-AE82-45D1-85E2-8F63A52EA60A}"/>
          </ac:spMkLst>
        </pc:spChg>
        <pc:spChg chg="add del mod ord">
          <ac:chgData name="Nadya Markova (1919251)" userId="S::1919251@student.uwtsd.ac.uk::5960e1a7-4b62-4e6a-8850-6542c8afa61f" providerId="AD" clId="Web-{D5383F05-C405-5E99-E39E-072BD2DD5C41}" dt="2020-07-15T22:20:58.723" v="316"/>
          <ac:spMkLst>
            <pc:docMk/>
            <pc:sldMk cId="1117556940" sldId="269"/>
            <ac:spMk id="7" creationId="{1E55C2EB-3A43-4D44-B0F2-0AAC893B74D2}"/>
          </ac:spMkLst>
        </pc:spChg>
        <pc:spChg chg="add del mod ord">
          <ac:chgData name="Nadya Markova (1919251)" userId="S::1919251@student.uwtsd.ac.uk::5960e1a7-4b62-4e6a-8850-6542c8afa61f" providerId="AD" clId="Web-{D5383F05-C405-5E99-E39E-072BD2DD5C41}" dt="2020-07-15T22:22:12.163" v="326"/>
          <ac:spMkLst>
            <pc:docMk/>
            <pc:sldMk cId="1117556940" sldId="269"/>
            <ac:spMk id="8" creationId="{F145227E-2CEC-4E88-8DD0-35932C38DD99}"/>
          </ac:spMkLst>
        </pc:spChg>
        <pc:spChg chg="add del mod">
          <ac:chgData name="Nadya Markova (1919251)" userId="S::1919251@student.uwtsd.ac.uk::5960e1a7-4b62-4e6a-8850-6542c8afa61f" providerId="AD" clId="Web-{D5383F05-C405-5E99-E39E-072BD2DD5C41}" dt="2020-07-15T22:22:29.945" v="331"/>
          <ac:spMkLst>
            <pc:docMk/>
            <pc:sldMk cId="1117556940" sldId="269"/>
            <ac:spMk id="11" creationId="{6980FE34-1359-40F7-B0A7-D482BEAE87F7}"/>
          </ac:spMkLst>
        </pc:spChg>
        <pc:spChg chg="add del mod ord">
          <ac:chgData name="Nadya Markova (1919251)" userId="S::1919251@student.uwtsd.ac.uk::5960e1a7-4b62-4e6a-8850-6542c8afa61f" providerId="AD" clId="Web-{D5383F05-C405-5E99-E39E-072BD2DD5C41}" dt="2020-07-15T22:22:49.415" v="333"/>
          <ac:spMkLst>
            <pc:docMk/>
            <pc:sldMk cId="1117556940" sldId="269"/>
            <ac:spMk id="12" creationId="{72DA2342-E429-4415-8F75-4782858E7378}"/>
          </ac:spMkLst>
        </pc:spChg>
        <pc:spChg chg="add del mod ord">
          <ac:chgData name="Nadya Markova (1919251)" userId="S::1919251@student.uwtsd.ac.uk::5960e1a7-4b62-4e6a-8850-6542c8afa61f" providerId="AD" clId="Web-{D5383F05-C405-5E99-E39E-072BD2DD5C41}" dt="2020-07-15T22:23:27.838" v="335"/>
          <ac:spMkLst>
            <pc:docMk/>
            <pc:sldMk cId="1117556940" sldId="269"/>
            <ac:spMk id="13" creationId="{AECCEECD-C70D-4B6D-A9FC-4CB27B8D7F22}"/>
          </ac:spMkLst>
        </pc:spChg>
        <pc:picChg chg="add del mod">
          <ac:chgData name="Nadya Markova (1919251)" userId="S::1919251@student.uwtsd.ac.uk::5960e1a7-4b62-4e6a-8850-6542c8afa61f" providerId="AD" clId="Web-{D5383F05-C405-5E99-E39E-072BD2DD5C41}" dt="2020-07-15T22:20:08.582" v="313"/>
          <ac:picMkLst>
            <pc:docMk/>
            <pc:sldMk cId="1117556940" sldId="269"/>
            <ac:picMk id="5" creationId="{129416F4-D6E5-41EC-B0A8-DCD11BA587CB}"/>
          </ac:picMkLst>
        </pc:picChg>
        <pc:picChg chg="add del mod ord modCrop">
          <ac:chgData name="Nadya Markova (1919251)" userId="S::1919251@student.uwtsd.ac.uk::5960e1a7-4b62-4e6a-8850-6542c8afa61f" providerId="AD" clId="Web-{D5383F05-C405-5E99-E39E-072BD2DD5C41}" dt="2020-07-15T22:22:21.976" v="330"/>
          <ac:picMkLst>
            <pc:docMk/>
            <pc:sldMk cId="1117556940" sldId="269"/>
            <ac:picMk id="9" creationId="{F0BDFD57-A16A-4900-8C69-AEAE66296CA8}"/>
          </ac:picMkLst>
        </pc:picChg>
        <pc:picChg chg="add mod ord">
          <ac:chgData name="Nadya Markova (1919251)" userId="S::1919251@student.uwtsd.ac.uk::5960e1a7-4b62-4e6a-8850-6542c8afa61f" providerId="AD" clId="Web-{D5383F05-C405-5E99-E39E-072BD2DD5C41}" dt="2020-07-15T22:23:46.541" v="343" actId="14100"/>
          <ac:picMkLst>
            <pc:docMk/>
            <pc:sldMk cId="1117556940" sldId="269"/>
            <ac:picMk id="14" creationId="{87039F2C-6C80-4621-B282-A92E93068AC6}"/>
          </ac:picMkLst>
        </pc:picChg>
      </pc:sldChg>
      <pc:sldChg chg="modSp">
        <pc:chgData name="Nadya Markova (1919251)" userId="S::1919251@student.uwtsd.ac.uk::5960e1a7-4b62-4e6a-8850-6542c8afa61f" providerId="AD" clId="Web-{D5383F05-C405-5E99-E39E-072BD2DD5C41}" dt="2020-07-15T22:01:14.918" v="77" actId="20577"/>
        <pc:sldMkLst>
          <pc:docMk/>
          <pc:sldMk cId="3501371305" sldId="271"/>
        </pc:sldMkLst>
        <pc:spChg chg="mod">
          <ac:chgData name="Nadya Markova (1919251)" userId="S::1919251@student.uwtsd.ac.uk::5960e1a7-4b62-4e6a-8850-6542c8afa61f" providerId="AD" clId="Web-{D5383F05-C405-5E99-E39E-072BD2DD5C41}" dt="2020-07-15T22:01:14.918" v="77" actId="20577"/>
          <ac:spMkLst>
            <pc:docMk/>
            <pc:sldMk cId="3501371305" sldId="271"/>
            <ac:spMk id="7" creationId="{1F164AEF-EAB1-4C70-807A-84C20A3430EA}"/>
          </ac:spMkLst>
        </pc:spChg>
      </pc:sldChg>
      <pc:sldChg chg="modSp del">
        <pc:chgData name="Nadya Markova (1919251)" userId="S::1919251@student.uwtsd.ac.uk::5960e1a7-4b62-4e6a-8850-6542c8afa61f" providerId="AD" clId="Web-{D5383F05-C405-5E99-E39E-072BD2DD5C41}" dt="2020-07-15T22:25:32.810" v="390"/>
        <pc:sldMkLst>
          <pc:docMk/>
          <pc:sldMk cId="2781811522" sldId="273"/>
        </pc:sldMkLst>
        <pc:spChg chg="mod">
          <ac:chgData name="Nadya Markova (1919251)" userId="S::1919251@student.uwtsd.ac.uk::5960e1a7-4b62-4e6a-8850-6542c8afa61f" providerId="AD" clId="Web-{D5383F05-C405-5E99-E39E-072BD2DD5C41}" dt="2020-07-15T22:25:25.716" v="388" actId="20577"/>
          <ac:spMkLst>
            <pc:docMk/>
            <pc:sldMk cId="2781811522" sldId="273"/>
            <ac:spMk id="3" creationId="{4895DD9C-2691-4EC0-A8FF-1C8A6C8181C7}"/>
          </ac:spMkLst>
        </pc:spChg>
      </pc:sldChg>
    </pc:docChg>
  </pc:docChgLst>
  <pc:docChgLst>
    <pc:chgData name="Diegis Florea (1919249)" userId="S::1919249@student.uwtsd.ac.uk::f3e75978-4e0b-456f-96e3-d1cb437d3758" providerId="AD" clId="Web-{629E69D1-443A-D51D-A5E1-6A5837632463}"/>
    <pc:docChg chg="modSld">
      <pc:chgData name="Diegis Florea (1919249)" userId="S::1919249@student.uwtsd.ac.uk::f3e75978-4e0b-456f-96e3-d1cb437d3758" providerId="AD" clId="Web-{629E69D1-443A-D51D-A5E1-6A5837632463}" dt="2020-07-09T22:59:22.437" v="7" actId="20577"/>
      <pc:docMkLst>
        <pc:docMk/>
      </pc:docMkLst>
      <pc:sldChg chg="modSp">
        <pc:chgData name="Diegis Florea (1919249)" userId="S::1919249@student.uwtsd.ac.uk::f3e75978-4e0b-456f-96e3-d1cb437d3758" providerId="AD" clId="Web-{629E69D1-443A-D51D-A5E1-6A5837632463}" dt="2020-07-09T22:59:22.437" v="6" actId="20577"/>
        <pc:sldMkLst>
          <pc:docMk/>
          <pc:sldMk cId="109857222" sldId="256"/>
        </pc:sldMkLst>
        <pc:spChg chg="mod">
          <ac:chgData name="Diegis Florea (1919249)" userId="S::1919249@student.uwtsd.ac.uk::f3e75978-4e0b-456f-96e3-d1cb437d3758" providerId="AD" clId="Web-{629E69D1-443A-D51D-A5E1-6A5837632463}" dt="2020-07-09T22:59:22.437" v="6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Nadya Markova (1919251)" userId="S::1919251@student.uwtsd.ac.uk::5960e1a7-4b62-4e6a-8850-6542c8afa61f" providerId="AD" clId="Web-{05010A9A-7FEC-3379-6B86-7CE1B732B806}"/>
    <pc:docChg chg="addSld modSld">
      <pc:chgData name="Nadya Markova (1919251)" userId="S::1919251@student.uwtsd.ac.uk::5960e1a7-4b62-4e6a-8850-6542c8afa61f" providerId="AD" clId="Web-{05010A9A-7FEC-3379-6B86-7CE1B732B806}" dt="2020-06-19T10:30:20.719" v="4"/>
      <pc:docMkLst>
        <pc:docMk/>
      </pc:docMkLst>
      <pc:sldChg chg="modSp">
        <pc:chgData name="Nadya Markova (1919251)" userId="S::1919251@student.uwtsd.ac.uk::5960e1a7-4b62-4e6a-8850-6542c8afa61f" providerId="AD" clId="Web-{05010A9A-7FEC-3379-6B86-7CE1B732B806}" dt="2020-06-19T10:30:19.890" v="2" actId="20577"/>
        <pc:sldMkLst>
          <pc:docMk/>
          <pc:sldMk cId="109857222" sldId="256"/>
        </pc:sldMkLst>
        <pc:spChg chg="mod">
          <ac:chgData name="Nadya Markova (1919251)" userId="S::1919251@student.uwtsd.ac.uk::5960e1a7-4b62-4e6a-8850-6542c8afa61f" providerId="AD" clId="Web-{05010A9A-7FEC-3379-6B86-7CE1B732B806}" dt="2020-06-19T10:30:19.890" v="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new">
        <pc:chgData name="Nadya Markova (1919251)" userId="S::1919251@student.uwtsd.ac.uk::5960e1a7-4b62-4e6a-8850-6542c8afa61f" providerId="AD" clId="Web-{05010A9A-7FEC-3379-6B86-7CE1B732B806}" dt="2020-06-19T10:30:20.719" v="4"/>
        <pc:sldMkLst>
          <pc:docMk/>
          <pc:sldMk cId="3298767255" sldId="257"/>
        </pc:sldMkLst>
      </pc:sldChg>
    </pc:docChg>
  </pc:docChgLst>
  <pc:docChgLst>
    <pc:chgData name="Nadya Markova (1919251)" userId="S::1919251@student.uwtsd.ac.uk::5960e1a7-4b62-4e6a-8850-6542c8afa61f" providerId="AD" clId="Web-{86DDB613-3F1E-5605-AD75-471904314EB8}"/>
    <pc:docChg chg="delSld">
      <pc:chgData name="Nadya Markova (1919251)" userId="S::1919251@student.uwtsd.ac.uk::5960e1a7-4b62-4e6a-8850-6542c8afa61f" providerId="AD" clId="Web-{86DDB613-3F1E-5605-AD75-471904314EB8}" dt="2020-07-10T11:56:16.208" v="0"/>
      <pc:docMkLst>
        <pc:docMk/>
      </pc:docMkLst>
      <pc:sldChg chg="del">
        <pc:chgData name="Nadya Markova (1919251)" userId="S::1919251@student.uwtsd.ac.uk::5960e1a7-4b62-4e6a-8850-6542c8afa61f" providerId="AD" clId="Web-{86DDB613-3F1E-5605-AD75-471904314EB8}" dt="2020-07-10T11:56:16.208" v="0"/>
        <pc:sldMkLst>
          <pc:docMk/>
          <pc:sldMk cId="2438053334" sldId="265"/>
        </pc:sldMkLst>
      </pc:sldChg>
    </pc:docChg>
  </pc:docChgLst>
  <pc:docChgLst>
    <pc:chgData name="Nadya Markova (1919251)" userId="S::1919251@student.uwtsd.ac.uk::5960e1a7-4b62-4e6a-8850-6542c8afa61f" providerId="AD" clId="Web-{EB65FC09-A35B-BCFB-7A83-21308915D6B5}"/>
    <pc:docChg chg="modSld">
      <pc:chgData name="Nadya Markova (1919251)" userId="S::1919251@student.uwtsd.ac.uk::5960e1a7-4b62-4e6a-8850-6542c8afa61f" providerId="AD" clId="Web-{EB65FC09-A35B-BCFB-7A83-21308915D6B5}" dt="2020-07-15T20:57:57.749" v="253" actId="20577"/>
      <pc:docMkLst>
        <pc:docMk/>
      </pc:docMkLst>
      <pc:sldChg chg="modSp">
        <pc:chgData name="Nadya Markova (1919251)" userId="S::1919251@student.uwtsd.ac.uk::5960e1a7-4b62-4e6a-8850-6542c8afa61f" providerId="AD" clId="Web-{EB65FC09-A35B-BCFB-7A83-21308915D6B5}" dt="2020-07-15T19:27:07.471" v="51" actId="20577"/>
        <pc:sldMkLst>
          <pc:docMk/>
          <pc:sldMk cId="109857222" sldId="256"/>
        </pc:sldMkLst>
        <pc:spChg chg="mod">
          <ac:chgData name="Nadya Markova (1919251)" userId="S::1919251@student.uwtsd.ac.uk::5960e1a7-4b62-4e6a-8850-6542c8afa61f" providerId="AD" clId="Web-{EB65FC09-A35B-BCFB-7A83-21308915D6B5}" dt="2020-07-15T19:27:07.471" v="5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Anim modAnim">
        <pc:chgData name="Nadya Markova (1919251)" userId="S::1919251@student.uwtsd.ac.uk::5960e1a7-4b62-4e6a-8850-6542c8afa61f" providerId="AD" clId="Web-{EB65FC09-A35B-BCFB-7A83-21308915D6B5}" dt="2020-07-15T20:24:52.765" v="98"/>
        <pc:sldMkLst>
          <pc:docMk/>
          <pc:sldMk cId="1133984057" sldId="258"/>
        </pc:sldMkLst>
      </pc:sldChg>
      <pc:sldChg chg="modSp">
        <pc:chgData name="Nadya Markova (1919251)" userId="S::1919251@student.uwtsd.ac.uk::5960e1a7-4b62-4e6a-8850-6542c8afa61f" providerId="AD" clId="Web-{EB65FC09-A35B-BCFB-7A83-21308915D6B5}" dt="2020-07-15T19:26:54.143" v="47" actId="20577"/>
        <pc:sldMkLst>
          <pc:docMk/>
          <pc:sldMk cId="4277610800" sldId="267"/>
        </pc:sldMkLst>
        <pc:spChg chg="mod">
          <ac:chgData name="Nadya Markova (1919251)" userId="S::1919251@student.uwtsd.ac.uk::5960e1a7-4b62-4e6a-8850-6542c8afa61f" providerId="AD" clId="Web-{EB65FC09-A35B-BCFB-7A83-21308915D6B5}" dt="2020-07-15T19:26:54.143" v="47" actId="20577"/>
          <ac:spMkLst>
            <pc:docMk/>
            <pc:sldMk cId="4277610800" sldId="267"/>
            <ac:spMk id="3" creationId="{B8B9A605-6A7D-4CD2-8BE1-CF48705422C9}"/>
          </ac:spMkLst>
        </pc:spChg>
      </pc:sldChg>
      <pc:sldChg chg="modSp addAnim modAnim">
        <pc:chgData name="Nadya Markova (1919251)" userId="S::1919251@student.uwtsd.ac.uk::5960e1a7-4b62-4e6a-8850-6542c8afa61f" providerId="AD" clId="Web-{EB65FC09-A35B-BCFB-7A83-21308915D6B5}" dt="2020-07-15T20:52:28.935" v="251" actId="20577"/>
        <pc:sldMkLst>
          <pc:docMk/>
          <pc:sldMk cId="3501371305" sldId="271"/>
        </pc:sldMkLst>
        <pc:spChg chg="mod">
          <ac:chgData name="Nadya Markova (1919251)" userId="S::1919251@student.uwtsd.ac.uk::5960e1a7-4b62-4e6a-8850-6542c8afa61f" providerId="AD" clId="Web-{EB65FC09-A35B-BCFB-7A83-21308915D6B5}" dt="2020-07-15T20:51:49.665" v="183" actId="20577"/>
          <ac:spMkLst>
            <pc:docMk/>
            <pc:sldMk cId="3501371305" sldId="271"/>
            <ac:spMk id="2" creationId="{B1165D96-1F44-4063-B76D-EF297F014ED5}"/>
          </ac:spMkLst>
        </pc:spChg>
        <pc:spChg chg="mod">
          <ac:chgData name="Nadya Markova (1919251)" userId="S::1919251@student.uwtsd.ac.uk::5960e1a7-4b62-4e6a-8850-6542c8afa61f" providerId="AD" clId="Web-{EB65FC09-A35B-BCFB-7A83-21308915D6B5}" dt="2020-07-15T20:52:28.935" v="251" actId="20577"/>
          <ac:spMkLst>
            <pc:docMk/>
            <pc:sldMk cId="3501371305" sldId="271"/>
            <ac:spMk id="3" creationId="{610B0926-75A9-4602-BA8D-D14508AB2481}"/>
          </ac:spMkLst>
        </pc:spChg>
      </pc:sldChg>
      <pc:sldChg chg="addSp delSp modSp mod modTransition setBg modClrScheme addAnim modAnim chgLayout">
        <pc:chgData name="Nadya Markova (1919251)" userId="S::1919251@student.uwtsd.ac.uk::5960e1a7-4b62-4e6a-8850-6542c8afa61f" providerId="AD" clId="Web-{EB65FC09-A35B-BCFB-7A83-21308915D6B5}" dt="2020-07-15T20:41:15.118" v="120"/>
        <pc:sldMkLst>
          <pc:docMk/>
          <pc:sldMk cId="933019573" sldId="272"/>
        </pc:sldMkLst>
        <pc:spChg chg="mod ord">
          <ac:chgData name="Nadya Markova (1919251)" userId="S::1919251@student.uwtsd.ac.uk::5960e1a7-4b62-4e6a-8850-6542c8afa61f" providerId="AD" clId="Web-{EB65FC09-A35B-BCFB-7A83-21308915D6B5}" dt="2020-07-15T20:19:26.297" v="82" actId="20577"/>
          <ac:spMkLst>
            <pc:docMk/>
            <pc:sldMk cId="933019573" sldId="272"/>
            <ac:spMk id="2" creationId="{D7E4029E-AB2D-450F-BC77-8B89B75451A3}"/>
          </ac:spMkLst>
        </pc:spChg>
        <pc:spChg chg="add del mod ord">
          <ac:chgData name="Nadya Markova (1919251)" userId="S::1919251@student.uwtsd.ac.uk::5960e1a7-4b62-4e6a-8850-6542c8afa61f" providerId="AD" clId="Web-{EB65FC09-A35B-BCFB-7A83-21308915D6B5}" dt="2020-07-15T20:20:47.500" v="90"/>
          <ac:spMkLst>
            <pc:docMk/>
            <pc:sldMk cId="933019573" sldId="272"/>
            <ac:spMk id="3" creationId="{DC45B82D-7EE3-4F04-BA7B-F12B2F1A9BDD}"/>
          </ac:spMkLst>
        </pc:spChg>
        <pc:spChg chg="mod ord">
          <ac:chgData name="Nadya Markova (1919251)" userId="S::1919251@student.uwtsd.ac.uk::5960e1a7-4b62-4e6a-8850-6542c8afa61f" providerId="AD" clId="Web-{EB65FC09-A35B-BCFB-7A83-21308915D6B5}" dt="2020-07-15T19:18:18.601" v="31"/>
          <ac:spMkLst>
            <pc:docMk/>
            <pc:sldMk cId="933019573" sldId="272"/>
            <ac:spMk id="5" creationId="{F8AF05C1-3FB8-4806-A06C-3C9C093E029A}"/>
          </ac:spMkLst>
        </pc:spChg>
        <pc:spChg chg="add del mod">
          <ac:chgData name="Nadya Markova (1919251)" userId="S::1919251@student.uwtsd.ac.uk::5960e1a7-4b62-4e6a-8850-6542c8afa61f" providerId="AD" clId="Web-{EB65FC09-A35B-BCFB-7A83-21308915D6B5}" dt="2020-07-15T20:20:29.813" v="88"/>
          <ac:spMkLst>
            <pc:docMk/>
            <pc:sldMk cId="933019573" sldId="272"/>
            <ac:spMk id="6" creationId="{48E6D395-1EA0-46F4-B86E-D90FD7B81A38}"/>
          </ac:spMkLst>
        </pc:spChg>
        <pc:spChg chg="add del mod">
          <ac:chgData name="Nadya Markova (1919251)" userId="S::1919251@student.uwtsd.ac.uk::5960e1a7-4b62-4e6a-8850-6542c8afa61f" providerId="AD" clId="Web-{EB65FC09-A35B-BCFB-7A83-21308915D6B5}" dt="2020-07-15T19:01:26.727" v="15"/>
          <ac:spMkLst>
            <pc:docMk/>
            <pc:sldMk cId="933019573" sldId="272"/>
            <ac:spMk id="6" creationId="{DB3A4566-E747-4D26-90B6-6B199A78CAA9}"/>
          </ac:spMkLst>
        </pc:spChg>
        <pc:spChg chg="add del mod">
          <ac:chgData name="Nadya Markova (1919251)" userId="S::1919251@student.uwtsd.ac.uk::5960e1a7-4b62-4e6a-8850-6542c8afa61f" providerId="AD" clId="Web-{EB65FC09-A35B-BCFB-7A83-21308915D6B5}" dt="2020-07-15T19:14:29.445" v="17"/>
          <ac:spMkLst>
            <pc:docMk/>
            <pc:sldMk cId="933019573" sldId="272"/>
            <ac:spMk id="15" creationId="{FBA58326-B3D8-48E2-8EA2-FD99ED8E1CA5}"/>
          </ac:spMkLst>
        </pc:spChg>
        <pc:spChg chg="add del mod">
          <ac:chgData name="Nadya Markova (1919251)" userId="S::1919251@student.uwtsd.ac.uk::5960e1a7-4b62-4e6a-8850-6542c8afa61f" providerId="AD" clId="Web-{EB65FC09-A35B-BCFB-7A83-21308915D6B5}" dt="2020-07-15T19:15:58.305" v="26"/>
          <ac:spMkLst>
            <pc:docMk/>
            <pc:sldMk cId="933019573" sldId="272"/>
            <ac:spMk id="18" creationId="{B3B7EB04-ECD6-4934-A50D-120D250AA954}"/>
          </ac:spMkLst>
        </pc:spChg>
        <pc:spChg chg="add del">
          <ac:chgData name="Nadya Markova (1919251)" userId="S::1919251@student.uwtsd.ac.uk::5960e1a7-4b62-4e6a-8850-6542c8afa61f" providerId="AD" clId="Web-{EB65FC09-A35B-BCFB-7A83-21308915D6B5}" dt="2020-07-15T19:18:18.601" v="31"/>
          <ac:spMkLst>
            <pc:docMk/>
            <pc:sldMk cId="933019573" sldId="272"/>
            <ac:spMk id="23" creationId="{F7E596F5-8DDA-4ECE-9974-EB0116332DFB}"/>
          </ac:spMkLst>
        </pc:spChg>
        <pc:spChg chg="add del">
          <ac:chgData name="Nadya Markova (1919251)" userId="S::1919251@student.uwtsd.ac.uk::5960e1a7-4b62-4e6a-8850-6542c8afa61f" providerId="AD" clId="Web-{EB65FC09-A35B-BCFB-7A83-21308915D6B5}" dt="2020-07-15T19:18:18.601" v="31"/>
          <ac:spMkLst>
            <pc:docMk/>
            <pc:sldMk cId="933019573" sldId="272"/>
            <ac:spMk id="26" creationId="{E009DD9B-5EE2-4C0D-8B2B-351C8C102205}"/>
          </ac:spMkLst>
        </pc:spChg>
        <pc:spChg chg="add del">
          <ac:chgData name="Nadya Markova (1919251)" userId="S::1919251@student.uwtsd.ac.uk::5960e1a7-4b62-4e6a-8850-6542c8afa61f" providerId="AD" clId="Web-{EB65FC09-A35B-BCFB-7A83-21308915D6B5}" dt="2020-07-15T19:18:18.601" v="31"/>
          <ac:spMkLst>
            <pc:docMk/>
            <pc:sldMk cId="933019573" sldId="272"/>
            <ac:spMk id="28" creationId="{E720DB99-7745-4E75-9D96-AAB6D55C531E}"/>
          </ac:spMkLst>
        </pc:spChg>
        <pc:spChg chg="add del">
          <ac:chgData name="Nadya Markova (1919251)" userId="S::1919251@student.uwtsd.ac.uk::5960e1a7-4b62-4e6a-8850-6542c8afa61f" providerId="AD" clId="Web-{EB65FC09-A35B-BCFB-7A83-21308915D6B5}" dt="2020-07-15T19:18:18.601" v="31"/>
          <ac:spMkLst>
            <pc:docMk/>
            <pc:sldMk cId="933019573" sldId="272"/>
            <ac:spMk id="30" creationId="{D68803C4-E159-4360-B7BB-74205C8F782D}"/>
          </ac:spMkLst>
        </pc:spChg>
        <pc:spChg chg="add del">
          <ac:chgData name="Nadya Markova (1919251)" userId="S::1919251@student.uwtsd.ac.uk::5960e1a7-4b62-4e6a-8850-6542c8afa61f" providerId="AD" clId="Web-{EB65FC09-A35B-BCFB-7A83-21308915D6B5}" dt="2020-07-15T19:18:18.601" v="31"/>
          <ac:spMkLst>
            <pc:docMk/>
            <pc:sldMk cId="933019573" sldId="272"/>
            <ac:spMk id="32" creationId="{504B0465-3B07-49BF-BEA7-D81476246293}"/>
          </ac:spMkLst>
        </pc:spChg>
        <pc:spChg chg="add del">
          <ac:chgData name="Nadya Markova (1919251)" userId="S::1919251@student.uwtsd.ac.uk::5960e1a7-4b62-4e6a-8850-6542c8afa61f" providerId="AD" clId="Web-{EB65FC09-A35B-BCFB-7A83-21308915D6B5}" dt="2020-07-15T19:18:18.601" v="31"/>
          <ac:spMkLst>
            <pc:docMk/>
            <pc:sldMk cId="933019573" sldId="272"/>
            <ac:spMk id="34" creationId="{49B7FFA5-14CB-4A4F-9BCC-CA3AA5D9D276}"/>
          </ac:spMkLst>
        </pc:spChg>
        <pc:spChg chg="add del">
          <ac:chgData name="Nadya Markova (1919251)" userId="S::1919251@student.uwtsd.ac.uk::5960e1a7-4b62-4e6a-8850-6542c8afa61f" providerId="AD" clId="Web-{EB65FC09-A35B-BCFB-7A83-21308915D6B5}" dt="2020-07-15T19:18:18.601" v="31"/>
          <ac:spMkLst>
            <pc:docMk/>
            <pc:sldMk cId="933019573" sldId="272"/>
            <ac:spMk id="36" creationId="{04E48745-7512-4EC2-9E20-9092D12150CA}"/>
          </ac:spMkLst>
        </pc:spChg>
        <pc:graphicFrameChg chg="add del mod ord modGraphic">
          <ac:chgData name="Nadya Markova (1919251)" userId="S::1919251@student.uwtsd.ac.uk::5960e1a7-4b62-4e6a-8850-6542c8afa61f" providerId="AD" clId="Web-{EB65FC09-A35B-BCFB-7A83-21308915D6B5}" dt="2020-07-15T19:01:36.524" v="16"/>
          <ac:graphicFrameMkLst>
            <pc:docMk/>
            <pc:sldMk cId="933019573" sldId="272"/>
            <ac:graphicFrameMk id="7" creationId="{3A1BB551-DF58-4E2B-B737-F41A7AF06A9F}"/>
          </ac:graphicFrameMkLst>
        </pc:graphicFrameChg>
        <pc:picChg chg="del">
          <ac:chgData name="Nadya Markova (1919251)" userId="S::1919251@student.uwtsd.ac.uk::5960e1a7-4b62-4e6a-8850-6542c8afa61f" providerId="AD" clId="Web-{EB65FC09-A35B-BCFB-7A83-21308915D6B5}" dt="2020-07-15T19:00:50.430" v="14"/>
          <ac:picMkLst>
            <pc:docMk/>
            <pc:sldMk cId="933019573" sldId="272"/>
            <ac:picMk id="4" creationId="{A8135ABB-0CC4-43E1-B9E1-2D08FAFE0366}"/>
          </ac:picMkLst>
        </pc:picChg>
        <pc:picChg chg="add mod ord">
          <ac:chgData name="Nadya Markova (1919251)" userId="S::1919251@student.uwtsd.ac.uk::5960e1a7-4b62-4e6a-8850-6542c8afa61f" providerId="AD" clId="Web-{EB65FC09-A35B-BCFB-7A83-21308915D6B5}" dt="2020-07-15T20:20:55.969" v="94" actId="14100"/>
          <ac:picMkLst>
            <pc:docMk/>
            <pc:sldMk cId="933019573" sldId="272"/>
            <ac:picMk id="7" creationId="{65B7DE63-DCC9-4583-AE77-19FE17EAE4E7}"/>
          </ac:picMkLst>
        </pc:picChg>
        <pc:picChg chg="add mod ord">
          <ac:chgData name="Nadya Markova (1919251)" userId="S::1919251@student.uwtsd.ac.uk::5960e1a7-4b62-4e6a-8850-6542c8afa61f" providerId="AD" clId="Web-{EB65FC09-A35B-BCFB-7A83-21308915D6B5}" dt="2020-07-15T20:20:53.641" v="93" actId="14100"/>
          <ac:picMkLst>
            <pc:docMk/>
            <pc:sldMk cId="933019573" sldId="272"/>
            <ac:picMk id="8" creationId="{1D218981-F48C-4648-A0FC-74BC1343E6F4}"/>
          </ac:picMkLst>
        </pc:picChg>
        <pc:picChg chg="add del mod ord">
          <ac:chgData name="Nadya Markova (1919251)" userId="S::1919251@student.uwtsd.ac.uk::5960e1a7-4b62-4e6a-8850-6542c8afa61f" providerId="AD" clId="Web-{EB65FC09-A35B-BCFB-7A83-21308915D6B5}" dt="2020-07-15T19:15:47.258" v="25"/>
          <ac:picMkLst>
            <pc:docMk/>
            <pc:sldMk cId="933019573" sldId="272"/>
            <ac:picMk id="16" creationId="{18A477D3-AD37-438D-B343-745C9C702738}"/>
          </ac:picMkLst>
        </pc:picChg>
        <pc:picChg chg="add del mod ord">
          <ac:chgData name="Nadya Markova (1919251)" userId="S::1919251@student.uwtsd.ac.uk::5960e1a7-4b62-4e6a-8850-6542c8afa61f" providerId="AD" clId="Web-{EB65FC09-A35B-BCFB-7A83-21308915D6B5}" dt="2020-07-15T20:20:17.047" v="87"/>
          <ac:picMkLst>
            <pc:docMk/>
            <pc:sldMk cId="933019573" sldId="272"/>
            <ac:picMk id="19" creationId="{70240F8B-64E6-4605-BA7C-CF06B6AC7F28}"/>
          </ac:picMkLst>
        </pc:picChg>
      </pc:sldChg>
    </pc:docChg>
  </pc:docChgLst>
  <pc:docChgLst>
    <pc:chgData name="Nadya Markova (1919251)" userId="S::1919251@student.uwtsd.ac.uk::5960e1a7-4b62-4e6a-8850-6542c8afa61f" providerId="AD" clId="Web-{BBCDB04E-01D5-4D8B-6E86-EFA67E58A6D4}"/>
    <pc:docChg chg="modSld">
      <pc:chgData name="Nadya Markova (1919251)" userId="S::1919251@student.uwtsd.ac.uk::5960e1a7-4b62-4e6a-8850-6542c8afa61f" providerId="AD" clId="Web-{BBCDB04E-01D5-4D8B-6E86-EFA67E58A6D4}" dt="2020-07-04T22:08:01.788" v="252" actId="20577"/>
      <pc:docMkLst>
        <pc:docMk/>
      </pc:docMkLst>
      <pc:sldChg chg="modSp">
        <pc:chgData name="Nadya Markova (1919251)" userId="S::1919251@student.uwtsd.ac.uk::5960e1a7-4b62-4e6a-8850-6542c8afa61f" providerId="AD" clId="Web-{BBCDB04E-01D5-4D8B-6E86-EFA67E58A6D4}" dt="2020-07-04T22:08:01.788" v="251" actId="20577"/>
        <pc:sldMkLst>
          <pc:docMk/>
          <pc:sldMk cId="3731582935" sldId="257"/>
        </pc:sldMkLst>
        <pc:spChg chg="mod">
          <ac:chgData name="Nadya Markova (1919251)" userId="S::1919251@student.uwtsd.ac.uk::5960e1a7-4b62-4e6a-8850-6542c8afa61f" providerId="AD" clId="Web-{BBCDB04E-01D5-4D8B-6E86-EFA67E58A6D4}" dt="2020-07-04T22:07:07.551" v="146" actId="20577"/>
          <ac:spMkLst>
            <pc:docMk/>
            <pc:sldMk cId="3731582935" sldId="257"/>
            <ac:spMk id="2" creationId="{DC0A9D3E-28BC-4115-B5BA-4B25E090EB08}"/>
          </ac:spMkLst>
        </pc:spChg>
        <pc:spChg chg="mod">
          <ac:chgData name="Nadya Markova (1919251)" userId="S::1919251@student.uwtsd.ac.uk::5960e1a7-4b62-4e6a-8850-6542c8afa61f" providerId="AD" clId="Web-{BBCDB04E-01D5-4D8B-6E86-EFA67E58A6D4}" dt="2020-07-04T22:08:01.788" v="251" actId="20577"/>
          <ac:spMkLst>
            <pc:docMk/>
            <pc:sldMk cId="3731582935" sldId="257"/>
            <ac:spMk id="3" creationId="{14399582-3E00-468C-816D-F6A19C9E732C}"/>
          </ac:spMkLst>
        </pc:spChg>
      </pc:sldChg>
      <pc:sldChg chg="modSp">
        <pc:chgData name="Nadya Markova (1919251)" userId="S::1919251@student.uwtsd.ac.uk::5960e1a7-4b62-4e6a-8850-6542c8afa61f" providerId="AD" clId="Web-{BBCDB04E-01D5-4D8B-6E86-EFA67E58A6D4}" dt="2020-07-04T22:06:51.676" v="123" actId="20577"/>
        <pc:sldMkLst>
          <pc:docMk/>
          <pc:sldMk cId="1133984057" sldId="258"/>
        </pc:sldMkLst>
        <pc:spChg chg="mod">
          <ac:chgData name="Nadya Markova (1919251)" userId="S::1919251@student.uwtsd.ac.uk::5960e1a7-4b62-4e6a-8850-6542c8afa61f" providerId="AD" clId="Web-{BBCDB04E-01D5-4D8B-6E86-EFA67E58A6D4}" dt="2020-07-04T22:01:59.473" v="22" actId="20577"/>
          <ac:spMkLst>
            <pc:docMk/>
            <pc:sldMk cId="1133984057" sldId="258"/>
            <ac:spMk id="2" creationId="{1D65B3D7-3DF4-4D5F-B114-DF82A58609BD}"/>
          </ac:spMkLst>
        </pc:spChg>
        <pc:spChg chg="mod">
          <ac:chgData name="Nadya Markova (1919251)" userId="S::1919251@student.uwtsd.ac.uk::5960e1a7-4b62-4e6a-8850-6542c8afa61f" providerId="AD" clId="Web-{BBCDB04E-01D5-4D8B-6E86-EFA67E58A6D4}" dt="2020-07-04T22:06:51.676" v="123" actId="20577"/>
          <ac:spMkLst>
            <pc:docMk/>
            <pc:sldMk cId="1133984057" sldId="258"/>
            <ac:spMk id="10" creationId="{99E3EBFC-D0A4-4D5A-9189-5278A185EB6E}"/>
          </ac:spMkLst>
        </pc:spChg>
      </pc:sldChg>
    </pc:docChg>
  </pc:docChgLst>
  <pc:docChgLst>
    <pc:chgData name="Nadya Markova (1919251)" userId="S::1919251@student.uwtsd.ac.uk::5960e1a7-4b62-4e6a-8850-6542c8afa61f" providerId="AD" clId="Web-{57B022AC-87B4-434C-661C-EDCD5D2C42EF}"/>
    <pc:docChg chg="addSld delSld modSld">
      <pc:chgData name="Nadya Markova (1919251)" userId="S::1919251@student.uwtsd.ac.uk::5960e1a7-4b62-4e6a-8850-6542c8afa61f" providerId="AD" clId="Web-{57B022AC-87B4-434C-661C-EDCD5D2C42EF}" dt="2020-07-06T21:37:22.077" v="66" actId="20577"/>
      <pc:docMkLst>
        <pc:docMk/>
      </pc:docMkLst>
      <pc:sldChg chg="modSp del">
        <pc:chgData name="Nadya Markova (1919251)" userId="S::1919251@student.uwtsd.ac.uk::5960e1a7-4b62-4e6a-8850-6542c8afa61f" providerId="AD" clId="Web-{57B022AC-87B4-434C-661C-EDCD5D2C42EF}" dt="2020-07-06T20:36:37.080" v="11"/>
        <pc:sldMkLst>
          <pc:docMk/>
          <pc:sldMk cId="3731582935" sldId="257"/>
        </pc:sldMkLst>
        <pc:spChg chg="mod">
          <ac:chgData name="Nadya Markova (1919251)" userId="S::1919251@student.uwtsd.ac.uk::5960e1a7-4b62-4e6a-8850-6542c8afa61f" providerId="AD" clId="Web-{57B022AC-87B4-434C-661C-EDCD5D2C42EF}" dt="2020-07-06T20:35:09.636" v="9" actId="20577"/>
          <ac:spMkLst>
            <pc:docMk/>
            <pc:sldMk cId="3731582935" sldId="257"/>
            <ac:spMk id="3" creationId="{14399582-3E00-468C-816D-F6A19C9E732C}"/>
          </ac:spMkLst>
        </pc:spChg>
      </pc:sldChg>
      <pc:sldChg chg="addSp modSp mod modClrScheme modShow chgLayout">
        <pc:chgData name="Nadya Markova (1919251)" userId="S::1919251@student.uwtsd.ac.uk::5960e1a7-4b62-4e6a-8850-6542c8afa61f" providerId="AD" clId="Web-{57B022AC-87B4-434C-661C-EDCD5D2C42EF}" dt="2020-07-06T20:50:05.577" v="62"/>
        <pc:sldMkLst>
          <pc:docMk/>
          <pc:sldMk cId="855836735" sldId="261"/>
        </pc:sldMkLst>
        <pc:spChg chg="mod ord">
          <ac:chgData name="Nadya Markova (1919251)" userId="S::1919251@student.uwtsd.ac.uk::5960e1a7-4b62-4e6a-8850-6542c8afa61f" providerId="AD" clId="Web-{57B022AC-87B4-434C-661C-EDCD5D2C42EF}" dt="2020-07-06T20:50:05.577" v="62"/>
          <ac:spMkLst>
            <pc:docMk/>
            <pc:sldMk cId="855836735" sldId="261"/>
            <ac:spMk id="2" creationId="{4954FF1B-E438-4180-AAF6-03897D414BA2}"/>
          </ac:spMkLst>
        </pc:spChg>
        <pc:spChg chg="mod ord">
          <ac:chgData name="Nadya Markova (1919251)" userId="S::1919251@student.uwtsd.ac.uk::5960e1a7-4b62-4e6a-8850-6542c8afa61f" providerId="AD" clId="Web-{57B022AC-87B4-434C-661C-EDCD5D2C42EF}" dt="2020-07-06T20:50:05.577" v="62"/>
          <ac:spMkLst>
            <pc:docMk/>
            <pc:sldMk cId="855836735" sldId="261"/>
            <ac:spMk id="3" creationId="{AE00A0F8-DE42-4DB2-B161-6FEB9DF5AA21}"/>
          </ac:spMkLst>
        </pc:spChg>
        <pc:spChg chg="add mod ord">
          <ac:chgData name="Nadya Markova (1919251)" userId="S::1919251@student.uwtsd.ac.uk::5960e1a7-4b62-4e6a-8850-6542c8afa61f" providerId="AD" clId="Web-{57B022AC-87B4-434C-661C-EDCD5D2C42EF}" dt="2020-07-06T20:50:05.577" v="62"/>
          <ac:spMkLst>
            <pc:docMk/>
            <pc:sldMk cId="855836735" sldId="261"/>
            <ac:spMk id="4" creationId="{66196397-1900-43AC-B586-3ABD3D13BC74}"/>
          </ac:spMkLst>
        </pc:spChg>
      </pc:sldChg>
      <pc:sldChg chg="delSp modSp new mod modClrScheme chgLayout">
        <pc:chgData name="Nadya Markova (1919251)" userId="S::1919251@student.uwtsd.ac.uk::5960e1a7-4b62-4e6a-8850-6542c8afa61f" providerId="AD" clId="Web-{57B022AC-87B4-434C-661C-EDCD5D2C42EF}" dt="2020-07-06T21:37:22.077" v="65" actId="20577"/>
        <pc:sldMkLst>
          <pc:docMk/>
          <pc:sldMk cId="2438053334" sldId="265"/>
        </pc:sldMkLst>
        <pc:spChg chg="mod ord">
          <ac:chgData name="Nadya Markova (1919251)" userId="S::1919251@student.uwtsd.ac.uk::5960e1a7-4b62-4e6a-8850-6542c8afa61f" providerId="AD" clId="Web-{57B022AC-87B4-434C-661C-EDCD5D2C42EF}" dt="2020-07-06T20:40:15.051" v="57" actId="20577"/>
          <ac:spMkLst>
            <pc:docMk/>
            <pc:sldMk cId="2438053334" sldId="265"/>
            <ac:spMk id="2" creationId="{14739031-E02F-486A-B1FA-39F4E98FEEA3}"/>
          </ac:spMkLst>
        </pc:spChg>
        <pc:spChg chg="mod ord">
          <ac:chgData name="Nadya Markova (1919251)" userId="S::1919251@student.uwtsd.ac.uk::5960e1a7-4b62-4e6a-8850-6542c8afa61f" providerId="AD" clId="Web-{57B022AC-87B4-434C-661C-EDCD5D2C42EF}" dt="2020-07-06T21:37:22.077" v="65" actId="20577"/>
          <ac:spMkLst>
            <pc:docMk/>
            <pc:sldMk cId="2438053334" sldId="265"/>
            <ac:spMk id="3" creationId="{69FB5221-BEE3-43C6-B463-03720E4976F3}"/>
          </ac:spMkLst>
        </pc:spChg>
        <pc:spChg chg="del">
          <ac:chgData name="Nadya Markova (1919251)" userId="S::1919251@student.uwtsd.ac.uk::5960e1a7-4b62-4e6a-8850-6542c8afa61f" providerId="AD" clId="Web-{57B022AC-87B4-434C-661C-EDCD5D2C42EF}" dt="2020-07-06T20:37:06.144" v="35"/>
          <ac:spMkLst>
            <pc:docMk/>
            <pc:sldMk cId="2438053334" sldId="265"/>
            <ac:spMk id="4" creationId="{8E81E7B5-4D74-45F5-92C2-43C94D27B1A5}"/>
          </ac:spMkLst>
        </pc:spChg>
      </pc:sldChg>
      <pc:sldChg chg="new">
        <pc:chgData name="Nadya Markova (1919251)" userId="S::1919251@student.uwtsd.ac.uk::5960e1a7-4b62-4e6a-8850-6542c8afa61f" providerId="AD" clId="Web-{57B022AC-87B4-434C-661C-EDCD5D2C42EF}" dt="2020-07-06T20:49:43.575" v="60"/>
        <pc:sldMkLst>
          <pc:docMk/>
          <pc:sldMk cId="523820332" sldId="266"/>
        </pc:sldMkLst>
      </pc:sldChg>
    </pc:docChg>
  </pc:docChgLst>
  <pc:docChgLst>
    <pc:chgData name="Diegis Florea (1919249)" userId="S::1919249@student.uwtsd.ac.uk::f3e75978-4e0b-456f-96e3-d1cb437d3758" providerId="AD" clId="Web-{EAC23AF8-E592-C471-07B5-A9586CAF3B67}"/>
    <pc:docChg chg="modSld">
      <pc:chgData name="Diegis Florea (1919249)" userId="S::1919249@student.uwtsd.ac.uk::f3e75978-4e0b-456f-96e3-d1cb437d3758" providerId="AD" clId="Web-{EAC23AF8-E592-C471-07B5-A9586CAF3B67}" dt="2020-07-14T19:46:54.057" v="1149" actId="20577"/>
      <pc:docMkLst>
        <pc:docMk/>
      </pc:docMkLst>
      <pc:sldChg chg="modSp">
        <pc:chgData name="Diegis Florea (1919249)" userId="S::1919249@student.uwtsd.ac.uk::f3e75978-4e0b-456f-96e3-d1cb437d3758" providerId="AD" clId="Web-{EAC23AF8-E592-C471-07B5-A9586CAF3B67}" dt="2020-07-14T19:45:05.492" v="1112" actId="14100"/>
        <pc:sldMkLst>
          <pc:docMk/>
          <pc:sldMk cId="4277610800" sldId="267"/>
        </pc:sldMkLst>
        <pc:spChg chg="mod">
          <ac:chgData name="Diegis Florea (1919249)" userId="S::1919249@student.uwtsd.ac.uk::f3e75978-4e0b-456f-96e3-d1cb437d3758" providerId="AD" clId="Web-{EAC23AF8-E592-C471-07B5-A9586CAF3B67}" dt="2020-07-14T19:39:36.453" v="1055" actId="14100"/>
          <ac:spMkLst>
            <pc:docMk/>
            <pc:sldMk cId="4277610800" sldId="267"/>
            <ac:spMk id="2" creationId="{EC3489AD-309A-4693-83D8-DB9FEC10CE8F}"/>
          </ac:spMkLst>
        </pc:spChg>
        <pc:spChg chg="mod">
          <ac:chgData name="Diegis Florea (1919249)" userId="S::1919249@student.uwtsd.ac.uk::f3e75978-4e0b-456f-96e3-d1cb437d3758" providerId="AD" clId="Web-{EAC23AF8-E592-C471-07B5-A9586CAF3B67}" dt="2020-07-14T19:45:05.492" v="1112" actId="14100"/>
          <ac:spMkLst>
            <pc:docMk/>
            <pc:sldMk cId="4277610800" sldId="267"/>
            <ac:spMk id="3" creationId="{B8B9A605-6A7D-4CD2-8BE1-CF48705422C9}"/>
          </ac:spMkLst>
        </pc:spChg>
      </pc:sldChg>
      <pc:sldChg chg="modSp">
        <pc:chgData name="Diegis Florea (1919249)" userId="S::1919249@student.uwtsd.ac.uk::f3e75978-4e0b-456f-96e3-d1cb437d3758" providerId="AD" clId="Web-{EAC23AF8-E592-C471-07B5-A9586CAF3B67}" dt="2020-07-14T19:23:30.570" v="916" actId="20577"/>
        <pc:sldMkLst>
          <pc:docMk/>
          <pc:sldMk cId="2156377389" sldId="268"/>
        </pc:sldMkLst>
        <pc:spChg chg="mod">
          <ac:chgData name="Diegis Florea (1919249)" userId="S::1919249@student.uwtsd.ac.uk::f3e75978-4e0b-456f-96e3-d1cb437d3758" providerId="AD" clId="Web-{EAC23AF8-E592-C471-07B5-A9586CAF3B67}" dt="2020-07-14T19:22:41.631" v="855" actId="20577"/>
          <ac:spMkLst>
            <pc:docMk/>
            <pc:sldMk cId="2156377389" sldId="268"/>
            <ac:spMk id="2" creationId="{455A5D56-664E-4A6D-9197-A90738794FFB}"/>
          </ac:spMkLst>
        </pc:spChg>
        <pc:spChg chg="mod">
          <ac:chgData name="Diegis Florea (1919249)" userId="S::1919249@student.uwtsd.ac.uk::f3e75978-4e0b-456f-96e3-d1cb437d3758" providerId="AD" clId="Web-{EAC23AF8-E592-C471-07B5-A9586CAF3B67}" dt="2020-07-14T19:23:30.570" v="916" actId="20577"/>
          <ac:spMkLst>
            <pc:docMk/>
            <pc:sldMk cId="2156377389" sldId="268"/>
            <ac:spMk id="3" creationId="{850C68F6-B0D4-44A3-8E74-D088E04E7740}"/>
          </ac:spMkLst>
        </pc:spChg>
      </pc:sldChg>
      <pc:sldChg chg="modSp">
        <pc:chgData name="Diegis Florea (1919249)" userId="S::1919249@student.uwtsd.ac.uk::f3e75978-4e0b-456f-96e3-d1cb437d3758" providerId="AD" clId="Web-{EAC23AF8-E592-C471-07B5-A9586CAF3B67}" dt="2020-07-14T19:46:52.760" v="1147" actId="20577"/>
        <pc:sldMkLst>
          <pc:docMk/>
          <pc:sldMk cId="97462611" sldId="270"/>
        </pc:sldMkLst>
        <pc:spChg chg="mod">
          <ac:chgData name="Diegis Florea (1919249)" userId="S::1919249@student.uwtsd.ac.uk::f3e75978-4e0b-456f-96e3-d1cb437d3758" providerId="AD" clId="Web-{EAC23AF8-E592-C471-07B5-A9586CAF3B67}" dt="2020-07-14T19:46:52.760" v="1147" actId="20577"/>
          <ac:spMkLst>
            <pc:docMk/>
            <pc:sldMk cId="97462611" sldId="270"/>
            <ac:spMk id="2" creationId="{7A5B1470-66DB-4598-B9A8-063304B78A62}"/>
          </ac:spMkLst>
        </pc:spChg>
        <pc:spChg chg="mod">
          <ac:chgData name="Diegis Florea (1919249)" userId="S::1919249@student.uwtsd.ac.uk::f3e75978-4e0b-456f-96e3-d1cb437d3758" providerId="AD" clId="Web-{EAC23AF8-E592-C471-07B5-A9586CAF3B67}" dt="2020-07-14T19:17:15.046" v="390" actId="20577"/>
          <ac:spMkLst>
            <pc:docMk/>
            <pc:sldMk cId="97462611" sldId="270"/>
            <ac:spMk id="3" creationId="{9BDF80BD-83ED-4657-B212-EC209813F422}"/>
          </ac:spMkLst>
        </pc:spChg>
      </pc:sldChg>
    </pc:docChg>
  </pc:docChgLst>
  <pc:docChgLst>
    <pc:chgData name="Diegis Florea (1919249)" userId="S::1919249@student.uwtsd.ac.uk::f3e75978-4e0b-456f-96e3-d1cb437d3758" providerId="AD" clId="Web-{18ACA974-AD46-4D8D-B681-5548C14D72FC}"/>
    <pc:docChg chg="addSld delSld modSld addMainMaster delMainMaster">
      <pc:chgData name="Diegis Florea (1919249)" userId="S::1919249@student.uwtsd.ac.uk::f3e75978-4e0b-456f-96e3-d1cb437d3758" providerId="AD" clId="Web-{18ACA974-AD46-4D8D-B681-5548C14D72FC}" dt="2020-06-19T11:50:36.302" v="3044" actId="20577"/>
      <pc:docMkLst>
        <pc:docMk/>
      </pc:docMkLst>
      <pc:sldChg chg="modSp mod modClrScheme chgLayout">
        <pc:chgData name="Diegis Florea (1919249)" userId="S::1919249@student.uwtsd.ac.uk::f3e75978-4e0b-456f-96e3-d1cb437d3758" providerId="AD" clId="Web-{18ACA974-AD46-4D8D-B681-5548C14D72FC}" dt="2020-06-19T11:50:35.259" v="3042" actId="20577"/>
        <pc:sldMkLst>
          <pc:docMk/>
          <pc:sldMk cId="109857222" sldId="256"/>
        </pc:sldMkLst>
        <pc:spChg chg="mod ord">
          <ac:chgData name="Diegis Florea (1919249)" userId="S::1919249@student.uwtsd.ac.uk::f3e75978-4e0b-456f-96e3-d1cb437d3758" providerId="AD" clId="Web-{18ACA974-AD46-4D8D-B681-5548C14D72FC}" dt="2020-06-19T11:49:46.896" v="2976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iegis Florea (1919249)" userId="S::1919249@student.uwtsd.ac.uk::f3e75978-4e0b-456f-96e3-d1cb437d3758" providerId="AD" clId="Web-{18ACA974-AD46-4D8D-B681-5548C14D72FC}" dt="2020-06-19T11:50:35.259" v="304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del mod setBg modClrScheme setClrOvrMap chgLayout">
        <pc:chgData name="Diegis Florea (1919249)" userId="S::1919249@student.uwtsd.ac.uk::f3e75978-4e0b-456f-96e3-d1cb437d3758" providerId="AD" clId="Web-{18ACA974-AD46-4D8D-B681-5548C14D72FC}" dt="2020-06-19T11:04:24.309" v="2003"/>
        <pc:sldMkLst>
          <pc:docMk/>
          <pc:sldMk cId="3298767255" sldId="257"/>
        </pc:sldMkLst>
        <pc:spChg chg="mod ord">
          <ac:chgData name="Diegis Florea (1919249)" userId="S::1919249@student.uwtsd.ac.uk::f3e75978-4e0b-456f-96e3-d1cb437d3758" providerId="AD" clId="Web-{18ACA974-AD46-4D8D-B681-5548C14D72FC}" dt="2020-06-19T11:02:42.513" v="1998" actId="20577"/>
          <ac:spMkLst>
            <pc:docMk/>
            <pc:sldMk cId="3298767255" sldId="257"/>
            <ac:spMk id="2" creationId="{E9340F51-A65C-4C13-A7A5-CBA7E1658F51}"/>
          </ac:spMkLst>
        </pc:spChg>
        <pc:spChg chg="mod ord">
          <ac:chgData name="Diegis Florea (1919249)" userId="S::1919249@student.uwtsd.ac.uk::f3e75978-4e0b-456f-96e3-d1cb437d3758" providerId="AD" clId="Web-{18ACA974-AD46-4D8D-B681-5548C14D72FC}" dt="2020-06-19T10:46:54.937" v="522" actId="14100"/>
          <ac:spMkLst>
            <pc:docMk/>
            <pc:sldMk cId="3298767255" sldId="257"/>
            <ac:spMk id="3" creationId="{7F8E6FA1-DFDC-4B52-99FC-2093216FEA4B}"/>
          </ac:spMkLst>
        </pc:spChg>
        <pc:spChg chg="add">
          <ac:chgData name="Diegis Florea (1919249)" userId="S::1919249@student.uwtsd.ac.uk::f3e75978-4e0b-456f-96e3-d1cb437d3758" providerId="AD" clId="Web-{18ACA974-AD46-4D8D-B681-5548C14D72FC}" dt="2020-06-19T10:43:48.922" v="363"/>
          <ac:spMkLst>
            <pc:docMk/>
            <pc:sldMk cId="3298767255" sldId="257"/>
            <ac:spMk id="8" creationId="{DE27238C-8EAF-4098-86E6-7723B7DAE601}"/>
          </ac:spMkLst>
        </pc:spChg>
        <pc:spChg chg="add">
          <ac:chgData name="Diegis Florea (1919249)" userId="S::1919249@student.uwtsd.ac.uk::f3e75978-4e0b-456f-96e3-d1cb437d3758" providerId="AD" clId="Web-{18ACA974-AD46-4D8D-B681-5548C14D72FC}" dt="2020-06-19T10:43:48.922" v="363"/>
          <ac:spMkLst>
            <pc:docMk/>
            <pc:sldMk cId="3298767255" sldId="257"/>
            <ac:spMk id="10" creationId="{992F97B1-1891-4FCC-9E5F-BA97EDB48F89}"/>
          </ac:spMkLst>
        </pc:spChg>
        <pc:spChg chg="add">
          <ac:chgData name="Diegis Florea (1919249)" userId="S::1919249@student.uwtsd.ac.uk::f3e75978-4e0b-456f-96e3-d1cb437d3758" providerId="AD" clId="Web-{18ACA974-AD46-4D8D-B681-5548C14D72FC}" dt="2020-06-19T10:43:48.922" v="363"/>
          <ac:spMkLst>
            <pc:docMk/>
            <pc:sldMk cId="3298767255" sldId="257"/>
            <ac:spMk id="12" creationId="{78C6C821-FEE1-4EB6-9590-C021440C77DE}"/>
          </ac:spMkLst>
        </pc:spChg>
        <pc:spChg chg="add">
          <ac:chgData name="Diegis Florea (1919249)" userId="S::1919249@student.uwtsd.ac.uk::f3e75978-4e0b-456f-96e3-d1cb437d3758" providerId="AD" clId="Web-{18ACA974-AD46-4D8D-B681-5548C14D72FC}" dt="2020-06-19T10:43:48.922" v="363"/>
          <ac:spMkLst>
            <pc:docMk/>
            <pc:sldMk cId="3298767255" sldId="257"/>
            <ac:spMk id="14" creationId="{B61A74B3-E247-44D4-8C48-FAE8E2056401}"/>
          </ac:spMkLst>
        </pc:spChg>
      </pc:sldChg>
      <pc:sldChg chg="modSp new mod modClrScheme chgLayout">
        <pc:chgData name="Diegis Florea (1919249)" userId="S::1919249@student.uwtsd.ac.uk::f3e75978-4e0b-456f-96e3-d1cb437d3758" providerId="AD" clId="Web-{18ACA974-AD46-4D8D-B681-5548C14D72FC}" dt="2020-06-19T11:48:56.084" v="2971"/>
        <pc:sldMkLst>
          <pc:docMk/>
          <pc:sldMk cId="1628991308" sldId="258"/>
        </pc:sldMkLst>
        <pc:spChg chg="mod ord">
          <ac:chgData name="Diegis Florea (1919249)" userId="S::1919249@student.uwtsd.ac.uk::f3e75978-4e0b-456f-96e3-d1cb437d3758" providerId="AD" clId="Web-{18ACA974-AD46-4D8D-B681-5548C14D72FC}" dt="2020-06-19T11:48:56.084" v="2971"/>
          <ac:spMkLst>
            <pc:docMk/>
            <pc:sldMk cId="1628991308" sldId="258"/>
            <ac:spMk id="2" creationId="{76B71659-08C1-4F23-A9AF-EBC8E120B0BA}"/>
          </ac:spMkLst>
        </pc:spChg>
        <pc:spChg chg="mod ord">
          <ac:chgData name="Diegis Florea (1919249)" userId="S::1919249@student.uwtsd.ac.uk::f3e75978-4e0b-456f-96e3-d1cb437d3758" providerId="AD" clId="Web-{18ACA974-AD46-4D8D-B681-5548C14D72FC}" dt="2020-06-19T11:48:56.084" v="2971"/>
          <ac:spMkLst>
            <pc:docMk/>
            <pc:sldMk cId="1628991308" sldId="258"/>
            <ac:spMk id="3" creationId="{74B238DC-8EA9-4238-9D0B-FB8C7ED73A54}"/>
          </ac:spMkLst>
        </pc:spChg>
      </pc:sldChg>
      <pc:sldChg chg="modSp new mod modClrScheme chgLayout">
        <pc:chgData name="Diegis Florea (1919249)" userId="S::1919249@student.uwtsd.ac.uk::f3e75978-4e0b-456f-96e3-d1cb437d3758" providerId="AD" clId="Web-{18ACA974-AD46-4D8D-B681-5548C14D72FC}" dt="2020-06-19T11:48:56.084" v="2971"/>
        <pc:sldMkLst>
          <pc:docMk/>
          <pc:sldMk cId="3743986359" sldId="259"/>
        </pc:sldMkLst>
        <pc:spChg chg="mod ord">
          <ac:chgData name="Diegis Florea (1919249)" userId="S::1919249@student.uwtsd.ac.uk::f3e75978-4e0b-456f-96e3-d1cb437d3758" providerId="AD" clId="Web-{18ACA974-AD46-4D8D-B681-5548C14D72FC}" dt="2020-06-19T11:48:56.084" v="2971"/>
          <ac:spMkLst>
            <pc:docMk/>
            <pc:sldMk cId="3743986359" sldId="259"/>
            <ac:spMk id="2" creationId="{1FA541FD-5E7A-4512-8ED7-C5991BCC2B12}"/>
          </ac:spMkLst>
        </pc:spChg>
        <pc:spChg chg="mod ord">
          <ac:chgData name="Diegis Florea (1919249)" userId="S::1919249@student.uwtsd.ac.uk::f3e75978-4e0b-456f-96e3-d1cb437d3758" providerId="AD" clId="Web-{18ACA974-AD46-4D8D-B681-5548C14D72FC}" dt="2020-06-19T11:48:56.084" v="2971"/>
          <ac:spMkLst>
            <pc:docMk/>
            <pc:sldMk cId="3743986359" sldId="259"/>
            <ac:spMk id="3" creationId="{B7B4DBFB-146F-4FA9-997D-B6259C94A771}"/>
          </ac:spMkLst>
        </pc:spChg>
      </pc:sldChg>
      <pc:sldMasterChg chg="del delSldLayout">
        <pc:chgData name="Diegis Florea (1919249)" userId="S::1919249@student.uwtsd.ac.uk::f3e75978-4e0b-456f-96e3-d1cb437d3758" providerId="AD" clId="Web-{18ACA974-AD46-4D8D-B681-5548C14D72FC}" dt="2020-06-19T10:37:48.704" v="309"/>
        <pc:sldMasterMkLst>
          <pc:docMk/>
          <pc:sldMasterMk cId="2460954070" sldId="2147483660"/>
        </pc:sldMasterMkLst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iegis Florea (1919249)" userId="S::1919249@student.uwtsd.ac.uk::f3e75978-4e0b-456f-96e3-d1cb437d3758" providerId="AD" clId="Web-{18ACA974-AD46-4D8D-B681-5548C14D72FC}" dt="2020-06-19T10:37:48.704" v="30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Diegis Florea (1919249)" userId="S::1919249@student.uwtsd.ac.uk::f3e75978-4e0b-456f-96e3-d1cb437d3758" providerId="AD" clId="Web-{18ACA974-AD46-4D8D-B681-5548C14D72FC}" dt="2020-06-19T10:37:55.672" v="310"/>
        <pc:sldMasterMkLst>
          <pc:docMk/>
          <pc:sldMasterMk cId="3013269858" sldId="2147483672"/>
        </pc:sldMasterMkLst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2101584167" sldId="2147483673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1711273064" sldId="2147483674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4219148018" sldId="2147483675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962921327" sldId="2147483676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612056985" sldId="2147483677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4222835295" sldId="2147483678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2844260907" sldId="2147483679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1424148120" sldId="2147483680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3808154820" sldId="2147483681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888728814" sldId="2147483682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3858951341" sldId="2147483683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2335635256" sldId="2147483684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1535175261" sldId="2147483685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592386893" sldId="2147483686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3512673188" sldId="2147483687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593494221" sldId="2147483688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0:37:55.672" v="310"/>
          <pc:sldLayoutMkLst>
            <pc:docMk/>
            <pc:sldMasterMk cId="3013269858" sldId="2147483672"/>
            <pc:sldLayoutMk cId="3480643502" sldId="2147483689"/>
          </pc:sldLayoutMkLst>
        </pc:sldLayoutChg>
      </pc:sldMasterChg>
      <pc:sldMasterChg chg="add del addSldLayout delSldLayout modSldLayout">
        <pc:chgData name="Diegis Florea (1919249)" userId="S::1919249@student.uwtsd.ac.uk::f3e75978-4e0b-456f-96e3-d1cb437d3758" providerId="AD" clId="Web-{18ACA974-AD46-4D8D-B681-5548C14D72FC}" dt="2020-06-19T11:47:48.131" v="2957"/>
        <pc:sldMasterMkLst>
          <pc:docMk/>
          <pc:sldMasterMk cId="2685307937" sldId="2147483690"/>
        </pc:sldMasterMkLst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533697673" sldId="2147483691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2762839571" sldId="2147483692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1898520352" sldId="2147483693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3156271117" sldId="2147483694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3573442200" sldId="2147483695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3539209734" sldId="2147483696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3546294724" sldId="2147483697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575375105" sldId="2147483698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3942789169" sldId="2147483699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3403152017" sldId="2147483700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467448448" sldId="2147483701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885096840" sldId="2147483702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4111257334" sldId="2147483703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1810513686" sldId="2147483704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1404487863" sldId="2147483705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3940758934" sldId="2147483706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7:48.131" v="2957"/>
          <pc:sldLayoutMkLst>
            <pc:docMk/>
            <pc:sldMasterMk cId="2685307937" sldId="2147483690"/>
            <pc:sldLayoutMk cId="596072867" sldId="2147483707"/>
          </pc:sldLayoutMkLst>
        </pc:sldLayoutChg>
      </pc:sldMasterChg>
      <pc:sldMasterChg chg="add del addSldLayout delSldLayout modSldLayout">
        <pc:chgData name="Diegis Florea (1919249)" userId="S::1919249@student.uwtsd.ac.uk::f3e75978-4e0b-456f-96e3-d1cb437d3758" providerId="AD" clId="Web-{18ACA974-AD46-4D8D-B681-5548C14D72FC}" dt="2020-06-19T11:48:56.084" v="2971"/>
        <pc:sldMasterMkLst>
          <pc:docMk/>
          <pc:sldMasterMk cId="3803807052" sldId="2147483708"/>
        </pc:sldMasterMkLst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1725761634" sldId="2147483709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582250211" sldId="2147483710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582586551" sldId="2147483711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82117050" sldId="2147483712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567696242" sldId="2147483713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816330539" sldId="2147483714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4064338790" sldId="2147483715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2436868771" sldId="2147483716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423050714" sldId="2147483717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2969103052" sldId="2147483718"/>
          </pc:sldLayoutMkLst>
        </pc:sldLayoutChg>
        <pc:sldLayoutChg chg="add del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3803807052" sldId="2147483708"/>
            <pc:sldLayoutMk cId="4179246424" sldId="2147483719"/>
          </pc:sldLayoutMkLst>
        </pc:sldLayoutChg>
      </pc:sldMasterChg>
      <pc:sldMasterChg chg="add addSldLayout modSldLayout">
        <pc:chgData name="Diegis Florea (1919249)" userId="S::1919249@student.uwtsd.ac.uk::f3e75978-4e0b-456f-96e3-d1cb437d3758" providerId="AD" clId="Web-{18ACA974-AD46-4D8D-B681-5548C14D72FC}" dt="2020-06-19T11:48:56.084" v="2971"/>
        <pc:sldMasterMkLst>
          <pc:docMk/>
          <pc:sldMasterMk cId="2283391053" sldId="2147483720"/>
        </pc:sldMasterMkLst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1144050585" sldId="2147483721"/>
          </pc:sldLayoutMkLst>
        </pc:sldLayoutChg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4258615790" sldId="2147483722"/>
          </pc:sldLayoutMkLst>
        </pc:sldLayoutChg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3430625914" sldId="2147483723"/>
          </pc:sldLayoutMkLst>
        </pc:sldLayoutChg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3605899582" sldId="2147483724"/>
          </pc:sldLayoutMkLst>
        </pc:sldLayoutChg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654618764" sldId="2147483725"/>
          </pc:sldLayoutMkLst>
        </pc:sldLayoutChg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1294290302" sldId="2147483726"/>
          </pc:sldLayoutMkLst>
        </pc:sldLayoutChg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351494143" sldId="2147483727"/>
          </pc:sldLayoutMkLst>
        </pc:sldLayoutChg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2807864323" sldId="2147483728"/>
          </pc:sldLayoutMkLst>
        </pc:sldLayoutChg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4104966914" sldId="2147483729"/>
          </pc:sldLayoutMkLst>
        </pc:sldLayoutChg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3751505835" sldId="2147483730"/>
          </pc:sldLayoutMkLst>
        </pc:sldLayoutChg>
        <pc:sldLayoutChg chg="add mod replId">
          <pc:chgData name="Diegis Florea (1919249)" userId="S::1919249@student.uwtsd.ac.uk::f3e75978-4e0b-456f-96e3-d1cb437d3758" providerId="AD" clId="Web-{18ACA974-AD46-4D8D-B681-5548C14D72FC}" dt="2020-06-19T11:48:56.084" v="2971"/>
          <pc:sldLayoutMkLst>
            <pc:docMk/>
            <pc:sldMasterMk cId="2283391053" sldId="2147483720"/>
            <pc:sldLayoutMk cId="2829040158" sldId="2147483731"/>
          </pc:sldLayoutMkLst>
        </pc:sldLayoutChg>
      </pc:sldMasterChg>
    </pc:docChg>
  </pc:docChgLst>
  <pc:docChgLst>
    <pc:chgData name="Nadya Markova (1919251)" userId="S::1919251@student.uwtsd.ac.uk::5960e1a7-4b62-4e6a-8850-6542c8afa61f" providerId="AD" clId="Web-{BA7FC2B9-2DA7-8AB9-D3F1-4761D5B60BB7}"/>
    <pc:docChg chg="addSld modSld">
      <pc:chgData name="Nadya Markova (1919251)" userId="S::1919251@student.uwtsd.ac.uk::5960e1a7-4b62-4e6a-8850-6542c8afa61f" providerId="AD" clId="Web-{BA7FC2B9-2DA7-8AB9-D3F1-4761D5B60BB7}" dt="2020-07-14T22:42:42.512" v="198" actId="20577"/>
      <pc:docMkLst>
        <pc:docMk/>
      </pc:docMkLst>
      <pc:sldChg chg="addSp delSp modSp mod modClrScheme chgLayout">
        <pc:chgData name="Nadya Markova (1919251)" userId="S::1919251@student.uwtsd.ac.uk::5960e1a7-4b62-4e6a-8850-6542c8afa61f" providerId="AD" clId="Web-{BA7FC2B9-2DA7-8AB9-D3F1-4761D5B60BB7}" dt="2020-07-14T22:42:42.512" v="198" actId="20577"/>
        <pc:sldMkLst>
          <pc:docMk/>
          <pc:sldMk cId="109857222" sldId="256"/>
        </pc:sldMkLst>
        <pc:spChg chg="mod ord">
          <ac:chgData name="Nadya Markova (1919251)" userId="S::1919251@student.uwtsd.ac.uk::5960e1a7-4b62-4e6a-8850-6542c8afa61f" providerId="AD" clId="Web-{BA7FC2B9-2DA7-8AB9-D3F1-4761D5B60BB7}" dt="2020-07-14T22:42:42.512" v="19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adya Markova (1919251)" userId="S::1919251@student.uwtsd.ac.uk::5960e1a7-4b62-4e6a-8850-6542c8afa61f" providerId="AD" clId="Web-{BA7FC2B9-2DA7-8AB9-D3F1-4761D5B60BB7}" dt="2020-07-14T21:49:12.652" v="155" actId="20577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Nadya Markova (1919251)" userId="S::1919251@student.uwtsd.ac.uk::5960e1a7-4b62-4e6a-8850-6542c8afa61f" providerId="AD" clId="Web-{BA7FC2B9-2DA7-8AB9-D3F1-4761D5B60BB7}" dt="2020-07-14T21:38:23.975" v="1"/>
          <ac:spMkLst>
            <pc:docMk/>
            <pc:sldMk cId="109857222" sldId="256"/>
            <ac:spMk id="4" creationId="{306E53FB-4BD2-454D-AF94-1FFDFE90F06A}"/>
          </ac:spMkLst>
        </pc:spChg>
        <pc:spChg chg="add del mod ord">
          <ac:chgData name="Nadya Markova (1919251)" userId="S::1919251@student.uwtsd.ac.uk::5960e1a7-4b62-4e6a-8850-6542c8afa61f" providerId="AD" clId="Web-{BA7FC2B9-2DA7-8AB9-D3F1-4761D5B60BB7}" dt="2020-07-14T21:38:23.975" v="1"/>
          <ac:spMkLst>
            <pc:docMk/>
            <pc:sldMk cId="109857222" sldId="256"/>
            <ac:spMk id="5" creationId="{0859CD19-9CF4-45EA-B6FF-EFA3B6A07159}"/>
          </ac:spMkLst>
        </pc:spChg>
        <pc:spChg chg="add del mod ord">
          <ac:chgData name="Nadya Markova (1919251)" userId="S::1919251@student.uwtsd.ac.uk::5960e1a7-4b62-4e6a-8850-6542c8afa61f" providerId="AD" clId="Web-{BA7FC2B9-2DA7-8AB9-D3F1-4761D5B60BB7}" dt="2020-07-14T21:38:23.975" v="1"/>
          <ac:spMkLst>
            <pc:docMk/>
            <pc:sldMk cId="109857222" sldId="256"/>
            <ac:spMk id="6" creationId="{89CFA2A8-861A-4420-8A16-ABBA09D70712}"/>
          </ac:spMkLst>
        </pc:spChg>
      </pc:sldChg>
      <pc:sldChg chg="delSp modSp new mod modClrScheme chgLayout">
        <pc:chgData name="Nadya Markova (1919251)" userId="S::1919251@student.uwtsd.ac.uk::5960e1a7-4b62-4e6a-8850-6542c8afa61f" providerId="AD" clId="Web-{BA7FC2B9-2DA7-8AB9-D3F1-4761D5B60BB7}" dt="2020-07-14T22:42:29.887" v="194" actId="20577"/>
        <pc:sldMkLst>
          <pc:docMk/>
          <pc:sldMk cId="933019573" sldId="272"/>
        </pc:sldMkLst>
        <pc:spChg chg="mod ord">
          <ac:chgData name="Nadya Markova (1919251)" userId="S::1919251@student.uwtsd.ac.uk::5960e1a7-4b62-4e6a-8850-6542c8afa61f" providerId="AD" clId="Web-{BA7FC2B9-2DA7-8AB9-D3F1-4761D5B60BB7}" dt="2020-07-14T22:42:29.887" v="194" actId="20577"/>
          <ac:spMkLst>
            <pc:docMk/>
            <pc:sldMk cId="933019573" sldId="272"/>
            <ac:spMk id="2" creationId="{D7E4029E-AB2D-450F-BC77-8B89B75451A3}"/>
          </ac:spMkLst>
        </pc:spChg>
        <pc:spChg chg="mod ord">
          <ac:chgData name="Nadya Markova (1919251)" userId="S::1919251@student.uwtsd.ac.uk::5960e1a7-4b62-4e6a-8850-6542c8afa61f" providerId="AD" clId="Web-{BA7FC2B9-2DA7-8AB9-D3F1-4761D5B60BB7}" dt="2020-07-14T22:27:30.453" v="158"/>
          <ac:spMkLst>
            <pc:docMk/>
            <pc:sldMk cId="933019573" sldId="272"/>
            <ac:spMk id="3" creationId="{15F1E965-1C73-40AD-95D9-1B1E59C92AF4}"/>
          </ac:spMkLst>
        </pc:spChg>
        <pc:spChg chg="del">
          <ac:chgData name="Nadya Markova (1919251)" userId="S::1919251@student.uwtsd.ac.uk::5960e1a7-4b62-4e6a-8850-6542c8afa61f" providerId="AD" clId="Web-{BA7FC2B9-2DA7-8AB9-D3F1-4761D5B60BB7}" dt="2020-07-14T22:27:30.453" v="158"/>
          <ac:spMkLst>
            <pc:docMk/>
            <pc:sldMk cId="933019573" sldId="272"/>
            <ac:spMk id="4" creationId="{0C987F04-73F1-4F10-ACAF-EDCE9A7E767A}"/>
          </ac:spMkLst>
        </pc:spChg>
      </pc:sldChg>
    </pc:docChg>
  </pc:docChgLst>
  <pc:docChgLst>
    <pc:chgData name="Nadya Markova (1919251)" userId="S::1919251@student.uwtsd.ac.uk::5960e1a7-4b62-4e6a-8850-6542c8afa61f" providerId="AD" clId="Web-{9E8FC4CD-7227-918C-8DEE-8C4995B0B104}"/>
    <pc:docChg chg="addSld modSld">
      <pc:chgData name="Nadya Markova (1919251)" userId="S::1919251@student.uwtsd.ac.uk::5960e1a7-4b62-4e6a-8850-6542c8afa61f" providerId="AD" clId="Web-{9E8FC4CD-7227-918C-8DEE-8C4995B0B104}" dt="2020-07-05T21:54:15.173" v="631" actId="20577"/>
      <pc:docMkLst>
        <pc:docMk/>
      </pc:docMkLst>
      <pc:sldChg chg="addSp delSp modSp">
        <pc:chgData name="Nadya Markova (1919251)" userId="S::1919251@student.uwtsd.ac.uk::5960e1a7-4b62-4e6a-8850-6542c8afa61f" providerId="AD" clId="Web-{9E8FC4CD-7227-918C-8DEE-8C4995B0B104}" dt="2020-07-05T21:53:07.220" v="565" actId="20577"/>
        <pc:sldMkLst>
          <pc:docMk/>
          <pc:sldMk cId="3731582935" sldId="257"/>
        </pc:sldMkLst>
        <pc:spChg chg="mod">
          <ac:chgData name="Nadya Markova (1919251)" userId="S::1919251@student.uwtsd.ac.uk::5960e1a7-4b62-4e6a-8850-6542c8afa61f" providerId="AD" clId="Web-{9E8FC4CD-7227-918C-8DEE-8C4995B0B104}" dt="2020-07-05T21:53:07.220" v="565" actId="20577"/>
          <ac:spMkLst>
            <pc:docMk/>
            <pc:sldMk cId="3731582935" sldId="257"/>
            <ac:spMk id="3" creationId="{14399582-3E00-468C-816D-F6A19C9E732C}"/>
          </ac:spMkLst>
        </pc:spChg>
        <pc:spChg chg="add del">
          <ac:chgData name="Nadya Markova (1919251)" userId="S::1919251@student.uwtsd.ac.uk::5960e1a7-4b62-4e6a-8850-6542c8afa61f" providerId="AD" clId="Web-{9E8FC4CD-7227-918C-8DEE-8C4995B0B104}" dt="2020-07-05T21:48:03.095" v="351"/>
          <ac:spMkLst>
            <pc:docMk/>
            <pc:sldMk cId="3731582935" sldId="257"/>
            <ac:spMk id="4" creationId="{DDB4C223-FCA8-4155-A457-0955FAAA27E4}"/>
          </ac:spMkLst>
        </pc:spChg>
        <pc:spChg chg="add del">
          <ac:chgData name="Nadya Markova (1919251)" userId="S::1919251@student.uwtsd.ac.uk::5960e1a7-4b62-4e6a-8850-6542c8afa61f" providerId="AD" clId="Web-{9E8FC4CD-7227-918C-8DEE-8C4995B0B104}" dt="2020-07-05T21:47:53.032" v="350"/>
          <ac:spMkLst>
            <pc:docMk/>
            <pc:sldMk cId="3731582935" sldId="257"/>
            <ac:spMk id="5" creationId="{7836CF3E-3EAC-4DED-996F-4B07C44C326A}"/>
          </ac:spMkLst>
        </pc:spChg>
      </pc:sldChg>
      <pc:sldChg chg="modSp new">
        <pc:chgData name="Nadya Markova (1919251)" userId="S::1919251@student.uwtsd.ac.uk::5960e1a7-4b62-4e6a-8850-6542c8afa61f" providerId="AD" clId="Web-{9E8FC4CD-7227-918C-8DEE-8C4995B0B104}" dt="2020-07-05T21:53:24.595" v="584" actId="20577"/>
        <pc:sldMkLst>
          <pc:docMk/>
          <pc:sldMk cId="1073021064" sldId="262"/>
        </pc:sldMkLst>
        <pc:spChg chg="mod">
          <ac:chgData name="Nadya Markova (1919251)" userId="S::1919251@student.uwtsd.ac.uk::5960e1a7-4b62-4e6a-8850-6542c8afa61f" providerId="AD" clId="Web-{9E8FC4CD-7227-918C-8DEE-8C4995B0B104}" dt="2020-07-05T21:53:24.595" v="584" actId="20577"/>
          <ac:spMkLst>
            <pc:docMk/>
            <pc:sldMk cId="1073021064" sldId="262"/>
            <ac:spMk id="2" creationId="{925279AA-30A9-4E0A-80B7-282431D19CB2}"/>
          </ac:spMkLst>
        </pc:spChg>
      </pc:sldChg>
      <pc:sldChg chg="modSp new">
        <pc:chgData name="Nadya Markova (1919251)" userId="S::1919251@student.uwtsd.ac.uk::5960e1a7-4b62-4e6a-8850-6542c8afa61f" providerId="AD" clId="Web-{9E8FC4CD-7227-918C-8DEE-8C4995B0B104}" dt="2020-07-05T21:53:41.658" v="604" actId="20577"/>
        <pc:sldMkLst>
          <pc:docMk/>
          <pc:sldMk cId="3597518503" sldId="263"/>
        </pc:sldMkLst>
        <pc:spChg chg="mod">
          <ac:chgData name="Nadya Markova (1919251)" userId="S::1919251@student.uwtsd.ac.uk::5960e1a7-4b62-4e6a-8850-6542c8afa61f" providerId="AD" clId="Web-{9E8FC4CD-7227-918C-8DEE-8C4995B0B104}" dt="2020-07-05T21:53:41.658" v="604" actId="20577"/>
          <ac:spMkLst>
            <pc:docMk/>
            <pc:sldMk cId="3597518503" sldId="263"/>
            <ac:spMk id="2" creationId="{E854CC71-D461-4B58-884A-E3386473E9DC}"/>
          </ac:spMkLst>
        </pc:spChg>
      </pc:sldChg>
      <pc:sldChg chg="modSp new">
        <pc:chgData name="Nadya Markova (1919251)" userId="S::1919251@student.uwtsd.ac.uk::5960e1a7-4b62-4e6a-8850-6542c8afa61f" providerId="AD" clId="Web-{9E8FC4CD-7227-918C-8DEE-8C4995B0B104}" dt="2020-07-05T21:54:14.158" v="629" actId="20577"/>
        <pc:sldMkLst>
          <pc:docMk/>
          <pc:sldMk cId="3463926024" sldId="264"/>
        </pc:sldMkLst>
        <pc:spChg chg="mod">
          <ac:chgData name="Nadya Markova (1919251)" userId="S::1919251@student.uwtsd.ac.uk::5960e1a7-4b62-4e6a-8850-6542c8afa61f" providerId="AD" clId="Web-{9E8FC4CD-7227-918C-8DEE-8C4995B0B104}" dt="2020-07-05T21:54:14.158" v="629" actId="20577"/>
          <ac:spMkLst>
            <pc:docMk/>
            <pc:sldMk cId="3463926024" sldId="264"/>
            <ac:spMk id="2" creationId="{2F5AC73E-F775-43E4-9968-07420CA68D23}"/>
          </ac:spMkLst>
        </pc:spChg>
      </pc:sldChg>
    </pc:docChg>
  </pc:docChgLst>
  <pc:docChgLst>
    <pc:chgData name="Chijioke Uba" userId="S::c.uba@uwtsd.ac.uk::804cb44e-c16e-460d-b1e5-5c19da00e8c2" providerId="AD" clId="Web-{F7AF5D96-C7D5-C02F-AE44-CBC9EB2A4E56}"/>
    <pc:docChg chg="addSld modSld sldOrd">
      <pc:chgData name="Chijioke Uba" userId="S::c.uba@uwtsd.ac.uk::804cb44e-c16e-460d-b1e5-5c19da00e8c2" providerId="AD" clId="Web-{F7AF5D96-C7D5-C02F-AE44-CBC9EB2A4E56}" dt="2020-07-10T11:06:19.619" v="599" actId="20577"/>
      <pc:docMkLst>
        <pc:docMk/>
      </pc:docMkLst>
      <pc:sldChg chg="modSp">
        <pc:chgData name="Chijioke Uba" userId="S::c.uba@uwtsd.ac.uk::804cb44e-c16e-460d-b1e5-5c19da00e8c2" providerId="AD" clId="Web-{F7AF5D96-C7D5-C02F-AE44-CBC9EB2A4E56}" dt="2020-07-10T10:53:22.033" v="52" actId="14100"/>
        <pc:sldMkLst>
          <pc:docMk/>
          <pc:sldMk cId="109857222" sldId="256"/>
        </pc:sldMkLst>
        <pc:spChg chg="mod">
          <ac:chgData name="Chijioke Uba" userId="S::c.uba@uwtsd.ac.uk::804cb44e-c16e-460d-b1e5-5c19da00e8c2" providerId="AD" clId="Web-{F7AF5D96-C7D5-C02F-AE44-CBC9EB2A4E56}" dt="2020-07-10T10:53:22.033" v="52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hijioke Uba" userId="S::c.uba@uwtsd.ac.uk::804cb44e-c16e-460d-b1e5-5c19da00e8c2" providerId="AD" clId="Web-{F7AF5D96-C7D5-C02F-AE44-CBC9EB2A4E56}" dt="2020-07-10T10:52:35.470" v="37" actId="20577"/>
        <pc:sldMkLst>
          <pc:docMk/>
          <pc:sldMk cId="3597518503" sldId="263"/>
        </pc:sldMkLst>
        <pc:spChg chg="mod">
          <ac:chgData name="Chijioke Uba" userId="S::c.uba@uwtsd.ac.uk::804cb44e-c16e-460d-b1e5-5c19da00e8c2" providerId="AD" clId="Web-{F7AF5D96-C7D5-C02F-AE44-CBC9EB2A4E56}" dt="2020-07-10T10:52:35.470" v="37" actId="20577"/>
          <ac:spMkLst>
            <pc:docMk/>
            <pc:sldMk cId="3597518503" sldId="263"/>
            <ac:spMk id="2" creationId="{E854CC71-D461-4B58-884A-E3386473E9DC}"/>
          </ac:spMkLst>
        </pc:spChg>
      </pc:sldChg>
      <pc:sldChg chg="modSp">
        <pc:chgData name="Chijioke Uba" userId="S::c.uba@uwtsd.ac.uk::804cb44e-c16e-460d-b1e5-5c19da00e8c2" providerId="AD" clId="Web-{F7AF5D96-C7D5-C02F-AE44-CBC9EB2A4E56}" dt="2020-07-10T11:06:19.619" v="598" actId="20577"/>
        <pc:sldMkLst>
          <pc:docMk/>
          <pc:sldMk cId="2156377389" sldId="268"/>
        </pc:sldMkLst>
        <pc:spChg chg="mod">
          <ac:chgData name="Chijioke Uba" userId="S::c.uba@uwtsd.ac.uk::804cb44e-c16e-460d-b1e5-5c19da00e8c2" providerId="AD" clId="Web-{F7AF5D96-C7D5-C02F-AE44-CBC9EB2A4E56}" dt="2020-07-10T11:06:19.619" v="598" actId="20577"/>
          <ac:spMkLst>
            <pc:docMk/>
            <pc:sldMk cId="2156377389" sldId="268"/>
            <ac:spMk id="3" creationId="{850C68F6-B0D4-44A3-8E74-D088E04E7740}"/>
          </ac:spMkLst>
        </pc:spChg>
      </pc:sldChg>
      <pc:sldChg chg="modSp ord">
        <pc:chgData name="Chijioke Uba" userId="S::c.uba@uwtsd.ac.uk::804cb44e-c16e-460d-b1e5-5c19da00e8c2" providerId="AD" clId="Web-{F7AF5D96-C7D5-C02F-AE44-CBC9EB2A4E56}" dt="2020-07-10T11:03:51.801" v="472" actId="20577"/>
        <pc:sldMkLst>
          <pc:docMk/>
          <pc:sldMk cId="1117556940" sldId="269"/>
        </pc:sldMkLst>
        <pc:spChg chg="mod">
          <ac:chgData name="Chijioke Uba" userId="S::c.uba@uwtsd.ac.uk::804cb44e-c16e-460d-b1e5-5c19da00e8c2" providerId="AD" clId="Web-{F7AF5D96-C7D5-C02F-AE44-CBC9EB2A4E56}" dt="2020-07-10T10:57:39.174" v="133" actId="20577"/>
          <ac:spMkLst>
            <pc:docMk/>
            <pc:sldMk cId="1117556940" sldId="269"/>
            <ac:spMk id="2" creationId="{7A5B1470-66DB-4598-B9A8-063304B78A62}"/>
          </ac:spMkLst>
        </pc:spChg>
        <pc:spChg chg="mod">
          <ac:chgData name="Chijioke Uba" userId="S::c.uba@uwtsd.ac.uk::804cb44e-c16e-460d-b1e5-5c19da00e8c2" providerId="AD" clId="Web-{F7AF5D96-C7D5-C02F-AE44-CBC9EB2A4E56}" dt="2020-07-10T11:03:51.801" v="472" actId="20577"/>
          <ac:spMkLst>
            <pc:docMk/>
            <pc:sldMk cId="1117556940" sldId="269"/>
            <ac:spMk id="3" creationId="{9BDF80BD-83ED-4657-B212-EC209813F422}"/>
          </ac:spMkLst>
        </pc:spChg>
      </pc:sldChg>
      <pc:sldChg chg="modSp">
        <pc:chgData name="Chijioke Uba" userId="S::c.uba@uwtsd.ac.uk::804cb44e-c16e-460d-b1e5-5c19da00e8c2" providerId="AD" clId="Web-{F7AF5D96-C7D5-C02F-AE44-CBC9EB2A4E56}" dt="2020-07-10T11:05:52.822" v="588" actId="20577"/>
        <pc:sldMkLst>
          <pc:docMk/>
          <pc:sldMk cId="97462611" sldId="270"/>
        </pc:sldMkLst>
        <pc:spChg chg="mod">
          <ac:chgData name="Chijioke Uba" userId="S::c.uba@uwtsd.ac.uk::804cb44e-c16e-460d-b1e5-5c19da00e8c2" providerId="AD" clId="Web-{F7AF5D96-C7D5-C02F-AE44-CBC9EB2A4E56}" dt="2020-07-10T10:58:39.393" v="205" actId="20577"/>
          <ac:spMkLst>
            <pc:docMk/>
            <pc:sldMk cId="97462611" sldId="270"/>
            <ac:spMk id="2" creationId="{7A5B1470-66DB-4598-B9A8-063304B78A62}"/>
          </ac:spMkLst>
        </pc:spChg>
        <pc:spChg chg="mod">
          <ac:chgData name="Chijioke Uba" userId="S::c.uba@uwtsd.ac.uk::804cb44e-c16e-460d-b1e5-5c19da00e8c2" providerId="AD" clId="Web-{F7AF5D96-C7D5-C02F-AE44-CBC9EB2A4E56}" dt="2020-07-10T11:05:52.822" v="588" actId="20577"/>
          <ac:spMkLst>
            <pc:docMk/>
            <pc:sldMk cId="97462611" sldId="270"/>
            <ac:spMk id="3" creationId="{9BDF80BD-83ED-4657-B212-EC209813F422}"/>
          </ac:spMkLst>
        </pc:spChg>
      </pc:sldChg>
      <pc:sldChg chg="modSp new ord">
        <pc:chgData name="Chijioke Uba" userId="S::c.uba@uwtsd.ac.uk::804cb44e-c16e-460d-b1e5-5c19da00e8c2" providerId="AD" clId="Web-{F7AF5D96-C7D5-C02F-AE44-CBC9EB2A4E56}" dt="2020-07-10T10:54:49.564" v="87"/>
        <pc:sldMkLst>
          <pc:docMk/>
          <pc:sldMk cId="3501371305" sldId="271"/>
        </pc:sldMkLst>
        <pc:spChg chg="mod">
          <ac:chgData name="Chijioke Uba" userId="S::c.uba@uwtsd.ac.uk::804cb44e-c16e-460d-b1e5-5c19da00e8c2" providerId="AD" clId="Web-{F7AF5D96-C7D5-C02F-AE44-CBC9EB2A4E56}" dt="2020-07-10T10:54:21.627" v="85" actId="20577"/>
          <ac:spMkLst>
            <pc:docMk/>
            <pc:sldMk cId="3501371305" sldId="271"/>
            <ac:spMk id="2" creationId="{B1165D96-1F44-4063-B76D-EF297F014ED5}"/>
          </ac:spMkLst>
        </pc:spChg>
      </pc:sldChg>
    </pc:docChg>
  </pc:docChgLst>
  <pc:docChgLst>
    <pc:chgData name="Diegis Florea (1919249)" userId="S::1919249@student.uwtsd.ac.uk::f3e75978-4e0b-456f-96e3-d1cb437d3758" providerId="AD" clId="Web-{15679070-1A7B-E810-53CE-9909142A176F}"/>
    <pc:docChg chg="modSld sldOrd">
      <pc:chgData name="Diegis Florea (1919249)" userId="S::1919249@student.uwtsd.ac.uk::f3e75978-4e0b-456f-96e3-d1cb437d3758" providerId="AD" clId="Web-{15679070-1A7B-E810-53CE-9909142A176F}" dt="2020-07-10T10:14:51.348" v="4"/>
      <pc:docMkLst>
        <pc:docMk/>
      </pc:docMkLst>
      <pc:sldChg chg="modSp ord">
        <pc:chgData name="Diegis Florea (1919249)" userId="S::1919249@student.uwtsd.ac.uk::f3e75978-4e0b-456f-96e3-d1cb437d3758" providerId="AD" clId="Web-{15679070-1A7B-E810-53CE-9909142A176F}" dt="2020-07-10T10:14:51.348" v="4"/>
        <pc:sldMkLst>
          <pc:docMk/>
          <pc:sldMk cId="3597518503" sldId="263"/>
        </pc:sldMkLst>
        <pc:spChg chg="mod">
          <ac:chgData name="Diegis Florea (1919249)" userId="S::1919249@student.uwtsd.ac.uk::f3e75978-4e0b-456f-96e3-d1cb437d3758" providerId="AD" clId="Web-{15679070-1A7B-E810-53CE-9909142A176F}" dt="2020-07-10T10:14:43.758" v="2" actId="20577"/>
          <ac:spMkLst>
            <pc:docMk/>
            <pc:sldMk cId="3597518503" sldId="263"/>
            <ac:spMk id="2" creationId="{E854CC71-D461-4B58-884A-E3386473E9DC}"/>
          </ac:spMkLst>
        </pc:spChg>
      </pc:sldChg>
    </pc:docChg>
  </pc:docChgLst>
  <pc:docChgLst>
    <pc:chgData name="Diegis Florea (1919249)" userId="S::1919249@student.uwtsd.ac.uk::f3e75978-4e0b-456f-96e3-d1cb437d3758" providerId="AD" clId="Web-{B78A1367-6F54-9E48-1761-C8AB8E0F7E2B}"/>
    <pc:docChg chg="addSld delSld modSld">
      <pc:chgData name="Diegis Florea (1919249)" userId="S::1919249@student.uwtsd.ac.uk::f3e75978-4e0b-456f-96e3-d1cb437d3758" providerId="AD" clId="Web-{B78A1367-6F54-9E48-1761-C8AB8E0F7E2B}" dt="2020-07-05T14:41:59.036" v="1393" actId="20577"/>
      <pc:docMkLst>
        <pc:docMk/>
      </pc:docMkLst>
      <pc:sldChg chg="modSp">
        <pc:chgData name="Diegis Florea (1919249)" userId="S::1919249@student.uwtsd.ac.uk::f3e75978-4e0b-456f-96e3-d1cb437d3758" providerId="AD" clId="Web-{B78A1367-6F54-9E48-1761-C8AB8E0F7E2B}" dt="2020-07-05T14:41:59.036" v="1392" actId="20577"/>
        <pc:sldMkLst>
          <pc:docMk/>
          <pc:sldMk cId="1133984057" sldId="258"/>
        </pc:sldMkLst>
        <pc:spChg chg="mod">
          <ac:chgData name="Diegis Florea (1919249)" userId="S::1919249@student.uwtsd.ac.uk::f3e75978-4e0b-456f-96e3-d1cb437d3758" providerId="AD" clId="Web-{B78A1367-6F54-9E48-1761-C8AB8E0F7E2B}" dt="2020-07-05T14:41:59.036" v="1392" actId="20577"/>
          <ac:spMkLst>
            <pc:docMk/>
            <pc:sldMk cId="1133984057" sldId="258"/>
            <ac:spMk id="10" creationId="{99E3EBFC-D0A4-4D5A-9189-5278A185EB6E}"/>
          </ac:spMkLst>
        </pc:spChg>
      </pc:sldChg>
      <pc:sldChg chg="delSp modSp">
        <pc:chgData name="Diegis Florea (1919249)" userId="S::1919249@student.uwtsd.ac.uk::f3e75978-4e0b-456f-96e3-d1cb437d3758" providerId="AD" clId="Web-{B78A1367-6F54-9E48-1761-C8AB8E0F7E2B}" dt="2020-07-05T14:20:45.221" v="562" actId="14100"/>
        <pc:sldMkLst>
          <pc:docMk/>
          <pc:sldMk cId="728678821" sldId="259"/>
        </pc:sldMkLst>
        <pc:spChg chg="del">
          <ac:chgData name="Diegis Florea (1919249)" userId="S::1919249@student.uwtsd.ac.uk::f3e75978-4e0b-456f-96e3-d1cb437d3758" providerId="AD" clId="Web-{B78A1367-6F54-9E48-1761-C8AB8E0F7E2B}" dt="2020-07-05T14:12:25.357" v="15"/>
          <ac:spMkLst>
            <pc:docMk/>
            <pc:sldMk cId="728678821" sldId="259"/>
            <ac:spMk id="2" creationId="{9FE9FEBD-BBA0-4545-828E-EA8833A96670}"/>
          </ac:spMkLst>
        </pc:spChg>
        <pc:spChg chg="mod">
          <ac:chgData name="Diegis Florea (1919249)" userId="S::1919249@student.uwtsd.ac.uk::f3e75978-4e0b-456f-96e3-d1cb437d3758" providerId="AD" clId="Web-{B78A1367-6F54-9E48-1761-C8AB8E0F7E2B}" dt="2020-07-05T14:20:45.221" v="562" actId="14100"/>
          <ac:spMkLst>
            <pc:docMk/>
            <pc:sldMk cId="728678821" sldId="259"/>
            <ac:spMk id="3" creationId="{18C0E0E5-79CD-49A7-86D0-5A26C5B3E1A4}"/>
          </ac:spMkLst>
        </pc:spChg>
      </pc:sldChg>
      <pc:sldChg chg="modSp new">
        <pc:chgData name="Diegis Florea (1919249)" userId="S::1919249@student.uwtsd.ac.uk::f3e75978-4e0b-456f-96e3-d1cb437d3758" providerId="AD" clId="Web-{B78A1367-6F54-9E48-1761-C8AB8E0F7E2B}" dt="2020-07-05T14:35:22.735" v="1145" actId="20577"/>
        <pc:sldMkLst>
          <pc:docMk/>
          <pc:sldMk cId="864114536" sldId="260"/>
        </pc:sldMkLst>
        <pc:spChg chg="mod">
          <ac:chgData name="Diegis Florea (1919249)" userId="S::1919249@student.uwtsd.ac.uk::f3e75978-4e0b-456f-96e3-d1cb437d3758" providerId="AD" clId="Web-{B78A1367-6F54-9E48-1761-C8AB8E0F7E2B}" dt="2020-07-05T14:26:32.663" v="580" actId="20577"/>
          <ac:spMkLst>
            <pc:docMk/>
            <pc:sldMk cId="864114536" sldId="260"/>
            <ac:spMk id="2" creationId="{DF756028-56A9-4D8E-99ED-D7EDCB3A036B}"/>
          </ac:spMkLst>
        </pc:spChg>
        <pc:spChg chg="mod">
          <ac:chgData name="Diegis Florea (1919249)" userId="S::1919249@student.uwtsd.ac.uk::f3e75978-4e0b-456f-96e3-d1cb437d3758" providerId="AD" clId="Web-{B78A1367-6F54-9E48-1761-C8AB8E0F7E2B}" dt="2020-07-05T14:35:22.735" v="1145" actId="20577"/>
          <ac:spMkLst>
            <pc:docMk/>
            <pc:sldMk cId="864114536" sldId="260"/>
            <ac:spMk id="3" creationId="{E925283E-189C-4D21-B21F-AA2BF506A02C}"/>
          </ac:spMkLst>
        </pc:spChg>
      </pc:sldChg>
      <pc:sldChg chg="new">
        <pc:chgData name="Diegis Florea (1919249)" userId="S::1919249@student.uwtsd.ac.uk::f3e75978-4e0b-456f-96e3-d1cb437d3758" providerId="AD" clId="Web-{B78A1367-6F54-9E48-1761-C8AB8E0F7E2B}" dt="2020-07-05T14:36:09.236" v="1149"/>
        <pc:sldMkLst>
          <pc:docMk/>
          <pc:sldMk cId="855836735" sldId="261"/>
        </pc:sldMkLst>
      </pc:sldChg>
      <pc:sldChg chg="new del">
        <pc:chgData name="Diegis Florea (1919249)" userId="S::1919249@student.uwtsd.ac.uk::f3e75978-4e0b-456f-96e3-d1cb437d3758" providerId="AD" clId="Web-{B78A1367-6F54-9E48-1761-C8AB8E0F7E2B}" dt="2020-07-05T14:36:04.360" v="1148"/>
        <pc:sldMkLst>
          <pc:docMk/>
          <pc:sldMk cId="3226554252" sldId="261"/>
        </pc:sldMkLst>
      </pc:sldChg>
    </pc:docChg>
  </pc:docChgLst>
  <pc:docChgLst>
    <pc:chgData name="Nadya Markova (1919251)" userId="S::1919251@student.uwtsd.ac.uk::5960e1a7-4b62-4e6a-8850-6542c8afa61f" providerId="AD" clId="Web-{39EBF6A4-2A31-11ED-DB6C-5667F8B50460}"/>
    <pc:docChg chg="modSld">
      <pc:chgData name="Nadya Markova (1919251)" userId="S::1919251@student.uwtsd.ac.uk::5960e1a7-4b62-4e6a-8850-6542c8afa61f" providerId="AD" clId="Web-{39EBF6A4-2A31-11ED-DB6C-5667F8B50460}" dt="2020-07-15T00:31:13.115" v="317" actId="20577"/>
      <pc:docMkLst>
        <pc:docMk/>
      </pc:docMkLst>
      <pc:sldChg chg="modSp">
        <pc:chgData name="Nadya Markova (1919251)" userId="S::1919251@student.uwtsd.ac.uk::5960e1a7-4b62-4e6a-8850-6542c8afa61f" providerId="AD" clId="Web-{39EBF6A4-2A31-11ED-DB6C-5667F8B50460}" dt="2020-07-15T00:15:16.504" v="13" actId="1076"/>
        <pc:sldMkLst>
          <pc:docMk/>
          <pc:sldMk cId="109857222" sldId="256"/>
        </pc:sldMkLst>
        <pc:spChg chg="mod">
          <ac:chgData name="Nadya Markova (1919251)" userId="S::1919251@student.uwtsd.ac.uk::5960e1a7-4b62-4e6a-8850-6542c8afa61f" providerId="AD" clId="Web-{39EBF6A4-2A31-11ED-DB6C-5667F8B50460}" dt="2020-07-15T00:15:16.504" v="13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Nadya Markova (1919251)" userId="S::1919251@student.uwtsd.ac.uk::5960e1a7-4b62-4e6a-8850-6542c8afa61f" providerId="AD" clId="Web-{39EBF6A4-2A31-11ED-DB6C-5667F8B50460}" dt="2020-07-15T00:15:35.019" v="18" actId="20577"/>
        <pc:sldMkLst>
          <pc:docMk/>
          <pc:sldMk cId="3597518503" sldId="263"/>
        </pc:sldMkLst>
        <pc:spChg chg="mod">
          <ac:chgData name="Nadya Markova (1919251)" userId="S::1919251@student.uwtsd.ac.uk::5960e1a7-4b62-4e6a-8850-6542c8afa61f" providerId="AD" clId="Web-{39EBF6A4-2A31-11ED-DB6C-5667F8B50460}" dt="2020-07-15T00:15:35.019" v="18" actId="20577"/>
          <ac:spMkLst>
            <pc:docMk/>
            <pc:sldMk cId="3597518503" sldId="263"/>
            <ac:spMk id="3" creationId="{9C9BCFD6-D050-47B4-B251-DE1268D46459}"/>
          </ac:spMkLst>
        </pc:spChg>
      </pc:sldChg>
      <pc:sldChg chg="modSp">
        <pc:chgData name="Nadya Markova (1919251)" userId="S::1919251@student.uwtsd.ac.uk::5960e1a7-4b62-4e6a-8850-6542c8afa61f" providerId="AD" clId="Web-{39EBF6A4-2A31-11ED-DB6C-5667F8B50460}" dt="2020-07-15T00:16:30.003" v="23" actId="20577"/>
        <pc:sldMkLst>
          <pc:docMk/>
          <pc:sldMk cId="4277610800" sldId="267"/>
        </pc:sldMkLst>
        <pc:spChg chg="mod">
          <ac:chgData name="Nadya Markova (1919251)" userId="S::1919251@student.uwtsd.ac.uk::5960e1a7-4b62-4e6a-8850-6542c8afa61f" providerId="AD" clId="Web-{39EBF6A4-2A31-11ED-DB6C-5667F8B50460}" dt="2020-07-15T00:16:30.003" v="23" actId="20577"/>
          <ac:spMkLst>
            <pc:docMk/>
            <pc:sldMk cId="4277610800" sldId="267"/>
            <ac:spMk id="3" creationId="{B8B9A605-6A7D-4CD2-8BE1-CF48705422C9}"/>
          </ac:spMkLst>
        </pc:spChg>
      </pc:sldChg>
      <pc:sldChg chg="addSp delSp modSp">
        <pc:chgData name="Nadya Markova (1919251)" userId="S::1919251@student.uwtsd.ac.uk::5960e1a7-4b62-4e6a-8850-6542c8afa61f" providerId="AD" clId="Web-{39EBF6A4-2A31-11ED-DB6C-5667F8B50460}" dt="2020-07-15T00:31:12.396" v="316" actId="20577"/>
        <pc:sldMkLst>
          <pc:docMk/>
          <pc:sldMk cId="3501371305" sldId="271"/>
        </pc:sldMkLst>
        <pc:spChg chg="mod">
          <ac:chgData name="Nadya Markova (1919251)" userId="S::1919251@student.uwtsd.ac.uk::5960e1a7-4b62-4e6a-8850-6542c8afa61f" providerId="AD" clId="Web-{39EBF6A4-2A31-11ED-DB6C-5667F8B50460}" dt="2020-07-15T00:20:07.288" v="216" actId="14100"/>
          <ac:spMkLst>
            <pc:docMk/>
            <pc:sldMk cId="3501371305" sldId="271"/>
            <ac:spMk id="3" creationId="{610B0926-75A9-4602-BA8D-D14508AB2481}"/>
          </ac:spMkLst>
        </pc:spChg>
        <pc:spChg chg="del mod">
          <ac:chgData name="Nadya Markova (1919251)" userId="S::1919251@student.uwtsd.ac.uk::5960e1a7-4b62-4e6a-8850-6542c8afa61f" providerId="AD" clId="Web-{39EBF6A4-2A31-11ED-DB6C-5667F8B50460}" dt="2020-07-15T00:28:26.600" v="233"/>
          <ac:spMkLst>
            <pc:docMk/>
            <pc:sldMk cId="3501371305" sldId="271"/>
            <ac:spMk id="4" creationId="{D9F2A3F4-0678-441A-8874-324C0A438C29}"/>
          </ac:spMkLst>
        </pc:spChg>
        <pc:spChg chg="add mod">
          <ac:chgData name="Nadya Markova (1919251)" userId="S::1919251@student.uwtsd.ac.uk::5960e1a7-4b62-4e6a-8850-6542c8afa61f" providerId="AD" clId="Web-{39EBF6A4-2A31-11ED-DB6C-5667F8B50460}" dt="2020-07-15T00:20:51.462" v="225" actId="20577"/>
          <ac:spMkLst>
            <pc:docMk/>
            <pc:sldMk cId="3501371305" sldId="271"/>
            <ac:spMk id="5" creationId="{66164C13-298D-4E00-89AF-417F079C6619}"/>
          </ac:spMkLst>
        </pc:spChg>
        <pc:spChg chg="add mod">
          <ac:chgData name="Nadya Markova (1919251)" userId="S::1919251@student.uwtsd.ac.uk::5960e1a7-4b62-4e6a-8850-6542c8afa61f" providerId="AD" clId="Web-{39EBF6A4-2A31-11ED-DB6C-5667F8B50460}" dt="2020-07-15T00:31:12.396" v="316" actId="20577"/>
          <ac:spMkLst>
            <pc:docMk/>
            <pc:sldMk cId="3501371305" sldId="271"/>
            <ac:spMk id="7" creationId="{1F164AEF-EAB1-4C70-807A-84C20A3430EA}"/>
          </ac:spMkLst>
        </pc:spChg>
        <pc:picChg chg="add mod ord">
          <ac:chgData name="Nadya Markova (1919251)" userId="S::1919251@student.uwtsd.ac.uk::5960e1a7-4b62-4e6a-8850-6542c8afa61f" providerId="AD" clId="Web-{39EBF6A4-2A31-11ED-DB6C-5667F8B50460}" dt="2020-07-15T00:28:44.131" v="237" actId="14100"/>
          <ac:picMkLst>
            <pc:docMk/>
            <pc:sldMk cId="3501371305" sldId="271"/>
            <ac:picMk id="6" creationId="{75703228-62C4-46F0-977B-068CB70FEDBA}"/>
          </ac:picMkLst>
        </pc:picChg>
      </pc:sldChg>
    </pc:docChg>
  </pc:docChgLst>
  <pc:docChgLst>
    <pc:chgData name="Nadya Markova (1919251)" userId="S::1919251@student.uwtsd.ac.uk::5960e1a7-4b62-4e6a-8850-6542c8afa61f" providerId="AD" clId="Web-{9CD4ED25-2D93-1BBA-6C57-CCAF93983259}"/>
    <pc:docChg chg="addSld delSld modSld sldOrd">
      <pc:chgData name="Nadya Markova (1919251)" userId="S::1919251@student.uwtsd.ac.uk::5960e1a7-4b62-4e6a-8850-6542c8afa61f" providerId="AD" clId="Web-{9CD4ED25-2D93-1BBA-6C57-CCAF93983259}" dt="2020-06-30T22:29:14.726" v="394" actId="20577"/>
      <pc:docMkLst>
        <pc:docMk/>
      </pc:docMkLst>
      <pc:sldChg chg="modSp new">
        <pc:chgData name="Nadya Markova (1919251)" userId="S::1919251@student.uwtsd.ac.uk::5960e1a7-4b62-4e6a-8850-6542c8afa61f" providerId="AD" clId="Web-{9CD4ED25-2D93-1BBA-6C57-CCAF93983259}" dt="2020-06-30T22:10:48.507" v="70" actId="20577"/>
        <pc:sldMkLst>
          <pc:docMk/>
          <pc:sldMk cId="3731582935" sldId="257"/>
        </pc:sldMkLst>
        <pc:spChg chg="mod">
          <ac:chgData name="Nadya Markova (1919251)" userId="S::1919251@student.uwtsd.ac.uk::5960e1a7-4b62-4e6a-8850-6542c8afa61f" providerId="AD" clId="Web-{9CD4ED25-2D93-1BBA-6C57-CCAF93983259}" dt="2020-06-30T22:09:09.819" v="26" actId="20577"/>
          <ac:spMkLst>
            <pc:docMk/>
            <pc:sldMk cId="3731582935" sldId="257"/>
            <ac:spMk id="2" creationId="{DC0A9D3E-28BC-4115-B5BA-4B25E090EB08}"/>
          </ac:spMkLst>
        </pc:spChg>
        <pc:spChg chg="mod">
          <ac:chgData name="Nadya Markova (1919251)" userId="S::1919251@student.uwtsd.ac.uk::5960e1a7-4b62-4e6a-8850-6542c8afa61f" providerId="AD" clId="Web-{9CD4ED25-2D93-1BBA-6C57-CCAF93983259}" dt="2020-06-30T22:10:48.507" v="70" actId="20577"/>
          <ac:spMkLst>
            <pc:docMk/>
            <pc:sldMk cId="3731582935" sldId="257"/>
            <ac:spMk id="3" creationId="{14399582-3E00-468C-816D-F6A19C9E732C}"/>
          </ac:spMkLst>
        </pc:spChg>
      </pc:sldChg>
      <pc:sldChg chg="addSp delSp modSp new mod ord setBg setClrOvrMap">
        <pc:chgData name="Nadya Markova (1919251)" userId="S::1919251@student.uwtsd.ac.uk::5960e1a7-4b62-4e6a-8850-6542c8afa61f" providerId="AD" clId="Web-{9CD4ED25-2D93-1BBA-6C57-CCAF93983259}" dt="2020-06-30T22:16:39.656" v="210" actId="20577"/>
        <pc:sldMkLst>
          <pc:docMk/>
          <pc:sldMk cId="1133984057" sldId="258"/>
        </pc:sldMkLst>
        <pc:spChg chg="mod">
          <ac:chgData name="Nadya Markova (1919251)" userId="S::1919251@student.uwtsd.ac.uk::5960e1a7-4b62-4e6a-8850-6542c8afa61f" providerId="AD" clId="Web-{9CD4ED25-2D93-1BBA-6C57-CCAF93983259}" dt="2020-06-30T22:15:31.650" v="105"/>
          <ac:spMkLst>
            <pc:docMk/>
            <pc:sldMk cId="1133984057" sldId="258"/>
            <ac:spMk id="2" creationId="{1D65B3D7-3DF4-4D5F-B114-DF82A58609BD}"/>
          </ac:spMkLst>
        </pc:spChg>
        <pc:spChg chg="del">
          <ac:chgData name="Nadya Markova (1919251)" userId="S::1919251@student.uwtsd.ac.uk::5960e1a7-4b62-4e6a-8850-6542c8afa61f" providerId="AD" clId="Web-{9CD4ED25-2D93-1BBA-6C57-CCAF93983259}" dt="2020-06-30T22:14:53.268" v="102"/>
          <ac:spMkLst>
            <pc:docMk/>
            <pc:sldMk cId="1133984057" sldId="258"/>
            <ac:spMk id="3" creationId="{543FDBB2-3460-4820-A1CD-BAB57C49AA31}"/>
          </ac:spMkLst>
        </pc:spChg>
        <pc:spChg chg="del">
          <ac:chgData name="Nadya Markova (1919251)" userId="S::1919251@student.uwtsd.ac.uk::5960e1a7-4b62-4e6a-8850-6542c8afa61f" providerId="AD" clId="Web-{9CD4ED25-2D93-1BBA-6C57-CCAF93983259}" dt="2020-06-30T22:11:22.086" v="73"/>
          <ac:spMkLst>
            <pc:docMk/>
            <pc:sldMk cId="1133984057" sldId="258"/>
            <ac:spMk id="4" creationId="{4AA0E43E-14F7-432C-9FE7-5947E5C9212B}"/>
          </ac:spMkLst>
        </pc:spChg>
        <pc:spChg chg="add mod">
          <ac:chgData name="Nadya Markova (1919251)" userId="S::1919251@student.uwtsd.ac.uk::5960e1a7-4b62-4e6a-8850-6542c8afa61f" providerId="AD" clId="Web-{9CD4ED25-2D93-1BBA-6C57-CCAF93983259}" dt="2020-06-30T22:16:39.656" v="210" actId="20577"/>
          <ac:spMkLst>
            <pc:docMk/>
            <pc:sldMk cId="1133984057" sldId="258"/>
            <ac:spMk id="10" creationId="{99E3EBFC-D0A4-4D5A-9189-5278A185EB6E}"/>
          </ac:spMkLst>
        </pc:spChg>
        <pc:spChg chg="add">
          <ac:chgData name="Nadya Markova (1919251)" userId="S::1919251@student.uwtsd.ac.uk::5960e1a7-4b62-4e6a-8850-6542c8afa61f" providerId="AD" clId="Web-{9CD4ED25-2D93-1BBA-6C57-CCAF93983259}" dt="2020-06-30T22:15:31.650" v="105"/>
          <ac:spMkLst>
            <pc:docMk/>
            <pc:sldMk cId="1133984057" sldId="258"/>
            <ac:spMk id="17" creationId="{2A0E4E09-FC02-4ADC-951A-3FFA90B6FE39}"/>
          </ac:spMkLst>
        </pc:spChg>
        <pc:spChg chg="add">
          <ac:chgData name="Nadya Markova (1919251)" userId="S::1919251@student.uwtsd.ac.uk::5960e1a7-4b62-4e6a-8850-6542c8afa61f" providerId="AD" clId="Web-{9CD4ED25-2D93-1BBA-6C57-CCAF93983259}" dt="2020-06-30T22:15:31.650" v="105"/>
          <ac:spMkLst>
            <pc:docMk/>
            <pc:sldMk cId="1133984057" sldId="258"/>
            <ac:spMk id="19" creationId="{E7320EF0-BBCF-4227-8108-92736B729D81}"/>
          </ac:spMkLst>
        </pc:spChg>
        <pc:spChg chg="add">
          <ac:chgData name="Nadya Markova (1919251)" userId="S::1919251@student.uwtsd.ac.uk::5960e1a7-4b62-4e6a-8850-6542c8afa61f" providerId="AD" clId="Web-{9CD4ED25-2D93-1BBA-6C57-CCAF93983259}" dt="2020-06-30T22:15:31.650" v="105"/>
          <ac:spMkLst>
            <pc:docMk/>
            <pc:sldMk cId="1133984057" sldId="258"/>
            <ac:spMk id="21" creationId="{E5821A2D-F010-4C2B-8819-23281D9C770F}"/>
          </ac:spMkLst>
        </pc:spChg>
        <pc:grpChg chg="add">
          <ac:chgData name="Nadya Markova (1919251)" userId="S::1919251@student.uwtsd.ac.uk::5960e1a7-4b62-4e6a-8850-6542c8afa61f" providerId="AD" clId="Web-{9CD4ED25-2D93-1BBA-6C57-CCAF93983259}" dt="2020-06-30T22:15:31.650" v="105"/>
          <ac:grpSpMkLst>
            <pc:docMk/>
            <pc:sldMk cId="1133984057" sldId="258"/>
            <ac:grpSpMk id="13" creationId="{01C40124-1649-4FF2-8F64-C8284EB9FD2C}"/>
          </ac:grpSpMkLst>
        </pc:grpChg>
        <pc:grpChg chg="add">
          <ac:chgData name="Nadya Markova (1919251)" userId="S::1919251@student.uwtsd.ac.uk::5960e1a7-4b62-4e6a-8850-6542c8afa61f" providerId="AD" clId="Web-{9CD4ED25-2D93-1BBA-6C57-CCAF93983259}" dt="2020-06-30T22:15:31.650" v="105"/>
          <ac:grpSpMkLst>
            <pc:docMk/>
            <pc:sldMk cId="1133984057" sldId="258"/>
            <ac:grpSpMk id="23" creationId="{D68B9961-F007-40D1-AF51-61B6DE5106CE}"/>
          </ac:grpSpMkLst>
        </pc:grpChg>
        <pc:picChg chg="add mod ord">
          <ac:chgData name="Nadya Markova (1919251)" userId="S::1919251@student.uwtsd.ac.uk::5960e1a7-4b62-4e6a-8850-6542c8afa61f" providerId="AD" clId="Web-{9CD4ED25-2D93-1BBA-6C57-CCAF93983259}" dt="2020-06-30T22:15:31.650" v="105"/>
          <ac:picMkLst>
            <pc:docMk/>
            <pc:sldMk cId="1133984057" sldId="258"/>
            <ac:picMk id="5" creationId="{8C1530A5-A1E1-4B0A-A392-D8F30ACFC0CF}"/>
          </ac:picMkLst>
        </pc:picChg>
        <pc:picChg chg="add mod ord">
          <ac:chgData name="Nadya Markova (1919251)" userId="S::1919251@student.uwtsd.ac.uk::5960e1a7-4b62-4e6a-8850-6542c8afa61f" providerId="AD" clId="Web-{9CD4ED25-2D93-1BBA-6C57-CCAF93983259}" dt="2020-06-30T22:15:31.650" v="105"/>
          <ac:picMkLst>
            <pc:docMk/>
            <pc:sldMk cId="1133984057" sldId="258"/>
            <ac:picMk id="6" creationId="{C9A5988E-B7BB-49A0-BC30-80C3A67FF5CA}"/>
          </ac:picMkLst>
        </pc:picChg>
      </pc:sldChg>
      <pc:sldChg chg="modSp new">
        <pc:chgData name="Nadya Markova (1919251)" userId="S::1919251@student.uwtsd.ac.uk::5960e1a7-4b62-4e6a-8850-6542c8afa61f" providerId="AD" clId="Web-{9CD4ED25-2D93-1BBA-6C57-CCAF93983259}" dt="2020-06-30T22:29:14.711" v="393" actId="20577"/>
        <pc:sldMkLst>
          <pc:docMk/>
          <pc:sldMk cId="728678821" sldId="259"/>
        </pc:sldMkLst>
        <pc:spChg chg="mod">
          <ac:chgData name="Nadya Markova (1919251)" userId="S::1919251@student.uwtsd.ac.uk::5960e1a7-4b62-4e6a-8850-6542c8afa61f" providerId="AD" clId="Web-{9CD4ED25-2D93-1BBA-6C57-CCAF93983259}" dt="2020-06-30T22:18:39.094" v="215" actId="20577"/>
          <ac:spMkLst>
            <pc:docMk/>
            <pc:sldMk cId="728678821" sldId="259"/>
            <ac:spMk id="2" creationId="{9FE9FEBD-BBA0-4545-828E-EA8833A96670}"/>
          </ac:spMkLst>
        </pc:spChg>
        <pc:spChg chg="mod">
          <ac:chgData name="Nadya Markova (1919251)" userId="S::1919251@student.uwtsd.ac.uk::5960e1a7-4b62-4e6a-8850-6542c8afa61f" providerId="AD" clId="Web-{9CD4ED25-2D93-1BBA-6C57-CCAF93983259}" dt="2020-06-30T22:29:14.711" v="393" actId="20577"/>
          <ac:spMkLst>
            <pc:docMk/>
            <pc:sldMk cId="728678821" sldId="259"/>
            <ac:spMk id="3" creationId="{18C0E0E5-79CD-49A7-86D0-5A26C5B3E1A4}"/>
          </ac:spMkLst>
        </pc:spChg>
      </pc:sldChg>
      <pc:sldChg chg="new del">
        <pc:chgData name="Nadya Markova (1919251)" userId="S::1919251@student.uwtsd.ac.uk::5960e1a7-4b62-4e6a-8850-6542c8afa61f" providerId="AD" clId="Web-{9CD4ED25-2D93-1BBA-6C57-CCAF93983259}" dt="2020-06-30T22:15:09.738" v="104"/>
        <pc:sldMkLst>
          <pc:docMk/>
          <pc:sldMk cId="1197230108" sldId="259"/>
        </pc:sldMkLst>
      </pc:sldChg>
    </pc:docChg>
  </pc:docChgLst>
  <pc:docChgLst>
    <pc:chgData name="Nadya Markova (1919251)" userId="S::1919251@student.uwtsd.ac.uk::5960e1a7-4b62-4e6a-8850-6542c8afa61f" providerId="AD" clId="Web-{A217A77F-0B1B-CC7D-A7F7-38B7870E47F0}"/>
    <pc:docChg chg="modSld">
      <pc:chgData name="Nadya Markova (1919251)" userId="S::1919251@student.uwtsd.ac.uk::5960e1a7-4b62-4e6a-8850-6542c8afa61f" providerId="AD" clId="Web-{A217A77F-0B1B-CC7D-A7F7-38B7870E47F0}" dt="2020-07-08T17:05:53.661" v="391" actId="20577"/>
      <pc:docMkLst>
        <pc:docMk/>
      </pc:docMkLst>
      <pc:sldChg chg="addSp delSp modSp mod setBg modClrScheme modShow chgLayout">
        <pc:chgData name="Nadya Markova (1919251)" userId="S::1919251@student.uwtsd.ac.uk::5960e1a7-4b62-4e6a-8850-6542c8afa61f" providerId="AD" clId="Web-{A217A77F-0B1B-CC7D-A7F7-38B7870E47F0}" dt="2020-07-08T17:05:53.661" v="390" actId="20577"/>
        <pc:sldMkLst>
          <pc:docMk/>
          <pc:sldMk cId="2438053334" sldId="265"/>
        </pc:sldMkLst>
        <pc:spChg chg="mod ord">
          <ac:chgData name="Nadya Markova (1919251)" userId="S::1919251@student.uwtsd.ac.uk::5960e1a7-4b62-4e6a-8850-6542c8afa61f" providerId="AD" clId="Web-{A217A77F-0B1B-CC7D-A7F7-38B7870E47F0}" dt="2020-07-08T17:05:31.693" v="381"/>
          <ac:spMkLst>
            <pc:docMk/>
            <pc:sldMk cId="2438053334" sldId="265"/>
            <ac:spMk id="2" creationId="{14739031-E02F-486A-B1FA-39F4E98FEEA3}"/>
          </ac:spMkLst>
        </pc:spChg>
        <pc:spChg chg="del mod ord">
          <ac:chgData name="Nadya Markova (1919251)" userId="S::1919251@student.uwtsd.ac.uk::5960e1a7-4b62-4e6a-8850-6542c8afa61f" providerId="AD" clId="Web-{A217A77F-0B1B-CC7D-A7F7-38B7870E47F0}" dt="2020-07-08T17:04:35.755" v="379"/>
          <ac:spMkLst>
            <pc:docMk/>
            <pc:sldMk cId="2438053334" sldId="265"/>
            <ac:spMk id="3" creationId="{69FB5221-BEE3-43C6-B463-03720E4976F3}"/>
          </ac:spMkLst>
        </pc:spChg>
        <pc:spChg chg="add mod ord">
          <ac:chgData name="Nadya Markova (1919251)" userId="S::1919251@student.uwtsd.ac.uk::5960e1a7-4b62-4e6a-8850-6542c8afa61f" providerId="AD" clId="Web-{A217A77F-0B1B-CC7D-A7F7-38B7870E47F0}" dt="2020-07-08T17:05:53.661" v="390" actId="20577"/>
          <ac:spMkLst>
            <pc:docMk/>
            <pc:sldMk cId="2438053334" sldId="265"/>
            <ac:spMk id="4" creationId="{743B951A-4013-46D8-98C3-C0F6A18906FD}"/>
          </ac:spMkLst>
        </pc:spChg>
        <pc:spChg chg="add del mod ord">
          <ac:chgData name="Nadya Markova (1919251)" userId="S::1919251@student.uwtsd.ac.uk::5960e1a7-4b62-4e6a-8850-6542c8afa61f" providerId="AD" clId="Web-{A217A77F-0B1B-CC7D-A7F7-38B7870E47F0}" dt="2020-07-08T17:05:22.193" v="380"/>
          <ac:spMkLst>
            <pc:docMk/>
            <pc:sldMk cId="2438053334" sldId="265"/>
            <ac:spMk id="6" creationId="{29D066EC-6705-47E4-8BBD-73E8739B2B63}"/>
          </ac:spMkLst>
        </pc:spChg>
        <pc:spChg chg="add">
          <ac:chgData name="Nadya Markova (1919251)" userId="S::1919251@student.uwtsd.ac.uk::5960e1a7-4b62-4e6a-8850-6542c8afa61f" providerId="AD" clId="Web-{A217A77F-0B1B-CC7D-A7F7-38B7870E47F0}" dt="2020-07-08T17:05:31.693" v="381"/>
          <ac:spMkLst>
            <pc:docMk/>
            <pc:sldMk cId="2438053334" sldId="265"/>
            <ac:spMk id="16" creationId="{484E34F7-E155-426C-A88E-8AEA6CF3F7EC}"/>
          </ac:spMkLst>
        </pc:spChg>
        <pc:grpChg chg="add">
          <ac:chgData name="Nadya Markova (1919251)" userId="S::1919251@student.uwtsd.ac.uk::5960e1a7-4b62-4e6a-8850-6542c8afa61f" providerId="AD" clId="Web-{A217A77F-0B1B-CC7D-A7F7-38B7870E47F0}" dt="2020-07-08T17:05:31.693" v="381"/>
          <ac:grpSpMkLst>
            <pc:docMk/>
            <pc:sldMk cId="2438053334" sldId="265"/>
            <ac:grpSpMk id="12" creationId="{16DBFAD4-B5FC-442B-A283-381B01B195F7}"/>
          </ac:grpSpMkLst>
        </pc:grpChg>
        <pc:picChg chg="add del mod">
          <ac:chgData name="Nadya Markova (1919251)" userId="S::1919251@student.uwtsd.ac.uk::5960e1a7-4b62-4e6a-8850-6542c8afa61f" providerId="AD" clId="Web-{A217A77F-0B1B-CC7D-A7F7-38B7870E47F0}" dt="2020-07-08T17:00:28.553" v="12"/>
          <ac:picMkLst>
            <pc:docMk/>
            <pc:sldMk cId="2438053334" sldId="265"/>
            <ac:picMk id="5" creationId="{A49ABB0F-6182-4C80-8B16-FA469B8DE2E7}"/>
          </ac:picMkLst>
        </pc:picChg>
        <pc:picChg chg="add mod ord modCrop">
          <ac:chgData name="Nadya Markova (1919251)" userId="S::1919251@student.uwtsd.ac.uk::5960e1a7-4b62-4e6a-8850-6542c8afa61f" providerId="AD" clId="Web-{A217A77F-0B1B-CC7D-A7F7-38B7870E47F0}" dt="2020-07-08T17:05:31.693" v="381"/>
          <ac:picMkLst>
            <pc:docMk/>
            <pc:sldMk cId="2438053334" sldId="265"/>
            <ac:picMk id="7" creationId="{366048E8-A3D3-4CFA-9D5A-54AFDA0EF146}"/>
          </ac:picMkLst>
        </pc:picChg>
      </pc:sldChg>
    </pc:docChg>
  </pc:docChgLst>
  <pc:docChgLst>
    <pc:chgData name="Chijioke Uba" userId="S::c.uba@uwtsd.ac.uk::804cb44e-c16e-460d-b1e5-5c19da00e8c2" providerId="AD" clId="Web-{8B845249-34F0-037C-5273-ABC6740B9AA9}"/>
    <pc:docChg chg="modSld">
      <pc:chgData name="Chijioke Uba" userId="S::c.uba@uwtsd.ac.uk::804cb44e-c16e-460d-b1e5-5c19da00e8c2" providerId="AD" clId="Web-{8B845249-34F0-037C-5273-ABC6740B9AA9}" dt="2020-06-26T10:58:44.695" v="0" actId="14100"/>
      <pc:docMkLst>
        <pc:docMk/>
      </pc:docMkLst>
      <pc:sldChg chg="modSp">
        <pc:chgData name="Chijioke Uba" userId="S::c.uba@uwtsd.ac.uk::804cb44e-c16e-460d-b1e5-5c19da00e8c2" providerId="AD" clId="Web-{8B845249-34F0-037C-5273-ABC6740B9AA9}" dt="2020-06-26T10:58:44.695" v="0" actId="14100"/>
        <pc:sldMkLst>
          <pc:docMk/>
          <pc:sldMk cId="139073789" sldId="261"/>
        </pc:sldMkLst>
        <pc:picChg chg="mod">
          <ac:chgData name="Chijioke Uba" userId="S::c.uba@uwtsd.ac.uk::804cb44e-c16e-460d-b1e5-5c19da00e8c2" providerId="AD" clId="Web-{8B845249-34F0-037C-5273-ABC6740B9AA9}" dt="2020-06-26T10:58:44.695" v="0" actId="14100"/>
          <ac:picMkLst>
            <pc:docMk/>
            <pc:sldMk cId="139073789" sldId="261"/>
            <ac:picMk id="4" creationId="{3EB5CF60-B696-4BE7-A4B4-BBB4F56D782E}"/>
          </ac:picMkLst>
        </pc:picChg>
      </pc:sldChg>
    </pc:docChg>
  </pc:docChgLst>
  <pc:docChgLst>
    <pc:chgData name="Nadya Markova (1919251)" userId="S::1919251@student.uwtsd.ac.uk::5960e1a7-4b62-4e6a-8850-6542c8afa61f" providerId="AD" clId="Web-{5A468277-8EDD-EC94-3C2F-93BF12F3857F}"/>
    <pc:docChg chg="delSld">
      <pc:chgData name="Nadya Markova (1919251)" userId="S::1919251@student.uwtsd.ac.uk::5960e1a7-4b62-4e6a-8850-6542c8afa61f" providerId="AD" clId="Web-{5A468277-8EDD-EC94-3C2F-93BF12F3857F}" dt="2020-06-30T21:43:49.046" v="3"/>
      <pc:docMkLst>
        <pc:docMk/>
      </pc:docMkLst>
      <pc:sldChg chg="del">
        <pc:chgData name="Nadya Markova (1919251)" userId="S::1919251@student.uwtsd.ac.uk::5960e1a7-4b62-4e6a-8850-6542c8afa61f" providerId="AD" clId="Web-{5A468277-8EDD-EC94-3C2F-93BF12F3857F}" dt="2020-06-30T21:43:46.983" v="2"/>
        <pc:sldMkLst>
          <pc:docMk/>
          <pc:sldMk cId="1628991308" sldId="258"/>
        </pc:sldMkLst>
      </pc:sldChg>
      <pc:sldChg chg="del">
        <pc:chgData name="Nadya Markova (1919251)" userId="S::1919251@student.uwtsd.ac.uk::5960e1a7-4b62-4e6a-8850-6542c8afa61f" providerId="AD" clId="Web-{5A468277-8EDD-EC94-3C2F-93BF12F3857F}" dt="2020-06-30T21:43:43.342" v="1"/>
        <pc:sldMkLst>
          <pc:docMk/>
          <pc:sldMk cId="3743986359" sldId="259"/>
        </pc:sldMkLst>
      </pc:sldChg>
      <pc:sldChg chg="del">
        <pc:chgData name="Nadya Markova (1919251)" userId="S::1919251@student.uwtsd.ac.uk::5960e1a7-4b62-4e6a-8850-6542c8afa61f" providerId="AD" clId="Web-{5A468277-8EDD-EC94-3C2F-93BF12F3857F}" dt="2020-06-30T21:43:20.576" v="0"/>
        <pc:sldMkLst>
          <pc:docMk/>
          <pc:sldMk cId="2670048824" sldId="260"/>
        </pc:sldMkLst>
      </pc:sldChg>
      <pc:sldChg chg="del">
        <pc:chgData name="Nadya Markova (1919251)" userId="S::1919251@student.uwtsd.ac.uk::5960e1a7-4b62-4e6a-8850-6542c8afa61f" providerId="AD" clId="Web-{5A468277-8EDD-EC94-3C2F-93BF12F3857F}" dt="2020-06-30T21:43:49.046" v="3"/>
        <pc:sldMkLst>
          <pc:docMk/>
          <pc:sldMk cId="139073789" sldId="261"/>
        </pc:sldMkLst>
      </pc:sldChg>
    </pc:docChg>
  </pc:docChgLst>
  <pc:docChgLst>
    <pc:chgData name="Diegis Florea (1919249)" userId="S::1919249@student.uwtsd.ac.uk::f3e75978-4e0b-456f-96e3-d1cb437d3758" providerId="AD" clId="Web-{E5A8756A-A9B4-C109-52CD-0253BBD52531}"/>
    <pc:docChg chg="delSld modSld sldOrd">
      <pc:chgData name="Diegis Florea (1919249)" userId="S::1919249@student.uwtsd.ac.uk::f3e75978-4e0b-456f-96e3-d1cb437d3758" providerId="AD" clId="Web-{E5A8756A-A9B4-C109-52CD-0253BBD52531}" dt="2020-07-09T12:25:48.261" v="894" actId="1076"/>
      <pc:docMkLst>
        <pc:docMk/>
      </pc:docMkLst>
      <pc:sldChg chg="addSp modSp mod modClrScheme chgLayout">
        <pc:chgData name="Diegis Florea (1919249)" userId="S::1919249@student.uwtsd.ac.uk::f3e75978-4e0b-456f-96e3-d1cb437d3758" providerId="AD" clId="Web-{E5A8756A-A9B4-C109-52CD-0253BBD52531}" dt="2020-07-09T12:25:48.261" v="894" actId="1076"/>
        <pc:sldMkLst>
          <pc:docMk/>
          <pc:sldMk cId="728678821" sldId="259"/>
        </pc:sldMkLst>
        <pc:spChg chg="add mod ord">
          <ac:chgData name="Diegis Florea (1919249)" userId="S::1919249@student.uwtsd.ac.uk::f3e75978-4e0b-456f-96e3-d1cb437d3758" providerId="AD" clId="Web-{E5A8756A-A9B4-C109-52CD-0253BBD52531}" dt="2020-07-09T12:25:42.277" v="891" actId="20577"/>
          <ac:spMkLst>
            <pc:docMk/>
            <pc:sldMk cId="728678821" sldId="259"/>
            <ac:spMk id="2" creationId="{2DE80025-3EEE-4D2F-A1B1-23F7D136CE31}"/>
          </ac:spMkLst>
        </pc:spChg>
        <pc:spChg chg="mod ord">
          <ac:chgData name="Diegis Florea (1919249)" userId="S::1919249@student.uwtsd.ac.uk::f3e75978-4e0b-456f-96e3-d1cb437d3758" providerId="AD" clId="Web-{E5A8756A-A9B4-C109-52CD-0253BBD52531}" dt="2020-07-09T12:25:48.261" v="894" actId="1076"/>
          <ac:spMkLst>
            <pc:docMk/>
            <pc:sldMk cId="728678821" sldId="259"/>
            <ac:spMk id="3" creationId="{18C0E0E5-79CD-49A7-86D0-5A26C5B3E1A4}"/>
          </ac:spMkLst>
        </pc:spChg>
      </pc:sldChg>
      <pc:sldChg chg="modSp">
        <pc:chgData name="Diegis Florea (1919249)" userId="S::1919249@student.uwtsd.ac.uk::f3e75978-4e0b-456f-96e3-d1cb437d3758" providerId="AD" clId="Web-{E5A8756A-A9B4-C109-52CD-0253BBD52531}" dt="2020-07-09T11:35:48.269" v="410" actId="20577"/>
        <pc:sldMkLst>
          <pc:docMk/>
          <pc:sldMk cId="1073021064" sldId="262"/>
        </pc:sldMkLst>
        <pc:spChg chg="mod">
          <ac:chgData name="Diegis Florea (1919249)" userId="S::1919249@student.uwtsd.ac.uk::f3e75978-4e0b-456f-96e3-d1cb437d3758" providerId="AD" clId="Web-{E5A8756A-A9B4-C109-52CD-0253BBD52531}" dt="2020-07-09T11:35:48.269" v="410" actId="20577"/>
          <ac:spMkLst>
            <pc:docMk/>
            <pc:sldMk cId="1073021064" sldId="262"/>
            <ac:spMk id="3" creationId="{344B59FC-5C16-4E60-A714-C117848DA775}"/>
          </ac:spMkLst>
        </pc:spChg>
      </pc:sldChg>
      <pc:sldChg chg="ord">
        <pc:chgData name="Diegis Florea (1919249)" userId="S::1919249@student.uwtsd.ac.uk::f3e75978-4e0b-456f-96e3-d1cb437d3758" providerId="AD" clId="Web-{E5A8756A-A9B4-C109-52CD-0253BBD52531}" dt="2020-07-09T11:59:54.336" v="881"/>
        <pc:sldMkLst>
          <pc:docMk/>
          <pc:sldMk cId="3597518503" sldId="263"/>
        </pc:sldMkLst>
      </pc:sldChg>
      <pc:sldChg chg="modSp ord">
        <pc:chgData name="Diegis Florea (1919249)" userId="S::1919249@student.uwtsd.ac.uk::f3e75978-4e0b-456f-96e3-d1cb437d3758" providerId="AD" clId="Web-{E5A8756A-A9B4-C109-52CD-0253BBD52531}" dt="2020-07-09T12:00:14.726" v="883"/>
        <pc:sldMkLst>
          <pc:docMk/>
          <pc:sldMk cId="3463926024" sldId="264"/>
        </pc:sldMkLst>
        <pc:spChg chg="mod">
          <ac:chgData name="Diegis Florea (1919249)" userId="S::1919249@student.uwtsd.ac.uk::f3e75978-4e0b-456f-96e3-d1cb437d3758" providerId="AD" clId="Web-{E5A8756A-A9B4-C109-52CD-0253BBD52531}" dt="2020-07-09T11:46:14.858" v="439" actId="20577"/>
          <ac:spMkLst>
            <pc:docMk/>
            <pc:sldMk cId="3463926024" sldId="264"/>
            <ac:spMk id="2" creationId="{2F5AC73E-F775-43E4-9968-07420CA68D23}"/>
          </ac:spMkLst>
        </pc:spChg>
        <pc:spChg chg="mod">
          <ac:chgData name="Diegis Florea (1919249)" userId="S::1919249@student.uwtsd.ac.uk::f3e75978-4e0b-456f-96e3-d1cb437d3758" providerId="AD" clId="Web-{E5A8756A-A9B4-C109-52CD-0253BBD52531}" dt="2020-07-09T11:59:25.633" v="878" actId="20577"/>
          <ac:spMkLst>
            <pc:docMk/>
            <pc:sldMk cId="3463926024" sldId="264"/>
            <ac:spMk id="3" creationId="{7F2381A3-ADFD-4410-A5DA-85C4536C9CB6}"/>
          </ac:spMkLst>
        </pc:spChg>
      </pc:sldChg>
      <pc:sldChg chg="modSp">
        <pc:chgData name="Diegis Florea (1919249)" userId="S::1919249@student.uwtsd.ac.uk::f3e75978-4e0b-456f-96e3-d1cb437d3758" providerId="AD" clId="Web-{E5A8756A-A9B4-C109-52CD-0253BBD52531}" dt="2020-07-09T11:29:34.147" v="4" actId="20577"/>
        <pc:sldMkLst>
          <pc:docMk/>
          <pc:sldMk cId="2438053334" sldId="265"/>
        </pc:sldMkLst>
        <pc:spChg chg="mod">
          <ac:chgData name="Diegis Florea (1919249)" userId="S::1919249@student.uwtsd.ac.uk::f3e75978-4e0b-456f-96e3-d1cb437d3758" providerId="AD" clId="Web-{E5A8756A-A9B4-C109-52CD-0253BBD52531}" dt="2020-07-09T11:29:34.147" v="4" actId="20577"/>
          <ac:spMkLst>
            <pc:docMk/>
            <pc:sldMk cId="2438053334" sldId="265"/>
            <ac:spMk id="4" creationId="{743B951A-4013-46D8-98C3-C0F6A18906FD}"/>
          </ac:spMkLst>
        </pc:spChg>
      </pc:sldChg>
      <pc:sldChg chg="del">
        <pc:chgData name="Diegis Florea (1919249)" userId="S::1919249@student.uwtsd.ac.uk::f3e75978-4e0b-456f-96e3-d1cb437d3758" providerId="AD" clId="Web-{E5A8756A-A9B4-C109-52CD-0253BBD52531}" dt="2020-07-09T11:36:26.893" v="412"/>
        <pc:sldMkLst>
          <pc:docMk/>
          <pc:sldMk cId="523820332" sldId="26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7/15/2020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050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7/15/2020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615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7/15/2020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625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7/15/2020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899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7/15/2020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618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7/15/2020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290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7/15/2020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94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7/15/2020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864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7/15/2020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966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7/15/2020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505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7/15/2020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040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7/15/2020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391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ws.amazon.com/solutions/case-studies/innovators/amazon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tejabber.com/" TargetMode="External"/><Relationship Id="rId2" Type="http://schemas.openxmlformats.org/officeDocument/2006/relationships/hyperlink" Target="https://uk.trustpilo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ws.amazon.com/solutions/case-studies/innovators/amazon/" TargetMode="External"/><Relationship Id="rId5" Type="http://schemas.openxmlformats.org/officeDocument/2006/relationships/hyperlink" Target="https://www.amazon.co.uk/ref=nav_logo" TargetMode="External"/><Relationship Id="rId4" Type="http://schemas.openxmlformats.org/officeDocument/2006/relationships/hyperlink" Target="https://www.review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8260" y="1087735"/>
            <a:ext cx="6453395" cy="5015316"/>
          </a:xfrm>
        </p:spPr>
        <p:txBody>
          <a:bodyPr/>
          <a:lstStyle/>
          <a:p>
            <a:r>
              <a:rPr lang="en-GB" sz="8000" dirty="0">
                <a:cs typeface="Calibri Light"/>
              </a:rPr>
              <a:t>The quality of </a:t>
            </a:r>
            <a:r>
              <a:rPr lang="en-GB" sz="8000" dirty="0" err="1">
                <a:cs typeface="Calibri Light"/>
              </a:rPr>
              <a:t>Amazon'S</a:t>
            </a:r>
            <a:r>
              <a:rPr lang="en-GB" sz="8000">
                <a:cs typeface="Calibri Light"/>
              </a:rPr>
              <a:t> E-COMMERCE</a:t>
            </a:r>
            <a:br>
              <a:rPr lang="en-GB" sz="8000" dirty="0">
                <a:cs typeface="Calibri Light"/>
              </a:rPr>
            </a:br>
            <a:r>
              <a:rPr lang="en-GB" sz="8000">
                <a:cs typeface="Calibri Light"/>
              </a:rPr>
              <a:t>SERVICE </a:t>
            </a:r>
            <a:r>
              <a:rPr lang="en-GB" sz="8000" dirty="0">
                <a:cs typeface="Calibri Light"/>
              </a:rPr>
              <a:t>DELIVERY.</a:t>
            </a:r>
            <a:br>
              <a:rPr lang="en-GB" sz="8000" dirty="0">
                <a:cs typeface="Calibri Light"/>
              </a:rPr>
            </a:br>
            <a:br>
              <a:rPr lang="en-GB" dirty="0">
                <a:cs typeface="Calibri Light"/>
              </a:rPr>
            </a:br>
            <a:r>
              <a:rPr lang="en-GB" sz="2000" dirty="0">
                <a:cs typeface="Calibri Light"/>
              </a:rPr>
              <a:t>The quality of products sold via Amazon.</a:t>
            </a:r>
            <a:endParaRPr lang="en-GB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05405" y="774885"/>
            <a:ext cx="5460049" cy="583957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 dirty="0">
              <a:cs typeface="Calibri"/>
            </a:endParaRPr>
          </a:p>
          <a:p>
            <a:pPr algn="ctr"/>
            <a:endParaRPr lang="en-GB" dirty="0">
              <a:cs typeface="Calibri"/>
            </a:endParaRPr>
          </a:p>
          <a:p>
            <a:pPr algn="ctr"/>
            <a:r>
              <a:rPr lang="en-GB" dirty="0">
                <a:cs typeface="Calibri"/>
              </a:rPr>
              <a:t>University of Wales Trinity Saint David</a:t>
            </a:r>
            <a:endParaRPr lang="en-GB" dirty="0"/>
          </a:p>
          <a:p>
            <a:pPr algn="ctr"/>
            <a:r>
              <a:rPr lang="en-GB" dirty="0">
                <a:cs typeface="Calibri"/>
              </a:rPr>
              <a:t>  Academic Skills</a:t>
            </a:r>
          </a:p>
          <a:p>
            <a:pPr algn="ctr"/>
            <a:r>
              <a:rPr lang="en-GB" b="1" dirty="0">
                <a:ea typeface="+mn-lt"/>
                <a:cs typeface="+mn-lt"/>
              </a:rPr>
              <a:t>LCBB4000</a:t>
            </a:r>
            <a:endParaRPr lang="en-GB" dirty="0"/>
          </a:p>
          <a:p>
            <a:pPr algn="ctr"/>
            <a:r>
              <a:rPr lang="en-GB" dirty="0">
                <a:cs typeface="Calibri"/>
              </a:rPr>
              <a:t>Lecturer: </a:t>
            </a:r>
            <a:r>
              <a:rPr lang="en-GB" dirty="0">
                <a:ea typeface="+mn-lt"/>
                <a:cs typeface="+mn-lt"/>
              </a:rPr>
              <a:t>Dr Chijioke </a:t>
            </a:r>
            <a:r>
              <a:rPr lang="en-GB" dirty="0" err="1">
                <a:ea typeface="+mn-lt"/>
                <a:cs typeface="+mn-lt"/>
              </a:rPr>
              <a:t>Uba</a:t>
            </a:r>
            <a:endParaRPr lang="en-GB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By:</a:t>
            </a:r>
            <a:endParaRPr lang="en-GB" dirty="0"/>
          </a:p>
          <a:p>
            <a:r>
              <a:rPr lang="en-GB" dirty="0" err="1">
                <a:cs typeface="Calibri"/>
              </a:rPr>
              <a:t>Diegis</a:t>
            </a:r>
            <a:r>
              <a:rPr lang="en-GB" dirty="0">
                <a:cs typeface="Calibri"/>
              </a:rPr>
              <a:t> Florea and Nadya Markova</a:t>
            </a:r>
          </a:p>
          <a:p>
            <a:r>
              <a:rPr lang="en-GB" sz="1200" dirty="0">
                <a:cs typeface="Calibri"/>
              </a:rPr>
              <a:t>Student nr: </a:t>
            </a:r>
            <a:r>
              <a:rPr lang="en-US" sz="1200" dirty="0">
                <a:ea typeface="+mn-lt"/>
                <a:cs typeface="+mn-lt"/>
              </a:rPr>
              <a:t>1919249</a:t>
            </a:r>
            <a:r>
              <a:rPr lang="en-GB" sz="1200" dirty="0">
                <a:cs typeface="Calibri"/>
              </a:rPr>
              <a:t>                          Student nr: 1919251</a:t>
            </a:r>
          </a:p>
          <a:p>
            <a:r>
              <a:rPr lang="en-GB" dirty="0">
                <a:cs typeface="Calibri"/>
              </a:rPr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75000"/>
                <a:shade val="58000"/>
                <a:satMod val="120000"/>
              </a:schemeClr>
              <a:schemeClr val="bg1">
                <a:tint val="50000"/>
                <a:shade val="96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01C40124-1649-4FF2-8F64-C8284EB9F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6727CD-9977-4B25-9516-2B6E06AAA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19F4D31-E06B-4B98-A1F1-A29AFCBDD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7320EF0-BBCF-4227-8108-92736B729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7997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5B3D7-3DF4-4D5F-B114-DF82A586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84" y="484632"/>
            <a:ext cx="4741963" cy="1971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>
                <a:solidFill>
                  <a:schemeClr val="tx1"/>
                </a:solidFill>
              </a:rPr>
              <a:t>History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5821A2D-F010-4C2B-8819-23281D9C7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8C1530A5-A1E1-4B0A-A392-D8F30ACFC0C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758922" y="1713675"/>
            <a:ext cx="3376350" cy="700592"/>
          </a:xfrm>
          <a:prstGeom prst="rect">
            <a:avLst/>
          </a:prstGeom>
        </p:spPr>
      </p:pic>
      <p:pic>
        <p:nvPicPr>
          <p:cNvPr id="6" name="Picture 6" descr="A person standing posing for the camera&#10;&#10;Description automatically generated">
            <a:extLst>
              <a:ext uri="{FF2B5EF4-FFF2-40B4-BE49-F238E27FC236}">
                <a16:creationId xmlns:a16="http://schemas.microsoft.com/office/drawing/2014/main" id="{C9A5988E-B7BB-49A0-BC30-80C3A67FF5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013" y="3691254"/>
            <a:ext cx="3340259" cy="2480142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9E3EBFC-D0A4-4D5A-9189-5278A185EB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86286" y="2456596"/>
            <a:ext cx="4741962" cy="37156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Amazon has been established on 5th of July 1994 by Jeff  P. Bezos.</a:t>
            </a:r>
          </a:p>
          <a:p>
            <a:endParaRPr lang="en-US"/>
          </a:p>
          <a:p>
            <a:r>
              <a:rPr lang="en-US"/>
              <a:t>Amazon started as an online reseller of books.</a:t>
            </a:r>
          </a:p>
          <a:p>
            <a:endParaRPr lang="en-US"/>
          </a:p>
          <a:p>
            <a:r>
              <a:rPr lang="en-US"/>
              <a:t>Shortly they have extended.</a:t>
            </a:r>
          </a:p>
          <a:p>
            <a:endParaRPr lang="en-US"/>
          </a:p>
          <a:p>
            <a:r>
              <a:rPr lang="en-US"/>
              <a:t>Now Amazon is one of the largest online merchants worldwide.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68B9961-F007-40D1-AF51-61B6DE51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FDF494-C7FB-47DF-BD39-1F65FA550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3A822E1C-4C1A-4BEE-B19C-0FFB2D5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</p:spTree>
    <p:extLst>
      <p:ext uri="{BB962C8B-B14F-4D97-AF65-F5344CB8AC3E}">
        <p14:creationId xmlns:p14="http://schemas.microsoft.com/office/powerpoint/2010/main" val="113398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4029E-AB2D-450F-BC77-8B89B7545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below secondary data will show </a:t>
            </a:r>
            <a:r>
              <a:rPr lang="en-US"/>
              <a:t>the amazon vs ebay</a:t>
            </a:r>
          </a:p>
        </p:txBody>
      </p:sp>
      <p:pic>
        <p:nvPicPr>
          <p:cNvPr id="8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1D218981-F48C-4648-A0FC-74BC1343E6F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78602" y="2098581"/>
            <a:ext cx="5272464" cy="3709522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AF05C1-3FB8-4806-A06C-3C9C093E029A}"/>
              </a:ext>
            </a:extLst>
          </p:cNvPr>
          <p:cNvSpPr txBox="1"/>
          <p:nvPr/>
        </p:nvSpPr>
        <p:spPr>
          <a:xfrm>
            <a:off x="8088702" y="601836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www.statista.com</a:t>
            </a:r>
          </a:p>
        </p:txBody>
      </p:sp>
      <p:pic>
        <p:nvPicPr>
          <p:cNvPr id="7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65B7DE63-DCC9-4583-AE77-19FE17EAE4E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07848" y="2187073"/>
            <a:ext cx="5258086" cy="3618803"/>
          </a:xfrm>
        </p:spPr>
      </p:pic>
    </p:spTree>
    <p:extLst>
      <p:ext uri="{BB962C8B-B14F-4D97-AF65-F5344CB8AC3E}">
        <p14:creationId xmlns:p14="http://schemas.microsoft.com/office/powerpoint/2010/main" val="9330195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65D96-1F44-4063-B76D-EF297F014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584" y="110821"/>
            <a:ext cx="10058400" cy="1609344"/>
          </a:xfrm>
        </p:spPr>
        <p:txBody>
          <a:bodyPr/>
          <a:lstStyle/>
          <a:p>
            <a:r>
              <a:rPr lang="en-GB">
                <a:latin typeface="Rockwell Condensed"/>
              </a:rPr>
              <a:t>Preferable customer choice for online purchases</a:t>
            </a:r>
            <a:endParaRPr lang="en-GB" dirty="0">
              <a:latin typeface="Rockwell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B0926-75A9-4602-BA8D-D14508AB24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9697" y="1720107"/>
            <a:ext cx="5099936" cy="35175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 main players on the marketplace  are shown here</a:t>
            </a:r>
          </a:p>
          <a:p>
            <a:r>
              <a:rPr lang="en-GB" dirty="0"/>
              <a:t>The attached primary data has been </a:t>
            </a:r>
            <a:r>
              <a:rPr lang="en-GB"/>
              <a:t>gathered to compare the customer choice</a:t>
            </a:r>
          </a:p>
          <a:p>
            <a:endParaRPr lang="en-GB" dirty="0"/>
          </a:p>
          <a:p>
            <a:r>
              <a:rPr lang="en-GB" dirty="0"/>
              <a:t>Results: It tends that Amazon edge out its competition. Customer trust as a priority </a:t>
            </a:r>
          </a:p>
          <a:p>
            <a:endParaRPr lang="en-GB" dirty="0"/>
          </a:p>
          <a:p>
            <a:endParaRPr lang="en-GB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75703228-62C4-46F0-977B-068CB70FEDB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89042" y="1560951"/>
            <a:ext cx="5794075" cy="3634594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164C13-298D-4E00-89AF-417F079C6619}"/>
              </a:ext>
            </a:extLst>
          </p:cNvPr>
          <p:cNvSpPr txBox="1"/>
          <p:nvPr/>
        </p:nvSpPr>
        <p:spPr>
          <a:xfrm>
            <a:off x="94891" y="5270740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i="1" dirty="0">
                <a:ea typeface="+mn-lt"/>
                <a:cs typeface="+mn-lt"/>
                <a:hlinkClick r:id="rId3"/>
              </a:rPr>
              <a:t>https://aws.amazon.com/solutions/case-studies/innovators/amazon/</a:t>
            </a:r>
            <a:endParaRPr lang="en-US" i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164AEF-EAB1-4C70-807A-84C20A3430EA}"/>
              </a:ext>
            </a:extLst>
          </p:cNvPr>
          <p:cNvSpPr txBox="1"/>
          <p:nvPr/>
        </p:nvSpPr>
        <p:spPr>
          <a:xfrm>
            <a:off x="8505645" y="5443268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dirty="0" err="1"/>
              <a:t>Markova,N</a:t>
            </a:r>
            <a:r>
              <a:rPr lang="en-US" i="1" dirty="0"/>
              <a:t> , </a:t>
            </a:r>
            <a:r>
              <a:rPr lang="en-US" i="1" dirty="0" err="1"/>
              <a:t>Florea,D</a:t>
            </a:r>
            <a:r>
              <a:rPr lang="en-US" i="1" dirty="0"/>
              <a:t> , Facebook poll ,between  age 18-40.</a:t>
            </a:r>
          </a:p>
        </p:txBody>
      </p:sp>
    </p:spTree>
    <p:extLst>
      <p:ext uri="{BB962C8B-B14F-4D97-AF65-F5344CB8AC3E}">
        <p14:creationId xmlns:p14="http://schemas.microsoft.com/office/powerpoint/2010/main" val="350137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4CC71-D461-4B58-884A-E3386473E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Rockwell Condensed"/>
              </a:rPr>
              <a:t>Data analysis of E-COMMERECE SERVICE PROVISION: amazon vs eBay</a:t>
            </a:r>
            <a:endParaRPr lang="en-US" dirty="0" err="1">
              <a:latin typeface="Rockwell Condensed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EFACCD-C494-4E46-A435-F5A9D13BBA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Amazon's fixed price </a:t>
            </a:r>
          </a:p>
        </p:txBody>
      </p:sp>
      <p:pic>
        <p:nvPicPr>
          <p:cNvPr id="7" name="Picture 7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6DCC683E-99C6-4C0A-B8BD-23A93EFF502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92188" y="2753409"/>
            <a:ext cx="6005709" cy="325704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F44ADF-8CA7-44A1-B720-2AEA53CAC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err="1"/>
              <a:t>Ebay</a:t>
            </a:r>
            <a:r>
              <a:rPr lang="en-US" dirty="0"/>
              <a:t> offers auctions</a:t>
            </a:r>
          </a:p>
        </p:txBody>
      </p:sp>
      <p:pic>
        <p:nvPicPr>
          <p:cNvPr id="8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E0C667ED-216F-42C8-A0D7-88375DED787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249206" y="2757654"/>
            <a:ext cx="5373104" cy="3191044"/>
          </a:xfrm>
        </p:spPr>
      </p:pic>
    </p:spTree>
    <p:extLst>
      <p:ext uri="{BB962C8B-B14F-4D97-AF65-F5344CB8AC3E}">
        <p14:creationId xmlns:p14="http://schemas.microsoft.com/office/powerpoint/2010/main" val="3597518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B1470-66DB-4598-B9A8-063304B78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Rockwell Condensed"/>
              </a:rPr>
              <a:t>SUMMARY OF AMAZON SERVICE 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F80BD-83ED-4657-B212-EC209813F4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AutoNum type="arabicPeriod"/>
            </a:pPr>
            <a:endParaRPr lang="en-US" dirty="0"/>
          </a:p>
          <a:p>
            <a:pPr marL="457200" indent="-457200">
              <a:buAutoNum type="arabicPeriod"/>
            </a:pPr>
            <a:endParaRPr lang="en-US" dirty="0"/>
          </a:p>
          <a:p>
            <a:pPr marL="457200" indent="-457200">
              <a:buAutoNum type="arabicPeriod"/>
            </a:pP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1C65F9-ED78-451F-8C71-6CA000D75E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7282" y="2096219"/>
            <a:ext cx="4754880" cy="32918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lnSpc>
                <a:spcPct val="90000"/>
              </a:lnSpc>
              <a:spcBef>
                <a:spcPts val="1200"/>
              </a:spcBef>
              <a:buAutoNum type="arabicPeriod"/>
            </a:pPr>
            <a:r>
              <a:rPr lang="en-US" dirty="0">
                <a:ea typeface="+mn-lt"/>
                <a:cs typeface="+mn-lt"/>
              </a:rPr>
              <a:t>Amazon shows strong position – being as a customer choice </a:t>
            </a:r>
          </a:p>
          <a:p>
            <a:pPr marL="457200" indent="-457200">
              <a:lnSpc>
                <a:spcPct val="90000"/>
              </a:lnSpc>
              <a:spcBef>
                <a:spcPts val="1200"/>
              </a:spcBef>
              <a:buAutoNum type="arabicPeriod"/>
            </a:pPr>
            <a:r>
              <a:rPr lang="en-US" dirty="0">
                <a:ea typeface="+mn-lt"/>
                <a:cs typeface="+mn-lt"/>
              </a:rPr>
              <a:t>One of most profitable worldwide companies.</a:t>
            </a:r>
          </a:p>
          <a:p>
            <a:pPr marL="457200" indent="-457200">
              <a:lnSpc>
                <a:spcPct val="90000"/>
              </a:lnSpc>
              <a:spcBef>
                <a:spcPts val="1200"/>
              </a:spcBef>
              <a:buAutoNum type="arabicPeriod"/>
            </a:pPr>
            <a:r>
              <a:rPr lang="en-US" dirty="0">
                <a:ea typeface="+mn-lt"/>
                <a:cs typeface="+mn-lt"/>
              </a:rPr>
              <a:t>More competitive than </a:t>
            </a:r>
            <a:r>
              <a:rPr lang="en-US" dirty="0" err="1">
                <a:ea typeface="+mn-lt"/>
                <a:cs typeface="+mn-lt"/>
              </a:rPr>
              <a:t>Ebay</a:t>
            </a:r>
            <a:endParaRPr lang="en-US" dirty="0"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200"/>
              </a:spcBef>
              <a:buAutoNum type="arabicPeriod"/>
            </a:pPr>
            <a:r>
              <a:rPr lang="en-US" dirty="0">
                <a:ea typeface="+mn-lt"/>
                <a:cs typeface="+mn-lt"/>
              </a:rPr>
              <a:t>Amazon brand</a:t>
            </a:r>
          </a:p>
          <a:p>
            <a:pPr marL="457200" indent="-457200">
              <a:lnSpc>
                <a:spcPct val="90000"/>
              </a:lnSpc>
              <a:spcBef>
                <a:spcPts val="1200"/>
              </a:spcBef>
              <a:buAutoNum type="arabicPeriod"/>
            </a:pPr>
            <a:r>
              <a:rPr lang="en-US" dirty="0">
                <a:ea typeface="+mn-lt"/>
                <a:cs typeface="+mn-lt"/>
              </a:rPr>
              <a:t>Overall service quality</a:t>
            </a:r>
            <a:endParaRPr lang="en-US" dirty="0"/>
          </a:p>
        </p:txBody>
      </p:sp>
      <p:pic>
        <p:nvPicPr>
          <p:cNvPr id="14" name="Picture 14" descr="A picture containing table&#10;&#10;Description automatically generated">
            <a:extLst>
              <a:ext uri="{FF2B5EF4-FFF2-40B4-BE49-F238E27FC236}">
                <a16:creationId xmlns:a16="http://schemas.microsoft.com/office/drawing/2014/main" id="{87039F2C-6C80-4621-B282-A92E93068AC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5429698" y="2005410"/>
            <a:ext cx="5718160" cy="3804136"/>
          </a:xfrm>
        </p:spPr>
      </p:pic>
    </p:spTree>
    <p:extLst>
      <p:ext uri="{BB962C8B-B14F-4D97-AF65-F5344CB8AC3E}">
        <p14:creationId xmlns:p14="http://schemas.microsoft.com/office/powerpoint/2010/main" val="1117556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279AA-30A9-4E0A-80B7-282431D19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Amazon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B59FC-5C16-4E60-A714-C117848DA7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Amazon's main goal is long term growth.</a:t>
            </a:r>
          </a:p>
          <a:p>
            <a:endParaRPr lang="en-US"/>
          </a:p>
          <a:p>
            <a:r>
              <a:rPr lang="en-US"/>
              <a:t>They are not profit focused.</a:t>
            </a:r>
          </a:p>
          <a:p>
            <a:endParaRPr lang="en-US"/>
          </a:p>
          <a:p>
            <a:r>
              <a:rPr lang="en-US"/>
              <a:t>Amazon's biggest revenue is coming from AWS.</a:t>
            </a:r>
          </a:p>
          <a:p>
            <a:endParaRPr lang="en-US"/>
          </a:p>
          <a:p>
            <a:r>
              <a:rPr lang="en-US"/>
              <a:t>Amazon is reinvesting most of its profits into improving their customer service and  innovating.</a:t>
            </a:r>
          </a:p>
          <a:p>
            <a:endParaRPr lang="en-US"/>
          </a:p>
          <a:p>
            <a:r>
              <a:rPr lang="en-US"/>
              <a:t>They are extending their markets into new areas adapting their services.</a:t>
            </a:r>
          </a:p>
        </p:txBody>
      </p:sp>
    </p:spTree>
    <p:extLst>
      <p:ext uri="{BB962C8B-B14F-4D97-AF65-F5344CB8AC3E}">
        <p14:creationId xmlns:p14="http://schemas.microsoft.com/office/powerpoint/2010/main" val="1073021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AC73E-F775-43E4-9968-07420CA68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Rockwell Condensed"/>
              </a:rPr>
              <a:t>Amazon Web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381A3-ADFD-4410-A5DA-85C4536C9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Amazon has their own cloud platform.</a:t>
            </a:r>
          </a:p>
          <a:p>
            <a:r>
              <a:rPr lang="en-US"/>
              <a:t>AWS is one of the most broadly adopted platforms.</a:t>
            </a:r>
          </a:p>
          <a:p>
            <a:pPr marL="548640" lvl="2" indent="0">
              <a:spcAft>
                <a:spcPts val="0"/>
              </a:spcAft>
              <a:buNone/>
            </a:pPr>
            <a:r>
              <a:rPr lang="en-US" sz="1800">
                <a:ea typeface="+mn-lt"/>
                <a:cs typeface="+mn-lt"/>
              </a:rPr>
              <a:t>-Netflix                          -Turner Broadcasting</a:t>
            </a:r>
          </a:p>
          <a:p>
            <a:pPr marL="548640" lvl="2" indent="0">
              <a:spcAft>
                <a:spcPts val="0"/>
              </a:spcAft>
              <a:buNone/>
            </a:pPr>
            <a:r>
              <a:rPr lang="en-US" sz="1800">
                <a:ea typeface="+mn-lt"/>
                <a:cs typeface="+mn-lt"/>
              </a:rPr>
              <a:t>-Twitch                          -BBC</a:t>
            </a:r>
          </a:p>
          <a:p>
            <a:pPr marL="548640" lvl="2" indent="0">
              <a:spcAft>
                <a:spcPts val="0"/>
              </a:spcAft>
              <a:buNone/>
            </a:pPr>
            <a:r>
              <a:rPr lang="en-US" sz="1800">
                <a:ea typeface="+mn-lt"/>
                <a:cs typeface="+mn-lt"/>
              </a:rPr>
              <a:t>-LinkedIn                      -Baidu</a:t>
            </a:r>
          </a:p>
          <a:p>
            <a:pPr marL="548640" lvl="2" indent="0">
              <a:spcAft>
                <a:spcPts val="0"/>
              </a:spcAft>
              <a:buNone/>
            </a:pPr>
            <a:r>
              <a:rPr lang="en-US" sz="1800">
                <a:ea typeface="+mn-lt"/>
                <a:cs typeface="+mn-lt"/>
              </a:rPr>
              <a:t>-Facebook                    -ESPN</a:t>
            </a:r>
          </a:p>
          <a:p>
            <a:r>
              <a:rPr lang="en-US"/>
              <a:t>AWS is popular has running servers on every continent.</a:t>
            </a:r>
          </a:p>
          <a:p>
            <a:r>
              <a:rPr lang="en-US"/>
              <a:t>Using a "pay as you go" method.</a:t>
            </a:r>
          </a:p>
          <a:p>
            <a:r>
              <a:rPr lang="en-US"/>
              <a:t>Bringing constant innovation.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926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80025-3EEE-4D2F-A1B1-23F7D136C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Amazon ratings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0E0E5-79CD-49A7-86D0-5A26C5B3E1A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68888" y="2365897"/>
            <a:ext cx="10058400" cy="42021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How is the company rated quality wise?</a:t>
            </a:r>
          </a:p>
          <a:p>
            <a:pPr marL="274320" lvl="1" indent="0">
              <a:buNone/>
            </a:pPr>
            <a:r>
              <a:rPr lang="en-US"/>
              <a:t>-2.4 stars on Trustpilot</a:t>
            </a:r>
          </a:p>
          <a:p>
            <a:pPr marL="274320" lvl="1" indent="0">
              <a:buNone/>
            </a:pPr>
            <a:r>
              <a:rPr lang="en-US"/>
              <a:t>-4.3 stars on Site jabber</a:t>
            </a:r>
          </a:p>
          <a:p>
            <a:pPr marL="274320" lvl="1" indent="0">
              <a:buNone/>
            </a:pPr>
            <a:r>
              <a:rPr lang="en-US"/>
              <a:t>-4.7 stars on Reviews</a:t>
            </a:r>
          </a:p>
          <a:p>
            <a:r>
              <a:rPr lang="en-US"/>
              <a:t>Customers feedback </a:t>
            </a:r>
          </a:p>
          <a:p>
            <a:pPr lvl="1" indent="0">
              <a:buNone/>
            </a:pPr>
            <a:r>
              <a:rPr lang="en-US"/>
              <a:t>- the feedback from the customers fluctuates depending on regions but seen from a larger perspective is on an ascending trajectory.</a:t>
            </a:r>
          </a:p>
          <a:p>
            <a:r>
              <a:rPr lang="en-US"/>
              <a:t>Market position of the company</a:t>
            </a:r>
          </a:p>
          <a:p>
            <a:pPr lvl="1" indent="0">
              <a:spcAft>
                <a:spcPts val="0"/>
              </a:spcAft>
              <a:buNone/>
            </a:pPr>
            <a:r>
              <a:rPr lang="en-US"/>
              <a:t>-Amazon is one of the top online sellers worldwide.</a:t>
            </a:r>
          </a:p>
          <a:p>
            <a:r>
              <a:rPr lang="en-US"/>
              <a:t>Quality of the products</a:t>
            </a:r>
          </a:p>
          <a:p>
            <a:pPr lvl="1" indent="0">
              <a:spcAft>
                <a:spcPts val="0"/>
              </a:spcAft>
              <a:buNone/>
            </a:pPr>
            <a:r>
              <a:rPr lang="en-US"/>
              <a:t>-Amazon is a constantly shifting market with the goal of growing and improving over time rather than a quick profit.</a:t>
            </a:r>
          </a:p>
        </p:txBody>
      </p:sp>
    </p:spTree>
    <p:extLst>
      <p:ext uri="{BB962C8B-B14F-4D97-AF65-F5344CB8AC3E}">
        <p14:creationId xmlns:p14="http://schemas.microsoft.com/office/powerpoint/2010/main" val="728678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56028-56A9-4D8E-99ED-D7EDCB3A0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Amazon platform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5283E-189C-4D21-B21F-AA2BF506A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432223"/>
            <a:ext cx="10058400" cy="37399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Promoting their competitors on the Amazon platform.</a:t>
            </a:r>
            <a:endParaRPr lang="en-US"/>
          </a:p>
          <a:p>
            <a:pPr lvl="1" indent="0">
              <a:spcAft>
                <a:spcPts val="0"/>
              </a:spcAft>
              <a:buNone/>
            </a:pPr>
            <a:r>
              <a:rPr lang="en-GB"/>
              <a:t>-Growing the interest for their own products.</a:t>
            </a:r>
          </a:p>
          <a:p>
            <a:pPr lvl="1" indent="0">
              <a:buNone/>
            </a:pPr>
            <a:r>
              <a:rPr lang="en-GB"/>
              <a:t>-Appropriating value for their platform.</a:t>
            </a:r>
          </a:p>
          <a:p>
            <a:endParaRPr lang="en-GB"/>
          </a:p>
          <a:p>
            <a:r>
              <a:rPr lang="en-GB"/>
              <a:t>" Fulfilment by Amazon"</a:t>
            </a:r>
          </a:p>
          <a:p>
            <a:pPr lvl="1" indent="0">
              <a:spcAft>
                <a:spcPts val="0"/>
              </a:spcAft>
              <a:buNone/>
            </a:pPr>
            <a:r>
              <a:rPr lang="en-GB"/>
              <a:t>-Amazon keeps records of their competitors while bringing better customers service.</a:t>
            </a:r>
          </a:p>
          <a:p>
            <a:endParaRPr lang="en-GB"/>
          </a:p>
          <a:p>
            <a:r>
              <a:rPr lang="en-GB"/>
              <a:t>Overall effect on products quality</a:t>
            </a:r>
          </a:p>
          <a:p>
            <a:pPr lvl="1" indent="0">
              <a:spcAft>
                <a:spcPts val="0"/>
              </a:spcAft>
              <a:buNone/>
            </a:pPr>
            <a:r>
              <a:rPr lang="en-GB"/>
              <a:t>-Amazon is a company that focuses on over time growth rather than quick profit.</a:t>
            </a:r>
          </a:p>
          <a:p>
            <a:pPr lvl="1" indent="0">
              <a:spcAft>
                <a:spcPts val="0"/>
              </a:spcAft>
              <a:buNone/>
            </a:pPr>
            <a:r>
              <a:rPr lang="en-GB"/>
              <a:t>-Customer service and quality constantly improving.</a:t>
            </a:r>
          </a:p>
        </p:txBody>
      </p:sp>
    </p:spTree>
    <p:extLst>
      <p:ext uri="{BB962C8B-B14F-4D97-AF65-F5344CB8AC3E}">
        <p14:creationId xmlns:p14="http://schemas.microsoft.com/office/powerpoint/2010/main" val="864114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B1470-66DB-4598-B9A8-063304B78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 on to improve service quality</a:t>
            </a:r>
            <a:endParaRPr lang="en-US" dirty="0">
              <a:latin typeface="Rockwell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F80BD-83ED-4657-B212-EC209813F4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en-US" dirty="0"/>
              <a:t>Amazon adapts on different markets.</a:t>
            </a:r>
          </a:p>
          <a:p>
            <a:endParaRPr lang="en-US" dirty="0"/>
          </a:p>
          <a:p>
            <a:r>
              <a:rPr lang="en-US" dirty="0"/>
              <a:t>They are selling products of above average quality at affordable prices.</a:t>
            </a:r>
          </a:p>
          <a:p>
            <a:endParaRPr lang="en-US" dirty="0"/>
          </a:p>
          <a:p>
            <a:r>
              <a:rPr lang="en-US" dirty="0"/>
              <a:t>The price for similar products is higher on Amazon then on eBay.</a:t>
            </a:r>
          </a:p>
          <a:p>
            <a:endParaRPr lang="en-US" dirty="0"/>
          </a:p>
          <a:p>
            <a:r>
              <a:rPr lang="en-US" dirty="0"/>
              <a:t>They need to work on their sales to poor areas.</a:t>
            </a:r>
          </a:p>
        </p:txBody>
      </p:sp>
    </p:spTree>
    <p:extLst>
      <p:ext uri="{BB962C8B-B14F-4D97-AF65-F5344CB8AC3E}">
        <p14:creationId xmlns:p14="http://schemas.microsoft.com/office/powerpoint/2010/main" val="97462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A5D56-664E-4A6D-9197-A90738794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88" y="139575"/>
            <a:ext cx="9569570" cy="1278665"/>
          </a:xfrm>
        </p:spPr>
        <p:txBody>
          <a:bodyPr/>
          <a:lstStyle/>
          <a:p>
            <a:r>
              <a:rPr lang="en-US" dirty="0"/>
              <a:t>Conclusion</a:t>
            </a:r>
            <a:endParaRPr lang="en-US" dirty="0" err="1">
              <a:latin typeface="Rockwell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C68F6-B0D4-44A3-8E74-D088E04E7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603" y="1129371"/>
            <a:ext cx="11151078" cy="58479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By using different information gathering methods we managed to obtain valuable information. In terms of how the company has performed compared with its main competitive – </a:t>
            </a:r>
            <a:r>
              <a:rPr lang="en-US" dirty="0" err="1"/>
              <a:t>Ebay</a:t>
            </a:r>
            <a:r>
              <a:rPr lang="en-US" dirty="0"/>
              <a:t> </a:t>
            </a:r>
          </a:p>
          <a:p>
            <a:endParaRPr lang="en-US" dirty="0"/>
          </a:p>
          <a:p>
            <a:r>
              <a:rPr lang="en-US" dirty="0"/>
              <a:t>We obtained unaltered information straight from the consumers from the survey we have created.</a:t>
            </a:r>
          </a:p>
          <a:p>
            <a:endParaRPr lang="en-US" dirty="0"/>
          </a:p>
          <a:p>
            <a:r>
              <a:rPr lang="en-US" dirty="0"/>
              <a:t>We used statistics and records to compare prices and reviews.</a:t>
            </a:r>
          </a:p>
          <a:p>
            <a:endParaRPr lang="en-US" dirty="0"/>
          </a:p>
          <a:p>
            <a:r>
              <a:rPr lang="en-US" dirty="0"/>
              <a:t>Ultimately, we obtained information from case studies that looked closely at Amazon.</a:t>
            </a:r>
          </a:p>
          <a:p>
            <a:endParaRPr lang="en-US" dirty="0"/>
          </a:p>
          <a:p>
            <a:r>
              <a:rPr lang="en-US" dirty="0"/>
              <a:t>What to improve:</a:t>
            </a:r>
          </a:p>
          <a:p>
            <a:pPr marL="457200" indent="-457200">
              <a:buChar char="Ø"/>
            </a:pPr>
            <a:r>
              <a:rPr lang="en-US" dirty="0"/>
              <a:t>Company is strong on the market and keep the profitability high</a:t>
            </a:r>
          </a:p>
          <a:p>
            <a:pPr marL="457200" indent="-457200">
              <a:buChar char="Ø"/>
            </a:pPr>
            <a:r>
              <a:rPr lang="en-US" dirty="0"/>
              <a:t>To work on fee structure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377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489AD-309A-4693-83D8-DB9FEC10C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294132"/>
            <a:ext cx="10058400" cy="1258423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9A605-6A7D-4CD2-8BE1-CF4870542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910856"/>
            <a:ext cx="10058400" cy="452202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https://uk.trustpilot.com/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https://www.sitejabber.com/</a:t>
            </a:r>
          </a:p>
          <a:p>
            <a:r>
              <a:rPr lang="en-US" dirty="0">
                <a:ea typeface="+mn-lt"/>
                <a:cs typeface="+mn-lt"/>
                <a:hlinkClick r:id="rId4"/>
              </a:rPr>
              <a:t>https://www.reviews.co.uk/</a:t>
            </a:r>
          </a:p>
          <a:p>
            <a:r>
              <a:rPr lang="en-US" dirty="0">
                <a:ea typeface="+mn-lt"/>
                <a:cs typeface="+mn-lt"/>
                <a:hlinkClick r:id="rId5"/>
              </a:rPr>
              <a:t>https://www.amazon.co.uk/ref=nav_logo</a:t>
            </a:r>
          </a:p>
          <a:p>
            <a:r>
              <a:rPr lang="en-US" dirty="0">
                <a:ea typeface="+mn-lt"/>
                <a:cs typeface="+mn-lt"/>
                <a:hlinkClick r:id="rId6"/>
              </a:rPr>
              <a:t>https://aws.amazon.com/solutions/case-studies/innovators/amazon/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www.statista.com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Feng Zhu, Qigong Liu, Competing with Complementors: An Empirical Look at Amazon.com(2015).</a:t>
            </a:r>
          </a:p>
          <a:p>
            <a:r>
              <a:rPr lang="en-US" dirty="0">
                <a:ea typeface="+mn-lt"/>
                <a:cs typeface="+mn-lt"/>
              </a:rPr>
              <a:t>Dennis J. Zhang, </a:t>
            </a:r>
            <a:r>
              <a:rPr lang="en-US" err="1">
                <a:ea typeface="+mn-lt"/>
                <a:cs typeface="+mn-lt"/>
              </a:rPr>
              <a:t>Ruomeng</a:t>
            </a:r>
            <a:r>
              <a:rPr lang="en-US" dirty="0">
                <a:ea typeface="+mn-lt"/>
                <a:cs typeface="+mn-lt"/>
              </a:rPr>
              <a:t> Cui, Achal </a:t>
            </a:r>
            <a:r>
              <a:rPr lang="en-US" err="1">
                <a:ea typeface="+mn-lt"/>
                <a:cs typeface="+mn-lt"/>
              </a:rPr>
              <a:t>Bassamboo</a:t>
            </a:r>
            <a:r>
              <a:rPr lang="en-US" dirty="0">
                <a:ea typeface="+mn-lt"/>
                <a:cs typeface="+mn-lt"/>
              </a:rPr>
              <a:t>, Learning from Inventory Availability Information(2016)</a:t>
            </a:r>
          </a:p>
          <a:p>
            <a:r>
              <a:rPr lang="en-US" dirty="0">
                <a:ea typeface="+mn-lt"/>
                <a:cs typeface="+mn-lt"/>
              </a:rPr>
              <a:t>Brent Smith, Greg Linden, Two Decades of Recommender Systems at Amazon.com (2017)</a:t>
            </a:r>
          </a:p>
          <a:p>
            <a:r>
              <a:rPr lang="en-US" dirty="0">
                <a:ea typeface="+mn-lt"/>
                <a:cs typeface="+mn-lt"/>
              </a:rPr>
              <a:t>R. Scott Granneman, Jans Carton, Amazon Web Services A Short Guide(2017)</a:t>
            </a:r>
          </a:p>
          <a:p>
            <a:r>
              <a:rPr lang="en-US" dirty="0">
                <a:ea typeface="+mn-lt"/>
                <a:cs typeface="+mn-lt"/>
              </a:rPr>
              <a:t>Marie MARTIN, Predicting ratings of Amazon reviews - Techniques for imbalanced datasets(2017)</a:t>
            </a:r>
          </a:p>
        </p:txBody>
      </p:sp>
    </p:spTree>
    <p:extLst>
      <p:ext uri="{BB962C8B-B14F-4D97-AF65-F5344CB8AC3E}">
        <p14:creationId xmlns:p14="http://schemas.microsoft.com/office/powerpoint/2010/main" val="42776108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Wood Type</vt:lpstr>
      <vt:lpstr>The quality of Amazon'S E-COMMERCE SERVICE DELIVERY.  The quality of products sold via Amazon.</vt:lpstr>
      <vt:lpstr>History</vt:lpstr>
      <vt:lpstr>The below secondary data will show the amazon vs ebay</vt:lpstr>
      <vt:lpstr>Preferable customer choice for online purchases</vt:lpstr>
      <vt:lpstr>Data analysis of E-COMMERECE SERVICE PROVISION: amazon vs eBay</vt:lpstr>
      <vt:lpstr>SUMMARY OF AMAZON SERVICE QUALITY</vt:lpstr>
      <vt:lpstr>Amazon goals</vt:lpstr>
      <vt:lpstr>Amazon Web services</vt:lpstr>
      <vt:lpstr>Amazon ratings</vt:lpstr>
      <vt:lpstr>Amazon platform </vt:lpstr>
      <vt:lpstr>RECOMMENDATIONS on to improve service quality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608</cp:revision>
  <dcterms:created xsi:type="dcterms:W3CDTF">2020-06-19T10:20:23Z</dcterms:created>
  <dcterms:modified xsi:type="dcterms:W3CDTF">2020-07-15T22:28:59Z</dcterms:modified>
</cp:coreProperties>
</file>