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1" r:id="rId15"/>
    <p:sldId id="272" r:id="rId16"/>
    <p:sldId id="270" r:id="rId17"/>
    <p:sldId id="273" r:id="rId18"/>
    <p:sldId id="25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C7C170-D985-400B-A784-5DBCDE917391}" v="69" dt="2026-02-15T07:02:41.2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ifer Akang (2439326)" userId="675c78fa-5411-4cac-ab51-7c81155c743b" providerId="ADAL" clId="{E2E6DDF9-244B-4B9B-82DD-F4B56CA9E999}"/>
    <pc:docChg chg="undo custSel addSld modSld sldOrd">
      <pc:chgData name="Jennifer Akang (2439326)" userId="675c78fa-5411-4cac-ab51-7c81155c743b" providerId="ADAL" clId="{E2E6DDF9-244B-4B9B-82DD-F4B56CA9E999}" dt="2026-02-15T07:05:45.920" v="912"/>
      <pc:docMkLst>
        <pc:docMk/>
      </pc:docMkLst>
      <pc:sldChg chg="addSp delSp modSp mod setBg">
        <pc:chgData name="Jennifer Akang (2439326)" userId="675c78fa-5411-4cac-ab51-7c81155c743b" providerId="ADAL" clId="{E2E6DDF9-244B-4B9B-82DD-F4B56CA9E999}" dt="2026-02-13T01:24:32.565" v="416" actId="2710"/>
        <pc:sldMkLst>
          <pc:docMk/>
          <pc:sldMk cId="2379274395" sldId="257"/>
        </pc:sldMkLst>
        <pc:spChg chg="add">
          <ac:chgData name="Jennifer Akang (2439326)" userId="675c78fa-5411-4cac-ab51-7c81155c743b" providerId="ADAL" clId="{E2E6DDF9-244B-4B9B-82DD-F4B56CA9E999}" dt="2026-02-13T00:34:22.220" v="10" actId="26606"/>
          <ac:spMkLst>
            <pc:docMk/>
            <pc:sldMk cId="2379274395" sldId="257"/>
            <ac:spMk id="29" creationId="{1BB867FF-FC45-48F7-8104-F89BE54909F1}"/>
          </ac:spMkLst>
        </pc:spChg>
        <pc:spChg chg="add">
          <ac:chgData name="Jennifer Akang (2439326)" userId="675c78fa-5411-4cac-ab51-7c81155c743b" providerId="ADAL" clId="{E2E6DDF9-244B-4B9B-82DD-F4B56CA9E999}" dt="2026-02-13T00:34:22.220" v="10" actId="26606"/>
          <ac:spMkLst>
            <pc:docMk/>
            <pc:sldMk cId="2379274395" sldId="257"/>
            <ac:spMk id="30" creationId="{8BB56887-D0D5-4F0C-9E19-7247EB83C8B7}"/>
          </ac:spMkLst>
        </pc:spChg>
        <pc:spChg chg="add">
          <ac:chgData name="Jennifer Akang (2439326)" userId="675c78fa-5411-4cac-ab51-7c81155c743b" providerId="ADAL" clId="{E2E6DDF9-244B-4B9B-82DD-F4B56CA9E999}" dt="2026-02-13T00:34:22.220" v="10" actId="26606"/>
          <ac:spMkLst>
            <pc:docMk/>
            <pc:sldMk cId="2379274395" sldId="257"/>
            <ac:spMk id="31" creationId="{081E4A58-353D-44AE-B2FC-2A74E2E400F7}"/>
          </ac:spMkLst>
        </pc:spChg>
        <pc:spChg chg="add mod">
          <ac:chgData name="Jennifer Akang (2439326)" userId="675c78fa-5411-4cac-ab51-7c81155c743b" providerId="ADAL" clId="{E2E6DDF9-244B-4B9B-82DD-F4B56CA9E999}" dt="2026-02-13T01:24:32.565" v="416" actId="2710"/>
          <ac:spMkLst>
            <pc:docMk/>
            <pc:sldMk cId="2379274395" sldId="257"/>
            <ac:spMk id="32" creationId="{AE74B014-F4B3-26FB-C2F5-DEBB0B631604}"/>
          </ac:spMkLst>
        </pc:spChg>
      </pc:sldChg>
      <pc:sldChg chg="addSp delSp modSp mod setBg setClrOvrMap">
        <pc:chgData name="Jennifer Akang (2439326)" userId="675c78fa-5411-4cac-ab51-7c81155c743b" providerId="ADAL" clId="{E2E6DDF9-244B-4B9B-82DD-F4B56CA9E999}" dt="2026-02-15T06:41:42.363" v="856" actId="12269"/>
        <pc:sldMkLst>
          <pc:docMk/>
          <pc:sldMk cId="4240761485" sldId="258"/>
        </pc:sldMkLst>
        <pc:spChg chg="add del">
          <ac:chgData name="Jennifer Akang (2439326)" userId="675c78fa-5411-4cac-ab51-7c81155c743b" providerId="ADAL" clId="{E2E6DDF9-244B-4B9B-82DD-F4B56CA9E999}" dt="2026-02-15T06:38:04.840" v="840" actId="26606"/>
          <ac:spMkLst>
            <pc:docMk/>
            <pc:sldMk cId="4240761485" sldId="258"/>
            <ac:spMk id="28" creationId="{7DA1F35B-C8F7-4A5A-9339-7DA4D785B300}"/>
          </ac:spMkLst>
        </pc:spChg>
        <pc:spChg chg="add del">
          <ac:chgData name="Jennifer Akang (2439326)" userId="675c78fa-5411-4cac-ab51-7c81155c743b" providerId="ADAL" clId="{E2E6DDF9-244B-4B9B-82DD-F4B56CA9E999}" dt="2026-02-15T06:38:04.840" v="840" actId="26606"/>
          <ac:spMkLst>
            <pc:docMk/>
            <pc:sldMk cId="4240761485" sldId="258"/>
            <ac:spMk id="30" creationId="{B2D4AD41-40DA-4A81-92F5-B6E3BA1ED82A}"/>
          </ac:spMkLst>
        </pc:spChg>
        <pc:spChg chg="add">
          <ac:chgData name="Jennifer Akang (2439326)" userId="675c78fa-5411-4cac-ab51-7c81155c743b" providerId="ADAL" clId="{E2E6DDF9-244B-4B9B-82DD-F4B56CA9E999}" dt="2026-02-15T06:38:04.840" v="840" actId="26606"/>
          <ac:spMkLst>
            <pc:docMk/>
            <pc:sldMk cId="4240761485" sldId="258"/>
            <ac:spMk id="36" creationId="{257363FD-7E77-4145-9483-331A807ADF0E}"/>
          </ac:spMkLst>
        </pc:spChg>
        <pc:graphicFrameChg chg="add mod modGraphic">
          <ac:chgData name="Jennifer Akang (2439326)" userId="675c78fa-5411-4cac-ab51-7c81155c743b" providerId="ADAL" clId="{E2E6DDF9-244B-4B9B-82DD-F4B56CA9E999}" dt="2026-02-15T06:41:42.363" v="856" actId="12269"/>
          <ac:graphicFrameMkLst>
            <pc:docMk/>
            <pc:sldMk cId="4240761485" sldId="258"/>
            <ac:graphicFrameMk id="4" creationId="{C62510A5-C779-D7A7-750C-CE91D2B056B6}"/>
          </ac:graphicFrameMkLst>
        </pc:graphicFrameChg>
        <pc:picChg chg="add mod">
          <ac:chgData name="Jennifer Akang (2439326)" userId="675c78fa-5411-4cac-ab51-7c81155c743b" providerId="ADAL" clId="{E2E6DDF9-244B-4B9B-82DD-F4B56CA9E999}" dt="2026-02-15T06:38:25.156" v="842" actId="27614"/>
          <ac:picMkLst>
            <pc:docMk/>
            <pc:sldMk cId="4240761485" sldId="258"/>
            <ac:picMk id="32" creationId="{F88280DB-D110-5920-1417-2285ADE82B70}"/>
          </ac:picMkLst>
        </pc:picChg>
      </pc:sldChg>
      <pc:sldChg chg="addSp delSp modSp mod setBg">
        <pc:chgData name="Jennifer Akang (2439326)" userId="675c78fa-5411-4cac-ab51-7c81155c743b" providerId="ADAL" clId="{E2E6DDF9-244B-4B9B-82DD-F4B56CA9E999}" dt="2026-02-13T01:25:01.272" v="417"/>
        <pc:sldMkLst>
          <pc:docMk/>
          <pc:sldMk cId="2787641244" sldId="259"/>
        </pc:sldMkLst>
        <pc:spChg chg="add">
          <ac:chgData name="Jennifer Akang (2439326)" userId="675c78fa-5411-4cac-ab51-7c81155c743b" providerId="ADAL" clId="{E2E6DDF9-244B-4B9B-82DD-F4B56CA9E999}" dt="2026-02-13T00:35:21.548" v="14" actId="26606"/>
          <ac:spMkLst>
            <pc:docMk/>
            <pc:sldMk cId="2787641244" sldId="259"/>
            <ac:spMk id="13" creationId="{5C8908E2-EE49-44D2-9428-A28D2312A8D5}"/>
          </ac:spMkLst>
        </pc:spChg>
        <pc:spChg chg="add">
          <ac:chgData name="Jennifer Akang (2439326)" userId="675c78fa-5411-4cac-ab51-7c81155c743b" providerId="ADAL" clId="{E2E6DDF9-244B-4B9B-82DD-F4B56CA9E999}" dt="2026-02-13T00:35:21.548" v="14" actId="26606"/>
          <ac:spMkLst>
            <pc:docMk/>
            <pc:sldMk cId="2787641244" sldId="259"/>
            <ac:spMk id="14" creationId="{7449A6C7-D15F-4AA5-BFA5-71A404B47016}"/>
          </ac:spMkLst>
        </pc:spChg>
        <pc:spChg chg="add">
          <ac:chgData name="Jennifer Akang (2439326)" userId="675c78fa-5411-4cac-ab51-7c81155c743b" providerId="ADAL" clId="{E2E6DDF9-244B-4B9B-82DD-F4B56CA9E999}" dt="2026-02-13T00:35:21.548" v="14" actId="26606"/>
          <ac:spMkLst>
            <pc:docMk/>
            <pc:sldMk cId="2787641244" sldId="259"/>
            <ac:spMk id="16" creationId="{ED888B23-07FA-482A-96DF-47E31AF1A603}"/>
          </ac:spMkLst>
        </pc:spChg>
        <pc:grpChg chg="add">
          <ac:chgData name="Jennifer Akang (2439326)" userId="675c78fa-5411-4cac-ab51-7c81155c743b" providerId="ADAL" clId="{E2E6DDF9-244B-4B9B-82DD-F4B56CA9E999}" dt="2026-02-13T00:35:21.548" v="14" actId="26606"/>
          <ac:grpSpMkLst>
            <pc:docMk/>
            <pc:sldMk cId="2787641244" sldId="259"/>
            <ac:grpSpMk id="15" creationId="{05314994-6337-4875-8CF5-652CAFE8342C}"/>
          </ac:grpSpMkLst>
        </pc:grpChg>
        <pc:graphicFrameChg chg="add mod">
          <ac:chgData name="Jennifer Akang (2439326)" userId="675c78fa-5411-4cac-ab51-7c81155c743b" providerId="ADAL" clId="{E2E6DDF9-244B-4B9B-82DD-F4B56CA9E999}" dt="2026-02-13T01:25:01.272" v="417"/>
          <ac:graphicFrameMkLst>
            <pc:docMk/>
            <pc:sldMk cId="2787641244" sldId="259"/>
            <ac:graphicFrameMk id="17" creationId="{F41D3F4F-E2A8-4136-FB68-98DE7F2135AB}"/>
          </ac:graphicFrameMkLst>
        </pc:graphicFrameChg>
      </pc:sldChg>
      <pc:sldChg chg="addSp delSp modSp mod setBg">
        <pc:chgData name="Jennifer Akang (2439326)" userId="675c78fa-5411-4cac-ab51-7c81155c743b" providerId="ADAL" clId="{E2E6DDF9-244B-4B9B-82DD-F4B56CA9E999}" dt="2026-02-15T06:42:45.458" v="857" actId="12269"/>
        <pc:sldMkLst>
          <pc:docMk/>
          <pc:sldMk cId="3700042364" sldId="260"/>
        </pc:sldMkLst>
        <pc:spChg chg="add">
          <ac:chgData name="Jennifer Akang (2439326)" userId="675c78fa-5411-4cac-ab51-7c81155c743b" providerId="ADAL" clId="{E2E6DDF9-244B-4B9B-82DD-F4B56CA9E999}" dt="2026-02-13T00:35:30.223" v="15" actId="26606"/>
          <ac:spMkLst>
            <pc:docMk/>
            <pc:sldMk cId="3700042364" sldId="260"/>
            <ac:spMk id="8" creationId="{5C8908E2-EE49-44D2-9428-A28D2312A8D5}"/>
          </ac:spMkLst>
        </pc:spChg>
        <pc:spChg chg="add">
          <ac:chgData name="Jennifer Akang (2439326)" userId="675c78fa-5411-4cac-ab51-7c81155c743b" providerId="ADAL" clId="{E2E6DDF9-244B-4B9B-82DD-F4B56CA9E999}" dt="2026-02-13T00:35:30.223" v="15" actId="26606"/>
          <ac:spMkLst>
            <pc:docMk/>
            <pc:sldMk cId="3700042364" sldId="260"/>
            <ac:spMk id="14" creationId="{7449A6C7-D15F-4AA5-BFA5-71A404B47016}"/>
          </ac:spMkLst>
        </pc:spChg>
        <pc:spChg chg="add">
          <ac:chgData name="Jennifer Akang (2439326)" userId="675c78fa-5411-4cac-ab51-7c81155c743b" providerId="ADAL" clId="{E2E6DDF9-244B-4B9B-82DD-F4B56CA9E999}" dt="2026-02-13T00:35:30.223" v="15" actId="26606"/>
          <ac:spMkLst>
            <pc:docMk/>
            <pc:sldMk cId="3700042364" sldId="260"/>
            <ac:spMk id="16" creationId="{ED888B23-07FA-482A-96DF-47E31AF1A603}"/>
          </ac:spMkLst>
        </pc:spChg>
        <pc:grpChg chg="add">
          <ac:chgData name="Jennifer Akang (2439326)" userId="675c78fa-5411-4cac-ab51-7c81155c743b" providerId="ADAL" clId="{E2E6DDF9-244B-4B9B-82DD-F4B56CA9E999}" dt="2026-02-13T00:35:30.223" v="15" actId="26606"/>
          <ac:grpSpMkLst>
            <pc:docMk/>
            <pc:sldMk cId="3700042364" sldId="260"/>
            <ac:grpSpMk id="10" creationId="{05314994-6337-4875-8CF5-652CAFE8342C}"/>
          </ac:grpSpMkLst>
        </pc:grpChg>
        <pc:graphicFrameChg chg="add mod modGraphic">
          <ac:chgData name="Jennifer Akang (2439326)" userId="675c78fa-5411-4cac-ab51-7c81155c743b" providerId="ADAL" clId="{E2E6DDF9-244B-4B9B-82DD-F4B56CA9E999}" dt="2026-02-15T06:42:45.458" v="857" actId="12269"/>
          <ac:graphicFrameMkLst>
            <pc:docMk/>
            <pc:sldMk cId="3700042364" sldId="260"/>
            <ac:graphicFrameMk id="4" creationId="{7852EAD8-99CC-1CBA-B914-7536C5317E16}"/>
          </ac:graphicFrameMkLst>
        </pc:graphicFrameChg>
      </pc:sldChg>
      <pc:sldChg chg="addSp delSp modSp mod setBg">
        <pc:chgData name="Jennifer Akang (2439326)" userId="675c78fa-5411-4cac-ab51-7c81155c743b" providerId="ADAL" clId="{E2E6DDF9-244B-4B9B-82DD-F4B56CA9E999}" dt="2026-02-15T06:43:12.185" v="858" actId="12269"/>
        <pc:sldMkLst>
          <pc:docMk/>
          <pc:sldMk cId="4113646007" sldId="261"/>
        </pc:sldMkLst>
        <pc:spChg chg="add">
          <ac:chgData name="Jennifer Akang (2439326)" userId="675c78fa-5411-4cac-ab51-7c81155c743b" providerId="ADAL" clId="{E2E6DDF9-244B-4B9B-82DD-F4B56CA9E999}" dt="2026-02-13T00:35:47.487" v="16" actId="26606"/>
          <ac:spMkLst>
            <pc:docMk/>
            <pc:sldMk cId="4113646007" sldId="261"/>
            <ac:spMk id="8" creationId="{5C8908E2-EE49-44D2-9428-A28D2312A8D5}"/>
          </ac:spMkLst>
        </pc:spChg>
        <pc:spChg chg="add">
          <ac:chgData name="Jennifer Akang (2439326)" userId="675c78fa-5411-4cac-ab51-7c81155c743b" providerId="ADAL" clId="{E2E6DDF9-244B-4B9B-82DD-F4B56CA9E999}" dt="2026-02-13T00:35:47.487" v="16" actId="26606"/>
          <ac:spMkLst>
            <pc:docMk/>
            <pc:sldMk cId="4113646007" sldId="261"/>
            <ac:spMk id="14" creationId="{7449A6C7-D15F-4AA5-BFA5-71A404B47016}"/>
          </ac:spMkLst>
        </pc:spChg>
        <pc:spChg chg="add">
          <ac:chgData name="Jennifer Akang (2439326)" userId="675c78fa-5411-4cac-ab51-7c81155c743b" providerId="ADAL" clId="{E2E6DDF9-244B-4B9B-82DD-F4B56CA9E999}" dt="2026-02-13T00:35:47.487" v="16" actId="26606"/>
          <ac:spMkLst>
            <pc:docMk/>
            <pc:sldMk cId="4113646007" sldId="261"/>
            <ac:spMk id="16" creationId="{ED888B23-07FA-482A-96DF-47E31AF1A603}"/>
          </ac:spMkLst>
        </pc:spChg>
        <pc:grpChg chg="add">
          <ac:chgData name="Jennifer Akang (2439326)" userId="675c78fa-5411-4cac-ab51-7c81155c743b" providerId="ADAL" clId="{E2E6DDF9-244B-4B9B-82DD-F4B56CA9E999}" dt="2026-02-13T00:35:47.487" v="16" actId="26606"/>
          <ac:grpSpMkLst>
            <pc:docMk/>
            <pc:sldMk cId="4113646007" sldId="261"/>
            <ac:grpSpMk id="10" creationId="{05314994-6337-4875-8CF5-652CAFE8342C}"/>
          </ac:grpSpMkLst>
        </pc:grpChg>
        <pc:graphicFrameChg chg="add mod">
          <ac:chgData name="Jennifer Akang (2439326)" userId="675c78fa-5411-4cac-ab51-7c81155c743b" providerId="ADAL" clId="{E2E6DDF9-244B-4B9B-82DD-F4B56CA9E999}" dt="2026-02-15T06:43:12.185" v="858" actId="12269"/>
          <ac:graphicFrameMkLst>
            <pc:docMk/>
            <pc:sldMk cId="4113646007" sldId="261"/>
            <ac:graphicFrameMk id="4" creationId="{99F4DCAC-D510-154F-AD45-B3E3DAEFB676}"/>
          </ac:graphicFrameMkLst>
        </pc:graphicFrameChg>
      </pc:sldChg>
      <pc:sldChg chg="addSp delSp modSp mod setBg">
        <pc:chgData name="Jennifer Akang (2439326)" userId="675c78fa-5411-4cac-ab51-7c81155c743b" providerId="ADAL" clId="{E2E6DDF9-244B-4B9B-82DD-F4B56CA9E999}" dt="2026-02-15T06:44:42.779" v="860" actId="12269"/>
        <pc:sldMkLst>
          <pc:docMk/>
          <pc:sldMk cId="2372865457" sldId="262"/>
        </pc:sldMkLst>
        <pc:spChg chg="add">
          <ac:chgData name="Jennifer Akang (2439326)" userId="675c78fa-5411-4cac-ab51-7c81155c743b" providerId="ADAL" clId="{E2E6DDF9-244B-4B9B-82DD-F4B56CA9E999}" dt="2026-02-13T00:36:42.209" v="20" actId="26606"/>
          <ac:spMkLst>
            <pc:docMk/>
            <pc:sldMk cId="2372865457" sldId="262"/>
            <ac:spMk id="27" creationId="{BACC6370-2D7E-4714-9D71-7542949D7D5D}"/>
          </ac:spMkLst>
        </pc:spChg>
        <pc:spChg chg="add">
          <ac:chgData name="Jennifer Akang (2439326)" userId="675c78fa-5411-4cac-ab51-7c81155c743b" providerId="ADAL" clId="{E2E6DDF9-244B-4B9B-82DD-F4B56CA9E999}" dt="2026-02-13T00:36:42.209" v="20" actId="26606"/>
          <ac:spMkLst>
            <pc:docMk/>
            <pc:sldMk cId="2372865457" sldId="262"/>
            <ac:spMk id="28" creationId="{F68B3F68-107C-434F-AA38-110D5EA91B85}"/>
          </ac:spMkLst>
        </pc:spChg>
        <pc:spChg chg="add">
          <ac:chgData name="Jennifer Akang (2439326)" userId="675c78fa-5411-4cac-ab51-7c81155c743b" providerId="ADAL" clId="{E2E6DDF9-244B-4B9B-82DD-F4B56CA9E999}" dt="2026-02-13T00:36:42.209" v="20" actId="26606"/>
          <ac:spMkLst>
            <pc:docMk/>
            <pc:sldMk cId="2372865457" sldId="262"/>
            <ac:spMk id="29" creationId="{AAD0DBB9-1A4B-4391-81D4-CB19F9AB918A}"/>
          </ac:spMkLst>
        </pc:spChg>
        <pc:spChg chg="add">
          <ac:chgData name="Jennifer Akang (2439326)" userId="675c78fa-5411-4cac-ab51-7c81155c743b" providerId="ADAL" clId="{E2E6DDF9-244B-4B9B-82DD-F4B56CA9E999}" dt="2026-02-13T00:36:42.209" v="20" actId="26606"/>
          <ac:spMkLst>
            <pc:docMk/>
            <pc:sldMk cId="2372865457" sldId="262"/>
            <ac:spMk id="30" creationId="{063BBA22-50EA-4C4D-BE05-F1CE4E63AA56}"/>
          </ac:spMkLst>
        </pc:spChg>
        <pc:graphicFrameChg chg="add mod modGraphic">
          <ac:chgData name="Jennifer Akang (2439326)" userId="675c78fa-5411-4cac-ab51-7c81155c743b" providerId="ADAL" clId="{E2E6DDF9-244B-4B9B-82DD-F4B56CA9E999}" dt="2026-02-15T06:44:42.779" v="860" actId="12269"/>
          <ac:graphicFrameMkLst>
            <pc:docMk/>
            <pc:sldMk cId="2372865457" sldId="262"/>
            <ac:graphicFrameMk id="4" creationId="{3077BD6E-6942-467F-76B5-8211254FAD87}"/>
          </ac:graphicFrameMkLst>
        </pc:graphicFrameChg>
      </pc:sldChg>
      <pc:sldChg chg="addSp delSp modSp mod setBg">
        <pc:chgData name="Jennifer Akang (2439326)" userId="675c78fa-5411-4cac-ab51-7c81155c743b" providerId="ADAL" clId="{E2E6DDF9-244B-4B9B-82DD-F4B56CA9E999}" dt="2026-02-13T01:29:31.887" v="466" actId="255"/>
        <pc:sldMkLst>
          <pc:docMk/>
          <pc:sldMk cId="1372153529" sldId="263"/>
        </pc:sldMkLst>
        <pc:spChg chg="add">
          <ac:chgData name="Jennifer Akang (2439326)" userId="675c78fa-5411-4cac-ab51-7c81155c743b" providerId="ADAL" clId="{E2E6DDF9-244B-4B9B-82DD-F4B56CA9E999}" dt="2026-02-13T00:37:41.533" v="27" actId="26606"/>
          <ac:spMkLst>
            <pc:docMk/>
            <pc:sldMk cId="1372153529" sldId="263"/>
            <ac:spMk id="25" creationId="{AE2B703B-46F9-481A-A605-82E2A828C4FA}"/>
          </ac:spMkLst>
        </pc:spChg>
        <pc:spChg chg="add">
          <ac:chgData name="Jennifer Akang (2439326)" userId="675c78fa-5411-4cac-ab51-7c81155c743b" providerId="ADAL" clId="{E2E6DDF9-244B-4B9B-82DD-F4B56CA9E999}" dt="2026-02-13T00:37:41.533" v="27" actId="26606"/>
          <ac:spMkLst>
            <pc:docMk/>
            <pc:sldMk cId="1372153529" sldId="263"/>
            <ac:spMk id="26" creationId="{F13BE4D7-0C3D-4906-B230-A1C5B4665CCF}"/>
          </ac:spMkLst>
        </pc:spChg>
        <pc:graphicFrameChg chg="add mod">
          <ac:chgData name="Jennifer Akang (2439326)" userId="675c78fa-5411-4cac-ab51-7c81155c743b" providerId="ADAL" clId="{E2E6DDF9-244B-4B9B-82DD-F4B56CA9E999}" dt="2026-02-13T01:29:31.887" v="466" actId="255"/>
          <ac:graphicFrameMkLst>
            <pc:docMk/>
            <pc:sldMk cId="1372153529" sldId="263"/>
            <ac:graphicFrameMk id="27" creationId="{24013C0F-6EC5-AAE6-78DC-3437CDFBE516}"/>
          </ac:graphicFrameMkLst>
        </pc:graphicFrameChg>
      </pc:sldChg>
      <pc:sldChg chg="addSp delSp modSp mod setBg">
        <pc:chgData name="Jennifer Akang (2439326)" userId="675c78fa-5411-4cac-ab51-7c81155c743b" providerId="ADAL" clId="{E2E6DDF9-244B-4B9B-82DD-F4B56CA9E999}" dt="2026-02-13T01:29:09.193" v="465" actId="20577"/>
        <pc:sldMkLst>
          <pc:docMk/>
          <pc:sldMk cId="2145367267" sldId="264"/>
        </pc:sldMkLst>
        <pc:spChg chg="mod">
          <ac:chgData name="Jennifer Akang (2439326)" userId="675c78fa-5411-4cac-ab51-7c81155c743b" providerId="ADAL" clId="{E2E6DDF9-244B-4B9B-82DD-F4B56CA9E999}" dt="2026-02-13T01:29:09.193" v="465" actId="20577"/>
          <ac:spMkLst>
            <pc:docMk/>
            <pc:sldMk cId="2145367267" sldId="264"/>
            <ac:spMk id="2" creationId="{8BB13AED-CB9B-674B-FC35-1F7C5F0891C3}"/>
          </ac:spMkLst>
        </pc:spChg>
        <pc:spChg chg="add">
          <ac:chgData name="Jennifer Akang (2439326)" userId="675c78fa-5411-4cac-ab51-7c81155c743b" providerId="ADAL" clId="{E2E6DDF9-244B-4B9B-82DD-F4B56CA9E999}" dt="2026-02-13T00:38:24.016" v="34" actId="26606"/>
          <ac:spMkLst>
            <pc:docMk/>
            <pc:sldMk cId="2145367267" sldId="264"/>
            <ac:spMk id="31" creationId="{1BB867FF-FC45-48F7-8104-F89BE54909F1}"/>
          </ac:spMkLst>
        </pc:spChg>
        <pc:spChg chg="add">
          <ac:chgData name="Jennifer Akang (2439326)" userId="675c78fa-5411-4cac-ab51-7c81155c743b" providerId="ADAL" clId="{E2E6DDF9-244B-4B9B-82DD-F4B56CA9E999}" dt="2026-02-13T00:38:24.016" v="34" actId="26606"/>
          <ac:spMkLst>
            <pc:docMk/>
            <pc:sldMk cId="2145367267" sldId="264"/>
            <ac:spMk id="32" creationId="{8BB56887-D0D5-4F0C-9E19-7247EB83C8B7}"/>
          </ac:spMkLst>
        </pc:spChg>
        <pc:spChg chg="add">
          <ac:chgData name="Jennifer Akang (2439326)" userId="675c78fa-5411-4cac-ab51-7c81155c743b" providerId="ADAL" clId="{E2E6DDF9-244B-4B9B-82DD-F4B56CA9E999}" dt="2026-02-13T00:38:24.016" v="34" actId="26606"/>
          <ac:spMkLst>
            <pc:docMk/>
            <pc:sldMk cId="2145367267" sldId="264"/>
            <ac:spMk id="33" creationId="{081E4A58-353D-44AE-B2FC-2A74E2E400F7}"/>
          </ac:spMkLst>
        </pc:spChg>
      </pc:sldChg>
      <pc:sldChg chg="addSp delSp modSp mod setBg">
        <pc:chgData name="Jennifer Akang (2439326)" userId="675c78fa-5411-4cac-ab51-7c81155c743b" providerId="ADAL" clId="{E2E6DDF9-244B-4B9B-82DD-F4B56CA9E999}" dt="2026-02-13T01:30:22.597" v="475" actId="26606"/>
        <pc:sldMkLst>
          <pc:docMk/>
          <pc:sldMk cId="3954914654" sldId="265"/>
        </pc:sldMkLst>
        <pc:spChg chg="add">
          <ac:chgData name="Jennifer Akang (2439326)" userId="675c78fa-5411-4cac-ab51-7c81155c743b" providerId="ADAL" clId="{E2E6DDF9-244B-4B9B-82DD-F4B56CA9E999}" dt="2026-02-13T00:39:30.707" v="43" actId="26606"/>
          <ac:spMkLst>
            <pc:docMk/>
            <pc:sldMk cId="3954914654" sldId="265"/>
            <ac:spMk id="27" creationId="{4F7EBAE4-9945-4473-9E34-B2C66EA0F03D}"/>
          </ac:spMkLst>
        </pc:spChg>
        <pc:spChg chg="add">
          <ac:chgData name="Jennifer Akang (2439326)" userId="675c78fa-5411-4cac-ab51-7c81155c743b" providerId="ADAL" clId="{E2E6DDF9-244B-4B9B-82DD-F4B56CA9E999}" dt="2026-02-13T00:39:30.707" v="43" actId="26606"/>
          <ac:spMkLst>
            <pc:docMk/>
            <pc:sldMk cId="3954914654" sldId="265"/>
            <ac:spMk id="29" creationId="{70BEB1E7-2F88-40BC-B73D-42E5B6F80BFC}"/>
          </ac:spMkLst>
        </pc:spChg>
        <pc:spChg chg="add">
          <ac:chgData name="Jennifer Akang (2439326)" userId="675c78fa-5411-4cac-ab51-7c81155c743b" providerId="ADAL" clId="{E2E6DDF9-244B-4B9B-82DD-F4B56CA9E999}" dt="2026-02-13T00:39:30.707" v="43" actId="26606"/>
          <ac:spMkLst>
            <pc:docMk/>
            <pc:sldMk cId="3954914654" sldId="265"/>
            <ac:spMk id="31" creationId="{A7B99495-F43F-4D80-A44F-2CB4764EB90B}"/>
          </ac:spMkLst>
        </pc:spChg>
        <pc:graphicFrameChg chg="add mod modGraphic">
          <ac:chgData name="Jennifer Akang (2439326)" userId="675c78fa-5411-4cac-ab51-7c81155c743b" providerId="ADAL" clId="{E2E6DDF9-244B-4B9B-82DD-F4B56CA9E999}" dt="2026-02-13T01:30:22.597" v="475" actId="26606"/>
          <ac:graphicFrameMkLst>
            <pc:docMk/>
            <pc:sldMk cId="3954914654" sldId="265"/>
            <ac:graphicFrameMk id="22" creationId="{940CAF40-0852-F0EF-7AEF-73A99BFDD2EB}"/>
          </ac:graphicFrameMkLst>
        </pc:graphicFrameChg>
        <pc:picChg chg="add mod">
          <ac:chgData name="Jennifer Akang (2439326)" userId="675c78fa-5411-4cac-ab51-7c81155c743b" providerId="ADAL" clId="{E2E6DDF9-244B-4B9B-82DD-F4B56CA9E999}" dt="2026-02-13T00:39:30.707" v="43" actId="26606"/>
          <ac:picMkLst>
            <pc:docMk/>
            <pc:sldMk cId="3954914654" sldId="265"/>
            <ac:picMk id="19" creationId="{1F0EEEE6-29FD-D7C3-6B01-650969B5DEF1}"/>
          </ac:picMkLst>
        </pc:picChg>
      </pc:sldChg>
      <pc:sldChg chg="addSp delSp modSp mod setBg">
        <pc:chgData name="Jennifer Akang (2439326)" userId="675c78fa-5411-4cac-ab51-7c81155c743b" providerId="ADAL" clId="{E2E6DDF9-244B-4B9B-82DD-F4B56CA9E999}" dt="2026-02-13T01:27:35.034" v="422"/>
        <pc:sldMkLst>
          <pc:docMk/>
          <pc:sldMk cId="191572585" sldId="266"/>
        </pc:sldMkLst>
        <pc:spChg chg="add">
          <ac:chgData name="Jennifer Akang (2439326)" userId="675c78fa-5411-4cac-ab51-7c81155c743b" providerId="ADAL" clId="{E2E6DDF9-244B-4B9B-82DD-F4B56CA9E999}" dt="2026-02-13T00:39:55.537" v="46" actId="26606"/>
          <ac:spMkLst>
            <pc:docMk/>
            <pc:sldMk cId="191572585" sldId="266"/>
            <ac:spMk id="11" creationId="{70BEB1E7-2F88-40BC-B73D-42E5B6F80BFC}"/>
          </ac:spMkLst>
        </pc:spChg>
        <pc:spChg chg="add">
          <ac:chgData name="Jennifer Akang (2439326)" userId="675c78fa-5411-4cac-ab51-7c81155c743b" providerId="ADAL" clId="{E2E6DDF9-244B-4B9B-82DD-F4B56CA9E999}" dt="2026-02-13T00:39:55.537" v="46" actId="26606"/>
          <ac:spMkLst>
            <pc:docMk/>
            <pc:sldMk cId="191572585" sldId="266"/>
            <ac:spMk id="12" creationId="{4F7EBAE4-9945-4473-9E34-B2C66EA0F03D}"/>
          </ac:spMkLst>
        </pc:spChg>
        <pc:spChg chg="add">
          <ac:chgData name="Jennifer Akang (2439326)" userId="675c78fa-5411-4cac-ab51-7c81155c743b" providerId="ADAL" clId="{E2E6DDF9-244B-4B9B-82DD-F4B56CA9E999}" dt="2026-02-13T00:39:55.537" v="46" actId="26606"/>
          <ac:spMkLst>
            <pc:docMk/>
            <pc:sldMk cId="191572585" sldId="266"/>
            <ac:spMk id="13" creationId="{A7B99495-F43F-4D80-A44F-2CB4764EB90B}"/>
          </ac:spMkLst>
        </pc:spChg>
        <pc:graphicFrameChg chg="add mod">
          <ac:chgData name="Jennifer Akang (2439326)" userId="675c78fa-5411-4cac-ab51-7c81155c743b" providerId="ADAL" clId="{E2E6DDF9-244B-4B9B-82DD-F4B56CA9E999}" dt="2026-02-13T01:27:35.034" v="422"/>
          <ac:graphicFrameMkLst>
            <pc:docMk/>
            <pc:sldMk cId="191572585" sldId="266"/>
            <ac:graphicFrameMk id="15" creationId="{706F0D37-13CC-48E1-7F4A-65FC4B4F46FC}"/>
          </ac:graphicFrameMkLst>
        </pc:graphicFrameChg>
        <pc:picChg chg="add">
          <ac:chgData name="Jennifer Akang (2439326)" userId="675c78fa-5411-4cac-ab51-7c81155c743b" providerId="ADAL" clId="{E2E6DDF9-244B-4B9B-82DD-F4B56CA9E999}" dt="2026-02-13T00:39:55.537" v="46" actId="26606"/>
          <ac:picMkLst>
            <pc:docMk/>
            <pc:sldMk cId="191572585" sldId="266"/>
            <ac:picMk id="14" creationId="{E1AC4615-19D4-22C1-0F85-D2C93F5CE615}"/>
          </ac:picMkLst>
        </pc:picChg>
      </pc:sldChg>
      <pc:sldChg chg="addSp delSp modSp mod setBg">
        <pc:chgData name="Jennifer Akang (2439326)" userId="675c78fa-5411-4cac-ab51-7c81155c743b" providerId="ADAL" clId="{E2E6DDF9-244B-4B9B-82DD-F4B56CA9E999}" dt="2026-02-13T00:41:05.355" v="55" actId="26606"/>
        <pc:sldMkLst>
          <pc:docMk/>
          <pc:sldMk cId="469809628" sldId="267"/>
        </pc:sldMkLst>
        <pc:graphicFrameChg chg="add">
          <ac:chgData name="Jennifer Akang (2439326)" userId="675c78fa-5411-4cac-ab51-7c81155c743b" providerId="ADAL" clId="{E2E6DDF9-244B-4B9B-82DD-F4B56CA9E999}" dt="2026-02-13T00:41:05.355" v="55" actId="26606"/>
          <ac:graphicFrameMkLst>
            <pc:docMk/>
            <pc:sldMk cId="469809628" sldId="267"/>
            <ac:graphicFrameMk id="22" creationId="{0D7DA480-6EEF-D6FC-0EDE-FC398F03E38E}"/>
          </ac:graphicFrameMkLst>
        </pc:graphicFrameChg>
      </pc:sldChg>
      <pc:sldChg chg="addSp delSp modSp mod setBg">
        <pc:chgData name="Jennifer Akang (2439326)" userId="675c78fa-5411-4cac-ab51-7c81155c743b" providerId="ADAL" clId="{E2E6DDF9-244B-4B9B-82DD-F4B56CA9E999}" dt="2026-02-15T06:58:36.626" v="864" actId="20577"/>
        <pc:sldMkLst>
          <pc:docMk/>
          <pc:sldMk cId="1766945751" sldId="268"/>
        </pc:sldMkLst>
        <pc:spChg chg="add">
          <ac:chgData name="Jennifer Akang (2439326)" userId="675c78fa-5411-4cac-ab51-7c81155c743b" providerId="ADAL" clId="{E2E6DDF9-244B-4B9B-82DD-F4B56CA9E999}" dt="2026-02-13T00:41:56.347" v="62" actId="26606"/>
          <ac:spMkLst>
            <pc:docMk/>
            <pc:sldMk cId="1766945751" sldId="268"/>
            <ac:spMk id="25" creationId="{907EF6B7-1338-4443-8C46-6A318D952DFD}"/>
          </ac:spMkLst>
        </pc:spChg>
        <pc:spChg chg="add">
          <ac:chgData name="Jennifer Akang (2439326)" userId="675c78fa-5411-4cac-ab51-7c81155c743b" providerId="ADAL" clId="{E2E6DDF9-244B-4B9B-82DD-F4B56CA9E999}" dt="2026-02-13T00:41:56.347" v="62" actId="26606"/>
          <ac:spMkLst>
            <pc:docMk/>
            <pc:sldMk cId="1766945751" sldId="268"/>
            <ac:spMk id="26" creationId="{DAAE4CDD-124C-4DCF-9584-B6033B545DD5}"/>
          </ac:spMkLst>
        </pc:spChg>
        <pc:spChg chg="add">
          <ac:chgData name="Jennifer Akang (2439326)" userId="675c78fa-5411-4cac-ab51-7c81155c743b" providerId="ADAL" clId="{E2E6DDF9-244B-4B9B-82DD-F4B56CA9E999}" dt="2026-02-13T00:41:56.347" v="62" actId="26606"/>
          <ac:spMkLst>
            <pc:docMk/>
            <pc:sldMk cId="1766945751" sldId="268"/>
            <ac:spMk id="27" creationId="{081E4A58-353D-44AE-B2FC-2A74E2E400F7}"/>
          </ac:spMkLst>
        </pc:spChg>
        <pc:spChg chg="add mod">
          <ac:chgData name="Jennifer Akang (2439326)" userId="675c78fa-5411-4cac-ab51-7c81155c743b" providerId="ADAL" clId="{E2E6DDF9-244B-4B9B-82DD-F4B56CA9E999}" dt="2026-02-15T06:58:36.626" v="864" actId="20577"/>
          <ac:spMkLst>
            <pc:docMk/>
            <pc:sldMk cId="1766945751" sldId="268"/>
            <ac:spMk id="28" creationId="{6C782C05-848E-07DF-66B8-EBCAE8E4DED3}"/>
          </ac:spMkLst>
        </pc:spChg>
      </pc:sldChg>
      <pc:sldChg chg="addSp modSp mod setBg">
        <pc:chgData name="Jennifer Akang (2439326)" userId="675c78fa-5411-4cac-ab51-7c81155c743b" providerId="ADAL" clId="{E2E6DDF9-244B-4B9B-82DD-F4B56CA9E999}" dt="2026-02-15T06:59:39.308" v="869" actId="20577"/>
        <pc:sldMkLst>
          <pc:docMk/>
          <pc:sldMk cId="596039511" sldId="269"/>
        </pc:sldMkLst>
        <pc:spChg chg="mod">
          <ac:chgData name="Jennifer Akang (2439326)" userId="675c78fa-5411-4cac-ab51-7c81155c743b" providerId="ADAL" clId="{E2E6DDF9-244B-4B9B-82DD-F4B56CA9E999}" dt="2026-02-15T06:59:39.308" v="869" actId="20577"/>
          <ac:spMkLst>
            <pc:docMk/>
            <pc:sldMk cId="596039511" sldId="269"/>
            <ac:spMk id="2" creationId="{0856BA4F-C678-C500-103E-9980B905D9B0}"/>
          </ac:spMkLst>
        </pc:spChg>
        <pc:spChg chg="add">
          <ac:chgData name="Jennifer Akang (2439326)" userId="675c78fa-5411-4cac-ab51-7c81155c743b" providerId="ADAL" clId="{E2E6DDF9-244B-4B9B-82DD-F4B56CA9E999}" dt="2026-02-13T00:42:16.443" v="63" actId="26606"/>
          <ac:spMkLst>
            <pc:docMk/>
            <pc:sldMk cId="596039511" sldId="269"/>
            <ac:spMk id="8" creationId="{3AFE8227-C443-417B-BA91-520EB1EF4559}"/>
          </ac:spMkLst>
        </pc:spChg>
        <pc:spChg chg="add">
          <ac:chgData name="Jennifer Akang (2439326)" userId="675c78fa-5411-4cac-ab51-7c81155c743b" providerId="ADAL" clId="{E2E6DDF9-244B-4B9B-82DD-F4B56CA9E999}" dt="2026-02-13T00:42:16.443" v="63" actId="26606"/>
          <ac:spMkLst>
            <pc:docMk/>
            <pc:sldMk cId="596039511" sldId="269"/>
            <ac:spMk id="10" creationId="{907741FC-B544-4A6E-B831-6789D042333D}"/>
          </ac:spMkLst>
        </pc:spChg>
        <pc:spChg chg="add">
          <ac:chgData name="Jennifer Akang (2439326)" userId="675c78fa-5411-4cac-ab51-7c81155c743b" providerId="ADAL" clId="{E2E6DDF9-244B-4B9B-82DD-F4B56CA9E999}" dt="2026-02-13T00:42:16.443" v="63" actId="26606"/>
          <ac:spMkLst>
            <pc:docMk/>
            <pc:sldMk cId="596039511" sldId="269"/>
            <ac:spMk id="12" creationId="{3F0BE7ED-7814-4273-B18A-F26CC0380380}"/>
          </ac:spMkLst>
        </pc:spChg>
        <pc:picChg chg="add">
          <ac:chgData name="Jennifer Akang (2439326)" userId="675c78fa-5411-4cac-ab51-7c81155c743b" providerId="ADAL" clId="{E2E6DDF9-244B-4B9B-82DD-F4B56CA9E999}" dt="2026-02-13T00:42:16.443" v="63" actId="26606"/>
          <ac:picMkLst>
            <pc:docMk/>
            <pc:sldMk cId="596039511" sldId="269"/>
            <ac:picMk id="4" creationId="{1C3A528B-86B0-B52A-47A7-7B28754B4256}"/>
          </ac:picMkLst>
        </pc:picChg>
      </pc:sldChg>
      <pc:sldChg chg="addSp modSp mod setBg">
        <pc:chgData name="Jennifer Akang (2439326)" userId="675c78fa-5411-4cac-ab51-7c81155c743b" providerId="ADAL" clId="{E2E6DDF9-244B-4B9B-82DD-F4B56CA9E999}" dt="2026-02-13T00:52:11.045" v="243" actId="20577"/>
        <pc:sldMkLst>
          <pc:docMk/>
          <pc:sldMk cId="2978074121" sldId="270"/>
        </pc:sldMkLst>
        <pc:spChg chg="mod">
          <ac:chgData name="Jennifer Akang (2439326)" userId="675c78fa-5411-4cac-ab51-7c81155c743b" providerId="ADAL" clId="{E2E6DDF9-244B-4B9B-82DD-F4B56CA9E999}" dt="2026-02-13T00:52:11.045" v="243" actId="20577"/>
          <ac:spMkLst>
            <pc:docMk/>
            <pc:sldMk cId="2978074121" sldId="270"/>
            <ac:spMk id="3" creationId="{812A417C-8A4B-0D2F-EE39-B4FF9B8DEB7B}"/>
          </ac:spMkLst>
        </pc:spChg>
        <pc:spChg chg="add">
          <ac:chgData name="Jennifer Akang (2439326)" userId="675c78fa-5411-4cac-ab51-7c81155c743b" providerId="ADAL" clId="{E2E6DDF9-244B-4B9B-82DD-F4B56CA9E999}" dt="2026-02-13T00:42:45.214" v="66" actId="26606"/>
          <ac:spMkLst>
            <pc:docMk/>
            <pc:sldMk cId="2978074121" sldId="270"/>
            <ac:spMk id="8" creationId="{1BB867FF-FC45-48F7-8104-F89BE54909F1}"/>
          </ac:spMkLst>
        </pc:spChg>
        <pc:spChg chg="add">
          <ac:chgData name="Jennifer Akang (2439326)" userId="675c78fa-5411-4cac-ab51-7c81155c743b" providerId="ADAL" clId="{E2E6DDF9-244B-4B9B-82DD-F4B56CA9E999}" dt="2026-02-13T00:42:45.214" v="66" actId="26606"/>
          <ac:spMkLst>
            <pc:docMk/>
            <pc:sldMk cId="2978074121" sldId="270"/>
            <ac:spMk id="10" creationId="{8BB56887-D0D5-4F0C-9E19-7247EB83C8B7}"/>
          </ac:spMkLst>
        </pc:spChg>
        <pc:spChg chg="add">
          <ac:chgData name="Jennifer Akang (2439326)" userId="675c78fa-5411-4cac-ab51-7c81155c743b" providerId="ADAL" clId="{E2E6DDF9-244B-4B9B-82DD-F4B56CA9E999}" dt="2026-02-13T00:42:45.214" v="66" actId="26606"/>
          <ac:spMkLst>
            <pc:docMk/>
            <pc:sldMk cId="2978074121" sldId="270"/>
            <ac:spMk id="12" creationId="{081E4A58-353D-44AE-B2FC-2A74E2E400F7}"/>
          </ac:spMkLst>
        </pc:spChg>
      </pc:sldChg>
      <pc:sldChg chg="addSp delSp modSp mod setBg">
        <pc:chgData name="Jennifer Akang (2439326)" userId="675c78fa-5411-4cac-ab51-7c81155c743b" providerId="ADAL" clId="{E2E6DDF9-244B-4B9B-82DD-F4B56CA9E999}" dt="2026-02-13T13:45:40.756" v="818" actId="20577"/>
        <pc:sldMkLst>
          <pc:docMk/>
          <pc:sldMk cId="4099325879" sldId="271"/>
        </pc:sldMkLst>
        <pc:spChg chg="add">
          <ac:chgData name="Jennifer Akang (2439326)" userId="675c78fa-5411-4cac-ab51-7c81155c743b" providerId="ADAL" clId="{E2E6DDF9-244B-4B9B-82DD-F4B56CA9E999}" dt="2026-02-13T13:15:58.307" v="785" actId="26606"/>
          <ac:spMkLst>
            <pc:docMk/>
            <pc:sldMk cId="4099325879" sldId="271"/>
            <ac:spMk id="48" creationId="{2EB492CD-616E-47F8-933B-5E2D952A0593}"/>
          </ac:spMkLst>
        </pc:spChg>
        <pc:spChg chg="add">
          <ac:chgData name="Jennifer Akang (2439326)" userId="675c78fa-5411-4cac-ab51-7c81155c743b" providerId="ADAL" clId="{E2E6DDF9-244B-4B9B-82DD-F4B56CA9E999}" dt="2026-02-13T13:15:58.307" v="785" actId="26606"/>
          <ac:spMkLst>
            <pc:docMk/>
            <pc:sldMk cId="4099325879" sldId="271"/>
            <ac:spMk id="50" creationId="{59383CF9-23B5-4335-9B21-1791C4CF1C75}"/>
          </ac:spMkLst>
        </pc:spChg>
        <pc:spChg chg="add">
          <ac:chgData name="Jennifer Akang (2439326)" userId="675c78fa-5411-4cac-ab51-7c81155c743b" providerId="ADAL" clId="{E2E6DDF9-244B-4B9B-82DD-F4B56CA9E999}" dt="2026-02-13T13:15:58.307" v="785" actId="26606"/>
          <ac:spMkLst>
            <pc:docMk/>
            <pc:sldMk cId="4099325879" sldId="271"/>
            <ac:spMk id="52" creationId="{0007FE00-9498-4706-B255-6437B0252C02}"/>
          </ac:spMkLst>
        </pc:spChg>
        <pc:graphicFrameChg chg="add mod modGraphic">
          <ac:chgData name="Jennifer Akang (2439326)" userId="675c78fa-5411-4cac-ab51-7c81155c743b" providerId="ADAL" clId="{E2E6DDF9-244B-4B9B-82DD-F4B56CA9E999}" dt="2026-02-13T13:45:40.756" v="818" actId="20577"/>
          <ac:graphicFrameMkLst>
            <pc:docMk/>
            <pc:sldMk cId="4099325879" sldId="271"/>
            <ac:graphicFrameMk id="43" creationId="{61359EDE-29EE-0C3C-98E8-C0ED4E347A17}"/>
          </ac:graphicFrameMkLst>
        </pc:graphicFrameChg>
        <pc:picChg chg="mod">
          <ac:chgData name="Jennifer Akang (2439326)" userId="675c78fa-5411-4cac-ab51-7c81155c743b" providerId="ADAL" clId="{E2E6DDF9-244B-4B9B-82DD-F4B56CA9E999}" dt="2026-02-13T13:15:58.307" v="785" actId="26606"/>
          <ac:picMkLst>
            <pc:docMk/>
            <pc:sldMk cId="4099325879" sldId="271"/>
            <ac:picMk id="27" creationId="{6C61D161-A611-524D-0054-FB11D5676402}"/>
          </ac:picMkLst>
        </pc:picChg>
      </pc:sldChg>
      <pc:sldChg chg="addSp delSp mod setBg">
        <pc:chgData name="Jennifer Akang (2439326)" userId="675c78fa-5411-4cac-ab51-7c81155c743b" providerId="ADAL" clId="{E2E6DDF9-244B-4B9B-82DD-F4B56CA9E999}" dt="2026-02-13T00:42:38.399" v="65" actId="26606"/>
        <pc:sldMkLst>
          <pc:docMk/>
          <pc:sldMk cId="1283047898" sldId="272"/>
        </pc:sldMkLst>
        <pc:spChg chg="add">
          <ac:chgData name="Jennifer Akang (2439326)" userId="675c78fa-5411-4cac-ab51-7c81155c743b" providerId="ADAL" clId="{E2E6DDF9-244B-4B9B-82DD-F4B56CA9E999}" dt="2026-02-13T00:42:38.399" v="65" actId="26606"/>
          <ac:spMkLst>
            <pc:docMk/>
            <pc:sldMk cId="1283047898" sldId="272"/>
            <ac:spMk id="8" creationId="{5C8908E2-EE49-44D2-9428-A28D2312A8D5}"/>
          </ac:spMkLst>
        </pc:spChg>
        <pc:spChg chg="add">
          <ac:chgData name="Jennifer Akang (2439326)" userId="675c78fa-5411-4cac-ab51-7c81155c743b" providerId="ADAL" clId="{E2E6DDF9-244B-4B9B-82DD-F4B56CA9E999}" dt="2026-02-13T00:42:38.399" v="65" actId="26606"/>
          <ac:spMkLst>
            <pc:docMk/>
            <pc:sldMk cId="1283047898" sldId="272"/>
            <ac:spMk id="14" creationId="{7449A6C7-D15F-4AA5-BFA5-71A404B47016}"/>
          </ac:spMkLst>
        </pc:spChg>
        <pc:spChg chg="add">
          <ac:chgData name="Jennifer Akang (2439326)" userId="675c78fa-5411-4cac-ab51-7c81155c743b" providerId="ADAL" clId="{E2E6DDF9-244B-4B9B-82DD-F4B56CA9E999}" dt="2026-02-13T00:42:38.399" v="65" actId="26606"/>
          <ac:spMkLst>
            <pc:docMk/>
            <pc:sldMk cId="1283047898" sldId="272"/>
            <ac:spMk id="16" creationId="{ED888B23-07FA-482A-96DF-47E31AF1A603}"/>
          </ac:spMkLst>
        </pc:spChg>
        <pc:grpChg chg="add">
          <ac:chgData name="Jennifer Akang (2439326)" userId="675c78fa-5411-4cac-ab51-7c81155c743b" providerId="ADAL" clId="{E2E6DDF9-244B-4B9B-82DD-F4B56CA9E999}" dt="2026-02-13T00:42:38.399" v="65" actId="26606"/>
          <ac:grpSpMkLst>
            <pc:docMk/>
            <pc:sldMk cId="1283047898" sldId="272"/>
            <ac:grpSpMk id="10" creationId="{05314994-6337-4875-8CF5-652CAFE8342C}"/>
          </ac:grpSpMkLst>
        </pc:grpChg>
        <pc:graphicFrameChg chg="add">
          <ac:chgData name="Jennifer Akang (2439326)" userId="675c78fa-5411-4cac-ab51-7c81155c743b" providerId="ADAL" clId="{E2E6DDF9-244B-4B9B-82DD-F4B56CA9E999}" dt="2026-02-13T00:42:38.399" v="65" actId="26606"/>
          <ac:graphicFrameMkLst>
            <pc:docMk/>
            <pc:sldMk cId="1283047898" sldId="272"/>
            <ac:graphicFrameMk id="4" creationId="{42403236-8056-B2E0-505C-8D264AE82296}"/>
          </ac:graphicFrameMkLst>
        </pc:graphicFrameChg>
      </pc:sldChg>
      <pc:sldChg chg="addSp delSp modSp new mod ord setBg">
        <pc:chgData name="Jennifer Akang (2439326)" userId="675c78fa-5411-4cac-ab51-7c81155c743b" providerId="ADAL" clId="{E2E6DDF9-244B-4B9B-82DD-F4B56CA9E999}" dt="2026-02-15T07:05:45.920" v="912"/>
        <pc:sldMkLst>
          <pc:docMk/>
          <pc:sldMk cId="368056054" sldId="273"/>
        </pc:sldMkLst>
        <pc:spChg chg="add del mod">
          <ac:chgData name="Jennifer Akang (2439326)" userId="675c78fa-5411-4cac-ab51-7c81155c743b" providerId="ADAL" clId="{E2E6DDF9-244B-4B9B-82DD-F4B56CA9E999}" dt="2026-02-15T07:05:33.672" v="910" actId="26606"/>
          <ac:spMkLst>
            <pc:docMk/>
            <pc:sldMk cId="368056054" sldId="273"/>
            <ac:spMk id="2" creationId="{5FE39EDB-5358-1590-1300-75649E55F46A}"/>
          </ac:spMkLst>
        </pc:spChg>
        <pc:spChg chg="add del">
          <ac:chgData name="Jennifer Akang (2439326)" userId="675c78fa-5411-4cac-ab51-7c81155c743b" providerId="ADAL" clId="{E2E6DDF9-244B-4B9B-82DD-F4B56CA9E999}" dt="2026-02-15T07:05:33.658" v="909" actId="26606"/>
          <ac:spMkLst>
            <pc:docMk/>
            <pc:sldMk cId="368056054" sldId="273"/>
            <ac:spMk id="7" creationId="{1A3C89F8-0D2F-47FF-B903-151248265F47}"/>
          </ac:spMkLst>
        </pc:spChg>
        <pc:spChg chg="add del">
          <ac:chgData name="Jennifer Akang (2439326)" userId="675c78fa-5411-4cac-ab51-7c81155c743b" providerId="ADAL" clId="{E2E6DDF9-244B-4B9B-82DD-F4B56CA9E999}" dt="2026-02-15T07:05:33.658" v="909" actId="26606"/>
          <ac:spMkLst>
            <pc:docMk/>
            <pc:sldMk cId="368056054" sldId="273"/>
            <ac:spMk id="9" creationId="{C5CB530E-515E-412C-9DF1-5F8FFBD6F383}"/>
          </ac:spMkLst>
        </pc:spChg>
        <pc:spChg chg="add del">
          <ac:chgData name="Jennifer Akang (2439326)" userId="675c78fa-5411-4cac-ab51-7c81155c743b" providerId="ADAL" clId="{E2E6DDF9-244B-4B9B-82DD-F4B56CA9E999}" dt="2026-02-15T07:05:33.658" v="909" actId="26606"/>
          <ac:spMkLst>
            <pc:docMk/>
            <pc:sldMk cId="368056054" sldId="273"/>
            <ac:spMk id="11" creationId="{712D4376-A578-4FF1-94FC-245E7A6A489F}"/>
          </ac:spMkLst>
        </pc:spChg>
        <pc:spChg chg="add del">
          <ac:chgData name="Jennifer Akang (2439326)" userId="675c78fa-5411-4cac-ab51-7c81155c743b" providerId="ADAL" clId="{E2E6DDF9-244B-4B9B-82DD-F4B56CA9E999}" dt="2026-02-15T07:05:33.658" v="909" actId="26606"/>
          <ac:spMkLst>
            <pc:docMk/>
            <pc:sldMk cId="368056054" sldId="273"/>
            <ac:spMk id="13" creationId="{AEA7509D-F04F-40CB-A0B3-EEF16499CC9F}"/>
          </ac:spMkLst>
        </pc:spChg>
        <pc:spChg chg="add del">
          <ac:chgData name="Jennifer Akang (2439326)" userId="675c78fa-5411-4cac-ab51-7c81155c743b" providerId="ADAL" clId="{E2E6DDF9-244B-4B9B-82DD-F4B56CA9E999}" dt="2026-02-15T07:05:33.658" v="909" actId="26606"/>
          <ac:spMkLst>
            <pc:docMk/>
            <pc:sldMk cId="368056054" sldId="273"/>
            <ac:spMk id="17" creationId="{508BEF50-7B1E-49A4-BC19-5F4F1D755E64}"/>
          </ac:spMkLst>
        </pc:spChg>
        <pc:spChg chg="add del">
          <ac:chgData name="Jennifer Akang (2439326)" userId="675c78fa-5411-4cac-ab51-7c81155c743b" providerId="ADAL" clId="{E2E6DDF9-244B-4B9B-82DD-F4B56CA9E999}" dt="2026-02-15T07:05:33.658" v="909" actId="26606"/>
          <ac:spMkLst>
            <pc:docMk/>
            <pc:sldMk cId="368056054" sldId="273"/>
            <ac:spMk id="19" creationId="{3FBAD350-5664-4811-A208-657FB882D350}"/>
          </ac:spMkLst>
        </pc:spChg>
        <pc:spChg chg="add del">
          <ac:chgData name="Jennifer Akang (2439326)" userId="675c78fa-5411-4cac-ab51-7c81155c743b" providerId="ADAL" clId="{E2E6DDF9-244B-4B9B-82DD-F4B56CA9E999}" dt="2026-02-15T07:05:33.658" v="909" actId="26606"/>
          <ac:spMkLst>
            <pc:docMk/>
            <pc:sldMk cId="368056054" sldId="273"/>
            <ac:spMk id="21" creationId="{C39ADB8F-D187-49D7-BDCF-C1B6DC727068}"/>
          </ac:spMkLst>
        </pc:spChg>
        <pc:spChg chg="add">
          <ac:chgData name="Jennifer Akang (2439326)" userId="675c78fa-5411-4cac-ab51-7c81155c743b" providerId="ADAL" clId="{E2E6DDF9-244B-4B9B-82DD-F4B56CA9E999}" dt="2026-02-15T07:05:33.672" v="910" actId="26606"/>
          <ac:spMkLst>
            <pc:docMk/>
            <pc:sldMk cId="368056054" sldId="273"/>
            <ac:spMk id="23" creationId="{72AF41FE-63D7-4695-81D2-66D2510E4486}"/>
          </ac:spMkLst>
        </pc:spChg>
        <pc:spChg chg="add">
          <ac:chgData name="Jennifer Akang (2439326)" userId="675c78fa-5411-4cac-ab51-7c81155c743b" providerId="ADAL" clId="{E2E6DDF9-244B-4B9B-82DD-F4B56CA9E999}" dt="2026-02-15T07:05:33.672" v="910" actId="26606"/>
          <ac:spMkLst>
            <pc:docMk/>
            <pc:sldMk cId="368056054" sldId="273"/>
            <ac:spMk id="24" creationId="{46F1F2C8-798B-4CCE-A851-94AFAF350BED}"/>
          </ac:spMkLst>
        </pc:spChg>
        <pc:spChg chg="add">
          <ac:chgData name="Jennifer Akang (2439326)" userId="675c78fa-5411-4cac-ab51-7c81155c743b" providerId="ADAL" clId="{E2E6DDF9-244B-4B9B-82DD-F4B56CA9E999}" dt="2026-02-15T07:05:33.672" v="910" actId="26606"/>
          <ac:spMkLst>
            <pc:docMk/>
            <pc:sldMk cId="368056054" sldId="273"/>
            <ac:spMk id="25" creationId="{755E9CD0-04B0-4A3C-B291-AD913379C713}"/>
          </ac:spMkLst>
        </pc:spChg>
        <pc:spChg chg="add">
          <ac:chgData name="Jennifer Akang (2439326)" userId="675c78fa-5411-4cac-ab51-7c81155c743b" providerId="ADAL" clId="{E2E6DDF9-244B-4B9B-82DD-F4B56CA9E999}" dt="2026-02-15T07:05:33.672" v="910" actId="26606"/>
          <ac:spMkLst>
            <pc:docMk/>
            <pc:sldMk cId="368056054" sldId="273"/>
            <ac:spMk id="26" creationId="{1DD8BF3B-6066-418C-8D1A-75C5E396FC04}"/>
          </ac:spMkLst>
        </pc:spChg>
        <pc:spChg chg="add">
          <ac:chgData name="Jennifer Akang (2439326)" userId="675c78fa-5411-4cac-ab51-7c81155c743b" providerId="ADAL" clId="{E2E6DDF9-244B-4B9B-82DD-F4B56CA9E999}" dt="2026-02-15T07:05:33.672" v="910" actId="26606"/>
          <ac:spMkLst>
            <pc:docMk/>
            <pc:sldMk cId="368056054" sldId="273"/>
            <ac:spMk id="27" creationId="{80BC66F9-7A74-4286-AD22-1174052CC22C}"/>
          </ac:spMkLst>
        </pc:spChg>
        <pc:spChg chg="add">
          <ac:chgData name="Jennifer Akang (2439326)" userId="675c78fa-5411-4cac-ab51-7c81155c743b" providerId="ADAL" clId="{E2E6DDF9-244B-4B9B-82DD-F4B56CA9E999}" dt="2026-02-15T07:05:33.672" v="910" actId="26606"/>
          <ac:spMkLst>
            <pc:docMk/>
            <pc:sldMk cId="368056054" sldId="273"/>
            <ac:spMk id="28" creationId="{D8142CC3-2B5C-48E6-9DF0-6C8ACBAF23EF}"/>
          </ac:spMkLst>
        </pc:spChg>
        <pc:spChg chg="add">
          <ac:chgData name="Jennifer Akang (2439326)" userId="675c78fa-5411-4cac-ab51-7c81155c743b" providerId="ADAL" clId="{E2E6DDF9-244B-4B9B-82DD-F4B56CA9E999}" dt="2026-02-15T07:05:33.672" v="910" actId="26606"/>
          <ac:spMkLst>
            <pc:docMk/>
            <pc:sldMk cId="368056054" sldId="273"/>
            <ac:spMk id="30" creationId="{46A89C79-8EF3-4AF9-B3D9-59A883F41C83}"/>
          </ac:spMkLst>
        </pc:spChg>
        <pc:spChg chg="add">
          <ac:chgData name="Jennifer Akang (2439326)" userId="675c78fa-5411-4cac-ab51-7c81155c743b" providerId="ADAL" clId="{E2E6DDF9-244B-4B9B-82DD-F4B56CA9E999}" dt="2026-02-15T07:05:33.672" v="910" actId="26606"/>
          <ac:spMkLst>
            <pc:docMk/>
            <pc:sldMk cId="368056054" sldId="273"/>
            <ac:spMk id="31" creationId="{EFE5CE34-4543-42E5-B82C-1F3D12422CDD}"/>
          </ac:spMkLst>
        </pc:spChg>
        <pc:cxnChg chg="add del">
          <ac:chgData name="Jennifer Akang (2439326)" userId="675c78fa-5411-4cac-ab51-7c81155c743b" providerId="ADAL" clId="{E2E6DDF9-244B-4B9B-82DD-F4B56CA9E999}" dt="2026-02-15T07:05:33.658" v="909" actId="26606"/>
          <ac:cxnSpMkLst>
            <pc:docMk/>
            <pc:sldMk cId="368056054" sldId="273"/>
            <ac:cxnSpMk id="15" creationId="{56020367-4FD5-4596-8E10-C5F095CD8DBF}"/>
          </ac:cxnSpMkLst>
        </pc:cxnChg>
        <pc:cxnChg chg="add">
          <ac:chgData name="Jennifer Akang (2439326)" userId="675c78fa-5411-4cac-ab51-7c81155c743b" providerId="ADAL" clId="{E2E6DDF9-244B-4B9B-82DD-F4B56CA9E999}" dt="2026-02-15T07:05:33.672" v="910" actId="26606"/>
          <ac:cxnSpMkLst>
            <pc:docMk/>
            <pc:sldMk cId="368056054" sldId="273"/>
            <ac:cxnSpMk id="29" creationId="{7B2D303B-3DD0-4319-9EAD-361847FEC71D}"/>
          </ac:cxnSpMkLst>
        </pc:cxn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7.xml.rels><?xml version="1.0" encoding="UTF-8" standalone="yes"?>
<Relationships xmlns="http://schemas.openxmlformats.org/package/2006/relationships"><Relationship Id="rId1" Type="http://schemas.openxmlformats.org/officeDocument/2006/relationships/hyperlink" Target="https://www.nhs.uk/tests-and-treatments/cognitive-behavioural-therapy-cbt/"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7.xml.rels><?xml version="1.0" encoding="UTF-8" standalone="yes"?>
<Relationships xmlns="http://schemas.openxmlformats.org/package/2006/relationships"><Relationship Id="rId1" Type="http://schemas.openxmlformats.org/officeDocument/2006/relationships/hyperlink" Target="https://www.nhs.uk/tests-and-treatments/cognitive-behavioural-therapy-cbt/"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C10E4D-127C-4386-955F-2A4A4ECDCBFC}" type="doc">
      <dgm:prSet loTypeId="urn:microsoft.com/office/officeart/2005/8/layout/process1" loCatId="process" qsTypeId="urn:microsoft.com/office/officeart/2005/8/quickstyle/simple3" qsCatId="simple" csTypeId="urn:microsoft.com/office/officeart/2005/8/colors/colorful1" csCatId="colorful" phldr="1"/>
      <dgm:spPr/>
      <dgm:t>
        <a:bodyPr/>
        <a:lstStyle/>
        <a:p>
          <a:endParaRPr lang="en-US"/>
        </a:p>
      </dgm:t>
    </dgm:pt>
    <dgm:pt modelId="{3423C6B3-6A6E-4BCB-BB00-E6E90ACE468F}">
      <dgm:prSet/>
      <dgm:spPr/>
      <dgm:t>
        <a:bodyPr/>
        <a:lstStyle/>
        <a:p>
          <a:r>
            <a:rPr lang="en-GB" b="1" dirty="0"/>
            <a:t>Impact of the Past Five Years on Jenny’s Development and Wellbeing.     </a:t>
          </a:r>
          <a:endParaRPr lang="en-US" dirty="0"/>
        </a:p>
      </dgm:t>
    </dgm:pt>
    <dgm:pt modelId="{99F5E607-3F27-407F-9D86-94363FBDE6BD}" type="parTrans" cxnId="{8CC7016A-E6CF-47D4-9669-EDE2ADF979AD}">
      <dgm:prSet/>
      <dgm:spPr/>
      <dgm:t>
        <a:bodyPr/>
        <a:lstStyle/>
        <a:p>
          <a:pPr>
            <a:lnSpc>
              <a:spcPct val="150000"/>
            </a:lnSpc>
          </a:pPr>
          <a:endParaRPr lang="en-US" sz="2800"/>
        </a:p>
      </dgm:t>
    </dgm:pt>
    <dgm:pt modelId="{2D8478B4-3FF9-4623-8430-D416229FEAD6}" type="sibTrans" cxnId="{8CC7016A-E6CF-47D4-9669-EDE2ADF979AD}">
      <dgm:prSet/>
      <dgm:spPr/>
      <dgm:t>
        <a:bodyPr/>
        <a:lstStyle/>
        <a:p>
          <a:endParaRPr lang="en-US"/>
        </a:p>
      </dgm:t>
    </dgm:pt>
    <dgm:pt modelId="{2584BB0F-628C-4B13-8544-32C60771AC84}">
      <dgm:prSet/>
      <dgm:spPr/>
      <dgm:t>
        <a:bodyPr/>
        <a:lstStyle/>
        <a:p>
          <a:r>
            <a:rPr lang="en-GB" b="1" dirty="0"/>
            <a:t>Introduction</a:t>
          </a:r>
          <a:endParaRPr lang="en-US" dirty="0"/>
        </a:p>
      </dgm:t>
    </dgm:pt>
    <dgm:pt modelId="{53885540-CC10-4EBE-8C10-734D8AB93B2B}" type="parTrans" cxnId="{EDE02D1B-6D04-4190-B286-D0CE8B1A0713}">
      <dgm:prSet/>
      <dgm:spPr/>
      <dgm:t>
        <a:bodyPr/>
        <a:lstStyle/>
        <a:p>
          <a:pPr>
            <a:lnSpc>
              <a:spcPct val="150000"/>
            </a:lnSpc>
          </a:pPr>
          <a:endParaRPr lang="en-US" sz="2800"/>
        </a:p>
      </dgm:t>
    </dgm:pt>
    <dgm:pt modelId="{379A5906-B7F1-4A4B-AE4D-9A3B129293BD}" type="sibTrans" cxnId="{EDE02D1B-6D04-4190-B286-D0CE8B1A0713}">
      <dgm:prSet/>
      <dgm:spPr/>
      <dgm:t>
        <a:bodyPr/>
        <a:lstStyle/>
        <a:p>
          <a:endParaRPr lang="en-US"/>
        </a:p>
      </dgm:t>
    </dgm:pt>
    <dgm:pt modelId="{F99C179B-7DCC-4903-ABE7-A24F8892BDD9}">
      <dgm:prSet/>
      <dgm:spPr/>
      <dgm:t>
        <a:bodyPr/>
        <a:lstStyle/>
        <a:p>
          <a:r>
            <a:rPr lang="en-GB" dirty="0"/>
            <a:t>This discussion looks at how the last five years have affected Jenny’s development and wellbeing as a young carer. After her father’s death, Jenny became the main carer for her mother, who has mobility problems, memory loss, and low mood, looking at Attachment theory, developed by Bowlby (1953–1969).</a:t>
          </a:r>
          <a:endParaRPr lang="en-US" dirty="0"/>
        </a:p>
      </dgm:t>
    </dgm:pt>
    <dgm:pt modelId="{DD258700-EBAB-446B-915A-ED63BF4799C1}" type="parTrans" cxnId="{561D95CD-524E-4923-956F-70408A11059E}">
      <dgm:prSet/>
      <dgm:spPr/>
      <dgm:t>
        <a:bodyPr/>
        <a:lstStyle/>
        <a:p>
          <a:pPr>
            <a:lnSpc>
              <a:spcPct val="150000"/>
            </a:lnSpc>
          </a:pPr>
          <a:endParaRPr lang="en-US" sz="2800"/>
        </a:p>
      </dgm:t>
    </dgm:pt>
    <dgm:pt modelId="{14C0FF34-D02B-4CC1-92B1-2FC4B451AC13}" type="sibTrans" cxnId="{561D95CD-524E-4923-956F-70408A11059E}">
      <dgm:prSet/>
      <dgm:spPr/>
      <dgm:t>
        <a:bodyPr/>
        <a:lstStyle/>
        <a:p>
          <a:endParaRPr lang="en-US"/>
        </a:p>
      </dgm:t>
    </dgm:pt>
    <dgm:pt modelId="{6F919AD2-7CE6-499D-A9E9-A83091186709}" type="pres">
      <dgm:prSet presAssocID="{45C10E4D-127C-4386-955F-2A4A4ECDCBFC}" presName="Name0" presStyleCnt="0">
        <dgm:presLayoutVars>
          <dgm:dir/>
          <dgm:resizeHandles val="exact"/>
        </dgm:presLayoutVars>
      </dgm:prSet>
      <dgm:spPr/>
    </dgm:pt>
    <dgm:pt modelId="{14EC4521-14A0-482D-9090-5E2E2702D0F8}" type="pres">
      <dgm:prSet presAssocID="{3423C6B3-6A6E-4BCB-BB00-E6E90ACE468F}" presName="node" presStyleLbl="node1" presStyleIdx="0" presStyleCnt="3" custLinFactX="100000" custLinFactNeighborX="100000" custLinFactNeighborY="221">
        <dgm:presLayoutVars>
          <dgm:bulletEnabled val="1"/>
        </dgm:presLayoutVars>
      </dgm:prSet>
      <dgm:spPr/>
    </dgm:pt>
    <dgm:pt modelId="{D6AF563C-5287-40F3-A2B6-DAD29B8416F9}" type="pres">
      <dgm:prSet presAssocID="{2D8478B4-3FF9-4623-8430-D416229FEAD6}" presName="sibTrans" presStyleLbl="sibTrans2D1" presStyleIdx="0" presStyleCnt="2" custAng="10433121" custLinFactX="400000" custLinFactNeighborX="462188" custLinFactNeighborY="4306"/>
      <dgm:spPr/>
    </dgm:pt>
    <dgm:pt modelId="{31449AFB-099B-429D-BD72-311137C774E7}" type="pres">
      <dgm:prSet presAssocID="{2D8478B4-3FF9-4623-8430-D416229FEAD6}" presName="connectorText" presStyleLbl="sibTrans2D1" presStyleIdx="0" presStyleCnt="2"/>
      <dgm:spPr/>
    </dgm:pt>
    <dgm:pt modelId="{E02C09F1-C5B6-43DF-8375-54438D3FD96A}" type="pres">
      <dgm:prSet presAssocID="{2584BB0F-628C-4B13-8544-32C60771AC84}" presName="node" presStyleLbl="node1" presStyleIdx="1" presStyleCnt="3" custLinFactX="-89203" custLinFactNeighborX="-100000" custLinFactNeighborY="-4034">
        <dgm:presLayoutVars>
          <dgm:bulletEnabled val="1"/>
        </dgm:presLayoutVars>
      </dgm:prSet>
      <dgm:spPr/>
    </dgm:pt>
    <dgm:pt modelId="{8BD2447A-5B8C-4278-BF81-67B55F95CFDC}" type="pres">
      <dgm:prSet presAssocID="{379A5906-B7F1-4A4B-AE4D-9A3B129293BD}" presName="sibTrans" presStyleLbl="sibTrans2D1" presStyleIdx="1" presStyleCnt="2" custAng="21551986" custScaleX="34688" custLinFactNeighborX="-76707" custLinFactNeighborY="-11481"/>
      <dgm:spPr/>
    </dgm:pt>
    <dgm:pt modelId="{5D7ED041-BF21-43F3-8B94-925E82AA1E96}" type="pres">
      <dgm:prSet presAssocID="{379A5906-B7F1-4A4B-AE4D-9A3B129293BD}" presName="connectorText" presStyleLbl="sibTrans2D1" presStyleIdx="1" presStyleCnt="2"/>
      <dgm:spPr/>
    </dgm:pt>
    <dgm:pt modelId="{A07B1195-71BE-4F05-B584-9A6E96F46025}" type="pres">
      <dgm:prSet presAssocID="{F99C179B-7DCC-4903-ABE7-A24F8892BDD9}" presName="node" presStyleLbl="node1" presStyleIdx="2" presStyleCnt="3">
        <dgm:presLayoutVars>
          <dgm:bulletEnabled val="1"/>
        </dgm:presLayoutVars>
      </dgm:prSet>
      <dgm:spPr/>
    </dgm:pt>
  </dgm:ptLst>
  <dgm:cxnLst>
    <dgm:cxn modelId="{D0615608-2732-440B-BA01-50F44C83B636}" type="presOf" srcId="{45C10E4D-127C-4386-955F-2A4A4ECDCBFC}" destId="{6F919AD2-7CE6-499D-A9E9-A83091186709}" srcOrd="0" destOrd="0" presId="urn:microsoft.com/office/officeart/2005/8/layout/process1"/>
    <dgm:cxn modelId="{0DC06312-657C-460B-98CA-66193D7DD5CE}" type="presOf" srcId="{2D8478B4-3FF9-4623-8430-D416229FEAD6}" destId="{31449AFB-099B-429D-BD72-311137C774E7}" srcOrd="1" destOrd="0" presId="urn:microsoft.com/office/officeart/2005/8/layout/process1"/>
    <dgm:cxn modelId="{3BB21A1A-26CE-459B-8D4F-17F202803E75}" type="presOf" srcId="{2584BB0F-628C-4B13-8544-32C60771AC84}" destId="{E02C09F1-C5B6-43DF-8375-54438D3FD96A}" srcOrd="0" destOrd="0" presId="urn:microsoft.com/office/officeart/2005/8/layout/process1"/>
    <dgm:cxn modelId="{EDE02D1B-6D04-4190-B286-D0CE8B1A0713}" srcId="{45C10E4D-127C-4386-955F-2A4A4ECDCBFC}" destId="{2584BB0F-628C-4B13-8544-32C60771AC84}" srcOrd="1" destOrd="0" parTransId="{53885540-CC10-4EBE-8C10-734D8AB93B2B}" sibTransId="{379A5906-B7F1-4A4B-AE4D-9A3B129293BD}"/>
    <dgm:cxn modelId="{04681945-430D-4DE7-8AE4-9F4A5DAD090C}" type="presOf" srcId="{379A5906-B7F1-4A4B-AE4D-9A3B129293BD}" destId="{5D7ED041-BF21-43F3-8B94-925E82AA1E96}" srcOrd="1" destOrd="0" presId="urn:microsoft.com/office/officeart/2005/8/layout/process1"/>
    <dgm:cxn modelId="{8CC7016A-E6CF-47D4-9669-EDE2ADF979AD}" srcId="{45C10E4D-127C-4386-955F-2A4A4ECDCBFC}" destId="{3423C6B3-6A6E-4BCB-BB00-E6E90ACE468F}" srcOrd="0" destOrd="0" parTransId="{99F5E607-3F27-407F-9D86-94363FBDE6BD}" sibTransId="{2D8478B4-3FF9-4623-8430-D416229FEAD6}"/>
    <dgm:cxn modelId="{910F426B-D8A3-472E-93A5-5708B4E06DF1}" type="presOf" srcId="{3423C6B3-6A6E-4BCB-BB00-E6E90ACE468F}" destId="{14EC4521-14A0-482D-9090-5E2E2702D0F8}" srcOrd="0" destOrd="0" presId="urn:microsoft.com/office/officeart/2005/8/layout/process1"/>
    <dgm:cxn modelId="{FD7BC096-FE50-4413-B3C3-7959CB8D0902}" type="presOf" srcId="{F99C179B-7DCC-4903-ABE7-A24F8892BDD9}" destId="{A07B1195-71BE-4F05-B584-9A6E96F46025}" srcOrd="0" destOrd="0" presId="urn:microsoft.com/office/officeart/2005/8/layout/process1"/>
    <dgm:cxn modelId="{561D95CD-524E-4923-956F-70408A11059E}" srcId="{45C10E4D-127C-4386-955F-2A4A4ECDCBFC}" destId="{F99C179B-7DCC-4903-ABE7-A24F8892BDD9}" srcOrd="2" destOrd="0" parTransId="{DD258700-EBAB-446B-915A-ED63BF4799C1}" sibTransId="{14C0FF34-D02B-4CC1-92B1-2FC4B451AC13}"/>
    <dgm:cxn modelId="{9C12DBD0-F3CF-4855-8B9C-4911B2750C0D}" type="presOf" srcId="{2D8478B4-3FF9-4623-8430-D416229FEAD6}" destId="{D6AF563C-5287-40F3-A2B6-DAD29B8416F9}" srcOrd="0" destOrd="0" presId="urn:microsoft.com/office/officeart/2005/8/layout/process1"/>
    <dgm:cxn modelId="{E99484EC-4C90-467D-BE3E-6C6331DF2A88}" type="presOf" srcId="{379A5906-B7F1-4A4B-AE4D-9A3B129293BD}" destId="{8BD2447A-5B8C-4278-BF81-67B55F95CFDC}" srcOrd="0" destOrd="0" presId="urn:microsoft.com/office/officeart/2005/8/layout/process1"/>
    <dgm:cxn modelId="{1C5ED5E3-DF62-419D-92E7-A2A844C9CF23}" type="presParOf" srcId="{6F919AD2-7CE6-499D-A9E9-A83091186709}" destId="{14EC4521-14A0-482D-9090-5E2E2702D0F8}" srcOrd="0" destOrd="0" presId="urn:microsoft.com/office/officeart/2005/8/layout/process1"/>
    <dgm:cxn modelId="{9DDA5380-70B3-4A98-873A-A3F1D47DFE99}" type="presParOf" srcId="{6F919AD2-7CE6-499D-A9E9-A83091186709}" destId="{D6AF563C-5287-40F3-A2B6-DAD29B8416F9}" srcOrd="1" destOrd="0" presId="urn:microsoft.com/office/officeart/2005/8/layout/process1"/>
    <dgm:cxn modelId="{F4FA1009-8D8B-4902-AD34-43A2618C1D1A}" type="presParOf" srcId="{D6AF563C-5287-40F3-A2B6-DAD29B8416F9}" destId="{31449AFB-099B-429D-BD72-311137C774E7}" srcOrd="0" destOrd="0" presId="urn:microsoft.com/office/officeart/2005/8/layout/process1"/>
    <dgm:cxn modelId="{CDF1E86B-C7A6-4652-A307-3B00B6E8077A}" type="presParOf" srcId="{6F919AD2-7CE6-499D-A9E9-A83091186709}" destId="{E02C09F1-C5B6-43DF-8375-54438D3FD96A}" srcOrd="2" destOrd="0" presId="urn:microsoft.com/office/officeart/2005/8/layout/process1"/>
    <dgm:cxn modelId="{954C1EFC-BE2A-4839-961C-CE90EC929363}" type="presParOf" srcId="{6F919AD2-7CE6-499D-A9E9-A83091186709}" destId="{8BD2447A-5B8C-4278-BF81-67B55F95CFDC}" srcOrd="3" destOrd="0" presId="urn:microsoft.com/office/officeart/2005/8/layout/process1"/>
    <dgm:cxn modelId="{478F48F4-E7E9-41B5-9346-F044E6F1D348}" type="presParOf" srcId="{8BD2447A-5B8C-4278-BF81-67B55F95CFDC}" destId="{5D7ED041-BF21-43F3-8B94-925E82AA1E96}" srcOrd="0" destOrd="0" presId="urn:microsoft.com/office/officeart/2005/8/layout/process1"/>
    <dgm:cxn modelId="{B9503085-CCB4-4AAA-9E31-9745B7A72D00}" type="presParOf" srcId="{6F919AD2-7CE6-499D-A9E9-A83091186709}" destId="{A07B1195-71BE-4F05-B584-9A6E96F46025}"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5C20DF-3ED6-4939-9A3F-0CB61A6457B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A6343F7-48B0-41F0-9C86-4CD6B2259969}">
      <dgm:prSet/>
      <dgm:spPr/>
      <dgm:t>
        <a:bodyPr/>
        <a:lstStyle/>
        <a:p>
          <a:r>
            <a:rPr lang="en-GB" b="1" dirty="0"/>
            <a:t>Others Attachment Theory and Its Importance</a:t>
          </a:r>
          <a:endParaRPr lang="en-US" dirty="0"/>
        </a:p>
      </dgm:t>
    </dgm:pt>
    <dgm:pt modelId="{B6ED316B-9C00-4734-982D-4F48ABCDC81A}" type="parTrans" cxnId="{A0FA6F09-2612-45AF-A8BB-E0B68525C1A9}">
      <dgm:prSet/>
      <dgm:spPr/>
      <dgm:t>
        <a:bodyPr/>
        <a:lstStyle/>
        <a:p>
          <a:endParaRPr lang="en-US"/>
        </a:p>
      </dgm:t>
    </dgm:pt>
    <dgm:pt modelId="{7C4791B9-7257-4DF7-AD20-4FA39C869948}" type="sibTrans" cxnId="{A0FA6F09-2612-45AF-A8BB-E0B68525C1A9}">
      <dgm:prSet/>
      <dgm:spPr/>
      <dgm:t>
        <a:bodyPr/>
        <a:lstStyle/>
        <a:p>
          <a:endParaRPr lang="en-US"/>
        </a:p>
      </dgm:t>
    </dgm:pt>
    <dgm:pt modelId="{823A686E-CBAB-404E-ACD0-A485FB70792D}">
      <dgm:prSet/>
      <dgm:spPr/>
      <dgm:t>
        <a:bodyPr/>
        <a:lstStyle/>
        <a:p>
          <a:r>
            <a:rPr lang="en-GB"/>
            <a:t>Attachment theory explains the bond between a child and their main caregiver. And how Security is important for healthy development. When relationship is affected by loss, separation, or lack of emotional support, children may develop anxiety, low self-esteem, and difficulty trusting others (Ainsworth,1978</a:t>
          </a:r>
          <a:endParaRPr lang="en-US"/>
        </a:p>
      </dgm:t>
    </dgm:pt>
    <dgm:pt modelId="{B31B27D9-8FB4-4D81-98B8-F7AC00CC949E}" type="parTrans" cxnId="{F481164F-02E2-4862-BCF8-C499F25961F0}">
      <dgm:prSet/>
      <dgm:spPr/>
      <dgm:t>
        <a:bodyPr/>
        <a:lstStyle/>
        <a:p>
          <a:endParaRPr lang="en-US"/>
        </a:p>
      </dgm:t>
    </dgm:pt>
    <dgm:pt modelId="{4A7C5B5F-ED06-4858-A868-7468DA383F73}" type="sibTrans" cxnId="{F481164F-02E2-4862-BCF8-C499F25961F0}">
      <dgm:prSet/>
      <dgm:spPr/>
      <dgm:t>
        <a:bodyPr/>
        <a:lstStyle/>
        <a:p>
          <a:endParaRPr lang="en-US"/>
        </a:p>
      </dgm:t>
    </dgm:pt>
    <dgm:pt modelId="{1DC46573-8E2D-41FE-8385-F949FBCE81BA}" type="pres">
      <dgm:prSet presAssocID="{405C20DF-3ED6-4939-9A3F-0CB61A6457B5}" presName="hierChild1" presStyleCnt="0">
        <dgm:presLayoutVars>
          <dgm:chPref val="1"/>
          <dgm:dir/>
          <dgm:animOne val="branch"/>
          <dgm:animLvl val="lvl"/>
          <dgm:resizeHandles/>
        </dgm:presLayoutVars>
      </dgm:prSet>
      <dgm:spPr/>
    </dgm:pt>
    <dgm:pt modelId="{721BB7ED-2D75-4DE4-A740-E06652601D2D}" type="pres">
      <dgm:prSet presAssocID="{0A6343F7-48B0-41F0-9C86-4CD6B2259969}" presName="hierRoot1" presStyleCnt="0"/>
      <dgm:spPr/>
    </dgm:pt>
    <dgm:pt modelId="{26E15620-32F7-4673-A157-434A17BBADF2}" type="pres">
      <dgm:prSet presAssocID="{0A6343F7-48B0-41F0-9C86-4CD6B2259969}" presName="composite" presStyleCnt="0"/>
      <dgm:spPr/>
    </dgm:pt>
    <dgm:pt modelId="{0AAF9476-CE46-4B32-87AC-83FEE200B086}" type="pres">
      <dgm:prSet presAssocID="{0A6343F7-48B0-41F0-9C86-4CD6B2259969}" presName="background" presStyleLbl="node0" presStyleIdx="0" presStyleCnt="2"/>
      <dgm:spPr/>
    </dgm:pt>
    <dgm:pt modelId="{F0120333-DE50-432E-8522-F48A6E23A0FD}" type="pres">
      <dgm:prSet presAssocID="{0A6343F7-48B0-41F0-9C86-4CD6B2259969}" presName="text" presStyleLbl="fgAcc0" presStyleIdx="0" presStyleCnt="2" custLinFactNeighborX="-848" custLinFactNeighborY="624">
        <dgm:presLayoutVars>
          <dgm:chPref val="3"/>
        </dgm:presLayoutVars>
      </dgm:prSet>
      <dgm:spPr/>
    </dgm:pt>
    <dgm:pt modelId="{473FB6E9-1713-4C9A-B35B-F6BE27D481C4}" type="pres">
      <dgm:prSet presAssocID="{0A6343F7-48B0-41F0-9C86-4CD6B2259969}" presName="hierChild2" presStyleCnt="0"/>
      <dgm:spPr/>
    </dgm:pt>
    <dgm:pt modelId="{0912AB7E-5850-4F0D-90B2-CEB4346FAA7D}" type="pres">
      <dgm:prSet presAssocID="{823A686E-CBAB-404E-ACD0-A485FB70792D}" presName="hierRoot1" presStyleCnt="0"/>
      <dgm:spPr/>
    </dgm:pt>
    <dgm:pt modelId="{2ED1A667-E78C-4159-92FA-2125B8D42C89}" type="pres">
      <dgm:prSet presAssocID="{823A686E-CBAB-404E-ACD0-A485FB70792D}" presName="composite" presStyleCnt="0"/>
      <dgm:spPr/>
    </dgm:pt>
    <dgm:pt modelId="{D70E6023-4C49-4E15-81A9-78DB2B014103}" type="pres">
      <dgm:prSet presAssocID="{823A686E-CBAB-404E-ACD0-A485FB70792D}" presName="background" presStyleLbl="node0" presStyleIdx="1" presStyleCnt="2"/>
      <dgm:spPr/>
    </dgm:pt>
    <dgm:pt modelId="{2A222D09-3282-4B62-835F-777A3C4D8FE2}" type="pres">
      <dgm:prSet presAssocID="{823A686E-CBAB-404E-ACD0-A485FB70792D}" presName="text" presStyleLbl="fgAcc0" presStyleIdx="1" presStyleCnt="2">
        <dgm:presLayoutVars>
          <dgm:chPref val="3"/>
        </dgm:presLayoutVars>
      </dgm:prSet>
      <dgm:spPr/>
    </dgm:pt>
    <dgm:pt modelId="{8AA69A8B-4804-4274-A118-16DC6B29C801}" type="pres">
      <dgm:prSet presAssocID="{823A686E-CBAB-404E-ACD0-A485FB70792D}" presName="hierChild2" presStyleCnt="0"/>
      <dgm:spPr/>
    </dgm:pt>
  </dgm:ptLst>
  <dgm:cxnLst>
    <dgm:cxn modelId="{A0FA6F09-2612-45AF-A8BB-E0B68525C1A9}" srcId="{405C20DF-3ED6-4939-9A3F-0CB61A6457B5}" destId="{0A6343F7-48B0-41F0-9C86-4CD6B2259969}" srcOrd="0" destOrd="0" parTransId="{B6ED316B-9C00-4734-982D-4F48ABCDC81A}" sibTransId="{7C4791B9-7257-4DF7-AD20-4FA39C869948}"/>
    <dgm:cxn modelId="{616D3542-6274-4157-94EE-CB1A701BE109}" type="presOf" srcId="{405C20DF-3ED6-4939-9A3F-0CB61A6457B5}" destId="{1DC46573-8E2D-41FE-8385-F949FBCE81BA}" srcOrd="0" destOrd="0" presId="urn:microsoft.com/office/officeart/2005/8/layout/hierarchy1"/>
    <dgm:cxn modelId="{F481164F-02E2-4862-BCF8-C499F25961F0}" srcId="{405C20DF-3ED6-4939-9A3F-0CB61A6457B5}" destId="{823A686E-CBAB-404E-ACD0-A485FB70792D}" srcOrd="1" destOrd="0" parTransId="{B31B27D9-8FB4-4D81-98B8-F7AC00CC949E}" sibTransId="{4A7C5B5F-ED06-4858-A868-7468DA383F73}"/>
    <dgm:cxn modelId="{E5915EBA-E84E-4717-9FAB-874E6F86F00C}" type="presOf" srcId="{823A686E-CBAB-404E-ACD0-A485FB70792D}" destId="{2A222D09-3282-4B62-835F-777A3C4D8FE2}" srcOrd="0" destOrd="0" presId="urn:microsoft.com/office/officeart/2005/8/layout/hierarchy1"/>
    <dgm:cxn modelId="{3B6F41CC-E927-4A48-9100-204EDDA662D1}" type="presOf" srcId="{0A6343F7-48B0-41F0-9C86-4CD6B2259969}" destId="{F0120333-DE50-432E-8522-F48A6E23A0FD}" srcOrd="0" destOrd="0" presId="urn:microsoft.com/office/officeart/2005/8/layout/hierarchy1"/>
    <dgm:cxn modelId="{73824DBF-0930-4C29-B7B0-5C0577C9C37F}" type="presParOf" srcId="{1DC46573-8E2D-41FE-8385-F949FBCE81BA}" destId="{721BB7ED-2D75-4DE4-A740-E06652601D2D}" srcOrd="0" destOrd="0" presId="urn:microsoft.com/office/officeart/2005/8/layout/hierarchy1"/>
    <dgm:cxn modelId="{300C2C0C-0FCC-43A5-B0F0-15822488F55E}" type="presParOf" srcId="{721BB7ED-2D75-4DE4-A740-E06652601D2D}" destId="{26E15620-32F7-4673-A157-434A17BBADF2}" srcOrd="0" destOrd="0" presId="urn:microsoft.com/office/officeart/2005/8/layout/hierarchy1"/>
    <dgm:cxn modelId="{DD57C667-3AFE-4870-AB00-32DCB5126D4B}" type="presParOf" srcId="{26E15620-32F7-4673-A157-434A17BBADF2}" destId="{0AAF9476-CE46-4B32-87AC-83FEE200B086}" srcOrd="0" destOrd="0" presId="urn:microsoft.com/office/officeart/2005/8/layout/hierarchy1"/>
    <dgm:cxn modelId="{1B6F1B93-8433-4E63-A37B-95946D784095}" type="presParOf" srcId="{26E15620-32F7-4673-A157-434A17BBADF2}" destId="{F0120333-DE50-432E-8522-F48A6E23A0FD}" srcOrd="1" destOrd="0" presId="urn:microsoft.com/office/officeart/2005/8/layout/hierarchy1"/>
    <dgm:cxn modelId="{9AE4DAA6-1672-4C65-A755-57CB9050EE63}" type="presParOf" srcId="{721BB7ED-2D75-4DE4-A740-E06652601D2D}" destId="{473FB6E9-1713-4C9A-B35B-F6BE27D481C4}" srcOrd="1" destOrd="0" presId="urn:microsoft.com/office/officeart/2005/8/layout/hierarchy1"/>
    <dgm:cxn modelId="{3F15741A-2B05-4021-8848-7FA8A022C4ED}" type="presParOf" srcId="{1DC46573-8E2D-41FE-8385-F949FBCE81BA}" destId="{0912AB7E-5850-4F0D-90B2-CEB4346FAA7D}" srcOrd="1" destOrd="0" presId="urn:microsoft.com/office/officeart/2005/8/layout/hierarchy1"/>
    <dgm:cxn modelId="{F8AE1451-8BDD-4F4F-BF85-594467263F03}" type="presParOf" srcId="{0912AB7E-5850-4F0D-90B2-CEB4346FAA7D}" destId="{2ED1A667-E78C-4159-92FA-2125B8D42C89}" srcOrd="0" destOrd="0" presId="urn:microsoft.com/office/officeart/2005/8/layout/hierarchy1"/>
    <dgm:cxn modelId="{852F7D9A-C2BA-4CA3-AD99-011C7B9F4A09}" type="presParOf" srcId="{2ED1A667-E78C-4159-92FA-2125B8D42C89}" destId="{D70E6023-4C49-4E15-81A9-78DB2B014103}" srcOrd="0" destOrd="0" presId="urn:microsoft.com/office/officeart/2005/8/layout/hierarchy1"/>
    <dgm:cxn modelId="{C309E55D-231D-474A-8BC0-0FD8772ADB07}" type="presParOf" srcId="{2ED1A667-E78C-4159-92FA-2125B8D42C89}" destId="{2A222D09-3282-4B62-835F-777A3C4D8FE2}" srcOrd="1" destOrd="0" presId="urn:microsoft.com/office/officeart/2005/8/layout/hierarchy1"/>
    <dgm:cxn modelId="{3D6FB571-FB0A-4305-A6C4-94D3037F3932}" type="presParOf" srcId="{0912AB7E-5850-4F0D-90B2-CEB4346FAA7D}" destId="{8AA69A8B-4804-4274-A118-16DC6B29C80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C5D806-2BCE-49D2-9964-7D124175185C}"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F3D742C6-86E0-4874-A02D-B128DAD0733A}">
      <dgm:prSet/>
      <dgm:spPr/>
      <dgm:t>
        <a:bodyPr/>
        <a:lstStyle/>
        <a:p>
          <a:r>
            <a:rPr lang="en-GB" b="1"/>
            <a:t>Emotional Stress and Hidden Impact on Jenny</a:t>
          </a:r>
          <a:endParaRPr lang="en-US"/>
        </a:p>
      </dgm:t>
    </dgm:pt>
    <dgm:pt modelId="{C0F8E79D-4831-4C92-9036-0A347BA62D76}" type="parTrans" cxnId="{B3271739-F9BC-437A-851B-FDE31D60DD6A}">
      <dgm:prSet/>
      <dgm:spPr/>
      <dgm:t>
        <a:bodyPr/>
        <a:lstStyle/>
        <a:p>
          <a:endParaRPr lang="en-US"/>
        </a:p>
      </dgm:t>
    </dgm:pt>
    <dgm:pt modelId="{34E89CAF-5121-4E0E-B173-3A916FB031A1}" type="sibTrans" cxnId="{B3271739-F9BC-437A-851B-FDE31D60DD6A}">
      <dgm:prSet/>
      <dgm:spPr/>
      <dgm:t>
        <a:bodyPr/>
        <a:lstStyle/>
        <a:p>
          <a:endParaRPr lang="en-US"/>
        </a:p>
      </dgm:t>
    </dgm:pt>
    <dgm:pt modelId="{35AFC43D-B641-42DF-B738-346D04EE608B}">
      <dgm:prSet/>
      <dgm:spPr/>
      <dgm:t>
        <a:bodyPr/>
        <a:lstStyle/>
        <a:p>
          <a:r>
            <a:rPr lang="en-GB" dirty="0"/>
            <a:t>Jenny has missed out on normal childhood activities such as spending time with friends, hobbies, and focusing on school. According to attachment theory, children need consistent support. When this support is missing needs not met, it can affect basic life development (Erikson, 1963).</a:t>
          </a:r>
          <a:endParaRPr lang="en-US" dirty="0"/>
        </a:p>
      </dgm:t>
    </dgm:pt>
    <dgm:pt modelId="{44DE2C99-D411-486F-A535-C582FF432B67}" type="parTrans" cxnId="{6D9EA6DD-F3E4-4BE8-89FD-D54FCD65C85D}">
      <dgm:prSet/>
      <dgm:spPr/>
      <dgm:t>
        <a:bodyPr/>
        <a:lstStyle/>
        <a:p>
          <a:endParaRPr lang="en-US"/>
        </a:p>
      </dgm:t>
    </dgm:pt>
    <dgm:pt modelId="{AB646ADA-6D16-4895-807F-7122C08A30EF}" type="sibTrans" cxnId="{6D9EA6DD-F3E4-4BE8-89FD-D54FCD65C85D}">
      <dgm:prSet/>
      <dgm:spPr/>
      <dgm:t>
        <a:bodyPr/>
        <a:lstStyle/>
        <a:p>
          <a:endParaRPr lang="en-US"/>
        </a:p>
      </dgm:t>
    </dgm:pt>
    <dgm:pt modelId="{62D050D2-9DDD-4CE4-A896-CCAB5157749E}" type="pres">
      <dgm:prSet presAssocID="{3AC5D806-2BCE-49D2-9964-7D124175185C}" presName="outerComposite" presStyleCnt="0">
        <dgm:presLayoutVars>
          <dgm:chMax val="5"/>
          <dgm:dir/>
          <dgm:resizeHandles val="exact"/>
        </dgm:presLayoutVars>
      </dgm:prSet>
      <dgm:spPr/>
    </dgm:pt>
    <dgm:pt modelId="{BFC40CF6-75AD-4642-BC63-2D9513899D0B}" type="pres">
      <dgm:prSet presAssocID="{3AC5D806-2BCE-49D2-9964-7D124175185C}" presName="dummyMaxCanvas" presStyleCnt="0">
        <dgm:presLayoutVars/>
      </dgm:prSet>
      <dgm:spPr/>
    </dgm:pt>
    <dgm:pt modelId="{6A83B9F6-E237-44F0-8615-005FF9804433}" type="pres">
      <dgm:prSet presAssocID="{3AC5D806-2BCE-49D2-9964-7D124175185C}" presName="TwoNodes_1" presStyleLbl="node1" presStyleIdx="0" presStyleCnt="2">
        <dgm:presLayoutVars>
          <dgm:bulletEnabled val="1"/>
        </dgm:presLayoutVars>
      </dgm:prSet>
      <dgm:spPr/>
    </dgm:pt>
    <dgm:pt modelId="{B65DF7C3-1221-4E9C-91AF-D0ED32A554DC}" type="pres">
      <dgm:prSet presAssocID="{3AC5D806-2BCE-49D2-9964-7D124175185C}" presName="TwoNodes_2" presStyleLbl="node1" presStyleIdx="1" presStyleCnt="2">
        <dgm:presLayoutVars>
          <dgm:bulletEnabled val="1"/>
        </dgm:presLayoutVars>
      </dgm:prSet>
      <dgm:spPr/>
    </dgm:pt>
    <dgm:pt modelId="{6EED9298-C84B-4596-9AB9-BA1A2484CEAE}" type="pres">
      <dgm:prSet presAssocID="{3AC5D806-2BCE-49D2-9964-7D124175185C}" presName="TwoConn_1-2" presStyleLbl="fgAccFollowNode1" presStyleIdx="0" presStyleCnt="1">
        <dgm:presLayoutVars>
          <dgm:bulletEnabled val="1"/>
        </dgm:presLayoutVars>
      </dgm:prSet>
      <dgm:spPr/>
    </dgm:pt>
    <dgm:pt modelId="{C8F967C8-A36F-4283-AD03-42B3297338A8}" type="pres">
      <dgm:prSet presAssocID="{3AC5D806-2BCE-49D2-9964-7D124175185C}" presName="TwoNodes_1_text" presStyleLbl="node1" presStyleIdx="1" presStyleCnt="2">
        <dgm:presLayoutVars>
          <dgm:bulletEnabled val="1"/>
        </dgm:presLayoutVars>
      </dgm:prSet>
      <dgm:spPr/>
    </dgm:pt>
    <dgm:pt modelId="{D4256BD9-4D4C-4BC9-ADA0-B5D90EF383D5}" type="pres">
      <dgm:prSet presAssocID="{3AC5D806-2BCE-49D2-9964-7D124175185C}" presName="TwoNodes_2_text" presStyleLbl="node1" presStyleIdx="1" presStyleCnt="2">
        <dgm:presLayoutVars>
          <dgm:bulletEnabled val="1"/>
        </dgm:presLayoutVars>
      </dgm:prSet>
      <dgm:spPr/>
    </dgm:pt>
  </dgm:ptLst>
  <dgm:cxnLst>
    <dgm:cxn modelId="{0471EF15-2551-4570-96FB-385A712FE82B}" type="presOf" srcId="{35AFC43D-B641-42DF-B738-346D04EE608B}" destId="{B65DF7C3-1221-4E9C-91AF-D0ED32A554DC}" srcOrd="0" destOrd="0" presId="urn:microsoft.com/office/officeart/2005/8/layout/vProcess5"/>
    <dgm:cxn modelId="{B3271739-F9BC-437A-851B-FDE31D60DD6A}" srcId="{3AC5D806-2BCE-49D2-9964-7D124175185C}" destId="{F3D742C6-86E0-4874-A02D-B128DAD0733A}" srcOrd="0" destOrd="0" parTransId="{C0F8E79D-4831-4C92-9036-0A347BA62D76}" sibTransId="{34E89CAF-5121-4E0E-B173-3A916FB031A1}"/>
    <dgm:cxn modelId="{235C8899-C1FE-4813-A003-8112CEF2B865}" type="presOf" srcId="{34E89CAF-5121-4E0E-B173-3A916FB031A1}" destId="{6EED9298-C84B-4596-9AB9-BA1A2484CEAE}" srcOrd="0" destOrd="0" presId="urn:microsoft.com/office/officeart/2005/8/layout/vProcess5"/>
    <dgm:cxn modelId="{5E65ACA4-58D9-42A9-9DC5-701F9AEE8467}" type="presOf" srcId="{3AC5D806-2BCE-49D2-9964-7D124175185C}" destId="{62D050D2-9DDD-4CE4-A896-CCAB5157749E}" srcOrd="0" destOrd="0" presId="urn:microsoft.com/office/officeart/2005/8/layout/vProcess5"/>
    <dgm:cxn modelId="{FA9A4EB7-5DD6-428A-AEF5-0EBAB911280C}" type="presOf" srcId="{35AFC43D-B641-42DF-B738-346D04EE608B}" destId="{D4256BD9-4D4C-4BC9-ADA0-B5D90EF383D5}" srcOrd="1" destOrd="0" presId="urn:microsoft.com/office/officeart/2005/8/layout/vProcess5"/>
    <dgm:cxn modelId="{4992DEBA-08F7-49D0-B802-4CD2CEC1D17B}" type="presOf" srcId="{F3D742C6-86E0-4874-A02D-B128DAD0733A}" destId="{C8F967C8-A36F-4283-AD03-42B3297338A8}" srcOrd="1" destOrd="0" presId="urn:microsoft.com/office/officeart/2005/8/layout/vProcess5"/>
    <dgm:cxn modelId="{6D9EA6DD-F3E4-4BE8-89FD-D54FCD65C85D}" srcId="{3AC5D806-2BCE-49D2-9964-7D124175185C}" destId="{35AFC43D-B641-42DF-B738-346D04EE608B}" srcOrd="1" destOrd="0" parTransId="{44DE2C99-D411-486F-A535-C582FF432B67}" sibTransId="{AB646ADA-6D16-4895-807F-7122C08A30EF}"/>
    <dgm:cxn modelId="{3CA52DF4-13E6-4CBA-BF63-0A0E6083F252}" type="presOf" srcId="{F3D742C6-86E0-4874-A02D-B128DAD0733A}" destId="{6A83B9F6-E237-44F0-8615-005FF9804433}" srcOrd="0" destOrd="0" presId="urn:microsoft.com/office/officeart/2005/8/layout/vProcess5"/>
    <dgm:cxn modelId="{84B6CA8D-C0E7-4677-BF61-92DA2A23917B}" type="presParOf" srcId="{62D050D2-9DDD-4CE4-A896-CCAB5157749E}" destId="{BFC40CF6-75AD-4642-BC63-2D9513899D0B}" srcOrd="0" destOrd="0" presId="urn:microsoft.com/office/officeart/2005/8/layout/vProcess5"/>
    <dgm:cxn modelId="{B853E09E-59E0-4CCD-AC6C-C52688DCAF58}" type="presParOf" srcId="{62D050D2-9DDD-4CE4-A896-CCAB5157749E}" destId="{6A83B9F6-E237-44F0-8615-005FF9804433}" srcOrd="1" destOrd="0" presId="urn:microsoft.com/office/officeart/2005/8/layout/vProcess5"/>
    <dgm:cxn modelId="{020F0314-A26E-4996-BCF3-34E1CE66B961}" type="presParOf" srcId="{62D050D2-9DDD-4CE4-A896-CCAB5157749E}" destId="{B65DF7C3-1221-4E9C-91AF-D0ED32A554DC}" srcOrd="2" destOrd="0" presId="urn:microsoft.com/office/officeart/2005/8/layout/vProcess5"/>
    <dgm:cxn modelId="{93A45310-BE49-44BF-BB1A-CCDCE547B992}" type="presParOf" srcId="{62D050D2-9DDD-4CE4-A896-CCAB5157749E}" destId="{6EED9298-C84B-4596-9AB9-BA1A2484CEAE}" srcOrd="3" destOrd="0" presId="urn:microsoft.com/office/officeart/2005/8/layout/vProcess5"/>
    <dgm:cxn modelId="{1C310801-592A-47C4-832B-9265D9AF5A5F}" type="presParOf" srcId="{62D050D2-9DDD-4CE4-A896-CCAB5157749E}" destId="{C8F967C8-A36F-4283-AD03-42B3297338A8}" srcOrd="4" destOrd="0" presId="urn:microsoft.com/office/officeart/2005/8/layout/vProcess5"/>
    <dgm:cxn modelId="{69702D96-00AE-4599-939D-ABB55701D903}" type="presParOf" srcId="{62D050D2-9DDD-4CE4-A896-CCAB5157749E}" destId="{D4256BD9-4D4C-4BC9-ADA0-B5D90EF383D5}"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49A331-1280-4392-8674-EE9A9F3E39A4}" type="doc">
      <dgm:prSet loTypeId="urn:microsoft.com/office/officeart/2005/8/layout/vProcess5" loCatId="process" qsTypeId="urn:microsoft.com/office/officeart/2005/8/quickstyle/simple3" qsCatId="simple" csTypeId="urn:microsoft.com/office/officeart/2005/8/colors/colorful2" csCatId="colorful"/>
      <dgm:spPr/>
      <dgm:t>
        <a:bodyPr/>
        <a:lstStyle/>
        <a:p>
          <a:endParaRPr lang="en-US"/>
        </a:p>
      </dgm:t>
    </dgm:pt>
    <dgm:pt modelId="{B1F21FB4-4464-4AE4-9134-FF2713F25AB6}">
      <dgm:prSet/>
      <dgm:spPr/>
      <dgm:t>
        <a:bodyPr/>
        <a:lstStyle/>
        <a:p>
          <a:r>
            <a:rPr lang="en-GB" b="1"/>
            <a:t>Impact on Jenny’s Wellbeing</a:t>
          </a:r>
          <a:endParaRPr lang="en-US"/>
        </a:p>
      </dgm:t>
    </dgm:pt>
    <dgm:pt modelId="{D5AF9012-B291-4BF0-8432-B546962938FD}" type="parTrans" cxnId="{E6FD1A8E-DA69-4711-A113-3E4E412DFB54}">
      <dgm:prSet/>
      <dgm:spPr/>
      <dgm:t>
        <a:bodyPr/>
        <a:lstStyle/>
        <a:p>
          <a:endParaRPr lang="en-US"/>
        </a:p>
      </dgm:t>
    </dgm:pt>
    <dgm:pt modelId="{875E4552-03E8-4CD7-8407-9D44884C83CB}" type="sibTrans" cxnId="{E6FD1A8E-DA69-4711-A113-3E4E412DFB54}">
      <dgm:prSet/>
      <dgm:spPr/>
      <dgm:t>
        <a:bodyPr/>
        <a:lstStyle/>
        <a:p>
          <a:endParaRPr lang="en-US"/>
        </a:p>
      </dgm:t>
    </dgm:pt>
    <dgm:pt modelId="{D358F368-7D70-4679-8C8A-03E8D1D334DE}">
      <dgm:prSet/>
      <dgm:spPr/>
      <dgm:t>
        <a:bodyPr/>
        <a:lstStyle/>
        <a:p>
          <a:r>
            <a:rPr lang="en-GB" b="1"/>
            <a:t>Emotional Wellbeing</a:t>
          </a:r>
          <a:endParaRPr lang="en-US"/>
        </a:p>
      </dgm:t>
    </dgm:pt>
    <dgm:pt modelId="{7F4FD13C-F40E-4BDE-B6E0-EC80AC2DDCA9}" type="parTrans" cxnId="{FEEFCF78-0908-4BD9-ADCF-7AC48173D4E1}">
      <dgm:prSet/>
      <dgm:spPr/>
      <dgm:t>
        <a:bodyPr/>
        <a:lstStyle/>
        <a:p>
          <a:endParaRPr lang="en-US"/>
        </a:p>
      </dgm:t>
    </dgm:pt>
    <dgm:pt modelId="{5C167969-4B9F-43F3-88B4-A7540EC3DAB5}" type="sibTrans" cxnId="{FEEFCF78-0908-4BD9-ADCF-7AC48173D4E1}">
      <dgm:prSet/>
      <dgm:spPr/>
      <dgm:t>
        <a:bodyPr/>
        <a:lstStyle/>
        <a:p>
          <a:endParaRPr lang="en-US"/>
        </a:p>
      </dgm:t>
    </dgm:pt>
    <dgm:pt modelId="{C1899A1E-CDC0-4AD9-A1AA-F5301BA427FE}">
      <dgm:prSet/>
      <dgm:spPr/>
      <dgm:t>
        <a:bodyPr/>
        <a:lstStyle/>
        <a:p>
          <a:r>
            <a:rPr lang="en-GB"/>
            <a:t>Jenny’s caring role may cause exhaustion, loneliness, and sadness. She may struggle to cope with stress, increasing the risk of mental health and depression if support is not provided (Woodhouse et al., 2009).</a:t>
          </a:r>
          <a:endParaRPr lang="en-US"/>
        </a:p>
      </dgm:t>
    </dgm:pt>
    <dgm:pt modelId="{B6C23DAF-AC1D-43E5-867E-6B68888690D6}" type="parTrans" cxnId="{EF38CED4-7936-491D-BDF0-D51ABDF5ED0A}">
      <dgm:prSet/>
      <dgm:spPr/>
      <dgm:t>
        <a:bodyPr/>
        <a:lstStyle/>
        <a:p>
          <a:endParaRPr lang="en-US"/>
        </a:p>
      </dgm:t>
    </dgm:pt>
    <dgm:pt modelId="{C7EF0A7B-858B-46DF-820B-930514564D71}" type="sibTrans" cxnId="{EF38CED4-7936-491D-BDF0-D51ABDF5ED0A}">
      <dgm:prSet/>
      <dgm:spPr/>
      <dgm:t>
        <a:bodyPr/>
        <a:lstStyle/>
        <a:p>
          <a:endParaRPr lang="en-US"/>
        </a:p>
      </dgm:t>
    </dgm:pt>
    <dgm:pt modelId="{1ABF7B96-60AF-40B5-BE38-AB00933AB82E}" type="pres">
      <dgm:prSet presAssocID="{7B49A331-1280-4392-8674-EE9A9F3E39A4}" presName="outerComposite" presStyleCnt="0">
        <dgm:presLayoutVars>
          <dgm:chMax val="5"/>
          <dgm:dir/>
          <dgm:resizeHandles val="exact"/>
        </dgm:presLayoutVars>
      </dgm:prSet>
      <dgm:spPr/>
    </dgm:pt>
    <dgm:pt modelId="{385D4D42-B674-4E7D-AA48-235CE006A671}" type="pres">
      <dgm:prSet presAssocID="{7B49A331-1280-4392-8674-EE9A9F3E39A4}" presName="dummyMaxCanvas" presStyleCnt="0">
        <dgm:presLayoutVars/>
      </dgm:prSet>
      <dgm:spPr/>
    </dgm:pt>
    <dgm:pt modelId="{AF32CFE1-A6D7-420B-A7C3-FE2A7BD0E73A}" type="pres">
      <dgm:prSet presAssocID="{7B49A331-1280-4392-8674-EE9A9F3E39A4}" presName="ThreeNodes_1" presStyleLbl="node1" presStyleIdx="0" presStyleCnt="3">
        <dgm:presLayoutVars>
          <dgm:bulletEnabled val="1"/>
        </dgm:presLayoutVars>
      </dgm:prSet>
      <dgm:spPr/>
    </dgm:pt>
    <dgm:pt modelId="{E6B59614-FFBB-48F9-B3AE-65A462B15E82}" type="pres">
      <dgm:prSet presAssocID="{7B49A331-1280-4392-8674-EE9A9F3E39A4}" presName="ThreeNodes_2" presStyleLbl="node1" presStyleIdx="1" presStyleCnt="3">
        <dgm:presLayoutVars>
          <dgm:bulletEnabled val="1"/>
        </dgm:presLayoutVars>
      </dgm:prSet>
      <dgm:spPr/>
    </dgm:pt>
    <dgm:pt modelId="{71842E1C-5810-4CF7-8D0B-3BE658FDA755}" type="pres">
      <dgm:prSet presAssocID="{7B49A331-1280-4392-8674-EE9A9F3E39A4}" presName="ThreeNodes_3" presStyleLbl="node1" presStyleIdx="2" presStyleCnt="3">
        <dgm:presLayoutVars>
          <dgm:bulletEnabled val="1"/>
        </dgm:presLayoutVars>
      </dgm:prSet>
      <dgm:spPr/>
    </dgm:pt>
    <dgm:pt modelId="{105FDC5B-174F-4743-8756-00F6FCD31F40}" type="pres">
      <dgm:prSet presAssocID="{7B49A331-1280-4392-8674-EE9A9F3E39A4}" presName="ThreeConn_1-2" presStyleLbl="fgAccFollowNode1" presStyleIdx="0" presStyleCnt="2">
        <dgm:presLayoutVars>
          <dgm:bulletEnabled val="1"/>
        </dgm:presLayoutVars>
      </dgm:prSet>
      <dgm:spPr/>
    </dgm:pt>
    <dgm:pt modelId="{A6CD14D0-4342-4B64-BBEC-9C13462BB3EE}" type="pres">
      <dgm:prSet presAssocID="{7B49A331-1280-4392-8674-EE9A9F3E39A4}" presName="ThreeConn_2-3" presStyleLbl="fgAccFollowNode1" presStyleIdx="1" presStyleCnt="2">
        <dgm:presLayoutVars>
          <dgm:bulletEnabled val="1"/>
        </dgm:presLayoutVars>
      </dgm:prSet>
      <dgm:spPr/>
    </dgm:pt>
    <dgm:pt modelId="{A127FAB1-B4B6-4BC3-92E7-FA54FCB67C60}" type="pres">
      <dgm:prSet presAssocID="{7B49A331-1280-4392-8674-EE9A9F3E39A4}" presName="ThreeNodes_1_text" presStyleLbl="node1" presStyleIdx="2" presStyleCnt="3">
        <dgm:presLayoutVars>
          <dgm:bulletEnabled val="1"/>
        </dgm:presLayoutVars>
      </dgm:prSet>
      <dgm:spPr/>
    </dgm:pt>
    <dgm:pt modelId="{2B81C379-A8D8-4A1E-A1ED-95332AD8ED79}" type="pres">
      <dgm:prSet presAssocID="{7B49A331-1280-4392-8674-EE9A9F3E39A4}" presName="ThreeNodes_2_text" presStyleLbl="node1" presStyleIdx="2" presStyleCnt="3">
        <dgm:presLayoutVars>
          <dgm:bulletEnabled val="1"/>
        </dgm:presLayoutVars>
      </dgm:prSet>
      <dgm:spPr/>
    </dgm:pt>
    <dgm:pt modelId="{9B782EC2-25FE-443E-B73D-B46CEF43E64B}" type="pres">
      <dgm:prSet presAssocID="{7B49A331-1280-4392-8674-EE9A9F3E39A4}" presName="ThreeNodes_3_text" presStyleLbl="node1" presStyleIdx="2" presStyleCnt="3">
        <dgm:presLayoutVars>
          <dgm:bulletEnabled val="1"/>
        </dgm:presLayoutVars>
      </dgm:prSet>
      <dgm:spPr/>
    </dgm:pt>
  </dgm:ptLst>
  <dgm:cxnLst>
    <dgm:cxn modelId="{53B68102-2C64-4346-B3EA-CCB6DEF126B8}" type="presOf" srcId="{7B49A331-1280-4392-8674-EE9A9F3E39A4}" destId="{1ABF7B96-60AF-40B5-BE38-AB00933AB82E}" srcOrd="0" destOrd="0" presId="urn:microsoft.com/office/officeart/2005/8/layout/vProcess5"/>
    <dgm:cxn modelId="{B407AA4F-8047-4734-8044-62E3925116AB}" type="presOf" srcId="{B1F21FB4-4464-4AE4-9134-FF2713F25AB6}" destId="{A127FAB1-B4B6-4BC3-92E7-FA54FCB67C60}" srcOrd="1" destOrd="0" presId="urn:microsoft.com/office/officeart/2005/8/layout/vProcess5"/>
    <dgm:cxn modelId="{8A5E4770-EF84-4455-B787-25ADA6A80AEB}" type="presOf" srcId="{D358F368-7D70-4679-8C8A-03E8D1D334DE}" destId="{2B81C379-A8D8-4A1E-A1ED-95332AD8ED79}" srcOrd="1" destOrd="0" presId="urn:microsoft.com/office/officeart/2005/8/layout/vProcess5"/>
    <dgm:cxn modelId="{AA267756-5DE3-4FF5-8A60-3064670DC021}" type="presOf" srcId="{C1899A1E-CDC0-4AD9-A1AA-F5301BA427FE}" destId="{71842E1C-5810-4CF7-8D0B-3BE658FDA755}" srcOrd="0" destOrd="0" presId="urn:microsoft.com/office/officeart/2005/8/layout/vProcess5"/>
    <dgm:cxn modelId="{DBE7F276-3987-48E2-845C-5E200C6B214E}" type="presOf" srcId="{5C167969-4B9F-43F3-88B4-A7540EC3DAB5}" destId="{A6CD14D0-4342-4B64-BBEC-9C13462BB3EE}" srcOrd="0" destOrd="0" presId="urn:microsoft.com/office/officeart/2005/8/layout/vProcess5"/>
    <dgm:cxn modelId="{FEEFCF78-0908-4BD9-ADCF-7AC48173D4E1}" srcId="{7B49A331-1280-4392-8674-EE9A9F3E39A4}" destId="{D358F368-7D70-4679-8C8A-03E8D1D334DE}" srcOrd="1" destOrd="0" parTransId="{7F4FD13C-F40E-4BDE-B6E0-EC80AC2DDCA9}" sibTransId="{5C167969-4B9F-43F3-88B4-A7540EC3DAB5}"/>
    <dgm:cxn modelId="{5AE9CA85-DFCA-4442-8FC1-78CB3312BF4D}" type="presOf" srcId="{B1F21FB4-4464-4AE4-9134-FF2713F25AB6}" destId="{AF32CFE1-A6D7-420B-A7C3-FE2A7BD0E73A}" srcOrd="0" destOrd="0" presId="urn:microsoft.com/office/officeart/2005/8/layout/vProcess5"/>
    <dgm:cxn modelId="{E6FD1A8E-DA69-4711-A113-3E4E412DFB54}" srcId="{7B49A331-1280-4392-8674-EE9A9F3E39A4}" destId="{B1F21FB4-4464-4AE4-9134-FF2713F25AB6}" srcOrd="0" destOrd="0" parTransId="{D5AF9012-B291-4BF0-8432-B546962938FD}" sibTransId="{875E4552-03E8-4CD7-8407-9D44884C83CB}"/>
    <dgm:cxn modelId="{9261528E-7F07-4C16-8F9F-35A5F2928CF8}" type="presOf" srcId="{875E4552-03E8-4CD7-8407-9D44884C83CB}" destId="{105FDC5B-174F-4743-8756-00F6FCD31F40}" srcOrd="0" destOrd="0" presId="urn:microsoft.com/office/officeart/2005/8/layout/vProcess5"/>
    <dgm:cxn modelId="{F5E7F2C2-FF74-44C4-9908-7AF71CC22555}" type="presOf" srcId="{C1899A1E-CDC0-4AD9-A1AA-F5301BA427FE}" destId="{9B782EC2-25FE-443E-B73D-B46CEF43E64B}" srcOrd="1" destOrd="0" presId="urn:microsoft.com/office/officeart/2005/8/layout/vProcess5"/>
    <dgm:cxn modelId="{EF38CED4-7936-491D-BDF0-D51ABDF5ED0A}" srcId="{7B49A331-1280-4392-8674-EE9A9F3E39A4}" destId="{C1899A1E-CDC0-4AD9-A1AA-F5301BA427FE}" srcOrd="2" destOrd="0" parTransId="{B6C23DAF-AC1D-43E5-867E-6B68888690D6}" sibTransId="{C7EF0A7B-858B-46DF-820B-930514564D71}"/>
    <dgm:cxn modelId="{40F692F7-8FF0-424E-9D3D-107F5A2F6EEE}" type="presOf" srcId="{D358F368-7D70-4679-8C8A-03E8D1D334DE}" destId="{E6B59614-FFBB-48F9-B3AE-65A462B15E82}" srcOrd="0" destOrd="0" presId="urn:microsoft.com/office/officeart/2005/8/layout/vProcess5"/>
    <dgm:cxn modelId="{53FD6F6E-1F2A-4D8F-A88E-5542CEF4B839}" type="presParOf" srcId="{1ABF7B96-60AF-40B5-BE38-AB00933AB82E}" destId="{385D4D42-B674-4E7D-AA48-235CE006A671}" srcOrd="0" destOrd="0" presId="urn:microsoft.com/office/officeart/2005/8/layout/vProcess5"/>
    <dgm:cxn modelId="{69E93FC0-094F-45C7-A2E4-38579EB83A2C}" type="presParOf" srcId="{1ABF7B96-60AF-40B5-BE38-AB00933AB82E}" destId="{AF32CFE1-A6D7-420B-A7C3-FE2A7BD0E73A}" srcOrd="1" destOrd="0" presId="urn:microsoft.com/office/officeart/2005/8/layout/vProcess5"/>
    <dgm:cxn modelId="{397EA9B3-0972-472C-9455-04E6E5D416CB}" type="presParOf" srcId="{1ABF7B96-60AF-40B5-BE38-AB00933AB82E}" destId="{E6B59614-FFBB-48F9-B3AE-65A462B15E82}" srcOrd="2" destOrd="0" presId="urn:microsoft.com/office/officeart/2005/8/layout/vProcess5"/>
    <dgm:cxn modelId="{A8AA1710-0DC0-4FA1-8434-C70DD4027EAA}" type="presParOf" srcId="{1ABF7B96-60AF-40B5-BE38-AB00933AB82E}" destId="{71842E1C-5810-4CF7-8D0B-3BE658FDA755}" srcOrd="3" destOrd="0" presId="urn:microsoft.com/office/officeart/2005/8/layout/vProcess5"/>
    <dgm:cxn modelId="{C9F99093-8756-4742-8A83-F6439DA13C3A}" type="presParOf" srcId="{1ABF7B96-60AF-40B5-BE38-AB00933AB82E}" destId="{105FDC5B-174F-4743-8756-00F6FCD31F40}" srcOrd="4" destOrd="0" presId="urn:microsoft.com/office/officeart/2005/8/layout/vProcess5"/>
    <dgm:cxn modelId="{6911383D-9E1F-4AAE-A52D-6CB41A24F677}" type="presParOf" srcId="{1ABF7B96-60AF-40B5-BE38-AB00933AB82E}" destId="{A6CD14D0-4342-4B64-BBEC-9C13462BB3EE}" srcOrd="5" destOrd="0" presId="urn:microsoft.com/office/officeart/2005/8/layout/vProcess5"/>
    <dgm:cxn modelId="{04F27A60-C7C2-4435-B3EF-4D9028A9A25F}" type="presParOf" srcId="{1ABF7B96-60AF-40B5-BE38-AB00933AB82E}" destId="{A127FAB1-B4B6-4BC3-92E7-FA54FCB67C60}" srcOrd="6" destOrd="0" presId="urn:microsoft.com/office/officeart/2005/8/layout/vProcess5"/>
    <dgm:cxn modelId="{F152EDCD-A927-4B74-9175-FF317C129337}" type="presParOf" srcId="{1ABF7B96-60AF-40B5-BE38-AB00933AB82E}" destId="{2B81C379-A8D8-4A1E-A1ED-95332AD8ED79}" srcOrd="7" destOrd="0" presId="urn:microsoft.com/office/officeart/2005/8/layout/vProcess5"/>
    <dgm:cxn modelId="{18E45477-53DE-48D5-9971-99D71B10762A}" type="presParOf" srcId="{1ABF7B96-60AF-40B5-BE38-AB00933AB82E}" destId="{9B782EC2-25FE-443E-B73D-B46CEF43E64B}"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77ED876-3FF2-44F8-BFC8-A14E64FA12E5}"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123C8644-DA45-4A1C-B6D3-A4AC07F08BA4}">
      <dgm:prSet/>
      <dgm:spPr/>
      <dgm:t>
        <a:bodyPr/>
        <a:lstStyle/>
        <a:p>
          <a:pPr>
            <a:lnSpc>
              <a:spcPct val="100000"/>
            </a:lnSpc>
          </a:pPr>
          <a:r>
            <a:rPr lang="en-GB" b="1"/>
            <a:t>Educational Impact</a:t>
          </a:r>
          <a:endParaRPr lang="en-US"/>
        </a:p>
      </dgm:t>
    </dgm:pt>
    <dgm:pt modelId="{19306764-75D8-464B-A066-A98FC7771CDF}" type="parTrans" cxnId="{FEAB333F-4256-46C6-852B-AE3709CEB785}">
      <dgm:prSet/>
      <dgm:spPr/>
      <dgm:t>
        <a:bodyPr/>
        <a:lstStyle/>
        <a:p>
          <a:endParaRPr lang="en-US"/>
        </a:p>
      </dgm:t>
    </dgm:pt>
    <dgm:pt modelId="{BAC8BC14-5206-4EED-91F8-A3D193883345}" type="sibTrans" cxnId="{FEAB333F-4256-46C6-852B-AE3709CEB785}">
      <dgm:prSet/>
      <dgm:spPr/>
      <dgm:t>
        <a:bodyPr/>
        <a:lstStyle/>
        <a:p>
          <a:endParaRPr lang="en-US"/>
        </a:p>
      </dgm:t>
    </dgm:pt>
    <dgm:pt modelId="{1F8467D7-A2C2-4362-8365-BA20D50C2067}">
      <dgm:prSet/>
      <dgm:spPr/>
      <dgm:t>
        <a:bodyPr/>
        <a:lstStyle/>
        <a:p>
          <a:pPr>
            <a:lnSpc>
              <a:spcPct val="100000"/>
            </a:lnSpc>
          </a:pPr>
          <a:r>
            <a:rPr lang="en-GB"/>
            <a:t>Caring responsibilities may limit Jenny’s time and energy for schoolwork. Stress and poor sleep can reduce concentration in class, and lead to unfinished homework. Over time, this may affect her academic progress and future opportunities (Saddler &amp; Flaherty, 2011). </a:t>
          </a:r>
          <a:endParaRPr lang="en-US"/>
        </a:p>
      </dgm:t>
    </dgm:pt>
    <dgm:pt modelId="{880C4A8E-E3A6-4B1B-A4F3-2A50250188C1}" type="parTrans" cxnId="{AE2139D2-E5DC-4A5C-B253-31819D6FFC6E}">
      <dgm:prSet/>
      <dgm:spPr/>
      <dgm:t>
        <a:bodyPr/>
        <a:lstStyle/>
        <a:p>
          <a:endParaRPr lang="en-US"/>
        </a:p>
      </dgm:t>
    </dgm:pt>
    <dgm:pt modelId="{A3995F37-D35B-4802-AF5C-7348AF6694E9}" type="sibTrans" cxnId="{AE2139D2-E5DC-4A5C-B253-31819D6FFC6E}">
      <dgm:prSet/>
      <dgm:spPr/>
      <dgm:t>
        <a:bodyPr/>
        <a:lstStyle/>
        <a:p>
          <a:endParaRPr lang="en-US"/>
        </a:p>
      </dgm:t>
    </dgm:pt>
    <dgm:pt modelId="{67AE3C77-0E1F-4287-A2FB-A37D470AEF60}" type="pres">
      <dgm:prSet presAssocID="{677ED876-3FF2-44F8-BFC8-A14E64FA12E5}" presName="outerComposite" presStyleCnt="0">
        <dgm:presLayoutVars>
          <dgm:chMax val="5"/>
          <dgm:dir/>
          <dgm:resizeHandles val="exact"/>
        </dgm:presLayoutVars>
      </dgm:prSet>
      <dgm:spPr/>
    </dgm:pt>
    <dgm:pt modelId="{F610CEFD-350B-42DC-AC8D-429F34CDED6F}" type="pres">
      <dgm:prSet presAssocID="{677ED876-3FF2-44F8-BFC8-A14E64FA12E5}" presName="dummyMaxCanvas" presStyleCnt="0">
        <dgm:presLayoutVars/>
      </dgm:prSet>
      <dgm:spPr/>
    </dgm:pt>
    <dgm:pt modelId="{B7D0FFBB-1742-4FF3-8EEB-0914667D3DB4}" type="pres">
      <dgm:prSet presAssocID="{677ED876-3FF2-44F8-BFC8-A14E64FA12E5}" presName="TwoNodes_1" presStyleLbl="node1" presStyleIdx="0" presStyleCnt="2">
        <dgm:presLayoutVars>
          <dgm:bulletEnabled val="1"/>
        </dgm:presLayoutVars>
      </dgm:prSet>
      <dgm:spPr/>
    </dgm:pt>
    <dgm:pt modelId="{C2899084-EBD6-4F61-8AE1-218D9FBDFB2F}" type="pres">
      <dgm:prSet presAssocID="{677ED876-3FF2-44F8-BFC8-A14E64FA12E5}" presName="TwoNodes_2" presStyleLbl="node1" presStyleIdx="1" presStyleCnt="2">
        <dgm:presLayoutVars>
          <dgm:bulletEnabled val="1"/>
        </dgm:presLayoutVars>
      </dgm:prSet>
      <dgm:spPr/>
    </dgm:pt>
    <dgm:pt modelId="{3C16FDBE-EBCF-457B-897F-0F2658C2A5D9}" type="pres">
      <dgm:prSet presAssocID="{677ED876-3FF2-44F8-BFC8-A14E64FA12E5}" presName="TwoConn_1-2" presStyleLbl="fgAccFollowNode1" presStyleIdx="0" presStyleCnt="1">
        <dgm:presLayoutVars>
          <dgm:bulletEnabled val="1"/>
        </dgm:presLayoutVars>
      </dgm:prSet>
      <dgm:spPr/>
    </dgm:pt>
    <dgm:pt modelId="{9512C97D-ADDA-4464-8615-DD7F11FF78F0}" type="pres">
      <dgm:prSet presAssocID="{677ED876-3FF2-44F8-BFC8-A14E64FA12E5}" presName="TwoNodes_1_text" presStyleLbl="node1" presStyleIdx="1" presStyleCnt="2">
        <dgm:presLayoutVars>
          <dgm:bulletEnabled val="1"/>
        </dgm:presLayoutVars>
      </dgm:prSet>
      <dgm:spPr/>
    </dgm:pt>
    <dgm:pt modelId="{645C09D3-9350-4C5C-BC85-97CBF0315FD5}" type="pres">
      <dgm:prSet presAssocID="{677ED876-3FF2-44F8-BFC8-A14E64FA12E5}" presName="TwoNodes_2_text" presStyleLbl="node1" presStyleIdx="1" presStyleCnt="2">
        <dgm:presLayoutVars>
          <dgm:bulletEnabled val="1"/>
        </dgm:presLayoutVars>
      </dgm:prSet>
      <dgm:spPr/>
    </dgm:pt>
  </dgm:ptLst>
  <dgm:cxnLst>
    <dgm:cxn modelId="{075E623D-EF4F-4ED4-AA2A-F083C92179F5}" type="presOf" srcId="{123C8644-DA45-4A1C-B6D3-A4AC07F08BA4}" destId="{B7D0FFBB-1742-4FF3-8EEB-0914667D3DB4}" srcOrd="0" destOrd="0" presId="urn:microsoft.com/office/officeart/2005/8/layout/vProcess5"/>
    <dgm:cxn modelId="{FEAB333F-4256-46C6-852B-AE3709CEB785}" srcId="{677ED876-3FF2-44F8-BFC8-A14E64FA12E5}" destId="{123C8644-DA45-4A1C-B6D3-A4AC07F08BA4}" srcOrd="0" destOrd="0" parTransId="{19306764-75D8-464B-A066-A98FC7771CDF}" sibTransId="{BAC8BC14-5206-4EED-91F8-A3D193883345}"/>
    <dgm:cxn modelId="{39DBF570-359F-4F7F-AAA5-714013EC674D}" type="presOf" srcId="{1F8467D7-A2C2-4362-8365-BA20D50C2067}" destId="{645C09D3-9350-4C5C-BC85-97CBF0315FD5}" srcOrd="1" destOrd="0" presId="urn:microsoft.com/office/officeart/2005/8/layout/vProcess5"/>
    <dgm:cxn modelId="{8643FC54-DC4E-46E8-BD01-7DA62856D329}" type="presOf" srcId="{123C8644-DA45-4A1C-B6D3-A4AC07F08BA4}" destId="{9512C97D-ADDA-4464-8615-DD7F11FF78F0}" srcOrd="1" destOrd="0" presId="urn:microsoft.com/office/officeart/2005/8/layout/vProcess5"/>
    <dgm:cxn modelId="{971D0CA0-DE4D-45F6-B9FF-0BEE37510939}" type="presOf" srcId="{1F8467D7-A2C2-4362-8365-BA20D50C2067}" destId="{C2899084-EBD6-4F61-8AE1-218D9FBDFB2F}" srcOrd="0" destOrd="0" presId="urn:microsoft.com/office/officeart/2005/8/layout/vProcess5"/>
    <dgm:cxn modelId="{F91122C8-1029-46CC-96F9-1D2BDF60E30F}" type="presOf" srcId="{BAC8BC14-5206-4EED-91F8-A3D193883345}" destId="{3C16FDBE-EBCF-457B-897F-0F2658C2A5D9}" srcOrd="0" destOrd="0" presId="urn:microsoft.com/office/officeart/2005/8/layout/vProcess5"/>
    <dgm:cxn modelId="{AE2139D2-E5DC-4A5C-B253-31819D6FFC6E}" srcId="{677ED876-3FF2-44F8-BFC8-A14E64FA12E5}" destId="{1F8467D7-A2C2-4362-8365-BA20D50C2067}" srcOrd="1" destOrd="0" parTransId="{880C4A8E-E3A6-4B1B-A4F3-2A50250188C1}" sibTransId="{A3995F37-D35B-4802-AF5C-7348AF6694E9}"/>
    <dgm:cxn modelId="{34E46FD8-5989-43DD-BD1F-84606E663AF0}" type="presOf" srcId="{677ED876-3FF2-44F8-BFC8-A14E64FA12E5}" destId="{67AE3C77-0E1F-4287-A2FB-A37D470AEF60}" srcOrd="0" destOrd="0" presId="urn:microsoft.com/office/officeart/2005/8/layout/vProcess5"/>
    <dgm:cxn modelId="{225619C0-3822-4A91-92A9-2B8F9AC9C381}" type="presParOf" srcId="{67AE3C77-0E1F-4287-A2FB-A37D470AEF60}" destId="{F610CEFD-350B-42DC-AC8D-429F34CDED6F}" srcOrd="0" destOrd="0" presId="urn:microsoft.com/office/officeart/2005/8/layout/vProcess5"/>
    <dgm:cxn modelId="{F991FC1F-809E-4617-A0F5-4879869EDF70}" type="presParOf" srcId="{67AE3C77-0E1F-4287-A2FB-A37D470AEF60}" destId="{B7D0FFBB-1742-4FF3-8EEB-0914667D3DB4}" srcOrd="1" destOrd="0" presId="urn:microsoft.com/office/officeart/2005/8/layout/vProcess5"/>
    <dgm:cxn modelId="{A07A7185-32F2-42E6-9992-9127EA0FF34B}" type="presParOf" srcId="{67AE3C77-0E1F-4287-A2FB-A37D470AEF60}" destId="{C2899084-EBD6-4F61-8AE1-218D9FBDFB2F}" srcOrd="2" destOrd="0" presId="urn:microsoft.com/office/officeart/2005/8/layout/vProcess5"/>
    <dgm:cxn modelId="{13B71713-1E46-4A22-BF57-43B6DC394891}" type="presParOf" srcId="{67AE3C77-0E1F-4287-A2FB-A37D470AEF60}" destId="{3C16FDBE-EBCF-457B-897F-0F2658C2A5D9}" srcOrd="3" destOrd="0" presId="urn:microsoft.com/office/officeart/2005/8/layout/vProcess5"/>
    <dgm:cxn modelId="{B85866FD-1816-41F8-ADBA-F242630B20D5}" type="presParOf" srcId="{67AE3C77-0E1F-4287-A2FB-A37D470AEF60}" destId="{9512C97D-ADDA-4464-8615-DD7F11FF78F0}" srcOrd="4" destOrd="0" presId="urn:microsoft.com/office/officeart/2005/8/layout/vProcess5"/>
    <dgm:cxn modelId="{4B377BA1-40AD-4D8A-8EEC-6ECCC492AE7A}" type="presParOf" srcId="{67AE3C77-0E1F-4287-A2FB-A37D470AEF60}" destId="{645C09D3-9350-4C5C-BC85-97CBF0315FD5}"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D1ECC9-C508-40C9-B40D-E766F51DC18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A94FD0A-5B24-42C3-A21A-40E4FB1547B5}">
      <dgm:prSet/>
      <dgm:spPr/>
      <dgm:t>
        <a:bodyPr/>
        <a:lstStyle/>
        <a:p>
          <a:r>
            <a:rPr lang="en-GB" b="1"/>
            <a:t>Communication Difficulties</a:t>
          </a:r>
          <a:endParaRPr lang="en-US"/>
        </a:p>
      </dgm:t>
    </dgm:pt>
    <dgm:pt modelId="{4117BA5B-0D0B-461F-9AD3-7AA82AA324B1}" type="parTrans" cxnId="{2BFCF325-F7DF-445F-B57B-4E006CDD5418}">
      <dgm:prSet/>
      <dgm:spPr/>
      <dgm:t>
        <a:bodyPr/>
        <a:lstStyle/>
        <a:p>
          <a:endParaRPr lang="en-US"/>
        </a:p>
      </dgm:t>
    </dgm:pt>
    <dgm:pt modelId="{9DC0C9FF-79A9-4321-B48B-B1A1160BC353}" type="sibTrans" cxnId="{2BFCF325-F7DF-445F-B57B-4E006CDD5418}">
      <dgm:prSet/>
      <dgm:spPr/>
      <dgm:t>
        <a:bodyPr/>
        <a:lstStyle/>
        <a:p>
          <a:endParaRPr lang="en-US"/>
        </a:p>
      </dgm:t>
    </dgm:pt>
    <dgm:pt modelId="{0DA9E524-BFF8-42A2-B0D3-08E8340935B8}">
      <dgm:prSet custT="1"/>
      <dgm:spPr/>
      <dgm:t>
        <a:bodyPr/>
        <a:lstStyle/>
        <a:p>
          <a:r>
            <a:rPr lang="en-GB" sz="2000" dirty="0"/>
            <a:t>Jenny may find communication with her mother difficult due to her mother’s memory problems and low mood and security (Fletcher &amp; </a:t>
          </a:r>
          <a:r>
            <a:rPr lang="en-GB" sz="2000" dirty="0" err="1"/>
            <a:t>Lorany</a:t>
          </a:r>
          <a:r>
            <a:rPr lang="en-GB" sz="2000" dirty="0"/>
            <a:t>, 2019).</a:t>
          </a:r>
          <a:endParaRPr lang="en-US" sz="2000" dirty="0"/>
        </a:p>
      </dgm:t>
    </dgm:pt>
    <dgm:pt modelId="{46AA6F66-227D-4808-A0DC-3F68A6E7E127}" type="parTrans" cxnId="{5DA2B0C9-C3A5-4342-8027-CDB09C37A987}">
      <dgm:prSet/>
      <dgm:spPr/>
      <dgm:t>
        <a:bodyPr/>
        <a:lstStyle/>
        <a:p>
          <a:endParaRPr lang="en-US"/>
        </a:p>
      </dgm:t>
    </dgm:pt>
    <dgm:pt modelId="{03A5D75B-7D2E-428A-95FB-3BBAF22D3B0C}" type="sibTrans" cxnId="{5DA2B0C9-C3A5-4342-8027-CDB09C37A987}">
      <dgm:prSet/>
      <dgm:spPr/>
      <dgm:t>
        <a:bodyPr/>
        <a:lstStyle/>
        <a:p>
          <a:endParaRPr lang="en-US"/>
        </a:p>
      </dgm:t>
    </dgm:pt>
    <dgm:pt modelId="{3F38B23C-7339-4160-B9BC-8F9575CCE9D6}" type="pres">
      <dgm:prSet presAssocID="{3DD1ECC9-C508-40C9-B40D-E766F51DC18C}" presName="root" presStyleCnt="0">
        <dgm:presLayoutVars>
          <dgm:dir/>
          <dgm:resizeHandles val="exact"/>
        </dgm:presLayoutVars>
      </dgm:prSet>
      <dgm:spPr/>
    </dgm:pt>
    <dgm:pt modelId="{4E2E0994-A976-406D-B40B-947AD2C1CB70}" type="pres">
      <dgm:prSet presAssocID="{3DD1ECC9-C508-40C9-B40D-E766F51DC18C}" presName="container" presStyleCnt="0">
        <dgm:presLayoutVars>
          <dgm:dir/>
          <dgm:resizeHandles val="exact"/>
        </dgm:presLayoutVars>
      </dgm:prSet>
      <dgm:spPr/>
    </dgm:pt>
    <dgm:pt modelId="{EDEA4332-06BA-4A00-BEDF-9DF682B78E4C}" type="pres">
      <dgm:prSet presAssocID="{9A94FD0A-5B24-42C3-A21A-40E4FB1547B5}" presName="compNode" presStyleCnt="0"/>
      <dgm:spPr/>
    </dgm:pt>
    <dgm:pt modelId="{E29E8AB5-45DC-42CC-ADD7-2D7EE85C35BE}" type="pres">
      <dgm:prSet presAssocID="{9A94FD0A-5B24-42C3-A21A-40E4FB1547B5}" presName="iconBgRect" presStyleLbl="bgShp" presStyleIdx="0" presStyleCnt="2"/>
      <dgm:spPr/>
    </dgm:pt>
    <dgm:pt modelId="{496E5CE1-A989-4D1E-AAFD-047D5D2C5C67}" type="pres">
      <dgm:prSet presAssocID="{9A94FD0A-5B24-42C3-A21A-40E4FB1547B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4CACD81-782C-432A-A462-3C11477D177C}" type="pres">
      <dgm:prSet presAssocID="{9A94FD0A-5B24-42C3-A21A-40E4FB1547B5}" presName="spaceRect" presStyleCnt="0"/>
      <dgm:spPr/>
    </dgm:pt>
    <dgm:pt modelId="{88F7EEFE-069D-4DFB-BD29-90B2FDDAB84A}" type="pres">
      <dgm:prSet presAssocID="{9A94FD0A-5B24-42C3-A21A-40E4FB1547B5}" presName="textRect" presStyleLbl="revTx" presStyleIdx="0" presStyleCnt="2">
        <dgm:presLayoutVars>
          <dgm:chMax val="1"/>
          <dgm:chPref val="1"/>
        </dgm:presLayoutVars>
      </dgm:prSet>
      <dgm:spPr/>
    </dgm:pt>
    <dgm:pt modelId="{59DE1B07-6953-4A8B-BF50-CCC27C485860}" type="pres">
      <dgm:prSet presAssocID="{9DC0C9FF-79A9-4321-B48B-B1A1160BC353}" presName="sibTrans" presStyleLbl="sibTrans2D1" presStyleIdx="0" presStyleCnt="0"/>
      <dgm:spPr/>
    </dgm:pt>
    <dgm:pt modelId="{57800F8D-2784-4380-A292-009AAA162EBE}" type="pres">
      <dgm:prSet presAssocID="{0DA9E524-BFF8-42A2-B0D3-08E8340935B8}" presName="compNode" presStyleCnt="0"/>
      <dgm:spPr/>
    </dgm:pt>
    <dgm:pt modelId="{1130FC28-EBB2-44CA-A67E-ED9A3984B3DC}" type="pres">
      <dgm:prSet presAssocID="{0DA9E524-BFF8-42A2-B0D3-08E8340935B8}" presName="iconBgRect" presStyleLbl="bgShp" presStyleIdx="1" presStyleCnt="2"/>
      <dgm:spPr/>
    </dgm:pt>
    <dgm:pt modelId="{2F6ABD8B-587B-4EC5-A831-A9F339280B9A}" type="pres">
      <dgm:prSet presAssocID="{0DA9E524-BFF8-42A2-B0D3-08E8340935B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ve Letter"/>
        </a:ext>
      </dgm:extLst>
    </dgm:pt>
    <dgm:pt modelId="{08369352-9342-4E4B-929B-D05313103467}" type="pres">
      <dgm:prSet presAssocID="{0DA9E524-BFF8-42A2-B0D3-08E8340935B8}" presName="spaceRect" presStyleCnt="0"/>
      <dgm:spPr/>
    </dgm:pt>
    <dgm:pt modelId="{1FEEF4AC-2D84-44C8-B83C-7BDBC40C6182}" type="pres">
      <dgm:prSet presAssocID="{0DA9E524-BFF8-42A2-B0D3-08E8340935B8}" presName="textRect" presStyleLbl="revTx" presStyleIdx="1" presStyleCnt="2">
        <dgm:presLayoutVars>
          <dgm:chMax val="1"/>
          <dgm:chPref val="1"/>
        </dgm:presLayoutVars>
      </dgm:prSet>
      <dgm:spPr/>
    </dgm:pt>
  </dgm:ptLst>
  <dgm:cxnLst>
    <dgm:cxn modelId="{6B267E0E-04BF-4368-AA61-1F08706C2221}" type="presOf" srcId="{0DA9E524-BFF8-42A2-B0D3-08E8340935B8}" destId="{1FEEF4AC-2D84-44C8-B83C-7BDBC40C6182}" srcOrd="0" destOrd="0" presId="urn:microsoft.com/office/officeart/2018/2/layout/IconCircleList"/>
    <dgm:cxn modelId="{2BFCF325-F7DF-445F-B57B-4E006CDD5418}" srcId="{3DD1ECC9-C508-40C9-B40D-E766F51DC18C}" destId="{9A94FD0A-5B24-42C3-A21A-40E4FB1547B5}" srcOrd="0" destOrd="0" parTransId="{4117BA5B-0D0B-461F-9AD3-7AA82AA324B1}" sibTransId="{9DC0C9FF-79A9-4321-B48B-B1A1160BC353}"/>
    <dgm:cxn modelId="{17BBBFAB-828B-4C0B-87F2-D28FBB99CC49}" type="presOf" srcId="{3DD1ECC9-C508-40C9-B40D-E766F51DC18C}" destId="{3F38B23C-7339-4160-B9BC-8F9575CCE9D6}" srcOrd="0" destOrd="0" presId="urn:microsoft.com/office/officeart/2018/2/layout/IconCircleList"/>
    <dgm:cxn modelId="{AA7303B5-D4AA-435C-969C-C027F092B46C}" type="presOf" srcId="{9DC0C9FF-79A9-4321-B48B-B1A1160BC353}" destId="{59DE1B07-6953-4A8B-BF50-CCC27C485860}" srcOrd="0" destOrd="0" presId="urn:microsoft.com/office/officeart/2018/2/layout/IconCircleList"/>
    <dgm:cxn modelId="{9E9454C4-CED1-448C-955A-323402D834C7}" type="presOf" srcId="{9A94FD0A-5B24-42C3-A21A-40E4FB1547B5}" destId="{88F7EEFE-069D-4DFB-BD29-90B2FDDAB84A}" srcOrd="0" destOrd="0" presId="urn:microsoft.com/office/officeart/2018/2/layout/IconCircleList"/>
    <dgm:cxn modelId="{5DA2B0C9-C3A5-4342-8027-CDB09C37A987}" srcId="{3DD1ECC9-C508-40C9-B40D-E766F51DC18C}" destId="{0DA9E524-BFF8-42A2-B0D3-08E8340935B8}" srcOrd="1" destOrd="0" parTransId="{46AA6F66-227D-4808-A0DC-3F68A6E7E127}" sibTransId="{03A5D75B-7D2E-428A-95FB-3BBAF22D3B0C}"/>
    <dgm:cxn modelId="{E01E9A91-F536-42AC-890C-89EB97FBF854}" type="presParOf" srcId="{3F38B23C-7339-4160-B9BC-8F9575CCE9D6}" destId="{4E2E0994-A976-406D-B40B-947AD2C1CB70}" srcOrd="0" destOrd="0" presId="urn:microsoft.com/office/officeart/2018/2/layout/IconCircleList"/>
    <dgm:cxn modelId="{4A2760A2-5140-4224-B448-2DD809FE0C5A}" type="presParOf" srcId="{4E2E0994-A976-406D-B40B-947AD2C1CB70}" destId="{EDEA4332-06BA-4A00-BEDF-9DF682B78E4C}" srcOrd="0" destOrd="0" presId="urn:microsoft.com/office/officeart/2018/2/layout/IconCircleList"/>
    <dgm:cxn modelId="{AB8B10E5-80CD-43A8-A3F2-2C65F1F06B3A}" type="presParOf" srcId="{EDEA4332-06BA-4A00-BEDF-9DF682B78E4C}" destId="{E29E8AB5-45DC-42CC-ADD7-2D7EE85C35BE}" srcOrd="0" destOrd="0" presId="urn:microsoft.com/office/officeart/2018/2/layout/IconCircleList"/>
    <dgm:cxn modelId="{FB131D00-3F0E-4618-960F-746BAEF16F99}" type="presParOf" srcId="{EDEA4332-06BA-4A00-BEDF-9DF682B78E4C}" destId="{496E5CE1-A989-4D1E-AAFD-047D5D2C5C67}" srcOrd="1" destOrd="0" presId="urn:microsoft.com/office/officeart/2018/2/layout/IconCircleList"/>
    <dgm:cxn modelId="{3FD9240F-A054-49ED-BD25-043A5363A556}" type="presParOf" srcId="{EDEA4332-06BA-4A00-BEDF-9DF682B78E4C}" destId="{34CACD81-782C-432A-A462-3C11477D177C}" srcOrd="2" destOrd="0" presId="urn:microsoft.com/office/officeart/2018/2/layout/IconCircleList"/>
    <dgm:cxn modelId="{6E017053-548E-49AA-A0D4-E28E80D26635}" type="presParOf" srcId="{EDEA4332-06BA-4A00-BEDF-9DF682B78E4C}" destId="{88F7EEFE-069D-4DFB-BD29-90B2FDDAB84A}" srcOrd="3" destOrd="0" presId="urn:microsoft.com/office/officeart/2018/2/layout/IconCircleList"/>
    <dgm:cxn modelId="{6C77EDAE-78E5-4E64-A0E9-ECD06558008A}" type="presParOf" srcId="{4E2E0994-A976-406D-B40B-947AD2C1CB70}" destId="{59DE1B07-6953-4A8B-BF50-CCC27C485860}" srcOrd="1" destOrd="0" presId="urn:microsoft.com/office/officeart/2018/2/layout/IconCircleList"/>
    <dgm:cxn modelId="{21C43CB6-43C4-4380-ACCB-5DD148A19C79}" type="presParOf" srcId="{4E2E0994-A976-406D-B40B-947AD2C1CB70}" destId="{57800F8D-2784-4380-A292-009AAA162EBE}" srcOrd="2" destOrd="0" presId="urn:microsoft.com/office/officeart/2018/2/layout/IconCircleList"/>
    <dgm:cxn modelId="{A12F5A26-A533-4C77-9688-233D2930D0A0}" type="presParOf" srcId="{57800F8D-2784-4380-A292-009AAA162EBE}" destId="{1130FC28-EBB2-44CA-A67E-ED9A3984B3DC}" srcOrd="0" destOrd="0" presId="urn:microsoft.com/office/officeart/2018/2/layout/IconCircleList"/>
    <dgm:cxn modelId="{5BE68273-DBA4-413A-B4D3-84FC6E5866C1}" type="presParOf" srcId="{57800F8D-2784-4380-A292-009AAA162EBE}" destId="{2F6ABD8B-587B-4EC5-A831-A9F339280B9A}" srcOrd="1" destOrd="0" presId="urn:microsoft.com/office/officeart/2018/2/layout/IconCircleList"/>
    <dgm:cxn modelId="{C1B07968-0312-4593-817D-D67DCB40DFA5}" type="presParOf" srcId="{57800F8D-2784-4380-A292-009AAA162EBE}" destId="{08369352-9342-4E4B-929B-D05313103467}" srcOrd="2" destOrd="0" presId="urn:microsoft.com/office/officeart/2018/2/layout/IconCircleList"/>
    <dgm:cxn modelId="{954664FE-4DDA-4CDD-BE19-4864D221D3B4}" type="presParOf" srcId="{57800F8D-2784-4380-A292-009AAA162EBE}" destId="{1FEEF4AC-2D84-44C8-B83C-7BDBC40C618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D09694-8553-4511-9D1E-3C3A83AD303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8EC6503-89D8-4E2A-9FAA-861CF0C2251F}">
      <dgm:prSet/>
      <dgm:spPr/>
      <dgm:t>
        <a:bodyPr/>
        <a:lstStyle/>
        <a:p>
          <a:r>
            <a:rPr lang="en-GB" b="1"/>
            <a:t>Interventions Practical Support and Emotional Support</a:t>
          </a:r>
          <a:endParaRPr lang="en-US"/>
        </a:p>
      </dgm:t>
    </dgm:pt>
    <dgm:pt modelId="{481FFAED-1783-43D2-A196-1CD8690039EC}" type="parTrans" cxnId="{05872C1D-5EC5-48EA-B4BF-1D77C9520ACA}">
      <dgm:prSet/>
      <dgm:spPr/>
      <dgm:t>
        <a:bodyPr/>
        <a:lstStyle/>
        <a:p>
          <a:endParaRPr lang="en-US"/>
        </a:p>
      </dgm:t>
    </dgm:pt>
    <dgm:pt modelId="{206D2D37-9345-4236-BE58-55859AB63BA5}" type="sibTrans" cxnId="{05872C1D-5EC5-48EA-B4BF-1D77C9520ACA}">
      <dgm:prSet/>
      <dgm:spPr/>
      <dgm:t>
        <a:bodyPr/>
        <a:lstStyle/>
        <a:p>
          <a:endParaRPr lang="en-US"/>
        </a:p>
      </dgm:t>
    </dgm:pt>
    <dgm:pt modelId="{B23F2D2E-65EB-43D0-8FFE-A916B7012FC3}">
      <dgm:prSet/>
      <dgm:spPr/>
      <dgm:t>
        <a:bodyPr/>
        <a:lstStyle/>
        <a:p>
          <a:r>
            <a:rPr lang="en-GB"/>
            <a:t>Domiciliary care services could reduce Jenny’s caring duties and allow her to focus on school, rest, and social activities. This support is important for her healthy life development.</a:t>
          </a:r>
          <a:r>
            <a:rPr lang="en-GB" i="1"/>
            <a:t> (Care Act 2014).</a:t>
          </a:r>
          <a:endParaRPr lang="en-US"/>
        </a:p>
      </dgm:t>
    </dgm:pt>
    <dgm:pt modelId="{F602DB75-29AB-4318-B505-85FCFDB8E83A}" type="parTrans" cxnId="{01425DF5-2E79-4327-942F-417A97F8EE2D}">
      <dgm:prSet/>
      <dgm:spPr/>
      <dgm:t>
        <a:bodyPr/>
        <a:lstStyle/>
        <a:p>
          <a:endParaRPr lang="en-US"/>
        </a:p>
      </dgm:t>
    </dgm:pt>
    <dgm:pt modelId="{544FC852-4BE9-4802-9096-66CC6DFC4F8D}" type="sibTrans" cxnId="{01425DF5-2E79-4327-942F-417A97F8EE2D}">
      <dgm:prSet/>
      <dgm:spPr/>
      <dgm:t>
        <a:bodyPr/>
        <a:lstStyle/>
        <a:p>
          <a:endParaRPr lang="en-US"/>
        </a:p>
      </dgm:t>
    </dgm:pt>
    <dgm:pt modelId="{C8ACF6B0-0762-405F-9120-6F0AE575B553}">
      <dgm:prSet/>
      <dgm:spPr/>
      <dgm:t>
        <a:bodyPr/>
        <a:lstStyle/>
        <a:p>
          <a:r>
            <a:rPr lang="en-GB"/>
            <a:t>Counselling could help Jenny understand and manage her feelings. Cognitive Behavioural Therapy (CBT) that can help her cope with anxiety and low mood and by also reducing the risk of developing mental health problems. </a:t>
          </a:r>
          <a:r>
            <a:rPr lang="en-GB" u="sng">
              <a:hlinkClick xmlns:r="http://schemas.openxmlformats.org/officeDocument/2006/relationships" r:id="rId1"/>
            </a:rPr>
            <a:t>CBT) - NHS</a:t>
          </a:r>
          <a:r>
            <a:rPr lang="en-GB"/>
            <a:t>.</a:t>
          </a:r>
          <a:endParaRPr lang="en-US"/>
        </a:p>
      </dgm:t>
    </dgm:pt>
    <dgm:pt modelId="{5EF5776F-6C54-4F36-840D-154686075A05}" type="parTrans" cxnId="{30D22E9E-6539-46EE-8071-F93DF49D4472}">
      <dgm:prSet/>
      <dgm:spPr/>
      <dgm:t>
        <a:bodyPr/>
        <a:lstStyle/>
        <a:p>
          <a:endParaRPr lang="en-US"/>
        </a:p>
      </dgm:t>
    </dgm:pt>
    <dgm:pt modelId="{A7EEED51-3528-4FEC-891E-F18AE7113C05}" type="sibTrans" cxnId="{30D22E9E-6539-46EE-8071-F93DF49D4472}">
      <dgm:prSet/>
      <dgm:spPr/>
      <dgm:t>
        <a:bodyPr/>
        <a:lstStyle/>
        <a:p>
          <a:endParaRPr lang="en-US"/>
        </a:p>
      </dgm:t>
    </dgm:pt>
    <dgm:pt modelId="{42E4D267-C286-4181-9AD5-DA97F230E64F}" type="pres">
      <dgm:prSet presAssocID="{A0D09694-8553-4511-9D1E-3C3A83AD3032}" presName="vert0" presStyleCnt="0">
        <dgm:presLayoutVars>
          <dgm:dir/>
          <dgm:animOne val="branch"/>
          <dgm:animLvl val="lvl"/>
        </dgm:presLayoutVars>
      </dgm:prSet>
      <dgm:spPr/>
    </dgm:pt>
    <dgm:pt modelId="{AADAAFA3-C205-4BAF-BA8C-B233C5BFF391}" type="pres">
      <dgm:prSet presAssocID="{D8EC6503-89D8-4E2A-9FAA-861CF0C2251F}" presName="thickLine" presStyleLbl="alignNode1" presStyleIdx="0" presStyleCnt="3"/>
      <dgm:spPr/>
    </dgm:pt>
    <dgm:pt modelId="{E5ECA3B3-1B15-4329-9233-CC2D21A5A7E7}" type="pres">
      <dgm:prSet presAssocID="{D8EC6503-89D8-4E2A-9FAA-861CF0C2251F}" presName="horz1" presStyleCnt="0"/>
      <dgm:spPr/>
    </dgm:pt>
    <dgm:pt modelId="{0E3F46AE-97C4-4B94-ADA1-68EBC48483AC}" type="pres">
      <dgm:prSet presAssocID="{D8EC6503-89D8-4E2A-9FAA-861CF0C2251F}" presName="tx1" presStyleLbl="revTx" presStyleIdx="0" presStyleCnt="3"/>
      <dgm:spPr/>
    </dgm:pt>
    <dgm:pt modelId="{DEB36F4B-5693-4C10-A5F9-722016CAE6AD}" type="pres">
      <dgm:prSet presAssocID="{D8EC6503-89D8-4E2A-9FAA-861CF0C2251F}" presName="vert1" presStyleCnt="0"/>
      <dgm:spPr/>
    </dgm:pt>
    <dgm:pt modelId="{64583569-8D43-40E5-8865-BB37E5D69F90}" type="pres">
      <dgm:prSet presAssocID="{B23F2D2E-65EB-43D0-8FFE-A916B7012FC3}" presName="thickLine" presStyleLbl="alignNode1" presStyleIdx="1" presStyleCnt="3"/>
      <dgm:spPr/>
    </dgm:pt>
    <dgm:pt modelId="{C018FA3B-EA3A-4FA9-8880-2F86A5795AC9}" type="pres">
      <dgm:prSet presAssocID="{B23F2D2E-65EB-43D0-8FFE-A916B7012FC3}" presName="horz1" presStyleCnt="0"/>
      <dgm:spPr/>
    </dgm:pt>
    <dgm:pt modelId="{0628A111-8876-480A-B188-0ACE5DFE62D6}" type="pres">
      <dgm:prSet presAssocID="{B23F2D2E-65EB-43D0-8FFE-A916B7012FC3}" presName="tx1" presStyleLbl="revTx" presStyleIdx="1" presStyleCnt="3"/>
      <dgm:spPr/>
    </dgm:pt>
    <dgm:pt modelId="{2383ECEA-0BA9-4519-A4DD-99338A61172A}" type="pres">
      <dgm:prSet presAssocID="{B23F2D2E-65EB-43D0-8FFE-A916B7012FC3}" presName="vert1" presStyleCnt="0"/>
      <dgm:spPr/>
    </dgm:pt>
    <dgm:pt modelId="{7CA9E0FA-7706-4B3E-BD59-E8332FE44218}" type="pres">
      <dgm:prSet presAssocID="{C8ACF6B0-0762-405F-9120-6F0AE575B553}" presName="thickLine" presStyleLbl="alignNode1" presStyleIdx="2" presStyleCnt="3"/>
      <dgm:spPr/>
    </dgm:pt>
    <dgm:pt modelId="{6341BF1C-4458-4862-A1CA-5AA568020B0F}" type="pres">
      <dgm:prSet presAssocID="{C8ACF6B0-0762-405F-9120-6F0AE575B553}" presName="horz1" presStyleCnt="0"/>
      <dgm:spPr/>
    </dgm:pt>
    <dgm:pt modelId="{9AF9109B-AF91-471E-BB6A-440E41C0D0B7}" type="pres">
      <dgm:prSet presAssocID="{C8ACF6B0-0762-405F-9120-6F0AE575B553}" presName="tx1" presStyleLbl="revTx" presStyleIdx="2" presStyleCnt="3"/>
      <dgm:spPr/>
    </dgm:pt>
    <dgm:pt modelId="{FBE49252-38A3-47A6-94FF-6C9B0F444AAE}" type="pres">
      <dgm:prSet presAssocID="{C8ACF6B0-0762-405F-9120-6F0AE575B553}" presName="vert1" presStyleCnt="0"/>
      <dgm:spPr/>
    </dgm:pt>
  </dgm:ptLst>
  <dgm:cxnLst>
    <dgm:cxn modelId="{05872C1D-5EC5-48EA-B4BF-1D77C9520ACA}" srcId="{A0D09694-8553-4511-9D1E-3C3A83AD3032}" destId="{D8EC6503-89D8-4E2A-9FAA-861CF0C2251F}" srcOrd="0" destOrd="0" parTransId="{481FFAED-1783-43D2-A196-1CD8690039EC}" sibTransId="{206D2D37-9345-4236-BE58-55859AB63BA5}"/>
    <dgm:cxn modelId="{28C35E42-76AE-440C-9C71-0FA9BDC5F598}" type="presOf" srcId="{B23F2D2E-65EB-43D0-8FFE-A916B7012FC3}" destId="{0628A111-8876-480A-B188-0ACE5DFE62D6}" srcOrd="0" destOrd="0" presId="urn:microsoft.com/office/officeart/2008/layout/LinedList"/>
    <dgm:cxn modelId="{8C6C7B87-235B-4243-B13A-54EB658E4416}" type="presOf" srcId="{C8ACF6B0-0762-405F-9120-6F0AE575B553}" destId="{9AF9109B-AF91-471E-BB6A-440E41C0D0B7}" srcOrd="0" destOrd="0" presId="urn:microsoft.com/office/officeart/2008/layout/LinedList"/>
    <dgm:cxn modelId="{30D22E9E-6539-46EE-8071-F93DF49D4472}" srcId="{A0D09694-8553-4511-9D1E-3C3A83AD3032}" destId="{C8ACF6B0-0762-405F-9120-6F0AE575B553}" srcOrd="2" destOrd="0" parTransId="{5EF5776F-6C54-4F36-840D-154686075A05}" sibTransId="{A7EEED51-3528-4FEC-891E-F18AE7113C05}"/>
    <dgm:cxn modelId="{EE3FB9AA-B88B-4166-BB31-D32C787D7BE1}" type="presOf" srcId="{A0D09694-8553-4511-9D1E-3C3A83AD3032}" destId="{42E4D267-C286-4181-9AD5-DA97F230E64F}" srcOrd="0" destOrd="0" presId="urn:microsoft.com/office/officeart/2008/layout/LinedList"/>
    <dgm:cxn modelId="{81A649F1-81FB-4CA9-B19E-5F7DD8F6B058}" type="presOf" srcId="{D8EC6503-89D8-4E2A-9FAA-861CF0C2251F}" destId="{0E3F46AE-97C4-4B94-ADA1-68EBC48483AC}" srcOrd="0" destOrd="0" presId="urn:microsoft.com/office/officeart/2008/layout/LinedList"/>
    <dgm:cxn modelId="{01425DF5-2E79-4327-942F-417A97F8EE2D}" srcId="{A0D09694-8553-4511-9D1E-3C3A83AD3032}" destId="{B23F2D2E-65EB-43D0-8FFE-A916B7012FC3}" srcOrd="1" destOrd="0" parTransId="{F602DB75-29AB-4318-B505-85FCFDB8E83A}" sibTransId="{544FC852-4BE9-4802-9096-66CC6DFC4F8D}"/>
    <dgm:cxn modelId="{FF964877-5303-4437-AC0F-AB4EA6431CA7}" type="presParOf" srcId="{42E4D267-C286-4181-9AD5-DA97F230E64F}" destId="{AADAAFA3-C205-4BAF-BA8C-B233C5BFF391}" srcOrd="0" destOrd="0" presId="urn:microsoft.com/office/officeart/2008/layout/LinedList"/>
    <dgm:cxn modelId="{A9689FDE-84B2-41A4-926A-3FC145764996}" type="presParOf" srcId="{42E4D267-C286-4181-9AD5-DA97F230E64F}" destId="{E5ECA3B3-1B15-4329-9233-CC2D21A5A7E7}" srcOrd="1" destOrd="0" presId="urn:microsoft.com/office/officeart/2008/layout/LinedList"/>
    <dgm:cxn modelId="{05BF9087-604E-42F1-8395-FA91A449E7D4}" type="presParOf" srcId="{E5ECA3B3-1B15-4329-9233-CC2D21A5A7E7}" destId="{0E3F46AE-97C4-4B94-ADA1-68EBC48483AC}" srcOrd="0" destOrd="0" presId="urn:microsoft.com/office/officeart/2008/layout/LinedList"/>
    <dgm:cxn modelId="{84537D99-058C-4AB4-A33B-9010652DF39A}" type="presParOf" srcId="{E5ECA3B3-1B15-4329-9233-CC2D21A5A7E7}" destId="{DEB36F4B-5693-4C10-A5F9-722016CAE6AD}" srcOrd="1" destOrd="0" presId="urn:microsoft.com/office/officeart/2008/layout/LinedList"/>
    <dgm:cxn modelId="{25EDFE98-D299-40A6-B1CD-5ABEF2980A93}" type="presParOf" srcId="{42E4D267-C286-4181-9AD5-DA97F230E64F}" destId="{64583569-8D43-40E5-8865-BB37E5D69F90}" srcOrd="2" destOrd="0" presId="urn:microsoft.com/office/officeart/2008/layout/LinedList"/>
    <dgm:cxn modelId="{CE359756-3AA3-4299-ACDC-26E55280F1C1}" type="presParOf" srcId="{42E4D267-C286-4181-9AD5-DA97F230E64F}" destId="{C018FA3B-EA3A-4FA9-8880-2F86A5795AC9}" srcOrd="3" destOrd="0" presId="urn:microsoft.com/office/officeart/2008/layout/LinedList"/>
    <dgm:cxn modelId="{F608E613-0869-43B4-A7D2-03F4D2CCFC30}" type="presParOf" srcId="{C018FA3B-EA3A-4FA9-8880-2F86A5795AC9}" destId="{0628A111-8876-480A-B188-0ACE5DFE62D6}" srcOrd="0" destOrd="0" presId="urn:microsoft.com/office/officeart/2008/layout/LinedList"/>
    <dgm:cxn modelId="{50BBD4BB-3D3A-4793-972A-40B903EDD634}" type="presParOf" srcId="{C018FA3B-EA3A-4FA9-8880-2F86A5795AC9}" destId="{2383ECEA-0BA9-4519-A4DD-99338A61172A}" srcOrd="1" destOrd="0" presId="urn:microsoft.com/office/officeart/2008/layout/LinedList"/>
    <dgm:cxn modelId="{4BF9DE64-F54A-401A-B04B-71F4527F47F4}" type="presParOf" srcId="{42E4D267-C286-4181-9AD5-DA97F230E64F}" destId="{7CA9E0FA-7706-4B3E-BD59-E8332FE44218}" srcOrd="4" destOrd="0" presId="urn:microsoft.com/office/officeart/2008/layout/LinedList"/>
    <dgm:cxn modelId="{7C5641DD-4395-4B32-9ABA-1F47B86B924D}" type="presParOf" srcId="{42E4D267-C286-4181-9AD5-DA97F230E64F}" destId="{6341BF1C-4458-4862-A1CA-5AA568020B0F}" srcOrd="5" destOrd="0" presId="urn:microsoft.com/office/officeart/2008/layout/LinedList"/>
    <dgm:cxn modelId="{68CBFEA9-57FF-494F-8FC3-3558E56CF60C}" type="presParOf" srcId="{6341BF1C-4458-4862-A1CA-5AA568020B0F}" destId="{9AF9109B-AF91-471E-BB6A-440E41C0D0B7}" srcOrd="0" destOrd="0" presId="urn:microsoft.com/office/officeart/2008/layout/LinedList"/>
    <dgm:cxn modelId="{DD0393E6-9686-4A47-BDCF-E0D27B37D4F6}" type="presParOf" srcId="{6341BF1C-4458-4862-A1CA-5AA568020B0F}" destId="{FBE49252-38A3-47A6-94FF-6C9B0F444AA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33E3872-5221-45C0-A0E5-5A215825083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46DB930-B2A0-4B3B-987C-4C7D48245683}">
      <dgm:prSet/>
      <dgm:spPr/>
      <dgm:t>
        <a:bodyPr/>
        <a:lstStyle/>
        <a:p>
          <a:r>
            <a:rPr lang="en-GB" b="1"/>
            <a:t>Peer Support and Family Support</a:t>
          </a:r>
          <a:endParaRPr lang="en-US"/>
        </a:p>
      </dgm:t>
    </dgm:pt>
    <dgm:pt modelId="{F3CCD34A-427B-4382-B19B-80AC2D0E1168}" type="parTrans" cxnId="{0DDF9A7D-782D-47D3-925D-3AD076309831}">
      <dgm:prSet/>
      <dgm:spPr/>
      <dgm:t>
        <a:bodyPr/>
        <a:lstStyle/>
        <a:p>
          <a:endParaRPr lang="en-US"/>
        </a:p>
      </dgm:t>
    </dgm:pt>
    <dgm:pt modelId="{A11DBA03-3C7C-48EE-A3BF-095D5875182E}" type="sibTrans" cxnId="{0DDF9A7D-782D-47D3-925D-3AD076309831}">
      <dgm:prSet/>
      <dgm:spPr/>
      <dgm:t>
        <a:bodyPr/>
        <a:lstStyle/>
        <a:p>
          <a:endParaRPr lang="en-US"/>
        </a:p>
      </dgm:t>
    </dgm:pt>
    <dgm:pt modelId="{9E52CD72-38AD-400E-9BBF-809D4338AF2A}">
      <dgm:prSet/>
      <dgm:spPr/>
      <dgm:t>
        <a:bodyPr/>
        <a:lstStyle/>
        <a:p>
          <a:r>
            <a:rPr lang="en-GB"/>
            <a:t>Support groups for young carers can help Jenny feel she not alone. Sharing experiences with others in similar situations can provide emotional support (Department for Education, 2018).</a:t>
          </a:r>
          <a:endParaRPr lang="en-US"/>
        </a:p>
      </dgm:t>
    </dgm:pt>
    <dgm:pt modelId="{3B31E147-361A-4B74-808F-90E47F18EA67}" type="parTrans" cxnId="{F9288175-3AD2-41D1-8262-4348AB766970}">
      <dgm:prSet/>
      <dgm:spPr/>
      <dgm:t>
        <a:bodyPr/>
        <a:lstStyle/>
        <a:p>
          <a:endParaRPr lang="en-US"/>
        </a:p>
      </dgm:t>
    </dgm:pt>
    <dgm:pt modelId="{FDA15B79-A285-43A8-AEBF-3345E5BFA842}" type="sibTrans" cxnId="{F9288175-3AD2-41D1-8262-4348AB766970}">
      <dgm:prSet/>
      <dgm:spPr/>
      <dgm:t>
        <a:bodyPr/>
        <a:lstStyle/>
        <a:p>
          <a:endParaRPr lang="en-US"/>
        </a:p>
      </dgm:t>
    </dgm:pt>
    <dgm:pt modelId="{91B2903F-6C63-4D09-870C-08D51D0B76C3}">
      <dgm:prSet/>
      <dgm:spPr/>
      <dgm:t>
        <a:bodyPr/>
        <a:lstStyle/>
        <a:p>
          <a:r>
            <a:rPr lang="en-GB"/>
            <a:t>Family support services may help improve communication and connection between Jenny and her mother. This could reduce stress within the household (The Children’s Society, 2022).</a:t>
          </a:r>
          <a:endParaRPr lang="en-US"/>
        </a:p>
      </dgm:t>
    </dgm:pt>
    <dgm:pt modelId="{53B26578-7A04-48A9-9FBD-29AB59DE73EC}" type="parTrans" cxnId="{7EC9D4CF-EEC4-4DB5-9568-50B959411DA8}">
      <dgm:prSet/>
      <dgm:spPr/>
      <dgm:t>
        <a:bodyPr/>
        <a:lstStyle/>
        <a:p>
          <a:endParaRPr lang="en-US"/>
        </a:p>
      </dgm:t>
    </dgm:pt>
    <dgm:pt modelId="{838A8395-6FEA-4846-B31B-6006746D6C84}" type="sibTrans" cxnId="{7EC9D4CF-EEC4-4DB5-9568-50B959411DA8}">
      <dgm:prSet/>
      <dgm:spPr/>
      <dgm:t>
        <a:bodyPr/>
        <a:lstStyle/>
        <a:p>
          <a:endParaRPr lang="en-US"/>
        </a:p>
      </dgm:t>
    </dgm:pt>
    <dgm:pt modelId="{21C1FB86-A2D0-4D65-95CB-6337C45F14BF}" type="pres">
      <dgm:prSet presAssocID="{533E3872-5221-45C0-A0E5-5A2158250838}" presName="linear" presStyleCnt="0">
        <dgm:presLayoutVars>
          <dgm:animLvl val="lvl"/>
          <dgm:resizeHandles val="exact"/>
        </dgm:presLayoutVars>
      </dgm:prSet>
      <dgm:spPr/>
    </dgm:pt>
    <dgm:pt modelId="{FF8E2C45-88B9-4468-84F8-03C182A8793C}" type="pres">
      <dgm:prSet presAssocID="{846DB930-B2A0-4B3B-987C-4C7D48245683}" presName="parentText" presStyleLbl="node1" presStyleIdx="0" presStyleCnt="3" custLinFactY="-4429" custLinFactNeighborX="-167" custLinFactNeighborY="-100000">
        <dgm:presLayoutVars>
          <dgm:chMax val="0"/>
          <dgm:bulletEnabled val="1"/>
        </dgm:presLayoutVars>
      </dgm:prSet>
      <dgm:spPr/>
    </dgm:pt>
    <dgm:pt modelId="{D3C044BD-07CF-4DC2-8038-5525198E6567}" type="pres">
      <dgm:prSet presAssocID="{A11DBA03-3C7C-48EE-A3BF-095D5875182E}" presName="spacer" presStyleCnt="0"/>
      <dgm:spPr/>
    </dgm:pt>
    <dgm:pt modelId="{3DC1AD4E-A56F-497D-A0B3-37BCBF7ECF97}" type="pres">
      <dgm:prSet presAssocID="{9E52CD72-38AD-400E-9BBF-809D4338AF2A}" presName="parentText" presStyleLbl="node1" presStyleIdx="1" presStyleCnt="3" custLinFactY="473" custLinFactNeighborX="2658" custLinFactNeighborY="100000">
        <dgm:presLayoutVars>
          <dgm:chMax val="0"/>
          <dgm:bulletEnabled val="1"/>
        </dgm:presLayoutVars>
      </dgm:prSet>
      <dgm:spPr/>
    </dgm:pt>
    <dgm:pt modelId="{9F25F7F0-3403-4393-B06F-CB9D27573CDF}" type="pres">
      <dgm:prSet presAssocID="{FDA15B79-A285-43A8-AEBF-3345E5BFA842}" presName="spacer" presStyleCnt="0"/>
      <dgm:spPr/>
    </dgm:pt>
    <dgm:pt modelId="{5D21930D-BE23-4203-9CC9-A91726743644}" type="pres">
      <dgm:prSet presAssocID="{91B2903F-6C63-4D09-870C-08D51D0B76C3}" presName="parentText" presStyleLbl="node1" presStyleIdx="2" presStyleCnt="3">
        <dgm:presLayoutVars>
          <dgm:chMax val="0"/>
          <dgm:bulletEnabled val="1"/>
        </dgm:presLayoutVars>
      </dgm:prSet>
      <dgm:spPr/>
    </dgm:pt>
  </dgm:ptLst>
  <dgm:cxnLst>
    <dgm:cxn modelId="{86490904-8427-4996-9F6B-DFFCD41A4E17}" type="presOf" srcId="{533E3872-5221-45C0-A0E5-5A2158250838}" destId="{21C1FB86-A2D0-4D65-95CB-6337C45F14BF}" srcOrd="0" destOrd="0" presId="urn:microsoft.com/office/officeart/2005/8/layout/vList2"/>
    <dgm:cxn modelId="{8C6F0F2F-14CA-4A17-A56B-4EDE525A209D}" type="presOf" srcId="{91B2903F-6C63-4D09-870C-08D51D0B76C3}" destId="{5D21930D-BE23-4203-9CC9-A91726743644}" srcOrd="0" destOrd="0" presId="urn:microsoft.com/office/officeart/2005/8/layout/vList2"/>
    <dgm:cxn modelId="{F9288175-3AD2-41D1-8262-4348AB766970}" srcId="{533E3872-5221-45C0-A0E5-5A2158250838}" destId="{9E52CD72-38AD-400E-9BBF-809D4338AF2A}" srcOrd="1" destOrd="0" parTransId="{3B31E147-361A-4B74-808F-90E47F18EA67}" sibTransId="{FDA15B79-A285-43A8-AEBF-3345E5BFA842}"/>
    <dgm:cxn modelId="{2CAA807D-47A6-44B7-8683-8677F98D27F0}" type="presOf" srcId="{846DB930-B2A0-4B3B-987C-4C7D48245683}" destId="{FF8E2C45-88B9-4468-84F8-03C182A8793C}" srcOrd="0" destOrd="0" presId="urn:microsoft.com/office/officeart/2005/8/layout/vList2"/>
    <dgm:cxn modelId="{0DDF9A7D-782D-47D3-925D-3AD076309831}" srcId="{533E3872-5221-45C0-A0E5-5A2158250838}" destId="{846DB930-B2A0-4B3B-987C-4C7D48245683}" srcOrd="0" destOrd="0" parTransId="{F3CCD34A-427B-4382-B19B-80AC2D0E1168}" sibTransId="{A11DBA03-3C7C-48EE-A3BF-095D5875182E}"/>
    <dgm:cxn modelId="{7EC9D4CF-EEC4-4DB5-9568-50B959411DA8}" srcId="{533E3872-5221-45C0-A0E5-5A2158250838}" destId="{91B2903F-6C63-4D09-870C-08D51D0B76C3}" srcOrd="2" destOrd="0" parTransId="{53B26578-7A04-48A9-9FBD-29AB59DE73EC}" sibTransId="{838A8395-6FEA-4846-B31B-6006746D6C84}"/>
    <dgm:cxn modelId="{E77FFCD5-8EBD-4DAE-BA41-E658C033A321}" type="presOf" srcId="{9E52CD72-38AD-400E-9BBF-809D4338AF2A}" destId="{3DC1AD4E-A56F-497D-A0B3-37BCBF7ECF97}" srcOrd="0" destOrd="0" presId="urn:microsoft.com/office/officeart/2005/8/layout/vList2"/>
    <dgm:cxn modelId="{948D2B47-CD27-4339-A6EF-7754A7CBEC56}" type="presParOf" srcId="{21C1FB86-A2D0-4D65-95CB-6337C45F14BF}" destId="{FF8E2C45-88B9-4468-84F8-03C182A8793C}" srcOrd="0" destOrd="0" presId="urn:microsoft.com/office/officeart/2005/8/layout/vList2"/>
    <dgm:cxn modelId="{3BF94678-A420-4E29-BAD3-AD14BCF2E4EE}" type="presParOf" srcId="{21C1FB86-A2D0-4D65-95CB-6337C45F14BF}" destId="{D3C044BD-07CF-4DC2-8038-5525198E6567}" srcOrd="1" destOrd="0" presId="urn:microsoft.com/office/officeart/2005/8/layout/vList2"/>
    <dgm:cxn modelId="{8A0A4ECA-0E9C-441B-A210-0E2022806162}" type="presParOf" srcId="{21C1FB86-A2D0-4D65-95CB-6337C45F14BF}" destId="{3DC1AD4E-A56F-497D-A0B3-37BCBF7ECF97}" srcOrd="2" destOrd="0" presId="urn:microsoft.com/office/officeart/2005/8/layout/vList2"/>
    <dgm:cxn modelId="{1CB5F948-5A4E-43CF-A849-FC91A09F9704}" type="presParOf" srcId="{21C1FB86-A2D0-4D65-95CB-6337C45F14BF}" destId="{9F25F7F0-3403-4393-B06F-CB9D27573CDF}" srcOrd="3" destOrd="0" presId="urn:microsoft.com/office/officeart/2005/8/layout/vList2"/>
    <dgm:cxn modelId="{8EF54DBB-E01F-46D8-A303-52AB88EE070E}" type="presParOf" srcId="{21C1FB86-A2D0-4D65-95CB-6337C45F14BF}" destId="{5D21930D-BE23-4203-9CC9-A9172674364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B98738-3511-4C02-9843-4A969143058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A4FC8F4-E3BB-4821-9C0F-ECA73846D785}">
      <dgm:prSet/>
      <dgm:spPr/>
      <dgm:t>
        <a:bodyPr/>
        <a:lstStyle/>
        <a:p>
          <a:r>
            <a:rPr lang="en-GB" b="1"/>
            <a:t>Biological Factors (Nature)</a:t>
          </a:r>
          <a:endParaRPr lang="en-US"/>
        </a:p>
      </dgm:t>
    </dgm:pt>
    <dgm:pt modelId="{DCB881EF-9714-4B5F-A29E-0D003624DD3E}" type="parTrans" cxnId="{CED6B440-CEC0-4982-8A87-E8EA0A951288}">
      <dgm:prSet/>
      <dgm:spPr/>
      <dgm:t>
        <a:bodyPr/>
        <a:lstStyle/>
        <a:p>
          <a:endParaRPr lang="en-US"/>
        </a:p>
      </dgm:t>
    </dgm:pt>
    <dgm:pt modelId="{9C1FE442-5016-4F2D-AC96-2D9FD24D8A4A}" type="sibTrans" cxnId="{CED6B440-CEC0-4982-8A87-E8EA0A951288}">
      <dgm:prSet/>
      <dgm:spPr/>
      <dgm:t>
        <a:bodyPr/>
        <a:lstStyle/>
        <a:p>
          <a:endParaRPr lang="en-US"/>
        </a:p>
      </dgm:t>
    </dgm:pt>
    <dgm:pt modelId="{B18AA49B-F228-4F32-98D0-B93FEF895FB0}">
      <dgm:prSet/>
      <dgm:spPr/>
      <dgm:t>
        <a:bodyPr/>
        <a:lstStyle/>
        <a:p>
          <a:r>
            <a:rPr lang="en-GB"/>
            <a:t>Jenny may be more sensitive due to biological factors such vulnerability to low mood and forgetfulness regarding her mother experiencing and anxiety of early responsibility. (Bowlby,1982).</a:t>
          </a:r>
          <a:endParaRPr lang="en-US"/>
        </a:p>
      </dgm:t>
    </dgm:pt>
    <dgm:pt modelId="{30CD6352-9C25-43BB-BA87-6D79ADB1E88E}" type="parTrans" cxnId="{22A06B53-447D-42E6-AC31-96A4CC3E53EA}">
      <dgm:prSet/>
      <dgm:spPr/>
      <dgm:t>
        <a:bodyPr/>
        <a:lstStyle/>
        <a:p>
          <a:endParaRPr lang="en-US"/>
        </a:p>
      </dgm:t>
    </dgm:pt>
    <dgm:pt modelId="{DC8BB582-F32A-44B9-B890-65F8C63D7A3E}" type="sibTrans" cxnId="{22A06B53-447D-42E6-AC31-96A4CC3E53EA}">
      <dgm:prSet/>
      <dgm:spPr/>
      <dgm:t>
        <a:bodyPr/>
        <a:lstStyle/>
        <a:p>
          <a:endParaRPr lang="en-US"/>
        </a:p>
      </dgm:t>
    </dgm:pt>
    <dgm:pt modelId="{AF3F85A5-960D-4408-9E15-CE4B30945D33}" type="pres">
      <dgm:prSet presAssocID="{4BB98738-3511-4C02-9843-4A969143058C}" presName="hierChild1" presStyleCnt="0">
        <dgm:presLayoutVars>
          <dgm:chPref val="1"/>
          <dgm:dir/>
          <dgm:animOne val="branch"/>
          <dgm:animLvl val="lvl"/>
          <dgm:resizeHandles/>
        </dgm:presLayoutVars>
      </dgm:prSet>
      <dgm:spPr/>
    </dgm:pt>
    <dgm:pt modelId="{8181A430-2CED-41AF-8FC6-1DADE4A938DB}" type="pres">
      <dgm:prSet presAssocID="{EA4FC8F4-E3BB-4821-9C0F-ECA73846D785}" presName="hierRoot1" presStyleCnt="0"/>
      <dgm:spPr/>
    </dgm:pt>
    <dgm:pt modelId="{CCD4117B-B4D4-45C8-ADB1-198B62ABAB30}" type="pres">
      <dgm:prSet presAssocID="{EA4FC8F4-E3BB-4821-9C0F-ECA73846D785}" presName="composite" presStyleCnt="0"/>
      <dgm:spPr/>
    </dgm:pt>
    <dgm:pt modelId="{E3CCF3EC-B2A3-42FB-BF8E-B4B345BFE461}" type="pres">
      <dgm:prSet presAssocID="{EA4FC8F4-E3BB-4821-9C0F-ECA73846D785}" presName="background" presStyleLbl="node0" presStyleIdx="0" presStyleCnt="2"/>
      <dgm:spPr/>
    </dgm:pt>
    <dgm:pt modelId="{D6090882-07B8-4177-BA3F-41B365D08483}" type="pres">
      <dgm:prSet presAssocID="{EA4FC8F4-E3BB-4821-9C0F-ECA73846D785}" presName="text" presStyleLbl="fgAcc0" presStyleIdx="0" presStyleCnt="2">
        <dgm:presLayoutVars>
          <dgm:chPref val="3"/>
        </dgm:presLayoutVars>
      </dgm:prSet>
      <dgm:spPr/>
    </dgm:pt>
    <dgm:pt modelId="{BCE5D588-A879-46CC-8DDE-A336E977A1B8}" type="pres">
      <dgm:prSet presAssocID="{EA4FC8F4-E3BB-4821-9C0F-ECA73846D785}" presName="hierChild2" presStyleCnt="0"/>
      <dgm:spPr/>
    </dgm:pt>
    <dgm:pt modelId="{9C035882-41E4-40BA-96C3-14FB1B957D95}" type="pres">
      <dgm:prSet presAssocID="{B18AA49B-F228-4F32-98D0-B93FEF895FB0}" presName="hierRoot1" presStyleCnt="0"/>
      <dgm:spPr/>
    </dgm:pt>
    <dgm:pt modelId="{14FD3445-5CCF-44D8-8BB8-C57532AA47FD}" type="pres">
      <dgm:prSet presAssocID="{B18AA49B-F228-4F32-98D0-B93FEF895FB0}" presName="composite" presStyleCnt="0"/>
      <dgm:spPr/>
    </dgm:pt>
    <dgm:pt modelId="{B0BEFE6A-ED7D-42B7-9104-29DEB43F3CB5}" type="pres">
      <dgm:prSet presAssocID="{B18AA49B-F228-4F32-98D0-B93FEF895FB0}" presName="background" presStyleLbl="node0" presStyleIdx="1" presStyleCnt="2"/>
      <dgm:spPr/>
    </dgm:pt>
    <dgm:pt modelId="{1F4A4F1D-4947-4DBD-9AD9-2686E952389D}" type="pres">
      <dgm:prSet presAssocID="{B18AA49B-F228-4F32-98D0-B93FEF895FB0}" presName="text" presStyleLbl="fgAcc0" presStyleIdx="1" presStyleCnt="2">
        <dgm:presLayoutVars>
          <dgm:chPref val="3"/>
        </dgm:presLayoutVars>
      </dgm:prSet>
      <dgm:spPr/>
    </dgm:pt>
    <dgm:pt modelId="{23C148BB-5915-46CC-8B95-2A56F2A108DB}" type="pres">
      <dgm:prSet presAssocID="{B18AA49B-F228-4F32-98D0-B93FEF895FB0}" presName="hierChild2" presStyleCnt="0"/>
      <dgm:spPr/>
    </dgm:pt>
  </dgm:ptLst>
  <dgm:cxnLst>
    <dgm:cxn modelId="{F96D4328-1BD0-4945-8A47-1183B041F904}" type="presOf" srcId="{EA4FC8F4-E3BB-4821-9C0F-ECA73846D785}" destId="{D6090882-07B8-4177-BA3F-41B365D08483}" srcOrd="0" destOrd="0" presId="urn:microsoft.com/office/officeart/2005/8/layout/hierarchy1"/>
    <dgm:cxn modelId="{CED6B440-CEC0-4982-8A87-E8EA0A951288}" srcId="{4BB98738-3511-4C02-9843-4A969143058C}" destId="{EA4FC8F4-E3BB-4821-9C0F-ECA73846D785}" srcOrd="0" destOrd="0" parTransId="{DCB881EF-9714-4B5F-A29E-0D003624DD3E}" sibTransId="{9C1FE442-5016-4F2D-AC96-2D9FD24D8A4A}"/>
    <dgm:cxn modelId="{22A06B53-447D-42E6-AC31-96A4CC3E53EA}" srcId="{4BB98738-3511-4C02-9843-4A969143058C}" destId="{B18AA49B-F228-4F32-98D0-B93FEF895FB0}" srcOrd="1" destOrd="0" parTransId="{30CD6352-9C25-43BB-BA87-6D79ADB1E88E}" sibTransId="{DC8BB582-F32A-44B9-B890-65F8C63D7A3E}"/>
    <dgm:cxn modelId="{B475EDD7-19D3-4557-8A53-308A9499A22D}" type="presOf" srcId="{B18AA49B-F228-4F32-98D0-B93FEF895FB0}" destId="{1F4A4F1D-4947-4DBD-9AD9-2686E952389D}" srcOrd="0" destOrd="0" presId="urn:microsoft.com/office/officeart/2005/8/layout/hierarchy1"/>
    <dgm:cxn modelId="{9433B1E0-6F1D-4EF0-9FCE-91222886D179}" type="presOf" srcId="{4BB98738-3511-4C02-9843-4A969143058C}" destId="{AF3F85A5-960D-4408-9E15-CE4B30945D33}" srcOrd="0" destOrd="0" presId="urn:microsoft.com/office/officeart/2005/8/layout/hierarchy1"/>
    <dgm:cxn modelId="{19B2C5FD-DFEC-44B2-B3A4-853DF636B363}" type="presParOf" srcId="{AF3F85A5-960D-4408-9E15-CE4B30945D33}" destId="{8181A430-2CED-41AF-8FC6-1DADE4A938DB}" srcOrd="0" destOrd="0" presId="urn:microsoft.com/office/officeart/2005/8/layout/hierarchy1"/>
    <dgm:cxn modelId="{B5E5E1B4-EA72-45F2-ABF8-E83574B1CE64}" type="presParOf" srcId="{8181A430-2CED-41AF-8FC6-1DADE4A938DB}" destId="{CCD4117B-B4D4-45C8-ADB1-198B62ABAB30}" srcOrd="0" destOrd="0" presId="urn:microsoft.com/office/officeart/2005/8/layout/hierarchy1"/>
    <dgm:cxn modelId="{A56B4A79-3771-4AF6-9FCA-D6E3BF4806D0}" type="presParOf" srcId="{CCD4117B-B4D4-45C8-ADB1-198B62ABAB30}" destId="{E3CCF3EC-B2A3-42FB-BF8E-B4B345BFE461}" srcOrd="0" destOrd="0" presId="urn:microsoft.com/office/officeart/2005/8/layout/hierarchy1"/>
    <dgm:cxn modelId="{07AA7A47-5D52-4C14-B117-5E3B2D48BFDB}" type="presParOf" srcId="{CCD4117B-B4D4-45C8-ADB1-198B62ABAB30}" destId="{D6090882-07B8-4177-BA3F-41B365D08483}" srcOrd="1" destOrd="0" presId="urn:microsoft.com/office/officeart/2005/8/layout/hierarchy1"/>
    <dgm:cxn modelId="{D00DF111-2AB9-41D4-A5AE-07322F8495C9}" type="presParOf" srcId="{8181A430-2CED-41AF-8FC6-1DADE4A938DB}" destId="{BCE5D588-A879-46CC-8DDE-A336E977A1B8}" srcOrd="1" destOrd="0" presId="urn:microsoft.com/office/officeart/2005/8/layout/hierarchy1"/>
    <dgm:cxn modelId="{065CE167-332C-4D91-A20A-E2394DD720FB}" type="presParOf" srcId="{AF3F85A5-960D-4408-9E15-CE4B30945D33}" destId="{9C035882-41E4-40BA-96C3-14FB1B957D95}" srcOrd="1" destOrd="0" presId="urn:microsoft.com/office/officeart/2005/8/layout/hierarchy1"/>
    <dgm:cxn modelId="{F5E57AA7-AC4B-45B5-B990-E3A062A1C7C3}" type="presParOf" srcId="{9C035882-41E4-40BA-96C3-14FB1B957D95}" destId="{14FD3445-5CCF-44D8-8BB8-C57532AA47FD}" srcOrd="0" destOrd="0" presId="urn:microsoft.com/office/officeart/2005/8/layout/hierarchy1"/>
    <dgm:cxn modelId="{3CFB166D-C26D-4576-B9AF-D996B842B186}" type="presParOf" srcId="{14FD3445-5CCF-44D8-8BB8-C57532AA47FD}" destId="{B0BEFE6A-ED7D-42B7-9104-29DEB43F3CB5}" srcOrd="0" destOrd="0" presId="urn:microsoft.com/office/officeart/2005/8/layout/hierarchy1"/>
    <dgm:cxn modelId="{01541E9C-1CB7-4B83-BFA5-6BCD39E7A58A}" type="presParOf" srcId="{14FD3445-5CCF-44D8-8BB8-C57532AA47FD}" destId="{1F4A4F1D-4947-4DBD-9AD9-2686E952389D}" srcOrd="1" destOrd="0" presId="urn:microsoft.com/office/officeart/2005/8/layout/hierarchy1"/>
    <dgm:cxn modelId="{59D5518E-C9D8-40DE-AF0A-92CD45D8A5EA}" type="presParOf" srcId="{9C035882-41E4-40BA-96C3-14FB1B957D95}" destId="{23C148BB-5915-46CC-8B95-2A56F2A108D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762FDDB-BCB0-4BE8-8CA3-4BF4F159A5CC}" type="doc">
      <dgm:prSet loTypeId="urn:microsoft.com/office/officeart/2008/layout/LinedList" loCatId="list" qsTypeId="urn:microsoft.com/office/officeart/2005/8/quickstyle/simple2" qsCatId="simple" csTypeId="urn:microsoft.com/office/officeart/2005/8/colors/colorful2" csCatId="colorful" phldr="1"/>
      <dgm:spPr/>
      <dgm:t>
        <a:bodyPr/>
        <a:lstStyle/>
        <a:p>
          <a:endParaRPr lang="en-US"/>
        </a:p>
      </dgm:t>
    </dgm:pt>
    <dgm:pt modelId="{E0DCE666-CA39-4FCF-996B-67B4A97E3968}">
      <dgm:prSet/>
      <dgm:spPr/>
      <dgm:t>
        <a:bodyPr/>
        <a:lstStyle/>
        <a:p>
          <a:r>
            <a:rPr lang="en-US" b="1"/>
            <a:t>Critique of Theory</a:t>
          </a:r>
          <a:endParaRPr lang="en-US"/>
        </a:p>
      </dgm:t>
    </dgm:pt>
    <dgm:pt modelId="{545C2366-4BA3-4478-914B-9E6345E6D12F}" type="parTrans" cxnId="{A68949C5-10D3-41DD-B2E4-3078597BA729}">
      <dgm:prSet/>
      <dgm:spPr/>
      <dgm:t>
        <a:bodyPr/>
        <a:lstStyle/>
        <a:p>
          <a:endParaRPr lang="en-US"/>
        </a:p>
      </dgm:t>
    </dgm:pt>
    <dgm:pt modelId="{899E39C2-46D6-4794-85ED-B9978126F1E8}" type="sibTrans" cxnId="{A68949C5-10D3-41DD-B2E4-3078597BA729}">
      <dgm:prSet/>
      <dgm:spPr/>
      <dgm:t>
        <a:bodyPr/>
        <a:lstStyle/>
        <a:p>
          <a:endParaRPr lang="en-US"/>
        </a:p>
      </dgm:t>
    </dgm:pt>
    <dgm:pt modelId="{88CAD248-DFEE-4A38-AA57-192526893E95}">
      <dgm:prSet/>
      <dgm:spPr/>
      <dgm:t>
        <a:bodyPr/>
        <a:lstStyle/>
        <a:p>
          <a:r>
            <a:rPr lang="en-US" dirty="0"/>
            <a:t>Bowlby’s attachment theory and Ainsworth  demonstrated the importance  of security and bond with caregiver .Also the impact of  nature and nurture in jenny’s situation.(Bowlby,1969).</a:t>
          </a:r>
        </a:p>
      </dgm:t>
    </dgm:pt>
    <dgm:pt modelId="{A7D523EE-6C8D-4E0F-AFF8-99FBB77AB437}" type="parTrans" cxnId="{9D4387EF-871E-4942-B624-026742FAF5C8}">
      <dgm:prSet/>
      <dgm:spPr/>
      <dgm:t>
        <a:bodyPr/>
        <a:lstStyle/>
        <a:p>
          <a:endParaRPr lang="en-US"/>
        </a:p>
      </dgm:t>
    </dgm:pt>
    <dgm:pt modelId="{15099286-6D23-49CE-B3E0-0F1BCE55302F}" type="sibTrans" cxnId="{9D4387EF-871E-4942-B624-026742FAF5C8}">
      <dgm:prSet/>
      <dgm:spPr/>
      <dgm:t>
        <a:bodyPr/>
        <a:lstStyle/>
        <a:p>
          <a:endParaRPr lang="en-US"/>
        </a:p>
      </dgm:t>
    </dgm:pt>
    <dgm:pt modelId="{1F1A46C5-7203-4E55-8178-AC26E032177F}">
      <dgm:prSet/>
      <dgm:spPr/>
      <dgm:t>
        <a:bodyPr/>
        <a:lstStyle/>
        <a:p>
          <a:r>
            <a:rPr lang="en-US" dirty="0"/>
            <a:t> Erikson’s  explained stages of development and  early life, Erikson gives a wider view by  mentioning  how her caring role may affect her confidence and identity. However, he does not focus deeply on emotional attachment and environment affect growth.(Erikson,1980).</a:t>
          </a:r>
        </a:p>
      </dgm:t>
    </dgm:pt>
    <dgm:pt modelId="{BBFF41D8-1576-48FD-866F-0E1D20F35FF6}" type="parTrans" cxnId="{3B4BC539-64A7-4519-9630-80368A82BC03}">
      <dgm:prSet/>
      <dgm:spPr/>
      <dgm:t>
        <a:bodyPr/>
        <a:lstStyle/>
        <a:p>
          <a:endParaRPr lang="en-US"/>
        </a:p>
      </dgm:t>
    </dgm:pt>
    <dgm:pt modelId="{A476C6F6-7F94-44CA-B95E-7CC0A64EA34C}" type="sibTrans" cxnId="{3B4BC539-64A7-4519-9630-80368A82BC03}">
      <dgm:prSet/>
      <dgm:spPr/>
      <dgm:t>
        <a:bodyPr/>
        <a:lstStyle/>
        <a:p>
          <a:endParaRPr lang="en-US"/>
        </a:p>
      </dgm:t>
    </dgm:pt>
    <dgm:pt modelId="{46D7F51D-9094-44A1-B7BE-EDE492182C5E}">
      <dgm:prSet/>
      <dgm:spPr/>
      <dgm:t>
        <a:bodyPr/>
        <a:lstStyle/>
        <a:p>
          <a:r>
            <a:rPr lang="en-US"/>
            <a:t>These theories are useful in understanding Jenny’s situation.</a:t>
          </a:r>
        </a:p>
      </dgm:t>
    </dgm:pt>
    <dgm:pt modelId="{CE3B85BA-D9E6-44D7-80D1-4A8B42487D8F}" type="parTrans" cxnId="{1C5ED9EE-9C84-494D-A731-94BD90D81ECD}">
      <dgm:prSet/>
      <dgm:spPr/>
      <dgm:t>
        <a:bodyPr/>
        <a:lstStyle/>
        <a:p>
          <a:endParaRPr lang="en-US"/>
        </a:p>
      </dgm:t>
    </dgm:pt>
    <dgm:pt modelId="{1DE6EF27-4E94-4B9C-80BE-9529D89346A6}" type="sibTrans" cxnId="{1C5ED9EE-9C84-494D-A731-94BD90D81ECD}">
      <dgm:prSet/>
      <dgm:spPr/>
      <dgm:t>
        <a:bodyPr/>
        <a:lstStyle/>
        <a:p>
          <a:endParaRPr lang="en-US"/>
        </a:p>
      </dgm:t>
    </dgm:pt>
    <dgm:pt modelId="{0086CD3C-510F-4CEB-9CD1-477FA7A0864E}" type="pres">
      <dgm:prSet presAssocID="{8762FDDB-BCB0-4BE8-8CA3-4BF4F159A5CC}" presName="vert0" presStyleCnt="0">
        <dgm:presLayoutVars>
          <dgm:dir/>
          <dgm:animOne val="branch"/>
          <dgm:animLvl val="lvl"/>
        </dgm:presLayoutVars>
      </dgm:prSet>
      <dgm:spPr/>
    </dgm:pt>
    <dgm:pt modelId="{F635667C-973C-42A6-97A7-5CB8BE645F4B}" type="pres">
      <dgm:prSet presAssocID="{E0DCE666-CA39-4FCF-996B-67B4A97E3968}" presName="thickLine" presStyleLbl="alignNode1" presStyleIdx="0" presStyleCnt="4"/>
      <dgm:spPr/>
    </dgm:pt>
    <dgm:pt modelId="{4EE380D8-F7BB-49ED-878B-85E977869958}" type="pres">
      <dgm:prSet presAssocID="{E0DCE666-CA39-4FCF-996B-67B4A97E3968}" presName="horz1" presStyleCnt="0"/>
      <dgm:spPr/>
    </dgm:pt>
    <dgm:pt modelId="{B003603A-288B-459B-835B-0071228F4B91}" type="pres">
      <dgm:prSet presAssocID="{E0DCE666-CA39-4FCF-996B-67B4A97E3968}" presName="tx1" presStyleLbl="revTx" presStyleIdx="0" presStyleCnt="4"/>
      <dgm:spPr/>
    </dgm:pt>
    <dgm:pt modelId="{B284EF0C-D4E3-499B-A0E5-93732C4DD5BD}" type="pres">
      <dgm:prSet presAssocID="{E0DCE666-CA39-4FCF-996B-67B4A97E3968}" presName="vert1" presStyleCnt="0"/>
      <dgm:spPr/>
    </dgm:pt>
    <dgm:pt modelId="{76CA061E-4FCB-41D4-B604-E08B3987C800}" type="pres">
      <dgm:prSet presAssocID="{88CAD248-DFEE-4A38-AA57-192526893E95}" presName="thickLine" presStyleLbl="alignNode1" presStyleIdx="1" presStyleCnt="4"/>
      <dgm:spPr/>
    </dgm:pt>
    <dgm:pt modelId="{53208EBA-5F94-41A5-82E7-B4EA6B96B182}" type="pres">
      <dgm:prSet presAssocID="{88CAD248-DFEE-4A38-AA57-192526893E95}" presName="horz1" presStyleCnt="0"/>
      <dgm:spPr/>
    </dgm:pt>
    <dgm:pt modelId="{22C6356E-78DC-4CC9-934D-80C496D7B9D0}" type="pres">
      <dgm:prSet presAssocID="{88CAD248-DFEE-4A38-AA57-192526893E95}" presName="tx1" presStyleLbl="revTx" presStyleIdx="1" presStyleCnt="4"/>
      <dgm:spPr/>
    </dgm:pt>
    <dgm:pt modelId="{A60B5537-AAD6-401B-AC26-C52443DC8E29}" type="pres">
      <dgm:prSet presAssocID="{88CAD248-DFEE-4A38-AA57-192526893E95}" presName="vert1" presStyleCnt="0"/>
      <dgm:spPr/>
    </dgm:pt>
    <dgm:pt modelId="{DA16A60C-AF74-4030-A3AF-7688E318787E}" type="pres">
      <dgm:prSet presAssocID="{1F1A46C5-7203-4E55-8178-AC26E032177F}" presName="thickLine" presStyleLbl="alignNode1" presStyleIdx="2" presStyleCnt="4"/>
      <dgm:spPr/>
    </dgm:pt>
    <dgm:pt modelId="{09BC015C-D764-43A5-8C57-EE22E241171E}" type="pres">
      <dgm:prSet presAssocID="{1F1A46C5-7203-4E55-8178-AC26E032177F}" presName="horz1" presStyleCnt="0"/>
      <dgm:spPr/>
    </dgm:pt>
    <dgm:pt modelId="{A17EB4B0-2C1C-4634-A750-AEFE873ED535}" type="pres">
      <dgm:prSet presAssocID="{1F1A46C5-7203-4E55-8178-AC26E032177F}" presName="tx1" presStyleLbl="revTx" presStyleIdx="2" presStyleCnt="4"/>
      <dgm:spPr/>
    </dgm:pt>
    <dgm:pt modelId="{2247F235-2B3B-45C2-B175-962507AE9337}" type="pres">
      <dgm:prSet presAssocID="{1F1A46C5-7203-4E55-8178-AC26E032177F}" presName="vert1" presStyleCnt="0"/>
      <dgm:spPr/>
    </dgm:pt>
    <dgm:pt modelId="{03D2B9D4-A054-4D09-8812-B96627EC04D3}" type="pres">
      <dgm:prSet presAssocID="{46D7F51D-9094-44A1-B7BE-EDE492182C5E}" presName="thickLine" presStyleLbl="alignNode1" presStyleIdx="3" presStyleCnt="4"/>
      <dgm:spPr/>
    </dgm:pt>
    <dgm:pt modelId="{65D980ED-76D3-47F5-B1AB-4601EAC770AE}" type="pres">
      <dgm:prSet presAssocID="{46D7F51D-9094-44A1-B7BE-EDE492182C5E}" presName="horz1" presStyleCnt="0"/>
      <dgm:spPr/>
    </dgm:pt>
    <dgm:pt modelId="{18B5FB2B-BCEF-4C2E-87F4-E4C23BA58E18}" type="pres">
      <dgm:prSet presAssocID="{46D7F51D-9094-44A1-B7BE-EDE492182C5E}" presName="tx1" presStyleLbl="revTx" presStyleIdx="3" presStyleCnt="4"/>
      <dgm:spPr/>
    </dgm:pt>
    <dgm:pt modelId="{45DBFD02-8FC4-446F-B5F8-157A2FB175E8}" type="pres">
      <dgm:prSet presAssocID="{46D7F51D-9094-44A1-B7BE-EDE492182C5E}" presName="vert1" presStyleCnt="0"/>
      <dgm:spPr/>
    </dgm:pt>
  </dgm:ptLst>
  <dgm:cxnLst>
    <dgm:cxn modelId="{3B4BC539-64A7-4519-9630-80368A82BC03}" srcId="{8762FDDB-BCB0-4BE8-8CA3-4BF4F159A5CC}" destId="{1F1A46C5-7203-4E55-8178-AC26E032177F}" srcOrd="2" destOrd="0" parTransId="{BBFF41D8-1576-48FD-866F-0E1D20F35FF6}" sibTransId="{A476C6F6-7F94-44CA-B95E-7CC0A64EA34C}"/>
    <dgm:cxn modelId="{DEC3F753-F737-4100-8F80-524C56EA10E6}" type="presOf" srcId="{1F1A46C5-7203-4E55-8178-AC26E032177F}" destId="{A17EB4B0-2C1C-4634-A750-AEFE873ED535}" srcOrd="0" destOrd="0" presId="urn:microsoft.com/office/officeart/2008/layout/LinedList"/>
    <dgm:cxn modelId="{BB890988-AF56-474E-97E9-1970001ECF23}" type="presOf" srcId="{8762FDDB-BCB0-4BE8-8CA3-4BF4F159A5CC}" destId="{0086CD3C-510F-4CEB-9CD1-477FA7A0864E}" srcOrd="0" destOrd="0" presId="urn:microsoft.com/office/officeart/2008/layout/LinedList"/>
    <dgm:cxn modelId="{3D2651B3-2A52-4A83-8473-DD876AFDE75F}" type="presOf" srcId="{88CAD248-DFEE-4A38-AA57-192526893E95}" destId="{22C6356E-78DC-4CC9-934D-80C496D7B9D0}" srcOrd="0" destOrd="0" presId="urn:microsoft.com/office/officeart/2008/layout/LinedList"/>
    <dgm:cxn modelId="{A68949C5-10D3-41DD-B2E4-3078597BA729}" srcId="{8762FDDB-BCB0-4BE8-8CA3-4BF4F159A5CC}" destId="{E0DCE666-CA39-4FCF-996B-67B4A97E3968}" srcOrd="0" destOrd="0" parTransId="{545C2366-4BA3-4478-914B-9E6345E6D12F}" sibTransId="{899E39C2-46D6-4794-85ED-B9978126F1E8}"/>
    <dgm:cxn modelId="{6CBFCEDD-CF3B-48C3-BAE6-9A5143ECA764}" type="presOf" srcId="{E0DCE666-CA39-4FCF-996B-67B4A97E3968}" destId="{B003603A-288B-459B-835B-0071228F4B91}" srcOrd="0" destOrd="0" presId="urn:microsoft.com/office/officeart/2008/layout/LinedList"/>
    <dgm:cxn modelId="{6B1BC0DE-130B-43BA-87EE-DF10D9FA2F5B}" type="presOf" srcId="{46D7F51D-9094-44A1-B7BE-EDE492182C5E}" destId="{18B5FB2B-BCEF-4C2E-87F4-E4C23BA58E18}" srcOrd="0" destOrd="0" presId="urn:microsoft.com/office/officeart/2008/layout/LinedList"/>
    <dgm:cxn modelId="{1C5ED9EE-9C84-494D-A731-94BD90D81ECD}" srcId="{8762FDDB-BCB0-4BE8-8CA3-4BF4F159A5CC}" destId="{46D7F51D-9094-44A1-B7BE-EDE492182C5E}" srcOrd="3" destOrd="0" parTransId="{CE3B85BA-D9E6-44D7-80D1-4A8B42487D8F}" sibTransId="{1DE6EF27-4E94-4B9C-80BE-9529D89346A6}"/>
    <dgm:cxn modelId="{9D4387EF-871E-4942-B624-026742FAF5C8}" srcId="{8762FDDB-BCB0-4BE8-8CA3-4BF4F159A5CC}" destId="{88CAD248-DFEE-4A38-AA57-192526893E95}" srcOrd="1" destOrd="0" parTransId="{A7D523EE-6C8D-4E0F-AFF8-99FBB77AB437}" sibTransId="{15099286-6D23-49CE-B3E0-0F1BCE55302F}"/>
    <dgm:cxn modelId="{E2C26CD9-F058-4A57-94E4-2995A323CDD3}" type="presParOf" srcId="{0086CD3C-510F-4CEB-9CD1-477FA7A0864E}" destId="{F635667C-973C-42A6-97A7-5CB8BE645F4B}" srcOrd="0" destOrd="0" presId="urn:microsoft.com/office/officeart/2008/layout/LinedList"/>
    <dgm:cxn modelId="{E0288A79-EB55-42C8-B322-121816EC941F}" type="presParOf" srcId="{0086CD3C-510F-4CEB-9CD1-477FA7A0864E}" destId="{4EE380D8-F7BB-49ED-878B-85E977869958}" srcOrd="1" destOrd="0" presId="urn:microsoft.com/office/officeart/2008/layout/LinedList"/>
    <dgm:cxn modelId="{86808887-398F-41FE-948E-FA71F57407A4}" type="presParOf" srcId="{4EE380D8-F7BB-49ED-878B-85E977869958}" destId="{B003603A-288B-459B-835B-0071228F4B91}" srcOrd="0" destOrd="0" presId="urn:microsoft.com/office/officeart/2008/layout/LinedList"/>
    <dgm:cxn modelId="{7023C87C-F11D-46CD-BDD6-328C169AE581}" type="presParOf" srcId="{4EE380D8-F7BB-49ED-878B-85E977869958}" destId="{B284EF0C-D4E3-499B-A0E5-93732C4DD5BD}" srcOrd="1" destOrd="0" presId="urn:microsoft.com/office/officeart/2008/layout/LinedList"/>
    <dgm:cxn modelId="{D19CBBD5-4C87-4FF2-9EF6-22A31CE41590}" type="presParOf" srcId="{0086CD3C-510F-4CEB-9CD1-477FA7A0864E}" destId="{76CA061E-4FCB-41D4-B604-E08B3987C800}" srcOrd="2" destOrd="0" presId="urn:microsoft.com/office/officeart/2008/layout/LinedList"/>
    <dgm:cxn modelId="{F85C33D0-8D80-4850-983F-201C307CCD1E}" type="presParOf" srcId="{0086CD3C-510F-4CEB-9CD1-477FA7A0864E}" destId="{53208EBA-5F94-41A5-82E7-B4EA6B96B182}" srcOrd="3" destOrd="0" presId="urn:microsoft.com/office/officeart/2008/layout/LinedList"/>
    <dgm:cxn modelId="{18E4C53F-0AE5-4219-A7B8-E0402DCB992E}" type="presParOf" srcId="{53208EBA-5F94-41A5-82E7-B4EA6B96B182}" destId="{22C6356E-78DC-4CC9-934D-80C496D7B9D0}" srcOrd="0" destOrd="0" presId="urn:microsoft.com/office/officeart/2008/layout/LinedList"/>
    <dgm:cxn modelId="{DA91EB73-B4D3-40AD-9087-9298C8EBDD83}" type="presParOf" srcId="{53208EBA-5F94-41A5-82E7-B4EA6B96B182}" destId="{A60B5537-AAD6-401B-AC26-C52443DC8E29}" srcOrd="1" destOrd="0" presId="urn:microsoft.com/office/officeart/2008/layout/LinedList"/>
    <dgm:cxn modelId="{97761F24-0FD2-4B15-AAAE-F459A4F31C81}" type="presParOf" srcId="{0086CD3C-510F-4CEB-9CD1-477FA7A0864E}" destId="{DA16A60C-AF74-4030-A3AF-7688E318787E}" srcOrd="4" destOrd="0" presId="urn:microsoft.com/office/officeart/2008/layout/LinedList"/>
    <dgm:cxn modelId="{6099C8AD-03E9-44F9-83DC-F9243A3BFB5D}" type="presParOf" srcId="{0086CD3C-510F-4CEB-9CD1-477FA7A0864E}" destId="{09BC015C-D764-43A5-8C57-EE22E241171E}" srcOrd="5" destOrd="0" presId="urn:microsoft.com/office/officeart/2008/layout/LinedList"/>
    <dgm:cxn modelId="{370FDE10-5829-46DF-A915-D67D609C7E0A}" type="presParOf" srcId="{09BC015C-D764-43A5-8C57-EE22E241171E}" destId="{A17EB4B0-2C1C-4634-A750-AEFE873ED535}" srcOrd="0" destOrd="0" presId="urn:microsoft.com/office/officeart/2008/layout/LinedList"/>
    <dgm:cxn modelId="{6B183707-BEC2-4FA3-89F2-E14F37D180BB}" type="presParOf" srcId="{09BC015C-D764-43A5-8C57-EE22E241171E}" destId="{2247F235-2B3B-45C2-B175-962507AE9337}" srcOrd="1" destOrd="0" presId="urn:microsoft.com/office/officeart/2008/layout/LinedList"/>
    <dgm:cxn modelId="{4DE8AB35-99C9-4450-BB20-6A464CF8492C}" type="presParOf" srcId="{0086CD3C-510F-4CEB-9CD1-477FA7A0864E}" destId="{03D2B9D4-A054-4D09-8812-B96627EC04D3}" srcOrd="6" destOrd="0" presId="urn:microsoft.com/office/officeart/2008/layout/LinedList"/>
    <dgm:cxn modelId="{BBBD3CA7-C171-494F-998E-A402A1E9B231}" type="presParOf" srcId="{0086CD3C-510F-4CEB-9CD1-477FA7A0864E}" destId="{65D980ED-76D3-47F5-B1AB-4601EAC770AE}" srcOrd="7" destOrd="0" presId="urn:microsoft.com/office/officeart/2008/layout/LinedList"/>
    <dgm:cxn modelId="{5A049619-6E89-429B-AEF1-D5FE3333A1FF}" type="presParOf" srcId="{65D980ED-76D3-47F5-B1AB-4601EAC770AE}" destId="{18B5FB2B-BCEF-4C2E-87F4-E4C23BA58E18}" srcOrd="0" destOrd="0" presId="urn:microsoft.com/office/officeart/2008/layout/LinedList"/>
    <dgm:cxn modelId="{AB78B5A4-82A5-423F-B9DB-E72BF976EBB8}" type="presParOf" srcId="{65D980ED-76D3-47F5-B1AB-4601EAC770AE}" destId="{45DBFD02-8FC4-446F-B5F8-157A2FB175E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0646382-7B8B-41B5-B433-5EDB7BA2FCE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AD1981C-EB92-4B22-A973-39CF0BADE326}">
      <dgm:prSet/>
      <dgm:spPr/>
      <dgm:t>
        <a:bodyPr/>
        <a:lstStyle/>
        <a:p>
          <a:r>
            <a:rPr lang="en-GB" b="1"/>
            <a:t>Conclusion</a:t>
          </a:r>
          <a:endParaRPr lang="en-US"/>
        </a:p>
      </dgm:t>
    </dgm:pt>
    <dgm:pt modelId="{B7070464-1D59-484F-86F4-AD531C0D71B0}" type="parTrans" cxnId="{D0FEE0AE-120D-4869-98C7-A91FCE940D94}">
      <dgm:prSet/>
      <dgm:spPr/>
      <dgm:t>
        <a:bodyPr/>
        <a:lstStyle/>
        <a:p>
          <a:endParaRPr lang="en-US"/>
        </a:p>
      </dgm:t>
    </dgm:pt>
    <dgm:pt modelId="{10471767-5710-48CA-A7FC-A33D4B742CE2}" type="sibTrans" cxnId="{D0FEE0AE-120D-4869-98C7-A91FCE940D94}">
      <dgm:prSet/>
      <dgm:spPr/>
      <dgm:t>
        <a:bodyPr/>
        <a:lstStyle/>
        <a:p>
          <a:endParaRPr lang="en-US"/>
        </a:p>
      </dgm:t>
    </dgm:pt>
    <dgm:pt modelId="{5ED38C1E-5F66-46F7-BCE8-7F0D8E8FB70C}">
      <dgm:prSet/>
      <dgm:spPr/>
      <dgm:t>
        <a:bodyPr/>
        <a:lstStyle/>
        <a:p>
          <a:r>
            <a:rPr lang="en-GB"/>
            <a:t>Jenny’s role as a young carer has had a negative effect on her emotions, education, and social life. The loss of her father and lack of emotional support may have reduced her sense of safety and security. She needs proper support to protect her wellbeing and future development.</a:t>
          </a:r>
          <a:endParaRPr lang="en-US"/>
        </a:p>
      </dgm:t>
    </dgm:pt>
    <dgm:pt modelId="{EE184601-C652-425D-996E-F1A6E8F5742A}" type="parTrans" cxnId="{9A35B9DC-D3A3-46D5-96B6-06A546643799}">
      <dgm:prSet/>
      <dgm:spPr/>
      <dgm:t>
        <a:bodyPr/>
        <a:lstStyle/>
        <a:p>
          <a:endParaRPr lang="en-US"/>
        </a:p>
      </dgm:t>
    </dgm:pt>
    <dgm:pt modelId="{57BD4341-86E4-4BDB-A520-2E4CDE6E189D}" type="sibTrans" cxnId="{9A35B9DC-D3A3-46D5-96B6-06A546643799}">
      <dgm:prSet/>
      <dgm:spPr/>
      <dgm:t>
        <a:bodyPr/>
        <a:lstStyle/>
        <a:p>
          <a:endParaRPr lang="en-US"/>
        </a:p>
      </dgm:t>
    </dgm:pt>
    <dgm:pt modelId="{0E656B69-5833-4AB4-8D37-D96A3473F4C4}" type="pres">
      <dgm:prSet presAssocID="{E0646382-7B8B-41B5-B433-5EDB7BA2FCEB}" presName="hierChild1" presStyleCnt="0">
        <dgm:presLayoutVars>
          <dgm:chPref val="1"/>
          <dgm:dir/>
          <dgm:animOne val="branch"/>
          <dgm:animLvl val="lvl"/>
          <dgm:resizeHandles/>
        </dgm:presLayoutVars>
      </dgm:prSet>
      <dgm:spPr/>
    </dgm:pt>
    <dgm:pt modelId="{9A99716D-0A71-4356-9E32-8D802C3EDB51}" type="pres">
      <dgm:prSet presAssocID="{AAD1981C-EB92-4B22-A973-39CF0BADE326}" presName="hierRoot1" presStyleCnt="0"/>
      <dgm:spPr/>
    </dgm:pt>
    <dgm:pt modelId="{AA3C7B8A-F708-4B83-A827-2FA0B1632144}" type="pres">
      <dgm:prSet presAssocID="{AAD1981C-EB92-4B22-A973-39CF0BADE326}" presName="composite" presStyleCnt="0"/>
      <dgm:spPr/>
    </dgm:pt>
    <dgm:pt modelId="{1E102EAB-60AC-4092-9B6A-72414D3E7724}" type="pres">
      <dgm:prSet presAssocID="{AAD1981C-EB92-4B22-A973-39CF0BADE326}" presName="background" presStyleLbl="node0" presStyleIdx="0" presStyleCnt="2"/>
      <dgm:spPr/>
    </dgm:pt>
    <dgm:pt modelId="{47F9D17A-4E4C-4FE0-BCFA-8BFB8E557AF3}" type="pres">
      <dgm:prSet presAssocID="{AAD1981C-EB92-4B22-A973-39CF0BADE326}" presName="text" presStyleLbl="fgAcc0" presStyleIdx="0" presStyleCnt="2">
        <dgm:presLayoutVars>
          <dgm:chPref val="3"/>
        </dgm:presLayoutVars>
      </dgm:prSet>
      <dgm:spPr/>
    </dgm:pt>
    <dgm:pt modelId="{4041A596-1FD1-4EA8-878B-56C9142B6B68}" type="pres">
      <dgm:prSet presAssocID="{AAD1981C-EB92-4B22-A973-39CF0BADE326}" presName="hierChild2" presStyleCnt="0"/>
      <dgm:spPr/>
    </dgm:pt>
    <dgm:pt modelId="{18BE524D-ED95-4FA3-A044-E6C537AEE124}" type="pres">
      <dgm:prSet presAssocID="{5ED38C1E-5F66-46F7-BCE8-7F0D8E8FB70C}" presName="hierRoot1" presStyleCnt="0"/>
      <dgm:spPr/>
    </dgm:pt>
    <dgm:pt modelId="{05B78D05-7420-4CE6-B7C1-1363DB5AF858}" type="pres">
      <dgm:prSet presAssocID="{5ED38C1E-5F66-46F7-BCE8-7F0D8E8FB70C}" presName="composite" presStyleCnt="0"/>
      <dgm:spPr/>
    </dgm:pt>
    <dgm:pt modelId="{1114F2AC-C458-427B-A1E2-F6DB85D87B71}" type="pres">
      <dgm:prSet presAssocID="{5ED38C1E-5F66-46F7-BCE8-7F0D8E8FB70C}" presName="background" presStyleLbl="node0" presStyleIdx="1" presStyleCnt="2"/>
      <dgm:spPr/>
    </dgm:pt>
    <dgm:pt modelId="{6DD19144-9FEF-4046-83E9-C18C5337BED6}" type="pres">
      <dgm:prSet presAssocID="{5ED38C1E-5F66-46F7-BCE8-7F0D8E8FB70C}" presName="text" presStyleLbl="fgAcc0" presStyleIdx="1" presStyleCnt="2">
        <dgm:presLayoutVars>
          <dgm:chPref val="3"/>
        </dgm:presLayoutVars>
      </dgm:prSet>
      <dgm:spPr/>
    </dgm:pt>
    <dgm:pt modelId="{95161F13-64BB-4128-B76F-719F72D64D45}" type="pres">
      <dgm:prSet presAssocID="{5ED38C1E-5F66-46F7-BCE8-7F0D8E8FB70C}" presName="hierChild2" presStyleCnt="0"/>
      <dgm:spPr/>
    </dgm:pt>
  </dgm:ptLst>
  <dgm:cxnLst>
    <dgm:cxn modelId="{085B4D24-27A6-4601-956F-1CA7C148F043}" type="presOf" srcId="{E0646382-7B8B-41B5-B433-5EDB7BA2FCEB}" destId="{0E656B69-5833-4AB4-8D37-D96A3473F4C4}" srcOrd="0" destOrd="0" presId="urn:microsoft.com/office/officeart/2005/8/layout/hierarchy1"/>
    <dgm:cxn modelId="{9E6B423F-072B-48D1-80D6-7E8005F49220}" type="presOf" srcId="{AAD1981C-EB92-4B22-A973-39CF0BADE326}" destId="{47F9D17A-4E4C-4FE0-BCFA-8BFB8E557AF3}" srcOrd="0" destOrd="0" presId="urn:microsoft.com/office/officeart/2005/8/layout/hierarchy1"/>
    <dgm:cxn modelId="{55381F87-4FE7-482D-8A46-25E8AAB5445F}" type="presOf" srcId="{5ED38C1E-5F66-46F7-BCE8-7F0D8E8FB70C}" destId="{6DD19144-9FEF-4046-83E9-C18C5337BED6}" srcOrd="0" destOrd="0" presId="urn:microsoft.com/office/officeart/2005/8/layout/hierarchy1"/>
    <dgm:cxn modelId="{D0FEE0AE-120D-4869-98C7-A91FCE940D94}" srcId="{E0646382-7B8B-41B5-B433-5EDB7BA2FCEB}" destId="{AAD1981C-EB92-4B22-A973-39CF0BADE326}" srcOrd="0" destOrd="0" parTransId="{B7070464-1D59-484F-86F4-AD531C0D71B0}" sibTransId="{10471767-5710-48CA-A7FC-A33D4B742CE2}"/>
    <dgm:cxn modelId="{9A35B9DC-D3A3-46D5-96B6-06A546643799}" srcId="{E0646382-7B8B-41B5-B433-5EDB7BA2FCEB}" destId="{5ED38C1E-5F66-46F7-BCE8-7F0D8E8FB70C}" srcOrd="1" destOrd="0" parTransId="{EE184601-C652-425D-996E-F1A6E8F5742A}" sibTransId="{57BD4341-86E4-4BDB-A520-2E4CDE6E189D}"/>
    <dgm:cxn modelId="{D5E039EC-BBD6-47E6-9A27-99C12F5258A6}" type="presParOf" srcId="{0E656B69-5833-4AB4-8D37-D96A3473F4C4}" destId="{9A99716D-0A71-4356-9E32-8D802C3EDB51}" srcOrd="0" destOrd="0" presId="urn:microsoft.com/office/officeart/2005/8/layout/hierarchy1"/>
    <dgm:cxn modelId="{656C466E-DE5A-4D63-8ACC-2339A240BEFF}" type="presParOf" srcId="{9A99716D-0A71-4356-9E32-8D802C3EDB51}" destId="{AA3C7B8A-F708-4B83-A827-2FA0B1632144}" srcOrd="0" destOrd="0" presId="urn:microsoft.com/office/officeart/2005/8/layout/hierarchy1"/>
    <dgm:cxn modelId="{3CD6F460-4629-4F8C-8C50-69F0A527A8E5}" type="presParOf" srcId="{AA3C7B8A-F708-4B83-A827-2FA0B1632144}" destId="{1E102EAB-60AC-4092-9B6A-72414D3E7724}" srcOrd="0" destOrd="0" presId="urn:microsoft.com/office/officeart/2005/8/layout/hierarchy1"/>
    <dgm:cxn modelId="{61B08303-DF43-4BD3-9BC9-1447130AA1C9}" type="presParOf" srcId="{AA3C7B8A-F708-4B83-A827-2FA0B1632144}" destId="{47F9D17A-4E4C-4FE0-BCFA-8BFB8E557AF3}" srcOrd="1" destOrd="0" presId="urn:microsoft.com/office/officeart/2005/8/layout/hierarchy1"/>
    <dgm:cxn modelId="{C7B48778-90FE-4125-82DA-F238C8A37B13}" type="presParOf" srcId="{9A99716D-0A71-4356-9E32-8D802C3EDB51}" destId="{4041A596-1FD1-4EA8-878B-56C9142B6B68}" srcOrd="1" destOrd="0" presId="urn:microsoft.com/office/officeart/2005/8/layout/hierarchy1"/>
    <dgm:cxn modelId="{0D9191AE-99EB-4128-B368-21137E8EA00A}" type="presParOf" srcId="{0E656B69-5833-4AB4-8D37-D96A3473F4C4}" destId="{18BE524D-ED95-4FA3-A044-E6C537AEE124}" srcOrd="1" destOrd="0" presId="urn:microsoft.com/office/officeart/2005/8/layout/hierarchy1"/>
    <dgm:cxn modelId="{E7EED6E0-0D9F-4A34-9966-2BEB772DA363}" type="presParOf" srcId="{18BE524D-ED95-4FA3-A044-E6C537AEE124}" destId="{05B78D05-7420-4CE6-B7C1-1363DB5AF858}" srcOrd="0" destOrd="0" presId="urn:microsoft.com/office/officeart/2005/8/layout/hierarchy1"/>
    <dgm:cxn modelId="{D2B0DCBC-B769-473A-9A8E-442022BEF39E}" type="presParOf" srcId="{05B78D05-7420-4CE6-B7C1-1363DB5AF858}" destId="{1114F2AC-C458-427B-A1E2-F6DB85D87B71}" srcOrd="0" destOrd="0" presId="urn:microsoft.com/office/officeart/2005/8/layout/hierarchy1"/>
    <dgm:cxn modelId="{FB4CCC60-8F60-4171-AD60-E1690C9B7954}" type="presParOf" srcId="{05B78D05-7420-4CE6-B7C1-1363DB5AF858}" destId="{6DD19144-9FEF-4046-83E9-C18C5337BED6}" srcOrd="1" destOrd="0" presId="urn:microsoft.com/office/officeart/2005/8/layout/hierarchy1"/>
    <dgm:cxn modelId="{32F838C2-E3E1-47BD-A3AB-278861E029BA}" type="presParOf" srcId="{18BE524D-ED95-4FA3-A044-E6C537AEE124}" destId="{95161F13-64BB-4128-B76F-719F72D64D4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EC4521-14A0-482D-9090-5E2E2702D0F8}">
      <dsp:nvSpPr>
        <dsp:cNvPr id="0" name=""/>
        <dsp:cNvSpPr/>
      </dsp:nvSpPr>
      <dsp:spPr>
        <a:xfrm>
          <a:off x="3876600" y="113027"/>
          <a:ext cx="2762398" cy="4143598"/>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Impact of the Past Five Years on Jenny’s Development and Wellbeing.     </a:t>
          </a:r>
          <a:endParaRPr lang="en-US" sz="1800" kern="1200" dirty="0"/>
        </a:p>
      </dsp:txBody>
      <dsp:txXfrm>
        <a:off x="3957508" y="193935"/>
        <a:ext cx="2600582" cy="3981782"/>
      </dsp:txXfrm>
    </dsp:sp>
    <dsp:sp modelId="{D6AF563C-5287-40F3-A2B6-DAD29B8416F9}">
      <dsp:nvSpPr>
        <dsp:cNvPr id="0" name=""/>
        <dsp:cNvSpPr/>
      </dsp:nvSpPr>
      <dsp:spPr>
        <a:xfrm rot="21333325">
          <a:off x="8101013" y="1814787"/>
          <a:ext cx="590777" cy="685074"/>
        </a:xfrm>
        <a:prstGeom prst="rightArrow">
          <a:avLst>
            <a:gd name="adj1" fmla="val 60000"/>
            <a:gd name="adj2" fmla="val 5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8101279" y="1958669"/>
        <a:ext cx="413544" cy="411044"/>
      </dsp:txXfrm>
    </dsp:sp>
    <dsp:sp modelId="{E02C09F1-C5B6-43DF-8375-54438D3FD96A}">
      <dsp:nvSpPr>
        <dsp:cNvPr id="0" name=""/>
        <dsp:cNvSpPr/>
      </dsp:nvSpPr>
      <dsp:spPr>
        <a:xfrm>
          <a:off x="0" y="0"/>
          <a:ext cx="2762398" cy="4143598"/>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Introduction</a:t>
          </a:r>
          <a:endParaRPr lang="en-US" sz="1800" kern="1200" dirty="0"/>
        </a:p>
      </dsp:txBody>
      <dsp:txXfrm>
        <a:off x="80908" y="80908"/>
        <a:ext cx="2600582" cy="3981782"/>
      </dsp:txXfrm>
    </dsp:sp>
    <dsp:sp modelId="{8BD2447A-5B8C-4278-BF81-67B55F95CFDC}">
      <dsp:nvSpPr>
        <dsp:cNvPr id="0" name=""/>
        <dsp:cNvSpPr/>
      </dsp:nvSpPr>
      <dsp:spPr>
        <a:xfrm rot="21598094">
          <a:off x="2844519" y="1703545"/>
          <a:ext cx="915924" cy="685074"/>
        </a:xfrm>
        <a:prstGeom prst="rightArrow">
          <a:avLst>
            <a:gd name="adj1" fmla="val 60000"/>
            <a:gd name="adj2" fmla="val 5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844519" y="1840617"/>
        <a:ext cx="710402" cy="411044"/>
      </dsp:txXfrm>
    </dsp:sp>
    <dsp:sp modelId="{A07B1195-71BE-4F05-B584-9A6E96F46025}">
      <dsp:nvSpPr>
        <dsp:cNvPr id="0" name=""/>
        <dsp:cNvSpPr/>
      </dsp:nvSpPr>
      <dsp:spPr>
        <a:xfrm>
          <a:off x="7743958" y="103869"/>
          <a:ext cx="2762398" cy="4143598"/>
        </a:xfrm>
        <a:prstGeom prst="roundRect">
          <a:avLst>
            <a:gd name="adj" fmla="val 10000"/>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This discussion looks at how the last five years have affected Jenny’s development and wellbeing as a young carer. After her father’s death, Jenny became the main carer for her mother, who has mobility problems, memory loss, and low mood, looking at Attachment theory, developed by Bowlby (1953–1969).</a:t>
          </a:r>
          <a:endParaRPr lang="en-US" sz="1800" kern="1200" dirty="0"/>
        </a:p>
      </dsp:txBody>
      <dsp:txXfrm>
        <a:off x="7824866" y="184777"/>
        <a:ext cx="2600582" cy="39817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AF9476-CE46-4B32-87AC-83FEE200B086}">
      <dsp:nvSpPr>
        <dsp:cNvPr id="0" name=""/>
        <dsp:cNvSpPr/>
      </dsp:nvSpPr>
      <dsp:spPr>
        <a:xfrm>
          <a:off x="-37993" y="16859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20333-DE50-432E-8522-F48A6E23A0FD}">
      <dsp:nvSpPr>
        <dsp:cNvPr id="0" name=""/>
        <dsp:cNvSpPr/>
      </dsp:nvSpPr>
      <dsp:spPr>
        <a:xfrm>
          <a:off x="477137" y="65796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Others Attachment Theory and Its Importance</a:t>
          </a:r>
          <a:endParaRPr lang="en-US" sz="2000" kern="1200" dirty="0"/>
        </a:p>
      </dsp:txBody>
      <dsp:txXfrm>
        <a:off x="563363" y="744195"/>
        <a:ext cx="4463730" cy="2771523"/>
      </dsp:txXfrm>
    </dsp:sp>
    <dsp:sp modelId="{D70E6023-4C49-4E15-81A9-78DB2B014103}">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222D09-3282-4B62-835F-777A3C4D8FE2}">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Attachment theory explains the bond between a child and their main caregiver. And how Security is important for healthy development. When relationship is affected by loss, separation, or lack of emotional support, children may develop anxiety, low self-esteem, and difficulty trusting others (Ainsworth,1978</a:t>
          </a:r>
          <a:endParaRPr lang="en-US" sz="2000" kern="1200"/>
        </a:p>
      </dsp:txBody>
      <dsp:txXfrm>
        <a:off x="6269123" y="725825"/>
        <a:ext cx="4463730" cy="27715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3B9F6-E237-44F0-8615-005FF9804433}">
      <dsp:nvSpPr>
        <dsp:cNvPr id="0" name=""/>
        <dsp:cNvSpPr/>
      </dsp:nvSpPr>
      <dsp:spPr>
        <a:xfrm>
          <a:off x="0" y="0"/>
          <a:ext cx="9197340" cy="1680209"/>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Emotional Stress and Hidden Impact on Jenny</a:t>
          </a:r>
          <a:endParaRPr lang="en-US" sz="1900" kern="1200"/>
        </a:p>
      </dsp:txBody>
      <dsp:txXfrm>
        <a:off x="49212" y="49212"/>
        <a:ext cx="7460711" cy="1581785"/>
      </dsp:txXfrm>
    </dsp:sp>
    <dsp:sp modelId="{B65DF7C3-1221-4E9C-91AF-D0ED32A554DC}">
      <dsp:nvSpPr>
        <dsp:cNvPr id="0" name=""/>
        <dsp:cNvSpPr/>
      </dsp:nvSpPr>
      <dsp:spPr>
        <a:xfrm>
          <a:off x="1623059" y="2053589"/>
          <a:ext cx="9197340" cy="1680209"/>
        </a:xfrm>
        <a:prstGeom prst="roundRect">
          <a:avLst>
            <a:gd name="adj" fmla="val 10000"/>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Jenny has missed out on normal childhood activities such as spending time with friends, hobbies, and focusing on school. According to attachment theory, children need consistent support. When this support is missing needs not met, it can affect basic life development (Erikson, 1963).</a:t>
          </a:r>
          <a:endParaRPr lang="en-US" sz="1900" kern="1200" dirty="0"/>
        </a:p>
      </dsp:txBody>
      <dsp:txXfrm>
        <a:off x="1672271" y="2102801"/>
        <a:ext cx="6383719" cy="1581785"/>
      </dsp:txXfrm>
    </dsp:sp>
    <dsp:sp modelId="{6EED9298-C84B-4596-9AB9-BA1A2484CEAE}">
      <dsp:nvSpPr>
        <dsp:cNvPr id="0" name=""/>
        <dsp:cNvSpPr/>
      </dsp:nvSpPr>
      <dsp:spPr>
        <a:xfrm>
          <a:off x="8105203" y="1320831"/>
          <a:ext cx="1092136" cy="109213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50934" y="1320831"/>
        <a:ext cx="600674" cy="8218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2CFE1-A6D7-420B-A7C3-FE2A7BD0E73A}">
      <dsp:nvSpPr>
        <dsp:cNvPr id="0" name=""/>
        <dsp:cNvSpPr/>
      </dsp:nvSpPr>
      <dsp:spPr>
        <a:xfrm>
          <a:off x="0" y="0"/>
          <a:ext cx="9197340" cy="1120139"/>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Impact on Jenny’s Wellbeing</a:t>
          </a:r>
          <a:endParaRPr lang="en-US" sz="1900" kern="1200"/>
        </a:p>
      </dsp:txBody>
      <dsp:txXfrm>
        <a:off x="32808" y="32808"/>
        <a:ext cx="7988621" cy="1054523"/>
      </dsp:txXfrm>
    </dsp:sp>
    <dsp:sp modelId="{E6B59614-FFBB-48F9-B3AE-65A462B15E82}">
      <dsp:nvSpPr>
        <dsp:cNvPr id="0" name=""/>
        <dsp:cNvSpPr/>
      </dsp:nvSpPr>
      <dsp:spPr>
        <a:xfrm>
          <a:off x="811529" y="1306829"/>
          <a:ext cx="9197340" cy="1120139"/>
        </a:xfrm>
        <a:prstGeom prst="roundRect">
          <a:avLst>
            <a:gd name="adj" fmla="val 10000"/>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Emotional Wellbeing</a:t>
          </a:r>
          <a:endParaRPr lang="en-US" sz="1900" kern="1200"/>
        </a:p>
      </dsp:txBody>
      <dsp:txXfrm>
        <a:off x="844337" y="1339637"/>
        <a:ext cx="7592103" cy="1054523"/>
      </dsp:txXfrm>
    </dsp:sp>
    <dsp:sp modelId="{71842E1C-5810-4CF7-8D0B-3BE658FDA755}">
      <dsp:nvSpPr>
        <dsp:cNvPr id="0" name=""/>
        <dsp:cNvSpPr/>
      </dsp:nvSpPr>
      <dsp:spPr>
        <a:xfrm>
          <a:off x="1623059" y="2613659"/>
          <a:ext cx="9197340" cy="1120139"/>
        </a:xfrm>
        <a:prstGeom prst="roundRect">
          <a:avLst>
            <a:gd name="adj" fmla="val 10000"/>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Jenny’s caring role may cause exhaustion, loneliness, and sadness. She may struggle to cope with stress, increasing the risk of mental health and depression if support is not provided (Woodhouse et al., 2009).</a:t>
          </a:r>
          <a:endParaRPr lang="en-US" sz="1900" kern="1200"/>
        </a:p>
      </dsp:txBody>
      <dsp:txXfrm>
        <a:off x="1655867" y="2646467"/>
        <a:ext cx="7592103" cy="1054523"/>
      </dsp:txXfrm>
    </dsp:sp>
    <dsp:sp modelId="{105FDC5B-174F-4743-8756-00F6FCD31F40}">
      <dsp:nvSpPr>
        <dsp:cNvPr id="0" name=""/>
        <dsp:cNvSpPr/>
      </dsp:nvSpPr>
      <dsp:spPr>
        <a:xfrm>
          <a:off x="8469249" y="849439"/>
          <a:ext cx="728090" cy="72809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33069" y="849439"/>
        <a:ext cx="400450" cy="547888"/>
      </dsp:txXfrm>
    </dsp:sp>
    <dsp:sp modelId="{A6CD14D0-4342-4B64-BBEC-9C13462BB3EE}">
      <dsp:nvSpPr>
        <dsp:cNvPr id="0" name=""/>
        <dsp:cNvSpPr/>
      </dsp:nvSpPr>
      <dsp:spPr>
        <a:xfrm>
          <a:off x="9280779" y="2148801"/>
          <a:ext cx="728090" cy="728090"/>
        </a:xfrm>
        <a:prstGeom prst="downArrow">
          <a:avLst>
            <a:gd name="adj1" fmla="val 55000"/>
            <a:gd name="adj2" fmla="val 45000"/>
          </a:avLst>
        </a:prstGeom>
        <a:solidFill>
          <a:schemeClr val="accent2">
            <a:tint val="40000"/>
            <a:alpha val="90000"/>
            <a:hueOff val="6734718"/>
            <a:satOff val="-62232"/>
            <a:lumOff val="-7015"/>
            <a:alphaOff val="0"/>
          </a:schemeClr>
        </a:solidFill>
        <a:ln w="12700" cap="flat" cmpd="sng" algn="ctr">
          <a:solidFill>
            <a:schemeClr val="accent2">
              <a:tint val="40000"/>
              <a:alpha val="90000"/>
              <a:hueOff val="6734718"/>
              <a:satOff val="-62232"/>
              <a:lumOff val="-701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444599" y="2148801"/>
        <a:ext cx="400450" cy="54788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0FFBB-1742-4FF3-8EEB-0914667D3DB4}">
      <dsp:nvSpPr>
        <dsp:cNvPr id="0" name=""/>
        <dsp:cNvSpPr/>
      </dsp:nvSpPr>
      <dsp:spPr>
        <a:xfrm>
          <a:off x="0" y="0"/>
          <a:ext cx="9288654" cy="188676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b="1" kern="1200"/>
            <a:t>Educational Impact</a:t>
          </a:r>
          <a:endParaRPr lang="en-US" sz="1900" kern="1200"/>
        </a:p>
      </dsp:txBody>
      <dsp:txXfrm>
        <a:off x="55261" y="55261"/>
        <a:ext cx="7338539" cy="1776240"/>
      </dsp:txXfrm>
    </dsp:sp>
    <dsp:sp modelId="{C2899084-EBD6-4F61-8AE1-218D9FBDFB2F}">
      <dsp:nvSpPr>
        <dsp:cNvPr id="0" name=""/>
        <dsp:cNvSpPr/>
      </dsp:nvSpPr>
      <dsp:spPr>
        <a:xfrm>
          <a:off x="1639174" y="2306042"/>
          <a:ext cx="9288654" cy="1886762"/>
        </a:xfrm>
        <a:prstGeom prst="roundRect">
          <a:avLst>
            <a:gd name="adj" fmla="val 10000"/>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kern="1200"/>
            <a:t>Caring responsibilities may limit Jenny’s time and energy for schoolwork. Stress and poor sleep can reduce concentration in class, and lead to unfinished homework. Over time, this may affect her academic progress and future opportunities (Saddler &amp; Flaherty, 2011). </a:t>
          </a:r>
          <a:endParaRPr lang="en-US" sz="1900" kern="1200"/>
        </a:p>
      </dsp:txBody>
      <dsp:txXfrm>
        <a:off x="1694435" y="2361303"/>
        <a:ext cx="6312562" cy="1776240"/>
      </dsp:txXfrm>
    </dsp:sp>
    <dsp:sp modelId="{3C16FDBE-EBCF-457B-897F-0F2658C2A5D9}">
      <dsp:nvSpPr>
        <dsp:cNvPr id="0" name=""/>
        <dsp:cNvSpPr/>
      </dsp:nvSpPr>
      <dsp:spPr>
        <a:xfrm>
          <a:off x="8062259" y="1483204"/>
          <a:ext cx="1226395" cy="122639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338198" y="1483204"/>
        <a:ext cx="674517" cy="9228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E8AB5-45DC-42CC-ADD7-2D7EE85C35BE}">
      <dsp:nvSpPr>
        <dsp:cNvPr id="0" name=""/>
        <dsp:cNvSpPr/>
      </dsp:nvSpPr>
      <dsp:spPr>
        <a:xfrm>
          <a:off x="212335" y="1507711"/>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E5CE1-A989-4D1E-AAFD-047D5D2C5C67}">
      <dsp:nvSpPr>
        <dsp:cNvPr id="0" name=""/>
        <dsp:cNvSpPr/>
      </dsp:nvSpPr>
      <dsp:spPr>
        <a:xfrm>
          <a:off x="492877" y="1788253"/>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F7EEFE-069D-4DFB-BD29-90B2FDDAB84A}">
      <dsp:nvSpPr>
        <dsp:cNvPr id="0" name=""/>
        <dsp:cNvSpPr/>
      </dsp:nvSpPr>
      <dsp:spPr>
        <a:xfrm>
          <a:off x="1834517"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Communication Difficulties</a:t>
          </a:r>
          <a:endParaRPr lang="en-US" sz="2400" kern="1200"/>
        </a:p>
      </dsp:txBody>
      <dsp:txXfrm>
        <a:off x="1834517" y="1507711"/>
        <a:ext cx="3148942" cy="1335915"/>
      </dsp:txXfrm>
    </dsp:sp>
    <dsp:sp modelId="{1130FC28-EBB2-44CA-A67E-ED9A3984B3DC}">
      <dsp:nvSpPr>
        <dsp:cNvPr id="0" name=""/>
        <dsp:cNvSpPr/>
      </dsp:nvSpPr>
      <dsp:spPr>
        <a:xfrm>
          <a:off x="5532139" y="1507711"/>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ABD8B-587B-4EC5-A831-A9F339280B9A}">
      <dsp:nvSpPr>
        <dsp:cNvPr id="0" name=""/>
        <dsp:cNvSpPr/>
      </dsp:nvSpPr>
      <dsp:spPr>
        <a:xfrm>
          <a:off x="5812681" y="1788253"/>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EEF4AC-2D84-44C8-B83C-7BDBC40C6182}">
      <dsp:nvSpPr>
        <dsp:cNvPr id="0" name=""/>
        <dsp:cNvSpPr/>
      </dsp:nvSpPr>
      <dsp:spPr>
        <a:xfrm>
          <a:off x="7154322"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Jenny may find communication with her mother difficult due to her mother’s memory problems and low mood and security (Fletcher &amp; </a:t>
          </a:r>
          <a:r>
            <a:rPr lang="en-GB" sz="2000" kern="1200" dirty="0" err="1"/>
            <a:t>Lorany</a:t>
          </a:r>
          <a:r>
            <a:rPr lang="en-GB" sz="2000" kern="1200" dirty="0"/>
            <a:t>, 2019).</a:t>
          </a:r>
          <a:endParaRPr lang="en-US" sz="2000" kern="1200" dirty="0"/>
        </a:p>
      </dsp:txBody>
      <dsp:txXfrm>
        <a:off x="7154322" y="1507711"/>
        <a:ext cx="3148942" cy="13359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DAAFA3-C205-4BAF-BA8C-B233C5BFF391}">
      <dsp:nvSpPr>
        <dsp:cNvPr id="0" name=""/>
        <dsp:cNvSpPr/>
      </dsp:nvSpPr>
      <dsp:spPr>
        <a:xfrm>
          <a:off x="0" y="2124"/>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3F46AE-97C4-4B94-ADA1-68EBC48483AC}">
      <dsp:nvSpPr>
        <dsp:cNvPr id="0" name=""/>
        <dsp:cNvSpPr/>
      </dsp:nvSpPr>
      <dsp:spPr>
        <a:xfrm>
          <a:off x="0" y="2124"/>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Interventions Practical Support and Emotional Support</a:t>
          </a:r>
          <a:endParaRPr lang="en-US" sz="1800" kern="1200"/>
        </a:p>
      </dsp:txBody>
      <dsp:txXfrm>
        <a:off x="0" y="2124"/>
        <a:ext cx="5393361" cy="1449029"/>
      </dsp:txXfrm>
    </dsp:sp>
    <dsp:sp modelId="{64583569-8D43-40E5-8865-BB37E5D69F90}">
      <dsp:nvSpPr>
        <dsp:cNvPr id="0" name=""/>
        <dsp:cNvSpPr/>
      </dsp:nvSpPr>
      <dsp:spPr>
        <a:xfrm>
          <a:off x="0" y="1451154"/>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28A111-8876-480A-B188-0ACE5DFE62D6}">
      <dsp:nvSpPr>
        <dsp:cNvPr id="0" name=""/>
        <dsp:cNvSpPr/>
      </dsp:nvSpPr>
      <dsp:spPr>
        <a:xfrm>
          <a:off x="0" y="1451154"/>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Domiciliary care services could reduce Jenny’s caring duties and allow her to focus on school, rest, and social activities. This support is important for her healthy life development.</a:t>
          </a:r>
          <a:r>
            <a:rPr lang="en-GB" sz="1800" i="1" kern="1200"/>
            <a:t> (Care Act 2014).</a:t>
          </a:r>
          <a:endParaRPr lang="en-US" sz="1800" kern="1200"/>
        </a:p>
      </dsp:txBody>
      <dsp:txXfrm>
        <a:off x="0" y="1451154"/>
        <a:ext cx="5393361" cy="1449029"/>
      </dsp:txXfrm>
    </dsp:sp>
    <dsp:sp modelId="{7CA9E0FA-7706-4B3E-BD59-E8332FE44218}">
      <dsp:nvSpPr>
        <dsp:cNvPr id="0" name=""/>
        <dsp:cNvSpPr/>
      </dsp:nvSpPr>
      <dsp:spPr>
        <a:xfrm>
          <a:off x="0" y="2900183"/>
          <a:ext cx="539336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F9109B-AF91-471E-BB6A-440E41C0D0B7}">
      <dsp:nvSpPr>
        <dsp:cNvPr id="0" name=""/>
        <dsp:cNvSpPr/>
      </dsp:nvSpPr>
      <dsp:spPr>
        <a:xfrm>
          <a:off x="0" y="2900183"/>
          <a:ext cx="5393361"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Counselling could help Jenny understand and manage her feelings. Cognitive Behavioural Therapy (CBT) that can help her cope with anxiety and low mood and by also reducing the risk of developing mental health problems. </a:t>
          </a:r>
          <a:r>
            <a:rPr lang="en-GB" sz="1800" u="sng" kern="1200">
              <a:hlinkClick xmlns:r="http://schemas.openxmlformats.org/officeDocument/2006/relationships" r:id="rId1"/>
            </a:rPr>
            <a:t>CBT) - NHS</a:t>
          </a:r>
          <a:r>
            <a:rPr lang="en-GB" sz="1800" kern="1200"/>
            <a:t>.</a:t>
          </a:r>
          <a:endParaRPr lang="en-US" sz="1800" kern="1200"/>
        </a:p>
      </dsp:txBody>
      <dsp:txXfrm>
        <a:off x="0" y="2900183"/>
        <a:ext cx="5393361" cy="14490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E2C45-88B9-4468-84F8-03C182A8793C}">
      <dsp:nvSpPr>
        <dsp:cNvPr id="0" name=""/>
        <dsp:cNvSpPr/>
      </dsp:nvSpPr>
      <dsp:spPr>
        <a:xfrm>
          <a:off x="0" y="108428"/>
          <a:ext cx="5393361" cy="127149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Peer Support and Family Support</a:t>
          </a:r>
          <a:endParaRPr lang="en-US" sz="1800" kern="1200"/>
        </a:p>
      </dsp:txBody>
      <dsp:txXfrm>
        <a:off x="62069" y="170497"/>
        <a:ext cx="5269223" cy="1147359"/>
      </dsp:txXfrm>
    </dsp:sp>
    <dsp:sp modelId="{3DC1AD4E-A56F-497D-A0B3-37BCBF7ECF97}">
      <dsp:nvSpPr>
        <dsp:cNvPr id="0" name=""/>
        <dsp:cNvSpPr/>
      </dsp:nvSpPr>
      <dsp:spPr>
        <a:xfrm>
          <a:off x="0" y="1597774"/>
          <a:ext cx="5393361" cy="1271497"/>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Support groups for young carers can help Jenny feel she not alone. Sharing experiences with others in similar situations can provide emotional support (Department for Education, 2018).</a:t>
          </a:r>
          <a:endParaRPr lang="en-US" sz="1800" kern="1200"/>
        </a:p>
      </dsp:txBody>
      <dsp:txXfrm>
        <a:off x="62069" y="1659843"/>
        <a:ext cx="5269223" cy="1147359"/>
      </dsp:txXfrm>
    </dsp:sp>
    <dsp:sp modelId="{5D21930D-BE23-4203-9CC9-A91726743644}">
      <dsp:nvSpPr>
        <dsp:cNvPr id="0" name=""/>
        <dsp:cNvSpPr/>
      </dsp:nvSpPr>
      <dsp:spPr>
        <a:xfrm>
          <a:off x="0" y="2863257"/>
          <a:ext cx="5393361" cy="1271497"/>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Family support services may help improve communication and connection between Jenny and her mother. This could reduce stress within the household (The Children’s Society, 2022).</a:t>
          </a:r>
          <a:endParaRPr lang="en-US" sz="1800" kern="1200"/>
        </a:p>
      </dsp:txBody>
      <dsp:txXfrm>
        <a:off x="62069" y="2925326"/>
        <a:ext cx="5269223" cy="114735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CF3EC-B2A3-42FB-BF8E-B4B345BFE461}">
      <dsp:nvSpPr>
        <dsp:cNvPr id="0" name=""/>
        <dsp:cNvSpPr/>
      </dsp:nvSpPr>
      <dsp:spPr>
        <a:xfrm>
          <a:off x="395070" y="78"/>
          <a:ext cx="3490847" cy="22166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090882-07B8-4177-BA3F-41B365D08483}">
      <dsp:nvSpPr>
        <dsp:cNvPr id="0" name=""/>
        <dsp:cNvSpPr/>
      </dsp:nvSpPr>
      <dsp:spPr>
        <a:xfrm>
          <a:off x="782942" y="368556"/>
          <a:ext cx="3490847" cy="221668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Biological Factors (Nature)</a:t>
          </a:r>
          <a:endParaRPr lang="en-US" sz="1900" kern="1200"/>
        </a:p>
      </dsp:txBody>
      <dsp:txXfrm>
        <a:off x="847867" y="433481"/>
        <a:ext cx="3360997" cy="2086838"/>
      </dsp:txXfrm>
    </dsp:sp>
    <dsp:sp modelId="{B0BEFE6A-ED7D-42B7-9104-29DEB43F3CB5}">
      <dsp:nvSpPr>
        <dsp:cNvPr id="0" name=""/>
        <dsp:cNvSpPr/>
      </dsp:nvSpPr>
      <dsp:spPr>
        <a:xfrm>
          <a:off x="4661662" y="78"/>
          <a:ext cx="3490847" cy="221668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4A4F1D-4947-4DBD-9AD9-2686E952389D}">
      <dsp:nvSpPr>
        <dsp:cNvPr id="0" name=""/>
        <dsp:cNvSpPr/>
      </dsp:nvSpPr>
      <dsp:spPr>
        <a:xfrm>
          <a:off x="5049534" y="368556"/>
          <a:ext cx="3490847" cy="221668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Jenny may be more sensitive due to biological factors such vulnerability to low mood and forgetfulness regarding her mother experiencing and anxiety of early responsibility. (Bowlby,1982).</a:t>
          </a:r>
          <a:endParaRPr lang="en-US" sz="1900" kern="1200"/>
        </a:p>
      </dsp:txBody>
      <dsp:txXfrm>
        <a:off x="5114459" y="433481"/>
        <a:ext cx="3360997" cy="208683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5667C-973C-42A6-97A7-5CB8BE645F4B}">
      <dsp:nvSpPr>
        <dsp:cNvPr id="0" name=""/>
        <dsp:cNvSpPr/>
      </dsp:nvSpPr>
      <dsp:spPr>
        <a:xfrm>
          <a:off x="0" y="0"/>
          <a:ext cx="545883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003603A-288B-459B-835B-0071228F4B91}">
      <dsp:nvSpPr>
        <dsp:cNvPr id="0" name=""/>
        <dsp:cNvSpPr/>
      </dsp:nvSpPr>
      <dsp:spPr>
        <a:xfrm>
          <a:off x="0" y="0"/>
          <a:ext cx="5458837" cy="1048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Critique of Theory</a:t>
          </a:r>
          <a:endParaRPr lang="en-US" sz="1400" kern="1200"/>
        </a:p>
      </dsp:txBody>
      <dsp:txXfrm>
        <a:off x="0" y="0"/>
        <a:ext cx="5458837" cy="1048130"/>
      </dsp:txXfrm>
    </dsp:sp>
    <dsp:sp modelId="{76CA061E-4FCB-41D4-B604-E08B3987C800}">
      <dsp:nvSpPr>
        <dsp:cNvPr id="0" name=""/>
        <dsp:cNvSpPr/>
      </dsp:nvSpPr>
      <dsp:spPr>
        <a:xfrm>
          <a:off x="0" y="1048129"/>
          <a:ext cx="5458837"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2C6356E-78DC-4CC9-934D-80C496D7B9D0}">
      <dsp:nvSpPr>
        <dsp:cNvPr id="0" name=""/>
        <dsp:cNvSpPr/>
      </dsp:nvSpPr>
      <dsp:spPr>
        <a:xfrm>
          <a:off x="0" y="1048130"/>
          <a:ext cx="5458837" cy="1048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Bowlby’s attachment theory and Ainsworth  demonstrated the importance  of security and bond with caregiver .Also the impact of  nature and nurture in jenny’s situation.(Bowlby,1969).</a:t>
          </a:r>
        </a:p>
      </dsp:txBody>
      <dsp:txXfrm>
        <a:off x="0" y="1048130"/>
        <a:ext cx="5458837" cy="1048130"/>
      </dsp:txXfrm>
    </dsp:sp>
    <dsp:sp modelId="{DA16A60C-AF74-4030-A3AF-7688E318787E}">
      <dsp:nvSpPr>
        <dsp:cNvPr id="0" name=""/>
        <dsp:cNvSpPr/>
      </dsp:nvSpPr>
      <dsp:spPr>
        <a:xfrm>
          <a:off x="0" y="2096259"/>
          <a:ext cx="5458837"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17EB4B0-2C1C-4634-A750-AEFE873ED535}">
      <dsp:nvSpPr>
        <dsp:cNvPr id="0" name=""/>
        <dsp:cNvSpPr/>
      </dsp:nvSpPr>
      <dsp:spPr>
        <a:xfrm>
          <a:off x="0" y="2096260"/>
          <a:ext cx="5458837" cy="1048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 Erikson’s  explained stages of development and  early life, Erikson gives a wider view by  mentioning  how her caring role may affect her confidence and identity. However, he does not focus deeply on emotional attachment and environment affect growth.(Erikson,1980).</a:t>
          </a:r>
        </a:p>
      </dsp:txBody>
      <dsp:txXfrm>
        <a:off x="0" y="2096260"/>
        <a:ext cx="5458837" cy="1048130"/>
      </dsp:txXfrm>
    </dsp:sp>
    <dsp:sp modelId="{03D2B9D4-A054-4D09-8812-B96627EC04D3}">
      <dsp:nvSpPr>
        <dsp:cNvPr id="0" name=""/>
        <dsp:cNvSpPr/>
      </dsp:nvSpPr>
      <dsp:spPr>
        <a:xfrm>
          <a:off x="0" y="3144390"/>
          <a:ext cx="5458837"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8B5FB2B-BCEF-4C2E-87F4-E4C23BA58E18}">
      <dsp:nvSpPr>
        <dsp:cNvPr id="0" name=""/>
        <dsp:cNvSpPr/>
      </dsp:nvSpPr>
      <dsp:spPr>
        <a:xfrm>
          <a:off x="0" y="3144390"/>
          <a:ext cx="5458837" cy="1048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These theories are useful in understanding Jenny’s situation.</a:t>
          </a:r>
        </a:p>
      </dsp:txBody>
      <dsp:txXfrm>
        <a:off x="0" y="3144390"/>
        <a:ext cx="5458837" cy="10481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102EAB-60AC-4092-9B6A-72414D3E7724}">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F9D17A-4E4C-4FE0-BCFA-8BFB8E557AF3}">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a:t>Conclusion</a:t>
          </a:r>
          <a:endParaRPr lang="en-US" sz="2100" kern="1200"/>
        </a:p>
      </dsp:txBody>
      <dsp:txXfrm>
        <a:off x="602678" y="725825"/>
        <a:ext cx="4463730" cy="2771523"/>
      </dsp:txXfrm>
    </dsp:sp>
    <dsp:sp modelId="{1114F2AC-C458-427B-A1E2-F6DB85D87B71}">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D19144-9FEF-4046-83E9-C18C5337BED6}">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Jenny’s role as a young carer has had a negative effect on her emotions, education, and social life. The loss of her father and lack of emotional support may have reduced her sense of safety and security. She needs proper support to protect her wellbeing and future development.</a:t>
          </a:r>
          <a:endParaRPr lang="en-US" sz="2100" kern="1200"/>
        </a:p>
      </dsp:txBody>
      <dsp:txXfrm>
        <a:off x="6269123" y="725825"/>
        <a:ext cx="4463730" cy="277152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D1FF0-B371-F08A-C727-66DE20BDE58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4456E0F-76AE-1E11-8E34-ED9B8CB2877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83F7532-AC5E-9AA9-94FE-2EAD2A32A7F9}"/>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5" name="Footer Placeholder 4">
            <a:extLst>
              <a:ext uri="{FF2B5EF4-FFF2-40B4-BE49-F238E27FC236}">
                <a16:creationId xmlns:a16="http://schemas.microsoft.com/office/drawing/2014/main" id="{AAE7FF09-197C-5F75-4BC2-E101EA861D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ABCAB5-6422-FBB0-5363-F6148B338A84}"/>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1498350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C64D6-4B2A-86F0-E560-39586EBD2C4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EA30790-CB02-6E24-7485-50B5D9A29AA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A3DE6DB-0889-A0E7-FC06-4679A80AAC78}"/>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5" name="Footer Placeholder 4">
            <a:extLst>
              <a:ext uri="{FF2B5EF4-FFF2-40B4-BE49-F238E27FC236}">
                <a16:creationId xmlns:a16="http://schemas.microsoft.com/office/drawing/2014/main" id="{3F55113A-9DFC-D021-B80B-953C0E1153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5D167-58D1-D25B-125F-12511EE9CA79}"/>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141427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61EC1-E077-5681-2E87-065093103A7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16E6C95-3CA9-175B-0C32-80B64D37CD8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216006-D01D-A76A-29BC-CDDDDE651913}"/>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5" name="Footer Placeholder 4">
            <a:extLst>
              <a:ext uri="{FF2B5EF4-FFF2-40B4-BE49-F238E27FC236}">
                <a16:creationId xmlns:a16="http://schemas.microsoft.com/office/drawing/2014/main" id="{9B9B1CB1-B3A8-D3FE-5960-6F516A1194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256805-E55D-8E57-0CEC-BDB4DDAAAB5E}"/>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2212927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8121-5A88-C805-142C-F9FBE86515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F5B839-CC8B-57C7-AF04-DC36BF41A05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CF75613-F64C-8C36-BD9D-28C8398851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284B175-EA0C-C0D6-E849-B5646D7CB3C5}"/>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6" name="Footer Placeholder 5">
            <a:extLst>
              <a:ext uri="{FF2B5EF4-FFF2-40B4-BE49-F238E27FC236}">
                <a16:creationId xmlns:a16="http://schemas.microsoft.com/office/drawing/2014/main" id="{03DA88F7-CB1D-B71F-A82B-CBBA5D4A8C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21F3AB-6529-D198-D42B-650BC99F30C2}"/>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3473794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635E-92F3-2C6B-EBE0-2B3BDFEB617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FDDC6DE-14AB-4189-DFF3-83D00F3E2D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64128B-A3AA-01E9-12AA-9C08064A002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D84076D-9673-3BCD-8B3E-2714E21EF0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BE649AB-B2B4-282E-E2C0-4804D86E3B4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9872BF3-78AF-C39E-E353-72AB0FD3F729}"/>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8" name="Footer Placeholder 7">
            <a:extLst>
              <a:ext uri="{FF2B5EF4-FFF2-40B4-BE49-F238E27FC236}">
                <a16:creationId xmlns:a16="http://schemas.microsoft.com/office/drawing/2014/main" id="{E8C9B596-5ED9-66C5-9732-DDCC849365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4F0FA1-22C0-8E75-0EEA-4AB2F2163290}"/>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1603173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94CF0-1A6F-4B9A-4D4C-BC0BA7AFB5E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2123582-684D-E689-F52B-50974F36085E}"/>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4" name="Footer Placeholder 3">
            <a:extLst>
              <a:ext uri="{FF2B5EF4-FFF2-40B4-BE49-F238E27FC236}">
                <a16:creationId xmlns:a16="http://schemas.microsoft.com/office/drawing/2014/main" id="{3B50EBDF-3E66-E3D4-E9AF-2487EB811BB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360180-361F-47A3-9005-56CA046B960F}"/>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3915331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C099B0-32F3-9F29-6B6A-CA52DE454460}"/>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3" name="Footer Placeholder 2">
            <a:extLst>
              <a:ext uri="{FF2B5EF4-FFF2-40B4-BE49-F238E27FC236}">
                <a16:creationId xmlns:a16="http://schemas.microsoft.com/office/drawing/2014/main" id="{594FAF49-66B4-32C7-5D35-E0F870F3FB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06CF7F-0899-4A00-5339-4CC8FDEB2F9B}"/>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3877142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0E7E4-816E-2658-6569-C07915046C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6E43203-655E-68E1-5BE9-CD4CD68F28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DCB99F6-F573-38D4-6CB3-DDEB6144BC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3358EA-B57A-6884-7B15-F5CCEA8CA8AE}"/>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6" name="Footer Placeholder 5">
            <a:extLst>
              <a:ext uri="{FF2B5EF4-FFF2-40B4-BE49-F238E27FC236}">
                <a16:creationId xmlns:a16="http://schemas.microsoft.com/office/drawing/2014/main" id="{37905532-13FE-FE2E-2236-3DAC57CA69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649298-33BE-EF38-FABC-CBB4C2DD1A5A}"/>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3562807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6118F-D02A-0D4D-7CF0-7F4D0664AD0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2515C26-E9E9-FD32-C698-D547C055FB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2E0619C-96AE-E03A-F592-09B9684015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2D05E7-146D-574D-2894-65C71DECCD9B}"/>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6" name="Footer Placeholder 5">
            <a:extLst>
              <a:ext uri="{FF2B5EF4-FFF2-40B4-BE49-F238E27FC236}">
                <a16:creationId xmlns:a16="http://schemas.microsoft.com/office/drawing/2014/main" id="{B7505293-1E21-23B0-3772-1F993F4A5E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989AD4-9DC8-07E5-D6CB-C051F598797F}"/>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1129404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2F077-CFF9-4E44-0E4A-FAFA4CFBC15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0EEF943-79D1-4F69-08DE-0DBDB70759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7218841-2D55-CA4B-66DA-C97C20681C20}"/>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5" name="Footer Placeholder 4">
            <a:extLst>
              <a:ext uri="{FF2B5EF4-FFF2-40B4-BE49-F238E27FC236}">
                <a16:creationId xmlns:a16="http://schemas.microsoft.com/office/drawing/2014/main" id="{50F386CF-D380-091D-EFFA-B7AB194F4C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155240-6FC4-8DF4-96E0-0D517ACA13EB}"/>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426126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D217C-26CC-6DBA-426B-DBB7DFA7815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9B8B9B2-2379-2474-746B-E68AC9EDB6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4505F0A-9D54-3032-BF52-D3615C0F8F8C}"/>
              </a:ext>
            </a:extLst>
          </p:cNvPr>
          <p:cNvSpPr>
            <a:spLocks noGrp="1"/>
          </p:cNvSpPr>
          <p:nvPr>
            <p:ph type="dt" sz="half" idx="10"/>
          </p:nvPr>
        </p:nvSpPr>
        <p:spPr/>
        <p:txBody>
          <a:bodyPr/>
          <a:lstStyle/>
          <a:p>
            <a:fld id="{68C679FB-13B2-48F8-8400-DD2CCD21772D}" type="datetimeFigureOut">
              <a:rPr lang="en-GB" smtClean="0"/>
              <a:t>15/02/2026</a:t>
            </a:fld>
            <a:endParaRPr lang="en-GB"/>
          </a:p>
        </p:txBody>
      </p:sp>
      <p:sp>
        <p:nvSpPr>
          <p:cNvPr id="5" name="Footer Placeholder 4">
            <a:extLst>
              <a:ext uri="{FF2B5EF4-FFF2-40B4-BE49-F238E27FC236}">
                <a16:creationId xmlns:a16="http://schemas.microsoft.com/office/drawing/2014/main" id="{8CC053C9-7A88-92E1-DBD9-52AC30BD2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242797-A28A-9DC2-E7A8-E0CCB2948357}"/>
              </a:ext>
            </a:extLst>
          </p:cNvPr>
          <p:cNvSpPr>
            <a:spLocks noGrp="1"/>
          </p:cNvSpPr>
          <p:nvPr>
            <p:ph type="sldNum" sz="quarter" idx="12"/>
          </p:nvPr>
        </p:nvSpPr>
        <p:spPr/>
        <p:txBody>
          <a:bodyPr/>
          <a:lstStyle/>
          <a:p>
            <a:fld id="{4EB98670-1BBB-4D3A-855E-9FCB4601FEC7}" type="slidenum">
              <a:rPr lang="en-GB" smtClean="0"/>
              <a:t>‹#›</a:t>
            </a:fld>
            <a:endParaRPr lang="en-GB"/>
          </a:p>
        </p:txBody>
      </p:sp>
    </p:spTree>
    <p:extLst>
      <p:ext uri="{BB962C8B-B14F-4D97-AF65-F5344CB8AC3E}">
        <p14:creationId xmlns:p14="http://schemas.microsoft.com/office/powerpoint/2010/main" val="2966000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A5E2B2-4070-612A-32B1-81A5069973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48DC3F3-F215-3B2D-B5EE-FF83974D73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7531DB-0DFD-13F0-143F-AC1E04350E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C679FB-13B2-48F8-8400-DD2CCD21772D}" type="datetimeFigureOut">
              <a:rPr lang="en-GB" smtClean="0"/>
              <a:t>15/02/2026</a:t>
            </a:fld>
            <a:endParaRPr lang="en-GB"/>
          </a:p>
        </p:txBody>
      </p:sp>
      <p:sp>
        <p:nvSpPr>
          <p:cNvPr id="5" name="Footer Placeholder 4">
            <a:extLst>
              <a:ext uri="{FF2B5EF4-FFF2-40B4-BE49-F238E27FC236}">
                <a16:creationId xmlns:a16="http://schemas.microsoft.com/office/drawing/2014/main" id="{190365EB-F512-642C-F769-725766802E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FE41A8-B80E-2F74-AC93-CAE509CF3C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B98670-1BBB-4D3A-855E-9FCB4601FEC7}" type="slidenum">
              <a:rPr lang="en-GB" smtClean="0"/>
              <a:t>‹#›</a:t>
            </a:fld>
            <a:endParaRPr lang="en-GB"/>
          </a:p>
        </p:txBody>
      </p:sp>
    </p:spTree>
    <p:extLst>
      <p:ext uri="{BB962C8B-B14F-4D97-AF65-F5344CB8AC3E}">
        <p14:creationId xmlns:p14="http://schemas.microsoft.com/office/powerpoint/2010/main" val="38606582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7.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10.svg"/><Relationship Id="rId7" Type="http://schemas.openxmlformats.org/officeDocument/2006/relationships/diagramColors" Target="../diagrams/colors10.xml"/><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6.xml.rels><?xml version="1.0" encoding="UTF-8" standalone="yes"?>
<Relationships xmlns="http://schemas.openxmlformats.org/package/2006/relationships"><Relationship Id="rId3" Type="http://schemas.openxmlformats.org/officeDocument/2006/relationships/hyperlink" Target="https://pmc.nobi.nlm.ni/" TargetMode="External"/><Relationship Id="rId2" Type="http://schemas.openxmlformats.org/officeDocument/2006/relationships/hyperlink" Target="https://www.childrenssociety.org.uk/" TargetMode="External"/><Relationship Id="rId1" Type="http://schemas.openxmlformats.org/officeDocument/2006/relationships/slideLayout" Target="../slideLayouts/slideLayout7.xml"/><Relationship Id="rId4" Type="http://schemas.openxmlformats.org/officeDocument/2006/relationships/hyperlink" Target="https://www.nhs.uk/tests-and-treatments/cognitive-behavioural-therapy-cbt/"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Arc 3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2" name="TextBox 31">
            <a:extLst>
              <a:ext uri="{FF2B5EF4-FFF2-40B4-BE49-F238E27FC236}">
                <a16:creationId xmlns:a16="http://schemas.microsoft.com/office/drawing/2014/main" id="{AE74B014-F4B3-26FB-C2F5-DEBB0B631604}"/>
              </a:ext>
            </a:extLst>
          </p:cNvPr>
          <p:cNvSpPr txBox="1"/>
          <p:nvPr/>
        </p:nvSpPr>
        <p:spPr>
          <a:xfrm>
            <a:off x="717620" y="1492330"/>
            <a:ext cx="10515600" cy="4351338"/>
          </a:xfrm>
          <a:prstGeom prst="rect">
            <a:avLst/>
          </a:prstGeom>
        </p:spPr>
        <p:txBody>
          <a:bodyPr vert="horz" lIns="91440" tIns="45720" rIns="91440" bIns="45720" rtlCol="0">
            <a:normAutofit/>
          </a:bodyPr>
          <a:lstStyle/>
          <a:p>
            <a:pPr>
              <a:lnSpc>
                <a:spcPct val="150000"/>
              </a:lnSpc>
              <a:spcAft>
                <a:spcPts val="600"/>
              </a:spcAft>
            </a:pPr>
            <a:r>
              <a:rPr lang="en-US" dirty="0"/>
              <a:t>STUDENT NAME: JENNIFER BASIL AKANG</a:t>
            </a:r>
          </a:p>
          <a:p>
            <a:pPr>
              <a:lnSpc>
                <a:spcPct val="150000"/>
              </a:lnSpc>
              <a:spcAft>
                <a:spcPts val="600"/>
              </a:spcAft>
            </a:pPr>
            <a:r>
              <a:rPr lang="en-US" dirty="0"/>
              <a:t> STUDENT NUMBER: 2439326</a:t>
            </a:r>
          </a:p>
          <a:p>
            <a:pPr>
              <a:lnSpc>
                <a:spcPct val="150000"/>
              </a:lnSpc>
              <a:spcAft>
                <a:spcPts val="600"/>
              </a:spcAft>
            </a:pPr>
            <a:r>
              <a:rPr lang="en-US" dirty="0"/>
              <a:t>MODULE CODE: LCHS4010_BIRM</a:t>
            </a:r>
          </a:p>
          <a:p>
            <a:pPr>
              <a:lnSpc>
                <a:spcPct val="150000"/>
              </a:lnSpc>
              <a:spcAft>
                <a:spcPts val="600"/>
              </a:spcAft>
            </a:pPr>
            <a:r>
              <a:rPr lang="en-US" dirty="0"/>
              <a:t>MODULE NAME:  PSYCHOLOGY IN HEALTH AND SOCIAL CARE</a:t>
            </a:r>
          </a:p>
          <a:p>
            <a:pPr>
              <a:lnSpc>
                <a:spcPct val="150000"/>
              </a:lnSpc>
              <a:spcAft>
                <a:spcPts val="600"/>
              </a:spcAft>
            </a:pPr>
            <a:r>
              <a:rPr lang="en-US" dirty="0"/>
              <a:t>LECTURER’S NAME: Dr RIZWAN NADIM</a:t>
            </a:r>
          </a:p>
          <a:p>
            <a:pPr>
              <a:lnSpc>
                <a:spcPct val="150000"/>
              </a:lnSpc>
              <a:spcAft>
                <a:spcPts val="600"/>
              </a:spcAft>
            </a:pPr>
            <a:r>
              <a:rPr lang="en-US" dirty="0"/>
              <a:t>ASSIGNMENT: INDIVIDUAL PRESENTATION  </a:t>
            </a:r>
          </a:p>
          <a:p>
            <a:pPr>
              <a:lnSpc>
                <a:spcPct val="150000"/>
              </a:lnSpc>
              <a:spcAft>
                <a:spcPts val="600"/>
              </a:spcAft>
            </a:pPr>
            <a:r>
              <a:rPr lang="en-US" dirty="0"/>
              <a:t>DATE: 16/02/2026</a:t>
            </a:r>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2379274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descr="A close-up of a blue and green wavy surface&#10;&#10;AI-generated content may be incorrect.">
            <a:extLst>
              <a:ext uri="{FF2B5EF4-FFF2-40B4-BE49-F238E27FC236}">
                <a16:creationId xmlns:a16="http://schemas.microsoft.com/office/drawing/2014/main" id="{F88280DB-D110-5920-1417-2285ADE82B70}"/>
              </a:ext>
            </a:extLst>
          </p:cNvPr>
          <p:cNvPicPr>
            <a:picLocks noChangeAspect="1"/>
          </p:cNvPicPr>
          <p:nvPr/>
        </p:nvPicPr>
        <p:blipFill>
          <a:blip r:embed="rId2"/>
          <a:srcRect b="43750"/>
          <a:stretch>
            <a:fillRect/>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TextBox 1">
            <a:extLst>
              <a:ext uri="{FF2B5EF4-FFF2-40B4-BE49-F238E27FC236}">
                <a16:creationId xmlns:a16="http://schemas.microsoft.com/office/drawing/2014/main" id="{C62510A5-C779-D7A7-750C-CE91D2B056B6}"/>
              </a:ext>
            </a:extLst>
          </p:cNvPr>
          <p:cNvGraphicFramePr/>
          <p:nvPr>
            <p:extLst>
              <p:ext uri="{D42A27DB-BD31-4B8C-83A1-F6EECF244321}">
                <p14:modId xmlns:p14="http://schemas.microsoft.com/office/powerpoint/2010/main" val="307027857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0761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5" name="Group 14">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1" name="Rectangle 10">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7" name="TextBox 1">
            <a:extLst>
              <a:ext uri="{FF2B5EF4-FFF2-40B4-BE49-F238E27FC236}">
                <a16:creationId xmlns:a16="http://schemas.microsoft.com/office/drawing/2014/main" id="{F41D3F4F-E2A8-4136-FB68-98DE7F2135AB}"/>
              </a:ext>
            </a:extLst>
          </p:cNvPr>
          <p:cNvGraphicFramePr/>
          <p:nvPr>
            <p:extLst>
              <p:ext uri="{D42A27DB-BD31-4B8C-83A1-F6EECF244321}">
                <p14:modId xmlns:p14="http://schemas.microsoft.com/office/powerpoint/2010/main" val="1015775648"/>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7641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1" name="Rectangle 10">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TextBox 1">
            <a:extLst>
              <a:ext uri="{FF2B5EF4-FFF2-40B4-BE49-F238E27FC236}">
                <a16:creationId xmlns:a16="http://schemas.microsoft.com/office/drawing/2014/main" id="{7852EAD8-99CC-1CBA-B914-7536C5317E16}"/>
              </a:ext>
            </a:extLst>
          </p:cNvPr>
          <p:cNvGraphicFramePr/>
          <p:nvPr>
            <p:extLst>
              <p:ext uri="{D42A27DB-BD31-4B8C-83A1-F6EECF244321}">
                <p14:modId xmlns:p14="http://schemas.microsoft.com/office/powerpoint/2010/main" val="169572622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0042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1" name="Rectangle 10">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TextBox 1">
            <a:extLst>
              <a:ext uri="{FF2B5EF4-FFF2-40B4-BE49-F238E27FC236}">
                <a16:creationId xmlns:a16="http://schemas.microsoft.com/office/drawing/2014/main" id="{99F4DCAC-D510-154F-AD45-B3E3DAEFB676}"/>
              </a:ext>
            </a:extLst>
          </p:cNvPr>
          <p:cNvGraphicFramePr/>
          <p:nvPr>
            <p:extLst>
              <p:ext uri="{D42A27DB-BD31-4B8C-83A1-F6EECF244321}">
                <p14:modId xmlns:p14="http://schemas.microsoft.com/office/powerpoint/2010/main" val="3935797721"/>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3646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4" name="TextBox 1">
            <a:extLst>
              <a:ext uri="{FF2B5EF4-FFF2-40B4-BE49-F238E27FC236}">
                <a16:creationId xmlns:a16="http://schemas.microsoft.com/office/drawing/2014/main" id="{3077BD6E-6942-467F-76B5-8211254FAD87}"/>
              </a:ext>
            </a:extLst>
          </p:cNvPr>
          <p:cNvGraphicFramePr/>
          <p:nvPr>
            <p:extLst>
              <p:ext uri="{D42A27DB-BD31-4B8C-83A1-F6EECF244321}">
                <p14:modId xmlns:p14="http://schemas.microsoft.com/office/powerpoint/2010/main" val="201463710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2865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Rounded Corners 25">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TextBox 2">
            <a:extLst>
              <a:ext uri="{FF2B5EF4-FFF2-40B4-BE49-F238E27FC236}">
                <a16:creationId xmlns:a16="http://schemas.microsoft.com/office/drawing/2014/main" id="{24013C0F-6EC5-AAE6-78DC-3437CDFBE516}"/>
              </a:ext>
            </a:extLst>
          </p:cNvPr>
          <p:cNvGraphicFramePr/>
          <p:nvPr>
            <p:extLst>
              <p:ext uri="{D42A27DB-BD31-4B8C-83A1-F6EECF244321}">
                <p14:modId xmlns:p14="http://schemas.microsoft.com/office/powerpoint/2010/main" val="14551615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2153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extBox 1">
            <a:extLst>
              <a:ext uri="{FF2B5EF4-FFF2-40B4-BE49-F238E27FC236}">
                <a16:creationId xmlns:a16="http://schemas.microsoft.com/office/drawing/2014/main" id="{8BB13AED-CB9B-674B-FC35-1F7C5F0891C3}"/>
              </a:ext>
            </a:extLst>
          </p:cNvPr>
          <p:cNvSpPr txBox="1"/>
          <p:nvPr/>
        </p:nvSpPr>
        <p:spPr>
          <a:xfrm>
            <a:off x="1516626" y="1915318"/>
            <a:ext cx="10515600" cy="4351338"/>
          </a:xfrm>
          <a:prstGeom prst="rect">
            <a:avLst/>
          </a:prstGeom>
        </p:spPr>
        <p:txBody>
          <a:bodyPr vert="horz" lIns="91440" tIns="45720" rIns="91440" bIns="45720" rtlCol="0">
            <a:normAutofit/>
          </a:bodyPr>
          <a:lstStyle/>
          <a:p>
            <a:pPr>
              <a:lnSpc>
                <a:spcPct val="90000"/>
              </a:lnSpc>
              <a:spcAft>
                <a:spcPts val="600"/>
              </a:spcAft>
            </a:pPr>
            <a:r>
              <a:rPr lang="en-US" sz="2000" b="1" dirty="0"/>
              <a:t>Social Development</a:t>
            </a:r>
            <a:endParaRPr lang="en-US" sz="2000" dirty="0"/>
          </a:p>
          <a:p>
            <a:pPr>
              <a:lnSpc>
                <a:spcPct val="90000"/>
              </a:lnSpc>
              <a:spcAft>
                <a:spcPts val="600"/>
              </a:spcAft>
            </a:pPr>
            <a:r>
              <a:rPr lang="en-US" sz="2000" dirty="0"/>
              <a:t>Jenny may feel different from her peers and find it hard to build friendships. Missing social activities can increase isolation and lower self-esteem. Social interaction is important for relaxation and physical balance. (Becker &amp; Brecher2008).</a:t>
            </a:r>
          </a:p>
          <a:p>
            <a:pPr>
              <a:lnSpc>
                <a:spcPct val="90000"/>
              </a:lnSpc>
              <a:spcAft>
                <a:spcPts val="600"/>
              </a:spcAft>
            </a:pPr>
            <a:r>
              <a:rPr lang="en-US" sz="2000" dirty="0"/>
              <a:t> </a:t>
            </a:r>
          </a:p>
        </p:txBody>
      </p:sp>
    </p:spTree>
    <p:extLst>
      <p:ext uri="{BB962C8B-B14F-4D97-AF65-F5344CB8AC3E}">
        <p14:creationId xmlns:p14="http://schemas.microsoft.com/office/powerpoint/2010/main" val="2145367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9" name="Picture 18">
            <a:extLst>
              <a:ext uri="{FF2B5EF4-FFF2-40B4-BE49-F238E27FC236}">
                <a16:creationId xmlns:a16="http://schemas.microsoft.com/office/drawing/2014/main" id="{1F0EEEE6-29FD-D7C3-6B01-650969B5DEF1}"/>
              </a:ext>
            </a:extLst>
          </p:cNvPr>
          <p:cNvPicPr>
            <a:picLocks noChangeAspect="1"/>
          </p:cNvPicPr>
          <p:nvPr/>
        </p:nvPicPr>
        <p:blipFill>
          <a:blip r:embed="rId2"/>
          <a:srcRect l="16666" r="16582"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22" name="TextBox 2">
            <a:extLst>
              <a:ext uri="{FF2B5EF4-FFF2-40B4-BE49-F238E27FC236}">
                <a16:creationId xmlns:a16="http://schemas.microsoft.com/office/drawing/2014/main" id="{940CAF40-0852-F0EF-7AEF-73A99BFDD2EB}"/>
              </a:ext>
            </a:extLst>
          </p:cNvPr>
          <p:cNvGraphicFramePr/>
          <p:nvPr>
            <p:extLst>
              <p:ext uri="{D42A27DB-BD31-4B8C-83A1-F6EECF244321}">
                <p14:modId xmlns:p14="http://schemas.microsoft.com/office/powerpoint/2010/main" val="163553292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4914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a:extLst>
              <a:ext uri="{FF2B5EF4-FFF2-40B4-BE49-F238E27FC236}">
                <a16:creationId xmlns:a16="http://schemas.microsoft.com/office/drawing/2014/main" id="{E1AC4615-19D4-22C1-0F85-D2C93F5CE615}"/>
              </a:ext>
            </a:extLst>
          </p:cNvPr>
          <p:cNvPicPr>
            <a:picLocks noChangeAspect="1"/>
          </p:cNvPicPr>
          <p:nvPr/>
        </p:nvPicPr>
        <p:blipFill>
          <a:blip r:embed="rId2"/>
          <a:srcRect l="24345" r="15656"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15" name="TextBox 1">
            <a:extLst>
              <a:ext uri="{FF2B5EF4-FFF2-40B4-BE49-F238E27FC236}">
                <a16:creationId xmlns:a16="http://schemas.microsoft.com/office/drawing/2014/main" id="{706F0D37-13CC-48E1-7F4A-65FC4B4F46FC}"/>
              </a:ext>
            </a:extLst>
          </p:cNvPr>
          <p:cNvGraphicFramePr/>
          <p:nvPr>
            <p:extLst>
              <p:ext uri="{D42A27DB-BD31-4B8C-83A1-F6EECF244321}">
                <p14:modId xmlns:p14="http://schemas.microsoft.com/office/powerpoint/2010/main" val="2985088056"/>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572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 name="TextBox 1">
            <a:extLst>
              <a:ext uri="{FF2B5EF4-FFF2-40B4-BE49-F238E27FC236}">
                <a16:creationId xmlns:a16="http://schemas.microsoft.com/office/drawing/2014/main" id="{0D7DA480-6EEF-D6FC-0EDE-FC398F03E38E}"/>
              </a:ext>
            </a:extLst>
          </p:cNvPr>
          <p:cNvGraphicFramePr/>
          <p:nvPr/>
        </p:nvGraphicFramePr>
        <p:xfrm>
          <a:off x="2037347" y="2133600"/>
          <a:ext cx="8935453" cy="25853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9809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Arc 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TextBox 27">
            <a:extLst>
              <a:ext uri="{FF2B5EF4-FFF2-40B4-BE49-F238E27FC236}">
                <a16:creationId xmlns:a16="http://schemas.microsoft.com/office/drawing/2014/main" id="{6C782C05-848E-07DF-66B8-EBCAE8E4DED3}"/>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a:lnSpc>
                <a:spcPct val="90000"/>
              </a:lnSpc>
              <a:spcAft>
                <a:spcPts val="600"/>
              </a:spcAft>
            </a:pPr>
            <a:r>
              <a:rPr lang="en-US" sz="2000" b="1" dirty="0"/>
              <a:t>                 Environmental Factors (Nurture)</a:t>
            </a:r>
            <a:endParaRPr lang="en-US" sz="2000" dirty="0"/>
          </a:p>
          <a:p>
            <a:pPr>
              <a:lnSpc>
                <a:spcPct val="90000"/>
              </a:lnSpc>
              <a:spcAft>
                <a:spcPts val="600"/>
              </a:spcAft>
            </a:pPr>
            <a:r>
              <a:rPr lang="en-US" sz="2000" dirty="0"/>
              <a:t>Long-term caring duties, lack of security, poor quality of life, reduction in social contact, and emotional trauma of Jenny’s wellbeing. These factors can lead to low self-esteem and social withdrawal (Jones, 1924; Watson, 1930).</a:t>
            </a:r>
          </a:p>
          <a:p>
            <a:pPr>
              <a:lnSpc>
                <a:spcPct val="90000"/>
              </a:lnSpc>
              <a:spcAft>
                <a:spcPts val="600"/>
              </a:spcAft>
            </a:pPr>
            <a:endParaRPr lang="en-US" dirty="0"/>
          </a:p>
        </p:txBody>
      </p:sp>
    </p:spTree>
    <p:extLst>
      <p:ext uri="{BB962C8B-B14F-4D97-AF65-F5344CB8AC3E}">
        <p14:creationId xmlns:p14="http://schemas.microsoft.com/office/powerpoint/2010/main" val="17669457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 holding ball">
            <a:extLst>
              <a:ext uri="{FF2B5EF4-FFF2-40B4-BE49-F238E27FC236}">
                <a16:creationId xmlns:a16="http://schemas.microsoft.com/office/drawing/2014/main" id="{1C3A528B-86B0-B52A-47A7-7B28754B4256}"/>
              </a:ext>
            </a:extLst>
          </p:cNvPr>
          <p:cNvPicPr>
            <a:picLocks noChangeAspect="1"/>
          </p:cNvPicPr>
          <p:nvPr/>
        </p:nvPicPr>
        <p:blipFill>
          <a:blip r:embed="rId2"/>
          <a:srcRect l="9770" r="6015" b="-2"/>
          <a:stretch>
            <a:fillRect/>
          </a:stretch>
        </p:blipFill>
        <p:spPr>
          <a:xfrm>
            <a:off x="20" y="431"/>
            <a:ext cx="8115280" cy="6408311"/>
          </a:xfrm>
          <a:prstGeom prst="rect">
            <a:avLst/>
          </a:prstGeom>
        </p:spPr>
      </p:pic>
      <p:sp>
        <p:nvSpPr>
          <p:cNvPr id="2" name="TextBox 1">
            <a:extLst>
              <a:ext uri="{FF2B5EF4-FFF2-40B4-BE49-F238E27FC236}">
                <a16:creationId xmlns:a16="http://schemas.microsoft.com/office/drawing/2014/main" id="{0856BA4F-C678-C500-103E-9980B905D9B0}"/>
              </a:ext>
            </a:extLst>
          </p:cNvPr>
          <p:cNvSpPr txBox="1"/>
          <p:nvPr/>
        </p:nvSpPr>
        <p:spPr>
          <a:xfrm>
            <a:off x="8643193" y="2418408"/>
            <a:ext cx="2942813" cy="3540265"/>
          </a:xfrm>
          <a:prstGeom prst="rect">
            <a:avLst/>
          </a:prstGeom>
        </p:spPr>
        <p:txBody>
          <a:bodyPr vert="horz" lIns="91440" tIns="45720" rIns="91440" bIns="45720" rtlCol="0">
            <a:normAutofit/>
          </a:bodyPr>
          <a:lstStyle/>
          <a:p>
            <a:pPr>
              <a:lnSpc>
                <a:spcPct val="90000"/>
              </a:lnSpc>
              <a:spcAft>
                <a:spcPts val="600"/>
              </a:spcAft>
            </a:pPr>
            <a:r>
              <a:rPr lang="en-US" sz="1900" b="1" dirty="0"/>
              <a:t> </a:t>
            </a:r>
            <a:r>
              <a:rPr lang="en-US" sz="2000" b="1" dirty="0"/>
              <a:t>The impact of Culture  </a:t>
            </a:r>
            <a:endParaRPr lang="en-US" sz="2000" dirty="0"/>
          </a:p>
          <a:p>
            <a:pPr>
              <a:lnSpc>
                <a:spcPct val="90000"/>
              </a:lnSpc>
              <a:spcAft>
                <a:spcPts val="600"/>
              </a:spcAft>
            </a:pPr>
            <a:r>
              <a:rPr lang="en-US" sz="2000" dirty="0"/>
              <a:t>Cultural beliefs and lack of understanding at school or in the community may make Jenny feel different from others. Her caring role may limit her ability to take part in social and cultural activities, increasing isolation (Husain, 2023).</a:t>
            </a:r>
          </a:p>
          <a:p>
            <a:pPr>
              <a:lnSpc>
                <a:spcPct val="90000"/>
              </a:lnSpc>
              <a:spcAft>
                <a:spcPts val="600"/>
              </a:spcAft>
            </a:pPr>
            <a:endParaRPr lang="en-US" sz="1900" dirty="0"/>
          </a:p>
        </p:txBody>
      </p:sp>
      <p:sp>
        <p:nvSpPr>
          <p:cNvPr id="10" name="Rectangle 9">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96039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0" name="Arc 4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2" name="Freeform: Shape 5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7" name="Graphic 26" descr="Relationship">
            <a:extLst>
              <a:ext uri="{FF2B5EF4-FFF2-40B4-BE49-F238E27FC236}">
                <a16:creationId xmlns:a16="http://schemas.microsoft.com/office/drawing/2014/main" id="{6C61D161-A611-524D-0054-FB11D56764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43" name="TextBox 27">
            <a:extLst>
              <a:ext uri="{FF2B5EF4-FFF2-40B4-BE49-F238E27FC236}">
                <a16:creationId xmlns:a16="http://schemas.microsoft.com/office/drawing/2014/main" id="{61359EDE-29EE-0C3C-98E8-C0ED4E347A17}"/>
              </a:ext>
            </a:extLst>
          </p:cNvPr>
          <p:cNvGraphicFramePr/>
          <p:nvPr>
            <p:extLst>
              <p:ext uri="{D42A27DB-BD31-4B8C-83A1-F6EECF244321}">
                <p14:modId xmlns:p14="http://schemas.microsoft.com/office/powerpoint/2010/main" val="3872174038"/>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93258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1" name="Rectangle 10">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4" name="TextBox 1">
            <a:extLst>
              <a:ext uri="{FF2B5EF4-FFF2-40B4-BE49-F238E27FC236}">
                <a16:creationId xmlns:a16="http://schemas.microsoft.com/office/drawing/2014/main" id="{42403236-8056-B2E0-505C-8D264AE82296}"/>
              </a:ext>
            </a:extLst>
          </p:cNvPr>
          <p:cNvGraphicFramePr/>
          <p:nvPr>
            <p:extLst>
              <p:ext uri="{D42A27DB-BD31-4B8C-83A1-F6EECF244321}">
                <p14:modId xmlns:p14="http://schemas.microsoft.com/office/powerpoint/2010/main" val="46946551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3047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812A417C-8A4B-0D2F-EE39-B4FF9B8DEB7B}"/>
              </a:ext>
            </a:extLst>
          </p:cNvPr>
          <p:cNvSpPr txBox="1"/>
          <p:nvPr/>
        </p:nvSpPr>
        <p:spPr>
          <a:xfrm>
            <a:off x="838200" y="1825625"/>
            <a:ext cx="10515600" cy="4351338"/>
          </a:xfrm>
          <a:prstGeom prst="rect">
            <a:avLst/>
          </a:prstGeom>
        </p:spPr>
        <p:txBody>
          <a:bodyPr vert="horz" lIns="91440" tIns="45720" rIns="91440" bIns="45720" rtlCol="0">
            <a:normAutofit/>
          </a:bodyPr>
          <a:lstStyle/>
          <a:p>
            <a:pPr>
              <a:lnSpc>
                <a:spcPct val="90000"/>
              </a:lnSpc>
              <a:spcAft>
                <a:spcPts val="600"/>
              </a:spcAft>
            </a:pPr>
            <a:r>
              <a:rPr lang="en-US" sz="1700" b="1" dirty="0"/>
              <a:t>                                  References</a:t>
            </a:r>
            <a:endParaRPr lang="en-US" sz="1700" dirty="0"/>
          </a:p>
          <a:p>
            <a:pPr>
              <a:lnSpc>
                <a:spcPct val="90000"/>
              </a:lnSpc>
              <a:spcAft>
                <a:spcPts val="600"/>
              </a:spcAft>
            </a:pPr>
            <a:r>
              <a:rPr lang="en-US" sz="1700" dirty="0"/>
              <a:t>Becker, S. and Becher, F. (2008) </a:t>
            </a:r>
            <a:r>
              <a:rPr lang="en-US" sz="1700" i="1" dirty="0"/>
              <a:t>Young adult carers in the UK: Experiences, needs.</a:t>
            </a:r>
            <a:endParaRPr lang="en-US" sz="1700" dirty="0"/>
          </a:p>
          <a:p>
            <a:pPr>
              <a:lnSpc>
                <a:spcPct val="90000"/>
              </a:lnSpc>
              <a:spcAft>
                <a:spcPts val="600"/>
              </a:spcAft>
            </a:pPr>
            <a:r>
              <a:rPr lang="en-US" sz="1700" dirty="0"/>
              <a:t>Bowlby, J. (1969) </a:t>
            </a:r>
            <a:r>
              <a:rPr lang="en-US" sz="1700" i="1" dirty="0"/>
              <a:t>Attachment and loss: Attachment</a:t>
            </a:r>
            <a:r>
              <a:rPr lang="en-US" sz="1700" dirty="0"/>
              <a:t> Press Bowlby, J. (1953) (p, n129).</a:t>
            </a:r>
            <a:r>
              <a:rPr lang="en-US" sz="1700" i="1" dirty="0"/>
              <a:t> secure and communication basic: Parent-child attachment and healthy human development</a:t>
            </a:r>
            <a:r>
              <a:rPr lang="en-US" sz="1700" dirty="0"/>
              <a:t>.</a:t>
            </a:r>
          </a:p>
          <a:p>
            <a:pPr>
              <a:lnSpc>
                <a:spcPct val="90000"/>
              </a:lnSpc>
              <a:spcAft>
                <a:spcPts val="600"/>
              </a:spcAft>
            </a:pPr>
            <a:r>
              <a:rPr lang="en-US" sz="1700" dirty="0"/>
              <a:t>department for Education (2018) </a:t>
            </a:r>
            <a:r>
              <a:rPr lang="en-US" sz="1700" i="1" dirty="0"/>
              <a:t>Working together to safeguard children</a:t>
            </a:r>
            <a:r>
              <a:rPr lang="en-US" sz="1700" dirty="0"/>
              <a:t>. London: </a:t>
            </a:r>
            <a:r>
              <a:rPr lang="en-US" sz="1700" u="sng" dirty="0">
                <a:hlinkClick r:id="rId2"/>
              </a:rPr>
              <a:t>https://www.childrenssociety.org.uk</a:t>
            </a:r>
            <a:endParaRPr lang="en-US" sz="1700" dirty="0"/>
          </a:p>
          <a:p>
            <a:pPr>
              <a:lnSpc>
                <a:spcPct val="90000"/>
              </a:lnSpc>
              <a:spcAft>
                <a:spcPts val="600"/>
              </a:spcAft>
            </a:pPr>
            <a:r>
              <a:rPr lang="en-US" sz="1700" dirty="0"/>
              <a:t>HM Government (2014) </a:t>
            </a:r>
            <a:r>
              <a:rPr lang="en-US" sz="1700" i="1" dirty="0"/>
              <a:t>Care Act 2014</a:t>
            </a:r>
            <a:r>
              <a:rPr lang="en-US" sz="1700" dirty="0"/>
              <a:t>. London: HMSO, https://www.legislation.gov.uk.</a:t>
            </a:r>
          </a:p>
          <a:p>
            <a:pPr>
              <a:lnSpc>
                <a:spcPct val="90000"/>
              </a:lnSpc>
              <a:spcAft>
                <a:spcPts val="600"/>
              </a:spcAft>
            </a:pPr>
            <a:r>
              <a:rPr lang="en-US" sz="1700" dirty="0"/>
              <a:t>Kobak, Zajac, &amp;Smith,2009, Woodhouse, Ramos Marcuse, Ehrlich, Warner, Cassidy, (2010, p, n135) social and personality development in infancy to adolescence through insecure attachments.</a:t>
            </a:r>
          </a:p>
          <a:p>
            <a:pPr>
              <a:lnSpc>
                <a:spcPct val="90000"/>
              </a:lnSpc>
              <a:spcAft>
                <a:spcPts val="600"/>
              </a:spcAft>
            </a:pPr>
            <a:r>
              <a:rPr lang="en-US" sz="1700" dirty="0"/>
              <a:t> National institute of child health and human development (NICHD). early childcare research network (1998, p, n144). Top of Form</a:t>
            </a:r>
          </a:p>
          <a:p>
            <a:pPr>
              <a:lnSpc>
                <a:spcPct val="90000"/>
              </a:lnSpc>
              <a:spcAft>
                <a:spcPts val="600"/>
              </a:spcAft>
            </a:pPr>
            <a:r>
              <a:rPr lang="en-US" sz="1700" dirty="0"/>
              <a:t>The Children’s Society (2022) </a:t>
            </a:r>
            <a:r>
              <a:rPr lang="en-US" sz="1700" i="1" dirty="0"/>
              <a:t>Young carers in the UK: Evidence and data</a:t>
            </a:r>
            <a:r>
              <a:rPr lang="en-US" sz="1700" dirty="0"/>
              <a:t>. London: The Children’s Society. </a:t>
            </a:r>
            <a:r>
              <a:rPr lang="en-US" sz="1700" u="sng" dirty="0">
                <a:hlinkClick r:id="rId3"/>
              </a:rPr>
              <a:t>https://pmc.nobi.nlm.ni</a:t>
            </a:r>
            <a:r>
              <a:rPr lang="en-US" sz="1700" dirty="0"/>
              <a:t>h.gov. </a:t>
            </a:r>
            <a:r>
              <a:rPr lang="en-US" sz="1700" u="sng" dirty="0">
                <a:hlinkClick r:id="rId4"/>
              </a:rPr>
              <a:t>Cognitive </a:t>
            </a:r>
            <a:r>
              <a:rPr lang="en-US" sz="1700" u="sng" dirty="0" err="1">
                <a:hlinkClick r:id="rId4"/>
              </a:rPr>
              <a:t>behavioural</a:t>
            </a:r>
            <a:r>
              <a:rPr lang="en-US" sz="1700" u="sng" dirty="0">
                <a:hlinkClick r:id="rId4"/>
              </a:rPr>
              <a:t> therapy (CBT) - NHS</a:t>
            </a:r>
            <a:r>
              <a:rPr lang="en-US" sz="1700" dirty="0"/>
              <a:t>.</a:t>
            </a:r>
          </a:p>
          <a:p>
            <a:pPr>
              <a:lnSpc>
                <a:spcPct val="90000"/>
              </a:lnSpc>
              <a:spcAft>
                <a:spcPts val="600"/>
              </a:spcAft>
            </a:pPr>
            <a:endParaRPr lang="en-US" sz="1700" dirty="0"/>
          </a:p>
          <a:p>
            <a:pPr>
              <a:lnSpc>
                <a:spcPct val="90000"/>
              </a:lnSpc>
              <a:spcAft>
                <a:spcPts val="600"/>
              </a:spcAft>
            </a:pPr>
            <a:r>
              <a:rPr lang="en-US" sz="1700" dirty="0"/>
              <a:t> </a:t>
            </a:r>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29780741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E39EDB-5358-1590-1300-75649E55F46A}"/>
              </a:ext>
            </a:extLst>
          </p:cNvPr>
          <p:cNvSpPr txBox="1"/>
          <p:nvPr/>
        </p:nvSpPr>
        <p:spPr>
          <a:xfrm>
            <a:off x="970908" y="1220919"/>
            <a:ext cx="5425781"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kern="1200">
                <a:solidFill>
                  <a:schemeClr val="tx1"/>
                </a:solidFill>
                <a:latin typeface="+mj-lt"/>
                <a:ea typeface="+mj-ea"/>
                <a:cs typeface="+mj-cs"/>
              </a:rPr>
              <a:t>Thank you for listening </a:t>
            </a:r>
          </a:p>
        </p:txBody>
      </p:sp>
      <p:sp>
        <p:nvSpPr>
          <p:cNvPr id="25" name="Freeform: Shape 8">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Block Arc 26">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Freeform: Shape 1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29" name="Straight Connector 28">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0" name="Freeform: Shape 18">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1" name="Arc 30">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8056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CD2B1-9096-E422-F7A6-C31D16A7E1B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084E05F2-8358-DDA7-B997-8681090D31E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478599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179</TotalTime>
  <Words>1041</Words>
  <Application>Microsoft Office PowerPoint</Application>
  <PresentationFormat>Widescreen</PresentationFormat>
  <Paragraphs>53</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Jennifer Akang (2439326)</dc:creator>
  <cp:lastModifiedBy>Jennifer Akang (2439326)</cp:lastModifiedBy>
  <cp:revision>1</cp:revision>
  <dcterms:created xsi:type="dcterms:W3CDTF">2026-02-12T23:35:09Z</dcterms:created>
  <dcterms:modified xsi:type="dcterms:W3CDTF">2026-02-15T07:05:51Z</dcterms:modified>
</cp:coreProperties>
</file>